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Roboto Medium"/>
      <p:regular r:id="rId49"/>
      <p:bold r:id="rId50"/>
      <p:italic r:id="rId51"/>
      <p:boldItalic r:id="rId52"/>
    </p:embeddedFont>
    <p:embeddedFont>
      <p:font typeface="Fira Sans Extra Condensed Medium"/>
      <p:regular r:id="rId53"/>
      <p:bold r:id="rId54"/>
      <p:italic r:id="rId55"/>
      <p:boldItalic r:id="rId56"/>
    </p:embeddedFont>
    <p:embeddedFont>
      <p:font typeface="Fira Sans Extra Condensed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AB2E61-B0AD-4A01-A28F-EAFAA414E7F7}">
  <a:tblStyle styleId="{01AB2E61-B0AD-4A01-A28F-EAFAA414E7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Roboto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FiraSansExtraCondensed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Medium-italic.fntdata"/><Relationship Id="rId50" Type="http://schemas.openxmlformats.org/officeDocument/2006/relationships/font" Target="fonts/RobotoMedium-bold.fntdata"/><Relationship Id="rId53" Type="http://schemas.openxmlformats.org/officeDocument/2006/relationships/font" Target="fonts/FiraSansExtraCondensedMedium-regular.fntdata"/><Relationship Id="rId52" Type="http://schemas.openxmlformats.org/officeDocument/2006/relationships/font" Target="fonts/RobotoMedium-boldItalic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Medium-italic.fntdata"/><Relationship Id="rId10" Type="http://schemas.openxmlformats.org/officeDocument/2006/relationships/slide" Target="slides/slide3.xml"/><Relationship Id="rId54" Type="http://schemas.openxmlformats.org/officeDocument/2006/relationships/font" Target="fonts/FiraSansExtraCondensedMedium-bold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-regular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Medium-boldItalic.fntdata"/><Relationship Id="rId15" Type="http://schemas.openxmlformats.org/officeDocument/2006/relationships/slide" Target="slides/slide8.xml"/><Relationship Id="rId59" Type="http://schemas.openxmlformats.org/officeDocument/2006/relationships/font" Target="fonts/FiraSansExtraCondensed-italic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aa569eba5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aa569eba5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aa569eba5_1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3aa569eba5_1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aa569eba5_1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3aa569eba5_1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3aa569eba5_1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3aa569eba5_1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3aa569eba5_1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3aa569eba5_1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46081d7f4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46081d7f4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46081d7f4b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46081d7f4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46081d7f4b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46081d7f4b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46081d7f4b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46081d7f4b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46081d7f4b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46081d7f4b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3a63588e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3a63588e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aa569eba5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aa569eba5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3a63588e1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3a63588e1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3a63588e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3a63588e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3a63588e1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3a63588e1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3a63588e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3a63588e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3a63588e1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3a63588e1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13a63588e1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13a63588e1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3a63588e1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13a63588e1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3a63588e1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3a63588e1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3a63588e1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3a63588e1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3a63588e1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3a63588e1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3aa569eba5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3aa569eba5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13a63588e1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13a63588e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13a63588e1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13a63588e1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3a63588e18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3a63588e1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3a63588e18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3a63588e18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3a63588e1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3a63588e1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a63588e18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a63588e18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3a657c18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3a657c18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3a657c187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13a657c187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aa569eb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3aa569eb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aa569eba5_1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aa569eba5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aa569eba5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3aa569eba5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aa569eba5_1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aa569eba5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3aa569eba5_1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3aa569eba5_1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3aa569eba5_1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3aa569eba5_1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457200" y="1381125"/>
            <a:ext cx="4410000" cy="16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0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57200" y="3148450"/>
            <a:ext cx="44100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b="1" sz="24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2" name="Google Shape;8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ctrTitle"/>
          </p:nvPr>
        </p:nvSpPr>
        <p:spPr>
          <a:xfrm>
            <a:off x="457200" y="1381125"/>
            <a:ext cx="5145900" cy="16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[your class name]!</a:t>
            </a:r>
            <a:endParaRPr/>
          </a:p>
        </p:txBody>
      </p:sp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457200" y="3148450"/>
            <a:ext cx="44100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 [your room #]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[your name]</a:t>
            </a:r>
            <a:endParaRPr/>
          </a:p>
        </p:txBody>
      </p:sp>
      <p:grpSp>
        <p:nvGrpSpPr>
          <p:cNvPr id="100" name="Google Shape;100;p25"/>
          <p:cNvGrpSpPr/>
          <p:nvPr/>
        </p:nvGrpSpPr>
        <p:grpSpPr>
          <a:xfrm>
            <a:off x="4371418" y="358695"/>
            <a:ext cx="4536153" cy="4283940"/>
            <a:chOff x="4371418" y="358695"/>
            <a:chExt cx="4536153" cy="4283940"/>
          </a:xfrm>
        </p:grpSpPr>
        <p:grpSp>
          <p:nvGrpSpPr>
            <p:cNvPr id="101" name="Google Shape;101;p25"/>
            <p:cNvGrpSpPr/>
            <p:nvPr/>
          </p:nvGrpSpPr>
          <p:grpSpPr>
            <a:xfrm rot="-142717">
              <a:off x="5938093" y="930153"/>
              <a:ext cx="2159839" cy="2685163"/>
              <a:chOff x="2904799" y="1400966"/>
              <a:chExt cx="947562" cy="1178032"/>
            </a:xfrm>
          </p:grpSpPr>
          <p:sp>
            <p:nvSpPr>
              <p:cNvPr id="102" name="Google Shape;102;p25"/>
              <p:cNvSpPr/>
              <p:nvPr/>
            </p:nvSpPr>
            <p:spPr>
              <a:xfrm>
                <a:off x="2904799" y="1443494"/>
                <a:ext cx="947562" cy="1135504"/>
              </a:xfrm>
              <a:custGeom>
                <a:rect b="b" l="l" r="r" t="t"/>
                <a:pathLst>
                  <a:path extrusionOk="0" h="36873" w="30770">
                    <a:moveTo>
                      <a:pt x="8567" y="0"/>
                    </a:moveTo>
                    <a:cubicBezTo>
                      <a:pt x="8171" y="0"/>
                      <a:pt x="7810" y="266"/>
                      <a:pt x="7708" y="667"/>
                    </a:cubicBezTo>
                    <a:lnTo>
                      <a:pt x="122" y="30339"/>
                    </a:lnTo>
                    <a:cubicBezTo>
                      <a:pt x="1" y="30814"/>
                      <a:pt x="286" y="31298"/>
                      <a:pt x="761" y="31419"/>
                    </a:cubicBezTo>
                    <a:lnTo>
                      <a:pt x="21982" y="36845"/>
                    </a:lnTo>
                    <a:cubicBezTo>
                      <a:pt x="22056" y="36864"/>
                      <a:pt x="22130" y="36873"/>
                      <a:pt x="22203" y="36873"/>
                    </a:cubicBezTo>
                    <a:cubicBezTo>
                      <a:pt x="22599" y="36873"/>
                      <a:pt x="22960" y="36607"/>
                      <a:pt x="23062" y="36206"/>
                    </a:cubicBezTo>
                    <a:lnTo>
                      <a:pt x="30648" y="6543"/>
                    </a:lnTo>
                    <a:cubicBezTo>
                      <a:pt x="30769" y="6068"/>
                      <a:pt x="30484" y="5584"/>
                      <a:pt x="30009" y="5463"/>
                    </a:cubicBezTo>
                    <a:lnTo>
                      <a:pt x="8788" y="28"/>
                    </a:lnTo>
                    <a:cubicBezTo>
                      <a:pt x="8714" y="9"/>
                      <a:pt x="8640" y="0"/>
                      <a:pt x="8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5"/>
              <p:cNvSpPr/>
              <p:nvPr/>
            </p:nvSpPr>
            <p:spPr>
              <a:xfrm>
                <a:off x="2904799" y="1443494"/>
                <a:ext cx="584089" cy="1058301"/>
              </a:xfrm>
              <a:custGeom>
                <a:rect b="b" l="l" r="r" t="t"/>
                <a:pathLst>
                  <a:path extrusionOk="0" h="34366" w="18967">
                    <a:moveTo>
                      <a:pt x="8576" y="0"/>
                    </a:moveTo>
                    <a:cubicBezTo>
                      <a:pt x="8180" y="0"/>
                      <a:pt x="7819" y="266"/>
                      <a:pt x="7717" y="667"/>
                    </a:cubicBezTo>
                    <a:lnTo>
                      <a:pt x="122" y="30339"/>
                    </a:lnTo>
                    <a:cubicBezTo>
                      <a:pt x="1" y="30814"/>
                      <a:pt x="286" y="31298"/>
                      <a:pt x="761" y="31419"/>
                    </a:cubicBezTo>
                    <a:lnTo>
                      <a:pt x="12261" y="34365"/>
                    </a:lnTo>
                    <a:cubicBezTo>
                      <a:pt x="11467" y="23435"/>
                      <a:pt x="13843" y="12297"/>
                      <a:pt x="18967" y="2629"/>
                    </a:cubicBezTo>
                    <a:lnTo>
                      <a:pt x="8797" y="28"/>
                    </a:lnTo>
                    <a:cubicBezTo>
                      <a:pt x="8723" y="9"/>
                      <a:pt x="8649" y="0"/>
                      <a:pt x="8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5"/>
              <p:cNvSpPr/>
              <p:nvPr/>
            </p:nvSpPr>
            <p:spPr>
              <a:xfrm>
                <a:off x="2965742" y="1503206"/>
                <a:ext cx="825953" cy="1016081"/>
              </a:xfrm>
              <a:custGeom>
                <a:rect b="b" l="l" r="r" t="t"/>
                <a:pathLst>
                  <a:path extrusionOk="0" h="32995" w="26821">
                    <a:moveTo>
                      <a:pt x="7537" y="1"/>
                    </a:moveTo>
                    <a:cubicBezTo>
                      <a:pt x="7297" y="1"/>
                      <a:pt x="7075" y="162"/>
                      <a:pt x="7016" y="405"/>
                    </a:cubicBezTo>
                    <a:lnTo>
                      <a:pt x="69" y="27544"/>
                    </a:lnTo>
                    <a:cubicBezTo>
                      <a:pt x="0" y="27829"/>
                      <a:pt x="164" y="28115"/>
                      <a:pt x="450" y="28192"/>
                    </a:cubicBezTo>
                    <a:lnTo>
                      <a:pt x="19148" y="32979"/>
                    </a:lnTo>
                    <a:cubicBezTo>
                      <a:pt x="19191" y="32989"/>
                      <a:pt x="19235" y="32994"/>
                      <a:pt x="19278" y="32994"/>
                    </a:cubicBezTo>
                    <a:cubicBezTo>
                      <a:pt x="19522" y="32994"/>
                      <a:pt x="19738" y="32833"/>
                      <a:pt x="19804" y="32590"/>
                    </a:cubicBezTo>
                    <a:lnTo>
                      <a:pt x="26751" y="5451"/>
                    </a:lnTo>
                    <a:cubicBezTo>
                      <a:pt x="26820" y="5166"/>
                      <a:pt x="26648" y="4872"/>
                      <a:pt x="26362" y="4803"/>
                    </a:cubicBezTo>
                    <a:lnTo>
                      <a:pt x="7664" y="16"/>
                    </a:lnTo>
                    <a:cubicBezTo>
                      <a:pt x="7622" y="6"/>
                      <a:pt x="7579" y="1"/>
                      <a:pt x="7537" y="1"/>
                    </a:cubicBez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5"/>
              <p:cNvSpPr/>
              <p:nvPr/>
            </p:nvSpPr>
            <p:spPr>
              <a:xfrm>
                <a:off x="2965742" y="1503206"/>
                <a:ext cx="499187" cy="944821"/>
              </a:xfrm>
              <a:custGeom>
                <a:rect b="b" l="l" r="r" t="t"/>
                <a:pathLst>
                  <a:path extrusionOk="0" h="30681" w="16210">
                    <a:moveTo>
                      <a:pt x="7533" y="0"/>
                    </a:moveTo>
                    <a:cubicBezTo>
                      <a:pt x="7294" y="0"/>
                      <a:pt x="7075" y="155"/>
                      <a:pt x="7016" y="396"/>
                    </a:cubicBezTo>
                    <a:lnTo>
                      <a:pt x="69" y="27544"/>
                    </a:lnTo>
                    <a:cubicBezTo>
                      <a:pt x="0" y="27829"/>
                      <a:pt x="164" y="28115"/>
                      <a:pt x="450" y="28192"/>
                    </a:cubicBezTo>
                    <a:lnTo>
                      <a:pt x="10187" y="30681"/>
                    </a:lnTo>
                    <a:cubicBezTo>
                      <a:pt x="9790" y="20831"/>
                      <a:pt x="11864" y="11041"/>
                      <a:pt x="16210" y="2202"/>
                    </a:cubicBezTo>
                    <a:lnTo>
                      <a:pt x="7664" y="16"/>
                    </a:lnTo>
                    <a:cubicBezTo>
                      <a:pt x="7621" y="5"/>
                      <a:pt x="7576" y="0"/>
                      <a:pt x="7533" y="0"/>
                    </a:cubicBezTo>
                    <a:close/>
                  </a:path>
                </a:pathLst>
              </a:custGeom>
              <a:solidFill>
                <a:srgbClr val="EAA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5"/>
              <p:cNvSpPr/>
              <p:nvPr/>
            </p:nvSpPr>
            <p:spPr>
              <a:xfrm>
                <a:off x="3203079" y="1652500"/>
                <a:ext cx="494414" cy="158471"/>
              </a:xfrm>
              <a:custGeom>
                <a:rect b="b" l="l" r="r" t="t"/>
                <a:pathLst>
                  <a:path extrusionOk="0" h="5146" w="16055">
                    <a:moveTo>
                      <a:pt x="414" y="0"/>
                    </a:moveTo>
                    <a:cubicBezTo>
                      <a:pt x="335" y="0"/>
                      <a:pt x="264" y="56"/>
                      <a:pt x="243" y="136"/>
                    </a:cubicBezTo>
                    <a:lnTo>
                      <a:pt x="27" y="974"/>
                    </a:lnTo>
                    <a:cubicBezTo>
                      <a:pt x="1" y="1069"/>
                      <a:pt x="61" y="1164"/>
                      <a:pt x="156" y="1190"/>
                    </a:cubicBezTo>
                    <a:lnTo>
                      <a:pt x="15597" y="5139"/>
                    </a:lnTo>
                    <a:cubicBezTo>
                      <a:pt x="15613" y="5143"/>
                      <a:pt x="15630" y="5146"/>
                      <a:pt x="15646" y="5146"/>
                    </a:cubicBezTo>
                    <a:cubicBezTo>
                      <a:pt x="15723" y="5146"/>
                      <a:pt x="15791" y="5097"/>
                      <a:pt x="15813" y="5018"/>
                    </a:cubicBezTo>
                    <a:lnTo>
                      <a:pt x="16029" y="4171"/>
                    </a:lnTo>
                    <a:cubicBezTo>
                      <a:pt x="16055" y="4076"/>
                      <a:pt x="15994" y="3981"/>
                      <a:pt x="15899" y="3955"/>
                    </a:cubicBezTo>
                    <a:lnTo>
                      <a:pt x="459" y="6"/>
                    </a:lnTo>
                    <a:cubicBezTo>
                      <a:pt x="444" y="2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5"/>
              <p:cNvSpPr/>
              <p:nvPr/>
            </p:nvSpPr>
            <p:spPr>
              <a:xfrm>
                <a:off x="3203079" y="1652500"/>
                <a:ext cx="204109" cy="84286"/>
              </a:xfrm>
              <a:custGeom>
                <a:rect b="b" l="l" r="r" t="t"/>
                <a:pathLst>
                  <a:path extrusionOk="0" h="2737" w="6628">
                    <a:moveTo>
                      <a:pt x="405" y="0"/>
                    </a:moveTo>
                    <a:cubicBezTo>
                      <a:pt x="327" y="0"/>
                      <a:pt x="256" y="56"/>
                      <a:pt x="234" y="136"/>
                    </a:cubicBezTo>
                    <a:lnTo>
                      <a:pt x="18" y="974"/>
                    </a:lnTo>
                    <a:cubicBezTo>
                      <a:pt x="1" y="1069"/>
                      <a:pt x="52" y="1164"/>
                      <a:pt x="148" y="1190"/>
                    </a:cubicBezTo>
                    <a:lnTo>
                      <a:pt x="6179" y="2737"/>
                    </a:lnTo>
                    <a:cubicBezTo>
                      <a:pt x="6325" y="2348"/>
                      <a:pt x="6472" y="1968"/>
                      <a:pt x="6628" y="1588"/>
                    </a:cubicBezTo>
                    <a:lnTo>
                      <a:pt x="450" y="6"/>
                    </a:lnTo>
                    <a:cubicBezTo>
                      <a:pt x="435" y="2"/>
                      <a:pt x="420" y="0"/>
                      <a:pt x="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5"/>
              <p:cNvSpPr/>
              <p:nvPr/>
            </p:nvSpPr>
            <p:spPr>
              <a:xfrm>
                <a:off x="3173270" y="1768505"/>
                <a:ext cx="494414" cy="158717"/>
              </a:xfrm>
              <a:custGeom>
                <a:rect b="b" l="l" r="r" t="t"/>
                <a:pathLst>
                  <a:path extrusionOk="0" h="5154" w="16055">
                    <a:moveTo>
                      <a:pt x="414" y="1"/>
                    </a:moveTo>
                    <a:cubicBezTo>
                      <a:pt x="336" y="1"/>
                      <a:pt x="265" y="56"/>
                      <a:pt x="243" y="136"/>
                    </a:cubicBezTo>
                    <a:lnTo>
                      <a:pt x="27" y="974"/>
                    </a:lnTo>
                    <a:cubicBezTo>
                      <a:pt x="1" y="1069"/>
                      <a:pt x="61" y="1173"/>
                      <a:pt x="156" y="1199"/>
                    </a:cubicBezTo>
                    <a:lnTo>
                      <a:pt x="15597" y="5148"/>
                    </a:lnTo>
                    <a:cubicBezTo>
                      <a:pt x="15612" y="5152"/>
                      <a:pt x="15627" y="5154"/>
                      <a:pt x="15642" y="5154"/>
                    </a:cubicBezTo>
                    <a:cubicBezTo>
                      <a:pt x="15720" y="5154"/>
                      <a:pt x="15791" y="5098"/>
                      <a:pt x="15813" y="5018"/>
                    </a:cubicBezTo>
                    <a:lnTo>
                      <a:pt x="16029" y="4171"/>
                    </a:lnTo>
                    <a:cubicBezTo>
                      <a:pt x="16055" y="4076"/>
                      <a:pt x="15994" y="3981"/>
                      <a:pt x="15899" y="3955"/>
                    </a:cubicBezTo>
                    <a:lnTo>
                      <a:pt x="459" y="7"/>
                    </a:lnTo>
                    <a:cubicBezTo>
                      <a:pt x="444" y="3"/>
                      <a:pt x="429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5"/>
              <p:cNvSpPr/>
              <p:nvPr/>
            </p:nvSpPr>
            <p:spPr>
              <a:xfrm>
                <a:off x="3173270" y="1768874"/>
                <a:ext cx="193208" cy="82069"/>
              </a:xfrm>
              <a:custGeom>
                <a:rect b="b" l="l" r="r" t="t"/>
                <a:pathLst>
                  <a:path extrusionOk="0" h="2665" w="6274">
                    <a:moveTo>
                      <a:pt x="422" y="0"/>
                    </a:moveTo>
                    <a:cubicBezTo>
                      <a:pt x="339" y="0"/>
                      <a:pt x="258" y="50"/>
                      <a:pt x="243" y="133"/>
                    </a:cubicBezTo>
                    <a:lnTo>
                      <a:pt x="27" y="980"/>
                    </a:lnTo>
                    <a:cubicBezTo>
                      <a:pt x="1" y="1075"/>
                      <a:pt x="61" y="1170"/>
                      <a:pt x="156" y="1196"/>
                    </a:cubicBezTo>
                    <a:lnTo>
                      <a:pt x="5902" y="2665"/>
                    </a:lnTo>
                    <a:cubicBezTo>
                      <a:pt x="6023" y="2276"/>
                      <a:pt x="6144" y="1878"/>
                      <a:pt x="6274" y="1490"/>
                    </a:cubicBezTo>
                    <a:lnTo>
                      <a:pt x="459" y="3"/>
                    </a:lnTo>
                    <a:cubicBezTo>
                      <a:pt x="447" y="1"/>
                      <a:pt x="434" y="0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5"/>
              <p:cNvSpPr/>
              <p:nvPr/>
            </p:nvSpPr>
            <p:spPr>
              <a:xfrm>
                <a:off x="3143737" y="1884602"/>
                <a:ext cx="494167" cy="158656"/>
              </a:xfrm>
              <a:custGeom>
                <a:rect b="b" l="l" r="r" t="t"/>
                <a:pathLst>
                  <a:path extrusionOk="0" h="5152" w="16047">
                    <a:moveTo>
                      <a:pt x="422" y="1"/>
                    </a:moveTo>
                    <a:cubicBezTo>
                      <a:pt x="339" y="1"/>
                      <a:pt x="258" y="51"/>
                      <a:pt x="243" y="134"/>
                    </a:cubicBezTo>
                    <a:lnTo>
                      <a:pt x="27" y="980"/>
                    </a:lnTo>
                    <a:cubicBezTo>
                      <a:pt x="1" y="1075"/>
                      <a:pt x="53" y="1170"/>
                      <a:pt x="148" y="1196"/>
                    </a:cubicBezTo>
                    <a:lnTo>
                      <a:pt x="15597" y="5145"/>
                    </a:lnTo>
                    <a:cubicBezTo>
                      <a:pt x="15612" y="5149"/>
                      <a:pt x="15627" y="5151"/>
                      <a:pt x="15642" y="5151"/>
                    </a:cubicBezTo>
                    <a:cubicBezTo>
                      <a:pt x="15720" y="5151"/>
                      <a:pt x="15791" y="5096"/>
                      <a:pt x="15813" y="5015"/>
                    </a:cubicBezTo>
                    <a:lnTo>
                      <a:pt x="16029" y="4177"/>
                    </a:lnTo>
                    <a:cubicBezTo>
                      <a:pt x="16046" y="4082"/>
                      <a:pt x="15994" y="3979"/>
                      <a:pt x="15899" y="3961"/>
                    </a:cubicBezTo>
                    <a:lnTo>
                      <a:pt x="459" y="4"/>
                    </a:lnTo>
                    <a:cubicBezTo>
                      <a:pt x="447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5"/>
              <p:cNvSpPr/>
              <p:nvPr/>
            </p:nvSpPr>
            <p:spPr>
              <a:xfrm>
                <a:off x="3143491" y="1884787"/>
                <a:ext cx="190005" cy="81915"/>
              </a:xfrm>
              <a:custGeom>
                <a:rect b="b" l="l" r="r" t="t"/>
                <a:pathLst>
                  <a:path extrusionOk="0" h="2660" w="6170">
                    <a:moveTo>
                      <a:pt x="413" y="1"/>
                    </a:moveTo>
                    <a:cubicBezTo>
                      <a:pt x="335" y="1"/>
                      <a:pt x="264" y="56"/>
                      <a:pt x="242" y="136"/>
                    </a:cubicBezTo>
                    <a:lnTo>
                      <a:pt x="26" y="983"/>
                    </a:lnTo>
                    <a:cubicBezTo>
                      <a:pt x="0" y="1078"/>
                      <a:pt x="61" y="1173"/>
                      <a:pt x="156" y="1199"/>
                    </a:cubicBezTo>
                    <a:lnTo>
                      <a:pt x="5876" y="2659"/>
                    </a:lnTo>
                    <a:cubicBezTo>
                      <a:pt x="5971" y="2262"/>
                      <a:pt x="6066" y="1864"/>
                      <a:pt x="6169" y="1467"/>
                    </a:cubicBezTo>
                    <a:lnTo>
                      <a:pt x="458" y="7"/>
                    </a:lnTo>
                    <a:cubicBezTo>
                      <a:pt x="443" y="3"/>
                      <a:pt x="428" y="1"/>
                      <a:pt x="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5"/>
              <p:cNvSpPr/>
              <p:nvPr/>
            </p:nvSpPr>
            <p:spPr>
              <a:xfrm>
                <a:off x="3113681" y="2000884"/>
                <a:ext cx="494414" cy="158625"/>
              </a:xfrm>
              <a:custGeom>
                <a:rect b="b" l="l" r="r" t="t"/>
                <a:pathLst>
                  <a:path extrusionOk="0" h="5151" w="16055">
                    <a:moveTo>
                      <a:pt x="422" y="1"/>
                    </a:moveTo>
                    <a:cubicBezTo>
                      <a:pt x="340" y="1"/>
                      <a:pt x="265" y="51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61" y="1170"/>
                      <a:pt x="156" y="1196"/>
                    </a:cubicBezTo>
                    <a:lnTo>
                      <a:pt x="15597" y="5145"/>
                    </a:lnTo>
                    <a:cubicBezTo>
                      <a:pt x="15611" y="5149"/>
                      <a:pt x="15626" y="5151"/>
                      <a:pt x="15641" y="5151"/>
                    </a:cubicBezTo>
                    <a:cubicBezTo>
                      <a:pt x="15720" y="5151"/>
                      <a:pt x="15791" y="5095"/>
                      <a:pt x="15813" y="5015"/>
                    </a:cubicBezTo>
                    <a:lnTo>
                      <a:pt x="16029" y="4177"/>
                    </a:lnTo>
                    <a:cubicBezTo>
                      <a:pt x="16054" y="4082"/>
                      <a:pt x="15994" y="3987"/>
                      <a:pt x="15899" y="3961"/>
                    </a:cubicBezTo>
                    <a:lnTo>
                      <a:pt x="458" y="4"/>
                    </a:lnTo>
                    <a:cubicBezTo>
                      <a:pt x="446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5"/>
              <p:cNvSpPr/>
              <p:nvPr/>
            </p:nvSpPr>
            <p:spPr>
              <a:xfrm>
                <a:off x="3113681" y="2000884"/>
                <a:ext cx="194008" cy="83670"/>
              </a:xfrm>
              <a:custGeom>
                <a:rect b="b" l="l" r="r" t="t"/>
                <a:pathLst>
                  <a:path extrusionOk="0" h="2717" w="6300">
                    <a:moveTo>
                      <a:pt x="422" y="1"/>
                    </a:moveTo>
                    <a:cubicBezTo>
                      <a:pt x="340" y="1"/>
                      <a:pt x="265" y="51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61" y="1170"/>
                      <a:pt x="156" y="1196"/>
                    </a:cubicBezTo>
                    <a:lnTo>
                      <a:pt x="6092" y="2717"/>
                    </a:lnTo>
                    <a:cubicBezTo>
                      <a:pt x="6152" y="2311"/>
                      <a:pt x="6222" y="1905"/>
                      <a:pt x="6299" y="1499"/>
                    </a:cubicBezTo>
                    <a:lnTo>
                      <a:pt x="458" y="4"/>
                    </a:lnTo>
                    <a:cubicBezTo>
                      <a:pt x="446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5"/>
              <p:cNvSpPr/>
              <p:nvPr/>
            </p:nvSpPr>
            <p:spPr>
              <a:xfrm>
                <a:off x="3084395" y="2116827"/>
                <a:ext cx="494167" cy="158717"/>
              </a:xfrm>
              <a:custGeom>
                <a:rect b="b" l="l" r="r" t="t"/>
                <a:pathLst>
                  <a:path extrusionOk="0" h="5154" w="16047">
                    <a:moveTo>
                      <a:pt x="406" y="0"/>
                    </a:moveTo>
                    <a:cubicBezTo>
                      <a:pt x="327" y="0"/>
                      <a:pt x="256" y="56"/>
                      <a:pt x="234" y="136"/>
                    </a:cubicBezTo>
                    <a:lnTo>
                      <a:pt x="18" y="982"/>
                    </a:lnTo>
                    <a:cubicBezTo>
                      <a:pt x="1" y="1077"/>
                      <a:pt x="53" y="1173"/>
                      <a:pt x="148" y="1198"/>
                    </a:cubicBezTo>
                    <a:lnTo>
                      <a:pt x="15588" y="5147"/>
                    </a:lnTo>
                    <a:cubicBezTo>
                      <a:pt x="15603" y="5151"/>
                      <a:pt x="15619" y="5153"/>
                      <a:pt x="15634" y="5153"/>
                    </a:cubicBezTo>
                    <a:cubicBezTo>
                      <a:pt x="15714" y="5153"/>
                      <a:pt x="15790" y="5098"/>
                      <a:pt x="15804" y="5018"/>
                    </a:cubicBezTo>
                    <a:lnTo>
                      <a:pt x="16020" y="4171"/>
                    </a:lnTo>
                    <a:cubicBezTo>
                      <a:pt x="16046" y="4076"/>
                      <a:pt x="15995" y="3981"/>
                      <a:pt x="15891" y="3955"/>
                    </a:cubicBezTo>
                    <a:lnTo>
                      <a:pt x="450" y="6"/>
                    </a:lnTo>
                    <a:cubicBezTo>
                      <a:pt x="435" y="2"/>
                      <a:pt x="420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5"/>
              <p:cNvSpPr/>
              <p:nvPr/>
            </p:nvSpPr>
            <p:spPr>
              <a:xfrm>
                <a:off x="3084149" y="2117073"/>
                <a:ext cx="205711" cy="87242"/>
              </a:xfrm>
              <a:custGeom>
                <a:rect b="b" l="l" r="r" t="t"/>
                <a:pathLst>
                  <a:path extrusionOk="0" h="2833" w="6680">
                    <a:moveTo>
                      <a:pt x="414" y="1"/>
                    </a:moveTo>
                    <a:cubicBezTo>
                      <a:pt x="335" y="1"/>
                      <a:pt x="264" y="56"/>
                      <a:pt x="242" y="136"/>
                    </a:cubicBezTo>
                    <a:lnTo>
                      <a:pt x="26" y="974"/>
                    </a:lnTo>
                    <a:cubicBezTo>
                      <a:pt x="0" y="1069"/>
                      <a:pt x="61" y="1165"/>
                      <a:pt x="156" y="1190"/>
                    </a:cubicBezTo>
                    <a:lnTo>
                      <a:pt x="6550" y="2832"/>
                    </a:lnTo>
                    <a:cubicBezTo>
                      <a:pt x="6593" y="2417"/>
                      <a:pt x="6636" y="2003"/>
                      <a:pt x="6679" y="1597"/>
                    </a:cubicBezTo>
                    <a:lnTo>
                      <a:pt x="458" y="7"/>
                    </a:lnTo>
                    <a:cubicBezTo>
                      <a:pt x="443" y="3"/>
                      <a:pt x="428" y="1"/>
                      <a:pt x="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5"/>
              <p:cNvSpPr/>
              <p:nvPr/>
            </p:nvSpPr>
            <p:spPr>
              <a:xfrm>
                <a:off x="3054617" y="2232924"/>
                <a:ext cx="494137" cy="158625"/>
              </a:xfrm>
              <a:custGeom>
                <a:rect b="b" l="l" r="r" t="t"/>
                <a:pathLst>
                  <a:path extrusionOk="0" h="5151" w="16046">
                    <a:moveTo>
                      <a:pt x="421" y="0"/>
                    </a:moveTo>
                    <a:cubicBezTo>
                      <a:pt x="338" y="0"/>
                      <a:pt x="257" y="50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52" y="1170"/>
                      <a:pt x="147" y="1196"/>
                    </a:cubicBezTo>
                    <a:lnTo>
                      <a:pt x="15596" y="5144"/>
                    </a:lnTo>
                    <a:cubicBezTo>
                      <a:pt x="15611" y="5148"/>
                      <a:pt x="15626" y="5150"/>
                      <a:pt x="15641" y="5150"/>
                    </a:cubicBezTo>
                    <a:cubicBezTo>
                      <a:pt x="15720" y="5150"/>
                      <a:pt x="15790" y="5095"/>
                      <a:pt x="15812" y="5015"/>
                    </a:cubicBezTo>
                    <a:lnTo>
                      <a:pt x="16028" y="4177"/>
                    </a:lnTo>
                    <a:cubicBezTo>
                      <a:pt x="16046" y="4082"/>
                      <a:pt x="15994" y="3978"/>
                      <a:pt x="15899" y="3961"/>
                    </a:cubicBezTo>
                    <a:lnTo>
                      <a:pt x="458" y="3"/>
                    </a:lnTo>
                    <a:cubicBezTo>
                      <a:pt x="446" y="1"/>
                      <a:pt x="434" y="0"/>
                      <a:pt x="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5"/>
              <p:cNvSpPr/>
              <p:nvPr/>
            </p:nvSpPr>
            <p:spPr>
              <a:xfrm>
                <a:off x="3054339" y="2233078"/>
                <a:ext cx="225666" cy="93093"/>
              </a:xfrm>
              <a:custGeom>
                <a:rect b="b" l="l" r="r" t="t"/>
                <a:pathLst>
                  <a:path extrusionOk="0" h="3023" w="7328">
                    <a:moveTo>
                      <a:pt x="414" y="1"/>
                    </a:moveTo>
                    <a:cubicBezTo>
                      <a:pt x="335" y="1"/>
                      <a:pt x="264" y="56"/>
                      <a:pt x="243" y="137"/>
                    </a:cubicBezTo>
                    <a:lnTo>
                      <a:pt x="27" y="983"/>
                    </a:lnTo>
                    <a:cubicBezTo>
                      <a:pt x="1" y="1078"/>
                      <a:pt x="61" y="1173"/>
                      <a:pt x="156" y="1199"/>
                    </a:cubicBezTo>
                    <a:lnTo>
                      <a:pt x="7276" y="3022"/>
                    </a:lnTo>
                    <a:cubicBezTo>
                      <a:pt x="7285" y="2599"/>
                      <a:pt x="7302" y="2184"/>
                      <a:pt x="7328" y="1761"/>
                    </a:cubicBezTo>
                    <a:lnTo>
                      <a:pt x="459" y="7"/>
                    </a:lnTo>
                    <a:cubicBezTo>
                      <a:pt x="444" y="3"/>
                      <a:pt x="429" y="1"/>
                      <a:pt x="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5"/>
              <p:cNvSpPr/>
              <p:nvPr/>
            </p:nvSpPr>
            <p:spPr>
              <a:xfrm>
                <a:off x="3276525" y="1401890"/>
                <a:ext cx="455550" cy="258154"/>
              </a:xfrm>
              <a:custGeom>
                <a:rect b="b" l="l" r="r" t="t"/>
                <a:pathLst>
                  <a:path extrusionOk="0" h="8383" w="14793">
                    <a:moveTo>
                      <a:pt x="7970" y="1445"/>
                    </a:moveTo>
                    <a:cubicBezTo>
                      <a:pt x="8787" y="1445"/>
                      <a:pt x="9508" y="2220"/>
                      <a:pt x="9272" y="3133"/>
                    </a:cubicBezTo>
                    <a:cubicBezTo>
                      <a:pt x="9118" y="3747"/>
                      <a:pt x="8569" y="4151"/>
                      <a:pt x="7964" y="4151"/>
                    </a:cubicBezTo>
                    <a:cubicBezTo>
                      <a:pt x="7854" y="4151"/>
                      <a:pt x="7742" y="4137"/>
                      <a:pt x="7630" y="4109"/>
                    </a:cubicBezTo>
                    <a:lnTo>
                      <a:pt x="7639" y="4109"/>
                    </a:lnTo>
                    <a:cubicBezTo>
                      <a:pt x="6472" y="3807"/>
                      <a:pt x="6247" y="2252"/>
                      <a:pt x="7284" y="1638"/>
                    </a:cubicBezTo>
                    <a:cubicBezTo>
                      <a:pt x="7508" y="1505"/>
                      <a:pt x="7743" y="1445"/>
                      <a:pt x="7970" y="1445"/>
                    </a:cubicBezTo>
                    <a:close/>
                    <a:moveTo>
                      <a:pt x="7952" y="1"/>
                    </a:moveTo>
                    <a:cubicBezTo>
                      <a:pt x="6707" y="1"/>
                      <a:pt x="5563" y="837"/>
                      <a:pt x="5228" y="2096"/>
                    </a:cubicBezTo>
                    <a:cubicBezTo>
                      <a:pt x="5129" y="2479"/>
                      <a:pt x="4945" y="2566"/>
                      <a:pt x="4782" y="2566"/>
                    </a:cubicBezTo>
                    <a:cubicBezTo>
                      <a:pt x="4702" y="2566"/>
                      <a:pt x="4628" y="2545"/>
                      <a:pt x="4571" y="2528"/>
                    </a:cubicBezTo>
                    <a:lnTo>
                      <a:pt x="1469" y="1733"/>
                    </a:lnTo>
                    <a:cubicBezTo>
                      <a:pt x="1412" y="1719"/>
                      <a:pt x="1354" y="1712"/>
                      <a:pt x="1297" y="1712"/>
                    </a:cubicBezTo>
                    <a:cubicBezTo>
                      <a:pt x="978" y="1712"/>
                      <a:pt x="686" y="1929"/>
                      <a:pt x="605" y="2252"/>
                    </a:cubicBezTo>
                    <a:lnTo>
                      <a:pt x="95" y="4239"/>
                    </a:lnTo>
                    <a:cubicBezTo>
                      <a:pt x="0" y="4619"/>
                      <a:pt x="225" y="5008"/>
                      <a:pt x="605" y="5103"/>
                    </a:cubicBezTo>
                    <a:lnTo>
                      <a:pt x="13324" y="8360"/>
                    </a:lnTo>
                    <a:cubicBezTo>
                      <a:pt x="13383" y="8375"/>
                      <a:pt x="13442" y="8382"/>
                      <a:pt x="13500" y="8382"/>
                    </a:cubicBezTo>
                    <a:cubicBezTo>
                      <a:pt x="13815" y="8382"/>
                      <a:pt x="14100" y="8172"/>
                      <a:pt x="14188" y="7851"/>
                    </a:cubicBezTo>
                    <a:lnTo>
                      <a:pt x="14689" y="5855"/>
                    </a:lnTo>
                    <a:cubicBezTo>
                      <a:pt x="14793" y="5475"/>
                      <a:pt x="14560" y="5094"/>
                      <a:pt x="14179" y="4991"/>
                    </a:cubicBezTo>
                    <a:lnTo>
                      <a:pt x="11078" y="4196"/>
                    </a:lnTo>
                    <a:cubicBezTo>
                      <a:pt x="10905" y="4153"/>
                      <a:pt x="10568" y="4066"/>
                      <a:pt x="10715" y="3505"/>
                    </a:cubicBezTo>
                    <a:cubicBezTo>
                      <a:pt x="11078" y="1992"/>
                      <a:pt x="10162" y="472"/>
                      <a:pt x="8658" y="92"/>
                    </a:cubicBezTo>
                    <a:cubicBezTo>
                      <a:pt x="8422" y="30"/>
                      <a:pt x="8186" y="1"/>
                      <a:pt x="7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5"/>
              <p:cNvSpPr/>
              <p:nvPr/>
            </p:nvSpPr>
            <p:spPr>
              <a:xfrm>
                <a:off x="3276525" y="1400966"/>
                <a:ext cx="279680" cy="198012"/>
              </a:xfrm>
              <a:custGeom>
                <a:rect b="b" l="l" r="r" t="t"/>
                <a:pathLst>
                  <a:path extrusionOk="0" h="6430" w="9082">
                    <a:moveTo>
                      <a:pt x="7975" y="0"/>
                    </a:moveTo>
                    <a:cubicBezTo>
                      <a:pt x="6726" y="0"/>
                      <a:pt x="5562" y="831"/>
                      <a:pt x="5228" y="2126"/>
                    </a:cubicBezTo>
                    <a:cubicBezTo>
                      <a:pt x="5128" y="2508"/>
                      <a:pt x="4940" y="2590"/>
                      <a:pt x="4776" y="2590"/>
                    </a:cubicBezTo>
                    <a:cubicBezTo>
                      <a:pt x="4699" y="2590"/>
                      <a:pt x="4627" y="2572"/>
                      <a:pt x="4571" y="2558"/>
                    </a:cubicBezTo>
                    <a:lnTo>
                      <a:pt x="1469" y="1763"/>
                    </a:lnTo>
                    <a:cubicBezTo>
                      <a:pt x="1410" y="1749"/>
                      <a:pt x="1351" y="1742"/>
                      <a:pt x="1293" y="1742"/>
                    </a:cubicBezTo>
                    <a:cubicBezTo>
                      <a:pt x="976" y="1742"/>
                      <a:pt x="686" y="1952"/>
                      <a:pt x="605" y="2273"/>
                    </a:cubicBezTo>
                    <a:lnTo>
                      <a:pt x="95" y="4269"/>
                    </a:lnTo>
                    <a:cubicBezTo>
                      <a:pt x="0" y="4649"/>
                      <a:pt x="225" y="5029"/>
                      <a:pt x="605" y="5133"/>
                    </a:cubicBezTo>
                    <a:lnTo>
                      <a:pt x="5686" y="6429"/>
                    </a:lnTo>
                    <a:cubicBezTo>
                      <a:pt x="6109" y="5531"/>
                      <a:pt x="6550" y="4641"/>
                      <a:pt x="7016" y="3768"/>
                    </a:cubicBezTo>
                    <a:cubicBezTo>
                      <a:pt x="6688" y="3440"/>
                      <a:pt x="6550" y="2956"/>
                      <a:pt x="6662" y="2498"/>
                    </a:cubicBezTo>
                    <a:cubicBezTo>
                      <a:pt x="6817" y="1887"/>
                      <a:pt x="7366" y="1483"/>
                      <a:pt x="7968" y="1483"/>
                    </a:cubicBezTo>
                    <a:cubicBezTo>
                      <a:pt x="8073" y="1483"/>
                      <a:pt x="8180" y="1496"/>
                      <a:pt x="8287" y="1521"/>
                    </a:cubicBezTo>
                    <a:cubicBezTo>
                      <a:pt x="8546" y="1089"/>
                      <a:pt x="8814" y="657"/>
                      <a:pt x="9082" y="225"/>
                    </a:cubicBezTo>
                    <a:cubicBezTo>
                      <a:pt x="8718" y="72"/>
                      <a:pt x="8343" y="0"/>
                      <a:pt x="7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5"/>
              <p:cNvSpPr/>
              <p:nvPr/>
            </p:nvSpPr>
            <p:spPr>
              <a:xfrm>
                <a:off x="3337992" y="1518819"/>
                <a:ext cx="327043" cy="98513"/>
              </a:xfrm>
              <a:custGeom>
                <a:rect b="b" l="l" r="r" t="t"/>
                <a:pathLst>
                  <a:path extrusionOk="0" h="3199" w="10620">
                    <a:moveTo>
                      <a:pt x="362" y="0"/>
                    </a:moveTo>
                    <a:cubicBezTo>
                      <a:pt x="216" y="0"/>
                      <a:pt x="80" y="98"/>
                      <a:pt x="44" y="252"/>
                    </a:cubicBezTo>
                    <a:cubicBezTo>
                      <a:pt x="0" y="425"/>
                      <a:pt x="104" y="606"/>
                      <a:pt x="277" y="649"/>
                    </a:cubicBezTo>
                    <a:lnTo>
                      <a:pt x="10170" y="3190"/>
                    </a:lnTo>
                    <a:cubicBezTo>
                      <a:pt x="10197" y="3196"/>
                      <a:pt x="10223" y="3199"/>
                      <a:pt x="10249" y="3199"/>
                    </a:cubicBezTo>
                    <a:cubicBezTo>
                      <a:pt x="10401" y="3199"/>
                      <a:pt x="10539" y="3095"/>
                      <a:pt x="10576" y="2948"/>
                    </a:cubicBezTo>
                    <a:cubicBezTo>
                      <a:pt x="10620" y="2766"/>
                      <a:pt x="10516" y="2593"/>
                      <a:pt x="10334" y="2542"/>
                    </a:cubicBezTo>
                    <a:lnTo>
                      <a:pt x="441" y="10"/>
                    </a:lnTo>
                    <a:cubicBezTo>
                      <a:pt x="415" y="3"/>
                      <a:pt x="388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5"/>
              <p:cNvSpPr/>
              <p:nvPr/>
            </p:nvSpPr>
            <p:spPr>
              <a:xfrm>
                <a:off x="3334204" y="1518757"/>
                <a:ext cx="140856" cy="50689"/>
              </a:xfrm>
              <a:custGeom>
                <a:rect b="b" l="l" r="r" t="t"/>
                <a:pathLst>
                  <a:path extrusionOk="0" h="1646" w="4574">
                    <a:moveTo>
                      <a:pt x="472" y="1"/>
                    </a:moveTo>
                    <a:cubicBezTo>
                      <a:pt x="111" y="1"/>
                      <a:pt x="0" y="555"/>
                      <a:pt x="400" y="651"/>
                    </a:cubicBezTo>
                    <a:lnTo>
                      <a:pt x="4271" y="1645"/>
                    </a:lnTo>
                    <a:cubicBezTo>
                      <a:pt x="4374" y="1446"/>
                      <a:pt x="4478" y="1239"/>
                      <a:pt x="4573" y="1040"/>
                    </a:cubicBezTo>
                    <a:lnTo>
                      <a:pt x="564" y="12"/>
                    </a:lnTo>
                    <a:cubicBezTo>
                      <a:pt x="532" y="4"/>
                      <a:pt x="501" y="1"/>
                      <a:pt x="4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25"/>
            <p:cNvGrpSpPr/>
            <p:nvPr/>
          </p:nvGrpSpPr>
          <p:grpSpPr>
            <a:xfrm rot="426087">
              <a:off x="7689076" y="2416221"/>
              <a:ext cx="801340" cy="1462977"/>
              <a:chOff x="437411" y="1567814"/>
              <a:chExt cx="474459" cy="866202"/>
            </a:xfrm>
          </p:grpSpPr>
          <p:sp>
            <p:nvSpPr>
              <p:cNvPr id="123" name="Google Shape;123;p25"/>
              <p:cNvSpPr/>
              <p:nvPr/>
            </p:nvSpPr>
            <p:spPr>
              <a:xfrm>
                <a:off x="483172" y="1682217"/>
                <a:ext cx="375206" cy="583011"/>
              </a:xfrm>
              <a:custGeom>
                <a:rect b="b" l="l" r="r" t="t"/>
                <a:pathLst>
                  <a:path extrusionOk="0" h="18932" w="12184">
                    <a:moveTo>
                      <a:pt x="8209" y="1"/>
                    </a:moveTo>
                    <a:lnTo>
                      <a:pt x="0" y="17014"/>
                    </a:lnTo>
                    <a:lnTo>
                      <a:pt x="3975" y="18932"/>
                    </a:lnTo>
                    <a:lnTo>
                      <a:pt x="12184" y="1919"/>
                    </a:ln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5"/>
              <p:cNvSpPr/>
              <p:nvPr/>
            </p:nvSpPr>
            <p:spPr>
              <a:xfrm>
                <a:off x="483172" y="1682217"/>
                <a:ext cx="295909" cy="553232"/>
              </a:xfrm>
              <a:custGeom>
                <a:rect b="b" l="l" r="r" t="t"/>
                <a:pathLst>
                  <a:path extrusionOk="0" h="17965" w="9609">
                    <a:moveTo>
                      <a:pt x="8209" y="1"/>
                    </a:moveTo>
                    <a:lnTo>
                      <a:pt x="0" y="17014"/>
                    </a:lnTo>
                    <a:lnTo>
                      <a:pt x="1970" y="17964"/>
                    </a:lnTo>
                    <a:cubicBezTo>
                      <a:pt x="3966" y="11976"/>
                      <a:pt x="6533" y="6196"/>
                      <a:pt x="9609" y="683"/>
                    </a:cubicBez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EAA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5"/>
              <p:cNvSpPr/>
              <p:nvPr/>
            </p:nvSpPr>
            <p:spPr>
              <a:xfrm>
                <a:off x="557943" y="1924635"/>
                <a:ext cx="183631" cy="185478"/>
              </a:xfrm>
              <a:custGeom>
                <a:rect b="b" l="l" r="r" t="t"/>
                <a:pathLst>
                  <a:path extrusionOk="0" h="6023" w="5963">
                    <a:moveTo>
                      <a:pt x="1988" y="0"/>
                    </a:moveTo>
                    <a:lnTo>
                      <a:pt x="0" y="4104"/>
                    </a:lnTo>
                    <a:lnTo>
                      <a:pt x="3975" y="6022"/>
                    </a:lnTo>
                    <a:lnTo>
                      <a:pt x="5962" y="1910"/>
                    </a:lnTo>
                    <a:lnTo>
                      <a:pt x="1988" y="0"/>
                    </a:lnTo>
                    <a:close/>
                  </a:path>
                </a:pathLst>
              </a:custGeom>
              <a:solidFill>
                <a:srgbClr val="5FB2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5"/>
              <p:cNvSpPr/>
              <p:nvPr/>
            </p:nvSpPr>
            <p:spPr>
              <a:xfrm>
                <a:off x="557943" y="1924635"/>
                <a:ext cx="100330" cy="148216"/>
              </a:xfrm>
              <a:custGeom>
                <a:rect b="b" l="l" r="r" t="t"/>
                <a:pathLst>
                  <a:path extrusionOk="0" h="4813" w="3258">
                    <a:moveTo>
                      <a:pt x="1988" y="0"/>
                    </a:moveTo>
                    <a:lnTo>
                      <a:pt x="0" y="4104"/>
                    </a:lnTo>
                    <a:lnTo>
                      <a:pt x="1469" y="4813"/>
                    </a:lnTo>
                    <a:cubicBezTo>
                      <a:pt x="2031" y="3396"/>
                      <a:pt x="2627" y="1996"/>
                      <a:pt x="3258" y="605"/>
                    </a:cubicBezTo>
                    <a:lnTo>
                      <a:pt x="19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5"/>
              <p:cNvSpPr/>
              <p:nvPr/>
            </p:nvSpPr>
            <p:spPr>
              <a:xfrm>
                <a:off x="437411" y="2206410"/>
                <a:ext cx="168202" cy="214857"/>
              </a:xfrm>
              <a:custGeom>
                <a:rect b="b" l="l" r="r" t="t"/>
                <a:pathLst>
                  <a:path extrusionOk="0" h="6977" w="5462">
                    <a:moveTo>
                      <a:pt x="1486" y="0"/>
                    </a:moveTo>
                    <a:lnTo>
                      <a:pt x="43" y="6083"/>
                    </a:lnTo>
                    <a:cubicBezTo>
                      <a:pt x="0" y="6256"/>
                      <a:pt x="87" y="6437"/>
                      <a:pt x="251" y="6515"/>
                    </a:cubicBezTo>
                    <a:lnTo>
                      <a:pt x="1132" y="6939"/>
                    </a:lnTo>
                    <a:cubicBezTo>
                      <a:pt x="1184" y="6964"/>
                      <a:pt x="1241" y="6977"/>
                      <a:pt x="1297" y="6977"/>
                    </a:cubicBezTo>
                    <a:cubicBezTo>
                      <a:pt x="1411" y="6977"/>
                      <a:pt x="1524" y="6927"/>
                      <a:pt x="1599" y="6835"/>
                    </a:cubicBezTo>
                    <a:lnTo>
                      <a:pt x="5461" y="1918"/>
                    </a:lnTo>
                    <a:lnTo>
                      <a:pt x="14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5"/>
              <p:cNvSpPr/>
              <p:nvPr/>
            </p:nvSpPr>
            <p:spPr>
              <a:xfrm>
                <a:off x="437411" y="2206132"/>
                <a:ext cx="106458" cy="214857"/>
              </a:xfrm>
              <a:custGeom>
                <a:rect b="b" l="l" r="r" t="t"/>
                <a:pathLst>
                  <a:path extrusionOk="0" h="6977" w="3457">
                    <a:moveTo>
                      <a:pt x="1486" y="1"/>
                    </a:moveTo>
                    <a:lnTo>
                      <a:pt x="43" y="6084"/>
                    </a:lnTo>
                    <a:cubicBezTo>
                      <a:pt x="0" y="6256"/>
                      <a:pt x="87" y="6438"/>
                      <a:pt x="251" y="6516"/>
                    </a:cubicBezTo>
                    <a:lnTo>
                      <a:pt x="1132" y="6939"/>
                    </a:lnTo>
                    <a:cubicBezTo>
                      <a:pt x="1186" y="6965"/>
                      <a:pt x="1243" y="6977"/>
                      <a:pt x="1299" y="6977"/>
                    </a:cubicBezTo>
                    <a:cubicBezTo>
                      <a:pt x="1413" y="6977"/>
                      <a:pt x="1523" y="6925"/>
                      <a:pt x="1599" y="6827"/>
                    </a:cubicBezTo>
                    <a:lnTo>
                      <a:pt x="1728" y="6671"/>
                    </a:lnTo>
                    <a:cubicBezTo>
                      <a:pt x="2247" y="4744"/>
                      <a:pt x="2817" y="2843"/>
                      <a:pt x="3456" y="951"/>
                    </a:cubicBezTo>
                    <a:lnTo>
                      <a:pt x="14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5"/>
              <p:cNvSpPr/>
              <p:nvPr/>
            </p:nvSpPr>
            <p:spPr>
              <a:xfrm>
                <a:off x="680076" y="1596330"/>
                <a:ext cx="230193" cy="237152"/>
              </a:xfrm>
              <a:custGeom>
                <a:rect b="b" l="l" r="r" t="t"/>
                <a:pathLst>
                  <a:path extrusionOk="0" h="7701" w="7475">
                    <a:moveTo>
                      <a:pt x="3262" y="0"/>
                    </a:moveTo>
                    <a:cubicBezTo>
                      <a:pt x="2842" y="0"/>
                      <a:pt x="2440" y="234"/>
                      <a:pt x="2247" y="638"/>
                    </a:cubicBezTo>
                    <a:lnTo>
                      <a:pt x="70" y="5148"/>
                    </a:lnTo>
                    <a:cubicBezTo>
                      <a:pt x="0" y="5295"/>
                      <a:pt x="61" y="5459"/>
                      <a:pt x="199" y="5529"/>
                    </a:cubicBezTo>
                    <a:lnTo>
                      <a:pt x="4649" y="7671"/>
                    </a:lnTo>
                    <a:cubicBezTo>
                      <a:pt x="4688" y="7691"/>
                      <a:pt x="4730" y="7700"/>
                      <a:pt x="4771" y="7700"/>
                    </a:cubicBezTo>
                    <a:cubicBezTo>
                      <a:pt x="4877" y="7700"/>
                      <a:pt x="4980" y="7641"/>
                      <a:pt x="5029" y="7542"/>
                    </a:cubicBezTo>
                    <a:lnTo>
                      <a:pt x="7207" y="3032"/>
                    </a:lnTo>
                    <a:cubicBezTo>
                      <a:pt x="7474" y="2470"/>
                      <a:pt x="7241" y="1796"/>
                      <a:pt x="6679" y="1528"/>
                    </a:cubicBezTo>
                    <a:lnTo>
                      <a:pt x="3750" y="111"/>
                    </a:lnTo>
                    <a:cubicBezTo>
                      <a:pt x="3593" y="36"/>
                      <a:pt x="3426" y="0"/>
                      <a:pt x="3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5"/>
              <p:cNvSpPr/>
              <p:nvPr/>
            </p:nvSpPr>
            <p:spPr>
              <a:xfrm>
                <a:off x="680076" y="1596330"/>
                <a:ext cx="149571" cy="192900"/>
              </a:xfrm>
              <a:custGeom>
                <a:rect b="b" l="l" r="r" t="t"/>
                <a:pathLst>
                  <a:path extrusionOk="0" h="6264" w="4857">
                    <a:moveTo>
                      <a:pt x="3262" y="0"/>
                    </a:moveTo>
                    <a:cubicBezTo>
                      <a:pt x="2842" y="0"/>
                      <a:pt x="2440" y="234"/>
                      <a:pt x="2247" y="638"/>
                    </a:cubicBezTo>
                    <a:lnTo>
                      <a:pt x="70" y="5157"/>
                    </a:lnTo>
                    <a:cubicBezTo>
                      <a:pt x="0" y="5295"/>
                      <a:pt x="61" y="5468"/>
                      <a:pt x="199" y="5537"/>
                    </a:cubicBezTo>
                    <a:lnTo>
                      <a:pt x="1711" y="6263"/>
                    </a:lnTo>
                    <a:cubicBezTo>
                      <a:pt x="2696" y="4362"/>
                      <a:pt x="3750" y="2487"/>
                      <a:pt x="4856" y="647"/>
                    </a:cubicBezTo>
                    <a:lnTo>
                      <a:pt x="3750" y="111"/>
                    </a:lnTo>
                    <a:cubicBezTo>
                      <a:pt x="3593" y="36"/>
                      <a:pt x="3426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5"/>
              <p:cNvSpPr/>
              <p:nvPr/>
            </p:nvSpPr>
            <p:spPr>
              <a:xfrm>
                <a:off x="730364" y="1626601"/>
                <a:ext cx="181506" cy="345828"/>
              </a:xfrm>
              <a:custGeom>
                <a:rect b="b" l="l" r="r" t="t"/>
                <a:pathLst>
                  <a:path extrusionOk="0" h="11230" w="5894">
                    <a:moveTo>
                      <a:pt x="467" y="1"/>
                    </a:moveTo>
                    <a:lnTo>
                      <a:pt x="0" y="968"/>
                    </a:lnTo>
                    <a:lnTo>
                      <a:pt x="3889" y="2843"/>
                    </a:lnTo>
                    <a:cubicBezTo>
                      <a:pt x="3941" y="2869"/>
                      <a:pt x="3966" y="2938"/>
                      <a:pt x="3941" y="2999"/>
                    </a:cubicBezTo>
                    <a:lnTo>
                      <a:pt x="579" y="9955"/>
                    </a:lnTo>
                    <a:cubicBezTo>
                      <a:pt x="372" y="10395"/>
                      <a:pt x="553" y="10931"/>
                      <a:pt x="994" y="11138"/>
                    </a:cubicBezTo>
                    <a:cubicBezTo>
                      <a:pt x="1120" y="11200"/>
                      <a:pt x="1254" y="11229"/>
                      <a:pt x="1386" y="11229"/>
                    </a:cubicBezTo>
                    <a:cubicBezTo>
                      <a:pt x="1715" y="11229"/>
                      <a:pt x="2032" y="11047"/>
                      <a:pt x="2186" y="10732"/>
                    </a:cubicBezTo>
                    <a:lnTo>
                      <a:pt x="5591" y="3656"/>
                    </a:lnTo>
                    <a:lnTo>
                      <a:pt x="5695" y="3448"/>
                    </a:lnTo>
                    <a:cubicBezTo>
                      <a:pt x="5893" y="3025"/>
                      <a:pt x="5720" y="2524"/>
                      <a:pt x="5297" y="2325"/>
                    </a:cubicBezTo>
                    <a:lnTo>
                      <a:pt x="4459" y="1928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5FB2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5"/>
              <p:cNvSpPr/>
              <p:nvPr/>
            </p:nvSpPr>
            <p:spPr>
              <a:xfrm>
                <a:off x="730364" y="1626355"/>
                <a:ext cx="75848" cy="58295"/>
              </a:xfrm>
              <a:custGeom>
                <a:rect b="b" l="l" r="r" t="t"/>
                <a:pathLst>
                  <a:path extrusionOk="0" h="1893" w="2463">
                    <a:moveTo>
                      <a:pt x="467" y="0"/>
                    </a:moveTo>
                    <a:lnTo>
                      <a:pt x="0" y="968"/>
                    </a:lnTo>
                    <a:lnTo>
                      <a:pt x="1919" y="1892"/>
                    </a:lnTo>
                    <a:cubicBezTo>
                      <a:pt x="2100" y="1581"/>
                      <a:pt x="2282" y="1270"/>
                      <a:pt x="2463" y="968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539B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5"/>
              <p:cNvSpPr/>
              <p:nvPr/>
            </p:nvSpPr>
            <p:spPr>
              <a:xfrm>
                <a:off x="442461" y="2409164"/>
                <a:ext cx="26361" cy="24852"/>
              </a:xfrm>
              <a:custGeom>
                <a:rect b="b" l="l" r="r" t="t"/>
                <a:pathLst>
                  <a:path extrusionOk="0" h="807" w="856">
                    <a:moveTo>
                      <a:pt x="234" y="0"/>
                    </a:moveTo>
                    <a:lnTo>
                      <a:pt x="87" y="311"/>
                    </a:lnTo>
                    <a:cubicBezTo>
                      <a:pt x="0" y="484"/>
                      <a:pt x="70" y="692"/>
                      <a:pt x="242" y="769"/>
                    </a:cubicBezTo>
                    <a:cubicBezTo>
                      <a:pt x="293" y="795"/>
                      <a:pt x="346" y="806"/>
                      <a:pt x="399" y="806"/>
                    </a:cubicBezTo>
                    <a:cubicBezTo>
                      <a:pt x="526" y="806"/>
                      <a:pt x="648" y="736"/>
                      <a:pt x="709" y="614"/>
                    </a:cubicBezTo>
                    <a:lnTo>
                      <a:pt x="856" y="30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5"/>
              <p:cNvSpPr/>
              <p:nvPr/>
            </p:nvSpPr>
            <p:spPr>
              <a:xfrm>
                <a:off x="801131" y="1567814"/>
                <a:ext cx="94756" cy="72676"/>
              </a:xfrm>
              <a:custGeom>
                <a:rect b="b" l="l" r="r" t="t"/>
                <a:pathLst>
                  <a:path extrusionOk="0" h="2360" w="3077">
                    <a:moveTo>
                      <a:pt x="1075" y="0"/>
                    </a:moveTo>
                    <a:cubicBezTo>
                      <a:pt x="761" y="0"/>
                      <a:pt x="461" y="178"/>
                      <a:pt x="312" y="475"/>
                    </a:cubicBezTo>
                    <a:lnTo>
                      <a:pt x="1" y="1123"/>
                    </a:lnTo>
                    <a:lnTo>
                      <a:pt x="2567" y="2359"/>
                    </a:lnTo>
                    <a:lnTo>
                      <a:pt x="2878" y="1711"/>
                    </a:lnTo>
                    <a:cubicBezTo>
                      <a:pt x="3077" y="1296"/>
                      <a:pt x="2904" y="795"/>
                      <a:pt x="2481" y="588"/>
                    </a:cubicBezTo>
                    <a:lnTo>
                      <a:pt x="1444" y="87"/>
                    </a:lnTo>
                    <a:cubicBezTo>
                      <a:pt x="1324" y="28"/>
                      <a:pt x="1198" y="0"/>
                      <a:pt x="1075" y="0"/>
                    </a:cubicBezTo>
                    <a:close/>
                  </a:path>
                </a:pathLst>
              </a:custGeom>
              <a:solidFill>
                <a:srgbClr val="EF8A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5"/>
              <p:cNvSpPr/>
              <p:nvPr/>
            </p:nvSpPr>
            <p:spPr>
              <a:xfrm>
                <a:off x="801131" y="1567937"/>
                <a:ext cx="54045" cy="48317"/>
              </a:xfrm>
              <a:custGeom>
                <a:rect b="b" l="l" r="r" t="t"/>
                <a:pathLst>
                  <a:path extrusionOk="0" h="1569" w="1755">
                    <a:moveTo>
                      <a:pt x="1076" y="0"/>
                    </a:moveTo>
                    <a:cubicBezTo>
                      <a:pt x="762" y="0"/>
                      <a:pt x="461" y="173"/>
                      <a:pt x="312" y="471"/>
                    </a:cubicBezTo>
                    <a:lnTo>
                      <a:pt x="1" y="1119"/>
                    </a:lnTo>
                    <a:lnTo>
                      <a:pt x="934" y="1569"/>
                    </a:lnTo>
                    <a:cubicBezTo>
                      <a:pt x="1202" y="1119"/>
                      <a:pt x="1470" y="679"/>
                      <a:pt x="1755" y="229"/>
                    </a:cubicBezTo>
                    <a:lnTo>
                      <a:pt x="1444" y="83"/>
                    </a:lnTo>
                    <a:cubicBezTo>
                      <a:pt x="1325" y="27"/>
                      <a:pt x="1199" y="0"/>
                      <a:pt x="1076" y="0"/>
                    </a:cubicBezTo>
                    <a:close/>
                  </a:path>
                </a:pathLst>
              </a:custGeom>
              <a:solidFill>
                <a:srgbClr val="D670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25"/>
            <p:cNvGrpSpPr/>
            <p:nvPr/>
          </p:nvGrpSpPr>
          <p:grpSpPr>
            <a:xfrm rot="-142741">
              <a:off x="7938394" y="795131"/>
              <a:ext cx="481158" cy="333845"/>
              <a:chOff x="1147328" y="2878818"/>
              <a:chExt cx="665757" cy="461863"/>
            </a:xfrm>
          </p:grpSpPr>
          <p:sp>
            <p:nvSpPr>
              <p:cNvPr id="137" name="Google Shape;137;p25"/>
              <p:cNvSpPr/>
              <p:nvPr/>
            </p:nvSpPr>
            <p:spPr>
              <a:xfrm>
                <a:off x="1147328" y="2878880"/>
                <a:ext cx="665757" cy="461802"/>
              </a:xfrm>
              <a:custGeom>
                <a:rect b="b" l="l" r="r" t="t"/>
                <a:pathLst>
                  <a:path extrusionOk="0" h="14996" w="21619">
                    <a:moveTo>
                      <a:pt x="16854" y="1"/>
                    </a:moveTo>
                    <a:cubicBezTo>
                      <a:pt x="16034" y="1"/>
                      <a:pt x="15205" y="220"/>
                      <a:pt x="14456" y="680"/>
                    </a:cubicBezTo>
                    <a:lnTo>
                      <a:pt x="2273" y="8180"/>
                    </a:lnTo>
                    <a:cubicBezTo>
                      <a:pt x="536" y="9243"/>
                      <a:pt x="0" y="11507"/>
                      <a:pt x="1063" y="13235"/>
                    </a:cubicBezTo>
                    <a:cubicBezTo>
                      <a:pt x="1063" y="13244"/>
                      <a:pt x="1072" y="13252"/>
                      <a:pt x="1080" y="13261"/>
                    </a:cubicBezTo>
                    <a:cubicBezTo>
                      <a:pt x="1773" y="14381"/>
                      <a:pt x="2972" y="14996"/>
                      <a:pt x="4199" y="14996"/>
                    </a:cubicBezTo>
                    <a:cubicBezTo>
                      <a:pt x="4855" y="14996"/>
                      <a:pt x="5519" y="14820"/>
                      <a:pt x="6118" y="14453"/>
                    </a:cubicBezTo>
                    <a:lnTo>
                      <a:pt x="16115" y="8293"/>
                    </a:lnTo>
                    <a:cubicBezTo>
                      <a:pt x="17402" y="7498"/>
                      <a:pt x="17808" y="5795"/>
                      <a:pt x="17013" y="4499"/>
                    </a:cubicBezTo>
                    <a:cubicBezTo>
                      <a:pt x="16489" y="3655"/>
                      <a:pt x="15588" y="3188"/>
                      <a:pt x="14664" y="3188"/>
                    </a:cubicBezTo>
                    <a:cubicBezTo>
                      <a:pt x="14171" y="3188"/>
                      <a:pt x="13671" y="3321"/>
                      <a:pt x="13220" y="3601"/>
                    </a:cubicBezTo>
                    <a:lnTo>
                      <a:pt x="8304" y="6729"/>
                    </a:lnTo>
                    <a:cubicBezTo>
                      <a:pt x="7765" y="7073"/>
                      <a:pt x="8098" y="7805"/>
                      <a:pt x="8597" y="7805"/>
                    </a:cubicBezTo>
                    <a:cubicBezTo>
                      <a:pt x="8699" y="7805"/>
                      <a:pt x="8807" y="7775"/>
                      <a:pt x="8917" y="7705"/>
                    </a:cubicBezTo>
                    <a:lnTo>
                      <a:pt x="13834" y="4568"/>
                    </a:lnTo>
                    <a:cubicBezTo>
                      <a:pt x="14091" y="4410"/>
                      <a:pt x="14378" y="4334"/>
                      <a:pt x="14663" y="4334"/>
                    </a:cubicBezTo>
                    <a:cubicBezTo>
                      <a:pt x="15198" y="4334"/>
                      <a:pt x="15724" y="4602"/>
                      <a:pt x="16028" y="5087"/>
                    </a:cubicBezTo>
                    <a:lnTo>
                      <a:pt x="16028" y="5096"/>
                    </a:lnTo>
                    <a:cubicBezTo>
                      <a:pt x="16495" y="5856"/>
                      <a:pt x="16262" y="6841"/>
                      <a:pt x="15510" y="7299"/>
                    </a:cubicBezTo>
                    <a:lnTo>
                      <a:pt x="5513" y="13460"/>
                    </a:lnTo>
                    <a:cubicBezTo>
                      <a:pt x="5102" y="13711"/>
                      <a:pt x="4648" y="13831"/>
                      <a:pt x="4199" y="13831"/>
                    </a:cubicBezTo>
                    <a:cubicBezTo>
                      <a:pt x="3354" y="13831"/>
                      <a:pt x="2528" y="13406"/>
                      <a:pt x="2048" y="12639"/>
                    </a:cubicBezTo>
                    <a:lnTo>
                      <a:pt x="2039" y="12630"/>
                    </a:lnTo>
                    <a:cubicBezTo>
                      <a:pt x="1313" y="11438"/>
                      <a:pt x="1685" y="9882"/>
                      <a:pt x="2869" y="9157"/>
                    </a:cubicBezTo>
                    <a:lnTo>
                      <a:pt x="15061" y="1657"/>
                    </a:lnTo>
                    <a:cubicBezTo>
                      <a:pt x="15625" y="1311"/>
                      <a:pt x="16248" y="1147"/>
                      <a:pt x="16864" y="1147"/>
                    </a:cubicBezTo>
                    <a:cubicBezTo>
                      <a:pt x="18021" y="1147"/>
                      <a:pt x="19150" y="1728"/>
                      <a:pt x="19804" y="2789"/>
                    </a:cubicBezTo>
                    <a:cubicBezTo>
                      <a:pt x="20798" y="4413"/>
                      <a:pt x="20288" y="6539"/>
                      <a:pt x="18664" y="7532"/>
                    </a:cubicBezTo>
                    <a:lnTo>
                      <a:pt x="14387" y="10150"/>
                    </a:lnTo>
                    <a:cubicBezTo>
                      <a:pt x="14119" y="10323"/>
                      <a:pt x="14032" y="10677"/>
                      <a:pt x="14196" y="10945"/>
                    </a:cubicBezTo>
                    <a:cubicBezTo>
                      <a:pt x="14303" y="11119"/>
                      <a:pt x="14489" y="11216"/>
                      <a:pt x="14680" y="11216"/>
                    </a:cubicBezTo>
                    <a:cubicBezTo>
                      <a:pt x="14784" y="11216"/>
                      <a:pt x="14888" y="11187"/>
                      <a:pt x="14983" y="11127"/>
                    </a:cubicBezTo>
                    <a:lnTo>
                      <a:pt x="19268" y="8509"/>
                    </a:lnTo>
                    <a:cubicBezTo>
                      <a:pt x="20305" y="7878"/>
                      <a:pt x="21057" y="6850"/>
                      <a:pt x="21334" y="5666"/>
                    </a:cubicBezTo>
                    <a:cubicBezTo>
                      <a:pt x="21619" y="4482"/>
                      <a:pt x="21420" y="3229"/>
                      <a:pt x="20781" y="2192"/>
                    </a:cubicBezTo>
                    <a:lnTo>
                      <a:pt x="20763" y="2166"/>
                    </a:lnTo>
                    <a:cubicBezTo>
                      <a:pt x="19890" y="770"/>
                      <a:pt x="18389" y="1"/>
                      <a:pt x="1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5"/>
              <p:cNvSpPr/>
              <p:nvPr/>
            </p:nvSpPr>
            <p:spPr>
              <a:xfrm>
                <a:off x="1159277" y="2878818"/>
                <a:ext cx="645032" cy="435595"/>
              </a:xfrm>
              <a:custGeom>
                <a:rect b="b" l="l" r="r" t="t"/>
                <a:pathLst>
                  <a:path extrusionOk="0" h="14145" w="20946">
                    <a:moveTo>
                      <a:pt x="16474" y="0"/>
                    </a:moveTo>
                    <a:cubicBezTo>
                      <a:pt x="15652" y="0"/>
                      <a:pt x="14819" y="221"/>
                      <a:pt x="14068" y="682"/>
                    </a:cubicBezTo>
                    <a:lnTo>
                      <a:pt x="1885" y="8182"/>
                    </a:lnTo>
                    <a:cubicBezTo>
                      <a:pt x="1046" y="8692"/>
                      <a:pt x="450" y="9513"/>
                      <a:pt x="226" y="10463"/>
                    </a:cubicBezTo>
                    <a:cubicBezTo>
                      <a:pt x="1" y="11414"/>
                      <a:pt x="156" y="12407"/>
                      <a:pt x="675" y="13237"/>
                    </a:cubicBezTo>
                    <a:cubicBezTo>
                      <a:pt x="675" y="13246"/>
                      <a:pt x="684" y="13254"/>
                      <a:pt x="684" y="13263"/>
                    </a:cubicBezTo>
                    <a:cubicBezTo>
                      <a:pt x="891" y="13600"/>
                      <a:pt x="1159" y="13894"/>
                      <a:pt x="1461" y="14144"/>
                    </a:cubicBezTo>
                    <a:cubicBezTo>
                      <a:pt x="1738" y="13876"/>
                      <a:pt x="2014" y="13600"/>
                      <a:pt x="2291" y="13341"/>
                    </a:cubicBezTo>
                    <a:cubicBezTo>
                      <a:pt x="2040" y="13150"/>
                      <a:pt x="1833" y="12917"/>
                      <a:pt x="1660" y="12649"/>
                    </a:cubicBezTo>
                    <a:lnTo>
                      <a:pt x="1651" y="12641"/>
                    </a:lnTo>
                    <a:cubicBezTo>
                      <a:pt x="925" y="11448"/>
                      <a:pt x="1297" y="9893"/>
                      <a:pt x="2481" y="9167"/>
                    </a:cubicBezTo>
                    <a:lnTo>
                      <a:pt x="14673" y="1659"/>
                    </a:lnTo>
                    <a:cubicBezTo>
                      <a:pt x="15232" y="1315"/>
                      <a:pt x="15853" y="1151"/>
                      <a:pt x="16467" y="1151"/>
                    </a:cubicBezTo>
                    <a:cubicBezTo>
                      <a:pt x="17626" y="1151"/>
                      <a:pt x="18761" y="1734"/>
                      <a:pt x="19416" y="2791"/>
                    </a:cubicBezTo>
                    <a:cubicBezTo>
                      <a:pt x="19598" y="3102"/>
                      <a:pt x="19736" y="3439"/>
                      <a:pt x="19822" y="3793"/>
                    </a:cubicBezTo>
                    <a:cubicBezTo>
                      <a:pt x="20202" y="3698"/>
                      <a:pt x="20574" y="3611"/>
                      <a:pt x="20946" y="3525"/>
                    </a:cubicBezTo>
                    <a:cubicBezTo>
                      <a:pt x="20833" y="3058"/>
                      <a:pt x="20652" y="2600"/>
                      <a:pt x="20393" y="2186"/>
                    </a:cubicBezTo>
                    <a:lnTo>
                      <a:pt x="20375" y="2160"/>
                    </a:lnTo>
                    <a:cubicBezTo>
                      <a:pt x="19504" y="765"/>
                      <a:pt x="18006" y="0"/>
                      <a:pt x="16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5"/>
              <p:cNvSpPr/>
              <p:nvPr/>
            </p:nvSpPr>
            <p:spPr>
              <a:xfrm>
                <a:off x="1386451" y="2977024"/>
                <a:ext cx="287995" cy="142242"/>
              </a:xfrm>
              <a:custGeom>
                <a:rect b="b" l="l" r="r" t="t"/>
                <a:pathLst>
                  <a:path extrusionOk="0" h="4619" w="9352">
                    <a:moveTo>
                      <a:pt x="6899" y="1"/>
                    </a:moveTo>
                    <a:cubicBezTo>
                      <a:pt x="6406" y="1"/>
                      <a:pt x="5906" y="134"/>
                      <a:pt x="5455" y="414"/>
                    </a:cubicBezTo>
                    <a:lnTo>
                      <a:pt x="539" y="3542"/>
                    </a:lnTo>
                    <a:cubicBezTo>
                      <a:pt x="0" y="3886"/>
                      <a:pt x="333" y="4618"/>
                      <a:pt x="832" y="4618"/>
                    </a:cubicBezTo>
                    <a:cubicBezTo>
                      <a:pt x="934" y="4618"/>
                      <a:pt x="1042" y="4588"/>
                      <a:pt x="1152" y="4518"/>
                    </a:cubicBezTo>
                    <a:lnTo>
                      <a:pt x="6069" y="1381"/>
                    </a:lnTo>
                    <a:cubicBezTo>
                      <a:pt x="6327" y="1222"/>
                      <a:pt x="6614" y="1147"/>
                      <a:pt x="6898" y="1147"/>
                    </a:cubicBezTo>
                    <a:cubicBezTo>
                      <a:pt x="7429" y="1147"/>
                      <a:pt x="7950" y="1412"/>
                      <a:pt x="8255" y="1891"/>
                    </a:cubicBezTo>
                    <a:cubicBezTo>
                      <a:pt x="8617" y="1762"/>
                      <a:pt x="8989" y="1632"/>
                      <a:pt x="9352" y="1511"/>
                    </a:cubicBezTo>
                    <a:cubicBezTo>
                      <a:pt x="9326" y="1442"/>
                      <a:pt x="9291" y="1381"/>
                      <a:pt x="9248" y="1312"/>
                    </a:cubicBezTo>
                    <a:cubicBezTo>
                      <a:pt x="8724" y="468"/>
                      <a:pt x="7823" y="1"/>
                      <a:pt x="6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" name="Google Shape;140;p25"/>
            <p:cNvGrpSpPr/>
            <p:nvPr/>
          </p:nvGrpSpPr>
          <p:grpSpPr>
            <a:xfrm rot="-564046">
              <a:off x="4917636" y="3193242"/>
              <a:ext cx="1294788" cy="1352732"/>
              <a:chOff x="4091546" y="2946259"/>
              <a:chExt cx="671608" cy="701664"/>
            </a:xfrm>
          </p:grpSpPr>
          <p:sp>
            <p:nvSpPr>
              <p:cNvPr id="141" name="Google Shape;141;p25"/>
              <p:cNvSpPr/>
              <p:nvPr/>
            </p:nvSpPr>
            <p:spPr>
              <a:xfrm>
                <a:off x="4604560" y="3506482"/>
                <a:ext cx="72122" cy="68827"/>
              </a:xfrm>
              <a:custGeom>
                <a:rect b="b" l="l" r="r" t="t"/>
                <a:pathLst>
                  <a:path extrusionOk="0" h="2235" w="2342">
                    <a:moveTo>
                      <a:pt x="864" y="1"/>
                    </a:moveTo>
                    <a:lnTo>
                      <a:pt x="0" y="908"/>
                    </a:lnTo>
                    <a:lnTo>
                      <a:pt x="1210" y="2066"/>
                    </a:lnTo>
                    <a:cubicBezTo>
                      <a:pt x="1331" y="2178"/>
                      <a:pt x="1486" y="2234"/>
                      <a:pt x="1641" y="2234"/>
                    </a:cubicBezTo>
                    <a:cubicBezTo>
                      <a:pt x="1807" y="2234"/>
                      <a:pt x="1974" y="2169"/>
                      <a:pt x="2100" y="2040"/>
                    </a:cubicBezTo>
                    <a:cubicBezTo>
                      <a:pt x="2342" y="1789"/>
                      <a:pt x="2324" y="1392"/>
                      <a:pt x="2074" y="1150"/>
                    </a:cubicBezTo>
                    <a:lnTo>
                      <a:pt x="8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5"/>
              <p:cNvSpPr/>
              <p:nvPr/>
            </p:nvSpPr>
            <p:spPr>
              <a:xfrm>
                <a:off x="4344865" y="3573523"/>
                <a:ext cx="56416" cy="74401"/>
              </a:xfrm>
              <a:custGeom>
                <a:rect b="b" l="l" r="r" t="t"/>
                <a:pathLst>
                  <a:path extrusionOk="0" h="2416" w="1832">
                    <a:moveTo>
                      <a:pt x="639" y="1"/>
                    </a:moveTo>
                    <a:lnTo>
                      <a:pt x="112" y="1591"/>
                    </a:lnTo>
                    <a:cubicBezTo>
                      <a:pt x="0" y="1919"/>
                      <a:pt x="181" y="2273"/>
                      <a:pt x="510" y="2386"/>
                    </a:cubicBezTo>
                    <a:cubicBezTo>
                      <a:pt x="574" y="2406"/>
                      <a:pt x="639" y="2416"/>
                      <a:pt x="703" y="2416"/>
                    </a:cubicBezTo>
                    <a:cubicBezTo>
                      <a:pt x="967" y="2416"/>
                      <a:pt x="1214" y="2251"/>
                      <a:pt x="1305" y="1980"/>
                    </a:cubicBezTo>
                    <a:lnTo>
                      <a:pt x="1832" y="390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5"/>
              <p:cNvSpPr/>
              <p:nvPr/>
            </p:nvSpPr>
            <p:spPr>
              <a:xfrm>
                <a:off x="4354443" y="3008650"/>
                <a:ext cx="29810" cy="39140"/>
              </a:xfrm>
              <a:custGeom>
                <a:rect b="b" l="l" r="r" t="t"/>
                <a:pathLst>
                  <a:path extrusionOk="0" h="1271" w="968">
                    <a:moveTo>
                      <a:pt x="691" y="0"/>
                    </a:moveTo>
                    <a:lnTo>
                      <a:pt x="0" y="173"/>
                    </a:lnTo>
                    <a:lnTo>
                      <a:pt x="277" y="1270"/>
                    </a:lnTo>
                    <a:lnTo>
                      <a:pt x="968" y="1098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5"/>
              <p:cNvSpPr/>
              <p:nvPr/>
            </p:nvSpPr>
            <p:spPr>
              <a:xfrm>
                <a:off x="4354166" y="3012623"/>
                <a:ext cx="7206" cy="18138"/>
              </a:xfrm>
              <a:custGeom>
                <a:rect b="b" l="l" r="r" t="t"/>
                <a:pathLst>
                  <a:path extrusionOk="0" h="589" w="234">
                    <a:moveTo>
                      <a:pt x="234" y="1"/>
                    </a:moveTo>
                    <a:lnTo>
                      <a:pt x="0" y="61"/>
                    </a:lnTo>
                    <a:lnTo>
                      <a:pt x="139" y="588"/>
                    </a:lnTo>
                    <a:cubicBezTo>
                      <a:pt x="165" y="390"/>
                      <a:pt x="199" y="19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5"/>
              <p:cNvSpPr/>
              <p:nvPr/>
            </p:nvSpPr>
            <p:spPr>
              <a:xfrm>
                <a:off x="4328883" y="2985369"/>
                <a:ext cx="66825" cy="32088"/>
              </a:xfrm>
              <a:custGeom>
                <a:rect b="b" l="l" r="r" t="t"/>
                <a:pathLst>
                  <a:path extrusionOk="0" h="1042" w="2170">
                    <a:moveTo>
                      <a:pt x="1793" y="1"/>
                    </a:moveTo>
                    <a:cubicBezTo>
                      <a:pt x="1763" y="1"/>
                      <a:pt x="1733" y="5"/>
                      <a:pt x="1703" y="13"/>
                    </a:cubicBezTo>
                    <a:lnTo>
                      <a:pt x="294" y="359"/>
                    </a:lnTo>
                    <a:cubicBezTo>
                      <a:pt x="113" y="411"/>
                      <a:pt x="1" y="592"/>
                      <a:pt x="52" y="782"/>
                    </a:cubicBezTo>
                    <a:cubicBezTo>
                      <a:pt x="89" y="937"/>
                      <a:pt x="234" y="1042"/>
                      <a:pt x="388" y="1042"/>
                    </a:cubicBezTo>
                    <a:cubicBezTo>
                      <a:pt x="414" y="1042"/>
                      <a:pt x="441" y="1039"/>
                      <a:pt x="467" y="1033"/>
                    </a:cubicBezTo>
                    <a:lnTo>
                      <a:pt x="1876" y="678"/>
                    </a:lnTo>
                    <a:cubicBezTo>
                      <a:pt x="2057" y="635"/>
                      <a:pt x="2169" y="445"/>
                      <a:pt x="2126" y="264"/>
                    </a:cubicBezTo>
                    <a:cubicBezTo>
                      <a:pt x="2083" y="105"/>
                      <a:pt x="1943" y="1"/>
                      <a:pt x="1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5"/>
              <p:cNvSpPr/>
              <p:nvPr/>
            </p:nvSpPr>
            <p:spPr>
              <a:xfrm>
                <a:off x="4325988" y="2989496"/>
                <a:ext cx="40187" cy="27931"/>
              </a:xfrm>
              <a:custGeom>
                <a:rect b="b" l="l" r="r" t="t"/>
                <a:pathLst>
                  <a:path extrusionOk="0" h="907" w="1305">
                    <a:moveTo>
                      <a:pt x="1304" y="0"/>
                    </a:moveTo>
                    <a:lnTo>
                      <a:pt x="397" y="225"/>
                    </a:lnTo>
                    <a:cubicBezTo>
                      <a:pt x="1" y="346"/>
                      <a:pt x="119" y="907"/>
                      <a:pt x="484" y="907"/>
                    </a:cubicBezTo>
                    <a:cubicBezTo>
                      <a:pt x="508" y="907"/>
                      <a:pt x="534" y="904"/>
                      <a:pt x="561" y="899"/>
                    </a:cubicBezTo>
                    <a:lnTo>
                      <a:pt x="1149" y="752"/>
                    </a:lnTo>
                    <a:cubicBezTo>
                      <a:pt x="1201" y="501"/>
                      <a:pt x="1252" y="251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5"/>
              <p:cNvSpPr/>
              <p:nvPr/>
            </p:nvSpPr>
            <p:spPr>
              <a:xfrm>
                <a:off x="4176417" y="3113476"/>
                <a:ext cx="57248" cy="58849"/>
              </a:xfrm>
              <a:custGeom>
                <a:rect b="b" l="l" r="r" t="t"/>
                <a:pathLst>
                  <a:path extrusionOk="0" h="1911" w="1859">
                    <a:moveTo>
                      <a:pt x="882" y="1"/>
                    </a:moveTo>
                    <a:lnTo>
                      <a:pt x="1" y="1184"/>
                    </a:lnTo>
                    <a:lnTo>
                      <a:pt x="977" y="1910"/>
                    </a:lnTo>
                    <a:lnTo>
                      <a:pt x="1858" y="726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5"/>
              <p:cNvSpPr/>
              <p:nvPr/>
            </p:nvSpPr>
            <p:spPr>
              <a:xfrm>
                <a:off x="4539090" y="3024879"/>
                <a:ext cx="57248" cy="53245"/>
              </a:xfrm>
              <a:custGeom>
                <a:rect b="b" l="l" r="r" t="t"/>
                <a:pathLst>
                  <a:path extrusionOk="0" h="1729" w="1859">
                    <a:moveTo>
                      <a:pt x="519" y="0"/>
                    </a:moveTo>
                    <a:lnTo>
                      <a:pt x="1" y="1106"/>
                    </a:lnTo>
                    <a:lnTo>
                      <a:pt x="1340" y="1728"/>
                    </a:lnTo>
                    <a:lnTo>
                      <a:pt x="1858" y="63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5"/>
              <p:cNvSpPr/>
              <p:nvPr/>
            </p:nvSpPr>
            <p:spPr>
              <a:xfrm>
                <a:off x="4495730" y="2946259"/>
                <a:ext cx="179904" cy="124658"/>
              </a:xfrm>
              <a:custGeom>
                <a:rect b="b" l="l" r="r" t="t"/>
                <a:pathLst>
                  <a:path extrusionOk="0" h="4048" w="5842">
                    <a:moveTo>
                      <a:pt x="2575" y="1"/>
                    </a:moveTo>
                    <a:cubicBezTo>
                      <a:pt x="1564" y="1"/>
                      <a:pt x="590" y="529"/>
                      <a:pt x="52" y="1465"/>
                    </a:cubicBezTo>
                    <a:cubicBezTo>
                      <a:pt x="0" y="1551"/>
                      <a:pt x="35" y="1655"/>
                      <a:pt x="121" y="1698"/>
                    </a:cubicBezTo>
                    <a:lnTo>
                      <a:pt x="5081" y="4031"/>
                    </a:lnTo>
                    <a:cubicBezTo>
                      <a:pt x="5104" y="4042"/>
                      <a:pt x="5128" y="4048"/>
                      <a:pt x="5152" y="4048"/>
                    </a:cubicBezTo>
                    <a:cubicBezTo>
                      <a:pt x="5218" y="4048"/>
                      <a:pt x="5280" y="4008"/>
                      <a:pt x="5305" y="3944"/>
                    </a:cubicBezTo>
                    <a:cubicBezTo>
                      <a:pt x="5841" y="2519"/>
                      <a:pt x="5193" y="929"/>
                      <a:pt x="3819" y="281"/>
                    </a:cubicBezTo>
                    <a:cubicBezTo>
                      <a:pt x="3417" y="91"/>
                      <a:pt x="2993" y="1"/>
                      <a:pt x="25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5"/>
              <p:cNvSpPr/>
              <p:nvPr/>
            </p:nvSpPr>
            <p:spPr>
              <a:xfrm>
                <a:off x="4091546" y="3042956"/>
                <a:ext cx="150372" cy="158440"/>
              </a:xfrm>
              <a:custGeom>
                <a:rect b="b" l="l" r="r" t="t"/>
                <a:pathLst>
                  <a:path extrusionOk="0" h="5145" w="4883">
                    <a:moveTo>
                      <a:pt x="3249" y="0"/>
                    </a:moveTo>
                    <a:cubicBezTo>
                      <a:pt x="2353" y="0"/>
                      <a:pt x="1472" y="415"/>
                      <a:pt x="899" y="1185"/>
                    </a:cubicBezTo>
                    <a:cubicBezTo>
                      <a:pt x="0" y="2394"/>
                      <a:pt x="182" y="4096"/>
                      <a:pt x="1314" y="5099"/>
                    </a:cubicBezTo>
                    <a:cubicBezTo>
                      <a:pt x="1348" y="5129"/>
                      <a:pt x="1390" y="5145"/>
                      <a:pt x="1430" y="5145"/>
                    </a:cubicBezTo>
                    <a:cubicBezTo>
                      <a:pt x="1481" y="5145"/>
                      <a:pt x="1531" y="5121"/>
                      <a:pt x="1564" y="5073"/>
                    </a:cubicBezTo>
                    <a:lnTo>
                      <a:pt x="4822" y="675"/>
                    </a:lnTo>
                    <a:cubicBezTo>
                      <a:pt x="4882" y="597"/>
                      <a:pt x="4856" y="485"/>
                      <a:pt x="4770" y="433"/>
                    </a:cubicBezTo>
                    <a:cubicBezTo>
                      <a:pt x="4296" y="140"/>
                      <a:pt x="3770" y="0"/>
                      <a:pt x="3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>
                <a:off x="4120801" y="3025741"/>
                <a:ext cx="642353" cy="585013"/>
              </a:xfrm>
              <a:custGeom>
                <a:rect b="b" l="l" r="r" t="t"/>
                <a:pathLst>
                  <a:path extrusionOk="0" h="18997" w="20859">
                    <a:moveTo>
                      <a:pt x="10431" y="0"/>
                    </a:moveTo>
                    <a:cubicBezTo>
                      <a:pt x="8000" y="0"/>
                      <a:pt x="5570" y="927"/>
                      <a:pt x="3716" y="2780"/>
                    </a:cubicBezTo>
                    <a:cubicBezTo>
                      <a:pt x="1" y="6496"/>
                      <a:pt x="1" y="12510"/>
                      <a:pt x="3716" y="16216"/>
                    </a:cubicBezTo>
                    <a:cubicBezTo>
                      <a:pt x="5570" y="18070"/>
                      <a:pt x="8000" y="18996"/>
                      <a:pt x="10431" y="18996"/>
                    </a:cubicBezTo>
                    <a:cubicBezTo>
                      <a:pt x="12862" y="18996"/>
                      <a:pt x="15294" y="18070"/>
                      <a:pt x="17152" y="16216"/>
                    </a:cubicBezTo>
                    <a:cubicBezTo>
                      <a:pt x="20859" y="12510"/>
                      <a:pt x="20859" y="6496"/>
                      <a:pt x="17152" y="2780"/>
                    </a:cubicBezTo>
                    <a:cubicBezTo>
                      <a:pt x="15294" y="927"/>
                      <a:pt x="12862" y="0"/>
                      <a:pt x="10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>
                <a:off x="4107498" y="3038429"/>
                <a:ext cx="459307" cy="572602"/>
              </a:xfrm>
              <a:custGeom>
                <a:rect b="b" l="l" r="r" t="t"/>
                <a:pathLst>
                  <a:path extrusionOk="0" h="18594" w="14915">
                    <a:moveTo>
                      <a:pt x="8114" y="1"/>
                    </a:moveTo>
                    <a:lnTo>
                      <a:pt x="8114" y="1"/>
                    </a:lnTo>
                    <a:cubicBezTo>
                      <a:pt x="2817" y="1591"/>
                      <a:pt x="1" y="7345"/>
                      <a:pt x="1988" y="12504"/>
                    </a:cubicBezTo>
                    <a:cubicBezTo>
                      <a:pt x="3452" y="16303"/>
                      <a:pt x="7063" y="18593"/>
                      <a:pt x="10860" y="18593"/>
                    </a:cubicBezTo>
                    <a:cubicBezTo>
                      <a:pt x="12217" y="18593"/>
                      <a:pt x="13599" y="18301"/>
                      <a:pt x="14914" y="17679"/>
                    </a:cubicBezTo>
                    <a:cubicBezTo>
                      <a:pt x="11864" y="15554"/>
                      <a:pt x="9652" y="12270"/>
                      <a:pt x="8615" y="8676"/>
                    </a:cubicBezTo>
                    <a:cubicBezTo>
                      <a:pt x="7803" y="5868"/>
                      <a:pt x="7691" y="2896"/>
                      <a:pt x="8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4184146" y="3077446"/>
                <a:ext cx="515693" cy="481511"/>
              </a:xfrm>
              <a:custGeom>
                <a:rect b="b" l="l" r="r" t="t"/>
                <a:pathLst>
                  <a:path extrusionOk="0" h="15636" w="16746">
                    <a:moveTo>
                      <a:pt x="8357" y="1"/>
                    </a:moveTo>
                    <a:cubicBezTo>
                      <a:pt x="4558" y="1"/>
                      <a:pt x="1228" y="2778"/>
                      <a:pt x="648" y="6649"/>
                    </a:cubicBezTo>
                    <a:cubicBezTo>
                      <a:pt x="0" y="10917"/>
                      <a:pt x="2938" y="14900"/>
                      <a:pt x="7206" y="15548"/>
                    </a:cubicBezTo>
                    <a:cubicBezTo>
                      <a:pt x="7599" y="15607"/>
                      <a:pt x="7990" y="15636"/>
                      <a:pt x="8375" y="15636"/>
                    </a:cubicBezTo>
                    <a:cubicBezTo>
                      <a:pt x="12180" y="15636"/>
                      <a:pt x="15517" y="12858"/>
                      <a:pt x="16097" y="8990"/>
                    </a:cubicBezTo>
                    <a:cubicBezTo>
                      <a:pt x="16745" y="4722"/>
                      <a:pt x="13808" y="739"/>
                      <a:pt x="9539" y="91"/>
                    </a:cubicBezTo>
                    <a:cubicBezTo>
                      <a:pt x="9142" y="30"/>
                      <a:pt x="8747" y="1"/>
                      <a:pt x="83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4172968" y="3095400"/>
                <a:ext cx="347522" cy="463988"/>
              </a:xfrm>
              <a:custGeom>
                <a:rect b="b" l="l" r="r" t="t"/>
                <a:pathLst>
                  <a:path extrusionOk="0" h="15067" w="11285">
                    <a:moveTo>
                      <a:pt x="5789" y="0"/>
                    </a:moveTo>
                    <a:lnTo>
                      <a:pt x="5789" y="0"/>
                    </a:lnTo>
                    <a:cubicBezTo>
                      <a:pt x="1970" y="1538"/>
                      <a:pt x="0" y="5772"/>
                      <a:pt x="1279" y="9686"/>
                    </a:cubicBezTo>
                    <a:cubicBezTo>
                      <a:pt x="2349" y="12954"/>
                      <a:pt x="5392" y="15067"/>
                      <a:pt x="8695" y="15067"/>
                    </a:cubicBezTo>
                    <a:cubicBezTo>
                      <a:pt x="9340" y="15067"/>
                      <a:pt x="9994" y="14986"/>
                      <a:pt x="10645" y="14818"/>
                    </a:cubicBezTo>
                    <a:cubicBezTo>
                      <a:pt x="10861" y="14767"/>
                      <a:pt x="11077" y="14697"/>
                      <a:pt x="11285" y="14628"/>
                    </a:cubicBezTo>
                    <a:cubicBezTo>
                      <a:pt x="9012" y="12555"/>
                      <a:pt x="7345" y="9798"/>
                      <a:pt x="6489" y="6826"/>
                    </a:cubicBezTo>
                    <a:cubicBezTo>
                      <a:pt x="5867" y="4605"/>
                      <a:pt x="5634" y="2298"/>
                      <a:pt x="5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4382158" y="3105439"/>
                <a:ext cx="23127" cy="44560"/>
              </a:xfrm>
              <a:custGeom>
                <a:rect b="b" l="l" r="r" t="t"/>
                <a:pathLst>
                  <a:path extrusionOk="0" h="1447" w="751">
                    <a:moveTo>
                      <a:pt x="263" y="0"/>
                    </a:moveTo>
                    <a:cubicBezTo>
                      <a:pt x="133" y="0"/>
                      <a:pt x="1" y="106"/>
                      <a:pt x="42" y="270"/>
                    </a:cubicBezTo>
                    <a:lnTo>
                      <a:pt x="301" y="1281"/>
                    </a:lnTo>
                    <a:cubicBezTo>
                      <a:pt x="326" y="1379"/>
                      <a:pt x="404" y="1446"/>
                      <a:pt x="500" y="1446"/>
                    </a:cubicBezTo>
                    <a:cubicBezTo>
                      <a:pt x="505" y="1446"/>
                      <a:pt x="511" y="1446"/>
                      <a:pt x="517" y="1445"/>
                    </a:cubicBezTo>
                    <a:cubicBezTo>
                      <a:pt x="534" y="1445"/>
                      <a:pt x="552" y="1445"/>
                      <a:pt x="560" y="1437"/>
                    </a:cubicBezTo>
                    <a:cubicBezTo>
                      <a:pt x="681" y="1411"/>
                      <a:pt x="750" y="1290"/>
                      <a:pt x="724" y="1177"/>
                    </a:cubicBezTo>
                    <a:lnTo>
                      <a:pt x="474" y="167"/>
                    </a:lnTo>
                    <a:cubicBezTo>
                      <a:pt x="442" y="50"/>
                      <a:pt x="35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4482735" y="3106855"/>
                <a:ext cx="24297" cy="44437"/>
              </a:xfrm>
              <a:custGeom>
                <a:rect b="b" l="l" r="r" t="t"/>
                <a:pathLst>
                  <a:path extrusionOk="0" h="1443" w="789">
                    <a:moveTo>
                      <a:pt x="524" y="0"/>
                    </a:moveTo>
                    <a:cubicBezTo>
                      <a:pt x="436" y="0"/>
                      <a:pt x="350" y="50"/>
                      <a:pt x="318" y="164"/>
                    </a:cubicBezTo>
                    <a:lnTo>
                      <a:pt x="42" y="1166"/>
                    </a:lnTo>
                    <a:cubicBezTo>
                      <a:pt x="0" y="1300"/>
                      <a:pt x="97" y="1443"/>
                      <a:pt x="245" y="1443"/>
                    </a:cubicBezTo>
                    <a:cubicBezTo>
                      <a:pt x="249" y="1443"/>
                      <a:pt x="254" y="1443"/>
                      <a:pt x="258" y="1443"/>
                    </a:cubicBezTo>
                    <a:cubicBezTo>
                      <a:pt x="353" y="1443"/>
                      <a:pt x="439" y="1373"/>
                      <a:pt x="457" y="1278"/>
                    </a:cubicBezTo>
                    <a:lnTo>
                      <a:pt x="742" y="276"/>
                    </a:lnTo>
                    <a:cubicBezTo>
                      <a:pt x="788" y="110"/>
                      <a:pt x="655" y="0"/>
                      <a:pt x="5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4606746" y="3259599"/>
                <a:ext cx="51181" cy="21618"/>
              </a:xfrm>
              <a:custGeom>
                <a:rect b="b" l="l" r="r" t="t"/>
                <a:pathLst>
                  <a:path extrusionOk="0" h="702" w="1662">
                    <a:moveTo>
                      <a:pt x="1347" y="0"/>
                    </a:moveTo>
                    <a:cubicBezTo>
                      <a:pt x="1328" y="0"/>
                      <a:pt x="1307" y="3"/>
                      <a:pt x="1286" y="8"/>
                    </a:cubicBezTo>
                    <a:lnTo>
                      <a:pt x="283" y="267"/>
                    </a:lnTo>
                    <a:cubicBezTo>
                      <a:pt x="1" y="300"/>
                      <a:pt x="38" y="701"/>
                      <a:pt x="302" y="701"/>
                    </a:cubicBezTo>
                    <a:cubicBezTo>
                      <a:pt x="313" y="701"/>
                      <a:pt x="324" y="700"/>
                      <a:pt x="335" y="699"/>
                    </a:cubicBezTo>
                    <a:cubicBezTo>
                      <a:pt x="353" y="690"/>
                      <a:pt x="370" y="690"/>
                      <a:pt x="387" y="690"/>
                    </a:cubicBezTo>
                    <a:lnTo>
                      <a:pt x="1398" y="431"/>
                    </a:lnTo>
                    <a:cubicBezTo>
                      <a:pt x="1662" y="367"/>
                      <a:pt x="1585" y="0"/>
                      <a:pt x="1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4606069" y="3360113"/>
                <a:ext cx="50781" cy="22234"/>
              </a:xfrm>
              <a:custGeom>
                <a:rect b="b" l="l" r="r" t="t"/>
                <a:pathLst>
                  <a:path extrusionOk="0" h="722" w="1649">
                    <a:moveTo>
                      <a:pt x="308" y="0"/>
                    </a:moveTo>
                    <a:cubicBezTo>
                      <a:pt x="80" y="0"/>
                      <a:pt x="1" y="354"/>
                      <a:pt x="254" y="425"/>
                    </a:cubicBezTo>
                    <a:lnTo>
                      <a:pt x="1264" y="710"/>
                    </a:lnTo>
                    <a:cubicBezTo>
                      <a:pt x="1282" y="718"/>
                      <a:pt x="1299" y="718"/>
                      <a:pt x="1316" y="718"/>
                    </a:cubicBezTo>
                    <a:cubicBezTo>
                      <a:pt x="1330" y="720"/>
                      <a:pt x="1344" y="721"/>
                      <a:pt x="1357" y="721"/>
                    </a:cubicBezTo>
                    <a:cubicBezTo>
                      <a:pt x="1614" y="721"/>
                      <a:pt x="1648" y="328"/>
                      <a:pt x="1377" y="286"/>
                    </a:cubicBezTo>
                    <a:lnTo>
                      <a:pt x="375" y="10"/>
                    </a:lnTo>
                    <a:cubicBezTo>
                      <a:pt x="351" y="3"/>
                      <a:pt x="329" y="0"/>
                      <a:pt x="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4477961" y="3486465"/>
                <a:ext cx="23373" cy="44560"/>
              </a:xfrm>
              <a:custGeom>
                <a:rect b="b" l="l" r="r" t="t"/>
                <a:pathLst>
                  <a:path extrusionOk="0" h="1447" w="759">
                    <a:moveTo>
                      <a:pt x="263" y="0"/>
                    </a:moveTo>
                    <a:cubicBezTo>
                      <a:pt x="132" y="0"/>
                      <a:pt x="1" y="106"/>
                      <a:pt x="41" y="270"/>
                    </a:cubicBezTo>
                    <a:lnTo>
                      <a:pt x="301" y="1281"/>
                    </a:lnTo>
                    <a:cubicBezTo>
                      <a:pt x="325" y="1379"/>
                      <a:pt x="403" y="1446"/>
                      <a:pt x="499" y="1446"/>
                    </a:cubicBezTo>
                    <a:cubicBezTo>
                      <a:pt x="505" y="1446"/>
                      <a:pt x="511" y="1446"/>
                      <a:pt x="517" y="1445"/>
                    </a:cubicBezTo>
                    <a:lnTo>
                      <a:pt x="569" y="1445"/>
                    </a:lnTo>
                    <a:cubicBezTo>
                      <a:pt x="681" y="1411"/>
                      <a:pt x="759" y="1290"/>
                      <a:pt x="724" y="1178"/>
                    </a:cubicBezTo>
                    <a:lnTo>
                      <a:pt x="473" y="167"/>
                    </a:lnTo>
                    <a:cubicBezTo>
                      <a:pt x="442" y="50"/>
                      <a:pt x="35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>
                <a:off x="4482673" y="3507283"/>
                <a:ext cx="17615" cy="23712"/>
              </a:xfrm>
              <a:custGeom>
                <a:rect b="b" l="l" r="r" t="t"/>
                <a:pathLst>
                  <a:path extrusionOk="0" h="770" w="572">
                    <a:moveTo>
                      <a:pt x="1" y="0"/>
                    </a:moveTo>
                    <a:lnTo>
                      <a:pt x="148" y="605"/>
                    </a:lnTo>
                    <a:cubicBezTo>
                      <a:pt x="174" y="709"/>
                      <a:pt x="260" y="769"/>
                      <a:pt x="364" y="769"/>
                    </a:cubicBezTo>
                    <a:lnTo>
                      <a:pt x="416" y="769"/>
                    </a:lnTo>
                    <a:cubicBezTo>
                      <a:pt x="493" y="744"/>
                      <a:pt x="545" y="692"/>
                      <a:pt x="571" y="614"/>
                    </a:cubicBezTo>
                    <a:cubicBezTo>
                      <a:pt x="372" y="415"/>
                      <a:pt x="182" y="21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5"/>
              <p:cNvSpPr/>
              <p:nvPr/>
            </p:nvSpPr>
            <p:spPr>
              <a:xfrm>
                <a:off x="4377323" y="3485234"/>
                <a:ext cx="24082" cy="44437"/>
              </a:xfrm>
              <a:custGeom>
                <a:rect b="b" l="l" r="r" t="t"/>
                <a:pathLst>
                  <a:path extrusionOk="0" h="1443" w="782">
                    <a:moveTo>
                      <a:pt x="517" y="0"/>
                    </a:moveTo>
                    <a:cubicBezTo>
                      <a:pt x="429" y="0"/>
                      <a:pt x="342" y="49"/>
                      <a:pt x="311" y="163"/>
                    </a:cubicBezTo>
                    <a:lnTo>
                      <a:pt x="35" y="1166"/>
                    </a:lnTo>
                    <a:cubicBezTo>
                      <a:pt x="0" y="1278"/>
                      <a:pt x="69" y="1408"/>
                      <a:pt x="190" y="1434"/>
                    </a:cubicBezTo>
                    <a:cubicBezTo>
                      <a:pt x="208" y="1442"/>
                      <a:pt x="225" y="1442"/>
                      <a:pt x="242" y="1442"/>
                    </a:cubicBezTo>
                    <a:cubicBezTo>
                      <a:pt x="346" y="1442"/>
                      <a:pt x="432" y="1373"/>
                      <a:pt x="458" y="1287"/>
                    </a:cubicBezTo>
                    <a:lnTo>
                      <a:pt x="735" y="276"/>
                    </a:lnTo>
                    <a:cubicBezTo>
                      <a:pt x="781" y="110"/>
                      <a:pt x="648" y="0"/>
                      <a:pt x="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5"/>
              <p:cNvSpPr/>
              <p:nvPr/>
            </p:nvSpPr>
            <p:spPr>
              <a:xfrm>
                <a:off x="4225720" y="3355371"/>
                <a:ext cx="51181" cy="21618"/>
              </a:xfrm>
              <a:custGeom>
                <a:rect b="b" l="l" r="r" t="t"/>
                <a:pathLst>
                  <a:path extrusionOk="0" h="702" w="1662">
                    <a:moveTo>
                      <a:pt x="1347" y="1"/>
                    </a:moveTo>
                    <a:cubicBezTo>
                      <a:pt x="1327" y="1"/>
                      <a:pt x="1307" y="3"/>
                      <a:pt x="1286" y="8"/>
                    </a:cubicBezTo>
                    <a:lnTo>
                      <a:pt x="283" y="268"/>
                    </a:lnTo>
                    <a:cubicBezTo>
                      <a:pt x="1" y="301"/>
                      <a:pt x="38" y="702"/>
                      <a:pt x="302" y="702"/>
                    </a:cubicBezTo>
                    <a:cubicBezTo>
                      <a:pt x="313" y="702"/>
                      <a:pt x="324" y="701"/>
                      <a:pt x="335" y="700"/>
                    </a:cubicBezTo>
                    <a:cubicBezTo>
                      <a:pt x="352" y="700"/>
                      <a:pt x="370" y="691"/>
                      <a:pt x="387" y="691"/>
                    </a:cubicBezTo>
                    <a:lnTo>
                      <a:pt x="1398" y="432"/>
                    </a:lnTo>
                    <a:cubicBezTo>
                      <a:pt x="1662" y="368"/>
                      <a:pt x="1585" y="1"/>
                      <a:pt x="1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5"/>
              <p:cNvSpPr/>
              <p:nvPr/>
            </p:nvSpPr>
            <p:spPr>
              <a:xfrm>
                <a:off x="4227690" y="3254209"/>
                <a:ext cx="50873" cy="22480"/>
              </a:xfrm>
              <a:custGeom>
                <a:rect b="b" l="l" r="r" t="t"/>
                <a:pathLst>
                  <a:path extrusionOk="0" h="730" w="1652">
                    <a:moveTo>
                      <a:pt x="307" y="1"/>
                    </a:moveTo>
                    <a:cubicBezTo>
                      <a:pt x="74" y="1"/>
                      <a:pt x="0" y="362"/>
                      <a:pt x="254" y="433"/>
                    </a:cubicBezTo>
                    <a:lnTo>
                      <a:pt x="1256" y="719"/>
                    </a:lnTo>
                    <a:cubicBezTo>
                      <a:pt x="1282" y="719"/>
                      <a:pt x="1299" y="719"/>
                      <a:pt x="1317" y="727"/>
                    </a:cubicBezTo>
                    <a:cubicBezTo>
                      <a:pt x="1327" y="728"/>
                      <a:pt x="1338" y="729"/>
                      <a:pt x="1348" y="729"/>
                    </a:cubicBezTo>
                    <a:cubicBezTo>
                      <a:pt x="1606" y="729"/>
                      <a:pt x="1651" y="328"/>
                      <a:pt x="1377" y="295"/>
                    </a:cubicBezTo>
                    <a:lnTo>
                      <a:pt x="375" y="10"/>
                    </a:lnTo>
                    <a:cubicBezTo>
                      <a:pt x="351" y="4"/>
                      <a:pt x="328" y="1"/>
                      <a:pt x="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5"/>
              <p:cNvSpPr/>
              <p:nvPr/>
            </p:nvSpPr>
            <p:spPr>
              <a:xfrm>
                <a:off x="4561724" y="3162748"/>
                <a:ext cx="41912" cy="36184"/>
              </a:xfrm>
              <a:custGeom>
                <a:rect b="b" l="l" r="r" t="t"/>
                <a:pathLst>
                  <a:path extrusionOk="0" h="1175" w="1361">
                    <a:moveTo>
                      <a:pt x="1041" y="1"/>
                    </a:moveTo>
                    <a:cubicBezTo>
                      <a:pt x="990" y="1"/>
                      <a:pt x="937" y="21"/>
                      <a:pt x="890" y="68"/>
                    </a:cubicBezTo>
                    <a:lnTo>
                      <a:pt x="147" y="794"/>
                    </a:lnTo>
                    <a:cubicBezTo>
                      <a:pt x="0" y="932"/>
                      <a:pt x="104" y="1174"/>
                      <a:pt x="302" y="1174"/>
                    </a:cubicBezTo>
                    <a:cubicBezTo>
                      <a:pt x="354" y="1174"/>
                      <a:pt x="415" y="1148"/>
                      <a:pt x="458" y="1114"/>
                    </a:cubicBezTo>
                    <a:lnTo>
                      <a:pt x="1201" y="379"/>
                    </a:lnTo>
                    <a:cubicBezTo>
                      <a:pt x="1361" y="226"/>
                      <a:pt x="1213" y="1"/>
                      <a:pt x="1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5"/>
              <p:cNvSpPr/>
              <p:nvPr/>
            </p:nvSpPr>
            <p:spPr>
              <a:xfrm>
                <a:off x="4558644" y="3440365"/>
                <a:ext cx="41142" cy="36615"/>
              </a:xfrm>
              <a:custGeom>
                <a:rect b="b" l="l" r="r" t="t"/>
                <a:pathLst>
                  <a:path extrusionOk="0" h="1189" w="1336">
                    <a:moveTo>
                      <a:pt x="313" y="1"/>
                    </a:moveTo>
                    <a:cubicBezTo>
                      <a:pt x="145" y="1"/>
                      <a:pt x="1" y="218"/>
                      <a:pt x="152" y="376"/>
                    </a:cubicBezTo>
                    <a:lnTo>
                      <a:pt x="886" y="1119"/>
                    </a:lnTo>
                    <a:cubicBezTo>
                      <a:pt x="921" y="1163"/>
                      <a:pt x="981" y="1188"/>
                      <a:pt x="1042" y="1188"/>
                    </a:cubicBezTo>
                    <a:cubicBezTo>
                      <a:pt x="1241" y="1188"/>
                      <a:pt x="1336" y="946"/>
                      <a:pt x="1197" y="817"/>
                    </a:cubicBezTo>
                    <a:lnTo>
                      <a:pt x="472" y="74"/>
                    </a:lnTo>
                    <a:cubicBezTo>
                      <a:pt x="422" y="22"/>
                      <a:pt x="366" y="1"/>
                      <a:pt x="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>
                <a:off x="4282598" y="3437594"/>
                <a:ext cx="40033" cy="35938"/>
              </a:xfrm>
              <a:custGeom>
                <a:rect b="b" l="l" r="r" t="t"/>
                <a:pathLst>
                  <a:path extrusionOk="0" h="1167" w="1300">
                    <a:moveTo>
                      <a:pt x="987" y="0"/>
                    </a:moveTo>
                    <a:cubicBezTo>
                      <a:pt x="935" y="0"/>
                      <a:pt x="880" y="21"/>
                      <a:pt x="830" y="69"/>
                    </a:cubicBezTo>
                    <a:lnTo>
                      <a:pt x="87" y="795"/>
                    </a:lnTo>
                    <a:cubicBezTo>
                      <a:pt x="0" y="881"/>
                      <a:pt x="0" y="1019"/>
                      <a:pt x="87" y="1106"/>
                    </a:cubicBezTo>
                    <a:cubicBezTo>
                      <a:pt x="130" y="1149"/>
                      <a:pt x="190" y="1166"/>
                      <a:pt x="242" y="1166"/>
                    </a:cubicBezTo>
                    <a:cubicBezTo>
                      <a:pt x="303" y="1166"/>
                      <a:pt x="354" y="1149"/>
                      <a:pt x="398" y="1106"/>
                    </a:cubicBezTo>
                    <a:lnTo>
                      <a:pt x="1141" y="380"/>
                    </a:lnTo>
                    <a:cubicBezTo>
                      <a:pt x="1300" y="221"/>
                      <a:pt x="1159" y="0"/>
                      <a:pt x="9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>
                <a:off x="4283830" y="3159484"/>
                <a:ext cx="39510" cy="36523"/>
              </a:xfrm>
              <a:custGeom>
                <a:rect b="b" l="l" r="r" t="t"/>
                <a:pathLst>
                  <a:path extrusionOk="0" h="1186" w="1283">
                    <a:moveTo>
                      <a:pt x="314" y="1"/>
                    </a:moveTo>
                    <a:cubicBezTo>
                      <a:pt x="144" y="1"/>
                      <a:pt x="1" y="215"/>
                      <a:pt x="159" y="373"/>
                    </a:cubicBezTo>
                    <a:lnTo>
                      <a:pt x="885" y="1116"/>
                    </a:lnTo>
                    <a:cubicBezTo>
                      <a:pt x="928" y="1159"/>
                      <a:pt x="980" y="1185"/>
                      <a:pt x="1040" y="1185"/>
                    </a:cubicBezTo>
                    <a:cubicBezTo>
                      <a:pt x="1101" y="1185"/>
                      <a:pt x="1153" y="1159"/>
                      <a:pt x="1196" y="1125"/>
                    </a:cubicBezTo>
                    <a:cubicBezTo>
                      <a:pt x="1282" y="1038"/>
                      <a:pt x="1282" y="900"/>
                      <a:pt x="1196" y="814"/>
                    </a:cubicBezTo>
                    <a:lnTo>
                      <a:pt x="470" y="70"/>
                    </a:lnTo>
                    <a:cubicBezTo>
                      <a:pt x="421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>
                <a:off x="4361803" y="3189016"/>
                <a:ext cx="187172" cy="136822"/>
              </a:xfrm>
              <a:custGeom>
                <a:rect b="b" l="l" r="r" t="t"/>
                <a:pathLst>
                  <a:path extrusionOk="0" h="4443" w="6078">
                    <a:moveTo>
                      <a:pt x="235" y="1"/>
                    </a:moveTo>
                    <a:cubicBezTo>
                      <a:pt x="118" y="1"/>
                      <a:pt x="1" y="131"/>
                      <a:pt x="89" y="261"/>
                    </a:cubicBezTo>
                    <a:lnTo>
                      <a:pt x="2466" y="4278"/>
                    </a:lnTo>
                    <a:cubicBezTo>
                      <a:pt x="2500" y="4330"/>
                      <a:pt x="2552" y="4356"/>
                      <a:pt x="2604" y="4365"/>
                    </a:cubicBezTo>
                    <a:lnTo>
                      <a:pt x="5887" y="4443"/>
                    </a:lnTo>
                    <a:lnTo>
                      <a:pt x="5896" y="4443"/>
                    </a:lnTo>
                    <a:cubicBezTo>
                      <a:pt x="6077" y="4408"/>
                      <a:pt x="6077" y="4140"/>
                      <a:pt x="5896" y="4114"/>
                    </a:cubicBezTo>
                    <a:lnTo>
                      <a:pt x="2699" y="4037"/>
                    </a:lnTo>
                    <a:lnTo>
                      <a:pt x="375" y="97"/>
                    </a:lnTo>
                    <a:cubicBezTo>
                      <a:pt x="342" y="28"/>
                      <a:pt x="288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>
                <a:off x="4410028" y="3293350"/>
                <a:ext cx="60327" cy="49980"/>
              </a:xfrm>
              <a:custGeom>
                <a:rect b="b" l="l" r="r" t="t"/>
                <a:pathLst>
                  <a:path extrusionOk="0" h="1623" w="1959">
                    <a:moveTo>
                      <a:pt x="1043" y="0"/>
                    </a:moveTo>
                    <a:cubicBezTo>
                      <a:pt x="975" y="0"/>
                      <a:pt x="907" y="9"/>
                      <a:pt x="839" y="26"/>
                    </a:cubicBezTo>
                    <a:cubicBezTo>
                      <a:pt x="139" y="199"/>
                      <a:pt x="1" y="1132"/>
                      <a:pt x="623" y="1504"/>
                    </a:cubicBezTo>
                    <a:cubicBezTo>
                      <a:pt x="758" y="1586"/>
                      <a:pt x="900" y="1622"/>
                      <a:pt x="1037" y="1622"/>
                    </a:cubicBezTo>
                    <a:cubicBezTo>
                      <a:pt x="1525" y="1622"/>
                      <a:pt x="1959" y="1160"/>
                      <a:pt x="1824" y="614"/>
                    </a:cubicBezTo>
                    <a:cubicBezTo>
                      <a:pt x="1729" y="243"/>
                      <a:pt x="1402" y="0"/>
                      <a:pt x="1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4415355" y="3293350"/>
                <a:ext cx="38617" cy="49765"/>
              </a:xfrm>
              <a:custGeom>
                <a:rect b="b" l="l" r="r" t="t"/>
                <a:pathLst>
                  <a:path extrusionOk="0" h="1616" w="1254">
                    <a:moveTo>
                      <a:pt x="865" y="0"/>
                    </a:moveTo>
                    <a:cubicBezTo>
                      <a:pt x="800" y="0"/>
                      <a:pt x="733" y="10"/>
                      <a:pt x="666" y="26"/>
                    </a:cubicBezTo>
                    <a:cubicBezTo>
                      <a:pt x="243" y="139"/>
                      <a:pt x="1" y="571"/>
                      <a:pt x="104" y="1003"/>
                    </a:cubicBezTo>
                    <a:cubicBezTo>
                      <a:pt x="195" y="1371"/>
                      <a:pt x="527" y="1616"/>
                      <a:pt x="897" y="1616"/>
                    </a:cubicBezTo>
                    <a:cubicBezTo>
                      <a:pt x="952" y="1616"/>
                      <a:pt x="1008" y="1610"/>
                      <a:pt x="1064" y="1599"/>
                    </a:cubicBezTo>
                    <a:cubicBezTo>
                      <a:pt x="1133" y="1573"/>
                      <a:pt x="1193" y="1547"/>
                      <a:pt x="1254" y="1513"/>
                    </a:cubicBezTo>
                    <a:cubicBezTo>
                      <a:pt x="1081" y="1279"/>
                      <a:pt x="968" y="1003"/>
                      <a:pt x="925" y="709"/>
                    </a:cubicBezTo>
                    <a:cubicBezTo>
                      <a:pt x="899" y="476"/>
                      <a:pt x="908" y="234"/>
                      <a:pt x="968" y="9"/>
                    </a:cubicBezTo>
                    <a:cubicBezTo>
                      <a:pt x="935" y="3"/>
                      <a:pt x="900" y="0"/>
                      <a:pt x="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25"/>
            <p:cNvGrpSpPr/>
            <p:nvPr/>
          </p:nvGrpSpPr>
          <p:grpSpPr>
            <a:xfrm rot="8486837">
              <a:off x="6287868" y="2357438"/>
              <a:ext cx="2645678" cy="841927"/>
              <a:chOff x="7710297" y="2870011"/>
              <a:chExt cx="992523" cy="315864"/>
            </a:xfrm>
          </p:grpSpPr>
          <p:sp>
            <p:nvSpPr>
              <p:cNvPr id="172" name="Google Shape;172;p25"/>
              <p:cNvSpPr/>
              <p:nvPr/>
            </p:nvSpPr>
            <p:spPr>
              <a:xfrm>
                <a:off x="7710297" y="2870011"/>
                <a:ext cx="992523" cy="315864"/>
              </a:xfrm>
              <a:custGeom>
                <a:rect b="b" l="l" r="r" t="t"/>
                <a:pathLst>
                  <a:path extrusionOk="0" h="10257" w="32230">
                    <a:moveTo>
                      <a:pt x="1836" y="6138"/>
                    </a:moveTo>
                    <a:cubicBezTo>
                      <a:pt x="2010" y="6138"/>
                      <a:pt x="2165" y="6261"/>
                      <a:pt x="2203" y="6438"/>
                    </a:cubicBezTo>
                    <a:lnTo>
                      <a:pt x="2592" y="8650"/>
                    </a:lnTo>
                    <a:cubicBezTo>
                      <a:pt x="2627" y="8848"/>
                      <a:pt x="2489" y="9038"/>
                      <a:pt x="2290" y="9082"/>
                    </a:cubicBezTo>
                    <a:lnTo>
                      <a:pt x="2212" y="9090"/>
                    </a:lnTo>
                    <a:cubicBezTo>
                      <a:pt x="2190" y="9094"/>
                      <a:pt x="2169" y="9096"/>
                      <a:pt x="2148" y="9096"/>
                    </a:cubicBezTo>
                    <a:cubicBezTo>
                      <a:pt x="1974" y="9096"/>
                      <a:pt x="1819" y="8974"/>
                      <a:pt x="1789" y="8797"/>
                    </a:cubicBezTo>
                    <a:lnTo>
                      <a:pt x="1400" y="6585"/>
                    </a:lnTo>
                    <a:cubicBezTo>
                      <a:pt x="1365" y="6386"/>
                      <a:pt x="1495" y="6196"/>
                      <a:pt x="1694" y="6161"/>
                    </a:cubicBezTo>
                    <a:lnTo>
                      <a:pt x="1771" y="6144"/>
                    </a:lnTo>
                    <a:cubicBezTo>
                      <a:pt x="1793" y="6140"/>
                      <a:pt x="1814" y="6138"/>
                      <a:pt x="1836" y="6138"/>
                    </a:cubicBezTo>
                    <a:close/>
                    <a:moveTo>
                      <a:pt x="31391" y="1"/>
                    </a:moveTo>
                    <a:lnTo>
                      <a:pt x="0" y="5530"/>
                    </a:lnTo>
                    <a:lnTo>
                      <a:pt x="838" y="10257"/>
                    </a:lnTo>
                    <a:lnTo>
                      <a:pt x="32229" y="4727"/>
                    </a:lnTo>
                    <a:lnTo>
                      <a:pt x="31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5"/>
              <p:cNvSpPr/>
              <p:nvPr/>
            </p:nvSpPr>
            <p:spPr>
              <a:xfrm>
                <a:off x="7720921" y="2969263"/>
                <a:ext cx="981899" cy="216612"/>
              </a:xfrm>
              <a:custGeom>
                <a:rect b="b" l="l" r="r" t="t"/>
                <a:pathLst>
                  <a:path extrusionOk="0" h="7034" w="31885">
                    <a:moveTo>
                      <a:pt x="31616" y="0"/>
                    </a:moveTo>
                    <a:cubicBezTo>
                      <a:pt x="21939" y="2489"/>
                      <a:pt x="12011" y="3897"/>
                      <a:pt x="2023" y="4200"/>
                    </a:cubicBezTo>
                    <a:lnTo>
                      <a:pt x="2247" y="5427"/>
                    </a:lnTo>
                    <a:cubicBezTo>
                      <a:pt x="2282" y="5625"/>
                      <a:pt x="2144" y="5815"/>
                      <a:pt x="1945" y="5859"/>
                    </a:cubicBezTo>
                    <a:lnTo>
                      <a:pt x="1867" y="5867"/>
                    </a:lnTo>
                    <a:cubicBezTo>
                      <a:pt x="1845" y="5871"/>
                      <a:pt x="1824" y="5873"/>
                      <a:pt x="1803" y="5873"/>
                    </a:cubicBezTo>
                    <a:cubicBezTo>
                      <a:pt x="1629" y="5873"/>
                      <a:pt x="1474" y="5751"/>
                      <a:pt x="1444" y="5574"/>
                    </a:cubicBezTo>
                    <a:lnTo>
                      <a:pt x="1202" y="4226"/>
                    </a:lnTo>
                    <a:cubicBezTo>
                      <a:pt x="804" y="4234"/>
                      <a:pt x="398" y="4243"/>
                      <a:pt x="1" y="4243"/>
                    </a:cubicBezTo>
                    <a:lnTo>
                      <a:pt x="493" y="7034"/>
                    </a:lnTo>
                    <a:lnTo>
                      <a:pt x="31884" y="1504"/>
                    </a:lnTo>
                    <a:lnTo>
                      <a:pt x="316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5"/>
              <p:cNvSpPr/>
              <p:nvPr/>
            </p:nvSpPr>
            <p:spPr>
              <a:xfrm>
                <a:off x="7710297" y="2870011"/>
                <a:ext cx="974415" cy="213964"/>
              </a:xfrm>
              <a:custGeom>
                <a:rect b="b" l="l" r="r" t="t"/>
                <a:pathLst>
                  <a:path extrusionOk="0" h="6948" w="31642">
                    <a:moveTo>
                      <a:pt x="31391" y="1"/>
                    </a:moveTo>
                    <a:lnTo>
                      <a:pt x="0" y="5530"/>
                    </a:lnTo>
                    <a:lnTo>
                      <a:pt x="251" y="6947"/>
                    </a:lnTo>
                    <a:lnTo>
                      <a:pt x="1426" y="6740"/>
                    </a:lnTo>
                    <a:lnTo>
                      <a:pt x="1400" y="6585"/>
                    </a:lnTo>
                    <a:cubicBezTo>
                      <a:pt x="1365" y="6386"/>
                      <a:pt x="1495" y="6196"/>
                      <a:pt x="1694" y="6161"/>
                    </a:cubicBezTo>
                    <a:lnTo>
                      <a:pt x="1771" y="6144"/>
                    </a:lnTo>
                    <a:cubicBezTo>
                      <a:pt x="1793" y="6140"/>
                      <a:pt x="1814" y="6138"/>
                      <a:pt x="1836" y="6138"/>
                    </a:cubicBezTo>
                    <a:cubicBezTo>
                      <a:pt x="2010" y="6138"/>
                      <a:pt x="2165" y="6261"/>
                      <a:pt x="2203" y="6438"/>
                    </a:cubicBezTo>
                    <a:lnTo>
                      <a:pt x="2229" y="6593"/>
                    </a:lnTo>
                    <a:lnTo>
                      <a:pt x="31642" y="1409"/>
                    </a:lnTo>
                    <a:lnTo>
                      <a:pt x="313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7715594" y="3062911"/>
                <a:ext cx="40742" cy="21064"/>
              </a:xfrm>
              <a:custGeom>
                <a:rect b="b" l="l" r="r" t="t"/>
                <a:pathLst>
                  <a:path extrusionOk="0" h="684" w="1323">
                    <a:moveTo>
                      <a:pt x="1323" y="1"/>
                    </a:moveTo>
                    <a:lnTo>
                      <a:pt x="1" y="234"/>
                    </a:lnTo>
                    <a:lnTo>
                      <a:pt x="87" y="683"/>
                    </a:lnTo>
                    <a:lnTo>
                      <a:pt x="1254" y="476"/>
                    </a:lnTo>
                    <a:lnTo>
                      <a:pt x="1228" y="321"/>
                    </a:lnTo>
                    <a:cubicBezTo>
                      <a:pt x="1202" y="200"/>
                      <a:pt x="1245" y="87"/>
                      <a:pt x="1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>
                <a:off x="7771764" y="2899821"/>
                <a:ext cx="912949" cy="173253"/>
              </a:xfrm>
              <a:custGeom>
                <a:rect b="b" l="l" r="r" t="t"/>
                <a:pathLst>
                  <a:path extrusionOk="0" h="5626" w="29646">
                    <a:moveTo>
                      <a:pt x="29568" y="0"/>
                    </a:moveTo>
                    <a:lnTo>
                      <a:pt x="0" y="5210"/>
                    </a:lnTo>
                    <a:cubicBezTo>
                      <a:pt x="112" y="5262"/>
                      <a:pt x="181" y="5357"/>
                      <a:pt x="207" y="5470"/>
                    </a:cubicBezTo>
                    <a:lnTo>
                      <a:pt x="233" y="5625"/>
                    </a:lnTo>
                    <a:lnTo>
                      <a:pt x="29646" y="441"/>
                    </a:lnTo>
                    <a:lnTo>
                      <a:pt x="295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>
                <a:off x="7822298" y="3106547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4" y="1"/>
                    </a:moveTo>
                    <a:lnTo>
                      <a:pt x="1" y="27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860084" y="3099896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82" y="1"/>
                    </a:moveTo>
                    <a:lnTo>
                      <a:pt x="1" y="27"/>
                    </a:lnTo>
                    <a:lnTo>
                      <a:pt x="355" y="2014"/>
                    </a:lnTo>
                    <a:lnTo>
                      <a:pt x="528" y="198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7898147" y="3093244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3" y="1"/>
                    </a:moveTo>
                    <a:lnTo>
                      <a:pt x="0" y="27"/>
                    </a:lnTo>
                    <a:lnTo>
                      <a:pt x="346" y="2014"/>
                    </a:lnTo>
                    <a:lnTo>
                      <a:pt x="527" y="1988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936178" y="3086592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4" y="1"/>
                    </a:moveTo>
                    <a:lnTo>
                      <a:pt x="1" y="27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7973964" y="3079694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0"/>
                    </a:moveTo>
                    <a:lnTo>
                      <a:pt x="1" y="35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>
                <a:off x="8011749" y="3073042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049812" y="3066391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0" y="35"/>
                    </a:lnTo>
                    <a:lnTo>
                      <a:pt x="346" y="2022"/>
                    </a:lnTo>
                    <a:lnTo>
                      <a:pt x="527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5"/>
              <p:cNvSpPr/>
              <p:nvPr/>
            </p:nvSpPr>
            <p:spPr>
              <a:xfrm>
                <a:off x="8087844" y="3059739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0"/>
                    </a:moveTo>
                    <a:lnTo>
                      <a:pt x="1" y="35"/>
                    </a:lnTo>
                    <a:lnTo>
                      <a:pt x="347" y="2022"/>
                    </a:lnTo>
                    <a:lnTo>
                      <a:pt x="528" y="1988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5"/>
              <p:cNvSpPr/>
              <p:nvPr/>
            </p:nvSpPr>
            <p:spPr>
              <a:xfrm>
                <a:off x="8125774" y="3053303"/>
                <a:ext cx="15983" cy="62052"/>
              </a:xfrm>
              <a:custGeom>
                <a:rect b="b" l="l" r="r" t="t"/>
                <a:pathLst>
                  <a:path extrusionOk="0" h="2015" w="519">
                    <a:moveTo>
                      <a:pt x="173" y="1"/>
                    </a:moveTo>
                    <a:lnTo>
                      <a:pt x="0" y="36"/>
                    </a:lnTo>
                    <a:lnTo>
                      <a:pt x="346" y="2014"/>
                    </a:lnTo>
                    <a:lnTo>
                      <a:pt x="519" y="1980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8163415" y="3046436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1" y="26"/>
                    </a:lnTo>
                    <a:lnTo>
                      <a:pt x="355" y="2013"/>
                    </a:lnTo>
                    <a:lnTo>
                      <a:pt x="528" y="198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201477" y="3039784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0" y="26"/>
                    </a:lnTo>
                    <a:lnTo>
                      <a:pt x="346" y="2013"/>
                    </a:lnTo>
                    <a:lnTo>
                      <a:pt x="528" y="198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5"/>
              <p:cNvSpPr/>
              <p:nvPr/>
            </p:nvSpPr>
            <p:spPr>
              <a:xfrm>
                <a:off x="8239263" y="3033132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0" y="26"/>
                    </a:lnTo>
                    <a:lnTo>
                      <a:pt x="355" y="2013"/>
                    </a:lnTo>
                    <a:lnTo>
                      <a:pt x="527" y="198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>
                <a:off x="8277176" y="3030069"/>
                <a:ext cx="16260" cy="61744"/>
              </a:xfrm>
              <a:custGeom>
                <a:rect b="b" l="l" r="r" t="t"/>
                <a:pathLst>
                  <a:path extrusionOk="0" h="2005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46" y="2005"/>
                    </a:lnTo>
                    <a:lnTo>
                      <a:pt x="528" y="1979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>
                <a:off x="8315080" y="3019552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>
                <a:off x="8353143" y="3012900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1" y="35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8390928" y="3006248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0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8428991" y="2999596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0" y="26"/>
                    </a:lnTo>
                    <a:lnTo>
                      <a:pt x="346" y="2014"/>
                    </a:lnTo>
                    <a:lnTo>
                      <a:pt x="527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>
                <a:off x="8467023" y="2992945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1" y="26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5"/>
              <p:cNvSpPr/>
              <p:nvPr/>
            </p:nvSpPr>
            <p:spPr>
              <a:xfrm>
                <a:off x="8504808" y="2986293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1" y="26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>
                <a:off x="8542593" y="2979641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1" y="26"/>
                    </a:lnTo>
                    <a:lnTo>
                      <a:pt x="355" y="2014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5"/>
              <p:cNvSpPr/>
              <p:nvPr/>
            </p:nvSpPr>
            <p:spPr>
              <a:xfrm>
                <a:off x="8580786" y="2972577"/>
                <a:ext cx="15983" cy="61775"/>
              </a:xfrm>
              <a:custGeom>
                <a:rect b="b" l="l" r="r" t="t"/>
                <a:pathLst>
                  <a:path extrusionOk="0" h="2006" w="519">
                    <a:moveTo>
                      <a:pt x="173" y="1"/>
                    </a:moveTo>
                    <a:lnTo>
                      <a:pt x="0" y="27"/>
                    </a:lnTo>
                    <a:lnTo>
                      <a:pt x="346" y="2005"/>
                    </a:lnTo>
                    <a:lnTo>
                      <a:pt x="518" y="1979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5"/>
              <p:cNvSpPr/>
              <p:nvPr/>
            </p:nvSpPr>
            <p:spPr>
              <a:xfrm>
                <a:off x="8618688" y="2966061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1"/>
                    </a:moveTo>
                    <a:lnTo>
                      <a:pt x="1" y="35"/>
                    </a:lnTo>
                    <a:lnTo>
                      <a:pt x="346" y="2023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5"/>
              <p:cNvSpPr/>
              <p:nvPr/>
            </p:nvSpPr>
            <p:spPr>
              <a:xfrm>
                <a:off x="8656473" y="2959409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1"/>
                    </a:moveTo>
                    <a:lnTo>
                      <a:pt x="1" y="35"/>
                    </a:lnTo>
                    <a:lnTo>
                      <a:pt x="355" y="2023"/>
                    </a:lnTo>
                    <a:lnTo>
                      <a:pt x="528" y="198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25"/>
            <p:cNvGrpSpPr/>
            <p:nvPr/>
          </p:nvGrpSpPr>
          <p:grpSpPr>
            <a:xfrm rot="-1611076">
              <a:off x="5437085" y="936395"/>
              <a:ext cx="801428" cy="1284331"/>
              <a:chOff x="5426232" y="1395700"/>
              <a:chExt cx="673086" cy="1078656"/>
            </a:xfrm>
          </p:grpSpPr>
          <p:sp>
            <p:nvSpPr>
              <p:cNvPr id="201" name="Google Shape;201;p25"/>
              <p:cNvSpPr/>
              <p:nvPr/>
            </p:nvSpPr>
            <p:spPr>
              <a:xfrm>
                <a:off x="5437380" y="1516725"/>
                <a:ext cx="648758" cy="945684"/>
              </a:xfrm>
              <a:custGeom>
                <a:rect b="b" l="l" r="r" t="t"/>
                <a:pathLst>
                  <a:path extrusionOk="0" h="30709" w="21067">
                    <a:moveTo>
                      <a:pt x="17316" y="0"/>
                    </a:moveTo>
                    <a:lnTo>
                      <a:pt x="15433" y="52"/>
                    </a:lnTo>
                    <a:lnTo>
                      <a:pt x="1" y="27546"/>
                    </a:lnTo>
                    <a:lnTo>
                      <a:pt x="5643" y="30708"/>
                    </a:lnTo>
                    <a:lnTo>
                      <a:pt x="21066" y="3223"/>
                    </a:lnTo>
                    <a:lnTo>
                      <a:pt x="20142" y="1581"/>
                    </a:lnTo>
                    <a:lnTo>
                      <a:pt x="18725" y="786"/>
                    </a:lnTo>
                    <a:lnTo>
                      <a:pt x="17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5437380" y="1516448"/>
                <a:ext cx="547905" cy="899645"/>
              </a:xfrm>
              <a:custGeom>
                <a:rect b="b" l="l" r="r" t="t"/>
                <a:pathLst>
                  <a:path extrusionOk="0" h="29214" w="17792">
                    <a:moveTo>
                      <a:pt x="17316" y="1"/>
                    </a:moveTo>
                    <a:lnTo>
                      <a:pt x="15433" y="61"/>
                    </a:lnTo>
                    <a:lnTo>
                      <a:pt x="1" y="27555"/>
                    </a:lnTo>
                    <a:lnTo>
                      <a:pt x="2965" y="29214"/>
                    </a:lnTo>
                    <a:cubicBezTo>
                      <a:pt x="5678" y="18578"/>
                      <a:pt x="10741" y="8684"/>
                      <a:pt x="17792" y="268"/>
                    </a:cubicBezTo>
                    <a:lnTo>
                      <a:pt x="173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5"/>
              <p:cNvSpPr/>
              <p:nvPr/>
            </p:nvSpPr>
            <p:spPr>
              <a:xfrm>
                <a:off x="5500201" y="1527626"/>
                <a:ext cx="537773" cy="899399"/>
              </a:xfrm>
              <a:custGeom>
                <a:rect b="b" l="l" r="r" t="t"/>
                <a:pathLst>
                  <a:path extrusionOk="0" h="29206" w="17463">
                    <a:moveTo>
                      <a:pt x="15916" y="0"/>
                    </a:moveTo>
                    <a:lnTo>
                      <a:pt x="0" y="28341"/>
                    </a:lnTo>
                    <a:lnTo>
                      <a:pt x="1555" y="29205"/>
                    </a:lnTo>
                    <a:lnTo>
                      <a:pt x="17463" y="873"/>
                    </a:lnTo>
                    <a:lnTo>
                      <a:pt x="15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5"/>
              <p:cNvSpPr/>
              <p:nvPr/>
            </p:nvSpPr>
            <p:spPr>
              <a:xfrm>
                <a:off x="5912608" y="1395700"/>
                <a:ext cx="186710" cy="220307"/>
              </a:xfrm>
              <a:custGeom>
                <a:rect b="b" l="l" r="r" t="t"/>
                <a:pathLst>
                  <a:path extrusionOk="0" h="7154" w="6063">
                    <a:moveTo>
                      <a:pt x="5803" y="0"/>
                    </a:moveTo>
                    <a:cubicBezTo>
                      <a:pt x="5757" y="0"/>
                      <a:pt x="5711" y="13"/>
                      <a:pt x="5669" y="42"/>
                    </a:cubicBezTo>
                    <a:lnTo>
                      <a:pt x="1" y="3982"/>
                    </a:lnTo>
                    <a:cubicBezTo>
                      <a:pt x="194" y="4090"/>
                      <a:pt x="359" y="4124"/>
                      <a:pt x="512" y="4124"/>
                    </a:cubicBezTo>
                    <a:cubicBezTo>
                      <a:pt x="768" y="4124"/>
                      <a:pt x="988" y="4030"/>
                      <a:pt x="1243" y="4030"/>
                    </a:cubicBezTo>
                    <a:cubicBezTo>
                      <a:pt x="1396" y="4030"/>
                      <a:pt x="1562" y="4064"/>
                      <a:pt x="1755" y="4172"/>
                    </a:cubicBezTo>
                    <a:cubicBezTo>
                      <a:pt x="2455" y="4570"/>
                      <a:pt x="2109" y="5174"/>
                      <a:pt x="2818" y="5572"/>
                    </a:cubicBezTo>
                    <a:cubicBezTo>
                      <a:pt x="3010" y="5680"/>
                      <a:pt x="3175" y="5714"/>
                      <a:pt x="3328" y="5714"/>
                    </a:cubicBezTo>
                    <a:cubicBezTo>
                      <a:pt x="3587" y="5714"/>
                      <a:pt x="3809" y="5616"/>
                      <a:pt x="4069" y="5616"/>
                    </a:cubicBezTo>
                    <a:cubicBezTo>
                      <a:pt x="4219" y="5616"/>
                      <a:pt x="4382" y="5649"/>
                      <a:pt x="4572" y="5753"/>
                    </a:cubicBezTo>
                    <a:cubicBezTo>
                      <a:pt x="5280" y="6151"/>
                      <a:pt x="4935" y="6756"/>
                      <a:pt x="5643" y="7153"/>
                    </a:cubicBezTo>
                    <a:lnTo>
                      <a:pt x="6049" y="258"/>
                    </a:lnTo>
                    <a:cubicBezTo>
                      <a:pt x="6062" y="110"/>
                      <a:pt x="5936" y="0"/>
                      <a:pt x="5803" y="0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5"/>
              <p:cNvSpPr/>
              <p:nvPr/>
            </p:nvSpPr>
            <p:spPr>
              <a:xfrm>
                <a:off x="5912608" y="1395762"/>
                <a:ext cx="185509" cy="138547"/>
              </a:xfrm>
              <a:custGeom>
                <a:rect b="b" l="l" r="r" t="t"/>
                <a:pathLst>
                  <a:path extrusionOk="0" h="4499" w="6024">
                    <a:moveTo>
                      <a:pt x="5807" y="0"/>
                    </a:moveTo>
                    <a:cubicBezTo>
                      <a:pt x="5760" y="0"/>
                      <a:pt x="5711" y="16"/>
                      <a:pt x="5669" y="49"/>
                    </a:cubicBezTo>
                    <a:lnTo>
                      <a:pt x="1" y="3980"/>
                    </a:lnTo>
                    <a:cubicBezTo>
                      <a:pt x="192" y="4088"/>
                      <a:pt x="356" y="4122"/>
                      <a:pt x="509" y="4122"/>
                    </a:cubicBezTo>
                    <a:cubicBezTo>
                      <a:pt x="763" y="4122"/>
                      <a:pt x="984" y="4028"/>
                      <a:pt x="1239" y="4028"/>
                    </a:cubicBezTo>
                    <a:cubicBezTo>
                      <a:pt x="1391" y="4028"/>
                      <a:pt x="1555" y="4062"/>
                      <a:pt x="1746" y="4170"/>
                    </a:cubicBezTo>
                    <a:cubicBezTo>
                      <a:pt x="1893" y="4248"/>
                      <a:pt x="2014" y="4360"/>
                      <a:pt x="2109" y="4498"/>
                    </a:cubicBezTo>
                    <a:cubicBezTo>
                      <a:pt x="3353" y="2995"/>
                      <a:pt x="4658" y="1543"/>
                      <a:pt x="6023" y="144"/>
                    </a:cubicBezTo>
                    <a:cubicBezTo>
                      <a:pt x="5984" y="54"/>
                      <a:pt x="5897" y="0"/>
                      <a:pt x="5807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5"/>
              <p:cNvSpPr/>
              <p:nvPr/>
            </p:nvSpPr>
            <p:spPr>
              <a:xfrm>
                <a:off x="6018512" y="1395793"/>
                <a:ext cx="80406" cy="91153"/>
              </a:xfrm>
              <a:custGeom>
                <a:rect b="b" l="l" r="r" t="t"/>
                <a:pathLst>
                  <a:path extrusionOk="0" h="2960" w="2611">
                    <a:moveTo>
                      <a:pt x="2368" y="1"/>
                    </a:moveTo>
                    <a:cubicBezTo>
                      <a:pt x="2321" y="1"/>
                      <a:pt x="2273" y="15"/>
                      <a:pt x="2230" y="48"/>
                    </a:cubicBezTo>
                    <a:lnTo>
                      <a:pt x="1" y="1594"/>
                    </a:lnTo>
                    <a:lnTo>
                      <a:pt x="2446" y="2959"/>
                    </a:lnTo>
                    <a:lnTo>
                      <a:pt x="2610" y="264"/>
                    </a:lnTo>
                    <a:cubicBezTo>
                      <a:pt x="2610" y="238"/>
                      <a:pt x="2610" y="212"/>
                      <a:pt x="2602" y="186"/>
                    </a:cubicBezTo>
                    <a:cubicBezTo>
                      <a:pt x="2572" y="73"/>
                      <a:pt x="2472" y="1"/>
                      <a:pt x="2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5"/>
              <p:cNvSpPr/>
              <p:nvPr/>
            </p:nvSpPr>
            <p:spPr>
              <a:xfrm>
                <a:off x="6018512" y="1395762"/>
                <a:ext cx="79605" cy="62699"/>
              </a:xfrm>
              <a:custGeom>
                <a:rect b="b" l="l" r="r" t="t"/>
                <a:pathLst>
                  <a:path extrusionOk="0" h="2036" w="2585">
                    <a:moveTo>
                      <a:pt x="2368" y="0"/>
                    </a:moveTo>
                    <a:cubicBezTo>
                      <a:pt x="2321" y="0"/>
                      <a:pt x="2272" y="16"/>
                      <a:pt x="2230" y="49"/>
                    </a:cubicBezTo>
                    <a:lnTo>
                      <a:pt x="1" y="1587"/>
                    </a:lnTo>
                    <a:lnTo>
                      <a:pt x="804" y="2036"/>
                    </a:lnTo>
                    <a:cubicBezTo>
                      <a:pt x="1383" y="1397"/>
                      <a:pt x="1979" y="766"/>
                      <a:pt x="2584" y="144"/>
                    </a:cubicBezTo>
                    <a:cubicBezTo>
                      <a:pt x="2545" y="54"/>
                      <a:pt x="2458" y="0"/>
                      <a:pt x="2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5"/>
              <p:cNvSpPr/>
              <p:nvPr/>
            </p:nvSpPr>
            <p:spPr>
              <a:xfrm>
                <a:off x="5426232" y="2353025"/>
                <a:ext cx="196133" cy="121332"/>
              </a:xfrm>
              <a:custGeom>
                <a:rect b="b" l="l" r="r" t="t"/>
                <a:pathLst>
                  <a:path extrusionOk="0" h="3940" w="6369">
                    <a:moveTo>
                      <a:pt x="1309" y="1"/>
                    </a:moveTo>
                    <a:cubicBezTo>
                      <a:pt x="851" y="1"/>
                      <a:pt x="510" y="127"/>
                      <a:pt x="363" y="389"/>
                    </a:cubicBezTo>
                    <a:cubicBezTo>
                      <a:pt x="0" y="1037"/>
                      <a:pt x="959" y="2273"/>
                      <a:pt x="2523" y="3145"/>
                    </a:cubicBezTo>
                    <a:cubicBezTo>
                      <a:pt x="3450" y="3665"/>
                      <a:pt x="4376" y="3940"/>
                      <a:pt x="5052" y="3940"/>
                    </a:cubicBezTo>
                    <a:cubicBezTo>
                      <a:pt x="5511" y="3940"/>
                      <a:pt x="5855" y="3813"/>
                      <a:pt x="6005" y="3551"/>
                    </a:cubicBezTo>
                    <a:cubicBezTo>
                      <a:pt x="6368" y="2903"/>
                      <a:pt x="5400" y="1668"/>
                      <a:pt x="3845" y="795"/>
                    </a:cubicBezTo>
                    <a:cubicBezTo>
                      <a:pt x="2913" y="275"/>
                      <a:pt x="1985" y="1"/>
                      <a:pt x="1309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5"/>
              <p:cNvSpPr/>
              <p:nvPr/>
            </p:nvSpPr>
            <p:spPr>
              <a:xfrm>
                <a:off x="5426232" y="2352871"/>
                <a:ext cx="113356" cy="104487"/>
              </a:xfrm>
              <a:custGeom>
                <a:rect b="b" l="l" r="r" t="t"/>
                <a:pathLst>
                  <a:path extrusionOk="0" h="3393" w="3681">
                    <a:moveTo>
                      <a:pt x="1307" y="0"/>
                    </a:moveTo>
                    <a:cubicBezTo>
                      <a:pt x="851" y="0"/>
                      <a:pt x="511" y="126"/>
                      <a:pt x="363" y="385"/>
                    </a:cubicBezTo>
                    <a:cubicBezTo>
                      <a:pt x="0" y="1042"/>
                      <a:pt x="959" y="2278"/>
                      <a:pt x="2523" y="3150"/>
                    </a:cubicBezTo>
                    <a:cubicBezTo>
                      <a:pt x="2687" y="3237"/>
                      <a:pt x="2843" y="3323"/>
                      <a:pt x="2998" y="3392"/>
                    </a:cubicBezTo>
                    <a:cubicBezTo>
                      <a:pt x="3206" y="2494"/>
                      <a:pt x="3439" y="1604"/>
                      <a:pt x="3681" y="714"/>
                    </a:cubicBezTo>
                    <a:cubicBezTo>
                      <a:pt x="2805" y="245"/>
                      <a:pt x="1943" y="0"/>
                      <a:pt x="1307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5"/>
              <p:cNvSpPr/>
              <p:nvPr/>
            </p:nvSpPr>
            <p:spPr>
              <a:xfrm>
                <a:off x="5483418" y="2388439"/>
                <a:ext cx="81453" cy="50411"/>
              </a:xfrm>
              <a:custGeom>
                <a:rect b="b" l="l" r="r" t="t"/>
                <a:pathLst>
                  <a:path extrusionOk="0" h="1637" w="2645">
                    <a:moveTo>
                      <a:pt x="552" y="1"/>
                    </a:moveTo>
                    <a:cubicBezTo>
                      <a:pt x="360" y="1"/>
                      <a:pt x="216" y="54"/>
                      <a:pt x="156" y="164"/>
                    </a:cubicBezTo>
                    <a:cubicBezTo>
                      <a:pt x="1" y="431"/>
                      <a:pt x="407" y="941"/>
                      <a:pt x="1055" y="1304"/>
                    </a:cubicBezTo>
                    <a:cubicBezTo>
                      <a:pt x="1437" y="1521"/>
                      <a:pt x="1823" y="1636"/>
                      <a:pt x="2105" y="1636"/>
                    </a:cubicBezTo>
                    <a:cubicBezTo>
                      <a:pt x="2293" y="1636"/>
                      <a:pt x="2435" y="1584"/>
                      <a:pt x="2498" y="1477"/>
                    </a:cubicBezTo>
                    <a:cubicBezTo>
                      <a:pt x="2645" y="1209"/>
                      <a:pt x="2247" y="699"/>
                      <a:pt x="1599" y="328"/>
                    </a:cubicBezTo>
                    <a:cubicBezTo>
                      <a:pt x="1216" y="113"/>
                      <a:pt x="832" y="1"/>
                      <a:pt x="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>
                <a:off x="5483695" y="2388439"/>
                <a:ext cx="49518" cy="44684"/>
              </a:xfrm>
              <a:custGeom>
                <a:rect b="b" l="l" r="r" t="t"/>
                <a:pathLst>
                  <a:path extrusionOk="0" h="1451" w="1608">
                    <a:moveTo>
                      <a:pt x="543" y="1"/>
                    </a:moveTo>
                    <a:cubicBezTo>
                      <a:pt x="351" y="1"/>
                      <a:pt x="207" y="54"/>
                      <a:pt x="147" y="164"/>
                    </a:cubicBezTo>
                    <a:cubicBezTo>
                      <a:pt x="0" y="431"/>
                      <a:pt x="398" y="950"/>
                      <a:pt x="1037" y="1304"/>
                    </a:cubicBezTo>
                    <a:cubicBezTo>
                      <a:pt x="1132" y="1356"/>
                      <a:pt x="1227" y="1408"/>
                      <a:pt x="1331" y="1451"/>
                    </a:cubicBezTo>
                    <a:cubicBezTo>
                      <a:pt x="1417" y="1079"/>
                      <a:pt x="1512" y="708"/>
                      <a:pt x="1607" y="345"/>
                    </a:cubicBezTo>
                    <a:lnTo>
                      <a:pt x="1590" y="328"/>
                    </a:lnTo>
                    <a:cubicBezTo>
                      <a:pt x="1207" y="113"/>
                      <a:pt x="823" y="1"/>
                      <a:pt x="5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25"/>
            <p:cNvGrpSpPr/>
            <p:nvPr/>
          </p:nvGrpSpPr>
          <p:grpSpPr>
            <a:xfrm rot="-4599954">
              <a:off x="6476192" y="439945"/>
              <a:ext cx="475088" cy="520957"/>
              <a:chOff x="3475553" y="575322"/>
              <a:chExt cx="720849" cy="790446"/>
            </a:xfrm>
          </p:grpSpPr>
          <p:sp>
            <p:nvSpPr>
              <p:cNvPr id="213" name="Google Shape;213;p25"/>
              <p:cNvSpPr/>
              <p:nvPr/>
            </p:nvSpPr>
            <p:spPr>
              <a:xfrm>
                <a:off x="3483529" y="641438"/>
                <a:ext cx="695043" cy="706684"/>
              </a:xfrm>
              <a:custGeom>
                <a:rect b="b" l="l" r="r" t="t"/>
                <a:pathLst>
                  <a:path extrusionOk="0" h="22948" w="22570">
                    <a:moveTo>
                      <a:pt x="10295" y="0"/>
                    </a:moveTo>
                    <a:cubicBezTo>
                      <a:pt x="10222" y="0"/>
                      <a:pt x="10151" y="33"/>
                      <a:pt x="10110" y="100"/>
                    </a:cubicBezTo>
                    <a:lnTo>
                      <a:pt x="78" y="13778"/>
                    </a:lnTo>
                    <a:cubicBezTo>
                      <a:pt x="1" y="13890"/>
                      <a:pt x="27" y="14037"/>
                      <a:pt x="130" y="14115"/>
                    </a:cubicBezTo>
                    <a:lnTo>
                      <a:pt x="12132" y="22902"/>
                    </a:lnTo>
                    <a:cubicBezTo>
                      <a:pt x="12173" y="22933"/>
                      <a:pt x="12222" y="22947"/>
                      <a:pt x="12270" y="22947"/>
                    </a:cubicBezTo>
                    <a:cubicBezTo>
                      <a:pt x="12345" y="22947"/>
                      <a:pt x="12418" y="22913"/>
                      <a:pt x="12460" y="22850"/>
                    </a:cubicBezTo>
                    <a:lnTo>
                      <a:pt x="22492" y="9164"/>
                    </a:lnTo>
                    <a:cubicBezTo>
                      <a:pt x="22570" y="9060"/>
                      <a:pt x="22544" y="8913"/>
                      <a:pt x="22440" y="8835"/>
                    </a:cubicBezTo>
                    <a:lnTo>
                      <a:pt x="10438" y="48"/>
                    </a:lnTo>
                    <a:cubicBezTo>
                      <a:pt x="10396" y="16"/>
                      <a:pt x="10345" y="0"/>
                      <a:pt x="10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5"/>
              <p:cNvSpPr/>
              <p:nvPr/>
            </p:nvSpPr>
            <p:spPr>
              <a:xfrm>
                <a:off x="3484053" y="641346"/>
                <a:ext cx="461956" cy="568353"/>
              </a:xfrm>
              <a:custGeom>
                <a:rect b="b" l="l" r="r" t="t"/>
                <a:pathLst>
                  <a:path extrusionOk="0" h="18456" w="15001">
                    <a:moveTo>
                      <a:pt x="10287" y="1"/>
                    </a:moveTo>
                    <a:cubicBezTo>
                      <a:pt x="10217" y="1"/>
                      <a:pt x="10148" y="32"/>
                      <a:pt x="10102" y="94"/>
                    </a:cubicBezTo>
                    <a:lnTo>
                      <a:pt x="79" y="13781"/>
                    </a:lnTo>
                    <a:cubicBezTo>
                      <a:pt x="1" y="13884"/>
                      <a:pt x="27" y="14031"/>
                      <a:pt x="131" y="14109"/>
                    </a:cubicBezTo>
                    <a:lnTo>
                      <a:pt x="6058" y="18455"/>
                    </a:lnTo>
                    <a:cubicBezTo>
                      <a:pt x="7769" y="12778"/>
                      <a:pt x="10836" y="7611"/>
                      <a:pt x="15001" y="3395"/>
                    </a:cubicBezTo>
                    <a:lnTo>
                      <a:pt x="10421" y="42"/>
                    </a:lnTo>
                    <a:cubicBezTo>
                      <a:pt x="10380" y="15"/>
                      <a:pt x="10333" y="1"/>
                      <a:pt x="10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>
                <a:off x="3542871" y="722183"/>
                <a:ext cx="576359" cy="545256"/>
              </a:xfrm>
              <a:custGeom>
                <a:rect b="b" l="l" r="r" t="t"/>
                <a:pathLst>
                  <a:path extrusionOk="0" h="17706" w="18716">
                    <a:moveTo>
                      <a:pt x="6334" y="1"/>
                    </a:moveTo>
                    <a:lnTo>
                      <a:pt x="1" y="8633"/>
                    </a:lnTo>
                    <a:lnTo>
                      <a:pt x="12382" y="17705"/>
                    </a:lnTo>
                    <a:lnTo>
                      <a:pt x="18716" y="9065"/>
                    </a:lnTo>
                    <a:lnTo>
                      <a:pt x="6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5"/>
              <p:cNvSpPr/>
              <p:nvPr/>
            </p:nvSpPr>
            <p:spPr>
              <a:xfrm>
                <a:off x="3543148" y="721937"/>
                <a:ext cx="333171" cy="385831"/>
              </a:xfrm>
              <a:custGeom>
                <a:rect b="b" l="l" r="r" t="t"/>
                <a:pathLst>
                  <a:path extrusionOk="0" h="12529" w="10819">
                    <a:moveTo>
                      <a:pt x="6325" y="0"/>
                    </a:moveTo>
                    <a:lnTo>
                      <a:pt x="0" y="8641"/>
                    </a:lnTo>
                    <a:lnTo>
                      <a:pt x="5305" y="12529"/>
                    </a:lnTo>
                    <a:cubicBezTo>
                      <a:pt x="6679" y="9194"/>
                      <a:pt x="8537" y="6074"/>
                      <a:pt x="10818" y="3284"/>
                    </a:cubicBezTo>
                    <a:lnTo>
                      <a:pt x="63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5"/>
              <p:cNvSpPr/>
              <p:nvPr/>
            </p:nvSpPr>
            <p:spPr>
              <a:xfrm>
                <a:off x="3823845" y="575506"/>
                <a:ext cx="372558" cy="324179"/>
              </a:xfrm>
              <a:custGeom>
                <a:rect b="b" l="l" r="r" t="t"/>
                <a:pathLst>
                  <a:path extrusionOk="0" h="10527" w="12098">
                    <a:moveTo>
                      <a:pt x="2289" y="1"/>
                    </a:moveTo>
                    <a:cubicBezTo>
                      <a:pt x="2069" y="1"/>
                      <a:pt x="1853" y="100"/>
                      <a:pt x="1712" y="288"/>
                    </a:cubicBezTo>
                    <a:lnTo>
                      <a:pt x="1" y="2630"/>
                    </a:lnTo>
                    <a:lnTo>
                      <a:pt x="10776" y="10527"/>
                    </a:lnTo>
                    <a:lnTo>
                      <a:pt x="11095" y="10095"/>
                    </a:lnTo>
                    <a:cubicBezTo>
                      <a:pt x="12098" y="8721"/>
                      <a:pt x="11804" y="6803"/>
                      <a:pt x="10439" y="5801"/>
                    </a:cubicBezTo>
                    <a:lnTo>
                      <a:pt x="2705" y="133"/>
                    </a:lnTo>
                    <a:cubicBezTo>
                      <a:pt x="2579" y="44"/>
                      <a:pt x="2433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5"/>
              <p:cNvSpPr/>
              <p:nvPr/>
            </p:nvSpPr>
            <p:spPr>
              <a:xfrm>
                <a:off x="3823845" y="575322"/>
                <a:ext cx="206265" cy="170574"/>
              </a:xfrm>
              <a:custGeom>
                <a:rect b="b" l="l" r="r" t="t"/>
                <a:pathLst>
                  <a:path extrusionOk="0" h="5539" w="6698">
                    <a:moveTo>
                      <a:pt x="2292" y="0"/>
                    </a:moveTo>
                    <a:cubicBezTo>
                      <a:pt x="2075" y="0"/>
                      <a:pt x="1860" y="102"/>
                      <a:pt x="1720" y="294"/>
                    </a:cubicBezTo>
                    <a:lnTo>
                      <a:pt x="1" y="2636"/>
                    </a:lnTo>
                    <a:lnTo>
                      <a:pt x="3967" y="5539"/>
                    </a:lnTo>
                    <a:cubicBezTo>
                      <a:pt x="4831" y="4666"/>
                      <a:pt x="5747" y="3837"/>
                      <a:pt x="6697" y="3059"/>
                    </a:cubicBezTo>
                    <a:lnTo>
                      <a:pt x="2705" y="139"/>
                    </a:lnTo>
                    <a:cubicBezTo>
                      <a:pt x="2581" y="45"/>
                      <a:pt x="2436" y="0"/>
                      <a:pt x="22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5"/>
              <p:cNvSpPr/>
              <p:nvPr/>
            </p:nvSpPr>
            <p:spPr>
              <a:xfrm>
                <a:off x="3475553" y="1089660"/>
                <a:ext cx="362704" cy="276108"/>
              </a:xfrm>
              <a:custGeom>
                <a:rect b="b" l="l" r="r" t="t"/>
                <a:pathLst>
                  <a:path extrusionOk="0" h="8966" w="11778">
                    <a:moveTo>
                      <a:pt x="1003" y="0"/>
                    </a:moveTo>
                    <a:lnTo>
                      <a:pt x="225" y="1063"/>
                    </a:lnTo>
                    <a:cubicBezTo>
                      <a:pt x="0" y="1383"/>
                      <a:pt x="61" y="1823"/>
                      <a:pt x="381" y="2057"/>
                    </a:cubicBezTo>
                    <a:lnTo>
                      <a:pt x="9445" y="8693"/>
                    </a:lnTo>
                    <a:cubicBezTo>
                      <a:pt x="9697" y="8876"/>
                      <a:pt x="9991" y="8965"/>
                      <a:pt x="10282" y="8965"/>
                    </a:cubicBezTo>
                    <a:cubicBezTo>
                      <a:pt x="10719" y="8965"/>
                      <a:pt x="11149" y="8765"/>
                      <a:pt x="11423" y="8382"/>
                    </a:cubicBezTo>
                    <a:lnTo>
                      <a:pt x="11777" y="7898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>
                <a:off x="3475553" y="1089660"/>
                <a:ext cx="194809" cy="184431"/>
              </a:xfrm>
              <a:custGeom>
                <a:rect b="b" l="l" r="r" t="t"/>
                <a:pathLst>
                  <a:path extrusionOk="0" h="5989" w="6326">
                    <a:moveTo>
                      <a:pt x="1011" y="0"/>
                    </a:moveTo>
                    <a:lnTo>
                      <a:pt x="234" y="1054"/>
                    </a:lnTo>
                    <a:cubicBezTo>
                      <a:pt x="0" y="1374"/>
                      <a:pt x="70" y="1815"/>
                      <a:pt x="389" y="2048"/>
                    </a:cubicBezTo>
                    <a:lnTo>
                      <a:pt x="5772" y="5988"/>
                    </a:lnTo>
                    <a:cubicBezTo>
                      <a:pt x="5937" y="5288"/>
                      <a:pt x="6118" y="4588"/>
                      <a:pt x="6325" y="3897"/>
                    </a:cubicBez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25"/>
            <p:cNvGrpSpPr/>
            <p:nvPr/>
          </p:nvGrpSpPr>
          <p:grpSpPr>
            <a:xfrm rot="-142832">
              <a:off x="7204630" y="4079689"/>
              <a:ext cx="481167" cy="390089"/>
              <a:chOff x="3945978" y="3706896"/>
              <a:chExt cx="642630" cy="520990"/>
            </a:xfrm>
          </p:grpSpPr>
          <p:sp>
            <p:nvSpPr>
              <p:cNvPr id="222" name="Google Shape;222;p25"/>
              <p:cNvSpPr/>
              <p:nvPr/>
            </p:nvSpPr>
            <p:spPr>
              <a:xfrm>
                <a:off x="3945978" y="3706896"/>
                <a:ext cx="642630" cy="520990"/>
              </a:xfrm>
              <a:custGeom>
                <a:rect b="b" l="l" r="r" t="t"/>
                <a:pathLst>
                  <a:path extrusionOk="0" h="16918" w="20868">
                    <a:moveTo>
                      <a:pt x="5237" y="1"/>
                    </a:moveTo>
                    <a:cubicBezTo>
                      <a:pt x="4929" y="1"/>
                      <a:pt x="4619" y="32"/>
                      <a:pt x="4313" y="94"/>
                    </a:cubicBezTo>
                    <a:cubicBezTo>
                      <a:pt x="3111" y="336"/>
                      <a:pt x="2066" y="1053"/>
                      <a:pt x="1392" y="2072"/>
                    </a:cubicBezTo>
                    <a:lnTo>
                      <a:pt x="1375" y="2098"/>
                    </a:lnTo>
                    <a:cubicBezTo>
                      <a:pt x="1" y="4215"/>
                      <a:pt x="588" y="7049"/>
                      <a:pt x="2697" y="8441"/>
                    </a:cubicBezTo>
                    <a:lnTo>
                      <a:pt x="14655" y="16312"/>
                    </a:lnTo>
                    <a:cubicBezTo>
                      <a:pt x="15278" y="16722"/>
                      <a:pt x="15980" y="16918"/>
                      <a:pt x="16674" y="16918"/>
                    </a:cubicBezTo>
                    <a:cubicBezTo>
                      <a:pt x="17868" y="16918"/>
                      <a:pt x="19040" y="16337"/>
                      <a:pt x="19744" y="15266"/>
                    </a:cubicBezTo>
                    <a:lnTo>
                      <a:pt x="19762" y="15241"/>
                    </a:lnTo>
                    <a:cubicBezTo>
                      <a:pt x="20868" y="13547"/>
                      <a:pt x="20392" y="11275"/>
                      <a:pt x="18708" y="10169"/>
                    </a:cubicBezTo>
                    <a:lnTo>
                      <a:pt x="8901" y="3714"/>
                    </a:lnTo>
                    <a:cubicBezTo>
                      <a:pt x="8421" y="3387"/>
                      <a:pt x="7875" y="3230"/>
                      <a:pt x="7336" y="3230"/>
                    </a:cubicBezTo>
                    <a:cubicBezTo>
                      <a:pt x="6438" y="3230"/>
                      <a:pt x="5559" y="3665"/>
                      <a:pt x="5030" y="4475"/>
                    </a:cubicBezTo>
                    <a:cubicBezTo>
                      <a:pt x="4183" y="5762"/>
                      <a:pt x="4563" y="7499"/>
                      <a:pt x="5876" y="8320"/>
                    </a:cubicBezTo>
                    <a:lnTo>
                      <a:pt x="10793" y="11456"/>
                    </a:lnTo>
                    <a:cubicBezTo>
                      <a:pt x="10891" y="11522"/>
                      <a:pt x="11003" y="11554"/>
                      <a:pt x="11113" y="11554"/>
                    </a:cubicBezTo>
                    <a:cubicBezTo>
                      <a:pt x="11306" y="11554"/>
                      <a:pt x="11495" y="11459"/>
                      <a:pt x="11605" y="11283"/>
                    </a:cubicBezTo>
                    <a:cubicBezTo>
                      <a:pt x="11778" y="11015"/>
                      <a:pt x="11691" y="10644"/>
                      <a:pt x="11415" y="10480"/>
                    </a:cubicBezTo>
                    <a:lnTo>
                      <a:pt x="6499" y="7352"/>
                    </a:lnTo>
                    <a:cubicBezTo>
                      <a:pt x="5764" y="6868"/>
                      <a:pt x="5557" y="5883"/>
                      <a:pt x="6041" y="5148"/>
                    </a:cubicBezTo>
                    <a:lnTo>
                      <a:pt x="6049" y="5140"/>
                    </a:lnTo>
                    <a:cubicBezTo>
                      <a:pt x="6355" y="4670"/>
                      <a:pt x="6864" y="4418"/>
                      <a:pt x="7383" y="4418"/>
                    </a:cubicBezTo>
                    <a:cubicBezTo>
                      <a:pt x="7685" y="4418"/>
                      <a:pt x="7991" y="4504"/>
                      <a:pt x="8261" y="4682"/>
                    </a:cubicBezTo>
                    <a:lnTo>
                      <a:pt x="18068" y="11128"/>
                    </a:lnTo>
                    <a:cubicBezTo>
                      <a:pt x="19226" y="11897"/>
                      <a:pt x="19554" y="13452"/>
                      <a:pt x="18794" y="14610"/>
                    </a:cubicBezTo>
                    <a:lnTo>
                      <a:pt x="18785" y="14627"/>
                    </a:lnTo>
                    <a:cubicBezTo>
                      <a:pt x="18300" y="15364"/>
                      <a:pt x="17496" y="15763"/>
                      <a:pt x="16679" y="15763"/>
                    </a:cubicBezTo>
                    <a:cubicBezTo>
                      <a:pt x="16202" y="15763"/>
                      <a:pt x="15721" y="15627"/>
                      <a:pt x="15295" y="15344"/>
                    </a:cubicBezTo>
                    <a:lnTo>
                      <a:pt x="3336" y="7473"/>
                    </a:lnTo>
                    <a:cubicBezTo>
                      <a:pt x="1764" y="6419"/>
                      <a:pt x="1332" y="4293"/>
                      <a:pt x="2377" y="2712"/>
                    </a:cubicBezTo>
                    <a:cubicBezTo>
                      <a:pt x="3041" y="1708"/>
                      <a:pt x="4137" y="1163"/>
                      <a:pt x="5256" y="1163"/>
                    </a:cubicBezTo>
                    <a:cubicBezTo>
                      <a:pt x="5899" y="1163"/>
                      <a:pt x="6549" y="1343"/>
                      <a:pt x="7129" y="1718"/>
                    </a:cubicBezTo>
                    <a:lnTo>
                      <a:pt x="11320" y="4492"/>
                    </a:lnTo>
                    <a:cubicBezTo>
                      <a:pt x="11416" y="4556"/>
                      <a:pt x="11526" y="4586"/>
                      <a:pt x="11635" y="4586"/>
                    </a:cubicBezTo>
                    <a:cubicBezTo>
                      <a:pt x="11821" y="4586"/>
                      <a:pt x="12006" y="4497"/>
                      <a:pt x="12115" y="4328"/>
                    </a:cubicBezTo>
                    <a:cubicBezTo>
                      <a:pt x="12288" y="4060"/>
                      <a:pt x="12210" y="3706"/>
                      <a:pt x="11951" y="3533"/>
                    </a:cubicBezTo>
                    <a:lnTo>
                      <a:pt x="7769" y="759"/>
                    </a:lnTo>
                    <a:cubicBezTo>
                      <a:pt x="7011" y="258"/>
                      <a:pt x="6129" y="1"/>
                      <a:pt x="5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5"/>
              <p:cNvSpPr/>
              <p:nvPr/>
            </p:nvSpPr>
            <p:spPr>
              <a:xfrm>
                <a:off x="3946255" y="3737722"/>
                <a:ext cx="622921" cy="490102"/>
              </a:xfrm>
              <a:custGeom>
                <a:rect b="b" l="l" r="r" t="t"/>
                <a:pathLst>
                  <a:path extrusionOk="0" h="15915" w="20228">
                    <a:moveTo>
                      <a:pt x="2368" y="0"/>
                    </a:moveTo>
                    <a:cubicBezTo>
                      <a:pt x="1988" y="302"/>
                      <a:pt x="1660" y="665"/>
                      <a:pt x="1392" y="1071"/>
                    </a:cubicBezTo>
                    <a:cubicBezTo>
                      <a:pt x="1383" y="1080"/>
                      <a:pt x="1374" y="1089"/>
                      <a:pt x="1374" y="1097"/>
                    </a:cubicBezTo>
                    <a:cubicBezTo>
                      <a:pt x="1" y="3214"/>
                      <a:pt x="588" y="6048"/>
                      <a:pt x="2696" y="7448"/>
                    </a:cubicBezTo>
                    <a:lnTo>
                      <a:pt x="14655" y="15311"/>
                    </a:lnTo>
                    <a:cubicBezTo>
                      <a:pt x="15256" y="15708"/>
                      <a:pt x="15953" y="15915"/>
                      <a:pt x="16663" y="15915"/>
                    </a:cubicBezTo>
                    <a:cubicBezTo>
                      <a:pt x="16912" y="15915"/>
                      <a:pt x="17162" y="15890"/>
                      <a:pt x="17411" y="15838"/>
                    </a:cubicBezTo>
                    <a:cubicBezTo>
                      <a:pt x="18362" y="15648"/>
                      <a:pt x="19208" y="15078"/>
                      <a:pt x="19744" y="14265"/>
                    </a:cubicBezTo>
                    <a:lnTo>
                      <a:pt x="19753" y="14240"/>
                    </a:lnTo>
                    <a:cubicBezTo>
                      <a:pt x="19969" y="13911"/>
                      <a:pt x="20124" y="13548"/>
                      <a:pt x="20228" y="13168"/>
                    </a:cubicBezTo>
                    <a:cubicBezTo>
                      <a:pt x="19865" y="13039"/>
                      <a:pt x="19502" y="12900"/>
                      <a:pt x="19148" y="12753"/>
                    </a:cubicBezTo>
                    <a:cubicBezTo>
                      <a:pt x="19087" y="13056"/>
                      <a:pt x="18966" y="13350"/>
                      <a:pt x="18794" y="13617"/>
                    </a:cubicBezTo>
                    <a:lnTo>
                      <a:pt x="18785" y="13635"/>
                    </a:lnTo>
                    <a:cubicBezTo>
                      <a:pt x="18298" y="14368"/>
                      <a:pt x="17493" y="14765"/>
                      <a:pt x="16672" y="14765"/>
                    </a:cubicBezTo>
                    <a:cubicBezTo>
                      <a:pt x="16196" y="14765"/>
                      <a:pt x="15714" y="14631"/>
                      <a:pt x="15286" y="14352"/>
                    </a:cubicBezTo>
                    <a:lnTo>
                      <a:pt x="3327" y="6480"/>
                    </a:lnTo>
                    <a:cubicBezTo>
                      <a:pt x="1374" y="5193"/>
                      <a:pt x="1245" y="2368"/>
                      <a:pt x="3085" y="907"/>
                    </a:cubicBezTo>
                    <a:cubicBezTo>
                      <a:pt x="2835" y="614"/>
                      <a:pt x="2601" y="311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5"/>
              <p:cNvSpPr/>
              <p:nvPr/>
            </p:nvSpPr>
            <p:spPr>
              <a:xfrm>
                <a:off x="4076641" y="3840146"/>
                <a:ext cx="237460" cy="222648"/>
              </a:xfrm>
              <a:custGeom>
                <a:rect b="b" l="l" r="r" t="t"/>
                <a:pathLst>
                  <a:path extrusionOk="0" h="7230" w="7711">
                    <a:moveTo>
                      <a:pt x="968" y="1"/>
                    </a:moveTo>
                    <a:cubicBezTo>
                      <a:pt x="925" y="61"/>
                      <a:pt x="882" y="113"/>
                      <a:pt x="839" y="182"/>
                    </a:cubicBezTo>
                    <a:cubicBezTo>
                      <a:pt x="0" y="1452"/>
                      <a:pt x="355" y="3163"/>
                      <a:pt x="1633" y="4001"/>
                    </a:cubicBezTo>
                    <a:lnTo>
                      <a:pt x="6550" y="7129"/>
                    </a:lnTo>
                    <a:cubicBezTo>
                      <a:pt x="6660" y="7199"/>
                      <a:pt x="6769" y="7230"/>
                      <a:pt x="6871" y="7230"/>
                    </a:cubicBezTo>
                    <a:cubicBezTo>
                      <a:pt x="7372" y="7230"/>
                      <a:pt x="7710" y="6499"/>
                      <a:pt x="7172" y="6161"/>
                    </a:cubicBezTo>
                    <a:lnTo>
                      <a:pt x="2256" y="3033"/>
                    </a:lnTo>
                    <a:cubicBezTo>
                      <a:pt x="1530" y="2550"/>
                      <a:pt x="1322" y="1573"/>
                      <a:pt x="1789" y="839"/>
                    </a:cubicBezTo>
                    <a:cubicBezTo>
                      <a:pt x="1512" y="562"/>
                      <a:pt x="1236" y="286"/>
                      <a:pt x="9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25"/>
            <p:cNvGrpSpPr/>
            <p:nvPr/>
          </p:nvGrpSpPr>
          <p:grpSpPr>
            <a:xfrm rot="-3276141">
              <a:off x="4755757" y="353476"/>
              <a:ext cx="646059" cy="1276459"/>
              <a:chOff x="4603759" y="1244158"/>
              <a:chExt cx="575559" cy="1137167"/>
            </a:xfrm>
          </p:grpSpPr>
          <p:sp>
            <p:nvSpPr>
              <p:cNvPr id="226" name="Google Shape;226;p25"/>
              <p:cNvSpPr/>
              <p:nvPr/>
            </p:nvSpPr>
            <p:spPr>
              <a:xfrm>
                <a:off x="4612782" y="1378609"/>
                <a:ext cx="566536" cy="986672"/>
              </a:xfrm>
              <a:custGeom>
                <a:rect b="b" l="l" r="r" t="t"/>
                <a:pathLst>
                  <a:path extrusionOk="0" h="32040" w="18397">
                    <a:moveTo>
                      <a:pt x="14275" y="1"/>
                    </a:moveTo>
                    <a:lnTo>
                      <a:pt x="12391" y="269"/>
                    </a:lnTo>
                    <a:lnTo>
                      <a:pt x="1" y="29499"/>
                    </a:lnTo>
                    <a:lnTo>
                      <a:pt x="5998" y="32040"/>
                    </a:lnTo>
                    <a:lnTo>
                      <a:pt x="18397" y="2818"/>
                    </a:lnTo>
                    <a:lnTo>
                      <a:pt x="17282" y="1271"/>
                    </a:lnTo>
                    <a:lnTo>
                      <a:pt x="15779" y="640"/>
                    </a:lnTo>
                    <a:lnTo>
                      <a:pt x="14275" y="1"/>
                    </a:ln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5"/>
              <p:cNvSpPr/>
              <p:nvPr/>
            </p:nvSpPr>
            <p:spPr>
              <a:xfrm>
                <a:off x="4612782" y="1378609"/>
                <a:ext cx="455304" cy="949687"/>
              </a:xfrm>
              <a:custGeom>
                <a:rect b="b" l="l" r="r" t="t"/>
                <a:pathLst>
                  <a:path extrusionOk="0" h="30839" w="14785">
                    <a:moveTo>
                      <a:pt x="14275" y="1"/>
                    </a:moveTo>
                    <a:lnTo>
                      <a:pt x="12391" y="269"/>
                    </a:lnTo>
                    <a:lnTo>
                      <a:pt x="1" y="29499"/>
                    </a:lnTo>
                    <a:lnTo>
                      <a:pt x="3155" y="30839"/>
                    </a:lnTo>
                    <a:cubicBezTo>
                      <a:pt x="4684" y="19891"/>
                      <a:pt x="8659" y="9419"/>
                      <a:pt x="14785" y="217"/>
                    </a:cubicBezTo>
                    <a:lnTo>
                      <a:pt x="14275" y="1"/>
                    </a:lnTo>
                    <a:close/>
                  </a:path>
                </a:pathLst>
              </a:custGeom>
              <a:solidFill>
                <a:srgbClr val="E89C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5"/>
              <p:cNvSpPr/>
              <p:nvPr/>
            </p:nvSpPr>
            <p:spPr>
              <a:xfrm>
                <a:off x="4679853" y="1387386"/>
                <a:ext cx="444125" cy="949687"/>
              </a:xfrm>
              <a:custGeom>
                <a:rect b="b" l="l" r="r" t="t"/>
                <a:pathLst>
                  <a:path extrusionOk="0" h="30839" w="14422">
                    <a:moveTo>
                      <a:pt x="12771" y="1"/>
                    </a:moveTo>
                    <a:lnTo>
                      <a:pt x="0" y="30139"/>
                    </a:lnTo>
                    <a:lnTo>
                      <a:pt x="1651" y="30839"/>
                    </a:lnTo>
                    <a:lnTo>
                      <a:pt x="14421" y="701"/>
                    </a:lnTo>
                    <a:lnTo>
                      <a:pt x="12771" y="1"/>
                    </a:lnTo>
                    <a:close/>
                  </a:path>
                </a:pathLst>
              </a:custGeom>
              <a:solidFill>
                <a:srgbClr val="DD8D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5"/>
              <p:cNvSpPr/>
              <p:nvPr/>
            </p:nvSpPr>
            <p:spPr>
              <a:xfrm>
                <a:off x="4679853" y="2186978"/>
                <a:ext cx="54322" cy="141318"/>
              </a:xfrm>
              <a:custGeom>
                <a:rect b="b" l="l" r="r" t="t"/>
                <a:pathLst>
                  <a:path extrusionOk="0" h="4589" w="1764">
                    <a:moveTo>
                      <a:pt x="1763" y="1"/>
                    </a:moveTo>
                    <a:lnTo>
                      <a:pt x="0" y="4174"/>
                    </a:lnTo>
                    <a:lnTo>
                      <a:pt x="977" y="4589"/>
                    </a:lnTo>
                    <a:cubicBezTo>
                      <a:pt x="1193" y="3051"/>
                      <a:pt x="1452" y="1521"/>
                      <a:pt x="1763" y="1"/>
                    </a:cubicBezTo>
                    <a:close/>
                  </a:path>
                </a:pathLst>
              </a:custGeom>
              <a:solidFill>
                <a:srgbClr val="CC7C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5"/>
              <p:cNvSpPr/>
              <p:nvPr/>
            </p:nvSpPr>
            <p:spPr>
              <a:xfrm>
                <a:off x="4994363" y="1244158"/>
                <a:ext cx="184955" cy="221231"/>
              </a:xfrm>
              <a:custGeom>
                <a:rect b="b" l="l" r="r" t="t"/>
                <a:pathLst>
                  <a:path extrusionOk="0" h="7184" w="6006">
                    <a:moveTo>
                      <a:pt x="5402" y="1"/>
                    </a:moveTo>
                    <a:cubicBezTo>
                      <a:pt x="5347" y="1"/>
                      <a:pt x="5291" y="20"/>
                      <a:pt x="5245" y="64"/>
                    </a:cubicBezTo>
                    <a:lnTo>
                      <a:pt x="0" y="4635"/>
                    </a:lnTo>
                    <a:cubicBezTo>
                      <a:pt x="159" y="4702"/>
                      <a:pt x="297" y="4727"/>
                      <a:pt x="422" y="4727"/>
                    </a:cubicBezTo>
                    <a:cubicBezTo>
                      <a:pt x="767" y="4727"/>
                      <a:pt x="1020" y="4538"/>
                      <a:pt x="1367" y="4538"/>
                    </a:cubicBezTo>
                    <a:cubicBezTo>
                      <a:pt x="1490" y="4538"/>
                      <a:pt x="1625" y="4562"/>
                      <a:pt x="1780" y="4626"/>
                    </a:cubicBezTo>
                    <a:cubicBezTo>
                      <a:pt x="2524" y="4946"/>
                      <a:pt x="2256" y="5594"/>
                      <a:pt x="2999" y="5905"/>
                    </a:cubicBezTo>
                    <a:cubicBezTo>
                      <a:pt x="3158" y="5972"/>
                      <a:pt x="3295" y="5997"/>
                      <a:pt x="3421" y="5997"/>
                    </a:cubicBezTo>
                    <a:cubicBezTo>
                      <a:pt x="3763" y="5997"/>
                      <a:pt x="4014" y="5813"/>
                      <a:pt x="4357" y="5813"/>
                    </a:cubicBezTo>
                    <a:cubicBezTo>
                      <a:pt x="4482" y="5813"/>
                      <a:pt x="4620" y="5837"/>
                      <a:pt x="4779" y="5905"/>
                    </a:cubicBezTo>
                    <a:cubicBezTo>
                      <a:pt x="5522" y="6216"/>
                      <a:pt x="5254" y="6864"/>
                      <a:pt x="6006" y="7184"/>
                    </a:cubicBezTo>
                    <a:lnTo>
                      <a:pt x="5643" y="237"/>
                    </a:lnTo>
                    <a:cubicBezTo>
                      <a:pt x="5637" y="94"/>
                      <a:pt x="5521" y="1"/>
                      <a:pt x="5402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4994363" y="1244251"/>
                <a:ext cx="172976" cy="151173"/>
              </a:xfrm>
              <a:custGeom>
                <a:rect b="b" l="l" r="r" t="t"/>
                <a:pathLst>
                  <a:path extrusionOk="0" h="4909" w="5617">
                    <a:moveTo>
                      <a:pt x="5402" y="0"/>
                    </a:moveTo>
                    <a:cubicBezTo>
                      <a:pt x="5346" y="0"/>
                      <a:pt x="5290" y="19"/>
                      <a:pt x="5245" y="61"/>
                    </a:cubicBezTo>
                    <a:lnTo>
                      <a:pt x="0" y="4632"/>
                    </a:lnTo>
                    <a:cubicBezTo>
                      <a:pt x="159" y="4699"/>
                      <a:pt x="297" y="4724"/>
                      <a:pt x="422" y="4724"/>
                    </a:cubicBezTo>
                    <a:cubicBezTo>
                      <a:pt x="767" y="4724"/>
                      <a:pt x="1020" y="4535"/>
                      <a:pt x="1367" y="4535"/>
                    </a:cubicBezTo>
                    <a:cubicBezTo>
                      <a:pt x="1490" y="4535"/>
                      <a:pt x="1625" y="4559"/>
                      <a:pt x="1780" y="4623"/>
                    </a:cubicBezTo>
                    <a:cubicBezTo>
                      <a:pt x="1927" y="4684"/>
                      <a:pt x="2066" y="4787"/>
                      <a:pt x="2178" y="4908"/>
                    </a:cubicBezTo>
                    <a:cubicBezTo>
                      <a:pt x="3258" y="3266"/>
                      <a:pt x="4398" y="1677"/>
                      <a:pt x="5617" y="121"/>
                    </a:cubicBezTo>
                    <a:cubicBezTo>
                      <a:pt x="5570" y="44"/>
                      <a:pt x="5486" y="0"/>
                      <a:pt x="5402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5"/>
              <p:cNvSpPr/>
              <p:nvPr/>
            </p:nvSpPr>
            <p:spPr>
              <a:xfrm>
                <a:off x="5092537" y="1244251"/>
                <a:ext cx="80129" cy="91030"/>
              </a:xfrm>
              <a:custGeom>
                <a:rect b="b" l="l" r="r" t="t"/>
                <a:pathLst>
                  <a:path extrusionOk="0" h="2956" w="2602">
                    <a:moveTo>
                      <a:pt x="2216" y="1"/>
                    </a:moveTo>
                    <a:cubicBezTo>
                      <a:pt x="2160" y="1"/>
                      <a:pt x="2104" y="20"/>
                      <a:pt x="2057" y="61"/>
                    </a:cubicBezTo>
                    <a:lnTo>
                      <a:pt x="1" y="1858"/>
                    </a:lnTo>
                    <a:lnTo>
                      <a:pt x="2602" y="2955"/>
                    </a:lnTo>
                    <a:lnTo>
                      <a:pt x="2463" y="234"/>
                    </a:lnTo>
                    <a:cubicBezTo>
                      <a:pt x="2455" y="208"/>
                      <a:pt x="2455" y="182"/>
                      <a:pt x="2446" y="165"/>
                    </a:cubicBezTo>
                    <a:cubicBezTo>
                      <a:pt x="2408" y="60"/>
                      <a:pt x="2313" y="1"/>
                      <a:pt x="2216" y="1"/>
                    </a:cubicBez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5"/>
              <p:cNvSpPr/>
              <p:nvPr/>
            </p:nvSpPr>
            <p:spPr>
              <a:xfrm>
                <a:off x="5092537" y="1244251"/>
                <a:ext cx="74801" cy="68149"/>
              </a:xfrm>
              <a:custGeom>
                <a:rect b="b" l="l" r="r" t="t"/>
                <a:pathLst>
                  <a:path extrusionOk="0" h="2213" w="2429">
                    <a:moveTo>
                      <a:pt x="2212" y="0"/>
                    </a:moveTo>
                    <a:cubicBezTo>
                      <a:pt x="2155" y="0"/>
                      <a:pt x="2097" y="19"/>
                      <a:pt x="2049" y="61"/>
                    </a:cubicBezTo>
                    <a:lnTo>
                      <a:pt x="1" y="1858"/>
                    </a:lnTo>
                    <a:lnTo>
                      <a:pt x="848" y="2212"/>
                    </a:lnTo>
                    <a:cubicBezTo>
                      <a:pt x="1357" y="1504"/>
                      <a:pt x="1884" y="813"/>
                      <a:pt x="2429" y="121"/>
                    </a:cubicBezTo>
                    <a:cubicBezTo>
                      <a:pt x="2382" y="44"/>
                      <a:pt x="2298" y="0"/>
                      <a:pt x="2212" y="0"/>
                    </a:cubicBezTo>
                    <a:close/>
                  </a:path>
                </a:pathLst>
              </a:custGeom>
              <a:solidFill>
                <a:srgbClr val="E89C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5"/>
              <p:cNvSpPr/>
              <p:nvPr/>
            </p:nvSpPr>
            <p:spPr>
              <a:xfrm>
                <a:off x="4604005" y="2271449"/>
                <a:ext cx="202785" cy="109877"/>
              </a:xfrm>
              <a:custGeom>
                <a:rect b="b" l="l" r="r" t="t"/>
                <a:pathLst>
                  <a:path extrusionOk="0" h="3568" w="6585">
                    <a:moveTo>
                      <a:pt x="1518" y="1"/>
                    </a:moveTo>
                    <a:cubicBezTo>
                      <a:pt x="892" y="1"/>
                      <a:pt x="435" y="169"/>
                      <a:pt x="295" y="506"/>
                    </a:cubicBezTo>
                    <a:cubicBezTo>
                      <a:pt x="1" y="1198"/>
                      <a:pt x="1107" y="2329"/>
                      <a:pt x="2757" y="3029"/>
                    </a:cubicBezTo>
                    <a:cubicBezTo>
                      <a:pt x="3597" y="3388"/>
                      <a:pt x="4417" y="3567"/>
                      <a:pt x="5060" y="3567"/>
                    </a:cubicBezTo>
                    <a:cubicBezTo>
                      <a:pt x="5687" y="3567"/>
                      <a:pt x="6146" y="3397"/>
                      <a:pt x="6291" y="3055"/>
                    </a:cubicBezTo>
                    <a:cubicBezTo>
                      <a:pt x="6585" y="2364"/>
                      <a:pt x="5479" y="1232"/>
                      <a:pt x="3820" y="532"/>
                    </a:cubicBezTo>
                    <a:cubicBezTo>
                      <a:pt x="2980" y="178"/>
                      <a:pt x="2160" y="1"/>
                      <a:pt x="1518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4603759" y="2271387"/>
                <a:ext cx="112587" cy="99221"/>
              </a:xfrm>
              <a:custGeom>
                <a:rect b="b" l="l" r="r" t="t"/>
                <a:pathLst>
                  <a:path extrusionOk="0" h="3222" w="3656">
                    <a:moveTo>
                      <a:pt x="1523" y="1"/>
                    </a:moveTo>
                    <a:cubicBezTo>
                      <a:pt x="899" y="1"/>
                      <a:pt x="444" y="169"/>
                      <a:pt x="303" y="508"/>
                    </a:cubicBezTo>
                    <a:cubicBezTo>
                      <a:pt x="0" y="1200"/>
                      <a:pt x="1106" y="2331"/>
                      <a:pt x="2765" y="3031"/>
                    </a:cubicBezTo>
                    <a:cubicBezTo>
                      <a:pt x="2938" y="3100"/>
                      <a:pt x="3111" y="3161"/>
                      <a:pt x="3275" y="3221"/>
                    </a:cubicBezTo>
                    <a:cubicBezTo>
                      <a:pt x="3387" y="2297"/>
                      <a:pt x="3508" y="1381"/>
                      <a:pt x="3655" y="465"/>
                    </a:cubicBezTo>
                    <a:cubicBezTo>
                      <a:pt x="2876" y="156"/>
                      <a:pt x="2122" y="1"/>
                      <a:pt x="1523" y="1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5"/>
              <p:cNvSpPr/>
              <p:nvPr/>
            </p:nvSpPr>
            <p:spPr>
              <a:xfrm>
                <a:off x="4663101" y="2303352"/>
                <a:ext cx="84101" cy="45607"/>
              </a:xfrm>
              <a:custGeom>
                <a:rect b="b" l="l" r="r" t="t"/>
                <a:pathLst>
                  <a:path extrusionOk="0" h="1481" w="2731">
                    <a:moveTo>
                      <a:pt x="636" y="1"/>
                    </a:moveTo>
                    <a:cubicBezTo>
                      <a:pt x="373" y="1"/>
                      <a:pt x="181" y="72"/>
                      <a:pt x="121" y="213"/>
                    </a:cubicBezTo>
                    <a:cubicBezTo>
                      <a:pt x="0" y="507"/>
                      <a:pt x="458" y="965"/>
                      <a:pt x="1149" y="1259"/>
                    </a:cubicBezTo>
                    <a:cubicBezTo>
                      <a:pt x="1493" y="1407"/>
                      <a:pt x="1830" y="1480"/>
                      <a:pt x="2096" y="1480"/>
                    </a:cubicBezTo>
                    <a:cubicBezTo>
                      <a:pt x="2357" y="1480"/>
                      <a:pt x="2549" y="1409"/>
                      <a:pt x="2609" y="1268"/>
                    </a:cubicBezTo>
                    <a:cubicBezTo>
                      <a:pt x="2730" y="982"/>
                      <a:pt x="2273" y="516"/>
                      <a:pt x="1590" y="222"/>
                    </a:cubicBezTo>
                    <a:cubicBezTo>
                      <a:pt x="1242" y="74"/>
                      <a:pt x="902" y="1"/>
                      <a:pt x="636" y="1"/>
                    </a:cubicBezTo>
                    <a:close/>
                  </a:path>
                </a:pathLst>
              </a:custGeom>
              <a:solidFill>
                <a:srgbClr val="DD8D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5"/>
              <p:cNvSpPr/>
              <p:nvPr/>
            </p:nvSpPr>
            <p:spPr>
              <a:xfrm>
                <a:off x="4663101" y="2303352"/>
                <a:ext cx="49518" cy="42251"/>
              </a:xfrm>
              <a:custGeom>
                <a:rect b="b" l="l" r="r" t="t"/>
                <a:pathLst>
                  <a:path extrusionOk="0" h="1372" w="1608">
                    <a:moveTo>
                      <a:pt x="636" y="1"/>
                    </a:moveTo>
                    <a:cubicBezTo>
                      <a:pt x="373" y="1"/>
                      <a:pt x="181" y="72"/>
                      <a:pt x="121" y="213"/>
                    </a:cubicBezTo>
                    <a:cubicBezTo>
                      <a:pt x="0" y="499"/>
                      <a:pt x="458" y="965"/>
                      <a:pt x="1149" y="1259"/>
                    </a:cubicBezTo>
                    <a:cubicBezTo>
                      <a:pt x="1244" y="1302"/>
                      <a:pt x="1348" y="1337"/>
                      <a:pt x="1443" y="1371"/>
                    </a:cubicBezTo>
                    <a:cubicBezTo>
                      <a:pt x="1495" y="991"/>
                      <a:pt x="1547" y="611"/>
                      <a:pt x="1607" y="231"/>
                    </a:cubicBezTo>
                    <a:lnTo>
                      <a:pt x="1590" y="222"/>
                    </a:lnTo>
                    <a:cubicBezTo>
                      <a:pt x="1242" y="74"/>
                      <a:pt x="902" y="1"/>
                      <a:pt x="636" y="1"/>
                    </a:cubicBezTo>
                    <a:close/>
                  </a:path>
                </a:pathLst>
              </a:custGeom>
              <a:solidFill>
                <a:srgbClr val="CC7C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4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CLASSROOM PROCEDURES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(These routines keep our classroom running smoothly!)</a:t>
            </a:r>
            <a:endParaRPr b="0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1366013" y="152687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4"/>
          <p:cNvSpPr txBox="1"/>
          <p:nvPr/>
        </p:nvSpPr>
        <p:spPr>
          <a:xfrm>
            <a:off x="1395722" y="1837384"/>
            <a:ext cx="296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QUESTIONS/COMMENTS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CLASS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1" name="Google Shape;691;p34"/>
          <p:cNvSpPr/>
          <p:nvPr/>
        </p:nvSpPr>
        <p:spPr>
          <a:xfrm>
            <a:off x="2545613" y="109435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b="1" sz="36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2" name="Google Shape;692;p34"/>
          <p:cNvSpPr/>
          <p:nvPr/>
        </p:nvSpPr>
        <p:spPr>
          <a:xfrm>
            <a:off x="4749186" y="152687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4"/>
          <p:cNvSpPr txBox="1"/>
          <p:nvPr/>
        </p:nvSpPr>
        <p:spPr>
          <a:xfrm>
            <a:off x="4778920" y="1732434"/>
            <a:ext cx="296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QUESTIONS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ABOUT GRADES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4" name="Google Shape;694;p34"/>
          <p:cNvSpPr/>
          <p:nvPr/>
        </p:nvSpPr>
        <p:spPr>
          <a:xfrm>
            <a:off x="5928786" y="109435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endParaRPr b="1" sz="36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5" name="Google Shape;695;p34"/>
          <p:cNvSpPr/>
          <p:nvPr/>
        </p:nvSpPr>
        <p:spPr>
          <a:xfrm>
            <a:off x="1366013" y="352762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4"/>
          <p:cNvSpPr/>
          <p:nvPr/>
        </p:nvSpPr>
        <p:spPr>
          <a:xfrm>
            <a:off x="2545613" y="309510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</a:t>
            </a:r>
            <a:endParaRPr b="1" sz="36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7" name="Google Shape;697;p34"/>
          <p:cNvSpPr/>
          <p:nvPr/>
        </p:nvSpPr>
        <p:spPr>
          <a:xfrm>
            <a:off x="4749186" y="352762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4"/>
          <p:cNvSpPr txBox="1"/>
          <p:nvPr/>
        </p:nvSpPr>
        <p:spPr>
          <a:xfrm>
            <a:off x="1395747" y="3838134"/>
            <a:ext cx="296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END OF 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CLASS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9" name="Google Shape;699;p34"/>
          <p:cNvSpPr txBox="1"/>
          <p:nvPr/>
        </p:nvSpPr>
        <p:spPr>
          <a:xfrm>
            <a:off x="4778920" y="3838134"/>
            <a:ext cx="296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CONCERNS/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DISAGREEMENTS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00" name="Google Shape;700;p34"/>
          <p:cNvSpPr/>
          <p:nvPr/>
        </p:nvSpPr>
        <p:spPr>
          <a:xfrm>
            <a:off x="5928786" y="309510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</a:t>
            </a:r>
            <a:endParaRPr b="1" sz="36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 OF CLASS PROCEDURE</a:t>
            </a:r>
            <a:endParaRPr/>
          </a:p>
        </p:txBody>
      </p:sp>
      <p:sp>
        <p:nvSpPr>
          <p:cNvPr id="706" name="Google Shape;706;p35"/>
          <p:cNvSpPr/>
          <p:nvPr/>
        </p:nvSpPr>
        <p:spPr>
          <a:xfrm>
            <a:off x="1143300" y="2489550"/>
            <a:ext cx="503100" cy="5031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07" name="Google Shape;707;p35"/>
          <p:cNvSpPr/>
          <p:nvPr/>
        </p:nvSpPr>
        <p:spPr>
          <a:xfrm>
            <a:off x="2731875" y="2489550"/>
            <a:ext cx="503100" cy="5031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08" name="Google Shape;708;p35"/>
          <p:cNvSpPr/>
          <p:nvPr/>
        </p:nvSpPr>
        <p:spPr>
          <a:xfrm>
            <a:off x="4320451" y="2489550"/>
            <a:ext cx="503100" cy="5031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09" name="Google Shape;709;p35"/>
          <p:cNvSpPr/>
          <p:nvPr/>
        </p:nvSpPr>
        <p:spPr>
          <a:xfrm>
            <a:off x="5909025" y="2489550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0" name="Google Shape;710;p35"/>
          <p:cNvSpPr/>
          <p:nvPr/>
        </p:nvSpPr>
        <p:spPr>
          <a:xfrm>
            <a:off x="7497600" y="2489550"/>
            <a:ext cx="503100" cy="5031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11" name="Google Shape;711;p35"/>
          <p:cNvCxnSpPr>
            <a:stCxn id="706" idx="6"/>
            <a:endCxn id="707" idx="2"/>
          </p:cNvCxnSpPr>
          <p:nvPr/>
        </p:nvCxnSpPr>
        <p:spPr>
          <a:xfrm>
            <a:off x="1646400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35"/>
          <p:cNvCxnSpPr>
            <a:stCxn id="707" idx="6"/>
            <a:endCxn id="708" idx="2"/>
          </p:cNvCxnSpPr>
          <p:nvPr/>
        </p:nvCxnSpPr>
        <p:spPr>
          <a:xfrm>
            <a:off x="3234975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35"/>
          <p:cNvCxnSpPr>
            <a:stCxn id="708" idx="6"/>
            <a:endCxn id="709" idx="2"/>
          </p:cNvCxnSpPr>
          <p:nvPr/>
        </p:nvCxnSpPr>
        <p:spPr>
          <a:xfrm>
            <a:off x="4823551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35"/>
          <p:cNvCxnSpPr>
            <a:stCxn id="709" idx="6"/>
            <a:endCxn id="710" idx="2"/>
          </p:cNvCxnSpPr>
          <p:nvPr/>
        </p:nvCxnSpPr>
        <p:spPr>
          <a:xfrm>
            <a:off x="6412125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5" name="Google Shape;715;p35"/>
          <p:cNvGrpSpPr/>
          <p:nvPr/>
        </p:nvGrpSpPr>
        <p:grpSpPr>
          <a:xfrm>
            <a:off x="492525" y="3140938"/>
            <a:ext cx="2188813" cy="1096888"/>
            <a:chOff x="492525" y="3020663"/>
            <a:chExt cx="2188813" cy="1096888"/>
          </a:xfrm>
        </p:grpSpPr>
        <p:sp>
          <p:nvSpPr>
            <p:cNvPr id="716" name="Google Shape;716;p35"/>
            <p:cNvSpPr txBox="1"/>
            <p:nvPr/>
          </p:nvSpPr>
          <p:spPr>
            <a:xfrm>
              <a:off x="492538" y="3020663"/>
              <a:ext cx="21888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Arrive before the bell.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7" name="Google Shape;717;p35"/>
            <p:cNvSpPr txBox="1"/>
            <p:nvPr/>
          </p:nvSpPr>
          <p:spPr>
            <a:xfrm>
              <a:off x="492525" y="3380150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Students who arrive as the bell rings or after may be marked tardy.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8" name="Google Shape;718;p35"/>
          <p:cNvGrpSpPr/>
          <p:nvPr/>
        </p:nvGrpSpPr>
        <p:grpSpPr>
          <a:xfrm>
            <a:off x="2081100" y="1244363"/>
            <a:ext cx="1804527" cy="1096963"/>
            <a:chOff x="2081100" y="1124088"/>
            <a:chExt cx="1804527" cy="1096963"/>
          </a:xfrm>
        </p:grpSpPr>
        <p:sp>
          <p:nvSpPr>
            <p:cNvPr id="719" name="Google Shape;719;p35"/>
            <p:cNvSpPr txBox="1"/>
            <p:nvPr/>
          </p:nvSpPr>
          <p:spPr>
            <a:xfrm>
              <a:off x="2081127" y="1124088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Sit down.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0" name="Google Shape;720;p35"/>
            <p:cNvSpPr txBox="1"/>
            <p:nvPr/>
          </p:nvSpPr>
          <p:spPr>
            <a:xfrm>
              <a:off x="2081100" y="1483651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Be in your seat by the time the bell rings.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21" name="Google Shape;721;p35"/>
          <p:cNvCxnSpPr>
            <a:stCxn id="706" idx="4"/>
          </p:cNvCxnSpPr>
          <p:nvPr/>
        </p:nvCxnSpPr>
        <p:spPr>
          <a:xfrm>
            <a:off x="1394850" y="2992650"/>
            <a:ext cx="0" cy="180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2" name="Google Shape;722;p35"/>
          <p:cNvCxnSpPr>
            <a:endCxn id="720" idx="2"/>
          </p:cNvCxnSpPr>
          <p:nvPr/>
        </p:nvCxnSpPr>
        <p:spPr>
          <a:xfrm rot="10800000">
            <a:off x="2983350" y="2341326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3" name="Google Shape;723;p35"/>
          <p:cNvGrpSpPr/>
          <p:nvPr/>
        </p:nvGrpSpPr>
        <p:grpSpPr>
          <a:xfrm>
            <a:off x="5099850" y="1233800"/>
            <a:ext cx="2254928" cy="1116013"/>
            <a:chOff x="4973627" y="1124113"/>
            <a:chExt cx="2317500" cy="1116013"/>
          </a:xfrm>
        </p:grpSpPr>
        <p:sp>
          <p:nvSpPr>
            <p:cNvPr id="724" name="Google Shape;724;p35"/>
            <p:cNvSpPr txBox="1"/>
            <p:nvPr/>
          </p:nvSpPr>
          <p:spPr>
            <a:xfrm>
              <a:off x="4973627" y="1124113"/>
              <a:ext cx="2317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Be ready to get started.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5" name="Google Shape;725;p35"/>
            <p:cNvSpPr txBox="1"/>
            <p:nvPr/>
          </p:nvSpPr>
          <p:spPr>
            <a:xfrm>
              <a:off x="4973627" y="1502725"/>
              <a:ext cx="2187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Wrap up any non-class- related conversations or tasks quickly.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6" name="Google Shape;726;p35"/>
          <p:cNvGrpSpPr/>
          <p:nvPr/>
        </p:nvGrpSpPr>
        <p:grpSpPr>
          <a:xfrm>
            <a:off x="3669751" y="3140875"/>
            <a:ext cx="1804500" cy="1096950"/>
            <a:chOff x="3669751" y="3020600"/>
            <a:chExt cx="1804500" cy="1096950"/>
          </a:xfrm>
        </p:grpSpPr>
        <p:sp>
          <p:nvSpPr>
            <p:cNvPr id="727" name="Google Shape;727;p35"/>
            <p:cNvSpPr txBox="1"/>
            <p:nvPr/>
          </p:nvSpPr>
          <p:spPr>
            <a:xfrm>
              <a:off x="3669751" y="30206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Check the board.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8" name="Google Shape;728;p35"/>
            <p:cNvSpPr txBox="1"/>
            <p:nvPr/>
          </p:nvSpPr>
          <p:spPr>
            <a:xfrm>
              <a:off x="3669751" y="3380150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If there is a bell-ringer assignment, get started on it right away.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9" name="Google Shape;729;p35"/>
          <p:cNvGrpSpPr/>
          <p:nvPr/>
        </p:nvGrpSpPr>
        <p:grpSpPr>
          <a:xfrm>
            <a:off x="6846926" y="3140875"/>
            <a:ext cx="1804500" cy="1096950"/>
            <a:chOff x="6846926" y="3020600"/>
            <a:chExt cx="1804500" cy="1096950"/>
          </a:xfrm>
        </p:grpSpPr>
        <p:sp>
          <p:nvSpPr>
            <p:cNvPr id="730" name="Google Shape;730;p35"/>
            <p:cNvSpPr txBox="1"/>
            <p:nvPr/>
          </p:nvSpPr>
          <p:spPr>
            <a:xfrm>
              <a:off x="6846926" y="30206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Listen carefully.</a:t>
              </a:r>
              <a:endParaRPr b="1"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1" name="Google Shape;731;p35"/>
            <p:cNvSpPr txBox="1"/>
            <p:nvPr/>
          </p:nvSpPr>
          <p:spPr>
            <a:xfrm>
              <a:off x="6846926" y="3380150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Prepare yourself to listen and pay attention to the day’s lesson.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32" name="Google Shape;732;p35"/>
          <p:cNvCxnSpPr>
            <a:stCxn id="708" idx="4"/>
            <a:endCxn id="727" idx="0"/>
          </p:cNvCxnSpPr>
          <p:nvPr/>
        </p:nvCxnSpPr>
        <p:spPr>
          <a:xfrm>
            <a:off x="4572001" y="2992650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3" name="Google Shape;733;p35"/>
          <p:cNvCxnSpPr>
            <a:stCxn id="709" idx="0"/>
            <a:endCxn id="725" idx="2"/>
          </p:cNvCxnSpPr>
          <p:nvPr/>
        </p:nvCxnSpPr>
        <p:spPr>
          <a:xfrm flipH="1" rot="10800000">
            <a:off x="6160575" y="2349750"/>
            <a:ext cx="3300" cy="139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35"/>
          <p:cNvCxnSpPr>
            <a:endCxn id="730" idx="0"/>
          </p:cNvCxnSpPr>
          <p:nvPr/>
        </p:nvCxnSpPr>
        <p:spPr>
          <a:xfrm>
            <a:off x="7749176" y="2992675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6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ABSENT/MISSING CLASS PROCEDURE</a:t>
            </a:r>
            <a:endParaRPr/>
          </a:p>
        </p:txBody>
      </p:sp>
      <p:grpSp>
        <p:nvGrpSpPr>
          <p:cNvPr id="740" name="Google Shape;740;p36"/>
          <p:cNvGrpSpPr/>
          <p:nvPr/>
        </p:nvGrpSpPr>
        <p:grpSpPr>
          <a:xfrm>
            <a:off x="3263325" y="965475"/>
            <a:ext cx="3901260" cy="863550"/>
            <a:chOff x="5200679" y="1098475"/>
            <a:chExt cx="3836425" cy="863550"/>
          </a:xfrm>
        </p:grpSpPr>
        <p:sp>
          <p:nvSpPr>
            <p:cNvPr id="741" name="Google Shape;741;p36"/>
            <p:cNvSpPr txBox="1"/>
            <p:nvPr/>
          </p:nvSpPr>
          <p:spPr>
            <a:xfrm>
              <a:off x="5200704" y="1098475"/>
              <a:ext cx="38364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Let [your name] know as soon as possible.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2" name="Google Shape;742;p36"/>
            <p:cNvSpPr txBox="1"/>
            <p:nvPr/>
          </p:nvSpPr>
          <p:spPr>
            <a:xfrm>
              <a:off x="5200679" y="1458025"/>
              <a:ext cx="38364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If you’ll be missing class for a sport or other event, let me know </a:t>
              </a:r>
              <a:r>
                <a:rPr i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beforehand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3" name="Google Shape;743;p36"/>
          <p:cNvSpPr/>
          <p:nvPr/>
        </p:nvSpPr>
        <p:spPr>
          <a:xfrm>
            <a:off x="2540837" y="1110900"/>
            <a:ext cx="560100" cy="5727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44" name="Google Shape;744;p36"/>
          <p:cNvGrpSpPr/>
          <p:nvPr/>
        </p:nvGrpSpPr>
        <p:grpSpPr>
          <a:xfrm>
            <a:off x="3263325" y="1940300"/>
            <a:ext cx="4193492" cy="863550"/>
            <a:chOff x="5200679" y="1098475"/>
            <a:chExt cx="4123800" cy="863550"/>
          </a:xfrm>
        </p:grpSpPr>
        <p:sp>
          <p:nvSpPr>
            <p:cNvPr id="745" name="Google Shape;745;p36"/>
            <p:cNvSpPr txBox="1"/>
            <p:nvPr/>
          </p:nvSpPr>
          <p:spPr>
            <a:xfrm>
              <a:off x="5200703" y="1098475"/>
              <a:ext cx="3799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Check Google Classroom for information.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36"/>
            <p:cNvSpPr txBox="1"/>
            <p:nvPr/>
          </p:nvSpPr>
          <p:spPr>
            <a:xfrm>
              <a:off x="5200679" y="1458025"/>
              <a:ext cx="41238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Look for assignments or other information about what you missed to see if you can complete any of it on your own.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7" name="Google Shape;747;p36"/>
          <p:cNvSpPr/>
          <p:nvPr/>
        </p:nvSpPr>
        <p:spPr>
          <a:xfrm>
            <a:off x="2540837" y="2085725"/>
            <a:ext cx="560100" cy="572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48" name="Google Shape;748;p36"/>
          <p:cNvGrpSpPr/>
          <p:nvPr/>
        </p:nvGrpSpPr>
        <p:grpSpPr>
          <a:xfrm>
            <a:off x="3263325" y="2915125"/>
            <a:ext cx="4292945" cy="863550"/>
            <a:chOff x="5200679" y="1098475"/>
            <a:chExt cx="4221600" cy="863550"/>
          </a:xfrm>
        </p:grpSpPr>
        <p:sp>
          <p:nvSpPr>
            <p:cNvPr id="749" name="Google Shape;749;p36"/>
            <p:cNvSpPr txBox="1"/>
            <p:nvPr/>
          </p:nvSpPr>
          <p:spPr>
            <a:xfrm>
              <a:off x="5200703" y="1098475"/>
              <a:ext cx="38364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See [your name] the day you get back.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0" name="Google Shape;750;p36"/>
            <p:cNvSpPr txBox="1"/>
            <p:nvPr/>
          </p:nvSpPr>
          <p:spPr>
            <a:xfrm>
              <a:off x="5200679" y="1458025"/>
              <a:ext cx="42216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But </a:t>
              </a:r>
              <a:r>
                <a:rPr i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 not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ask for missed assignments at the start of class. See me in the morning or at another appropriate time.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1" name="Google Shape;751;p36"/>
          <p:cNvSpPr/>
          <p:nvPr/>
        </p:nvSpPr>
        <p:spPr>
          <a:xfrm>
            <a:off x="2540837" y="3060550"/>
            <a:ext cx="560100" cy="5727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52" name="Google Shape;752;p36"/>
          <p:cNvGrpSpPr/>
          <p:nvPr/>
        </p:nvGrpSpPr>
        <p:grpSpPr>
          <a:xfrm>
            <a:off x="3262896" y="3889950"/>
            <a:ext cx="4293177" cy="863550"/>
            <a:chOff x="5200675" y="1098475"/>
            <a:chExt cx="3247241" cy="863550"/>
          </a:xfrm>
        </p:grpSpPr>
        <p:sp>
          <p:nvSpPr>
            <p:cNvPr id="753" name="Google Shape;753;p36"/>
            <p:cNvSpPr txBox="1"/>
            <p:nvPr/>
          </p:nvSpPr>
          <p:spPr>
            <a:xfrm>
              <a:off x="5200716" y="1098475"/>
              <a:ext cx="32472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Make up your missed work in a timely manner.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4" name="Google Shape;754;p36"/>
            <p:cNvSpPr txBox="1"/>
            <p:nvPr/>
          </p:nvSpPr>
          <p:spPr>
            <a:xfrm>
              <a:off x="5200675" y="1458025"/>
              <a:ext cx="31719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have one school day for each missed class to make up work.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5" name="Google Shape;755;p36"/>
          <p:cNvSpPr/>
          <p:nvPr/>
        </p:nvSpPr>
        <p:spPr>
          <a:xfrm>
            <a:off x="2540837" y="4035375"/>
            <a:ext cx="560100" cy="5727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6" name="Google Shape;756;p36"/>
          <p:cNvSpPr/>
          <p:nvPr/>
        </p:nvSpPr>
        <p:spPr>
          <a:xfrm>
            <a:off x="1210586" y="1350189"/>
            <a:ext cx="119837" cy="15629"/>
          </a:xfrm>
          <a:custGeom>
            <a:rect b="b" l="l" r="r" t="t"/>
            <a:pathLst>
              <a:path extrusionOk="0" h="412" w="3159">
                <a:moveTo>
                  <a:pt x="2924" y="1"/>
                </a:moveTo>
                <a:cubicBezTo>
                  <a:pt x="2726" y="1"/>
                  <a:pt x="2424" y="15"/>
                  <a:pt x="2106" y="30"/>
                </a:cubicBezTo>
                <a:cubicBezTo>
                  <a:pt x="1554" y="55"/>
                  <a:pt x="928" y="80"/>
                  <a:pt x="652" y="105"/>
                </a:cubicBezTo>
                <a:cubicBezTo>
                  <a:pt x="126" y="130"/>
                  <a:pt x="0" y="205"/>
                  <a:pt x="0" y="280"/>
                </a:cubicBezTo>
                <a:cubicBezTo>
                  <a:pt x="21" y="363"/>
                  <a:pt x="94" y="412"/>
                  <a:pt x="431" y="412"/>
                </a:cubicBezTo>
                <a:cubicBezTo>
                  <a:pt x="501" y="412"/>
                  <a:pt x="583" y="410"/>
                  <a:pt x="677" y="405"/>
                </a:cubicBezTo>
                <a:cubicBezTo>
                  <a:pt x="953" y="405"/>
                  <a:pt x="1579" y="330"/>
                  <a:pt x="2131" y="255"/>
                </a:cubicBezTo>
                <a:cubicBezTo>
                  <a:pt x="2682" y="180"/>
                  <a:pt x="3158" y="80"/>
                  <a:pt x="3158" y="30"/>
                </a:cubicBezTo>
                <a:cubicBezTo>
                  <a:pt x="3158" y="8"/>
                  <a:pt x="3069" y="1"/>
                  <a:pt x="2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6"/>
          <p:cNvSpPr/>
          <p:nvPr/>
        </p:nvSpPr>
        <p:spPr>
          <a:xfrm>
            <a:off x="1244802" y="1202362"/>
            <a:ext cx="111301" cy="65400"/>
          </a:xfrm>
          <a:custGeom>
            <a:rect b="b" l="l" r="r" t="t"/>
            <a:pathLst>
              <a:path extrusionOk="0" h="1724" w="2934">
                <a:moveTo>
                  <a:pt x="118" y="0"/>
                </a:moveTo>
                <a:cubicBezTo>
                  <a:pt x="70" y="0"/>
                  <a:pt x="43" y="17"/>
                  <a:pt x="26" y="42"/>
                </a:cubicBezTo>
                <a:cubicBezTo>
                  <a:pt x="1" y="117"/>
                  <a:pt x="51" y="242"/>
                  <a:pt x="552" y="543"/>
                </a:cubicBezTo>
                <a:cubicBezTo>
                  <a:pt x="778" y="693"/>
                  <a:pt x="1354" y="1019"/>
                  <a:pt x="1880" y="1270"/>
                </a:cubicBezTo>
                <a:cubicBezTo>
                  <a:pt x="2377" y="1530"/>
                  <a:pt x="2851" y="1723"/>
                  <a:pt x="2903" y="1723"/>
                </a:cubicBezTo>
                <a:cubicBezTo>
                  <a:pt x="2906" y="1723"/>
                  <a:pt x="2908" y="1722"/>
                  <a:pt x="2908" y="1721"/>
                </a:cubicBezTo>
                <a:cubicBezTo>
                  <a:pt x="2933" y="1671"/>
                  <a:pt x="2507" y="1395"/>
                  <a:pt x="2006" y="1069"/>
                </a:cubicBezTo>
                <a:cubicBezTo>
                  <a:pt x="1505" y="769"/>
                  <a:pt x="953" y="418"/>
                  <a:pt x="703" y="267"/>
                </a:cubicBezTo>
                <a:cubicBezTo>
                  <a:pt x="385" y="67"/>
                  <a:pt x="212" y="0"/>
                  <a:pt x="1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7"/>
          <p:cNvSpPr/>
          <p:nvPr/>
        </p:nvSpPr>
        <p:spPr>
          <a:xfrm>
            <a:off x="1300150" y="1625525"/>
            <a:ext cx="3271800" cy="2698800"/>
          </a:xfrm>
          <a:prstGeom prst="roundRect">
            <a:avLst>
              <a:gd fmla="val 443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7"/>
          <p:cNvSpPr/>
          <p:nvPr/>
        </p:nvSpPr>
        <p:spPr>
          <a:xfrm>
            <a:off x="4571950" y="1625525"/>
            <a:ext cx="3271800" cy="2698800"/>
          </a:xfrm>
          <a:prstGeom prst="roundRect">
            <a:avLst>
              <a:gd fmla="val 44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64" name="Google Shape;764;p37"/>
          <p:cNvGraphicFramePr/>
          <p:nvPr/>
        </p:nvGraphicFramePr>
        <p:xfrm>
          <a:off x="1300138" y="11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{01AB2E61-B0AD-4A01-A28F-EAFAA414E7F7}</a:tableStyleId>
              </a:tblPr>
              <a:tblGrid>
                <a:gridCol w="3271850"/>
                <a:gridCol w="327185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Dos</a:t>
                      </a:r>
                      <a:endParaRPr b="1" sz="18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Don’ts</a:t>
                      </a:r>
                      <a:endParaRPr b="1" sz="1800">
                        <a:solidFill>
                          <a:schemeClr val="l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Wait until an appropriate moment to ask to leave class.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Ask to leave class every day.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 as quick as possible.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Interrupt instructions or an 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important part of a lesson to ask.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Re-enter the room quietly 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without causing a distraction.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Waste time/act inappropriately in the bathroom or hallways.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this 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privilege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wisely.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Abuse this privilege.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5" name="Google Shape;765;p37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BATHROOM/WATER FOUNTAIN PROCEDURES</a:t>
            </a:r>
            <a:endParaRPr/>
          </a:p>
        </p:txBody>
      </p:sp>
      <p:grpSp>
        <p:nvGrpSpPr>
          <p:cNvPr id="766" name="Google Shape;766;p37"/>
          <p:cNvGrpSpPr/>
          <p:nvPr/>
        </p:nvGrpSpPr>
        <p:grpSpPr>
          <a:xfrm rot="-2186444">
            <a:off x="1048627" y="2989185"/>
            <a:ext cx="837576" cy="1654852"/>
            <a:chOff x="4603759" y="1244158"/>
            <a:chExt cx="575559" cy="1137167"/>
          </a:xfrm>
        </p:grpSpPr>
        <p:sp>
          <p:nvSpPr>
            <p:cNvPr id="767" name="Google Shape;767;p37"/>
            <p:cNvSpPr/>
            <p:nvPr/>
          </p:nvSpPr>
          <p:spPr>
            <a:xfrm>
              <a:off x="4612782" y="1378609"/>
              <a:ext cx="566536" cy="986672"/>
            </a:xfrm>
            <a:custGeom>
              <a:rect b="b" l="l" r="r" t="t"/>
              <a:pathLst>
                <a:path extrusionOk="0" h="32040" w="18397">
                  <a:moveTo>
                    <a:pt x="14275" y="1"/>
                  </a:moveTo>
                  <a:lnTo>
                    <a:pt x="12391" y="269"/>
                  </a:lnTo>
                  <a:lnTo>
                    <a:pt x="1" y="29499"/>
                  </a:lnTo>
                  <a:lnTo>
                    <a:pt x="5998" y="32040"/>
                  </a:lnTo>
                  <a:lnTo>
                    <a:pt x="18397" y="2818"/>
                  </a:lnTo>
                  <a:lnTo>
                    <a:pt x="17282" y="1271"/>
                  </a:lnTo>
                  <a:lnTo>
                    <a:pt x="15779" y="640"/>
                  </a:lnTo>
                  <a:lnTo>
                    <a:pt x="14275" y="1"/>
                  </a:ln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4612782" y="1378609"/>
              <a:ext cx="455304" cy="949687"/>
            </a:xfrm>
            <a:custGeom>
              <a:rect b="b" l="l" r="r" t="t"/>
              <a:pathLst>
                <a:path extrusionOk="0" h="30839" w="14785">
                  <a:moveTo>
                    <a:pt x="14275" y="1"/>
                  </a:moveTo>
                  <a:lnTo>
                    <a:pt x="12391" y="269"/>
                  </a:lnTo>
                  <a:lnTo>
                    <a:pt x="1" y="29499"/>
                  </a:lnTo>
                  <a:lnTo>
                    <a:pt x="3155" y="30839"/>
                  </a:lnTo>
                  <a:cubicBezTo>
                    <a:pt x="4684" y="19891"/>
                    <a:pt x="8659" y="9419"/>
                    <a:pt x="14785" y="217"/>
                  </a:cubicBezTo>
                  <a:lnTo>
                    <a:pt x="14275" y="1"/>
                  </a:lnTo>
                  <a:close/>
                </a:path>
              </a:pathLst>
            </a:custGeom>
            <a:solidFill>
              <a:srgbClr val="E89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4679853" y="1387386"/>
              <a:ext cx="444125" cy="949687"/>
            </a:xfrm>
            <a:custGeom>
              <a:rect b="b" l="l" r="r" t="t"/>
              <a:pathLst>
                <a:path extrusionOk="0" h="30839" w="14422">
                  <a:moveTo>
                    <a:pt x="12771" y="1"/>
                  </a:moveTo>
                  <a:lnTo>
                    <a:pt x="0" y="30139"/>
                  </a:lnTo>
                  <a:lnTo>
                    <a:pt x="1651" y="30839"/>
                  </a:lnTo>
                  <a:lnTo>
                    <a:pt x="14421" y="701"/>
                  </a:lnTo>
                  <a:lnTo>
                    <a:pt x="12771" y="1"/>
                  </a:lnTo>
                  <a:close/>
                </a:path>
              </a:pathLst>
            </a:custGeom>
            <a:solidFill>
              <a:srgbClr val="DD8D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4679853" y="2186978"/>
              <a:ext cx="54322" cy="141318"/>
            </a:xfrm>
            <a:custGeom>
              <a:rect b="b" l="l" r="r" t="t"/>
              <a:pathLst>
                <a:path extrusionOk="0" h="4589" w="1764">
                  <a:moveTo>
                    <a:pt x="1763" y="1"/>
                  </a:moveTo>
                  <a:lnTo>
                    <a:pt x="0" y="4174"/>
                  </a:lnTo>
                  <a:lnTo>
                    <a:pt x="977" y="4589"/>
                  </a:lnTo>
                  <a:cubicBezTo>
                    <a:pt x="1193" y="3051"/>
                    <a:pt x="1452" y="1521"/>
                    <a:pt x="1763" y="1"/>
                  </a:cubicBezTo>
                  <a:close/>
                </a:path>
              </a:pathLst>
            </a:custGeom>
            <a:solidFill>
              <a:srgbClr val="CC7C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4994363" y="1244158"/>
              <a:ext cx="184955" cy="221231"/>
            </a:xfrm>
            <a:custGeom>
              <a:rect b="b" l="l" r="r" t="t"/>
              <a:pathLst>
                <a:path extrusionOk="0" h="7184" w="6006">
                  <a:moveTo>
                    <a:pt x="5402" y="1"/>
                  </a:moveTo>
                  <a:cubicBezTo>
                    <a:pt x="5347" y="1"/>
                    <a:pt x="5291" y="20"/>
                    <a:pt x="5245" y="64"/>
                  </a:cubicBezTo>
                  <a:lnTo>
                    <a:pt x="0" y="4635"/>
                  </a:lnTo>
                  <a:cubicBezTo>
                    <a:pt x="159" y="4702"/>
                    <a:pt x="297" y="4727"/>
                    <a:pt x="422" y="4727"/>
                  </a:cubicBezTo>
                  <a:cubicBezTo>
                    <a:pt x="767" y="4727"/>
                    <a:pt x="1020" y="4538"/>
                    <a:pt x="1367" y="4538"/>
                  </a:cubicBezTo>
                  <a:cubicBezTo>
                    <a:pt x="1490" y="4538"/>
                    <a:pt x="1625" y="4562"/>
                    <a:pt x="1780" y="4626"/>
                  </a:cubicBezTo>
                  <a:cubicBezTo>
                    <a:pt x="2524" y="4946"/>
                    <a:pt x="2256" y="5594"/>
                    <a:pt x="2999" y="5905"/>
                  </a:cubicBezTo>
                  <a:cubicBezTo>
                    <a:pt x="3158" y="5972"/>
                    <a:pt x="3295" y="5997"/>
                    <a:pt x="3421" y="5997"/>
                  </a:cubicBezTo>
                  <a:cubicBezTo>
                    <a:pt x="3763" y="5997"/>
                    <a:pt x="4014" y="5813"/>
                    <a:pt x="4357" y="5813"/>
                  </a:cubicBezTo>
                  <a:cubicBezTo>
                    <a:pt x="4482" y="5813"/>
                    <a:pt x="4620" y="5837"/>
                    <a:pt x="4779" y="5905"/>
                  </a:cubicBezTo>
                  <a:cubicBezTo>
                    <a:pt x="5522" y="6216"/>
                    <a:pt x="5254" y="6864"/>
                    <a:pt x="6006" y="7184"/>
                  </a:cubicBezTo>
                  <a:lnTo>
                    <a:pt x="5643" y="237"/>
                  </a:lnTo>
                  <a:cubicBezTo>
                    <a:pt x="5637" y="94"/>
                    <a:pt x="5521" y="1"/>
                    <a:pt x="5402" y="1"/>
                  </a:cubicBezTo>
                  <a:close/>
                </a:path>
              </a:pathLst>
            </a:custGeom>
            <a:solidFill>
              <a:srgbClr val="F2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4994363" y="1244251"/>
              <a:ext cx="172976" cy="151173"/>
            </a:xfrm>
            <a:custGeom>
              <a:rect b="b" l="l" r="r" t="t"/>
              <a:pathLst>
                <a:path extrusionOk="0" h="4909" w="5617">
                  <a:moveTo>
                    <a:pt x="5402" y="0"/>
                  </a:moveTo>
                  <a:cubicBezTo>
                    <a:pt x="5346" y="0"/>
                    <a:pt x="5290" y="19"/>
                    <a:pt x="5245" y="61"/>
                  </a:cubicBezTo>
                  <a:lnTo>
                    <a:pt x="0" y="4632"/>
                  </a:lnTo>
                  <a:cubicBezTo>
                    <a:pt x="159" y="4699"/>
                    <a:pt x="297" y="4724"/>
                    <a:pt x="422" y="4724"/>
                  </a:cubicBezTo>
                  <a:cubicBezTo>
                    <a:pt x="767" y="4724"/>
                    <a:pt x="1020" y="4535"/>
                    <a:pt x="1367" y="4535"/>
                  </a:cubicBezTo>
                  <a:cubicBezTo>
                    <a:pt x="1490" y="4535"/>
                    <a:pt x="1625" y="4559"/>
                    <a:pt x="1780" y="4623"/>
                  </a:cubicBezTo>
                  <a:cubicBezTo>
                    <a:pt x="1927" y="4684"/>
                    <a:pt x="2066" y="4787"/>
                    <a:pt x="2178" y="4908"/>
                  </a:cubicBezTo>
                  <a:cubicBezTo>
                    <a:pt x="3258" y="3266"/>
                    <a:pt x="4398" y="1677"/>
                    <a:pt x="5617" y="121"/>
                  </a:cubicBezTo>
                  <a:cubicBezTo>
                    <a:pt x="5570" y="44"/>
                    <a:pt x="5486" y="0"/>
                    <a:pt x="5402" y="0"/>
                  </a:cubicBezTo>
                  <a:close/>
                </a:path>
              </a:pathLst>
            </a:custGeom>
            <a:solidFill>
              <a:srgbClr val="E5C5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5092537" y="1244251"/>
              <a:ext cx="80129" cy="91030"/>
            </a:xfrm>
            <a:custGeom>
              <a:rect b="b" l="l" r="r" t="t"/>
              <a:pathLst>
                <a:path extrusionOk="0" h="2956" w="2602">
                  <a:moveTo>
                    <a:pt x="2216" y="1"/>
                  </a:moveTo>
                  <a:cubicBezTo>
                    <a:pt x="2160" y="1"/>
                    <a:pt x="2104" y="20"/>
                    <a:pt x="2057" y="61"/>
                  </a:cubicBezTo>
                  <a:lnTo>
                    <a:pt x="1" y="1858"/>
                  </a:lnTo>
                  <a:lnTo>
                    <a:pt x="2602" y="2955"/>
                  </a:lnTo>
                  <a:lnTo>
                    <a:pt x="2463" y="234"/>
                  </a:lnTo>
                  <a:cubicBezTo>
                    <a:pt x="2455" y="208"/>
                    <a:pt x="2455" y="182"/>
                    <a:pt x="2446" y="165"/>
                  </a:cubicBezTo>
                  <a:cubicBezTo>
                    <a:pt x="2408" y="60"/>
                    <a:pt x="2313" y="1"/>
                    <a:pt x="2216" y="1"/>
                  </a:cubicBez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5092537" y="1244251"/>
              <a:ext cx="74801" cy="68149"/>
            </a:xfrm>
            <a:custGeom>
              <a:rect b="b" l="l" r="r" t="t"/>
              <a:pathLst>
                <a:path extrusionOk="0" h="2213" w="2429">
                  <a:moveTo>
                    <a:pt x="2212" y="0"/>
                  </a:moveTo>
                  <a:cubicBezTo>
                    <a:pt x="2155" y="0"/>
                    <a:pt x="2097" y="19"/>
                    <a:pt x="2049" y="61"/>
                  </a:cubicBezTo>
                  <a:lnTo>
                    <a:pt x="1" y="1858"/>
                  </a:lnTo>
                  <a:lnTo>
                    <a:pt x="848" y="2212"/>
                  </a:lnTo>
                  <a:cubicBezTo>
                    <a:pt x="1357" y="1504"/>
                    <a:pt x="1884" y="813"/>
                    <a:pt x="2429" y="121"/>
                  </a:cubicBezTo>
                  <a:cubicBezTo>
                    <a:pt x="2382" y="44"/>
                    <a:pt x="2298" y="0"/>
                    <a:pt x="2212" y="0"/>
                  </a:cubicBezTo>
                  <a:close/>
                </a:path>
              </a:pathLst>
            </a:custGeom>
            <a:solidFill>
              <a:srgbClr val="E89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604005" y="2271449"/>
              <a:ext cx="202785" cy="109877"/>
            </a:xfrm>
            <a:custGeom>
              <a:rect b="b" l="l" r="r" t="t"/>
              <a:pathLst>
                <a:path extrusionOk="0" h="3568" w="6585">
                  <a:moveTo>
                    <a:pt x="1518" y="1"/>
                  </a:moveTo>
                  <a:cubicBezTo>
                    <a:pt x="892" y="1"/>
                    <a:pt x="435" y="169"/>
                    <a:pt x="295" y="506"/>
                  </a:cubicBezTo>
                  <a:cubicBezTo>
                    <a:pt x="1" y="1198"/>
                    <a:pt x="1107" y="2329"/>
                    <a:pt x="2757" y="3029"/>
                  </a:cubicBezTo>
                  <a:cubicBezTo>
                    <a:pt x="3597" y="3388"/>
                    <a:pt x="4417" y="3567"/>
                    <a:pt x="5060" y="3567"/>
                  </a:cubicBezTo>
                  <a:cubicBezTo>
                    <a:pt x="5687" y="3567"/>
                    <a:pt x="6146" y="3397"/>
                    <a:pt x="6291" y="3055"/>
                  </a:cubicBezTo>
                  <a:cubicBezTo>
                    <a:pt x="6585" y="2364"/>
                    <a:pt x="5479" y="1232"/>
                    <a:pt x="3820" y="532"/>
                  </a:cubicBezTo>
                  <a:cubicBezTo>
                    <a:pt x="2980" y="178"/>
                    <a:pt x="2160" y="1"/>
                    <a:pt x="1518" y="1"/>
                  </a:cubicBezTo>
                  <a:close/>
                </a:path>
              </a:pathLst>
            </a:custGeom>
            <a:solidFill>
              <a:srgbClr val="F2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4603759" y="2271387"/>
              <a:ext cx="112587" cy="99221"/>
            </a:xfrm>
            <a:custGeom>
              <a:rect b="b" l="l" r="r" t="t"/>
              <a:pathLst>
                <a:path extrusionOk="0" h="3222" w="3656">
                  <a:moveTo>
                    <a:pt x="1523" y="1"/>
                  </a:moveTo>
                  <a:cubicBezTo>
                    <a:pt x="899" y="1"/>
                    <a:pt x="444" y="169"/>
                    <a:pt x="303" y="508"/>
                  </a:cubicBezTo>
                  <a:cubicBezTo>
                    <a:pt x="0" y="1200"/>
                    <a:pt x="1106" y="2331"/>
                    <a:pt x="2765" y="3031"/>
                  </a:cubicBezTo>
                  <a:cubicBezTo>
                    <a:pt x="2938" y="3100"/>
                    <a:pt x="3111" y="3161"/>
                    <a:pt x="3275" y="3221"/>
                  </a:cubicBezTo>
                  <a:cubicBezTo>
                    <a:pt x="3387" y="2297"/>
                    <a:pt x="3508" y="1381"/>
                    <a:pt x="3655" y="465"/>
                  </a:cubicBezTo>
                  <a:cubicBezTo>
                    <a:pt x="2876" y="156"/>
                    <a:pt x="2122" y="1"/>
                    <a:pt x="1523" y="1"/>
                  </a:cubicBezTo>
                  <a:close/>
                </a:path>
              </a:pathLst>
            </a:custGeom>
            <a:solidFill>
              <a:srgbClr val="E5C5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4663101" y="2303352"/>
              <a:ext cx="84101" cy="45607"/>
            </a:xfrm>
            <a:custGeom>
              <a:rect b="b" l="l" r="r" t="t"/>
              <a:pathLst>
                <a:path extrusionOk="0" h="1481" w="2731">
                  <a:moveTo>
                    <a:pt x="636" y="1"/>
                  </a:moveTo>
                  <a:cubicBezTo>
                    <a:pt x="373" y="1"/>
                    <a:pt x="181" y="72"/>
                    <a:pt x="121" y="213"/>
                  </a:cubicBezTo>
                  <a:cubicBezTo>
                    <a:pt x="0" y="507"/>
                    <a:pt x="458" y="965"/>
                    <a:pt x="1149" y="1259"/>
                  </a:cubicBezTo>
                  <a:cubicBezTo>
                    <a:pt x="1493" y="1407"/>
                    <a:pt x="1830" y="1480"/>
                    <a:pt x="2096" y="1480"/>
                  </a:cubicBezTo>
                  <a:cubicBezTo>
                    <a:pt x="2357" y="1480"/>
                    <a:pt x="2549" y="1409"/>
                    <a:pt x="2609" y="1268"/>
                  </a:cubicBezTo>
                  <a:cubicBezTo>
                    <a:pt x="2730" y="982"/>
                    <a:pt x="2273" y="516"/>
                    <a:pt x="1590" y="222"/>
                  </a:cubicBezTo>
                  <a:cubicBezTo>
                    <a:pt x="1242" y="74"/>
                    <a:pt x="902" y="1"/>
                    <a:pt x="636" y="1"/>
                  </a:cubicBezTo>
                  <a:close/>
                </a:path>
              </a:pathLst>
            </a:custGeom>
            <a:solidFill>
              <a:srgbClr val="DD8D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663101" y="2303352"/>
              <a:ext cx="49518" cy="42251"/>
            </a:xfrm>
            <a:custGeom>
              <a:rect b="b" l="l" r="r" t="t"/>
              <a:pathLst>
                <a:path extrusionOk="0" h="1372" w="1608">
                  <a:moveTo>
                    <a:pt x="636" y="1"/>
                  </a:moveTo>
                  <a:cubicBezTo>
                    <a:pt x="373" y="1"/>
                    <a:pt x="181" y="72"/>
                    <a:pt x="121" y="213"/>
                  </a:cubicBezTo>
                  <a:cubicBezTo>
                    <a:pt x="0" y="499"/>
                    <a:pt x="458" y="965"/>
                    <a:pt x="1149" y="1259"/>
                  </a:cubicBezTo>
                  <a:cubicBezTo>
                    <a:pt x="1244" y="1302"/>
                    <a:pt x="1348" y="1337"/>
                    <a:pt x="1443" y="1371"/>
                  </a:cubicBezTo>
                  <a:cubicBezTo>
                    <a:pt x="1495" y="991"/>
                    <a:pt x="1547" y="611"/>
                    <a:pt x="1607" y="231"/>
                  </a:cubicBezTo>
                  <a:lnTo>
                    <a:pt x="1590" y="222"/>
                  </a:lnTo>
                  <a:cubicBezTo>
                    <a:pt x="1242" y="74"/>
                    <a:pt x="902" y="1"/>
                    <a:pt x="636" y="1"/>
                  </a:cubicBezTo>
                  <a:close/>
                </a:path>
              </a:pathLst>
            </a:custGeom>
            <a:solidFill>
              <a:srgbClr val="CC7C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37"/>
          <p:cNvGrpSpPr/>
          <p:nvPr/>
        </p:nvGrpSpPr>
        <p:grpSpPr>
          <a:xfrm rot="-2352689">
            <a:off x="7228328" y="1221227"/>
            <a:ext cx="905786" cy="1653594"/>
            <a:chOff x="437411" y="1567814"/>
            <a:chExt cx="474459" cy="866202"/>
          </a:xfrm>
        </p:grpSpPr>
        <p:sp>
          <p:nvSpPr>
            <p:cNvPr id="780" name="Google Shape;780;p37"/>
            <p:cNvSpPr/>
            <p:nvPr/>
          </p:nvSpPr>
          <p:spPr>
            <a:xfrm>
              <a:off x="483172" y="1682217"/>
              <a:ext cx="375206" cy="583011"/>
            </a:xfrm>
            <a:custGeom>
              <a:rect b="b" l="l" r="r" t="t"/>
              <a:pathLst>
                <a:path extrusionOk="0" h="18932" w="12184">
                  <a:moveTo>
                    <a:pt x="8209" y="1"/>
                  </a:moveTo>
                  <a:lnTo>
                    <a:pt x="0" y="17014"/>
                  </a:lnTo>
                  <a:lnTo>
                    <a:pt x="3975" y="18932"/>
                  </a:lnTo>
                  <a:lnTo>
                    <a:pt x="12184" y="1919"/>
                  </a:lnTo>
                  <a:lnTo>
                    <a:pt x="8209" y="1"/>
                  </a:ln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83172" y="1682217"/>
              <a:ext cx="295909" cy="553232"/>
            </a:xfrm>
            <a:custGeom>
              <a:rect b="b" l="l" r="r" t="t"/>
              <a:pathLst>
                <a:path extrusionOk="0" h="17965" w="9609">
                  <a:moveTo>
                    <a:pt x="8209" y="1"/>
                  </a:moveTo>
                  <a:lnTo>
                    <a:pt x="0" y="17014"/>
                  </a:lnTo>
                  <a:lnTo>
                    <a:pt x="1970" y="17964"/>
                  </a:lnTo>
                  <a:cubicBezTo>
                    <a:pt x="3966" y="11976"/>
                    <a:pt x="6533" y="6196"/>
                    <a:pt x="9609" y="683"/>
                  </a:cubicBezTo>
                  <a:lnTo>
                    <a:pt x="8209" y="1"/>
                  </a:lnTo>
                  <a:close/>
                </a:path>
              </a:pathLst>
            </a:custGeom>
            <a:solidFill>
              <a:srgbClr val="EAA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557943" y="1924635"/>
              <a:ext cx="183631" cy="185478"/>
            </a:xfrm>
            <a:custGeom>
              <a:rect b="b" l="l" r="r" t="t"/>
              <a:pathLst>
                <a:path extrusionOk="0" h="6023" w="5963">
                  <a:moveTo>
                    <a:pt x="1988" y="0"/>
                  </a:moveTo>
                  <a:lnTo>
                    <a:pt x="0" y="4104"/>
                  </a:lnTo>
                  <a:lnTo>
                    <a:pt x="3975" y="6022"/>
                  </a:lnTo>
                  <a:lnTo>
                    <a:pt x="5962" y="191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B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557943" y="1924635"/>
              <a:ext cx="100330" cy="148216"/>
            </a:xfrm>
            <a:custGeom>
              <a:rect b="b" l="l" r="r" t="t"/>
              <a:pathLst>
                <a:path extrusionOk="0" h="4813" w="3258">
                  <a:moveTo>
                    <a:pt x="1988" y="0"/>
                  </a:moveTo>
                  <a:lnTo>
                    <a:pt x="0" y="4104"/>
                  </a:lnTo>
                  <a:lnTo>
                    <a:pt x="1469" y="4813"/>
                  </a:lnTo>
                  <a:cubicBezTo>
                    <a:pt x="2031" y="3396"/>
                    <a:pt x="2627" y="1996"/>
                    <a:pt x="3258" y="605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437411" y="2206410"/>
              <a:ext cx="168202" cy="214857"/>
            </a:xfrm>
            <a:custGeom>
              <a:rect b="b" l="l" r="r" t="t"/>
              <a:pathLst>
                <a:path extrusionOk="0" h="6977" w="5462">
                  <a:moveTo>
                    <a:pt x="1486" y="0"/>
                  </a:moveTo>
                  <a:lnTo>
                    <a:pt x="43" y="6083"/>
                  </a:lnTo>
                  <a:cubicBezTo>
                    <a:pt x="0" y="6256"/>
                    <a:pt x="87" y="6437"/>
                    <a:pt x="251" y="6515"/>
                  </a:cubicBezTo>
                  <a:lnTo>
                    <a:pt x="1132" y="6939"/>
                  </a:lnTo>
                  <a:cubicBezTo>
                    <a:pt x="1184" y="6964"/>
                    <a:pt x="1241" y="6977"/>
                    <a:pt x="1297" y="6977"/>
                  </a:cubicBezTo>
                  <a:cubicBezTo>
                    <a:pt x="1411" y="6977"/>
                    <a:pt x="1524" y="6927"/>
                    <a:pt x="1599" y="6835"/>
                  </a:cubicBezTo>
                  <a:lnTo>
                    <a:pt x="5461" y="1918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37411" y="2206132"/>
              <a:ext cx="106458" cy="214857"/>
            </a:xfrm>
            <a:custGeom>
              <a:rect b="b" l="l" r="r" t="t"/>
              <a:pathLst>
                <a:path extrusionOk="0" h="6977" w="3457">
                  <a:moveTo>
                    <a:pt x="1486" y="1"/>
                  </a:moveTo>
                  <a:lnTo>
                    <a:pt x="43" y="6084"/>
                  </a:lnTo>
                  <a:cubicBezTo>
                    <a:pt x="0" y="6256"/>
                    <a:pt x="87" y="6438"/>
                    <a:pt x="251" y="6516"/>
                  </a:cubicBezTo>
                  <a:lnTo>
                    <a:pt x="1132" y="6939"/>
                  </a:lnTo>
                  <a:cubicBezTo>
                    <a:pt x="1186" y="6965"/>
                    <a:pt x="1243" y="6977"/>
                    <a:pt x="1299" y="6977"/>
                  </a:cubicBezTo>
                  <a:cubicBezTo>
                    <a:pt x="1413" y="6977"/>
                    <a:pt x="1523" y="6925"/>
                    <a:pt x="1599" y="6827"/>
                  </a:cubicBezTo>
                  <a:lnTo>
                    <a:pt x="1728" y="6671"/>
                  </a:lnTo>
                  <a:cubicBezTo>
                    <a:pt x="2247" y="4744"/>
                    <a:pt x="2817" y="2843"/>
                    <a:pt x="3456" y="951"/>
                  </a:cubicBezTo>
                  <a:lnTo>
                    <a:pt x="14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80076" y="1596330"/>
              <a:ext cx="230193" cy="237152"/>
            </a:xfrm>
            <a:custGeom>
              <a:rect b="b" l="l" r="r" t="t"/>
              <a:pathLst>
                <a:path extrusionOk="0" h="7701" w="7475">
                  <a:moveTo>
                    <a:pt x="3262" y="0"/>
                  </a:moveTo>
                  <a:cubicBezTo>
                    <a:pt x="2842" y="0"/>
                    <a:pt x="2440" y="234"/>
                    <a:pt x="2247" y="638"/>
                  </a:cubicBezTo>
                  <a:lnTo>
                    <a:pt x="70" y="5148"/>
                  </a:lnTo>
                  <a:cubicBezTo>
                    <a:pt x="0" y="5295"/>
                    <a:pt x="61" y="5459"/>
                    <a:pt x="199" y="5529"/>
                  </a:cubicBezTo>
                  <a:lnTo>
                    <a:pt x="4649" y="7671"/>
                  </a:lnTo>
                  <a:cubicBezTo>
                    <a:pt x="4688" y="7691"/>
                    <a:pt x="4730" y="7700"/>
                    <a:pt x="4771" y="7700"/>
                  </a:cubicBezTo>
                  <a:cubicBezTo>
                    <a:pt x="4877" y="7700"/>
                    <a:pt x="4980" y="7641"/>
                    <a:pt x="5029" y="7542"/>
                  </a:cubicBezTo>
                  <a:lnTo>
                    <a:pt x="7207" y="3032"/>
                  </a:lnTo>
                  <a:cubicBezTo>
                    <a:pt x="7474" y="2470"/>
                    <a:pt x="7241" y="1796"/>
                    <a:pt x="6679" y="1528"/>
                  </a:cubicBezTo>
                  <a:lnTo>
                    <a:pt x="3750" y="111"/>
                  </a:lnTo>
                  <a:cubicBezTo>
                    <a:pt x="3593" y="36"/>
                    <a:pt x="3426" y="0"/>
                    <a:pt x="3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80076" y="1596330"/>
              <a:ext cx="149571" cy="192900"/>
            </a:xfrm>
            <a:custGeom>
              <a:rect b="b" l="l" r="r" t="t"/>
              <a:pathLst>
                <a:path extrusionOk="0" h="6264" w="4857">
                  <a:moveTo>
                    <a:pt x="3262" y="0"/>
                  </a:moveTo>
                  <a:cubicBezTo>
                    <a:pt x="2842" y="0"/>
                    <a:pt x="2440" y="234"/>
                    <a:pt x="2247" y="638"/>
                  </a:cubicBezTo>
                  <a:lnTo>
                    <a:pt x="70" y="5157"/>
                  </a:lnTo>
                  <a:cubicBezTo>
                    <a:pt x="0" y="5295"/>
                    <a:pt x="61" y="5468"/>
                    <a:pt x="199" y="5537"/>
                  </a:cubicBezTo>
                  <a:lnTo>
                    <a:pt x="1711" y="6263"/>
                  </a:lnTo>
                  <a:cubicBezTo>
                    <a:pt x="2696" y="4362"/>
                    <a:pt x="3750" y="2487"/>
                    <a:pt x="4856" y="647"/>
                  </a:cubicBezTo>
                  <a:lnTo>
                    <a:pt x="3750" y="111"/>
                  </a:lnTo>
                  <a:cubicBezTo>
                    <a:pt x="3593" y="36"/>
                    <a:pt x="3426" y="0"/>
                    <a:pt x="3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730364" y="1626601"/>
              <a:ext cx="181506" cy="345828"/>
            </a:xfrm>
            <a:custGeom>
              <a:rect b="b" l="l" r="r" t="t"/>
              <a:pathLst>
                <a:path extrusionOk="0" h="11230" w="5894">
                  <a:moveTo>
                    <a:pt x="467" y="1"/>
                  </a:moveTo>
                  <a:lnTo>
                    <a:pt x="0" y="968"/>
                  </a:lnTo>
                  <a:lnTo>
                    <a:pt x="3889" y="2843"/>
                  </a:lnTo>
                  <a:cubicBezTo>
                    <a:pt x="3941" y="2869"/>
                    <a:pt x="3966" y="2938"/>
                    <a:pt x="3941" y="2999"/>
                  </a:cubicBezTo>
                  <a:lnTo>
                    <a:pt x="579" y="9955"/>
                  </a:lnTo>
                  <a:cubicBezTo>
                    <a:pt x="372" y="10395"/>
                    <a:pt x="553" y="10931"/>
                    <a:pt x="994" y="11138"/>
                  </a:cubicBezTo>
                  <a:cubicBezTo>
                    <a:pt x="1120" y="11200"/>
                    <a:pt x="1254" y="11229"/>
                    <a:pt x="1386" y="11229"/>
                  </a:cubicBezTo>
                  <a:cubicBezTo>
                    <a:pt x="1715" y="11229"/>
                    <a:pt x="2032" y="11047"/>
                    <a:pt x="2186" y="10732"/>
                  </a:cubicBezTo>
                  <a:lnTo>
                    <a:pt x="5591" y="3656"/>
                  </a:lnTo>
                  <a:lnTo>
                    <a:pt x="5695" y="3448"/>
                  </a:lnTo>
                  <a:cubicBezTo>
                    <a:pt x="5893" y="3025"/>
                    <a:pt x="5720" y="2524"/>
                    <a:pt x="5297" y="2325"/>
                  </a:cubicBezTo>
                  <a:lnTo>
                    <a:pt x="4459" y="1928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5FB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730364" y="1626355"/>
              <a:ext cx="75848" cy="58295"/>
            </a:xfrm>
            <a:custGeom>
              <a:rect b="b" l="l" r="r" t="t"/>
              <a:pathLst>
                <a:path extrusionOk="0" h="1893" w="2463">
                  <a:moveTo>
                    <a:pt x="467" y="0"/>
                  </a:moveTo>
                  <a:lnTo>
                    <a:pt x="0" y="968"/>
                  </a:lnTo>
                  <a:lnTo>
                    <a:pt x="1919" y="1892"/>
                  </a:lnTo>
                  <a:cubicBezTo>
                    <a:pt x="2100" y="1581"/>
                    <a:pt x="2282" y="1270"/>
                    <a:pt x="2463" y="968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539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42461" y="2409164"/>
              <a:ext cx="26361" cy="24852"/>
            </a:xfrm>
            <a:custGeom>
              <a:rect b="b" l="l" r="r" t="t"/>
              <a:pathLst>
                <a:path extrusionOk="0" h="807" w="856">
                  <a:moveTo>
                    <a:pt x="234" y="0"/>
                  </a:moveTo>
                  <a:lnTo>
                    <a:pt x="87" y="311"/>
                  </a:lnTo>
                  <a:cubicBezTo>
                    <a:pt x="0" y="484"/>
                    <a:pt x="70" y="692"/>
                    <a:pt x="242" y="769"/>
                  </a:cubicBezTo>
                  <a:cubicBezTo>
                    <a:pt x="293" y="795"/>
                    <a:pt x="346" y="806"/>
                    <a:pt x="399" y="806"/>
                  </a:cubicBezTo>
                  <a:cubicBezTo>
                    <a:pt x="526" y="806"/>
                    <a:pt x="648" y="736"/>
                    <a:pt x="709" y="614"/>
                  </a:cubicBezTo>
                  <a:lnTo>
                    <a:pt x="856" y="30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801131" y="1567814"/>
              <a:ext cx="94756" cy="72676"/>
            </a:xfrm>
            <a:custGeom>
              <a:rect b="b" l="l" r="r" t="t"/>
              <a:pathLst>
                <a:path extrusionOk="0" h="2360" w="3077">
                  <a:moveTo>
                    <a:pt x="1075" y="0"/>
                  </a:moveTo>
                  <a:cubicBezTo>
                    <a:pt x="761" y="0"/>
                    <a:pt x="461" y="178"/>
                    <a:pt x="312" y="475"/>
                  </a:cubicBezTo>
                  <a:lnTo>
                    <a:pt x="1" y="1123"/>
                  </a:lnTo>
                  <a:lnTo>
                    <a:pt x="2567" y="2359"/>
                  </a:lnTo>
                  <a:lnTo>
                    <a:pt x="2878" y="1711"/>
                  </a:lnTo>
                  <a:cubicBezTo>
                    <a:pt x="3077" y="1296"/>
                    <a:pt x="2904" y="795"/>
                    <a:pt x="2481" y="588"/>
                  </a:cubicBezTo>
                  <a:lnTo>
                    <a:pt x="1444" y="87"/>
                  </a:lnTo>
                  <a:cubicBezTo>
                    <a:pt x="1324" y="28"/>
                    <a:pt x="1198" y="0"/>
                    <a:pt x="1075" y="0"/>
                  </a:cubicBezTo>
                  <a:close/>
                </a:path>
              </a:pathLst>
            </a:custGeom>
            <a:solidFill>
              <a:srgbClr val="EF8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801131" y="1567937"/>
              <a:ext cx="54045" cy="48317"/>
            </a:xfrm>
            <a:custGeom>
              <a:rect b="b" l="l" r="r" t="t"/>
              <a:pathLst>
                <a:path extrusionOk="0" h="1569" w="1755">
                  <a:moveTo>
                    <a:pt x="1076" y="0"/>
                  </a:moveTo>
                  <a:cubicBezTo>
                    <a:pt x="762" y="0"/>
                    <a:pt x="461" y="173"/>
                    <a:pt x="312" y="471"/>
                  </a:cubicBezTo>
                  <a:lnTo>
                    <a:pt x="1" y="1119"/>
                  </a:lnTo>
                  <a:lnTo>
                    <a:pt x="934" y="1569"/>
                  </a:lnTo>
                  <a:cubicBezTo>
                    <a:pt x="1202" y="1119"/>
                    <a:pt x="1470" y="679"/>
                    <a:pt x="1755" y="229"/>
                  </a:cubicBezTo>
                  <a:lnTo>
                    <a:pt x="1444" y="83"/>
                  </a:lnTo>
                  <a:cubicBezTo>
                    <a:pt x="1325" y="27"/>
                    <a:pt x="1199" y="0"/>
                    <a:pt x="1076" y="0"/>
                  </a:cubicBezTo>
                  <a:close/>
                </a:path>
              </a:pathLst>
            </a:custGeom>
            <a:solidFill>
              <a:srgbClr val="D67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8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LATE ASSIGNMENTS</a:t>
            </a:r>
            <a:r>
              <a:rPr lang="en"/>
              <a:t> PROCEDURE</a:t>
            </a:r>
            <a:endParaRPr/>
          </a:p>
        </p:txBody>
      </p:sp>
      <p:sp>
        <p:nvSpPr>
          <p:cNvPr id="798" name="Google Shape;798;p38"/>
          <p:cNvSpPr/>
          <p:nvPr/>
        </p:nvSpPr>
        <p:spPr>
          <a:xfrm>
            <a:off x="1143300" y="2489550"/>
            <a:ext cx="503100" cy="5031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99" name="Google Shape;799;p38"/>
          <p:cNvSpPr/>
          <p:nvPr/>
        </p:nvSpPr>
        <p:spPr>
          <a:xfrm>
            <a:off x="2731875" y="2489550"/>
            <a:ext cx="503100" cy="5031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0" name="Google Shape;800;p38"/>
          <p:cNvSpPr/>
          <p:nvPr/>
        </p:nvSpPr>
        <p:spPr>
          <a:xfrm>
            <a:off x="4320451" y="2489550"/>
            <a:ext cx="503100" cy="5031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1" name="Google Shape;801;p38"/>
          <p:cNvSpPr/>
          <p:nvPr/>
        </p:nvSpPr>
        <p:spPr>
          <a:xfrm>
            <a:off x="5909025" y="2489550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2" name="Google Shape;802;p38"/>
          <p:cNvSpPr/>
          <p:nvPr/>
        </p:nvSpPr>
        <p:spPr>
          <a:xfrm>
            <a:off x="7497600" y="2489550"/>
            <a:ext cx="503100" cy="5031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03" name="Google Shape;803;p38"/>
          <p:cNvCxnSpPr>
            <a:stCxn id="798" idx="6"/>
            <a:endCxn id="799" idx="2"/>
          </p:cNvCxnSpPr>
          <p:nvPr/>
        </p:nvCxnSpPr>
        <p:spPr>
          <a:xfrm>
            <a:off x="1646400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38"/>
          <p:cNvCxnSpPr>
            <a:stCxn id="799" idx="6"/>
            <a:endCxn id="800" idx="2"/>
          </p:cNvCxnSpPr>
          <p:nvPr/>
        </p:nvCxnSpPr>
        <p:spPr>
          <a:xfrm>
            <a:off x="3234975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5" name="Google Shape;805;p38"/>
          <p:cNvCxnSpPr>
            <a:stCxn id="800" idx="6"/>
            <a:endCxn id="801" idx="2"/>
          </p:cNvCxnSpPr>
          <p:nvPr/>
        </p:nvCxnSpPr>
        <p:spPr>
          <a:xfrm>
            <a:off x="4823551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6" name="Google Shape;806;p38"/>
          <p:cNvCxnSpPr>
            <a:stCxn id="801" idx="6"/>
            <a:endCxn id="802" idx="2"/>
          </p:cNvCxnSpPr>
          <p:nvPr/>
        </p:nvCxnSpPr>
        <p:spPr>
          <a:xfrm>
            <a:off x="6412125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07" name="Google Shape;807;p38"/>
          <p:cNvGrpSpPr/>
          <p:nvPr/>
        </p:nvGrpSpPr>
        <p:grpSpPr>
          <a:xfrm>
            <a:off x="492525" y="3140938"/>
            <a:ext cx="2188813" cy="1096888"/>
            <a:chOff x="492525" y="3020663"/>
            <a:chExt cx="2188813" cy="1096888"/>
          </a:xfrm>
        </p:grpSpPr>
        <p:sp>
          <p:nvSpPr>
            <p:cNvPr id="808" name="Google Shape;808;p38"/>
            <p:cNvSpPr txBox="1"/>
            <p:nvPr/>
          </p:nvSpPr>
          <p:spPr>
            <a:xfrm>
              <a:off x="492538" y="3020663"/>
              <a:ext cx="21888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Let your teacher know.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9" name="Google Shape;809;p38"/>
            <p:cNvSpPr txBox="1"/>
            <p:nvPr/>
          </p:nvSpPr>
          <p:spPr>
            <a:xfrm>
              <a:off x="492525" y="3380150"/>
              <a:ext cx="21888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Email or talk to me and let me know why it’s late and when you’ll be turning it in.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0" name="Google Shape;810;p38"/>
          <p:cNvGrpSpPr/>
          <p:nvPr/>
        </p:nvGrpSpPr>
        <p:grpSpPr>
          <a:xfrm>
            <a:off x="2081100" y="1244363"/>
            <a:ext cx="1804527" cy="1096963"/>
            <a:chOff x="2081100" y="1124088"/>
            <a:chExt cx="1804527" cy="1096963"/>
          </a:xfrm>
        </p:grpSpPr>
        <p:sp>
          <p:nvSpPr>
            <p:cNvPr id="811" name="Google Shape;811;p38"/>
            <p:cNvSpPr txBox="1"/>
            <p:nvPr/>
          </p:nvSpPr>
          <p:spPr>
            <a:xfrm>
              <a:off x="2081127" y="1124088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Get caught up as soon as you can.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2" name="Google Shape;812;p38"/>
            <p:cNvSpPr txBox="1"/>
            <p:nvPr/>
          </p:nvSpPr>
          <p:spPr>
            <a:xfrm>
              <a:off x="2081100" y="1483651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Don’t wait until the end of the marking period to make up late work!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13" name="Google Shape;813;p38"/>
          <p:cNvCxnSpPr>
            <a:stCxn id="798" idx="4"/>
          </p:cNvCxnSpPr>
          <p:nvPr/>
        </p:nvCxnSpPr>
        <p:spPr>
          <a:xfrm>
            <a:off x="1394850" y="2992650"/>
            <a:ext cx="0" cy="180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38"/>
          <p:cNvCxnSpPr>
            <a:endCxn id="812" idx="2"/>
          </p:cNvCxnSpPr>
          <p:nvPr/>
        </p:nvCxnSpPr>
        <p:spPr>
          <a:xfrm rot="10800000">
            <a:off x="2983350" y="2341326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15" name="Google Shape;815;p38"/>
          <p:cNvGrpSpPr/>
          <p:nvPr/>
        </p:nvGrpSpPr>
        <p:grpSpPr>
          <a:xfrm>
            <a:off x="5099850" y="1233800"/>
            <a:ext cx="2254928" cy="1116025"/>
            <a:chOff x="4973627" y="1124113"/>
            <a:chExt cx="2317500" cy="1116025"/>
          </a:xfrm>
        </p:grpSpPr>
        <p:sp>
          <p:nvSpPr>
            <p:cNvPr id="816" name="Google Shape;816;p38"/>
            <p:cNvSpPr txBox="1"/>
            <p:nvPr/>
          </p:nvSpPr>
          <p:spPr>
            <a:xfrm>
              <a:off x="4973627" y="1124113"/>
              <a:ext cx="2317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Be patient.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7" name="Google Shape;817;p38"/>
            <p:cNvSpPr txBox="1"/>
            <p:nvPr/>
          </p:nvSpPr>
          <p:spPr>
            <a:xfrm>
              <a:off x="4973627" y="1502738"/>
              <a:ext cx="2317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Late work won’t be graded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immediately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. Don’t email asking for your updated grade.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8" name="Google Shape;818;p38"/>
          <p:cNvGrpSpPr/>
          <p:nvPr/>
        </p:nvGrpSpPr>
        <p:grpSpPr>
          <a:xfrm>
            <a:off x="3669750" y="3140875"/>
            <a:ext cx="1873200" cy="1096950"/>
            <a:chOff x="3669750" y="3020600"/>
            <a:chExt cx="1873200" cy="1096950"/>
          </a:xfrm>
        </p:grpSpPr>
        <p:sp>
          <p:nvSpPr>
            <p:cNvPr id="819" name="Google Shape;819;p38"/>
            <p:cNvSpPr txBox="1"/>
            <p:nvPr/>
          </p:nvSpPr>
          <p:spPr>
            <a:xfrm>
              <a:off x="3669750" y="3020600"/>
              <a:ext cx="18732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Turn it in correctly.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20" name="Google Shape;820;p38"/>
            <p:cNvSpPr txBox="1"/>
            <p:nvPr/>
          </p:nvSpPr>
          <p:spPr>
            <a:xfrm>
              <a:off x="3669750" y="3380150"/>
              <a:ext cx="1873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Make sure you submit it to the correct spot for that assignment.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1" name="Google Shape;821;p38"/>
          <p:cNvGrpSpPr/>
          <p:nvPr/>
        </p:nvGrpSpPr>
        <p:grpSpPr>
          <a:xfrm>
            <a:off x="6846926" y="3140875"/>
            <a:ext cx="1804500" cy="1096950"/>
            <a:chOff x="6846926" y="3020600"/>
            <a:chExt cx="1804500" cy="1096950"/>
          </a:xfrm>
        </p:grpSpPr>
        <p:sp>
          <p:nvSpPr>
            <p:cNvPr id="822" name="Google Shape;822;p38"/>
            <p:cNvSpPr txBox="1"/>
            <p:nvPr/>
          </p:nvSpPr>
          <p:spPr>
            <a:xfrm>
              <a:off x="6846926" y="30206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Make a plan for next time.</a:t>
              </a:r>
              <a:endParaRPr b="1"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23" name="Google Shape;823;p38"/>
            <p:cNvSpPr txBox="1"/>
            <p:nvPr/>
          </p:nvSpPr>
          <p:spPr>
            <a:xfrm>
              <a:off x="6846926" y="3380150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Come up with a plan for ensuring that late work doesn’t become a habit.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24" name="Google Shape;824;p38"/>
          <p:cNvCxnSpPr>
            <a:stCxn id="800" idx="4"/>
            <a:endCxn id="819" idx="0"/>
          </p:cNvCxnSpPr>
          <p:nvPr/>
        </p:nvCxnSpPr>
        <p:spPr>
          <a:xfrm>
            <a:off x="4572001" y="2992650"/>
            <a:ext cx="34200" cy="148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5" name="Google Shape;825;p38"/>
          <p:cNvCxnSpPr>
            <a:stCxn id="801" idx="0"/>
            <a:endCxn id="817" idx="2"/>
          </p:cNvCxnSpPr>
          <p:nvPr/>
        </p:nvCxnSpPr>
        <p:spPr>
          <a:xfrm flipH="1" rot="10800000">
            <a:off x="6160575" y="2349750"/>
            <a:ext cx="66600" cy="139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6" name="Google Shape;826;p38"/>
          <p:cNvCxnSpPr>
            <a:endCxn id="822" idx="0"/>
          </p:cNvCxnSpPr>
          <p:nvPr/>
        </p:nvCxnSpPr>
        <p:spPr>
          <a:xfrm>
            <a:off x="7749176" y="2992675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9"/>
          <p:cNvSpPr/>
          <p:nvPr/>
        </p:nvSpPr>
        <p:spPr>
          <a:xfrm>
            <a:off x="1300150" y="1625525"/>
            <a:ext cx="3271800" cy="2698800"/>
          </a:xfrm>
          <a:prstGeom prst="roundRect">
            <a:avLst>
              <a:gd fmla="val 443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9"/>
          <p:cNvSpPr/>
          <p:nvPr/>
        </p:nvSpPr>
        <p:spPr>
          <a:xfrm>
            <a:off x="4571950" y="1625525"/>
            <a:ext cx="3271800" cy="2698800"/>
          </a:xfrm>
          <a:prstGeom prst="roundRect">
            <a:avLst>
              <a:gd fmla="val 44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33" name="Google Shape;833;p39"/>
          <p:cNvGraphicFramePr/>
          <p:nvPr/>
        </p:nvGraphicFramePr>
        <p:xfrm>
          <a:off x="1300138" y="11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{01AB2E61-B0AD-4A01-A28F-EAFAA414E7F7}</a:tableStyleId>
              </a:tblPr>
              <a:tblGrid>
                <a:gridCol w="3271850"/>
                <a:gridCol w="327185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Dos</a:t>
                      </a:r>
                      <a:endParaRPr b="1" sz="18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Don’ts</a:t>
                      </a:r>
                      <a:endParaRPr b="1" sz="1800">
                        <a:solidFill>
                          <a:schemeClr val="l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Wait until an appropriate moment to ask or comment.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Ask to leave class while teacher      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talking or giving instructions.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Make sure your question/comment is relevant to what we’re working on.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Make off-topic comments that don’t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 to the class discussion.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Ask/comment respectfully.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Monopolize the conversation. Let everyone speak.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Give others an opportunity to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speak before commenting again.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Disrespect different opinions. We can disagree and still be friends. 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4" name="Google Shape;834;p39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</a:t>
            </a:r>
            <a:r>
              <a:rPr lang="en"/>
              <a:t>COMMENTS</a:t>
            </a:r>
            <a:r>
              <a:rPr lang="en"/>
              <a:t> DURING CLASS</a:t>
            </a:r>
            <a:r>
              <a:rPr lang="en"/>
              <a:t> PROCEDURES</a:t>
            </a:r>
            <a:endParaRPr/>
          </a:p>
        </p:txBody>
      </p:sp>
      <p:grpSp>
        <p:nvGrpSpPr>
          <p:cNvPr id="835" name="Google Shape;835;p39"/>
          <p:cNvGrpSpPr/>
          <p:nvPr/>
        </p:nvGrpSpPr>
        <p:grpSpPr>
          <a:xfrm rot="-2186444">
            <a:off x="1048627" y="2989185"/>
            <a:ext cx="837576" cy="1654852"/>
            <a:chOff x="4603759" y="1244158"/>
            <a:chExt cx="575559" cy="1137167"/>
          </a:xfrm>
        </p:grpSpPr>
        <p:sp>
          <p:nvSpPr>
            <p:cNvPr id="836" name="Google Shape;836;p39"/>
            <p:cNvSpPr/>
            <p:nvPr/>
          </p:nvSpPr>
          <p:spPr>
            <a:xfrm>
              <a:off x="4612782" y="1378609"/>
              <a:ext cx="566536" cy="986672"/>
            </a:xfrm>
            <a:custGeom>
              <a:rect b="b" l="l" r="r" t="t"/>
              <a:pathLst>
                <a:path extrusionOk="0" h="32040" w="18397">
                  <a:moveTo>
                    <a:pt x="14275" y="1"/>
                  </a:moveTo>
                  <a:lnTo>
                    <a:pt x="12391" y="269"/>
                  </a:lnTo>
                  <a:lnTo>
                    <a:pt x="1" y="29499"/>
                  </a:lnTo>
                  <a:lnTo>
                    <a:pt x="5998" y="32040"/>
                  </a:lnTo>
                  <a:lnTo>
                    <a:pt x="18397" y="2818"/>
                  </a:lnTo>
                  <a:lnTo>
                    <a:pt x="17282" y="1271"/>
                  </a:lnTo>
                  <a:lnTo>
                    <a:pt x="15779" y="640"/>
                  </a:lnTo>
                  <a:lnTo>
                    <a:pt x="14275" y="1"/>
                  </a:ln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612782" y="1378609"/>
              <a:ext cx="455304" cy="949687"/>
            </a:xfrm>
            <a:custGeom>
              <a:rect b="b" l="l" r="r" t="t"/>
              <a:pathLst>
                <a:path extrusionOk="0" h="30839" w="14785">
                  <a:moveTo>
                    <a:pt x="14275" y="1"/>
                  </a:moveTo>
                  <a:lnTo>
                    <a:pt x="12391" y="269"/>
                  </a:lnTo>
                  <a:lnTo>
                    <a:pt x="1" y="29499"/>
                  </a:lnTo>
                  <a:lnTo>
                    <a:pt x="3155" y="30839"/>
                  </a:lnTo>
                  <a:cubicBezTo>
                    <a:pt x="4684" y="19891"/>
                    <a:pt x="8659" y="9419"/>
                    <a:pt x="14785" y="217"/>
                  </a:cubicBezTo>
                  <a:lnTo>
                    <a:pt x="14275" y="1"/>
                  </a:lnTo>
                  <a:close/>
                </a:path>
              </a:pathLst>
            </a:custGeom>
            <a:solidFill>
              <a:srgbClr val="E89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4679853" y="1387386"/>
              <a:ext cx="444125" cy="949687"/>
            </a:xfrm>
            <a:custGeom>
              <a:rect b="b" l="l" r="r" t="t"/>
              <a:pathLst>
                <a:path extrusionOk="0" h="30839" w="14422">
                  <a:moveTo>
                    <a:pt x="12771" y="1"/>
                  </a:moveTo>
                  <a:lnTo>
                    <a:pt x="0" y="30139"/>
                  </a:lnTo>
                  <a:lnTo>
                    <a:pt x="1651" y="30839"/>
                  </a:lnTo>
                  <a:lnTo>
                    <a:pt x="14421" y="701"/>
                  </a:lnTo>
                  <a:lnTo>
                    <a:pt x="12771" y="1"/>
                  </a:lnTo>
                  <a:close/>
                </a:path>
              </a:pathLst>
            </a:custGeom>
            <a:solidFill>
              <a:srgbClr val="DD8D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4679853" y="2186978"/>
              <a:ext cx="54322" cy="141318"/>
            </a:xfrm>
            <a:custGeom>
              <a:rect b="b" l="l" r="r" t="t"/>
              <a:pathLst>
                <a:path extrusionOk="0" h="4589" w="1764">
                  <a:moveTo>
                    <a:pt x="1763" y="1"/>
                  </a:moveTo>
                  <a:lnTo>
                    <a:pt x="0" y="4174"/>
                  </a:lnTo>
                  <a:lnTo>
                    <a:pt x="977" y="4589"/>
                  </a:lnTo>
                  <a:cubicBezTo>
                    <a:pt x="1193" y="3051"/>
                    <a:pt x="1452" y="1521"/>
                    <a:pt x="1763" y="1"/>
                  </a:cubicBezTo>
                  <a:close/>
                </a:path>
              </a:pathLst>
            </a:custGeom>
            <a:solidFill>
              <a:srgbClr val="CC7C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4994363" y="1244158"/>
              <a:ext cx="184955" cy="221231"/>
            </a:xfrm>
            <a:custGeom>
              <a:rect b="b" l="l" r="r" t="t"/>
              <a:pathLst>
                <a:path extrusionOk="0" h="7184" w="6006">
                  <a:moveTo>
                    <a:pt x="5402" y="1"/>
                  </a:moveTo>
                  <a:cubicBezTo>
                    <a:pt x="5347" y="1"/>
                    <a:pt x="5291" y="20"/>
                    <a:pt x="5245" y="64"/>
                  </a:cubicBezTo>
                  <a:lnTo>
                    <a:pt x="0" y="4635"/>
                  </a:lnTo>
                  <a:cubicBezTo>
                    <a:pt x="159" y="4702"/>
                    <a:pt x="297" y="4727"/>
                    <a:pt x="422" y="4727"/>
                  </a:cubicBezTo>
                  <a:cubicBezTo>
                    <a:pt x="767" y="4727"/>
                    <a:pt x="1020" y="4538"/>
                    <a:pt x="1367" y="4538"/>
                  </a:cubicBezTo>
                  <a:cubicBezTo>
                    <a:pt x="1490" y="4538"/>
                    <a:pt x="1625" y="4562"/>
                    <a:pt x="1780" y="4626"/>
                  </a:cubicBezTo>
                  <a:cubicBezTo>
                    <a:pt x="2524" y="4946"/>
                    <a:pt x="2256" y="5594"/>
                    <a:pt x="2999" y="5905"/>
                  </a:cubicBezTo>
                  <a:cubicBezTo>
                    <a:pt x="3158" y="5972"/>
                    <a:pt x="3295" y="5997"/>
                    <a:pt x="3421" y="5997"/>
                  </a:cubicBezTo>
                  <a:cubicBezTo>
                    <a:pt x="3763" y="5997"/>
                    <a:pt x="4014" y="5813"/>
                    <a:pt x="4357" y="5813"/>
                  </a:cubicBezTo>
                  <a:cubicBezTo>
                    <a:pt x="4482" y="5813"/>
                    <a:pt x="4620" y="5837"/>
                    <a:pt x="4779" y="5905"/>
                  </a:cubicBezTo>
                  <a:cubicBezTo>
                    <a:pt x="5522" y="6216"/>
                    <a:pt x="5254" y="6864"/>
                    <a:pt x="6006" y="7184"/>
                  </a:cubicBezTo>
                  <a:lnTo>
                    <a:pt x="5643" y="237"/>
                  </a:lnTo>
                  <a:cubicBezTo>
                    <a:pt x="5637" y="94"/>
                    <a:pt x="5521" y="1"/>
                    <a:pt x="5402" y="1"/>
                  </a:cubicBezTo>
                  <a:close/>
                </a:path>
              </a:pathLst>
            </a:custGeom>
            <a:solidFill>
              <a:srgbClr val="F2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4994363" y="1244251"/>
              <a:ext cx="172976" cy="151173"/>
            </a:xfrm>
            <a:custGeom>
              <a:rect b="b" l="l" r="r" t="t"/>
              <a:pathLst>
                <a:path extrusionOk="0" h="4909" w="5617">
                  <a:moveTo>
                    <a:pt x="5402" y="0"/>
                  </a:moveTo>
                  <a:cubicBezTo>
                    <a:pt x="5346" y="0"/>
                    <a:pt x="5290" y="19"/>
                    <a:pt x="5245" y="61"/>
                  </a:cubicBezTo>
                  <a:lnTo>
                    <a:pt x="0" y="4632"/>
                  </a:lnTo>
                  <a:cubicBezTo>
                    <a:pt x="159" y="4699"/>
                    <a:pt x="297" y="4724"/>
                    <a:pt x="422" y="4724"/>
                  </a:cubicBezTo>
                  <a:cubicBezTo>
                    <a:pt x="767" y="4724"/>
                    <a:pt x="1020" y="4535"/>
                    <a:pt x="1367" y="4535"/>
                  </a:cubicBezTo>
                  <a:cubicBezTo>
                    <a:pt x="1490" y="4535"/>
                    <a:pt x="1625" y="4559"/>
                    <a:pt x="1780" y="4623"/>
                  </a:cubicBezTo>
                  <a:cubicBezTo>
                    <a:pt x="1927" y="4684"/>
                    <a:pt x="2066" y="4787"/>
                    <a:pt x="2178" y="4908"/>
                  </a:cubicBezTo>
                  <a:cubicBezTo>
                    <a:pt x="3258" y="3266"/>
                    <a:pt x="4398" y="1677"/>
                    <a:pt x="5617" y="121"/>
                  </a:cubicBezTo>
                  <a:cubicBezTo>
                    <a:pt x="5570" y="44"/>
                    <a:pt x="5486" y="0"/>
                    <a:pt x="5402" y="0"/>
                  </a:cubicBezTo>
                  <a:close/>
                </a:path>
              </a:pathLst>
            </a:custGeom>
            <a:solidFill>
              <a:srgbClr val="E5C5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092537" y="1244251"/>
              <a:ext cx="80129" cy="91030"/>
            </a:xfrm>
            <a:custGeom>
              <a:rect b="b" l="l" r="r" t="t"/>
              <a:pathLst>
                <a:path extrusionOk="0" h="2956" w="2602">
                  <a:moveTo>
                    <a:pt x="2216" y="1"/>
                  </a:moveTo>
                  <a:cubicBezTo>
                    <a:pt x="2160" y="1"/>
                    <a:pt x="2104" y="20"/>
                    <a:pt x="2057" y="61"/>
                  </a:cubicBezTo>
                  <a:lnTo>
                    <a:pt x="1" y="1858"/>
                  </a:lnTo>
                  <a:lnTo>
                    <a:pt x="2602" y="2955"/>
                  </a:lnTo>
                  <a:lnTo>
                    <a:pt x="2463" y="234"/>
                  </a:lnTo>
                  <a:cubicBezTo>
                    <a:pt x="2455" y="208"/>
                    <a:pt x="2455" y="182"/>
                    <a:pt x="2446" y="165"/>
                  </a:cubicBezTo>
                  <a:cubicBezTo>
                    <a:pt x="2408" y="60"/>
                    <a:pt x="2313" y="1"/>
                    <a:pt x="2216" y="1"/>
                  </a:cubicBez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092537" y="1244251"/>
              <a:ext cx="74801" cy="68149"/>
            </a:xfrm>
            <a:custGeom>
              <a:rect b="b" l="l" r="r" t="t"/>
              <a:pathLst>
                <a:path extrusionOk="0" h="2213" w="2429">
                  <a:moveTo>
                    <a:pt x="2212" y="0"/>
                  </a:moveTo>
                  <a:cubicBezTo>
                    <a:pt x="2155" y="0"/>
                    <a:pt x="2097" y="19"/>
                    <a:pt x="2049" y="61"/>
                  </a:cubicBezTo>
                  <a:lnTo>
                    <a:pt x="1" y="1858"/>
                  </a:lnTo>
                  <a:lnTo>
                    <a:pt x="848" y="2212"/>
                  </a:lnTo>
                  <a:cubicBezTo>
                    <a:pt x="1357" y="1504"/>
                    <a:pt x="1884" y="813"/>
                    <a:pt x="2429" y="121"/>
                  </a:cubicBezTo>
                  <a:cubicBezTo>
                    <a:pt x="2382" y="44"/>
                    <a:pt x="2298" y="0"/>
                    <a:pt x="2212" y="0"/>
                  </a:cubicBezTo>
                  <a:close/>
                </a:path>
              </a:pathLst>
            </a:custGeom>
            <a:solidFill>
              <a:srgbClr val="E89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4604005" y="2271449"/>
              <a:ext cx="202785" cy="109877"/>
            </a:xfrm>
            <a:custGeom>
              <a:rect b="b" l="l" r="r" t="t"/>
              <a:pathLst>
                <a:path extrusionOk="0" h="3568" w="6585">
                  <a:moveTo>
                    <a:pt x="1518" y="1"/>
                  </a:moveTo>
                  <a:cubicBezTo>
                    <a:pt x="892" y="1"/>
                    <a:pt x="435" y="169"/>
                    <a:pt x="295" y="506"/>
                  </a:cubicBezTo>
                  <a:cubicBezTo>
                    <a:pt x="1" y="1198"/>
                    <a:pt x="1107" y="2329"/>
                    <a:pt x="2757" y="3029"/>
                  </a:cubicBezTo>
                  <a:cubicBezTo>
                    <a:pt x="3597" y="3388"/>
                    <a:pt x="4417" y="3567"/>
                    <a:pt x="5060" y="3567"/>
                  </a:cubicBezTo>
                  <a:cubicBezTo>
                    <a:pt x="5687" y="3567"/>
                    <a:pt x="6146" y="3397"/>
                    <a:pt x="6291" y="3055"/>
                  </a:cubicBezTo>
                  <a:cubicBezTo>
                    <a:pt x="6585" y="2364"/>
                    <a:pt x="5479" y="1232"/>
                    <a:pt x="3820" y="532"/>
                  </a:cubicBezTo>
                  <a:cubicBezTo>
                    <a:pt x="2980" y="178"/>
                    <a:pt x="2160" y="1"/>
                    <a:pt x="1518" y="1"/>
                  </a:cubicBezTo>
                  <a:close/>
                </a:path>
              </a:pathLst>
            </a:custGeom>
            <a:solidFill>
              <a:srgbClr val="F2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4603759" y="2271387"/>
              <a:ext cx="112587" cy="99221"/>
            </a:xfrm>
            <a:custGeom>
              <a:rect b="b" l="l" r="r" t="t"/>
              <a:pathLst>
                <a:path extrusionOk="0" h="3222" w="3656">
                  <a:moveTo>
                    <a:pt x="1523" y="1"/>
                  </a:moveTo>
                  <a:cubicBezTo>
                    <a:pt x="899" y="1"/>
                    <a:pt x="444" y="169"/>
                    <a:pt x="303" y="508"/>
                  </a:cubicBezTo>
                  <a:cubicBezTo>
                    <a:pt x="0" y="1200"/>
                    <a:pt x="1106" y="2331"/>
                    <a:pt x="2765" y="3031"/>
                  </a:cubicBezTo>
                  <a:cubicBezTo>
                    <a:pt x="2938" y="3100"/>
                    <a:pt x="3111" y="3161"/>
                    <a:pt x="3275" y="3221"/>
                  </a:cubicBezTo>
                  <a:cubicBezTo>
                    <a:pt x="3387" y="2297"/>
                    <a:pt x="3508" y="1381"/>
                    <a:pt x="3655" y="465"/>
                  </a:cubicBezTo>
                  <a:cubicBezTo>
                    <a:pt x="2876" y="156"/>
                    <a:pt x="2122" y="1"/>
                    <a:pt x="1523" y="1"/>
                  </a:cubicBezTo>
                  <a:close/>
                </a:path>
              </a:pathLst>
            </a:custGeom>
            <a:solidFill>
              <a:srgbClr val="E5C5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4663101" y="2303352"/>
              <a:ext cx="84101" cy="45607"/>
            </a:xfrm>
            <a:custGeom>
              <a:rect b="b" l="l" r="r" t="t"/>
              <a:pathLst>
                <a:path extrusionOk="0" h="1481" w="2731">
                  <a:moveTo>
                    <a:pt x="636" y="1"/>
                  </a:moveTo>
                  <a:cubicBezTo>
                    <a:pt x="373" y="1"/>
                    <a:pt x="181" y="72"/>
                    <a:pt x="121" y="213"/>
                  </a:cubicBezTo>
                  <a:cubicBezTo>
                    <a:pt x="0" y="507"/>
                    <a:pt x="458" y="965"/>
                    <a:pt x="1149" y="1259"/>
                  </a:cubicBezTo>
                  <a:cubicBezTo>
                    <a:pt x="1493" y="1407"/>
                    <a:pt x="1830" y="1480"/>
                    <a:pt x="2096" y="1480"/>
                  </a:cubicBezTo>
                  <a:cubicBezTo>
                    <a:pt x="2357" y="1480"/>
                    <a:pt x="2549" y="1409"/>
                    <a:pt x="2609" y="1268"/>
                  </a:cubicBezTo>
                  <a:cubicBezTo>
                    <a:pt x="2730" y="982"/>
                    <a:pt x="2273" y="516"/>
                    <a:pt x="1590" y="222"/>
                  </a:cubicBezTo>
                  <a:cubicBezTo>
                    <a:pt x="1242" y="74"/>
                    <a:pt x="902" y="1"/>
                    <a:pt x="636" y="1"/>
                  </a:cubicBezTo>
                  <a:close/>
                </a:path>
              </a:pathLst>
            </a:custGeom>
            <a:solidFill>
              <a:srgbClr val="DD8D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4663101" y="2303352"/>
              <a:ext cx="49518" cy="42251"/>
            </a:xfrm>
            <a:custGeom>
              <a:rect b="b" l="l" r="r" t="t"/>
              <a:pathLst>
                <a:path extrusionOk="0" h="1372" w="1608">
                  <a:moveTo>
                    <a:pt x="636" y="1"/>
                  </a:moveTo>
                  <a:cubicBezTo>
                    <a:pt x="373" y="1"/>
                    <a:pt x="181" y="72"/>
                    <a:pt x="121" y="213"/>
                  </a:cubicBezTo>
                  <a:cubicBezTo>
                    <a:pt x="0" y="499"/>
                    <a:pt x="458" y="965"/>
                    <a:pt x="1149" y="1259"/>
                  </a:cubicBezTo>
                  <a:cubicBezTo>
                    <a:pt x="1244" y="1302"/>
                    <a:pt x="1348" y="1337"/>
                    <a:pt x="1443" y="1371"/>
                  </a:cubicBezTo>
                  <a:cubicBezTo>
                    <a:pt x="1495" y="991"/>
                    <a:pt x="1547" y="611"/>
                    <a:pt x="1607" y="231"/>
                  </a:cubicBezTo>
                  <a:lnTo>
                    <a:pt x="1590" y="222"/>
                  </a:lnTo>
                  <a:cubicBezTo>
                    <a:pt x="1242" y="74"/>
                    <a:pt x="902" y="1"/>
                    <a:pt x="636" y="1"/>
                  </a:cubicBezTo>
                  <a:close/>
                </a:path>
              </a:pathLst>
            </a:custGeom>
            <a:solidFill>
              <a:srgbClr val="CC7C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39"/>
          <p:cNvGrpSpPr/>
          <p:nvPr/>
        </p:nvGrpSpPr>
        <p:grpSpPr>
          <a:xfrm rot="-2352689">
            <a:off x="7228328" y="1221227"/>
            <a:ext cx="905786" cy="1653594"/>
            <a:chOff x="437411" y="1567814"/>
            <a:chExt cx="474459" cy="866202"/>
          </a:xfrm>
        </p:grpSpPr>
        <p:sp>
          <p:nvSpPr>
            <p:cNvPr id="849" name="Google Shape;849;p39"/>
            <p:cNvSpPr/>
            <p:nvPr/>
          </p:nvSpPr>
          <p:spPr>
            <a:xfrm>
              <a:off x="483172" y="1682217"/>
              <a:ext cx="375206" cy="583011"/>
            </a:xfrm>
            <a:custGeom>
              <a:rect b="b" l="l" r="r" t="t"/>
              <a:pathLst>
                <a:path extrusionOk="0" h="18932" w="12184">
                  <a:moveTo>
                    <a:pt x="8209" y="1"/>
                  </a:moveTo>
                  <a:lnTo>
                    <a:pt x="0" y="17014"/>
                  </a:lnTo>
                  <a:lnTo>
                    <a:pt x="3975" y="18932"/>
                  </a:lnTo>
                  <a:lnTo>
                    <a:pt x="12184" y="1919"/>
                  </a:lnTo>
                  <a:lnTo>
                    <a:pt x="8209" y="1"/>
                  </a:ln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483172" y="1682217"/>
              <a:ext cx="295909" cy="553232"/>
            </a:xfrm>
            <a:custGeom>
              <a:rect b="b" l="l" r="r" t="t"/>
              <a:pathLst>
                <a:path extrusionOk="0" h="17965" w="9609">
                  <a:moveTo>
                    <a:pt x="8209" y="1"/>
                  </a:moveTo>
                  <a:lnTo>
                    <a:pt x="0" y="17014"/>
                  </a:lnTo>
                  <a:lnTo>
                    <a:pt x="1970" y="17964"/>
                  </a:lnTo>
                  <a:cubicBezTo>
                    <a:pt x="3966" y="11976"/>
                    <a:pt x="6533" y="6196"/>
                    <a:pt x="9609" y="683"/>
                  </a:cubicBezTo>
                  <a:lnTo>
                    <a:pt x="8209" y="1"/>
                  </a:lnTo>
                  <a:close/>
                </a:path>
              </a:pathLst>
            </a:custGeom>
            <a:solidFill>
              <a:srgbClr val="EAA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557943" y="1924635"/>
              <a:ext cx="183631" cy="185478"/>
            </a:xfrm>
            <a:custGeom>
              <a:rect b="b" l="l" r="r" t="t"/>
              <a:pathLst>
                <a:path extrusionOk="0" h="6023" w="5963">
                  <a:moveTo>
                    <a:pt x="1988" y="0"/>
                  </a:moveTo>
                  <a:lnTo>
                    <a:pt x="0" y="4104"/>
                  </a:lnTo>
                  <a:lnTo>
                    <a:pt x="3975" y="6022"/>
                  </a:lnTo>
                  <a:lnTo>
                    <a:pt x="5962" y="191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B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57943" y="1924635"/>
              <a:ext cx="100330" cy="148216"/>
            </a:xfrm>
            <a:custGeom>
              <a:rect b="b" l="l" r="r" t="t"/>
              <a:pathLst>
                <a:path extrusionOk="0" h="4813" w="3258">
                  <a:moveTo>
                    <a:pt x="1988" y="0"/>
                  </a:moveTo>
                  <a:lnTo>
                    <a:pt x="0" y="4104"/>
                  </a:lnTo>
                  <a:lnTo>
                    <a:pt x="1469" y="4813"/>
                  </a:lnTo>
                  <a:cubicBezTo>
                    <a:pt x="2031" y="3396"/>
                    <a:pt x="2627" y="1996"/>
                    <a:pt x="3258" y="605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437411" y="2206410"/>
              <a:ext cx="168202" cy="214857"/>
            </a:xfrm>
            <a:custGeom>
              <a:rect b="b" l="l" r="r" t="t"/>
              <a:pathLst>
                <a:path extrusionOk="0" h="6977" w="5462">
                  <a:moveTo>
                    <a:pt x="1486" y="0"/>
                  </a:moveTo>
                  <a:lnTo>
                    <a:pt x="43" y="6083"/>
                  </a:lnTo>
                  <a:cubicBezTo>
                    <a:pt x="0" y="6256"/>
                    <a:pt x="87" y="6437"/>
                    <a:pt x="251" y="6515"/>
                  </a:cubicBezTo>
                  <a:lnTo>
                    <a:pt x="1132" y="6939"/>
                  </a:lnTo>
                  <a:cubicBezTo>
                    <a:pt x="1184" y="6964"/>
                    <a:pt x="1241" y="6977"/>
                    <a:pt x="1297" y="6977"/>
                  </a:cubicBezTo>
                  <a:cubicBezTo>
                    <a:pt x="1411" y="6977"/>
                    <a:pt x="1524" y="6927"/>
                    <a:pt x="1599" y="6835"/>
                  </a:cubicBezTo>
                  <a:lnTo>
                    <a:pt x="5461" y="1918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437411" y="2206132"/>
              <a:ext cx="106458" cy="214857"/>
            </a:xfrm>
            <a:custGeom>
              <a:rect b="b" l="l" r="r" t="t"/>
              <a:pathLst>
                <a:path extrusionOk="0" h="6977" w="3457">
                  <a:moveTo>
                    <a:pt x="1486" y="1"/>
                  </a:moveTo>
                  <a:lnTo>
                    <a:pt x="43" y="6084"/>
                  </a:lnTo>
                  <a:cubicBezTo>
                    <a:pt x="0" y="6256"/>
                    <a:pt x="87" y="6438"/>
                    <a:pt x="251" y="6516"/>
                  </a:cubicBezTo>
                  <a:lnTo>
                    <a:pt x="1132" y="6939"/>
                  </a:lnTo>
                  <a:cubicBezTo>
                    <a:pt x="1186" y="6965"/>
                    <a:pt x="1243" y="6977"/>
                    <a:pt x="1299" y="6977"/>
                  </a:cubicBezTo>
                  <a:cubicBezTo>
                    <a:pt x="1413" y="6977"/>
                    <a:pt x="1523" y="6925"/>
                    <a:pt x="1599" y="6827"/>
                  </a:cubicBezTo>
                  <a:lnTo>
                    <a:pt x="1728" y="6671"/>
                  </a:lnTo>
                  <a:cubicBezTo>
                    <a:pt x="2247" y="4744"/>
                    <a:pt x="2817" y="2843"/>
                    <a:pt x="3456" y="951"/>
                  </a:cubicBezTo>
                  <a:lnTo>
                    <a:pt x="14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80076" y="1596330"/>
              <a:ext cx="230193" cy="237152"/>
            </a:xfrm>
            <a:custGeom>
              <a:rect b="b" l="l" r="r" t="t"/>
              <a:pathLst>
                <a:path extrusionOk="0" h="7701" w="7475">
                  <a:moveTo>
                    <a:pt x="3262" y="0"/>
                  </a:moveTo>
                  <a:cubicBezTo>
                    <a:pt x="2842" y="0"/>
                    <a:pt x="2440" y="234"/>
                    <a:pt x="2247" y="638"/>
                  </a:cubicBezTo>
                  <a:lnTo>
                    <a:pt x="70" y="5148"/>
                  </a:lnTo>
                  <a:cubicBezTo>
                    <a:pt x="0" y="5295"/>
                    <a:pt x="61" y="5459"/>
                    <a:pt x="199" y="5529"/>
                  </a:cubicBezTo>
                  <a:lnTo>
                    <a:pt x="4649" y="7671"/>
                  </a:lnTo>
                  <a:cubicBezTo>
                    <a:pt x="4688" y="7691"/>
                    <a:pt x="4730" y="7700"/>
                    <a:pt x="4771" y="7700"/>
                  </a:cubicBezTo>
                  <a:cubicBezTo>
                    <a:pt x="4877" y="7700"/>
                    <a:pt x="4980" y="7641"/>
                    <a:pt x="5029" y="7542"/>
                  </a:cubicBezTo>
                  <a:lnTo>
                    <a:pt x="7207" y="3032"/>
                  </a:lnTo>
                  <a:cubicBezTo>
                    <a:pt x="7474" y="2470"/>
                    <a:pt x="7241" y="1796"/>
                    <a:pt x="6679" y="1528"/>
                  </a:cubicBezTo>
                  <a:lnTo>
                    <a:pt x="3750" y="111"/>
                  </a:lnTo>
                  <a:cubicBezTo>
                    <a:pt x="3593" y="36"/>
                    <a:pt x="3426" y="0"/>
                    <a:pt x="3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80076" y="1596330"/>
              <a:ext cx="149571" cy="192900"/>
            </a:xfrm>
            <a:custGeom>
              <a:rect b="b" l="l" r="r" t="t"/>
              <a:pathLst>
                <a:path extrusionOk="0" h="6264" w="4857">
                  <a:moveTo>
                    <a:pt x="3262" y="0"/>
                  </a:moveTo>
                  <a:cubicBezTo>
                    <a:pt x="2842" y="0"/>
                    <a:pt x="2440" y="234"/>
                    <a:pt x="2247" y="638"/>
                  </a:cubicBezTo>
                  <a:lnTo>
                    <a:pt x="70" y="5157"/>
                  </a:lnTo>
                  <a:cubicBezTo>
                    <a:pt x="0" y="5295"/>
                    <a:pt x="61" y="5468"/>
                    <a:pt x="199" y="5537"/>
                  </a:cubicBezTo>
                  <a:lnTo>
                    <a:pt x="1711" y="6263"/>
                  </a:lnTo>
                  <a:cubicBezTo>
                    <a:pt x="2696" y="4362"/>
                    <a:pt x="3750" y="2487"/>
                    <a:pt x="4856" y="647"/>
                  </a:cubicBezTo>
                  <a:lnTo>
                    <a:pt x="3750" y="111"/>
                  </a:lnTo>
                  <a:cubicBezTo>
                    <a:pt x="3593" y="36"/>
                    <a:pt x="3426" y="0"/>
                    <a:pt x="3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730364" y="1626601"/>
              <a:ext cx="181506" cy="345828"/>
            </a:xfrm>
            <a:custGeom>
              <a:rect b="b" l="l" r="r" t="t"/>
              <a:pathLst>
                <a:path extrusionOk="0" h="11230" w="5894">
                  <a:moveTo>
                    <a:pt x="467" y="1"/>
                  </a:moveTo>
                  <a:lnTo>
                    <a:pt x="0" y="968"/>
                  </a:lnTo>
                  <a:lnTo>
                    <a:pt x="3889" y="2843"/>
                  </a:lnTo>
                  <a:cubicBezTo>
                    <a:pt x="3941" y="2869"/>
                    <a:pt x="3966" y="2938"/>
                    <a:pt x="3941" y="2999"/>
                  </a:cubicBezTo>
                  <a:lnTo>
                    <a:pt x="579" y="9955"/>
                  </a:lnTo>
                  <a:cubicBezTo>
                    <a:pt x="372" y="10395"/>
                    <a:pt x="553" y="10931"/>
                    <a:pt x="994" y="11138"/>
                  </a:cubicBezTo>
                  <a:cubicBezTo>
                    <a:pt x="1120" y="11200"/>
                    <a:pt x="1254" y="11229"/>
                    <a:pt x="1386" y="11229"/>
                  </a:cubicBezTo>
                  <a:cubicBezTo>
                    <a:pt x="1715" y="11229"/>
                    <a:pt x="2032" y="11047"/>
                    <a:pt x="2186" y="10732"/>
                  </a:cubicBezTo>
                  <a:lnTo>
                    <a:pt x="5591" y="3656"/>
                  </a:lnTo>
                  <a:lnTo>
                    <a:pt x="5695" y="3448"/>
                  </a:lnTo>
                  <a:cubicBezTo>
                    <a:pt x="5893" y="3025"/>
                    <a:pt x="5720" y="2524"/>
                    <a:pt x="5297" y="2325"/>
                  </a:cubicBezTo>
                  <a:lnTo>
                    <a:pt x="4459" y="1928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5FB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730364" y="1626355"/>
              <a:ext cx="75848" cy="58295"/>
            </a:xfrm>
            <a:custGeom>
              <a:rect b="b" l="l" r="r" t="t"/>
              <a:pathLst>
                <a:path extrusionOk="0" h="1893" w="2463">
                  <a:moveTo>
                    <a:pt x="467" y="0"/>
                  </a:moveTo>
                  <a:lnTo>
                    <a:pt x="0" y="968"/>
                  </a:lnTo>
                  <a:lnTo>
                    <a:pt x="1919" y="1892"/>
                  </a:lnTo>
                  <a:cubicBezTo>
                    <a:pt x="2100" y="1581"/>
                    <a:pt x="2282" y="1270"/>
                    <a:pt x="2463" y="968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539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42461" y="2409164"/>
              <a:ext cx="26361" cy="24852"/>
            </a:xfrm>
            <a:custGeom>
              <a:rect b="b" l="l" r="r" t="t"/>
              <a:pathLst>
                <a:path extrusionOk="0" h="807" w="856">
                  <a:moveTo>
                    <a:pt x="234" y="0"/>
                  </a:moveTo>
                  <a:lnTo>
                    <a:pt x="87" y="311"/>
                  </a:lnTo>
                  <a:cubicBezTo>
                    <a:pt x="0" y="484"/>
                    <a:pt x="70" y="692"/>
                    <a:pt x="242" y="769"/>
                  </a:cubicBezTo>
                  <a:cubicBezTo>
                    <a:pt x="293" y="795"/>
                    <a:pt x="346" y="806"/>
                    <a:pt x="399" y="806"/>
                  </a:cubicBezTo>
                  <a:cubicBezTo>
                    <a:pt x="526" y="806"/>
                    <a:pt x="648" y="736"/>
                    <a:pt x="709" y="614"/>
                  </a:cubicBezTo>
                  <a:lnTo>
                    <a:pt x="856" y="30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801131" y="1567814"/>
              <a:ext cx="94756" cy="72676"/>
            </a:xfrm>
            <a:custGeom>
              <a:rect b="b" l="l" r="r" t="t"/>
              <a:pathLst>
                <a:path extrusionOk="0" h="2360" w="3077">
                  <a:moveTo>
                    <a:pt x="1075" y="0"/>
                  </a:moveTo>
                  <a:cubicBezTo>
                    <a:pt x="761" y="0"/>
                    <a:pt x="461" y="178"/>
                    <a:pt x="312" y="475"/>
                  </a:cubicBezTo>
                  <a:lnTo>
                    <a:pt x="1" y="1123"/>
                  </a:lnTo>
                  <a:lnTo>
                    <a:pt x="2567" y="2359"/>
                  </a:lnTo>
                  <a:lnTo>
                    <a:pt x="2878" y="1711"/>
                  </a:lnTo>
                  <a:cubicBezTo>
                    <a:pt x="3077" y="1296"/>
                    <a:pt x="2904" y="795"/>
                    <a:pt x="2481" y="588"/>
                  </a:cubicBezTo>
                  <a:lnTo>
                    <a:pt x="1444" y="87"/>
                  </a:lnTo>
                  <a:cubicBezTo>
                    <a:pt x="1324" y="28"/>
                    <a:pt x="1198" y="0"/>
                    <a:pt x="1075" y="0"/>
                  </a:cubicBezTo>
                  <a:close/>
                </a:path>
              </a:pathLst>
            </a:custGeom>
            <a:solidFill>
              <a:srgbClr val="EF8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801131" y="1567937"/>
              <a:ext cx="54045" cy="48317"/>
            </a:xfrm>
            <a:custGeom>
              <a:rect b="b" l="l" r="r" t="t"/>
              <a:pathLst>
                <a:path extrusionOk="0" h="1569" w="1755">
                  <a:moveTo>
                    <a:pt x="1076" y="0"/>
                  </a:moveTo>
                  <a:cubicBezTo>
                    <a:pt x="762" y="0"/>
                    <a:pt x="461" y="173"/>
                    <a:pt x="312" y="471"/>
                  </a:cubicBezTo>
                  <a:lnTo>
                    <a:pt x="1" y="1119"/>
                  </a:lnTo>
                  <a:lnTo>
                    <a:pt x="934" y="1569"/>
                  </a:lnTo>
                  <a:cubicBezTo>
                    <a:pt x="1202" y="1119"/>
                    <a:pt x="1470" y="679"/>
                    <a:pt x="1755" y="229"/>
                  </a:cubicBezTo>
                  <a:lnTo>
                    <a:pt x="1444" y="83"/>
                  </a:lnTo>
                  <a:cubicBezTo>
                    <a:pt x="1325" y="27"/>
                    <a:pt x="1199" y="0"/>
                    <a:pt x="1076" y="0"/>
                  </a:cubicBezTo>
                  <a:close/>
                </a:path>
              </a:pathLst>
            </a:custGeom>
            <a:solidFill>
              <a:srgbClr val="D67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0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 GRADES</a:t>
            </a:r>
            <a:r>
              <a:rPr lang="en"/>
              <a:t> PROCEDURE</a:t>
            </a:r>
            <a:endParaRPr/>
          </a:p>
        </p:txBody>
      </p:sp>
      <p:grpSp>
        <p:nvGrpSpPr>
          <p:cNvPr id="867" name="Google Shape;867;p40"/>
          <p:cNvGrpSpPr/>
          <p:nvPr/>
        </p:nvGrpSpPr>
        <p:grpSpPr>
          <a:xfrm>
            <a:off x="3263325" y="965475"/>
            <a:ext cx="4193517" cy="863550"/>
            <a:chOff x="5200679" y="1098475"/>
            <a:chExt cx="4123825" cy="863550"/>
          </a:xfrm>
        </p:grpSpPr>
        <p:sp>
          <p:nvSpPr>
            <p:cNvPr id="868" name="Google Shape;868;p40"/>
            <p:cNvSpPr txBox="1"/>
            <p:nvPr/>
          </p:nvSpPr>
          <p:spPr>
            <a:xfrm>
              <a:off x="5200704" y="1098475"/>
              <a:ext cx="41238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Contact</a:t>
              </a: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[your name] at an appropriate time.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9" name="Google Shape;869;p40"/>
            <p:cNvSpPr txBox="1"/>
            <p:nvPr/>
          </p:nvSpPr>
          <p:spPr>
            <a:xfrm>
              <a:off x="5200679" y="1458025"/>
              <a:ext cx="41238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Email me or talk to me during a free period. Do not ask me about a grade during class time.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70" name="Google Shape;870;p40"/>
          <p:cNvSpPr/>
          <p:nvPr/>
        </p:nvSpPr>
        <p:spPr>
          <a:xfrm>
            <a:off x="2540837" y="1110900"/>
            <a:ext cx="560100" cy="5727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71" name="Google Shape;871;p40"/>
          <p:cNvGrpSpPr/>
          <p:nvPr/>
        </p:nvGrpSpPr>
        <p:grpSpPr>
          <a:xfrm>
            <a:off x="3263325" y="1940300"/>
            <a:ext cx="4193492" cy="863550"/>
            <a:chOff x="5200679" y="1098475"/>
            <a:chExt cx="4123800" cy="863550"/>
          </a:xfrm>
        </p:grpSpPr>
        <p:sp>
          <p:nvSpPr>
            <p:cNvPr id="872" name="Google Shape;872;p40"/>
            <p:cNvSpPr txBox="1"/>
            <p:nvPr/>
          </p:nvSpPr>
          <p:spPr>
            <a:xfrm>
              <a:off x="5200703" y="1098475"/>
              <a:ext cx="3799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Provide enough information.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3" name="Google Shape;873;p40"/>
            <p:cNvSpPr txBox="1"/>
            <p:nvPr/>
          </p:nvSpPr>
          <p:spPr>
            <a:xfrm>
              <a:off x="5200679" y="1458025"/>
              <a:ext cx="41238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Let me know what assignment you’re talking about, what grade you earned, and your concern about the grade.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74" name="Google Shape;874;p40"/>
          <p:cNvSpPr/>
          <p:nvPr/>
        </p:nvSpPr>
        <p:spPr>
          <a:xfrm>
            <a:off x="2540837" y="2085725"/>
            <a:ext cx="560100" cy="572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75" name="Google Shape;875;p40"/>
          <p:cNvGrpSpPr/>
          <p:nvPr/>
        </p:nvGrpSpPr>
        <p:grpSpPr>
          <a:xfrm>
            <a:off x="3263325" y="2915125"/>
            <a:ext cx="4292945" cy="863550"/>
            <a:chOff x="5200679" y="1098475"/>
            <a:chExt cx="4221600" cy="863550"/>
          </a:xfrm>
        </p:grpSpPr>
        <p:sp>
          <p:nvSpPr>
            <p:cNvPr id="876" name="Google Shape;876;p40"/>
            <p:cNvSpPr txBox="1"/>
            <p:nvPr/>
          </p:nvSpPr>
          <p:spPr>
            <a:xfrm>
              <a:off x="5200703" y="1098475"/>
              <a:ext cx="38364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Be respectful and polite.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7" name="Google Shape;877;p40"/>
            <p:cNvSpPr txBox="1"/>
            <p:nvPr/>
          </p:nvSpPr>
          <p:spPr>
            <a:xfrm>
              <a:off x="5200679" y="1458025"/>
              <a:ext cx="42216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possible I made a mistake when grading. It’s possible that I stand by the grade I gave you. Regardless, be respectful when asking me to review a grade.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78" name="Google Shape;878;p40"/>
          <p:cNvSpPr/>
          <p:nvPr/>
        </p:nvSpPr>
        <p:spPr>
          <a:xfrm>
            <a:off x="2540837" y="3060550"/>
            <a:ext cx="560100" cy="5727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79" name="Google Shape;879;p40"/>
          <p:cNvGrpSpPr/>
          <p:nvPr/>
        </p:nvGrpSpPr>
        <p:grpSpPr>
          <a:xfrm>
            <a:off x="3262896" y="3889950"/>
            <a:ext cx="4293177" cy="863550"/>
            <a:chOff x="5200675" y="1098475"/>
            <a:chExt cx="3247241" cy="863550"/>
          </a:xfrm>
        </p:grpSpPr>
        <p:sp>
          <p:nvSpPr>
            <p:cNvPr id="880" name="Google Shape;880;p40"/>
            <p:cNvSpPr txBox="1"/>
            <p:nvPr/>
          </p:nvSpPr>
          <p:spPr>
            <a:xfrm>
              <a:off x="5200716" y="1098475"/>
              <a:ext cx="32472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Accept the final decision.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1" name="Google Shape;881;p40"/>
            <p:cNvSpPr txBox="1"/>
            <p:nvPr/>
          </p:nvSpPr>
          <p:spPr>
            <a:xfrm>
              <a:off x="5200675" y="1458025"/>
              <a:ext cx="31719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If I made a mistake, I will update the grade. If we disagree and the original grade stands, you don’t have to be pleased, but accept my decision and let’s move forward together.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2" name="Google Shape;882;p40"/>
          <p:cNvSpPr/>
          <p:nvPr/>
        </p:nvSpPr>
        <p:spPr>
          <a:xfrm>
            <a:off x="2540837" y="4035375"/>
            <a:ext cx="560100" cy="5727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3" name="Google Shape;883;p40"/>
          <p:cNvSpPr/>
          <p:nvPr/>
        </p:nvSpPr>
        <p:spPr>
          <a:xfrm>
            <a:off x="1210586" y="1350189"/>
            <a:ext cx="119837" cy="15629"/>
          </a:xfrm>
          <a:custGeom>
            <a:rect b="b" l="l" r="r" t="t"/>
            <a:pathLst>
              <a:path extrusionOk="0" h="412" w="3159">
                <a:moveTo>
                  <a:pt x="2924" y="1"/>
                </a:moveTo>
                <a:cubicBezTo>
                  <a:pt x="2726" y="1"/>
                  <a:pt x="2424" y="15"/>
                  <a:pt x="2106" y="30"/>
                </a:cubicBezTo>
                <a:cubicBezTo>
                  <a:pt x="1554" y="55"/>
                  <a:pt x="928" y="80"/>
                  <a:pt x="652" y="105"/>
                </a:cubicBezTo>
                <a:cubicBezTo>
                  <a:pt x="126" y="130"/>
                  <a:pt x="0" y="205"/>
                  <a:pt x="0" y="280"/>
                </a:cubicBezTo>
                <a:cubicBezTo>
                  <a:pt x="21" y="363"/>
                  <a:pt x="94" y="412"/>
                  <a:pt x="431" y="412"/>
                </a:cubicBezTo>
                <a:cubicBezTo>
                  <a:pt x="501" y="412"/>
                  <a:pt x="583" y="410"/>
                  <a:pt x="677" y="405"/>
                </a:cubicBezTo>
                <a:cubicBezTo>
                  <a:pt x="953" y="405"/>
                  <a:pt x="1579" y="330"/>
                  <a:pt x="2131" y="255"/>
                </a:cubicBezTo>
                <a:cubicBezTo>
                  <a:pt x="2682" y="180"/>
                  <a:pt x="3158" y="80"/>
                  <a:pt x="3158" y="30"/>
                </a:cubicBezTo>
                <a:cubicBezTo>
                  <a:pt x="3158" y="8"/>
                  <a:pt x="3069" y="1"/>
                  <a:pt x="2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0"/>
          <p:cNvSpPr/>
          <p:nvPr/>
        </p:nvSpPr>
        <p:spPr>
          <a:xfrm>
            <a:off x="1244802" y="1202362"/>
            <a:ext cx="111301" cy="65400"/>
          </a:xfrm>
          <a:custGeom>
            <a:rect b="b" l="l" r="r" t="t"/>
            <a:pathLst>
              <a:path extrusionOk="0" h="1724" w="2934">
                <a:moveTo>
                  <a:pt x="118" y="0"/>
                </a:moveTo>
                <a:cubicBezTo>
                  <a:pt x="70" y="0"/>
                  <a:pt x="43" y="17"/>
                  <a:pt x="26" y="42"/>
                </a:cubicBezTo>
                <a:cubicBezTo>
                  <a:pt x="1" y="117"/>
                  <a:pt x="51" y="242"/>
                  <a:pt x="552" y="543"/>
                </a:cubicBezTo>
                <a:cubicBezTo>
                  <a:pt x="778" y="693"/>
                  <a:pt x="1354" y="1019"/>
                  <a:pt x="1880" y="1270"/>
                </a:cubicBezTo>
                <a:cubicBezTo>
                  <a:pt x="2377" y="1530"/>
                  <a:pt x="2851" y="1723"/>
                  <a:pt x="2903" y="1723"/>
                </a:cubicBezTo>
                <a:cubicBezTo>
                  <a:pt x="2906" y="1723"/>
                  <a:pt x="2908" y="1722"/>
                  <a:pt x="2908" y="1721"/>
                </a:cubicBezTo>
                <a:cubicBezTo>
                  <a:pt x="2933" y="1671"/>
                  <a:pt x="2507" y="1395"/>
                  <a:pt x="2006" y="1069"/>
                </a:cubicBezTo>
                <a:cubicBezTo>
                  <a:pt x="1505" y="769"/>
                  <a:pt x="953" y="418"/>
                  <a:pt x="703" y="267"/>
                </a:cubicBezTo>
                <a:cubicBezTo>
                  <a:pt x="385" y="67"/>
                  <a:pt x="212" y="0"/>
                  <a:pt x="1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1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END</a:t>
            </a:r>
            <a:r>
              <a:rPr lang="en"/>
              <a:t> OF CLASS PROCEDURE</a:t>
            </a:r>
            <a:endParaRPr/>
          </a:p>
        </p:txBody>
      </p:sp>
      <p:sp>
        <p:nvSpPr>
          <p:cNvPr id="890" name="Google Shape;890;p41"/>
          <p:cNvSpPr/>
          <p:nvPr/>
        </p:nvSpPr>
        <p:spPr>
          <a:xfrm>
            <a:off x="1143300" y="2489550"/>
            <a:ext cx="503100" cy="5031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1" name="Google Shape;891;p41"/>
          <p:cNvSpPr/>
          <p:nvPr/>
        </p:nvSpPr>
        <p:spPr>
          <a:xfrm>
            <a:off x="2731875" y="2489550"/>
            <a:ext cx="503100" cy="5031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2" name="Google Shape;892;p41"/>
          <p:cNvSpPr/>
          <p:nvPr/>
        </p:nvSpPr>
        <p:spPr>
          <a:xfrm>
            <a:off x="4320451" y="2489550"/>
            <a:ext cx="503100" cy="5031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3" name="Google Shape;893;p41"/>
          <p:cNvSpPr/>
          <p:nvPr/>
        </p:nvSpPr>
        <p:spPr>
          <a:xfrm>
            <a:off x="5909025" y="2489550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4" name="Google Shape;894;p41"/>
          <p:cNvSpPr/>
          <p:nvPr/>
        </p:nvSpPr>
        <p:spPr>
          <a:xfrm>
            <a:off x="7497600" y="2489550"/>
            <a:ext cx="503100" cy="5031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95" name="Google Shape;895;p41"/>
          <p:cNvCxnSpPr>
            <a:stCxn id="890" idx="6"/>
            <a:endCxn id="891" idx="2"/>
          </p:cNvCxnSpPr>
          <p:nvPr/>
        </p:nvCxnSpPr>
        <p:spPr>
          <a:xfrm>
            <a:off x="1646400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6" name="Google Shape;896;p41"/>
          <p:cNvCxnSpPr>
            <a:stCxn id="891" idx="6"/>
            <a:endCxn id="892" idx="2"/>
          </p:cNvCxnSpPr>
          <p:nvPr/>
        </p:nvCxnSpPr>
        <p:spPr>
          <a:xfrm>
            <a:off x="3234975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7" name="Google Shape;897;p41"/>
          <p:cNvCxnSpPr>
            <a:stCxn id="892" idx="6"/>
            <a:endCxn id="893" idx="2"/>
          </p:cNvCxnSpPr>
          <p:nvPr/>
        </p:nvCxnSpPr>
        <p:spPr>
          <a:xfrm>
            <a:off x="4823551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8" name="Google Shape;898;p41"/>
          <p:cNvCxnSpPr>
            <a:stCxn id="893" idx="6"/>
            <a:endCxn id="894" idx="2"/>
          </p:cNvCxnSpPr>
          <p:nvPr/>
        </p:nvCxnSpPr>
        <p:spPr>
          <a:xfrm>
            <a:off x="6412125" y="2741100"/>
            <a:ext cx="10854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99" name="Google Shape;899;p41"/>
          <p:cNvGrpSpPr/>
          <p:nvPr/>
        </p:nvGrpSpPr>
        <p:grpSpPr>
          <a:xfrm>
            <a:off x="331288" y="3140863"/>
            <a:ext cx="2188813" cy="1096813"/>
            <a:chOff x="331288" y="3020588"/>
            <a:chExt cx="2188813" cy="1096813"/>
          </a:xfrm>
        </p:grpSpPr>
        <p:sp>
          <p:nvSpPr>
            <p:cNvPr id="900" name="Google Shape;900;p41"/>
            <p:cNvSpPr txBox="1"/>
            <p:nvPr/>
          </p:nvSpPr>
          <p:spPr>
            <a:xfrm>
              <a:off x="331288" y="3020588"/>
              <a:ext cx="21888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Don’t pack up early.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1" name="Google Shape;901;p41"/>
            <p:cNvSpPr txBox="1"/>
            <p:nvPr/>
          </p:nvSpPr>
          <p:spPr>
            <a:xfrm>
              <a:off x="331300" y="3380000"/>
              <a:ext cx="21888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 will always try to be respectful of your time and give you several minutes to pack up at the end of class. Please wait until then to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do so.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2" name="Google Shape;902;p41"/>
          <p:cNvGrpSpPr/>
          <p:nvPr/>
        </p:nvGrpSpPr>
        <p:grpSpPr>
          <a:xfrm>
            <a:off x="1696701" y="1043439"/>
            <a:ext cx="2415179" cy="1096963"/>
            <a:chOff x="2081100" y="1124088"/>
            <a:chExt cx="1804527" cy="1096963"/>
          </a:xfrm>
        </p:grpSpPr>
        <p:sp>
          <p:nvSpPr>
            <p:cNvPr id="903" name="Google Shape;903;p41"/>
            <p:cNvSpPr txBox="1"/>
            <p:nvPr/>
          </p:nvSpPr>
          <p:spPr>
            <a:xfrm>
              <a:off x="2081127" y="1124088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Listen for closing instructions.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4" name="Google Shape;904;p41"/>
            <p:cNvSpPr txBox="1"/>
            <p:nvPr/>
          </p:nvSpPr>
          <p:spPr>
            <a:xfrm>
              <a:off x="2081100" y="1483651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important to listen at the end of the period for any last-minute updates or instructions.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905" name="Google Shape;905;p41"/>
          <p:cNvCxnSpPr>
            <a:stCxn id="890" idx="4"/>
          </p:cNvCxnSpPr>
          <p:nvPr/>
        </p:nvCxnSpPr>
        <p:spPr>
          <a:xfrm>
            <a:off x="1394850" y="2992650"/>
            <a:ext cx="0" cy="180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6" name="Google Shape;906;p41"/>
          <p:cNvCxnSpPr>
            <a:endCxn id="904" idx="2"/>
          </p:cNvCxnSpPr>
          <p:nvPr/>
        </p:nvCxnSpPr>
        <p:spPr>
          <a:xfrm rot="10800000">
            <a:off x="2904272" y="2140402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07" name="Google Shape;907;p41"/>
          <p:cNvGrpSpPr/>
          <p:nvPr/>
        </p:nvGrpSpPr>
        <p:grpSpPr>
          <a:xfrm>
            <a:off x="5330000" y="1079237"/>
            <a:ext cx="1773351" cy="1116013"/>
            <a:chOff x="4973627" y="1124113"/>
            <a:chExt cx="2317500" cy="1116013"/>
          </a:xfrm>
        </p:grpSpPr>
        <p:sp>
          <p:nvSpPr>
            <p:cNvPr id="908" name="Google Shape;908;p41"/>
            <p:cNvSpPr txBox="1"/>
            <p:nvPr/>
          </p:nvSpPr>
          <p:spPr>
            <a:xfrm>
              <a:off x="4973627" y="1124113"/>
              <a:ext cx="2317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Phones and Earbuds 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9" name="Google Shape;909;p41"/>
            <p:cNvSpPr txBox="1"/>
            <p:nvPr/>
          </p:nvSpPr>
          <p:spPr>
            <a:xfrm>
              <a:off x="4973627" y="1502725"/>
              <a:ext cx="2187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Keep these put away until class has officially ended.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0" name="Google Shape;910;p41"/>
          <p:cNvGrpSpPr/>
          <p:nvPr/>
        </p:nvGrpSpPr>
        <p:grpSpPr>
          <a:xfrm>
            <a:off x="3669751" y="3140875"/>
            <a:ext cx="1804500" cy="1096950"/>
            <a:chOff x="3669751" y="3020600"/>
            <a:chExt cx="1804500" cy="1096950"/>
          </a:xfrm>
        </p:grpSpPr>
        <p:sp>
          <p:nvSpPr>
            <p:cNvPr id="911" name="Google Shape;911;p41"/>
            <p:cNvSpPr txBox="1"/>
            <p:nvPr/>
          </p:nvSpPr>
          <p:spPr>
            <a:xfrm>
              <a:off x="3669751" y="30206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Check the board.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2" name="Google Shape;912;p41"/>
            <p:cNvSpPr txBox="1"/>
            <p:nvPr/>
          </p:nvSpPr>
          <p:spPr>
            <a:xfrm>
              <a:off x="3669751" y="3380150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Make sure you wrote down all important notes, assignments, etc.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3" name="Google Shape;913;p41"/>
          <p:cNvGrpSpPr/>
          <p:nvPr/>
        </p:nvGrpSpPr>
        <p:grpSpPr>
          <a:xfrm>
            <a:off x="6846926" y="3140875"/>
            <a:ext cx="1804500" cy="1096950"/>
            <a:chOff x="6846926" y="3020600"/>
            <a:chExt cx="1804500" cy="1096950"/>
          </a:xfrm>
        </p:grpSpPr>
        <p:sp>
          <p:nvSpPr>
            <p:cNvPr id="914" name="Google Shape;914;p41"/>
            <p:cNvSpPr txBox="1"/>
            <p:nvPr/>
          </p:nvSpPr>
          <p:spPr>
            <a:xfrm>
              <a:off x="6846926" y="30206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Stay seated.</a:t>
              </a:r>
              <a:endParaRPr b="1"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5" name="Google Shape;915;p41"/>
            <p:cNvSpPr txBox="1"/>
            <p:nvPr/>
          </p:nvSpPr>
          <p:spPr>
            <a:xfrm>
              <a:off x="6846926" y="3380150"/>
              <a:ext cx="18045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Don’t gather at the door waiting for the bell. Remain at your desk.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916" name="Google Shape;916;p41"/>
          <p:cNvCxnSpPr>
            <a:stCxn id="892" idx="4"/>
            <a:endCxn id="911" idx="0"/>
          </p:cNvCxnSpPr>
          <p:nvPr/>
        </p:nvCxnSpPr>
        <p:spPr>
          <a:xfrm>
            <a:off x="4572001" y="2992650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41"/>
          <p:cNvCxnSpPr>
            <a:stCxn id="893" idx="0"/>
            <a:endCxn id="909" idx="2"/>
          </p:cNvCxnSpPr>
          <p:nvPr/>
        </p:nvCxnSpPr>
        <p:spPr>
          <a:xfrm flipH="1" rot="10800000">
            <a:off x="6160575" y="2195250"/>
            <a:ext cx="6300" cy="294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41"/>
          <p:cNvCxnSpPr>
            <a:endCxn id="914" idx="0"/>
          </p:cNvCxnSpPr>
          <p:nvPr/>
        </p:nvCxnSpPr>
        <p:spPr>
          <a:xfrm>
            <a:off x="7749176" y="2992675"/>
            <a:ext cx="0" cy="14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2"/>
          <p:cNvSpPr txBox="1"/>
          <p:nvPr>
            <p:ph type="title"/>
          </p:nvPr>
        </p:nvSpPr>
        <p:spPr>
          <a:xfrm>
            <a:off x="311700" y="1079650"/>
            <a:ext cx="8520600" cy="17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lt1"/>
                </a:solidFill>
              </a:rPr>
              <a:t>We’re going to be learning together every day this school year.</a:t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lt1"/>
                </a:solidFill>
              </a:rPr>
              <a:t>It’s only natural that at some point we may have a disagreement or something will happen in your personal life that makes being in class tough that day.</a:t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lt1"/>
                </a:solidFill>
              </a:rPr>
              <a:t>The most important thing to remember is that I am here because I want you to have a great school year, learn a lot, be proud of all that you accomplish, and feel happy, safe, and welcome in this classroom.</a:t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lt1"/>
                </a:solidFill>
              </a:rPr>
              <a:t>Please email me or come talk to me if you are unhappy with something that’s happened in class or if you need to talk about anything else. </a:t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lt1"/>
                </a:solidFill>
              </a:rPr>
              <a:t>I am here for you. </a:t>
            </a:r>
            <a:endParaRPr b="0" sz="2000">
              <a:solidFill>
                <a:schemeClr val="lt1"/>
              </a:solidFill>
            </a:endParaRPr>
          </a:p>
        </p:txBody>
      </p:sp>
      <p:sp>
        <p:nvSpPr>
          <p:cNvPr id="924" name="Google Shape;924;p42"/>
          <p:cNvSpPr txBox="1"/>
          <p:nvPr/>
        </p:nvSpPr>
        <p:spPr>
          <a:xfrm>
            <a:off x="2617650" y="443425"/>
            <a:ext cx="390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CONCERNS/DISAGREEMENTS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3"/>
          <p:cNvSpPr txBox="1"/>
          <p:nvPr>
            <p:ph type="title"/>
          </p:nvPr>
        </p:nvSpPr>
        <p:spPr>
          <a:xfrm>
            <a:off x="311700" y="627175"/>
            <a:ext cx="8520600" cy="17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</a:rPr>
              <a:t>Where Do You Stand?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>
                <a:solidFill>
                  <a:schemeClr val="lt1"/>
                </a:solidFill>
              </a:rPr>
              <a:t>Time to play a game!</a:t>
            </a:r>
            <a:endParaRPr sz="4500">
              <a:solidFill>
                <a:schemeClr val="lt1"/>
              </a:solidFill>
            </a:endParaRPr>
          </a:p>
        </p:txBody>
      </p:sp>
      <p:sp>
        <p:nvSpPr>
          <p:cNvPr id="930" name="Google Shape;930;p43"/>
          <p:cNvSpPr txBox="1"/>
          <p:nvPr>
            <p:ph type="title"/>
          </p:nvPr>
        </p:nvSpPr>
        <p:spPr>
          <a:xfrm>
            <a:off x="311700" y="2527325"/>
            <a:ext cx="8520600" cy="19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chemeClr val="lt1"/>
                </a:solidFill>
              </a:rPr>
              <a:t>Directions:</a:t>
            </a:r>
            <a:endParaRPr b="0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0" lang="en" sz="1900">
                <a:solidFill>
                  <a:schemeClr val="lt1"/>
                </a:solidFill>
              </a:rPr>
              <a:t>Listen as your teacher tells you where in the room to go.</a:t>
            </a:r>
            <a:endParaRPr b="0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0" lang="en" sz="1900">
                <a:solidFill>
                  <a:schemeClr val="lt1"/>
                </a:solidFill>
              </a:rPr>
              <a:t>Read the questions/statements that appear on the following slides.</a:t>
            </a:r>
            <a:endParaRPr b="0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0" lang="en" sz="1900">
                <a:solidFill>
                  <a:schemeClr val="lt1"/>
                </a:solidFill>
              </a:rPr>
              <a:t>Then, stand on the side of the room that most closely matches your opinion.</a:t>
            </a:r>
            <a:endParaRPr b="0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0" lang="en" sz="1900">
                <a:solidFill>
                  <a:schemeClr val="lt1"/>
                </a:solidFill>
              </a:rPr>
              <a:t>You can stand more toward the middle if you’re undecided.</a:t>
            </a:r>
            <a:endParaRPr b="0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0" lang="en" sz="1900">
                <a:solidFill>
                  <a:schemeClr val="lt1"/>
                </a:solidFill>
              </a:rPr>
              <a:t>Be prepared to explain your reason for standing in your chosen location!</a:t>
            </a:r>
            <a:endParaRPr b="0"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2539323" y="1771575"/>
            <a:ext cx="1983300" cy="2590800"/>
          </a:xfrm>
          <a:prstGeom prst="roundRect">
            <a:avLst>
              <a:gd fmla="val 11823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4621446" y="1771575"/>
            <a:ext cx="1983300" cy="2590800"/>
          </a:xfrm>
          <a:prstGeom prst="roundRect">
            <a:avLst>
              <a:gd fmla="val 11823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>
            <a:off x="6703585" y="1771575"/>
            <a:ext cx="1983300" cy="2590800"/>
          </a:xfrm>
          <a:prstGeom prst="roundRect">
            <a:avLst>
              <a:gd fmla="val 11823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AS YOU ENTER OUR CLASSROOM</a:t>
            </a:r>
            <a:endParaRPr sz="4000"/>
          </a:p>
        </p:txBody>
      </p:sp>
      <p:sp>
        <p:nvSpPr>
          <p:cNvPr id="246" name="Google Shape;246;p26"/>
          <p:cNvSpPr/>
          <p:nvPr/>
        </p:nvSpPr>
        <p:spPr>
          <a:xfrm>
            <a:off x="457200" y="1771575"/>
            <a:ext cx="1983300" cy="2590800"/>
          </a:xfrm>
          <a:prstGeom prst="roundRect">
            <a:avLst>
              <a:gd fmla="val 11823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1129800" y="1419150"/>
            <a:ext cx="638100" cy="6381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3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48" name="Google Shape;248;p26"/>
          <p:cNvGrpSpPr/>
          <p:nvPr/>
        </p:nvGrpSpPr>
        <p:grpSpPr>
          <a:xfrm>
            <a:off x="546525" y="3029475"/>
            <a:ext cx="1804645" cy="1056750"/>
            <a:chOff x="871496" y="1153050"/>
            <a:chExt cx="2778942" cy="1056750"/>
          </a:xfrm>
        </p:grpSpPr>
        <p:sp>
          <p:nvSpPr>
            <p:cNvPr id="249" name="Google Shape;249;p26"/>
            <p:cNvSpPr txBox="1"/>
            <p:nvPr/>
          </p:nvSpPr>
          <p:spPr>
            <a:xfrm>
              <a:off x="871538" y="1153050"/>
              <a:ext cx="27789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FIND YOUR SEAT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871496" y="1512600"/>
              <a:ext cx="27789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Find the desk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with your name on it.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p26"/>
          <p:cNvGrpSpPr/>
          <p:nvPr/>
        </p:nvGrpSpPr>
        <p:grpSpPr>
          <a:xfrm>
            <a:off x="7424475" y="2358800"/>
            <a:ext cx="536900" cy="541450"/>
            <a:chOff x="3264750" y="3777350"/>
            <a:chExt cx="536900" cy="541450"/>
          </a:xfrm>
        </p:grpSpPr>
        <p:sp>
          <p:nvSpPr>
            <p:cNvPr id="252" name="Google Shape;252;p26"/>
            <p:cNvSpPr/>
            <p:nvPr/>
          </p:nvSpPr>
          <p:spPr>
            <a:xfrm>
              <a:off x="3272875" y="3853475"/>
              <a:ext cx="498325" cy="424750"/>
            </a:xfrm>
            <a:custGeom>
              <a:rect b="b" l="l" r="r" t="t"/>
              <a:pathLst>
                <a:path extrusionOk="0" h="16990" w="19933">
                  <a:moveTo>
                    <a:pt x="8505" y="0"/>
                  </a:moveTo>
                  <a:cubicBezTo>
                    <a:pt x="8059" y="0"/>
                    <a:pt x="7653" y="183"/>
                    <a:pt x="7348" y="467"/>
                  </a:cubicBezTo>
                  <a:cubicBezTo>
                    <a:pt x="7064" y="771"/>
                    <a:pt x="6881" y="1157"/>
                    <a:pt x="6881" y="1604"/>
                  </a:cubicBezTo>
                  <a:lnTo>
                    <a:pt x="6090" y="1604"/>
                  </a:lnTo>
                  <a:cubicBezTo>
                    <a:pt x="5136" y="1604"/>
                    <a:pt x="4385" y="2375"/>
                    <a:pt x="4385" y="3309"/>
                  </a:cubicBezTo>
                  <a:cubicBezTo>
                    <a:pt x="4385" y="3471"/>
                    <a:pt x="4405" y="3613"/>
                    <a:pt x="4446" y="3755"/>
                  </a:cubicBezTo>
                  <a:cubicBezTo>
                    <a:pt x="4486" y="3897"/>
                    <a:pt x="4527" y="4019"/>
                    <a:pt x="4608" y="4141"/>
                  </a:cubicBezTo>
                  <a:lnTo>
                    <a:pt x="3329" y="4141"/>
                  </a:lnTo>
                  <a:cubicBezTo>
                    <a:pt x="2213" y="4141"/>
                    <a:pt x="1320" y="5034"/>
                    <a:pt x="1320" y="6150"/>
                  </a:cubicBezTo>
                  <a:cubicBezTo>
                    <a:pt x="1320" y="6394"/>
                    <a:pt x="1360" y="6637"/>
                    <a:pt x="1462" y="6861"/>
                  </a:cubicBezTo>
                  <a:cubicBezTo>
                    <a:pt x="1543" y="7084"/>
                    <a:pt x="1665" y="7287"/>
                    <a:pt x="1807" y="7449"/>
                  </a:cubicBezTo>
                  <a:cubicBezTo>
                    <a:pt x="792" y="7551"/>
                    <a:pt x="1" y="8403"/>
                    <a:pt x="1" y="9459"/>
                  </a:cubicBezTo>
                  <a:cubicBezTo>
                    <a:pt x="1" y="10007"/>
                    <a:pt x="224" y="10494"/>
                    <a:pt x="589" y="10859"/>
                  </a:cubicBezTo>
                  <a:cubicBezTo>
                    <a:pt x="955" y="11225"/>
                    <a:pt x="1442" y="11448"/>
                    <a:pt x="2010" y="11448"/>
                  </a:cubicBezTo>
                  <a:lnTo>
                    <a:pt x="3431" y="11448"/>
                  </a:lnTo>
                  <a:cubicBezTo>
                    <a:pt x="3228" y="11752"/>
                    <a:pt x="3126" y="12118"/>
                    <a:pt x="3126" y="12524"/>
                  </a:cubicBezTo>
                  <a:cubicBezTo>
                    <a:pt x="3126" y="13072"/>
                    <a:pt x="3350" y="13579"/>
                    <a:pt x="3715" y="13924"/>
                  </a:cubicBezTo>
                  <a:cubicBezTo>
                    <a:pt x="4060" y="14290"/>
                    <a:pt x="4567" y="14513"/>
                    <a:pt x="5116" y="14513"/>
                  </a:cubicBezTo>
                  <a:lnTo>
                    <a:pt x="6394" y="14513"/>
                  </a:lnTo>
                  <a:lnTo>
                    <a:pt x="6394" y="14878"/>
                  </a:lnTo>
                  <a:cubicBezTo>
                    <a:pt x="6394" y="16035"/>
                    <a:pt x="7328" y="16989"/>
                    <a:pt x="8505" y="16989"/>
                  </a:cubicBezTo>
                  <a:cubicBezTo>
                    <a:pt x="8789" y="16989"/>
                    <a:pt x="9053" y="16928"/>
                    <a:pt x="9297" y="16827"/>
                  </a:cubicBezTo>
                  <a:cubicBezTo>
                    <a:pt x="9561" y="16725"/>
                    <a:pt x="9784" y="16563"/>
                    <a:pt x="9967" y="16380"/>
                  </a:cubicBezTo>
                  <a:cubicBezTo>
                    <a:pt x="10352" y="16746"/>
                    <a:pt x="10880" y="16989"/>
                    <a:pt x="11448" y="16989"/>
                  </a:cubicBezTo>
                  <a:cubicBezTo>
                    <a:pt x="12017" y="16989"/>
                    <a:pt x="12544" y="16746"/>
                    <a:pt x="12930" y="16360"/>
                  </a:cubicBezTo>
                  <a:cubicBezTo>
                    <a:pt x="12971" y="16319"/>
                    <a:pt x="13011" y="16279"/>
                    <a:pt x="13052" y="16218"/>
                  </a:cubicBezTo>
                  <a:cubicBezTo>
                    <a:pt x="13377" y="15852"/>
                    <a:pt x="13559" y="15386"/>
                    <a:pt x="13559" y="14878"/>
                  </a:cubicBezTo>
                  <a:lnTo>
                    <a:pt x="13559" y="14513"/>
                  </a:lnTo>
                  <a:lnTo>
                    <a:pt x="14818" y="14513"/>
                  </a:lnTo>
                  <a:cubicBezTo>
                    <a:pt x="15934" y="14513"/>
                    <a:pt x="16827" y="13620"/>
                    <a:pt x="16827" y="12524"/>
                  </a:cubicBezTo>
                  <a:cubicBezTo>
                    <a:pt x="16827" y="12321"/>
                    <a:pt x="16787" y="12138"/>
                    <a:pt x="16746" y="11955"/>
                  </a:cubicBezTo>
                  <a:cubicBezTo>
                    <a:pt x="16685" y="11773"/>
                    <a:pt x="16604" y="11610"/>
                    <a:pt x="16503" y="11448"/>
                  </a:cubicBezTo>
                  <a:lnTo>
                    <a:pt x="17944" y="11448"/>
                  </a:lnTo>
                  <a:cubicBezTo>
                    <a:pt x="19040" y="11448"/>
                    <a:pt x="19933" y="10555"/>
                    <a:pt x="19933" y="9459"/>
                  </a:cubicBezTo>
                  <a:cubicBezTo>
                    <a:pt x="19933" y="8931"/>
                    <a:pt x="19730" y="8464"/>
                    <a:pt x="19405" y="8099"/>
                  </a:cubicBezTo>
                  <a:cubicBezTo>
                    <a:pt x="19080" y="7733"/>
                    <a:pt x="18634" y="7510"/>
                    <a:pt x="18126" y="7449"/>
                  </a:cubicBezTo>
                  <a:cubicBezTo>
                    <a:pt x="18431" y="7104"/>
                    <a:pt x="18613" y="6658"/>
                    <a:pt x="18613" y="6150"/>
                  </a:cubicBezTo>
                  <a:cubicBezTo>
                    <a:pt x="18613" y="5602"/>
                    <a:pt x="18390" y="5095"/>
                    <a:pt x="18025" y="4729"/>
                  </a:cubicBezTo>
                  <a:cubicBezTo>
                    <a:pt x="17680" y="4364"/>
                    <a:pt x="17172" y="4141"/>
                    <a:pt x="16624" y="4141"/>
                  </a:cubicBezTo>
                  <a:lnTo>
                    <a:pt x="15346" y="4141"/>
                  </a:lnTo>
                  <a:cubicBezTo>
                    <a:pt x="15467" y="3897"/>
                    <a:pt x="15549" y="3613"/>
                    <a:pt x="15549" y="3309"/>
                  </a:cubicBezTo>
                  <a:cubicBezTo>
                    <a:pt x="15549" y="2842"/>
                    <a:pt x="15366" y="2415"/>
                    <a:pt x="15061" y="2111"/>
                  </a:cubicBezTo>
                  <a:cubicBezTo>
                    <a:pt x="14757" y="1807"/>
                    <a:pt x="14331" y="1604"/>
                    <a:pt x="13864" y="1604"/>
                  </a:cubicBezTo>
                  <a:lnTo>
                    <a:pt x="13052" y="1604"/>
                  </a:lnTo>
                  <a:cubicBezTo>
                    <a:pt x="13052" y="1299"/>
                    <a:pt x="12971" y="995"/>
                    <a:pt x="12808" y="751"/>
                  </a:cubicBezTo>
                  <a:cubicBezTo>
                    <a:pt x="12524" y="305"/>
                    <a:pt x="12017" y="0"/>
                    <a:pt x="11448" y="0"/>
                  </a:cubicBezTo>
                  <a:cubicBezTo>
                    <a:pt x="11124" y="0"/>
                    <a:pt x="10799" y="102"/>
                    <a:pt x="10555" y="264"/>
                  </a:cubicBezTo>
                  <a:cubicBezTo>
                    <a:pt x="10291" y="447"/>
                    <a:pt x="10088" y="690"/>
                    <a:pt x="9967" y="974"/>
                  </a:cubicBezTo>
                  <a:cubicBezTo>
                    <a:pt x="9723" y="406"/>
                    <a:pt x="9155" y="0"/>
                    <a:pt x="8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3522025" y="3853475"/>
              <a:ext cx="77150" cy="424750"/>
            </a:xfrm>
            <a:custGeom>
              <a:rect b="b" l="l" r="r" t="t"/>
              <a:pathLst>
                <a:path extrusionOk="0" h="16990" w="3086">
                  <a:moveTo>
                    <a:pt x="1482" y="0"/>
                  </a:moveTo>
                  <a:cubicBezTo>
                    <a:pt x="1158" y="0"/>
                    <a:pt x="833" y="102"/>
                    <a:pt x="589" y="264"/>
                  </a:cubicBezTo>
                  <a:cubicBezTo>
                    <a:pt x="325" y="447"/>
                    <a:pt x="122" y="690"/>
                    <a:pt x="1" y="974"/>
                  </a:cubicBezTo>
                  <a:lnTo>
                    <a:pt x="1" y="16380"/>
                  </a:lnTo>
                  <a:cubicBezTo>
                    <a:pt x="386" y="16746"/>
                    <a:pt x="914" y="16989"/>
                    <a:pt x="1482" y="16989"/>
                  </a:cubicBezTo>
                  <a:cubicBezTo>
                    <a:pt x="2051" y="16989"/>
                    <a:pt x="2578" y="16746"/>
                    <a:pt x="2964" y="16360"/>
                  </a:cubicBezTo>
                  <a:cubicBezTo>
                    <a:pt x="3005" y="16319"/>
                    <a:pt x="3045" y="16279"/>
                    <a:pt x="3086" y="16218"/>
                  </a:cubicBezTo>
                  <a:lnTo>
                    <a:pt x="2010" y="15751"/>
                  </a:lnTo>
                  <a:cubicBezTo>
                    <a:pt x="1624" y="15589"/>
                    <a:pt x="1381" y="15223"/>
                    <a:pt x="1381" y="14817"/>
                  </a:cubicBezTo>
                  <a:lnTo>
                    <a:pt x="1381" y="2030"/>
                  </a:lnTo>
                  <a:cubicBezTo>
                    <a:pt x="1381" y="1604"/>
                    <a:pt x="1645" y="1218"/>
                    <a:pt x="2051" y="1056"/>
                  </a:cubicBezTo>
                  <a:lnTo>
                    <a:pt x="2842" y="751"/>
                  </a:lnTo>
                  <a:cubicBezTo>
                    <a:pt x="2558" y="305"/>
                    <a:pt x="2051" y="0"/>
                    <a:pt x="1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3432725" y="4173150"/>
              <a:ext cx="72575" cy="105075"/>
            </a:xfrm>
            <a:custGeom>
              <a:rect b="b" l="l" r="r" t="t"/>
              <a:pathLst>
                <a:path extrusionOk="0" h="4203" w="2903">
                  <a:moveTo>
                    <a:pt x="1421" y="1"/>
                  </a:moveTo>
                  <a:cubicBezTo>
                    <a:pt x="630" y="1"/>
                    <a:pt x="0" y="650"/>
                    <a:pt x="0" y="1421"/>
                  </a:cubicBezTo>
                  <a:lnTo>
                    <a:pt x="0" y="2091"/>
                  </a:lnTo>
                  <a:cubicBezTo>
                    <a:pt x="0" y="3248"/>
                    <a:pt x="934" y="4202"/>
                    <a:pt x="2111" y="4202"/>
                  </a:cubicBezTo>
                  <a:cubicBezTo>
                    <a:pt x="2395" y="4202"/>
                    <a:pt x="2659" y="4141"/>
                    <a:pt x="2903" y="4040"/>
                  </a:cubicBezTo>
                  <a:cubicBezTo>
                    <a:pt x="244" y="2822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3444900" y="3853475"/>
              <a:ext cx="53800" cy="50750"/>
            </a:xfrm>
            <a:custGeom>
              <a:rect b="b" l="l" r="r" t="t"/>
              <a:pathLst>
                <a:path extrusionOk="0" h="2030" w="2152">
                  <a:moveTo>
                    <a:pt x="1624" y="0"/>
                  </a:moveTo>
                  <a:cubicBezTo>
                    <a:pt x="1178" y="0"/>
                    <a:pt x="772" y="183"/>
                    <a:pt x="467" y="467"/>
                  </a:cubicBezTo>
                  <a:cubicBezTo>
                    <a:pt x="183" y="771"/>
                    <a:pt x="0" y="1157"/>
                    <a:pt x="0" y="1604"/>
                  </a:cubicBezTo>
                  <a:lnTo>
                    <a:pt x="244" y="1604"/>
                  </a:lnTo>
                  <a:cubicBezTo>
                    <a:pt x="569" y="1604"/>
                    <a:pt x="873" y="1766"/>
                    <a:pt x="1056" y="2030"/>
                  </a:cubicBezTo>
                  <a:cubicBezTo>
                    <a:pt x="1056" y="2030"/>
                    <a:pt x="873" y="508"/>
                    <a:pt x="2152" y="102"/>
                  </a:cubicBezTo>
                  <a:cubicBezTo>
                    <a:pt x="1990" y="41"/>
                    <a:pt x="1807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3351025" y="4124425"/>
              <a:ext cx="83250" cy="91875"/>
            </a:xfrm>
            <a:custGeom>
              <a:rect b="b" l="l" r="r" t="t"/>
              <a:pathLst>
                <a:path extrusionOk="0" h="3675" w="3330">
                  <a:moveTo>
                    <a:pt x="1888" y="1"/>
                  </a:moveTo>
                  <a:lnTo>
                    <a:pt x="1888" y="1"/>
                  </a:lnTo>
                  <a:cubicBezTo>
                    <a:pt x="1604" y="366"/>
                    <a:pt x="1137" y="610"/>
                    <a:pt x="630" y="610"/>
                  </a:cubicBezTo>
                  <a:lnTo>
                    <a:pt x="305" y="610"/>
                  </a:lnTo>
                  <a:cubicBezTo>
                    <a:pt x="102" y="914"/>
                    <a:pt x="0" y="1280"/>
                    <a:pt x="0" y="1686"/>
                  </a:cubicBezTo>
                  <a:cubicBezTo>
                    <a:pt x="0" y="2234"/>
                    <a:pt x="224" y="2741"/>
                    <a:pt x="569" y="3086"/>
                  </a:cubicBezTo>
                  <a:cubicBezTo>
                    <a:pt x="934" y="3452"/>
                    <a:pt x="1441" y="3675"/>
                    <a:pt x="1990" y="3675"/>
                  </a:cubicBezTo>
                  <a:lnTo>
                    <a:pt x="3268" y="3675"/>
                  </a:lnTo>
                  <a:lnTo>
                    <a:pt x="3268" y="3370"/>
                  </a:lnTo>
                  <a:cubicBezTo>
                    <a:pt x="3268" y="3228"/>
                    <a:pt x="3289" y="3066"/>
                    <a:pt x="3329" y="2924"/>
                  </a:cubicBezTo>
                  <a:cubicBezTo>
                    <a:pt x="1096" y="2558"/>
                    <a:pt x="1868" y="62"/>
                    <a:pt x="1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3272875" y="3956975"/>
              <a:ext cx="131450" cy="182700"/>
            </a:xfrm>
            <a:custGeom>
              <a:rect b="b" l="l" r="r" t="t"/>
              <a:pathLst>
                <a:path extrusionOk="0" h="7308" w="5258">
                  <a:moveTo>
                    <a:pt x="3329" y="1"/>
                  </a:moveTo>
                  <a:cubicBezTo>
                    <a:pt x="2213" y="1"/>
                    <a:pt x="1320" y="894"/>
                    <a:pt x="1320" y="2010"/>
                  </a:cubicBezTo>
                  <a:cubicBezTo>
                    <a:pt x="1320" y="2254"/>
                    <a:pt x="1360" y="2497"/>
                    <a:pt x="1462" y="2721"/>
                  </a:cubicBezTo>
                  <a:cubicBezTo>
                    <a:pt x="1543" y="2944"/>
                    <a:pt x="1665" y="3147"/>
                    <a:pt x="1807" y="3309"/>
                  </a:cubicBezTo>
                  <a:cubicBezTo>
                    <a:pt x="792" y="3411"/>
                    <a:pt x="1" y="4263"/>
                    <a:pt x="1" y="5319"/>
                  </a:cubicBezTo>
                  <a:cubicBezTo>
                    <a:pt x="1" y="6415"/>
                    <a:pt x="894" y="7308"/>
                    <a:pt x="2010" y="7308"/>
                  </a:cubicBezTo>
                  <a:lnTo>
                    <a:pt x="3938" y="7308"/>
                  </a:lnTo>
                  <a:cubicBezTo>
                    <a:pt x="2822" y="7308"/>
                    <a:pt x="1929" y="6415"/>
                    <a:pt x="1929" y="5319"/>
                  </a:cubicBezTo>
                  <a:cubicBezTo>
                    <a:pt x="1929" y="4263"/>
                    <a:pt x="2720" y="3411"/>
                    <a:pt x="3756" y="3309"/>
                  </a:cubicBezTo>
                  <a:cubicBezTo>
                    <a:pt x="3431" y="2964"/>
                    <a:pt x="3248" y="2518"/>
                    <a:pt x="3248" y="2010"/>
                  </a:cubicBezTo>
                  <a:cubicBezTo>
                    <a:pt x="3248" y="1462"/>
                    <a:pt x="3471" y="955"/>
                    <a:pt x="3837" y="589"/>
                  </a:cubicBezTo>
                  <a:cubicBezTo>
                    <a:pt x="4202" y="224"/>
                    <a:pt x="4710" y="1"/>
                    <a:pt x="5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3382475" y="3893550"/>
              <a:ext cx="86800" cy="76650"/>
            </a:xfrm>
            <a:custGeom>
              <a:rect b="b" l="l" r="r" t="t"/>
              <a:pathLst>
                <a:path extrusionOk="0" h="3066" w="3472">
                  <a:moveTo>
                    <a:pt x="1706" y="1"/>
                  </a:moveTo>
                  <a:cubicBezTo>
                    <a:pt x="752" y="1"/>
                    <a:pt x="1" y="772"/>
                    <a:pt x="1" y="1706"/>
                  </a:cubicBezTo>
                  <a:cubicBezTo>
                    <a:pt x="1" y="1868"/>
                    <a:pt x="21" y="2010"/>
                    <a:pt x="62" y="2152"/>
                  </a:cubicBezTo>
                  <a:cubicBezTo>
                    <a:pt x="102" y="2294"/>
                    <a:pt x="143" y="2416"/>
                    <a:pt x="224" y="2538"/>
                  </a:cubicBezTo>
                  <a:lnTo>
                    <a:pt x="244" y="2538"/>
                  </a:lnTo>
                  <a:cubicBezTo>
                    <a:pt x="772" y="2538"/>
                    <a:pt x="1259" y="2741"/>
                    <a:pt x="1645" y="3066"/>
                  </a:cubicBezTo>
                  <a:cubicBezTo>
                    <a:pt x="1625" y="3025"/>
                    <a:pt x="1340" y="853"/>
                    <a:pt x="3472" y="305"/>
                  </a:cubicBezTo>
                  <a:cubicBezTo>
                    <a:pt x="3289" y="122"/>
                    <a:pt x="302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3589525" y="3785475"/>
              <a:ext cx="204525" cy="204525"/>
            </a:xfrm>
            <a:custGeom>
              <a:rect b="b" l="l" r="r" t="t"/>
              <a:pathLst>
                <a:path extrusionOk="0" h="8181" w="8181">
                  <a:moveTo>
                    <a:pt x="4080" y="0"/>
                  </a:moveTo>
                  <a:cubicBezTo>
                    <a:pt x="1827" y="0"/>
                    <a:pt x="0" y="1827"/>
                    <a:pt x="0" y="4080"/>
                  </a:cubicBezTo>
                  <a:cubicBezTo>
                    <a:pt x="0" y="6353"/>
                    <a:pt x="1827" y="8180"/>
                    <a:pt x="4080" y="8180"/>
                  </a:cubicBezTo>
                  <a:cubicBezTo>
                    <a:pt x="6353" y="8180"/>
                    <a:pt x="8180" y="6353"/>
                    <a:pt x="8180" y="4080"/>
                  </a:cubicBezTo>
                  <a:cubicBezTo>
                    <a:pt x="8180" y="1827"/>
                    <a:pt x="6353" y="0"/>
                    <a:pt x="4080" y="0"/>
                  </a:cubicBezTo>
                  <a:close/>
                </a:path>
              </a:pathLst>
            </a:custGeom>
            <a:solidFill>
              <a:srgbClr val="F2E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3589525" y="3785475"/>
              <a:ext cx="118750" cy="204525"/>
            </a:xfrm>
            <a:custGeom>
              <a:rect b="b" l="l" r="r" t="t"/>
              <a:pathLst>
                <a:path extrusionOk="0" h="8181" w="4750">
                  <a:moveTo>
                    <a:pt x="4080" y="0"/>
                  </a:moveTo>
                  <a:cubicBezTo>
                    <a:pt x="1827" y="0"/>
                    <a:pt x="0" y="1827"/>
                    <a:pt x="0" y="4080"/>
                  </a:cubicBezTo>
                  <a:cubicBezTo>
                    <a:pt x="0" y="6353"/>
                    <a:pt x="1827" y="8180"/>
                    <a:pt x="4080" y="8180"/>
                  </a:cubicBezTo>
                  <a:cubicBezTo>
                    <a:pt x="4324" y="8180"/>
                    <a:pt x="4547" y="8160"/>
                    <a:pt x="4750" y="8119"/>
                  </a:cubicBezTo>
                  <a:cubicBezTo>
                    <a:pt x="2822" y="7794"/>
                    <a:pt x="1340" y="6110"/>
                    <a:pt x="1340" y="4080"/>
                  </a:cubicBezTo>
                  <a:cubicBezTo>
                    <a:pt x="1340" y="2071"/>
                    <a:pt x="2822" y="386"/>
                    <a:pt x="4750" y="61"/>
                  </a:cubicBezTo>
                  <a:cubicBezTo>
                    <a:pt x="4547" y="20"/>
                    <a:pt x="4324" y="0"/>
                    <a:pt x="4080" y="0"/>
                  </a:cubicBezTo>
                  <a:close/>
                </a:path>
              </a:pathLst>
            </a:custGeom>
            <a:solidFill>
              <a:srgbClr val="D8D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404300" y="3947850"/>
              <a:ext cx="157850" cy="157825"/>
            </a:xfrm>
            <a:custGeom>
              <a:rect b="b" l="l" r="r" t="t"/>
              <a:pathLst>
                <a:path extrusionOk="0" h="6313" w="6314">
                  <a:moveTo>
                    <a:pt x="3147" y="0"/>
                  </a:moveTo>
                  <a:cubicBezTo>
                    <a:pt x="1401" y="0"/>
                    <a:pt x="1" y="1401"/>
                    <a:pt x="1" y="3147"/>
                  </a:cubicBezTo>
                  <a:cubicBezTo>
                    <a:pt x="1" y="4892"/>
                    <a:pt x="1401" y="6313"/>
                    <a:pt x="3147" y="6313"/>
                  </a:cubicBezTo>
                  <a:cubicBezTo>
                    <a:pt x="4892" y="6313"/>
                    <a:pt x="6313" y="4892"/>
                    <a:pt x="6313" y="3147"/>
                  </a:cubicBezTo>
                  <a:cubicBezTo>
                    <a:pt x="6313" y="1401"/>
                    <a:pt x="4892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3404300" y="3947350"/>
              <a:ext cx="91875" cy="158325"/>
            </a:xfrm>
            <a:custGeom>
              <a:rect b="b" l="l" r="r" t="t"/>
              <a:pathLst>
                <a:path extrusionOk="0" h="6333" w="3675">
                  <a:moveTo>
                    <a:pt x="3147" y="0"/>
                  </a:moveTo>
                  <a:cubicBezTo>
                    <a:pt x="1401" y="0"/>
                    <a:pt x="1" y="1421"/>
                    <a:pt x="1" y="3167"/>
                  </a:cubicBezTo>
                  <a:cubicBezTo>
                    <a:pt x="1" y="4912"/>
                    <a:pt x="1401" y="6333"/>
                    <a:pt x="3147" y="6333"/>
                  </a:cubicBezTo>
                  <a:cubicBezTo>
                    <a:pt x="3329" y="6333"/>
                    <a:pt x="3512" y="6313"/>
                    <a:pt x="3674" y="6292"/>
                  </a:cubicBezTo>
                  <a:cubicBezTo>
                    <a:pt x="2172" y="6049"/>
                    <a:pt x="1036" y="4750"/>
                    <a:pt x="1036" y="3167"/>
                  </a:cubicBezTo>
                  <a:cubicBezTo>
                    <a:pt x="1036" y="1604"/>
                    <a:pt x="2172" y="305"/>
                    <a:pt x="3674" y="61"/>
                  </a:cubicBezTo>
                  <a:cubicBezTo>
                    <a:pt x="3512" y="20"/>
                    <a:pt x="3329" y="0"/>
                    <a:pt x="3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3567200" y="4179250"/>
              <a:ext cx="131450" cy="131950"/>
            </a:xfrm>
            <a:custGeom>
              <a:rect b="b" l="l" r="r" t="t"/>
              <a:pathLst>
                <a:path extrusionOk="0" h="5278" w="5258">
                  <a:moveTo>
                    <a:pt x="2619" y="0"/>
                  </a:moveTo>
                  <a:cubicBezTo>
                    <a:pt x="1177" y="0"/>
                    <a:pt x="0" y="1177"/>
                    <a:pt x="0" y="2639"/>
                  </a:cubicBezTo>
                  <a:cubicBezTo>
                    <a:pt x="0" y="4100"/>
                    <a:pt x="1177" y="5277"/>
                    <a:pt x="2619" y="5277"/>
                  </a:cubicBezTo>
                  <a:cubicBezTo>
                    <a:pt x="4080" y="5277"/>
                    <a:pt x="5257" y="4100"/>
                    <a:pt x="5257" y="2639"/>
                  </a:cubicBezTo>
                  <a:cubicBezTo>
                    <a:pt x="5257" y="1177"/>
                    <a:pt x="4080" y="0"/>
                    <a:pt x="2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3567200" y="4179250"/>
              <a:ext cx="76650" cy="131950"/>
            </a:xfrm>
            <a:custGeom>
              <a:rect b="b" l="l" r="r" t="t"/>
              <a:pathLst>
                <a:path extrusionOk="0" h="5278" w="3066">
                  <a:moveTo>
                    <a:pt x="2619" y="0"/>
                  </a:moveTo>
                  <a:cubicBezTo>
                    <a:pt x="1177" y="0"/>
                    <a:pt x="0" y="1177"/>
                    <a:pt x="0" y="2639"/>
                  </a:cubicBezTo>
                  <a:cubicBezTo>
                    <a:pt x="0" y="4080"/>
                    <a:pt x="1177" y="5277"/>
                    <a:pt x="2619" y="5277"/>
                  </a:cubicBezTo>
                  <a:cubicBezTo>
                    <a:pt x="2781" y="5277"/>
                    <a:pt x="2923" y="5257"/>
                    <a:pt x="3065" y="5237"/>
                  </a:cubicBezTo>
                  <a:cubicBezTo>
                    <a:pt x="1807" y="5034"/>
                    <a:pt x="853" y="3938"/>
                    <a:pt x="853" y="2639"/>
                  </a:cubicBezTo>
                  <a:cubicBezTo>
                    <a:pt x="853" y="1319"/>
                    <a:pt x="1807" y="244"/>
                    <a:pt x="3065" y="41"/>
                  </a:cubicBezTo>
                  <a:cubicBezTo>
                    <a:pt x="2923" y="20"/>
                    <a:pt x="2781" y="0"/>
                    <a:pt x="2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3625550" y="3819475"/>
              <a:ext cx="132475" cy="136000"/>
            </a:xfrm>
            <a:custGeom>
              <a:rect b="b" l="l" r="r" t="t"/>
              <a:pathLst>
                <a:path extrusionOk="0" h="5440" w="5299">
                  <a:moveTo>
                    <a:pt x="2639" y="1847"/>
                  </a:moveTo>
                  <a:cubicBezTo>
                    <a:pt x="3126" y="1847"/>
                    <a:pt x="3512" y="2253"/>
                    <a:pt x="3512" y="2720"/>
                  </a:cubicBezTo>
                  <a:cubicBezTo>
                    <a:pt x="3512" y="3207"/>
                    <a:pt x="3126" y="3593"/>
                    <a:pt x="2639" y="3593"/>
                  </a:cubicBezTo>
                  <a:cubicBezTo>
                    <a:pt x="2172" y="3593"/>
                    <a:pt x="1766" y="3207"/>
                    <a:pt x="1766" y="2720"/>
                  </a:cubicBezTo>
                  <a:cubicBezTo>
                    <a:pt x="1766" y="2253"/>
                    <a:pt x="2172" y="1847"/>
                    <a:pt x="2639" y="1847"/>
                  </a:cubicBezTo>
                  <a:close/>
                  <a:moveTo>
                    <a:pt x="2274" y="0"/>
                  </a:moveTo>
                  <a:cubicBezTo>
                    <a:pt x="2071" y="0"/>
                    <a:pt x="1908" y="183"/>
                    <a:pt x="1908" y="386"/>
                  </a:cubicBezTo>
                  <a:lnTo>
                    <a:pt x="1908" y="853"/>
                  </a:lnTo>
                  <a:cubicBezTo>
                    <a:pt x="1726" y="934"/>
                    <a:pt x="1543" y="1035"/>
                    <a:pt x="1401" y="1137"/>
                  </a:cubicBezTo>
                  <a:lnTo>
                    <a:pt x="975" y="914"/>
                  </a:lnTo>
                  <a:cubicBezTo>
                    <a:pt x="921" y="880"/>
                    <a:pt x="860" y="864"/>
                    <a:pt x="799" y="864"/>
                  </a:cubicBezTo>
                  <a:cubicBezTo>
                    <a:pt x="677" y="864"/>
                    <a:pt x="555" y="927"/>
                    <a:pt x="488" y="1035"/>
                  </a:cubicBezTo>
                  <a:lnTo>
                    <a:pt x="102" y="1705"/>
                  </a:lnTo>
                  <a:cubicBezTo>
                    <a:pt x="0" y="1868"/>
                    <a:pt x="61" y="2091"/>
                    <a:pt x="244" y="2192"/>
                  </a:cubicBezTo>
                  <a:lnTo>
                    <a:pt x="650" y="2436"/>
                  </a:lnTo>
                  <a:cubicBezTo>
                    <a:pt x="630" y="2537"/>
                    <a:pt x="630" y="2639"/>
                    <a:pt x="630" y="2720"/>
                  </a:cubicBezTo>
                  <a:cubicBezTo>
                    <a:pt x="630" y="2821"/>
                    <a:pt x="630" y="2923"/>
                    <a:pt x="650" y="3024"/>
                  </a:cubicBezTo>
                  <a:lnTo>
                    <a:pt x="244" y="3268"/>
                  </a:lnTo>
                  <a:cubicBezTo>
                    <a:pt x="61" y="3370"/>
                    <a:pt x="0" y="3593"/>
                    <a:pt x="102" y="3755"/>
                  </a:cubicBezTo>
                  <a:lnTo>
                    <a:pt x="488" y="4425"/>
                  </a:lnTo>
                  <a:cubicBezTo>
                    <a:pt x="555" y="4533"/>
                    <a:pt x="677" y="4596"/>
                    <a:pt x="799" y="4596"/>
                  </a:cubicBezTo>
                  <a:cubicBezTo>
                    <a:pt x="860" y="4596"/>
                    <a:pt x="921" y="4581"/>
                    <a:pt x="975" y="4547"/>
                  </a:cubicBezTo>
                  <a:lnTo>
                    <a:pt x="1401" y="4303"/>
                  </a:lnTo>
                  <a:cubicBezTo>
                    <a:pt x="1543" y="4425"/>
                    <a:pt x="1726" y="4526"/>
                    <a:pt x="1908" y="4608"/>
                  </a:cubicBezTo>
                  <a:lnTo>
                    <a:pt x="1908" y="5075"/>
                  </a:lnTo>
                  <a:cubicBezTo>
                    <a:pt x="1908" y="5278"/>
                    <a:pt x="2071" y="5440"/>
                    <a:pt x="2274" y="5440"/>
                  </a:cubicBezTo>
                  <a:lnTo>
                    <a:pt x="3025" y="5440"/>
                  </a:lnTo>
                  <a:cubicBezTo>
                    <a:pt x="3228" y="5440"/>
                    <a:pt x="3390" y="5278"/>
                    <a:pt x="3390" y="5075"/>
                  </a:cubicBezTo>
                  <a:lnTo>
                    <a:pt x="3390" y="4608"/>
                  </a:lnTo>
                  <a:cubicBezTo>
                    <a:pt x="3573" y="4526"/>
                    <a:pt x="3755" y="4425"/>
                    <a:pt x="3898" y="4303"/>
                  </a:cubicBezTo>
                  <a:lnTo>
                    <a:pt x="4303" y="4547"/>
                  </a:lnTo>
                  <a:cubicBezTo>
                    <a:pt x="4364" y="4581"/>
                    <a:pt x="4430" y="4596"/>
                    <a:pt x="4494" y="4596"/>
                  </a:cubicBezTo>
                  <a:cubicBezTo>
                    <a:pt x="4621" y="4596"/>
                    <a:pt x="4743" y="4533"/>
                    <a:pt x="4811" y="4425"/>
                  </a:cubicBezTo>
                  <a:lnTo>
                    <a:pt x="5197" y="3755"/>
                  </a:lnTo>
                  <a:cubicBezTo>
                    <a:pt x="5298" y="3593"/>
                    <a:pt x="5237" y="3370"/>
                    <a:pt x="5054" y="3268"/>
                  </a:cubicBezTo>
                  <a:lnTo>
                    <a:pt x="4649" y="3024"/>
                  </a:lnTo>
                  <a:cubicBezTo>
                    <a:pt x="4649" y="2923"/>
                    <a:pt x="4669" y="2821"/>
                    <a:pt x="4669" y="2720"/>
                  </a:cubicBezTo>
                  <a:cubicBezTo>
                    <a:pt x="4669" y="2639"/>
                    <a:pt x="4649" y="2537"/>
                    <a:pt x="4649" y="2436"/>
                  </a:cubicBezTo>
                  <a:lnTo>
                    <a:pt x="5054" y="2192"/>
                  </a:lnTo>
                  <a:cubicBezTo>
                    <a:pt x="5237" y="2091"/>
                    <a:pt x="5298" y="1868"/>
                    <a:pt x="5197" y="1705"/>
                  </a:cubicBezTo>
                  <a:lnTo>
                    <a:pt x="4811" y="1035"/>
                  </a:lnTo>
                  <a:cubicBezTo>
                    <a:pt x="4743" y="927"/>
                    <a:pt x="4621" y="864"/>
                    <a:pt x="4494" y="864"/>
                  </a:cubicBezTo>
                  <a:cubicBezTo>
                    <a:pt x="4430" y="864"/>
                    <a:pt x="4364" y="880"/>
                    <a:pt x="4303" y="914"/>
                  </a:cubicBezTo>
                  <a:lnTo>
                    <a:pt x="3898" y="1137"/>
                  </a:lnTo>
                  <a:cubicBezTo>
                    <a:pt x="3755" y="1015"/>
                    <a:pt x="3573" y="934"/>
                    <a:pt x="3390" y="853"/>
                  </a:cubicBezTo>
                  <a:lnTo>
                    <a:pt x="3390" y="386"/>
                  </a:lnTo>
                  <a:cubicBezTo>
                    <a:pt x="3390" y="183"/>
                    <a:pt x="3228" y="0"/>
                    <a:pt x="3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3264750" y="3777350"/>
              <a:ext cx="536900" cy="541450"/>
            </a:xfrm>
            <a:custGeom>
              <a:rect b="b" l="l" r="r" t="t"/>
              <a:pathLst>
                <a:path extrusionOk="0" h="21658" w="21476">
                  <a:moveTo>
                    <a:pt x="17071" y="650"/>
                  </a:moveTo>
                  <a:cubicBezTo>
                    <a:pt x="19162" y="650"/>
                    <a:pt x="20846" y="2335"/>
                    <a:pt x="20846" y="4405"/>
                  </a:cubicBezTo>
                  <a:cubicBezTo>
                    <a:pt x="20846" y="6496"/>
                    <a:pt x="19162" y="8180"/>
                    <a:pt x="17071" y="8180"/>
                  </a:cubicBezTo>
                  <a:cubicBezTo>
                    <a:pt x="15001" y="8180"/>
                    <a:pt x="13316" y="6496"/>
                    <a:pt x="13316" y="4405"/>
                  </a:cubicBezTo>
                  <a:cubicBezTo>
                    <a:pt x="13316" y="2335"/>
                    <a:pt x="15001" y="650"/>
                    <a:pt x="17071" y="650"/>
                  </a:cubicBezTo>
                  <a:close/>
                  <a:moveTo>
                    <a:pt x="8830" y="3370"/>
                  </a:moveTo>
                  <a:cubicBezTo>
                    <a:pt x="9317" y="3370"/>
                    <a:pt x="9764" y="3654"/>
                    <a:pt x="9987" y="4080"/>
                  </a:cubicBezTo>
                  <a:lnTo>
                    <a:pt x="9987" y="6719"/>
                  </a:lnTo>
                  <a:cubicBezTo>
                    <a:pt x="9602" y="6577"/>
                    <a:pt x="9175" y="6496"/>
                    <a:pt x="8729" y="6496"/>
                  </a:cubicBezTo>
                  <a:cubicBezTo>
                    <a:pt x="8627" y="6496"/>
                    <a:pt x="8505" y="6496"/>
                    <a:pt x="8404" y="6516"/>
                  </a:cubicBezTo>
                  <a:cubicBezTo>
                    <a:pt x="8242" y="6536"/>
                    <a:pt x="8100" y="6678"/>
                    <a:pt x="8120" y="6861"/>
                  </a:cubicBezTo>
                  <a:cubicBezTo>
                    <a:pt x="8139" y="7013"/>
                    <a:pt x="8282" y="7147"/>
                    <a:pt x="8434" y="7147"/>
                  </a:cubicBezTo>
                  <a:cubicBezTo>
                    <a:pt x="8444" y="7147"/>
                    <a:pt x="8454" y="7146"/>
                    <a:pt x="8465" y="7145"/>
                  </a:cubicBezTo>
                  <a:cubicBezTo>
                    <a:pt x="8566" y="7125"/>
                    <a:pt x="8648" y="7125"/>
                    <a:pt x="8729" y="7125"/>
                  </a:cubicBezTo>
                  <a:cubicBezTo>
                    <a:pt x="10312" y="7125"/>
                    <a:pt x="11591" y="8404"/>
                    <a:pt x="11591" y="9967"/>
                  </a:cubicBezTo>
                  <a:cubicBezTo>
                    <a:pt x="11591" y="11550"/>
                    <a:pt x="10312" y="12808"/>
                    <a:pt x="8729" y="12808"/>
                  </a:cubicBezTo>
                  <a:cubicBezTo>
                    <a:pt x="7166" y="12808"/>
                    <a:pt x="5887" y="11550"/>
                    <a:pt x="5887" y="9967"/>
                  </a:cubicBezTo>
                  <a:cubicBezTo>
                    <a:pt x="5887" y="8992"/>
                    <a:pt x="6395" y="8099"/>
                    <a:pt x="7227" y="7571"/>
                  </a:cubicBezTo>
                  <a:cubicBezTo>
                    <a:pt x="7369" y="7470"/>
                    <a:pt x="7409" y="7287"/>
                    <a:pt x="7308" y="7125"/>
                  </a:cubicBezTo>
                  <a:cubicBezTo>
                    <a:pt x="7255" y="7032"/>
                    <a:pt x="7149" y="6982"/>
                    <a:pt x="7042" y="6982"/>
                  </a:cubicBezTo>
                  <a:cubicBezTo>
                    <a:pt x="6986" y="6982"/>
                    <a:pt x="6930" y="6996"/>
                    <a:pt x="6882" y="7023"/>
                  </a:cubicBezTo>
                  <a:cubicBezTo>
                    <a:pt x="6719" y="7125"/>
                    <a:pt x="6557" y="7247"/>
                    <a:pt x="6415" y="7368"/>
                  </a:cubicBezTo>
                  <a:cubicBezTo>
                    <a:pt x="6049" y="7084"/>
                    <a:pt x="5603" y="6922"/>
                    <a:pt x="5136" y="6881"/>
                  </a:cubicBezTo>
                  <a:cubicBezTo>
                    <a:pt x="5116" y="6820"/>
                    <a:pt x="5095" y="6760"/>
                    <a:pt x="5075" y="6719"/>
                  </a:cubicBezTo>
                  <a:cubicBezTo>
                    <a:pt x="5035" y="6597"/>
                    <a:pt x="5035" y="6475"/>
                    <a:pt x="5035" y="6354"/>
                  </a:cubicBezTo>
                  <a:cubicBezTo>
                    <a:pt x="5035" y="5603"/>
                    <a:pt x="5644" y="4973"/>
                    <a:pt x="6415" y="4973"/>
                  </a:cubicBezTo>
                  <a:lnTo>
                    <a:pt x="7450" y="4973"/>
                  </a:lnTo>
                  <a:cubicBezTo>
                    <a:pt x="7836" y="4973"/>
                    <a:pt x="8181" y="5298"/>
                    <a:pt x="8181" y="5704"/>
                  </a:cubicBezTo>
                  <a:cubicBezTo>
                    <a:pt x="8181" y="5887"/>
                    <a:pt x="8323" y="6029"/>
                    <a:pt x="8485" y="6029"/>
                  </a:cubicBezTo>
                  <a:cubicBezTo>
                    <a:pt x="8668" y="6029"/>
                    <a:pt x="8810" y="5887"/>
                    <a:pt x="8810" y="5704"/>
                  </a:cubicBezTo>
                  <a:cubicBezTo>
                    <a:pt x="8810" y="4994"/>
                    <a:pt x="8262" y="4405"/>
                    <a:pt x="7572" y="4344"/>
                  </a:cubicBezTo>
                  <a:cubicBezTo>
                    <a:pt x="7612" y="4121"/>
                    <a:pt x="7734" y="3918"/>
                    <a:pt x="7917" y="3735"/>
                  </a:cubicBezTo>
                  <a:cubicBezTo>
                    <a:pt x="8160" y="3492"/>
                    <a:pt x="8485" y="3370"/>
                    <a:pt x="8830" y="3370"/>
                  </a:cubicBezTo>
                  <a:close/>
                  <a:moveTo>
                    <a:pt x="11773" y="3370"/>
                  </a:moveTo>
                  <a:cubicBezTo>
                    <a:pt x="12139" y="3370"/>
                    <a:pt x="12484" y="3512"/>
                    <a:pt x="12727" y="3776"/>
                  </a:cubicBezTo>
                  <a:cubicBezTo>
                    <a:pt x="12687" y="3999"/>
                    <a:pt x="12666" y="4202"/>
                    <a:pt x="12666" y="4405"/>
                  </a:cubicBezTo>
                  <a:cubicBezTo>
                    <a:pt x="12666" y="4425"/>
                    <a:pt x="12666" y="4425"/>
                    <a:pt x="12666" y="4425"/>
                  </a:cubicBezTo>
                  <a:cubicBezTo>
                    <a:pt x="12159" y="4628"/>
                    <a:pt x="11773" y="5136"/>
                    <a:pt x="11773" y="5704"/>
                  </a:cubicBezTo>
                  <a:cubicBezTo>
                    <a:pt x="11773" y="5887"/>
                    <a:pt x="11915" y="6029"/>
                    <a:pt x="12098" y="6029"/>
                  </a:cubicBezTo>
                  <a:cubicBezTo>
                    <a:pt x="12281" y="6029"/>
                    <a:pt x="12423" y="5887"/>
                    <a:pt x="12423" y="5704"/>
                  </a:cubicBezTo>
                  <a:cubicBezTo>
                    <a:pt x="12423" y="5460"/>
                    <a:pt x="12545" y="5237"/>
                    <a:pt x="12727" y="5115"/>
                  </a:cubicBezTo>
                  <a:cubicBezTo>
                    <a:pt x="12890" y="6049"/>
                    <a:pt x="13336" y="6902"/>
                    <a:pt x="13986" y="7531"/>
                  </a:cubicBezTo>
                  <a:cubicBezTo>
                    <a:pt x="13499" y="7998"/>
                    <a:pt x="13215" y="8627"/>
                    <a:pt x="13215" y="9297"/>
                  </a:cubicBezTo>
                  <a:cubicBezTo>
                    <a:pt x="13215" y="9479"/>
                    <a:pt x="13357" y="9621"/>
                    <a:pt x="13539" y="9621"/>
                  </a:cubicBezTo>
                  <a:cubicBezTo>
                    <a:pt x="13722" y="9621"/>
                    <a:pt x="13864" y="9479"/>
                    <a:pt x="13864" y="9297"/>
                  </a:cubicBezTo>
                  <a:cubicBezTo>
                    <a:pt x="13864" y="8789"/>
                    <a:pt x="14087" y="8282"/>
                    <a:pt x="14473" y="7957"/>
                  </a:cubicBezTo>
                  <a:cubicBezTo>
                    <a:pt x="15204" y="8505"/>
                    <a:pt x="16097" y="8810"/>
                    <a:pt x="17071" y="8810"/>
                  </a:cubicBezTo>
                  <a:cubicBezTo>
                    <a:pt x="17579" y="8810"/>
                    <a:pt x="18066" y="8728"/>
                    <a:pt x="18512" y="8586"/>
                  </a:cubicBezTo>
                  <a:cubicBezTo>
                    <a:pt x="18593" y="8769"/>
                    <a:pt x="18634" y="8972"/>
                    <a:pt x="18634" y="9195"/>
                  </a:cubicBezTo>
                  <a:cubicBezTo>
                    <a:pt x="18634" y="9540"/>
                    <a:pt x="18512" y="9906"/>
                    <a:pt x="18289" y="10190"/>
                  </a:cubicBezTo>
                  <a:lnTo>
                    <a:pt x="16767" y="10190"/>
                  </a:lnTo>
                  <a:cubicBezTo>
                    <a:pt x="16604" y="10190"/>
                    <a:pt x="16462" y="10332"/>
                    <a:pt x="16462" y="10494"/>
                  </a:cubicBezTo>
                  <a:cubicBezTo>
                    <a:pt x="16462" y="10677"/>
                    <a:pt x="16604" y="10819"/>
                    <a:pt x="16767" y="10819"/>
                  </a:cubicBezTo>
                  <a:lnTo>
                    <a:pt x="18431" y="10819"/>
                  </a:lnTo>
                  <a:cubicBezTo>
                    <a:pt x="18837" y="10860"/>
                    <a:pt x="19223" y="11042"/>
                    <a:pt x="19507" y="11367"/>
                  </a:cubicBezTo>
                  <a:cubicBezTo>
                    <a:pt x="19791" y="11672"/>
                    <a:pt x="19953" y="12077"/>
                    <a:pt x="19953" y="12504"/>
                  </a:cubicBezTo>
                  <a:cubicBezTo>
                    <a:pt x="19953" y="13417"/>
                    <a:pt x="19182" y="14168"/>
                    <a:pt x="18269" y="14168"/>
                  </a:cubicBezTo>
                  <a:lnTo>
                    <a:pt x="16503" y="14168"/>
                  </a:lnTo>
                  <a:cubicBezTo>
                    <a:pt x="15792" y="14168"/>
                    <a:pt x="15224" y="13600"/>
                    <a:pt x="15224" y="12889"/>
                  </a:cubicBezTo>
                  <a:cubicBezTo>
                    <a:pt x="15224" y="12707"/>
                    <a:pt x="15082" y="12565"/>
                    <a:pt x="14899" y="12565"/>
                  </a:cubicBezTo>
                  <a:cubicBezTo>
                    <a:pt x="14737" y="12565"/>
                    <a:pt x="14595" y="12707"/>
                    <a:pt x="14595" y="12889"/>
                  </a:cubicBezTo>
                  <a:cubicBezTo>
                    <a:pt x="14595" y="13945"/>
                    <a:pt x="15447" y="14818"/>
                    <a:pt x="16503" y="14818"/>
                  </a:cubicBezTo>
                  <a:lnTo>
                    <a:pt x="16645" y="14818"/>
                  </a:lnTo>
                  <a:cubicBezTo>
                    <a:pt x="16685" y="14899"/>
                    <a:pt x="16726" y="15000"/>
                    <a:pt x="16767" y="15082"/>
                  </a:cubicBezTo>
                  <a:cubicBezTo>
                    <a:pt x="16807" y="15244"/>
                    <a:pt x="16828" y="15406"/>
                    <a:pt x="16828" y="15569"/>
                  </a:cubicBezTo>
                  <a:cubicBezTo>
                    <a:pt x="16828" y="15873"/>
                    <a:pt x="16746" y="16157"/>
                    <a:pt x="16584" y="16421"/>
                  </a:cubicBezTo>
                  <a:cubicBezTo>
                    <a:pt x="16076" y="16015"/>
                    <a:pt x="15427" y="15751"/>
                    <a:pt x="14717" y="15751"/>
                  </a:cubicBezTo>
                  <a:cubicBezTo>
                    <a:pt x="14331" y="15751"/>
                    <a:pt x="13966" y="15833"/>
                    <a:pt x="13620" y="15975"/>
                  </a:cubicBezTo>
                  <a:cubicBezTo>
                    <a:pt x="13316" y="15690"/>
                    <a:pt x="12890" y="15528"/>
                    <a:pt x="12464" y="15528"/>
                  </a:cubicBezTo>
                  <a:cubicBezTo>
                    <a:pt x="12281" y="15528"/>
                    <a:pt x="12139" y="15670"/>
                    <a:pt x="12139" y="15833"/>
                  </a:cubicBezTo>
                  <a:cubicBezTo>
                    <a:pt x="12139" y="16015"/>
                    <a:pt x="12281" y="16157"/>
                    <a:pt x="12464" y="16157"/>
                  </a:cubicBezTo>
                  <a:cubicBezTo>
                    <a:pt x="12666" y="16157"/>
                    <a:pt x="12849" y="16218"/>
                    <a:pt x="13012" y="16299"/>
                  </a:cubicBezTo>
                  <a:cubicBezTo>
                    <a:pt x="12261" y="16847"/>
                    <a:pt x="11773" y="17720"/>
                    <a:pt x="11773" y="18715"/>
                  </a:cubicBezTo>
                  <a:cubicBezTo>
                    <a:pt x="11773" y="19060"/>
                    <a:pt x="11834" y="19385"/>
                    <a:pt x="11936" y="19709"/>
                  </a:cubicBezTo>
                  <a:lnTo>
                    <a:pt x="11773" y="19709"/>
                  </a:lnTo>
                  <a:cubicBezTo>
                    <a:pt x="11347" y="19709"/>
                    <a:pt x="10941" y="19567"/>
                    <a:pt x="10616" y="19283"/>
                  </a:cubicBezTo>
                  <a:lnTo>
                    <a:pt x="10616" y="12910"/>
                  </a:lnTo>
                  <a:cubicBezTo>
                    <a:pt x="11570" y="12280"/>
                    <a:pt x="12220" y="11205"/>
                    <a:pt x="12220" y="9967"/>
                  </a:cubicBezTo>
                  <a:cubicBezTo>
                    <a:pt x="12220" y="8749"/>
                    <a:pt x="11570" y="7673"/>
                    <a:pt x="10616" y="7044"/>
                  </a:cubicBezTo>
                  <a:lnTo>
                    <a:pt x="10616" y="4080"/>
                  </a:lnTo>
                  <a:cubicBezTo>
                    <a:pt x="10718" y="3877"/>
                    <a:pt x="10860" y="3715"/>
                    <a:pt x="11063" y="3573"/>
                  </a:cubicBezTo>
                  <a:cubicBezTo>
                    <a:pt x="11266" y="3431"/>
                    <a:pt x="11510" y="3370"/>
                    <a:pt x="11773" y="3370"/>
                  </a:cubicBezTo>
                  <a:close/>
                  <a:moveTo>
                    <a:pt x="17071" y="0"/>
                  </a:moveTo>
                  <a:cubicBezTo>
                    <a:pt x="15123" y="0"/>
                    <a:pt x="13438" y="1299"/>
                    <a:pt x="12890" y="3086"/>
                  </a:cubicBezTo>
                  <a:cubicBezTo>
                    <a:pt x="12565" y="2862"/>
                    <a:pt x="12179" y="2720"/>
                    <a:pt x="11773" y="2720"/>
                  </a:cubicBezTo>
                  <a:cubicBezTo>
                    <a:pt x="11388" y="2720"/>
                    <a:pt x="11022" y="2842"/>
                    <a:pt x="10698" y="3045"/>
                  </a:cubicBezTo>
                  <a:cubicBezTo>
                    <a:pt x="10556" y="3147"/>
                    <a:pt x="10413" y="3268"/>
                    <a:pt x="10292" y="3410"/>
                  </a:cubicBezTo>
                  <a:cubicBezTo>
                    <a:pt x="9926" y="2984"/>
                    <a:pt x="9399" y="2720"/>
                    <a:pt x="8830" y="2720"/>
                  </a:cubicBezTo>
                  <a:cubicBezTo>
                    <a:pt x="8302" y="2720"/>
                    <a:pt x="7815" y="2923"/>
                    <a:pt x="7450" y="3289"/>
                  </a:cubicBezTo>
                  <a:cubicBezTo>
                    <a:pt x="7166" y="3573"/>
                    <a:pt x="6983" y="3938"/>
                    <a:pt x="6922" y="4344"/>
                  </a:cubicBezTo>
                  <a:lnTo>
                    <a:pt x="6415" y="4344"/>
                  </a:lnTo>
                  <a:cubicBezTo>
                    <a:pt x="5298" y="4344"/>
                    <a:pt x="4385" y="5237"/>
                    <a:pt x="4385" y="6354"/>
                  </a:cubicBezTo>
                  <a:cubicBezTo>
                    <a:pt x="4385" y="6536"/>
                    <a:pt x="4405" y="6699"/>
                    <a:pt x="4466" y="6881"/>
                  </a:cubicBezTo>
                  <a:lnTo>
                    <a:pt x="3654" y="6881"/>
                  </a:lnTo>
                  <a:cubicBezTo>
                    <a:pt x="2376" y="6881"/>
                    <a:pt x="1320" y="7916"/>
                    <a:pt x="1320" y="9195"/>
                  </a:cubicBezTo>
                  <a:cubicBezTo>
                    <a:pt x="1320" y="9479"/>
                    <a:pt x="1381" y="9743"/>
                    <a:pt x="1482" y="10007"/>
                  </a:cubicBezTo>
                  <a:cubicBezTo>
                    <a:pt x="1523" y="10109"/>
                    <a:pt x="1564" y="10210"/>
                    <a:pt x="1604" y="10291"/>
                  </a:cubicBezTo>
                  <a:cubicBezTo>
                    <a:pt x="671" y="10596"/>
                    <a:pt x="1" y="11469"/>
                    <a:pt x="1" y="12504"/>
                  </a:cubicBezTo>
                  <a:cubicBezTo>
                    <a:pt x="1" y="13113"/>
                    <a:pt x="244" y="13701"/>
                    <a:pt x="691" y="14128"/>
                  </a:cubicBezTo>
                  <a:cubicBezTo>
                    <a:pt x="1117" y="14574"/>
                    <a:pt x="1706" y="14818"/>
                    <a:pt x="2335" y="14818"/>
                  </a:cubicBezTo>
                  <a:lnTo>
                    <a:pt x="3248" y="14818"/>
                  </a:lnTo>
                  <a:cubicBezTo>
                    <a:pt x="3167" y="15061"/>
                    <a:pt x="3127" y="15305"/>
                    <a:pt x="3127" y="15569"/>
                  </a:cubicBezTo>
                  <a:cubicBezTo>
                    <a:pt x="3127" y="15893"/>
                    <a:pt x="3187" y="16198"/>
                    <a:pt x="3330" y="16502"/>
                  </a:cubicBezTo>
                  <a:cubicBezTo>
                    <a:pt x="3370" y="16604"/>
                    <a:pt x="3492" y="16685"/>
                    <a:pt x="3614" y="16685"/>
                  </a:cubicBezTo>
                  <a:cubicBezTo>
                    <a:pt x="3654" y="16685"/>
                    <a:pt x="3695" y="16665"/>
                    <a:pt x="3736" y="16665"/>
                  </a:cubicBezTo>
                  <a:cubicBezTo>
                    <a:pt x="3898" y="16584"/>
                    <a:pt x="3979" y="16401"/>
                    <a:pt x="3898" y="16239"/>
                  </a:cubicBezTo>
                  <a:cubicBezTo>
                    <a:pt x="3817" y="16015"/>
                    <a:pt x="3756" y="15792"/>
                    <a:pt x="3756" y="15569"/>
                  </a:cubicBezTo>
                  <a:cubicBezTo>
                    <a:pt x="3756" y="15305"/>
                    <a:pt x="3817" y="15041"/>
                    <a:pt x="3939" y="14818"/>
                  </a:cubicBezTo>
                  <a:lnTo>
                    <a:pt x="4081" y="14818"/>
                  </a:lnTo>
                  <a:cubicBezTo>
                    <a:pt x="5136" y="14818"/>
                    <a:pt x="6009" y="13945"/>
                    <a:pt x="6009" y="12889"/>
                  </a:cubicBezTo>
                  <a:cubicBezTo>
                    <a:pt x="6009" y="12707"/>
                    <a:pt x="5867" y="12565"/>
                    <a:pt x="5684" y="12565"/>
                  </a:cubicBezTo>
                  <a:cubicBezTo>
                    <a:pt x="5522" y="12565"/>
                    <a:pt x="5380" y="12707"/>
                    <a:pt x="5380" y="12889"/>
                  </a:cubicBezTo>
                  <a:cubicBezTo>
                    <a:pt x="5380" y="13600"/>
                    <a:pt x="4791" y="14168"/>
                    <a:pt x="4081" y="14168"/>
                  </a:cubicBezTo>
                  <a:lnTo>
                    <a:pt x="2335" y="14168"/>
                  </a:lnTo>
                  <a:cubicBezTo>
                    <a:pt x="1868" y="14168"/>
                    <a:pt x="1462" y="14006"/>
                    <a:pt x="1137" y="13681"/>
                  </a:cubicBezTo>
                  <a:cubicBezTo>
                    <a:pt x="813" y="13356"/>
                    <a:pt x="650" y="12950"/>
                    <a:pt x="650" y="12504"/>
                  </a:cubicBezTo>
                  <a:cubicBezTo>
                    <a:pt x="650" y="11631"/>
                    <a:pt x="1300" y="10900"/>
                    <a:pt x="2152" y="10819"/>
                  </a:cubicBezTo>
                  <a:lnTo>
                    <a:pt x="3817" y="10819"/>
                  </a:lnTo>
                  <a:cubicBezTo>
                    <a:pt x="3999" y="10819"/>
                    <a:pt x="4141" y="10677"/>
                    <a:pt x="4141" y="10494"/>
                  </a:cubicBezTo>
                  <a:cubicBezTo>
                    <a:pt x="4141" y="10332"/>
                    <a:pt x="3999" y="10190"/>
                    <a:pt x="3817" y="10190"/>
                  </a:cubicBezTo>
                  <a:lnTo>
                    <a:pt x="2294" y="10190"/>
                  </a:lnTo>
                  <a:cubicBezTo>
                    <a:pt x="2193" y="10068"/>
                    <a:pt x="2132" y="9926"/>
                    <a:pt x="2071" y="9784"/>
                  </a:cubicBezTo>
                  <a:cubicBezTo>
                    <a:pt x="2010" y="9601"/>
                    <a:pt x="1970" y="9398"/>
                    <a:pt x="1970" y="9195"/>
                  </a:cubicBezTo>
                  <a:cubicBezTo>
                    <a:pt x="1970" y="8262"/>
                    <a:pt x="2721" y="7511"/>
                    <a:pt x="3654" y="7511"/>
                  </a:cubicBezTo>
                  <a:lnTo>
                    <a:pt x="4953" y="7511"/>
                  </a:lnTo>
                  <a:cubicBezTo>
                    <a:pt x="5319" y="7511"/>
                    <a:pt x="5684" y="7632"/>
                    <a:pt x="5989" y="7835"/>
                  </a:cubicBezTo>
                  <a:cubicBezTo>
                    <a:pt x="5522" y="8444"/>
                    <a:pt x="5258" y="9175"/>
                    <a:pt x="5258" y="9967"/>
                  </a:cubicBezTo>
                  <a:cubicBezTo>
                    <a:pt x="5258" y="11895"/>
                    <a:pt x="6821" y="13458"/>
                    <a:pt x="8729" y="13458"/>
                  </a:cubicBezTo>
                  <a:cubicBezTo>
                    <a:pt x="9175" y="13458"/>
                    <a:pt x="9602" y="13377"/>
                    <a:pt x="9987" y="13214"/>
                  </a:cubicBezTo>
                  <a:lnTo>
                    <a:pt x="9987" y="19283"/>
                  </a:lnTo>
                  <a:cubicBezTo>
                    <a:pt x="9845" y="19405"/>
                    <a:pt x="9683" y="19506"/>
                    <a:pt x="9500" y="19567"/>
                  </a:cubicBezTo>
                  <a:cubicBezTo>
                    <a:pt x="9297" y="19669"/>
                    <a:pt x="9054" y="19709"/>
                    <a:pt x="8830" y="19709"/>
                  </a:cubicBezTo>
                  <a:cubicBezTo>
                    <a:pt x="7836" y="19709"/>
                    <a:pt x="7024" y="18897"/>
                    <a:pt x="7024" y="17923"/>
                  </a:cubicBezTo>
                  <a:lnTo>
                    <a:pt x="7024" y="17558"/>
                  </a:lnTo>
                  <a:lnTo>
                    <a:pt x="7024" y="17253"/>
                  </a:lnTo>
                  <a:cubicBezTo>
                    <a:pt x="7024" y="16644"/>
                    <a:pt x="7531" y="16157"/>
                    <a:pt x="8140" y="16157"/>
                  </a:cubicBezTo>
                  <a:cubicBezTo>
                    <a:pt x="8302" y="16157"/>
                    <a:pt x="8445" y="16015"/>
                    <a:pt x="8445" y="15833"/>
                  </a:cubicBezTo>
                  <a:cubicBezTo>
                    <a:pt x="8445" y="15670"/>
                    <a:pt x="8302" y="15528"/>
                    <a:pt x="8140" y="15528"/>
                  </a:cubicBezTo>
                  <a:cubicBezTo>
                    <a:pt x="7186" y="15528"/>
                    <a:pt x="6395" y="16299"/>
                    <a:pt x="6395" y="17253"/>
                  </a:cubicBezTo>
                  <a:lnTo>
                    <a:pt x="5441" y="17253"/>
                  </a:lnTo>
                  <a:cubicBezTo>
                    <a:pt x="5217" y="17253"/>
                    <a:pt x="4974" y="17192"/>
                    <a:pt x="4771" y="17111"/>
                  </a:cubicBezTo>
                  <a:cubicBezTo>
                    <a:pt x="4727" y="17090"/>
                    <a:pt x="4682" y="17079"/>
                    <a:pt x="4638" y="17079"/>
                  </a:cubicBezTo>
                  <a:cubicBezTo>
                    <a:pt x="4518" y="17079"/>
                    <a:pt x="4404" y="17155"/>
                    <a:pt x="4344" y="17274"/>
                  </a:cubicBezTo>
                  <a:cubicBezTo>
                    <a:pt x="4284" y="17436"/>
                    <a:pt x="4344" y="17619"/>
                    <a:pt x="4507" y="17680"/>
                  </a:cubicBezTo>
                  <a:cubicBezTo>
                    <a:pt x="4811" y="17822"/>
                    <a:pt x="5116" y="17883"/>
                    <a:pt x="5441" y="17883"/>
                  </a:cubicBezTo>
                  <a:lnTo>
                    <a:pt x="6395" y="17883"/>
                  </a:lnTo>
                  <a:lnTo>
                    <a:pt x="6395" y="17923"/>
                  </a:lnTo>
                  <a:cubicBezTo>
                    <a:pt x="6395" y="19263"/>
                    <a:pt x="7491" y="20339"/>
                    <a:pt x="8830" y="20339"/>
                  </a:cubicBezTo>
                  <a:cubicBezTo>
                    <a:pt x="9135" y="20339"/>
                    <a:pt x="9459" y="20278"/>
                    <a:pt x="9744" y="20156"/>
                  </a:cubicBezTo>
                  <a:cubicBezTo>
                    <a:pt x="9947" y="20075"/>
                    <a:pt x="10129" y="19973"/>
                    <a:pt x="10292" y="19851"/>
                  </a:cubicBezTo>
                  <a:cubicBezTo>
                    <a:pt x="10718" y="20176"/>
                    <a:pt x="11225" y="20339"/>
                    <a:pt x="11773" y="20339"/>
                  </a:cubicBezTo>
                  <a:cubicBezTo>
                    <a:pt x="11936" y="20339"/>
                    <a:pt x="12078" y="20318"/>
                    <a:pt x="12240" y="20298"/>
                  </a:cubicBezTo>
                  <a:cubicBezTo>
                    <a:pt x="12768" y="21110"/>
                    <a:pt x="13681" y="21658"/>
                    <a:pt x="14717" y="21658"/>
                  </a:cubicBezTo>
                  <a:cubicBezTo>
                    <a:pt x="15650" y="21658"/>
                    <a:pt x="16543" y="21211"/>
                    <a:pt x="17112" y="20460"/>
                  </a:cubicBezTo>
                  <a:cubicBezTo>
                    <a:pt x="17213" y="20318"/>
                    <a:pt x="17173" y="20115"/>
                    <a:pt x="17030" y="20014"/>
                  </a:cubicBezTo>
                  <a:cubicBezTo>
                    <a:pt x="16971" y="19972"/>
                    <a:pt x="16905" y="19950"/>
                    <a:pt x="16839" y="19950"/>
                  </a:cubicBezTo>
                  <a:cubicBezTo>
                    <a:pt x="16747" y="19950"/>
                    <a:pt x="16655" y="19992"/>
                    <a:pt x="16584" y="20075"/>
                  </a:cubicBezTo>
                  <a:cubicBezTo>
                    <a:pt x="16158" y="20684"/>
                    <a:pt x="15468" y="21029"/>
                    <a:pt x="14717" y="21029"/>
                  </a:cubicBezTo>
                  <a:cubicBezTo>
                    <a:pt x="13458" y="21029"/>
                    <a:pt x="12403" y="19994"/>
                    <a:pt x="12403" y="18715"/>
                  </a:cubicBezTo>
                  <a:cubicBezTo>
                    <a:pt x="12403" y="17436"/>
                    <a:pt x="13458" y="16401"/>
                    <a:pt x="14717" y="16401"/>
                  </a:cubicBezTo>
                  <a:cubicBezTo>
                    <a:pt x="15995" y="16401"/>
                    <a:pt x="17051" y="17436"/>
                    <a:pt x="17051" y="18715"/>
                  </a:cubicBezTo>
                  <a:cubicBezTo>
                    <a:pt x="17051" y="18776"/>
                    <a:pt x="17030" y="18857"/>
                    <a:pt x="17030" y="18918"/>
                  </a:cubicBezTo>
                  <a:cubicBezTo>
                    <a:pt x="17010" y="19080"/>
                    <a:pt x="17152" y="19243"/>
                    <a:pt x="17315" y="19263"/>
                  </a:cubicBezTo>
                  <a:cubicBezTo>
                    <a:pt x="17326" y="19264"/>
                    <a:pt x="17338" y="19265"/>
                    <a:pt x="17350" y="19265"/>
                  </a:cubicBezTo>
                  <a:cubicBezTo>
                    <a:pt x="17518" y="19265"/>
                    <a:pt x="17660" y="19131"/>
                    <a:pt x="17660" y="18979"/>
                  </a:cubicBezTo>
                  <a:cubicBezTo>
                    <a:pt x="17680" y="18877"/>
                    <a:pt x="17680" y="18796"/>
                    <a:pt x="17680" y="18715"/>
                  </a:cubicBezTo>
                  <a:cubicBezTo>
                    <a:pt x="17680" y="18025"/>
                    <a:pt x="17436" y="17395"/>
                    <a:pt x="17051" y="16888"/>
                  </a:cubicBezTo>
                  <a:cubicBezTo>
                    <a:pt x="17315" y="16502"/>
                    <a:pt x="17457" y="16036"/>
                    <a:pt x="17457" y="15569"/>
                  </a:cubicBezTo>
                  <a:cubicBezTo>
                    <a:pt x="17457" y="15345"/>
                    <a:pt x="17436" y="15122"/>
                    <a:pt x="17376" y="14899"/>
                  </a:cubicBezTo>
                  <a:cubicBezTo>
                    <a:pt x="17355" y="14879"/>
                    <a:pt x="17355" y="14838"/>
                    <a:pt x="17335" y="14818"/>
                  </a:cubicBezTo>
                  <a:lnTo>
                    <a:pt x="18269" y="14818"/>
                  </a:lnTo>
                  <a:cubicBezTo>
                    <a:pt x="19547" y="14818"/>
                    <a:pt x="20583" y="13762"/>
                    <a:pt x="20583" y="12504"/>
                  </a:cubicBezTo>
                  <a:cubicBezTo>
                    <a:pt x="20583" y="11915"/>
                    <a:pt x="20359" y="11367"/>
                    <a:pt x="19974" y="10921"/>
                  </a:cubicBezTo>
                  <a:cubicBezTo>
                    <a:pt x="19710" y="10636"/>
                    <a:pt x="19365" y="10413"/>
                    <a:pt x="18979" y="10291"/>
                  </a:cubicBezTo>
                  <a:cubicBezTo>
                    <a:pt x="19162" y="9946"/>
                    <a:pt x="19263" y="9581"/>
                    <a:pt x="19263" y="9195"/>
                  </a:cubicBezTo>
                  <a:cubicBezTo>
                    <a:pt x="19263" y="8891"/>
                    <a:pt x="19202" y="8607"/>
                    <a:pt x="19101" y="8322"/>
                  </a:cubicBezTo>
                  <a:cubicBezTo>
                    <a:pt x="20501" y="7592"/>
                    <a:pt x="21476" y="6110"/>
                    <a:pt x="21476" y="4405"/>
                  </a:cubicBezTo>
                  <a:cubicBezTo>
                    <a:pt x="21476" y="1990"/>
                    <a:pt x="19507" y="0"/>
                    <a:pt x="17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3453025" y="3978300"/>
              <a:ext cx="60400" cy="75125"/>
            </a:xfrm>
            <a:custGeom>
              <a:rect b="b" l="l" r="r" t="t"/>
              <a:pathLst>
                <a:path extrusionOk="0" h="3005" w="2416">
                  <a:moveTo>
                    <a:pt x="1238" y="0"/>
                  </a:moveTo>
                  <a:cubicBezTo>
                    <a:pt x="629" y="0"/>
                    <a:pt x="102" y="447"/>
                    <a:pt x="20" y="1035"/>
                  </a:cubicBezTo>
                  <a:cubicBezTo>
                    <a:pt x="20" y="1096"/>
                    <a:pt x="0" y="1157"/>
                    <a:pt x="0" y="1198"/>
                  </a:cubicBezTo>
                  <a:cubicBezTo>
                    <a:pt x="0" y="1381"/>
                    <a:pt x="142" y="1523"/>
                    <a:pt x="325" y="1523"/>
                  </a:cubicBezTo>
                  <a:cubicBezTo>
                    <a:pt x="508" y="1523"/>
                    <a:pt x="650" y="1381"/>
                    <a:pt x="650" y="1198"/>
                  </a:cubicBezTo>
                  <a:cubicBezTo>
                    <a:pt x="650" y="1178"/>
                    <a:pt x="650" y="1157"/>
                    <a:pt x="650" y="1137"/>
                  </a:cubicBezTo>
                  <a:cubicBezTo>
                    <a:pt x="689" y="865"/>
                    <a:pt x="914" y="649"/>
                    <a:pt x="1182" y="649"/>
                  </a:cubicBezTo>
                  <a:cubicBezTo>
                    <a:pt x="1194" y="649"/>
                    <a:pt x="1206" y="649"/>
                    <a:pt x="1218" y="650"/>
                  </a:cubicBezTo>
                  <a:cubicBezTo>
                    <a:pt x="1523" y="650"/>
                    <a:pt x="1746" y="873"/>
                    <a:pt x="1766" y="1178"/>
                  </a:cubicBezTo>
                  <a:cubicBezTo>
                    <a:pt x="1786" y="1340"/>
                    <a:pt x="1725" y="1482"/>
                    <a:pt x="1624" y="1604"/>
                  </a:cubicBezTo>
                  <a:cubicBezTo>
                    <a:pt x="1502" y="1705"/>
                    <a:pt x="1360" y="1766"/>
                    <a:pt x="1198" y="1766"/>
                  </a:cubicBezTo>
                  <a:cubicBezTo>
                    <a:pt x="1035" y="1766"/>
                    <a:pt x="893" y="1908"/>
                    <a:pt x="893" y="2091"/>
                  </a:cubicBezTo>
                  <a:lnTo>
                    <a:pt x="893" y="2700"/>
                  </a:lnTo>
                  <a:cubicBezTo>
                    <a:pt x="893" y="2862"/>
                    <a:pt x="1035" y="3004"/>
                    <a:pt x="1198" y="3004"/>
                  </a:cubicBezTo>
                  <a:cubicBezTo>
                    <a:pt x="1380" y="3004"/>
                    <a:pt x="1523" y="2862"/>
                    <a:pt x="1523" y="2700"/>
                  </a:cubicBezTo>
                  <a:lnTo>
                    <a:pt x="1523" y="2355"/>
                  </a:lnTo>
                  <a:cubicBezTo>
                    <a:pt x="1725" y="2294"/>
                    <a:pt x="1928" y="2192"/>
                    <a:pt x="2071" y="2030"/>
                  </a:cubicBezTo>
                  <a:cubicBezTo>
                    <a:pt x="2314" y="1786"/>
                    <a:pt x="2416" y="1482"/>
                    <a:pt x="2395" y="1137"/>
                  </a:cubicBezTo>
                  <a:cubicBezTo>
                    <a:pt x="2375" y="528"/>
                    <a:pt x="1847" y="21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3475350" y="4058475"/>
              <a:ext cx="15750" cy="16250"/>
            </a:xfrm>
            <a:custGeom>
              <a:rect b="b" l="l" r="r" t="t"/>
              <a:pathLst>
                <a:path extrusionOk="0" h="650" w="630">
                  <a:moveTo>
                    <a:pt x="305" y="0"/>
                  </a:moveTo>
                  <a:cubicBezTo>
                    <a:pt x="142" y="0"/>
                    <a:pt x="0" y="142"/>
                    <a:pt x="0" y="305"/>
                  </a:cubicBezTo>
                  <a:lnTo>
                    <a:pt x="0" y="345"/>
                  </a:lnTo>
                  <a:cubicBezTo>
                    <a:pt x="0" y="508"/>
                    <a:pt x="142" y="650"/>
                    <a:pt x="305" y="650"/>
                  </a:cubicBezTo>
                  <a:cubicBezTo>
                    <a:pt x="487" y="650"/>
                    <a:pt x="630" y="508"/>
                    <a:pt x="630" y="345"/>
                  </a:cubicBezTo>
                  <a:lnTo>
                    <a:pt x="630" y="305"/>
                  </a:lnTo>
                  <a:cubicBezTo>
                    <a:pt x="630" y="142"/>
                    <a:pt x="487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3601700" y="4248000"/>
              <a:ext cx="62425" cy="25150"/>
            </a:xfrm>
            <a:custGeom>
              <a:rect b="b" l="l" r="r" t="t"/>
              <a:pathLst>
                <a:path extrusionOk="0" h="1006" w="2497">
                  <a:moveTo>
                    <a:pt x="1246" y="0"/>
                  </a:moveTo>
                  <a:cubicBezTo>
                    <a:pt x="843" y="0"/>
                    <a:pt x="437" y="153"/>
                    <a:pt x="122" y="457"/>
                  </a:cubicBezTo>
                  <a:cubicBezTo>
                    <a:pt x="0" y="579"/>
                    <a:pt x="0" y="782"/>
                    <a:pt x="122" y="904"/>
                  </a:cubicBezTo>
                  <a:cubicBezTo>
                    <a:pt x="203" y="965"/>
                    <a:pt x="285" y="1005"/>
                    <a:pt x="366" y="1005"/>
                  </a:cubicBezTo>
                  <a:cubicBezTo>
                    <a:pt x="447" y="1005"/>
                    <a:pt x="528" y="965"/>
                    <a:pt x="589" y="904"/>
                  </a:cubicBezTo>
                  <a:cubicBezTo>
                    <a:pt x="772" y="721"/>
                    <a:pt x="1010" y="630"/>
                    <a:pt x="1249" y="630"/>
                  </a:cubicBezTo>
                  <a:cubicBezTo>
                    <a:pt x="1487" y="630"/>
                    <a:pt x="1726" y="721"/>
                    <a:pt x="1908" y="904"/>
                  </a:cubicBezTo>
                  <a:cubicBezTo>
                    <a:pt x="1969" y="965"/>
                    <a:pt x="2050" y="995"/>
                    <a:pt x="2132" y="995"/>
                  </a:cubicBezTo>
                  <a:cubicBezTo>
                    <a:pt x="2213" y="995"/>
                    <a:pt x="2294" y="965"/>
                    <a:pt x="2355" y="904"/>
                  </a:cubicBezTo>
                  <a:cubicBezTo>
                    <a:pt x="2497" y="782"/>
                    <a:pt x="2497" y="579"/>
                    <a:pt x="2355" y="457"/>
                  </a:cubicBezTo>
                  <a:cubicBezTo>
                    <a:pt x="2050" y="153"/>
                    <a:pt x="1650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3640775" y="4208675"/>
              <a:ext cx="15750" cy="28950"/>
            </a:xfrm>
            <a:custGeom>
              <a:rect b="b" l="l" r="r" t="t"/>
              <a:pathLst>
                <a:path extrusionOk="0" h="1158" w="630">
                  <a:moveTo>
                    <a:pt x="325" y="0"/>
                  </a:moveTo>
                  <a:cubicBezTo>
                    <a:pt x="142" y="0"/>
                    <a:pt x="0" y="142"/>
                    <a:pt x="0" y="305"/>
                  </a:cubicBezTo>
                  <a:lnTo>
                    <a:pt x="0" y="853"/>
                  </a:lnTo>
                  <a:cubicBezTo>
                    <a:pt x="0" y="1015"/>
                    <a:pt x="142" y="1157"/>
                    <a:pt x="325" y="1157"/>
                  </a:cubicBezTo>
                  <a:cubicBezTo>
                    <a:pt x="487" y="1157"/>
                    <a:pt x="630" y="1015"/>
                    <a:pt x="630" y="853"/>
                  </a:cubicBezTo>
                  <a:lnTo>
                    <a:pt x="630" y="305"/>
                  </a:lnTo>
                  <a:cubicBezTo>
                    <a:pt x="630" y="142"/>
                    <a:pt x="487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3609300" y="4208675"/>
              <a:ext cx="15775" cy="28950"/>
            </a:xfrm>
            <a:custGeom>
              <a:rect b="b" l="l" r="r" t="t"/>
              <a:pathLst>
                <a:path extrusionOk="0" h="1158" w="631">
                  <a:moveTo>
                    <a:pt x="305" y="0"/>
                  </a:moveTo>
                  <a:cubicBezTo>
                    <a:pt x="143" y="0"/>
                    <a:pt x="1" y="142"/>
                    <a:pt x="1" y="305"/>
                  </a:cubicBezTo>
                  <a:lnTo>
                    <a:pt x="1" y="853"/>
                  </a:lnTo>
                  <a:cubicBezTo>
                    <a:pt x="1" y="1015"/>
                    <a:pt x="143" y="1157"/>
                    <a:pt x="305" y="1157"/>
                  </a:cubicBezTo>
                  <a:cubicBezTo>
                    <a:pt x="488" y="1157"/>
                    <a:pt x="630" y="1015"/>
                    <a:pt x="630" y="853"/>
                  </a:cubicBezTo>
                  <a:lnTo>
                    <a:pt x="630" y="305"/>
                  </a:lnTo>
                  <a:cubicBezTo>
                    <a:pt x="630" y="142"/>
                    <a:pt x="48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3618450" y="3811850"/>
              <a:ext cx="146675" cy="151750"/>
            </a:xfrm>
            <a:custGeom>
              <a:rect b="b" l="l" r="r" t="t"/>
              <a:pathLst>
                <a:path extrusionOk="0" h="6070" w="5867">
                  <a:moveTo>
                    <a:pt x="3309" y="630"/>
                  </a:moveTo>
                  <a:cubicBezTo>
                    <a:pt x="3329" y="630"/>
                    <a:pt x="3349" y="650"/>
                    <a:pt x="3349" y="691"/>
                  </a:cubicBezTo>
                  <a:lnTo>
                    <a:pt x="3349" y="1158"/>
                  </a:lnTo>
                  <a:cubicBezTo>
                    <a:pt x="3349" y="1279"/>
                    <a:pt x="3431" y="1401"/>
                    <a:pt x="3552" y="1462"/>
                  </a:cubicBezTo>
                  <a:cubicBezTo>
                    <a:pt x="3715" y="1523"/>
                    <a:pt x="3857" y="1604"/>
                    <a:pt x="3979" y="1706"/>
                  </a:cubicBezTo>
                  <a:cubicBezTo>
                    <a:pt x="4033" y="1749"/>
                    <a:pt x="4099" y="1769"/>
                    <a:pt x="4167" y="1769"/>
                  </a:cubicBezTo>
                  <a:cubicBezTo>
                    <a:pt x="4226" y="1769"/>
                    <a:pt x="4287" y="1754"/>
                    <a:pt x="4344" y="1726"/>
                  </a:cubicBezTo>
                  <a:lnTo>
                    <a:pt x="4750" y="1482"/>
                  </a:lnTo>
                  <a:lnTo>
                    <a:pt x="4790" y="1482"/>
                  </a:lnTo>
                  <a:cubicBezTo>
                    <a:pt x="4811" y="1482"/>
                    <a:pt x="4811" y="1482"/>
                    <a:pt x="4831" y="1503"/>
                  </a:cubicBezTo>
                  <a:lnTo>
                    <a:pt x="5196" y="2152"/>
                  </a:lnTo>
                  <a:cubicBezTo>
                    <a:pt x="5217" y="2173"/>
                    <a:pt x="5217" y="2193"/>
                    <a:pt x="5196" y="2193"/>
                  </a:cubicBezTo>
                  <a:cubicBezTo>
                    <a:pt x="5196" y="2213"/>
                    <a:pt x="5196" y="2213"/>
                    <a:pt x="5176" y="2233"/>
                  </a:cubicBezTo>
                  <a:lnTo>
                    <a:pt x="4770" y="2457"/>
                  </a:lnTo>
                  <a:cubicBezTo>
                    <a:pt x="4648" y="2538"/>
                    <a:pt x="4587" y="2660"/>
                    <a:pt x="4608" y="2781"/>
                  </a:cubicBezTo>
                  <a:cubicBezTo>
                    <a:pt x="4628" y="2863"/>
                    <a:pt x="4628" y="2944"/>
                    <a:pt x="4628" y="3025"/>
                  </a:cubicBezTo>
                  <a:cubicBezTo>
                    <a:pt x="4628" y="3106"/>
                    <a:pt x="4628" y="3208"/>
                    <a:pt x="4608" y="3289"/>
                  </a:cubicBezTo>
                  <a:cubicBezTo>
                    <a:pt x="4587" y="3411"/>
                    <a:pt x="4648" y="3532"/>
                    <a:pt x="4770" y="3593"/>
                  </a:cubicBezTo>
                  <a:lnTo>
                    <a:pt x="5176" y="3837"/>
                  </a:lnTo>
                  <a:cubicBezTo>
                    <a:pt x="5196" y="3857"/>
                    <a:pt x="5196" y="3857"/>
                    <a:pt x="5196" y="3878"/>
                  </a:cubicBezTo>
                  <a:cubicBezTo>
                    <a:pt x="5217" y="3878"/>
                    <a:pt x="5217" y="3898"/>
                    <a:pt x="5196" y="3918"/>
                  </a:cubicBezTo>
                  <a:lnTo>
                    <a:pt x="4831" y="4568"/>
                  </a:lnTo>
                  <a:cubicBezTo>
                    <a:pt x="4811" y="4588"/>
                    <a:pt x="4770" y="4588"/>
                    <a:pt x="4750" y="4588"/>
                  </a:cubicBezTo>
                  <a:lnTo>
                    <a:pt x="4344" y="4344"/>
                  </a:lnTo>
                  <a:cubicBezTo>
                    <a:pt x="4287" y="4316"/>
                    <a:pt x="4226" y="4301"/>
                    <a:pt x="4167" y="4301"/>
                  </a:cubicBezTo>
                  <a:cubicBezTo>
                    <a:pt x="4099" y="4301"/>
                    <a:pt x="4033" y="4321"/>
                    <a:pt x="3979" y="4365"/>
                  </a:cubicBezTo>
                  <a:cubicBezTo>
                    <a:pt x="3857" y="4466"/>
                    <a:pt x="3715" y="4547"/>
                    <a:pt x="3552" y="4608"/>
                  </a:cubicBezTo>
                  <a:cubicBezTo>
                    <a:pt x="3431" y="4669"/>
                    <a:pt x="3370" y="4771"/>
                    <a:pt x="3370" y="4913"/>
                  </a:cubicBezTo>
                  <a:lnTo>
                    <a:pt x="3370" y="5380"/>
                  </a:lnTo>
                  <a:cubicBezTo>
                    <a:pt x="3370" y="5420"/>
                    <a:pt x="3329" y="5440"/>
                    <a:pt x="3309" y="5440"/>
                  </a:cubicBezTo>
                  <a:lnTo>
                    <a:pt x="2558" y="5440"/>
                  </a:lnTo>
                  <a:cubicBezTo>
                    <a:pt x="2517" y="5440"/>
                    <a:pt x="2497" y="5420"/>
                    <a:pt x="2497" y="5380"/>
                  </a:cubicBezTo>
                  <a:lnTo>
                    <a:pt x="2497" y="4913"/>
                  </a:lnTo>
                  <a:cubicBezTo>
                    <a:pt x="2497" y="4771"/>
                    <a:pt x="2416" y="4669"/>
                    <a:pt x="2294" y="4608"/>
                  </a:cubicBezTo>
                  <a:cubicBezTo>
                    <a:pt x="2152" y="4547"/>
                    <a:pt x="2010" y="4466"/>
                    <a:pt x="1888" y="4365"/>
                  </a:cubicBezTo>
                  <a:cubicBezTo>
                    <a:pt x="1827" y="4324"/>
                    <a:pt x="1746" y="4304"/>
                    <a:pt x="1685" y="4304"/>
                  </a:cubicBezTo>
                  <a:cubicBezTo>
                    <a:pt x="1624" y="4304"/>
                    <a:pt x="1563" y="4304"/>
                    <a:pt x="1523" y="4344"/>
                  </a:cubicBezTo>
                  <a:lnTo>
                    <a:pt x="1117" y="4588"/>
                  </a:lnTo>
                  <a:cubicBezTo>
                    <a:pt x="1076" y="4588"/>
                    <a:pt x="1056" y="4588"/>
                    <a:pt x="1035" y="4568"/>
                  </a:cubicBezTo>
                  <a:lnTo>
                    <a:pt x="670" y="3918"/>
                  </a:lnTo>
                  <a:cubicBezTo>
                    <a:pt x="650" y="3898"/>
                    <a:pt x="650" y="3878"/>
                    <a:pt x="650" y="3878"/>
                  </a:cubicBezTo>
                  <a:cubicBezTo>
                    <a:pt x="650" y="3857"/>
                    <a:pt x="670" y="3857"/>
                    <a:pt x="690" y="3837"/>
                  </a:cubicBezTo>
                  <a:lnTo>
                    <a:pt x="1096" y="3593"/>
                  </a:lnTo>
                  <a:cubicBezTo>
                    <a:pt x="1198" y="3532"/>
                    <a:pt x="1259" y="3411"/>
                    <a:pt x="1259" y="3289"/>
                  </a:cubicBezTo>
                  <a:cubicBezTo>
                    <a:pt x="1238" y="3208"/>
                    <a:pt x="1238" y="3106"/>
                    <a:pt x="1238" y="3025"/>
                  </a:cubicBezTo>
                  <a:cubicBezTo>
                    <a:pt x="1238" y="2944"/>
                    <a:pt x="1238" y="2863"/>
                    <a:pt x="1259" y="2781"/>
                  </a:cubicBezTo>
                  <a:cubicBezTo>
                    <a:pt x="1259" y="2660"/>
                    <a:pt x="1198" y="2538"/>
                    <a:pt x="1096" y="2457"/>
                  </a:cubicBezTo>
                  <a:lnTo>
                    <a:pt x="670" y="2233"/>
                  </a:lnTo>
                  <a:cubicBezTo>
                    <a:pt x="670" y="2213"/>
                    <a:pt x="650" y="2213"/>
                    <a:pt x="650" y="2193"/>
                  </a:cubicBezTo>
                  <a:cubicBezTo>
                    <a:pt x="650" y="2193"/>
                    <a:pt x="650" y="2173"/>
                    <a:pt x="670" y="2152"/>
                  </a:cubicBezTo>
                  <a:lnTo>
                    <a:pt x="1035" y="1503"/>
                  </a:lnTo>
                  <a:cubicBezTo>
                    <a:pt x="1056" y="1482"/>
                    <a:pt x="1056" y="1482"/>
                    <a:pt x="1076" y="1482"/>
                  </a:cubicBezTo>
                  <a:lnTo>
                    <a:pt x="1117" y="1482"/>
                  </a:lnTo>
                  <a:lnTo>
                    <a:pt x="1523" y="1726"/>
                  </a:lnTo>
                  <a:cubicBezTo>
                    <a:pt x="1579" y="1754"/>
                    <a:pt x="1636" y="1769"/>
                    <a:pt x="1692" y="1769"/>
                  </a:cubicBezTo>
                  <a:cubicBezTo>
                    <a:pt x="1757" y="1769"/>
                    <a:pt x="1823" y="1749"/>
                    <a:pt x="1888" y="1706"/>
                  </a:cubicBezTo>
                  <a:cubicBezTo>
                    <a:pt x="2010" y="1604"/>
                    <a:pt x="2152" y="1523"/>
                    <a:pt x="2294" y="1462"/>
                  </a:cubicBezTo>
                  <a:cubicBezTo>
                    <a:pt x="2416" y="1401"/>
                    <a:pt x="2497" y="1279"/>
                    <a:pt x="2497" y="1158"/>
                  </a:cubicBezTo>
                  <a:lnTo>
                    <a:pt x="2497" y="691"/>
                  </a:lnTo>
                  <a:cubicBezTo>
                    <a:pt x="2497" y="650"/>
                    <a:pt x="2517" y="630"/>
                    <a:pt x="2558" y="630"/>
                  </a:cubicBezTo>
                  <a:close/>
                  <a:moveTo>
                    <a:pt x="2558" y="1"/>
                  </a:moveTo>
                  <a:cubicBezTo>
                    <a:pt x="2172" y="1"/>
                    <a:pt x="1868" y="305"/>
                    <a:pt x="1868" y="691"/>
                  </a:cubicBezTo>
                  <a:lnTo>
                    <a:pt x="1868" y="955"/>
                  </a:lnTo>
                  <a:cubicBezTo>
                    <a:pt x="1807" y="995"/>
                    <a:pt x="1726" y="1036"/>
                    <a:pt x="1665" y="1076"/>
                  </a:cubicBezTo>
                  <a:lnTo>
                    <a:pt x="1421" y="934"/>
                  </a:lnTo>
                  <a:cubicBezTo>
                    <a:pt x="1313" y="880"/>
                    <a:pt x="1196" y="844"/>
                    <a:pt x="1081" y="844"/>
                  </a:cubicBezTo>
                  <a:cubicBezTo>
                    <a:pt x="1024" y="844"/>
                    <a:pt x="968" y="853"/>
                    <a:pt x="914" y="873"/>
                  </a:cubicBezTo>
                  <a:cubicBezTo>
                    <a:pt x="731" y="914"/>
                    <a:pt x="589" y="1036"/>
                    <a:pt x="487" y="1198"/>
                  </a:cubicBezTo>
                  <a:lnTo>
                    <a:pt x="122" y="1848"/>
                  </a:lnTo>
                  <a:cubicBezTo>
                    <a:pt x="21" y="2010"/>
                    <a:pt x="0" y="2193"/>
                    <a:pt x="41" y="2355"/>
                  </a:cubicBezTo>
                  <a:cubicBezTo>
                    <a:pt x="81" y="2538"/>
                    <a:pt x="203" y="2680"/>
                    <a:pt x="366" y="2781"/>
                  </a:cubicBezTo>
                  <a:lnTo>
                    <a:pt x="609" y="2924"/>
                  </a:lnTo>
                  <a:cubicBezTo>
                    <a:pt x="589" y="2964"/>
                    <a:pt x="589" y="2984"/>
                    <a:pt x="589" y="3025"/>
                  </a:cubicBezTo>
                  <a:cubicBezTo>
                    <a:pt x="589" y="3066"/>
                    <a:pt x="589" y="3106"/>
                    <a:pt x="609" y="3147"/>
                  </a:cubicBezTo>
                  <a:lnTo>
                    <a:pt x="366" y="3289"/>
                  </a:lnTo>
                  <a:cubicBezTo>
                    <a:pt x="203" y="3390"/>
                    <a:pt x="81" y="3532"/>
                    <a:pt x="41" y="3715"/>
                  </a:cubicBezTo>
                  <a:cubicBezTo>
                    <a:pt x="0" y="3878"/>
                    <a:pt x="21" y="4060"/>
                    <a:pt x="122" y="4223"/>
                  </a:cubicBezTo>
                  <a:lnTo>
                    <a:pt x="487" y="4872"/>
                  </a:lnTo>
                  <a:cubicBezTo>
                    <a:pt x="612" y="5094"/>
                    <a:pt x="851" y="5221"/>
                    <a:pt x="1093" y="5221"/>
                  </a:cubicBezTo>
                  <a:cubicBezTo>
                    <a:pt x="1205" y="5221"/>
                    <a:pt x="1318" y="5194"/>
                    <a:pt x="1421" y="5136"/>
                  </a:cubicBezTo>
                  <a:lnTo>
                    <a:pt x="1665" y="4994"/>
                  </a:lnTo>
                  <a:cubicBezTo>
                    <a:pt x="1726" y="5034"/>
                    <a:pt x="1807" y="5075"/>
                    <a:pt x="1868" y="5116"/>
                  </a:cubicBezTo>
                  <a:lnTo>
                    <a:pt x="1868" y="5380"/>
                  </a:lnTo>
                  <a:cubicBezTo>
                    <a:pt x="1868" y="5765"/>
                    <a:pt x="2172" y="6070"/>
                    <a:pt x="2558" y="6070"/>
                  </a:cubicBezTo>
                  <a:lnTo>
                    <a:pt x="3309" y="6070"/>
                  </a:lnTo>
                  <a:cubicBezTo>
                    <a:pt x="3694" y="6070"/>
                    <a:pt x="3999" y="5765"/>
                    <a:pt x="3999" y="5380"/>
                  </a:cubicBezTo>
                  <a:lnTo>
                    <a:pt x="3999" y="5116"/>
                  </a:lnTo>
                  <a:cubicBezTo>
                    <a:pt x="4060" y="5075"/>
                    <a:pt x="4141" y="5034"/>
                    <a:pt x="4202" y="4994"/>
                  </a:cubicBezTo>
                  <a:lnTo>
                    <a:pt x="4445" y="5136"/>
                  </a:lnTo>
                  <a:cubicBezTo>
                    <a:pt x="4548" y="5194"/>
                    <a:pt x="4659" y="5221"/>
                    <a:pt x="4769" y="5221"/>
                  </a:cubicBezTo>
                  <a:cubicBezTo>
                    <a:pt x="5007" y="5221"/>
                    <a:pt x="5240" y="5094"/>
                    <a:pt x="5379" y="4872"/>
                  </a:cubicBezTo>
                  <a:lnTo>
                    <a:pt x="5744" y="4223"/>
                  </a:lnTo>
                  <a:cubicBezTo>
                    <a:pt x="5846" y="4060"/>
                    <a:pt x="5866" y="3878"/>
                    <a:pt x="5826" y="3715"/>
                  </a:cubicBezTo>
                  <a:cubicBezTo>
                    <a:pt x="5765" y="3532"/>
                    <a:pt x="5663" y="3390"/>
                    <a:pt x="5501" y="3289"/>
                  </a:cubicBezTo>
                  <a:lnTo>
                    <a:pt x="5257" y="3147"/>
                  </a:lnTo>
                  <a:cubicBezTo>
                    <a:pt x="5257" y="3106"/>
                    <a:pt x="5257" y="3066"/>
                    <a:pt x="5257" y="3025"/>
                  </a:cubicBezTo>
                  <a:cubicBezTo>
                    <a:pt x="5257" y="2984"/>
                    <a:pt x="5257" y="2964"/>
                    <a:pt x="5257" y="2924"/>
                  </a:cubicBezTo>
                  <a:lnTo>
                    <a:pt x="5501" y="2781"/>
                  </a:lnTo>
                  <a:cubicBezTo>
                    <a:pt x="5663" y="2680"/>
                    <a:pt x="5765" y="2538"/>
                    <a:pt x="5826" y="2355"/>
                  </a:cubicBezTo>
                  <a:cubicBezTo>
                    <a:pt x="5866" y="2193"/>
                    <a:pt x="5846" y="1990"/>
                    <a:pt x="5744" y="1848"/>
                  </a:cubicBezTo>
                  <a:lnTo>
                    <a:pt x="5379" y="1178"/>
                  </a:lnTo>
                  <a:cubicBezTo>
                    <a:pt x="5278" y="1036"/>
                    <a:pt x="5136" y="914"/>
                    <a:pt x="4953" y="873"/>
                  </a:cubicBezTo>
                  <a:cubicBezTo>
                    <a:pt x="4892" y="853"/>
                    <a:pt x="4831" y="844"/>
                    <a:pt x="4772" y="844"/>
                  </a:cubicBezTo>
                  <a:cubicBezTo>
                    <a:pt x="4653" y="844"/>
                    <a:pt x="4540" y="880"/>
                    <a:pt x="4445" y="934"/>
                  </a:cubicBezTo>
                  <a:lnTo>
                    <a:pt x="4202" y="1076"/>
                  </a:lnTo>
                  <a:cubicBezTo>
                    <a:pt x="4141" y="1036"/>
                    <a:pt x="4060" y="995"/>
                    <a:pt x="3999" y="955"/>
                  </a:cubicBezTo>
                  <a:lnTo>
                    <a:pt x="3999" y="691"/>
                  </a:lnTo>
                  <a:cubicBezTo>
                    <a:pt x="3999" y="305"/>
                    <a:pt x="3694" y="1"/>
                    <a:pt x="3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662075" y="3858025"/>
              <a:ext cx="59400" cy="59400"/>
            </a:xfrm>
            <a:custGeom>
              <a:rect b="b" l="l" r="r" t="t"/>
              <a:pathLst>
                <a:path extrusionOk="0" h="2376" w="2376">
                  <a:moveTo>
                    <a:pt x="1178" y="630"/>
                  </a:moveTo>
                  <a:cubicBezTo>
                    <a:pt x="1483" y="630"/>
                    <a:pt x="1746" y="874"/>
                    <a:pt x="1746" y="1178"/>
                  </a:cubicBezTo>
                  <a:cubicBezTo>
                    <a:pt x="1746" y="1482"/>
                    <a:pt x="1483" y="1746"/>
                    <a:pt x="1178" y="1746"/>
                  </a:cubicBezTo>
                  <a:cubicBezTo>
                    <a:pt x="874" y="1746"/>
                    <a:pt x="630" y="1482"/>
                    <a:pt x="630" y="1178"/>
                  </a:cubicBezTo>
                  <a:cubicBezTo>
                    <a:pt x="630" y="874"/>
                    <a:pt x="874" y="630"/>
                    <a:pt x="1178" y="630"/>
                  </a:cubicBezTo>
                  <a:close/>
                  <a:moveTo>
                    <a:pt x="1178" y="1"/>
                  </a:moveTo>
                  <a:cubicBezTo>
                    <a:pt x="529" y="1"/>
                    <a:pt x="1" y="528"/>
                    <a:pt x="1" y="1178"/>
                  </a:cubicBezTo>
                  <a:cubicBezTo>
                    <a:pt x="1" y="1848"/>
                    <a:pt x="529" y="2376"/>
                    <a:pt x="1178" y="2376"/>
                  </a:cubicBezTo>
                  <a:cubicBezTo>
                    <a:pt x="1848" y="2376"/>
                    <a:pt x="2376" y="1848"/>
                    <a:pt x="2376" y="1178"/>
                  </a:cubicBezTo>
                  <a:cubicBezTo>
                    <a:pt x="2376" y="528"/>
                    <a:pt x="1848" y="1"/>
                    <a:pt x="1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6"/>
          <p:cNvSpPr/>
          <p:nvPr/>
        </p:nvSpPr>
        <p:spPr>
          <a:xfrm>
            <a:off x="3211923" y="1419150"/>
            <a:ext cx="638100" cy="6381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3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5" name="Google Shape;275;p26"/>
          <p:cNvGrpSpPr/>
          <p:nvPr/>
        </p:nvGrpSpPr>
        <p:grpSpPr>
          <a:xfrm>
            <a:off x="2628662" y="3029475"/>
            <a:ext cx="1804630" cy="1280025"/>
            <a:chOff x="871518" y="1153050"/>
            <a:chExt cx="2778920" cy="1280025"/>
          </a:xfrm>
        </p:grpSpPr>
        <p:sp>
          <p:nvSpPr>
            <p:cNvPr id="276" name="Google Shape;276;p26"/>
            <p:cNvSpPr txBox="1"/>
            <p:nvPr/>
          </p:nvSpPr>
          <p:spPr>
            <a:xfrm>
              <a:off x="871538" y="1153050"/>
              <a:ext cx="27789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COMPLETE THE FORM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7" name="Google Shape;277;p26"/>
            <p:cNvSpPr txBox="1"/>
            <p:nvPr/>
          </p:nvSpPr>
          <p:spPr>
            <a:xfrm>
              <a:off x="871518" y="1735875"/>
              <a:ext cx="27789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Fill in the information sheet while you wait for class to begin.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Google Shape;278;p26"/>
          <p:cNvSpPr/>
          <p:nvPr/>
        </p:nvSpPr>
        <p:spPr>
          <a:xfrm>
            <a:off x="5294046" y="1419150"/>
            <a:ext cx="638100" cy="6381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3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9" name="Google Shape;279;p26"/>
          <p:cNvGrpSpPr/>
          <p:nvPr/>
        </p:nvGrpSpPr>
        <p:grpSpPr>
          <a:xfrm>
            <a:off x="4710787" y="3029475"/>
            <a:ext cx="1804629" cy="1280025"/>
            <a:chOff x="871521" y="1153050"/>
            <a:chExt cx="2778917" cy="1280025"/>
          </a:xfrm>
        </p:grpSpPr>
        <p:sp>
          <p:nvSpPr>
            <p:cNvPr id="280" name="Google Shape;280;p26"/>
            <p:cNvSpPr txBox="1"/>
            <p:nvPr/>
          </p:nvSpPr>
          <p:spPr>
            <a:xfrm>
              <a:off x="871538" y="1153050"/>
              <a:ext cx="27789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EXAMINE THE ROOM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1" name="Google Shape;281;p26"/>
            <p:cNvSpPr txBox="1"/>
            <p:nvPr/>
          </p:nvSpPr>
          <p:spPr>
            <a:xfrm>
              <a:off x="871521" y="1735875"/>
              <a:ext cx="27789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While you wait, look around the room. What do you notice?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2" name="Google Shape;282;p26"/>
          <p:cNvSpPr/>
          <p:nvPr/>
        </p:nvSpPr>
        <p:spPr>
          <a:xfrm>
            <a:off x="7376185" y="1419150"/>
            <a:ext cx="638100" cy="6381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3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83" name="Google Shape;283;p26"/>
          <p:cNvGrpSpPr/>
          <p:nvPr/>
        </p:nvGrpSpPr>
        <p:grpSpPr>
          <a:xfrm>
            <a:off x="6792900" y="3029475"/>
            <a:ext cx="1804654" cy="1280025"/>
            <a:chOff x="871481" y="1153050"/>
            <a:chExt cx="2778957" cy="1280025"/>
          </a:xfrm>
        </p:grpSpPr>
        <p:sp>
          <p:nvSpPr>
            <p:cNvPr id="284" name="Google Shape;284;p26"/>
            <p:cNvSpPr txBox="1"/>
            <p:nvPr/>
          </p:nvSpPr>
          <p:spPr>
            <a:xfrm>
              <a:off x="871538" y="1153050"/>
              <a:ext cx="27789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WRITE DOWN THREE QUESTIONS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" name="Google Shape;285;p26"/>
            <p:cNvSpPr txBox="1"/>
            <p:nvPr/>
          </p:nvSpPr>
          <p:spPr>
            <a:xfrm>
              <a:off x="871481" y="1735875"/>
              <a:ext cx="2778900" cy="6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do you want to know about our class and your teacher?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86" name="Google Shape;2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513" y="2294188"/>
            <a:ext cx="670675" cy="670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6"/>
          <p:cNvGrpSpPr/>
          <p:nvPr/>
        </p:nvGrpSpPr>
        <p:grpSpPr>
          <a:xfrm>
            <a:off x="3318737" y="2337451"/>
            <a:ext cx="424486" cy="468611"/>
            <a:chOff x="1384913" y="4280607"/>
            <a:chExt cx="330442" cy="364791"/>
          </a:xfrm>
        </p:grpSpPr>
        <p:sp>
          <p:nvSpPr>
            <p:cNvPr id="288" name="Google Shape;288;p26"/>
            <p:cNvSpPr/>
            <p:nvPr/>
          </p:nvSpPr>
          <p:spPr>
            <a:xfrm>
              <a:off x="1489934" y="4286031"/>
              <a:ext cx="220127" cy="354074"/>
            </a:xfrm>
            <a:custGeom>
              <a:rect b="b" l="l" r="r" t="t"/>
              <a:pathLst>
                <a:path extrusionOk="0" h="13513" w="8401">
                  <a:moveTo>
                    <a:pt x="274" y="0"/>
                  </a:moveTo>
                  <a:cubicBezTo>
                    <a:pt x="120" y="0"/>
                    <a:pt x="0" y="125"/>
                    <a:pt x="0" y="274"/>
                  </a:cubicBezTo>
                  <a:lnTo>
                    <a:pt x="0" y="13513"/>
                  </a:lnTo>
                  <a:lnTo>
                    <a:pt x="6701" y="13513"/>
                  </a:lnTo>
                  <a:cubicBezTo>
                    <a:pt x="7637" y="13513"/>
                    <a:pt x="8401" y="12750"/>
                    <a:pt x="8401" y="11814"/>
                  </a:cubicBezTo>
                  <a:lnTo>
                    <a:pt x="8401" y="274"/>
                  </a:lnTo>
                  <a:cubicBezTo>
                    <a:pt x="8401" y="125"/>
                    <a:pt x="8276" y="0"/>
                    <a:pt x="8127" y="0"/>
                  </a:cubicBezTo>
                  <a:close/>
                </a:path>
              </a:pathLst>
            </a:custGeom>
            <a:solidFill>
              <a:srgbClr val="60C5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645132" y="4286031"/>
              <a:ext cx="64930" cy="354074"/>
            </a:xfrm>
            <a:custGeom>
              <a:rect b="b" l="l" r="r" t="t"/>
              <a:pathLst>
                <a:path extrusionOk="0" h="13513" w="2478">
                  <a:moveTo>
                    <a:pt x="1426" y="0"/>
                  </a:moveTo>
                  <a:cubicBezTo>
                    <a:pt x="1575" y="0"/>
                    <a:pt x="1695" y="125"/>
                    <a:pt x="1695" y="274"/>
                  </a:cubicBezTo>
                  <a:lnTo>
                    <a:pt x="1695" y="11814"/>
                  </a:lnTo>
                  <a:cubicBezTo>
                    <a:pt x="1695" y="12755"/>
                    <a:pt x="937" y="13513"/>
                    <a:pt x="1" y="13513"/>
                  </a:cubicBezTo>
                  <a:lnTo>
                    <a:pt x="778" y="13513"/>
                  </a:lnTo>
                  <a:cubicBezTo>
                    <a:pt x="1714" y="13513"/>
                    <a:pt x="2478" y="12755"/>
                    <a:pt x="2478" y="11814"/>
                  </a:cubicBezTo>
                  <a:lnTo>
                    <a:pt x="2478" y="274"/>
                  </a:lnTo>
                  <a:cubicBezTo>
                    <a:pt x="2478" y="125"/>
                    <a:pt x="2353" y="0"/>
                    <a:pt x="2204" y="0"/>
                  </a:cubicBezTo>
                  <a:close/>
                </a:path>
              </a:pathLst>
            </a:custGeom>
            <a:solidFill>
              <a:srgbClr val="137A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398095" y="4577455"/>
              <a:ext cx="264671" cy="62650"/>
            </a:xfrm>
            <a:custGeom>
              <a:rect b="b" l="l" r="r" t="t"/>
              <a:pathLst>
                <a:path extrusionOk="0" h="2391" w="10101">
                  <a:moveTo>
                    <a:pt x="275" y="0"/>
                  </a:moveTo>
                  <a:cubicBezTo>
                    <a:pt x="121" y="0"/>
                    <a:pt x="1" y="120"/>
                    <a:pt x="1" y="274"/>
                  </a:cubicBezTo>
                  <a:lnTo>
                    <a:pt x="1" y="692"/>
                  </a:lnTo>
                  <a:cubicBezTo>
                    <a:pt x="1" y="1628"/>
                    <a:pt x="759" y="2391"/>
                    <a:pt x="1700" y="2391"/>
                  </a:cubicBezTo>
                  <a:lnTo>
                    <a:pt x="10101" y="2391"/>
                  </a:lnTo>
                  <a:cubicBezTo>
                    <a:pt x="9160" y="2391"/>
                    <a:pt x="8401" y="1628"/>
                    <a:pt x="8401" y="692"/>
                  </a:cubicBezTo>
                  <a:lnTo>
                    <a:pt x="8401" y="274"/>
                  </a:lnTo>
                  <a:cubicBezTo>
                    <a:pt x="8401" y="120"/>
                    <a:pt x="8281" y="0"/>
                    <a:pt x="8128" y="0"/>
                  </a:cubicBezTo>
                  <a:close/>
                </a:path>
              </a:pathLst>
            </a:custGeom>
            <a:solidFill>
              <a:srgbClr val="137A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521115" y="4393304"/>
              <a:ext cx="30342" cy="25888"/>
            </a:xfrm>
            <a:custGeom>
              <a:rect b="b" l="l" r="r" t="t"/>
              <a:pathLst>
                <a:path extrusionOk="0" h="988" w="1158">
                  <a:moveTo>
                    <a:pt x="663" y="1"/>
                  </a:moveTo>
                  <a:cubicBezTo>
                    <a:pt x="221" y="1"/>
                    <a:pt x="1" y="534"/>
                    <a:pt x="313" y="841"/>
                  </a:cubicBezTo>
                  <a:cubicBezTo>
                    <a:pt x="414" y="942"/>
                    <a:pt x="538" y="987"/>
                    <a:pt x="660" y="987"/>
                  </a:cubicBezTo>
                  <a:cubicBezTo>
                    <a:pt x="914" y="987"/>
                    <a:pt x="1157" y="791"/>
                    <a:pt x="1157" y="495"/>
                  </a:cubicBezTo>
                  <a:cubicBezTo>
                    <a:pt x="1157" y="222"/>
                    <a:pt x="937" y="1"/>
                    <a:pt x="663" y="1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521115" y="4449797"/>
              <a:ext cx="30342" cy="25862"/>
            </a:xfrm>
            <a:custGeom>
              <a:rect b="b" l="l" r="r" t="t"/>
              <a:pathLst>
                <a:path extrusionOk="0" h="987" w="1158">
                  <a:moveTo>
                    <a:pt x="663" y="0"/>
                  </a:moveTo>
                  <a:cubicBezTo>
                    <a:pt x="221" y="0"/>
                    <a:pt x="1" y="528"/>
                    <a:pt x="313" y="840"/>
                  </a:cubicBezTo>
                  <a:cubicBezTo>
                    <a:pt x="414" y="941"/>
                    <a:pt x="538" y="986"/>
                    <a:pt x="659" y="986"/>
                  </a:cubicBezTo>
                  <a:cubicBezTo>
                    <a:pt x="914" y="986"/>
                    <a:pt x="1157" y="789"/>
                    <a:pt x="1157" y="490"/>
                  </a:cubicBezTo>
                  <a:cubicBezTo>
                    <a:pt x="1157" y="221"/>
                    <a:pt x="937" y="0"/>
                    <a:pt x="663" y="0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521115" y="4506132"/>
              <a:ext cx="30342" cy="25993"/>
            </a:xfrm>
            <a:custGeom>
              <a:rect b="b" l="l" r="r" t="t"/>
              <a:pathLst>
                <a:path extrusionOk="0" h="992" w="1158">
                  <a:moveTo>
                    <a:pt x="663" y="1"/>
                  </a:moveTo>
                  <a:cubicBezTo>
                    <a:pt x="221" y="1"/>
                    <a:pt x="1" y="534"/>
                    <a:pt x="313" y="846"/>
                  </a:cubicBezTo>
                  <a:cubicBezTo>
                    <a:pt x="414" y="947"/>
                    <a:pt x="538" y="992"/>
                    <a:pt x="659" y="992"/>
                  </a:cubicBezTo>
                  <a:cubicBezTo>
                    <a:pt x="914" y="992"/>
                    <a:pt x="1157" y="794"/>
                    <a:pt x="1157" y="495"/>
                  </a:cubicBezTo>
                  <a:cubicBezTo>
                    <a:pt x="1157" y="222"/>
                    <a:pt x="937" y="1"/>
                    <a:pt x="663" y="1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1527797" y="4319728"/>
              <a:ext cx="144271" cy="30971"/>
            </a:xfrm>
            <a:custGeom>
              <a:rect b="b" l="l" r="r" t="t"/>
              <a:pathLst>
                <a:path extrusionOk="0" h="1182" w="5506">
                  <a:moveTo>
                    <a:pt x="0" y="1"/>
                  </a:moveTo>
                  <a:lnTo>
                    <a:pt x="0" y="1182"/>
                  </a:lnTo>
                  <a:lnTo>
                    <a:pt x="5506" y="1182"/>
                  </a:lnTo>
                  <a:lnTo>
                    <a:pt x="5506" y="1"/>
                  </a:lnTo>
                  <a:close/>
                </a:path>
              </a:pathLst>
            </a:custGeom>
            <a:solidFill>
              <a:srgbClr val="E27A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1489934" y="4468401"/>
              <a:ext cx="28141" cy="28299"/>
            </a:xfrm>
            <a:custGeom>
              <a:rect b="b" l="l" r="r" t="t"/>
              <a:pathLst>
                <a:path extrusionOk="0" h="1080" w="1074">
                  <a:moveTo>
                    <a:pt x="706" y="1"/>
                  </a:moveTo>
                  <a:lnTo>
                    <a:pt x="0" y="630"/>
                  </a:lnTo>
                  <a:lnTo>
                    <a:pt x="874" y="1066"/>
                  </a:lnTo>
                  <a:cubicBezTo>
                    <a:pt x="892" y="1075"/>
                    <a:pt x="911" y="1079"/>
                    <a:pt x="929" y="1079"/>
                  </a:cubicBezTo>
                  <a:cubicBezTo>
                    <a:pt x="1008" y="1079"/>
                    <a:pt x="1073" y="1000"/>
                    <a:pt x="1042" y="918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F1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1391072" y="4359031"/>
              <a:ext cx="118383" cy="126191"/>
            </a:xfrm>
            <a:custGeom>
              <a:rect b="b" l="l" r="r" t="t"/>
              <a:pathLst>
                <a:path extrusionOk="0" h="4816" w="4518">
                  <a:moveTo>
                    <a:pt x="782" y="1"/>
                  </a:moveTo>
                  <a:cubicBezTo>
                    <a:pt x="734" y="1"/>
                    <a:pt x="686" y="18"/>
                    <a:pt x="648" y="51"/>
                  </a:cubicBezTo>
                  <a:lnTo>
                    <a:pt x="87" y="555"/>
                  </a:lnTo>
                  <a:cubicBezTo>
                    <a:pt x="5" y="627"/>
                    <a:pt x="0" y="752"/>
                    <a:pt x="72" y="839"/>
                  </a:cubicBezTo>
                  <a:lnTo>
                    <a:pt x="3586" y="4751"/>
                  </a:lnTo>
                  <a:cubicBezTo>
                    <a:pt x="3624" y="4794"/>
                    <a:pt x="3679" y="4816"/>
                    <a:pt x="3734" y="4816"/>
                  </a:cubicBezTo>
                  <a:cubicBezTo>
                    <a:pt x="3782" y="4816"/>
                    <a:pt x="3831" y="4799"/>
                    <a:pt x="3869" y="4765"/>
                  </a:cubicBezTo>
                  <a:lnTo>
                    <a:pt x="4426" y="4261"/>
                  </a:lnTo>
                  <a:cubicBezTo>
                    <a:pt x="4512" y="4189"/>
                    <a:pt x="4517" y="4059"/>
                    <a:pt x="4445" y="3978"/>
                  </a:cubicBezTo>
                  <a:lnTo>
                    <a:pt x="931" y="66"/>
                  </a:lnTo>
                  <a:cubicBezTo>
                    <a:pt x="891" y="22"/>
                    <a:pt x="836" y="1"/>
                    <a:pt x="782" y="1"/>
                  </a:cubicBezTo>
                  <a:close/>
                </a:path>
              </a:pathLst>
            </a:custGeom>
            <a:solidFill>
              <a:srgbClr val="E97B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1391072" y="4366892"/>
              <a:ext cx="108688" cy="118330"/>
            </a:xfrm>
            <a:custGeom>
              <a:rect b="b" l="l" r="r" t="t"/>
              <a:pathLst>
                <a:path extrusionOk="0" h="4516" w="4148">
                  <a:moveTo>
                    <a:pt x="365" y="1"/>
                  </a:moveTo>
                  <a:lnTo>
                    <a:pt x="87" y="255"/>
                  </a:lnTo>
                  <a:cubicBezTo>
                    <a:pt x="5" y="327"/>
                    <a:pt x="0" y="452"/>
                    <a:pt x="72" y="539"/>
                  </a:cubicBezTo>
                  <a:lnTo>
                    <a:pt x="3586" y="4451"/>
                  </a:lnTo>
                  <a:cubicBezTo>
                    <a:pt x="3624" y="4494"/>
                    <a:pt x="3679" y="4516"/>
                    <a:pt x="3734" y="4516"/>
                  </a:cubicBezTo>
                  <a:cubicBezTo>
                    <a:pt x="3782" y="4516"/>
                    <a:pt x="3831" y="4499"/>
                    <a:pt x="3869" y="4465"/>
                  </a:cubicBezTo>
                  <a:lnTo>
                    <a:pt x="4148" y="4211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FBF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391072" y="4359058"/>
              <a:ext cx="34351" cy="33015"/>
            </a:xfrm>
            <a:custGeom>
              <a:rect b="b" l="l" r="r" t="t"/>
              <a:pathLst>
                <a:path extrusionOk="0" h="1260" w="1311">
                  <a:moveTo>
                    <a:pt x="783" y="1"/>
                  </a:moveTo>
                  <a:cubicBezTo>
                    <a:pt x="735" y="1"/>
                    <a:pt x="687" y="19"/>
                    <a:pt x="648" y="55"/>
                  </a:cubicBezTo>
                  <a:lnTo>
                    <a:pt x="87" y="554"/>
                  </a:lnTo>
                  <a:cubicBezTo>
                    <a:pt x="5" y="631"/>
                    <a:pt x="0" y="756"/>
                    <a:pt x="72" y="838"/>
                  </a:cubicBezTo>
                  <a:lnTo>
                    <a:pt x="451" y="1260"/>
                  </a:lnTo>
                  <a:lnTo>
                    <a:pt x="1311" y="492"/>
                  </a:lnTo>
                  <a:lnTo>
                    <a:pt x="931" y="69"/>
                  </a:lnTo>
                  <a:cubicBezTo>
                    <a:pt x="891" y="24"/>
                    <a:pt x="837" y="1"/>
                    <a:pt x="783" y="1"/>
                  </a:cubicBezTo>
                  <a:close/>
                </a:path>
              </a:pathLst>
            </a:custGeom>
            <a:solidFill>
              <a:srgbClr val="D548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384913" y="4280607"/>
              <a:ext cx="330440" cy="364791"/>
            </a:xfrm>
            <a:custGeom>
              <a:rect b="b" l="l" r="r" t="t"/>
              <a:pathLst>
                <a:path extrusionOk="0" h="13922" w="12611">
                  <a:moveTo>
                    <a:pt x="1014" y="3203"/>
                  </a:moveTo>
                  <a:lnTo>
                    <a:pt x="1254" y="3472"/>
                  </a:lnTo>
                  <a:lnTo>
                    <a:pt x="697" y="3966"/>
                  </a:lnTo>
                  <a:lnTo>
                    <a:pt x="457" y="3697"/>
                  </a:lnTo>
                  <a:lnTo>
                    <a:pt x="1014" y="3203"/>
                  </a:lnTo>
                  <a:close/>
                  <a:moveTo>
                    <a:pt x="1522" y="3774"/>
                  </a:moveTo>
                  <a:lnTo>
                    <a:pt x="4518" y="7105"/>
                  </a:lnTo>
                  <a:lnTo>
                    <a:pt x="4393" y="7220"/>
                  </a:lnTo>
                  <a:lnTo>
                    <a:pt x="1398" y="3884"/>
                  </a:lnTo>
                  <a:lnTo>
                    <a:pt x="1522" y="3774"/>
                  </a:lnTo>
                  <a:close/>
                  <a:moveTo>
                    <a:pt x="1095" y="4158"/>
                  </a:moveTo>
                  <a:lnTo>
                    <a:pt x="4091" y="7494"/>
                  </a:lnTo>
                  <a:lnTo>
                    <a:pt x="3966" y="7605"/>
                  </a:lnTo>
                  <a:lnTo>
                    <a:pt x="970" y="4273"/>
                  </a:lnTo>
                  <a:lnTo>
                    <a:pt x="1095" y="4158"/>
                  </a:lnTo>
                  <a:close/>
                  <a:moveTo>
                    <a:pt x="4633" y="7552"/>
                  </a:moveTo>
                  <a:lnTo>
                    <a:pt x="4782" y="7955"/>
                  </a:lnTo>
                  <a:lnTo>
                    <a:pt x="4398" y="7763"/>
                  </a:lnTo>
                  <a:lnTo>
                    <a:pt x="4633" y="7552"/>
                  </a:lnTo>
                  <a:close/>
                  <a:moveTo>
                    <a:pt x="4278" y="1"/>
                  </a:moveTo>
                  <a:cubicBezTo>
                    <a:pt x="4014" y="1"/>
                    <a:pt x="3798" y="212"/>
                    <a:pt x="3798" y="476"/>
                  </a:cubicBezTo>
                  <a:lnTo>
                    <a:pt x="3798" y="5694"/>
                  </a:lnTo>
                  <a:lnTo>
                    <a:pt x="1311" y="2924"/>
                  </a:lnTo>
                  <a:cubicBezTo>
                    <a:pt x="1231" y="2834"/>
                    <a:pt x="1121" y="2788"/>
                    <a:pt x="1009" y="2788"/>
                  </a:cubicBezTo>
                  <a:cubicBezTo>
                    <a:pt x="914" y="2788"/>
                    <a:pt x="818" y="2822"/>
                    <a:pt x="740" y="2891"/>
                  </a:cubicBezTo>
                  <a:lnTo>
                    <a:pt x="183" y="3395"/>
                  </a:lnTo>
                  <a:cubicBezTo>
                    <a:pt x="15" y="3544"/>
                    <a:pt x="1" y="3798"/>
                    <a:pt x="150" y="3966"/>
                  </a:cubicBezTo>
                  <a:lnTo>
                    <a:pt x="3663" y="7878"/>
                  </a:lnTo>
                  <a:cubicBezTo>
                    <a:pt x="3702" y="7917"/>
                    <a:pt x="3750" y="7950"/>
                    <a:pt x="3798" y="7974"/>
                  </a:cubicBezTo>
                  <a:lnTo>
                    <a:pt x="3798" y="11123"/>
                  </a:lnTo>
                  <a:lnTo>
                    <a:pt x="3006" y="11123"/>
                  </a:lnTo>
                  <a:cubicBezTo>
                    <a:pt x="2737" y="11123"/>
                    <a:pt x="2737" y="11531"/>
                    <a:pt x="3006" y="11531"/>
                  </a:cubicBezTo>
                  <a:lnTo>
                    <a:pt x="8627" y="11531"/>
                  </a:lnTo>
                  <a:cubicBezTo>
                    <a:pt x="8665" y="11531"/>
                    <a:pt x="8694" y="11560"/>
                    <a:pt x="8694" y="11598"/>
                  </a:cubicBezTo>
                  <a:lnTo>
                    <a:pt x="8694" y="12021"/>
                  </a:lnTo>
                  <a:cubicBezTo>
                    <a:pt x="8694" y="12602"/>
                    <a:pt x="8963" y="13154"/>
                    <a:pt x="9424" y="13514"/>
                  </a:cubicBezTo>
                  <a:lnTo>
                    <a:pt x="2199" y="13514"/>
                  </a:lnTo>
                  <a:cubicBezTo>
                    <a:pt x="1374" y="13509"/>
                    <a:pt x="706" y="12842"/>
                    <a:pt x="706" y="12021"/>
                  </a:cubicBezTo>
                  <a:lnTo>
                    <a:pt x="706" y="11598"/>
                  </a:lnTo>
                  <a:cubicBezTo>
                    <a:pt x="706" y="11560"/>
                    <a:pt x="735" y="11531"/>
                    <a:pt x="774" y="11531"/>
                  </a:cubicBezTo>
                  <a:lnTo>
                    <a:pt x="2118" y="11531"/>
                  </a:lnTo>
                  <a:cubicBezTo>
                    <a:pt x="2391" y="11531"/>
                    <a:pt x="2391" y="11123"/>
                    <a:pt x="2118" y="11123"/>
                  </a:cubicBezTo>
                  <a:lnTo>
                    <a:pt x="774" y="11123"/>
                  </a:lnTo>
                  <a:cubicBezTo>
                    <a:pt x="510" y="11123"/>
                    <a:pt x="298" y="11334"/>
                    <a:pt x="298" y="11598"/>
                  </a:cubicBezTo>
                  <a:lnTo>
                    <a:pt x="298" y="12021"/>
                  </a:lnTo>
                  <a:cubicBezTo>
                    <a:pt x="294" y="13067"/>
                    <a:pt x="1148" y="13922"/>
                    <a:pt x="2199" y="13922"/>
                  </a:cubicBezTo>
                  <a:lnTo>
                    <a:pt x="10705" y="13922"/>
                  </a:lnTo>
                  <a:cubicBezTo>
                    <a:pt x="11757" y="13922"/>
                    <a:pt x="12606" y="13072"/>
                    <a:pt x="12606" y="12021"/>
                  </a:cubicBezTo>
                  <a:lnTo>
                    <a:pt x="12606" y="6472"/>
                  </a:lnTo>
                  <a:cubicBezTo>
                    <a:pt x="12606" y="6335"/>
                    <a:pt x="12504" y="6266"/>
                    <a:pt x="12402" y="6266"/>
                  </a:cubicBezTo>
                  <a:cubicBezTo>
                    <a:pt x="12300" y="6266"/>
                    <a:pt x="12198" y="6335"/>
                    <a:pt x="12198" y="6472"/>
                  </a:cubicBezTo>
                  <a:lnTo>
                    <a:pt x="12198" y="12021"/>
                  </a:lnTo>
                  <a:cubicBezTo>
                    <a:pt x="12198" y="12846"/>
                    <a:pt x="11531" y="13514"/>
                    <a:pt x="10705" y="13514"/>
                  </a:cubicBezTo>
                  <a:lnTo>
                    <a:pt x="10600" y="13514"/>
                  </a:lnTo>
                  <a:cubicBezTo>
                    <a:pt x="9774" y="13514"/>
                    <a:pt x="9107" y="12846"/>
                    <a:pt x="9102" y="12021"/>
                  </a:cubicBezTo>
                  <a:lnTo>
                    <a:pt x="9102" y="11598"/>
                  </a:lnTo>
                  <a:cubicBezTo>
                    <a:pt x="9102" y="11339"/>
                    <a:pt x="8891" y="11123"/>
                    <a:pt x="8627" y="11123"/>
                  </a:cubicBezTo>
                  <a:lnTo>
                    <a:pt x="4206" y="11123"/>
                  </a:lnTo>
                  <a:lnTo>
                    <a:pt x="4206" y="8123"/>
                  </a:lnTo>
                  <a:lnTo>
                    <a:pt x="4791" y="8411"/>
                  </a:lnTo>
                  <a:cubicBezTo>
                    <a:pt x="4840" y="8436"/>
                    <a:pt x="4890" y="8448"/>
                    <a:pt x="4938" y="8448"/>
                  </a:cubicBezTo>
                  <a:cubicBezTo>
                    <a:pt x="5145" y="8448"/>
                    <a:pt x="5320" y="8235"/>
                    <a:pt x="5238" y="8013"/>
                  </a:cubicBezTo>
                  <a:lnTo>
                    <a:pt x="4926" y="7168"/>
                  </a:lnTo>
                  <a:cubicBezTo>
                    <a:pt x="4926" y="7153"/>
                    <a:pt x="4926" y="7139"/>
                    <a:pt x="4931" y="7129"/>
                  </a:cubicBezTo>
                  <a:cubicBezTo>
                    <a:pt x="4935" y="7019"/>
                    <a:pt x="4897" y="6913"/>
                    <a:pt x="4825" y="6836"/>
                  </a:cubicBezTo>
                  <a:lnTo>
                    <a:pt x="4206" y="6145"/>
                  </a:lnTo>
                  <a:lnTo>
                    <a:pt x="4206" y="481"/>
                  </a:lnTo>
                  <a:cubicBezTo>
                    <a:pt x="4206" y="443"/>
                    <a:pt x="4235" y="414"/>
                    <a:pt x="4273" y="414"/>
                  </a:cubicBezTo>
                  <a:lnTo>
                    <a:pt x="12131" y="414"/>
                  </a:lnTo>
                  <a:cubicBezTo>
                    <a:pt x="12169" y="414"/>
                    <a:pt x="12198" y="443"/>
                    <a:pt x="12198" y="481"/>
                  </a:cubicBezTo>
                  <a:lnTo>
                    <a:pt x="12198" y="3140"/>
                  </a:lnTo>
                  <a:cubicBezTo>
                    <a:pt x="12198" y="3277"/>
                    <a:pt x="12300" y="3346"/>
                    <a:pt x="12402" y="3346"/>
                  </a:cubicBezTo>
                  <a:cubicBezTo>
                    <a:pt x="12504" y="3346"/>
                    <a:pt x="12606" y="3277"/>
                    <a:pt x="12606" y="3140"/>
                  </a:cubicBezTo>
                  <a:lnTo>
                    <a:pt x="12606" y="481"/>
                  </a:lnTo>
                  <a:cubicBezTo>
                    <a:pt x="12611" y="217"/>
                    <a:pt x="12395" y="1"/>
                    <a:pt x="12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704638" y="4380727"/>
              <a:ext cx="10717" cy="51567"/>
            </a:xfrm>
            <a:custGeom>
              <a:rect b="b" l="l" r="r" t="t"/>
              <a:pathLst>
                <a:path extrusionOk="0" h="1968" w="409">
                  <a:moveTo>
                    <a:pt x="207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763"/>
                  </a:lnTo>
                  <a:cubicBezTo>
                    <a:pt x="0" y="1899"/>
                    <a:pt x="102" y="1968"/>
                    <a:pt x="204" y="1968"/>
                  </a:cubicBezTo>
                  <a:cubicBezTo>
                    <a:pt x="306" y="1968"/>
                    <a:pt x="408" y="1899"/>
                    <a:pt x="408" y="1763"/>
                  </a:cubicBezTo>
                  <a:lnTo>
                    <a:pt x="408" y="203"/>
                  </a:lnTo>
                  <a:cubicBezTo>
                    <a:pt x="408" y="92"/>
                    <a:pt x="317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1514067" y="4387907"/>
              <a:ext cx="42789" cy="36683"/>
            </a:xfrm>
            <a:custGeom>
              <a:rect b="b" l="l" r="r" t="t"/>
              <a:pathLst>
                <a:path extrusionOk="0" h="1400" w="1633">
                  <a:moveTo>
                    <a:pt x="928" y="410"/>
                  </a:moveTo>
                  <a:cubicBezTo>
                    <a:pt x="1077" y="410"/>
                    <a:pt x="1220" y="526"/>
                    <a:pt x="1220" y="701"/>
                  </a:cubicBezTo>
                  <a:cubicBezTo>
                    <a:pt x="1220" y="860"/>
                    <a:pt x="1090" y="989"/>
                    <a:pt x="932" y="989"/>
                  </a:cubicBezTo>
                  <a:cubicBezTo>
                    <a:pt x="673" y="989"/>
                    <a:pt x="543" y="677"/>
                    <a:pt x="726" y="495"/>
                  </a:cubicBezTo>
                  <a:cubicBezTo>
                    <a:pt x="784" y="436"/>
                    <a:pt x="857" y="410"/>
                    <a:pt x="928" y="410"/>
                  </a:cubicBezTo>
                  <a:close/>
                  <a:moveTo>
                    <a:pt x="932" y="1"/>
                  </a:moveTo>
                  <a:cubicBezTo>
                    <a:pt x="308" y="5"/>
                    <a:pt x="1" y="754"/>
                    <a:pt x="438" y="1196"/>
                  </a:cubicBezTo>
                  <a:cubicBezTo>
                    <a:pt x="580" y="1337"/>
                    <a:pt x="755" y="1400"/>
                    <a:pt x="926" y="1400"/>
                  </a:cubicBezTo>
                  <a:cubicBezTo>
                    <a:pt x="1287" y="1400"/>
                    <a:pt x="1633" y="1121"/>
                    <a:pt x="1633" y="701"/>
                  </a:cubicBezTo>
                  <a:cubicBezTo>
                    <a:pt x="1628" y="313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1565633" y="4402003"/>
              <a:ext cx="40535" cy="10717"/>
            </a:xfrm>
            <a:custGeom>
              <a:rect b="b" l="l" r="r" t="t"/>
              <a:pathLst>
                <a:path extrusionOk="0" h="409" w="1547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1273" y="408"/>
                  </a:lnTo>
                  <a:cubicBezTo>
                    <a:pt x="1547" y="408"/>
                    <a:pt x="1547" y="0"/>
                    <a:pt x="1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565764" y="4414816"/>
              <a:ext cx="105439" cy="10717"/>
            </a:xfrm>
            <a:custGeom>
              <a:rect b="b" l="l" r="r" t="t"/>
              <a:pathLst>
                <a:path extrusionOk="0" h="409" w="4024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lnTo>
                    <a:pt x="3754" y="409"/>
                  </a:lnTo>
                  <a:cubicBezTo>
                    <a:pt x="4023" y="409"/>
                    <a:pt x="4023" y="1"/>
                    <a:pt x="3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1565633" y="4386911"/>
              <a:ext cx="14385" cy="10717"/>
            </a:xfrm>
            <a:custGeom>
              <a:rect b="b" l="l" r="r" t="t"/>
              <a:pathLst>
                <a:path extrusionOk="0" h="409" w="549">
                  <a:moveTo>
                    <a:pt x="274" y="0"/>
                  </a:moveTo>
                  <a:cubicBezTo>
                    <a:pt x="2" y="5"/>
                    <a:pt x="1" y="408"/>
                    <a:pt x="270" y="408"/>
                  </a:cubicBezTo>
                  <a:cubicBezTo>
                    <a:pt x="271" y="408"/>
                    <a:pt x="273" y="408"/>
                    <a:pt x="274" y="408"/>
                  </a:cubicBezTo>
                  <a:cubicBezTo>
                    <a:pt x="548" y="408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1514067" y="4444373"/>
              <a:ext cx="42789" cy="36657"/>
            </a:xfrm>
            <a:custGeom>
              <a:rect b="b" l="l" r="r" t="t"/>
              <a:pathLst>
                <a:path extrusionOk="0" h="1399" w="1633">
                  <a:moveTo>
                    <a:pt x="929" y="410"/>
                  </a:moveTo>
                  <a:cubicBezTo>
                    <a:pt x="1077" y="410"/>
                    <a:pt x="1220" y="525"/>
                    <a:pt x="1220" y="697"/>
                  </a:cubicBezTo>
                  <a:cubicBezTo>
                    <a:pt x="1220" y="860"/>
                    <a:pt x="1090" y="990"/>
                    <a:pt x="932" y="990"/>
                  </a:cubicBezTo>
                  <a:cubicBezTo>
                    <a:pt x="673" y="990"/>
                    <a:pt x="543" y="678"/>
                    <a:pt x="726" y="495"/>
                  </a:cubicBezTo>
                  <a:cubicBezTo>
                    <a:pt x="785" y="436"/>
                    <a:pt x="857" y="410"/>
                    <a:pt x="929" y="410"/>
                  </a:cubicBezTo>
                  <a:close/>
                  <a:moveTo>
                    <a:pt x="932" y="1"/>
                  </a:moveTo>
                  <a:cubicBezTo>
                    <a:pt x="308" y="1"/>
                    <a:pt x="1" y="754"/>
                    <a:pt x="438" y="1191"/>
                  </a:cubicBezTo>
                  <a:cubicBezTo>
                    <a:pt x="581" y="1334"/>
                    <a:pt x="756" y="1398"/>
                    <a:pt x="927" y="1398"/>
                  </a:cubicBezTo>
                  <a:cubicBezTo>
                    <a:pt x="1286" y="1398"/>
                    <a:pt x="1630" y="1119"/>
                    <a:pt x="1633" y="697"/>
                  </a:cubicBezTo>
                  <a:cubicBezTo>
                    <a:pt x="1628" y="313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1565633" y="4458470"/>
              <a:ext cx="40535" cy="10717"/>
            </a:xfrm>
            <a:custGeom>
              <a:rect b="b" l="l" r="r" t="t"/>
              <a:pathLst>
                <a:path extrusionOk="0" h="409" w="1547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1273" y="408"/>
                  </a:lnTo>
                  <a:cubicBezTo>
                    <a:pt x="1547" y="408"/>
                    <a:pt x="1547" y="0"/>
                    <a:pt x="1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1565764" y="4471309"/>
              <a:ext cx="105439" cy="10717"/>
            </a:xfrm>
            <a:custGeom>
              <a:rect b="b" l="l" r="r" t="t"/>
              <a:pathLst>
                <a:path extrusionOk="0" h="409" w="4024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3754" y="408"/>
                  </a:lnTo>
                  <a:cubicBezTo>
                    <a:pt x="4023" y="408"/>
                    <a:pt x="4023" y="0"/>
                    <a:pt x="3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1565633" y="4443377"/>
              <a:ext cx="14385" cy="10717"/>
            </a:xfrm>
            <a:custGeom>
              <a:rect b="b" l="l" r="r" t="t"/>
              <a:pathLst>
                <a:path extrusionOk="0" h="409" w="549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cubicBezTo>
                    <a:pt x="548" y="408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1514067" y="4500866"/>
              <a:ext cx="42789" cy="36552"/>
            </a:xfrm>
            <a:custGeom>
              <a:rect b="b" l="l" r="r" t="t"/>
              <a:pathLst>
                <a:path extrusionOk="0" h="1395" w="1633">
                  <a:moveTo>
                    <a:pt x="928" y="405"/>
                  </a:moveTo>
                  <a:cubicBezTo>
                    <a:pt x="1077" y="405"/>
                    <a:pt x="1220" y="521"/>
                    <a:pt x="1220" y="696"/>
                  </a:cubicBezTo>
                  <a:cubicBezTo>
                    <a:pt x="1220" y="855"/>
                    <a:pt x="1090" y="984"/>
                    <a:pt x="932" y="984"/>
                  </a:cubicBezTo>
                  <a:lnTo>
                    <a:pt x="932" y="989"/>
                  </a:lnTo>
                  <a:cubicBezTo>
                    <a:pt x="673" y="989"/>
                    <a:pt x="543" y="672"/>
                    <a:pt x="726" y="490"/>
                  </a:cubicBezTo>
                  <a:cubicBezTo>
                    <a:pt x="784" y="431"/>
                    <a:pt x="857" y="405"/>
                    <a:pt x="928" y="405"/>
                  </a:cubicBezTo>
                  <a:close/>
                  <a:moveTo>
                    <a:pt x="932" y="0"/>
                  </a:moveTo>
                  <a:cubicBezTo>
                    <a:pt x="308" y="0"/>
                    <a:pt x="1" y="754"/>
                    <a:pt x="438" y="1191"/>
                  </a:cubicBezTo>
                  <a:cubicBezTo>
                    <a:pt x="580" y="1331"/>
                    <a:pt x="755" y="1394"/>
                    <a:pt x="926" y="1394"/>
                  </a:cubicBezTo>
                  <a:cubicBezTo>
                    <a:pt x="1287" y="1394"/>
                    <a:pt x="1633" y="1116"/>
                    <a:pt x="1633" y="696"/>
                  </a:cubicBezTo>
                  <a:cubicBezTo>
                    <a:pt x="1628" y="312"/>
                    <a:pt x="1316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565633" y="4514936"/>
              <a:ext cx="40535" cy="10717"/>
            </a:xfrm>
            <a:custGeom>
              <a:rect b="b" l="l" r="r" t="t"/>
              <a:pathLst>
                <a:path extrusionOk="0" h="409" w="1547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lnTo>
                    <a:pt x="1273" y="409"/>
                  </a:lnTo>
                  <a:cubicBezTo>
                    <a:pt x="1547" y="409"/>
                    <a:pt x="1547" y="1"/>
                    <a:pt x="1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1565633" y="4527775"/>
              <a:ext cx="105570" cy="10717"/>
            </a:xfrm>
            <a:custGeom>
              <a:rect b="b" l="l" r="r" t="t"/>
              <a:pathLst>
                <a:path extrusionOk="0" h="409" w="4029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3755" y="408"/>
                  </a:lnTo>
                  <a:cubicBezTo>
                    <a:pt x="4028" y="408"/>
                    <a:pt x="4028" y="0"/>
                    <a:pt x="3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565633" y="4499844"/>
              <a:ext cx="14385" cy="10717"/>
            </a:xfrm>
            <a:custGeom>
              <a:rect b="b" l="l" r="r" t="t"/>
              <a:pathLst>
                <a:path extrusionOk="0" h="409" w="549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cubicBezTo>
                    <a:pt x="548" y="409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1522504" y="4314330"/>
              <a:ext cx="154988" cy="41793"/>
            </a:xfrm>
            <a:custGeom>
              <a:rect b="b" l="l" r="r" t="t"/>
              <a:pathLst>
                <a:path extrusionOk="0" h="1595" w="5915">
                  <a:moveTo>
                    <a:pt x="5506" y="408"/>
                  </a:moveTo>
                  <a:lnTo>
                    <a:pt x="5506" y="1186"/>
                  </a:lnTo>
                  <a:lnTo>
                    <a:pt x="408" y="1186"/>
                  </a:lnTo>
                  <a:lnTo>
                    <a:pt x="408" y="408"/>
                  </a:lnTo>
                  <a:close/>
                  <a:moveTo>
                    <a:pt x="202" y="0"/>
                  </a:moveTo>
                  <a:cubicBezTo>
                    <a:pt x="92" y="0"/>
                    <a:pt x="0" y="92"/>
                    <a:pt x="0" y="207"/>
                  </a:cubicBezTo>
                  <a:lnTo>
                    <a:pt x="0" y="1388"/>
                  </a:lnTo>
                  <a:cubicBezTo>
                    <a:pt x="0" y="1498"/>
                    <a:pt x="92" y="1594"/>
                    <a:pt x="202" y="1594"/>
                  </a:cubicBezTo>
                  <a:lnTo>
                    <a:pt x="5708" y="1594"/>
                  </a:lnTo>
                  <a:cubicBezTo>
                    <a:pt x="5818" y="1594"/>
                    <a:pt x="5914" y="1498"/>
                    <a:pt x="5914" y="1388"/>
                  </a:cubicBezTo>
                  <a:lnTo>
                    <a:pt x="5914" y="207"/>
                  </a:lnTo>
                  <a:cubicBezTo>
                    <a:pt x="5914" y="92"/>
                    <a:pt x="5818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26"/>
          <p:cNvGrpSpPr/>
          <p:nvPr/>
        </p:nvGrpSpPr>
        <p:grpSpPr>
          <a:xfrm>
            <a:off x="5314375" y="2301025"/>
            <a:ext cx="538925" cy="541450"/>
            <a:chOff x="2784950" y="3596575"/>
            <a:chExt cx="538925" cy="541450"/>
          </a:xfrm>
        </p:grpSpPr>
        <p:sp>
          <p:nvSpPr>
            <p:cNvPr id="315" name="Google Shape;315;p26"/>
            <p:cNvSpPr/>
            <p:nvPr/>
          </p:nvSpPr>
          <p:spPr>
            <a:xfrm>
              <a:off x="2793075" y="3604700"/>
              <a:ext cx="328850" cy="347675"/>
            </a:xfrm>
            <a:custGeom>
              <a:rect b="b" l="l" r="r" t="t"/>
              <a:pathLst>
                <a:path extrusionOk="0" h="13907" w="13154">
                  <a:moveTo>
                    <a:pt x="6577" y="0"/>
                  </a:moveTo>
                  <a:cubicBezTo>
                    <a:pt x="2944" y="0"/>
                    <a:pt x="1" y="2943"/>
                    <a:pt x="1" y="6577"/>
                  </a:cubicBezTo>
                  <a:cubicBezTo>
                    <a:pt x="1" y="8302"/>
                    <a:pt x="670" y="9885"/>
                    <a:pt x="1746" y="11042"/>
                  </a:cubicBezTo>
                  <a:lnTo>
                    <a:pt x="1279" y="13173"/>
                  </a:lnTo>
                  <a:cubicBezTo>
                    <a:pt x="1197" y="13566"/>
                    <a:pt x="1525" y="13906"/>
                    <a:pt x="1889" y="13906"/>
                  </a:cubicBezTo>
                  <a:cubicBezTo>
                    <a:pt x="1976" y="13906"/>
                    <a:pt x="2066" y="13886"/>
                    <a:pt x="2152" y="13843"/>
                  </a:cubicBezTo>
                  <a:lnTo>
                    <a:pt x="4283" y="12747"/>
                  </a:lnTo>
                  <a:cubicBezTo>
                    <a:pt x="4994" y="13011"/>
                    <a:pt x="5765" y="13153"/>
                    <a:pt x="6577" y="13153"/>
                  </a:cubicBezTo>
                  <a:cubicBezTo>
                    <a:pt x="6841" y="13153"/>
                    <a:pt x="7105" y="13133"/>
                    <a:pt x="7369" y="13112"/>
                  </a:cubicBezTo>
                  <a:cubicBezTo>
                    <a:pt x="10616" y="12727"/>
                    <a:pt x="13153" y="9946"/>
                    <a:pt x="13153" y="6577"/>
                  </a:cubicBezTo>
                  <a:cubicBezTo>
                    <a:pt x="13153" y="3207"/>
                    <a:pt x="10616" y="447"/>
                    <a:pt x="7369" y="41"/>
                  </a:cubicBezTo>
                  <a:cubicBezTo>
                    <a:pt x="7105" y="20"/>
                    <a:pt x="6841" y="0"/>
                    <a:pt x="6577" y="0"/>
                  </a:cubicBezTo>
                  <a:close/>
                </a:path>
              </a:pathLst>
            </a:custGeom>
            <a:solidFill>
              <a:srgbClr val="E27A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793075" y="3604700"/>
              <a:ext cx="184225" cy="347675"/>
            </a:xfrm>
            <a:custGeom>
              <a:rect b="b" l="l" r="r" t="t"/>
              <a:pathLst>
                <a:path extrusionOk="0" h="13907" w="7369">
                  <a:moveTo>
                    <a:pt x="6577" y="0"/>
                  </a:moveTo>
                  <a:cubicBezTo>
                    <a:pt x="2944" y="0"/>
                    <a:pt x="1" y="2943"/>
                    <a:pt x="1" y="6577"/>
                  </a:cubicBezTo>
                  <a:cubicBezTo>
                    <a:pt x="1" y="8302"/>
                    <a:pt x="670" y="9885"/>
                    <a:pt x="1746" y="11042"/>
                  </a:cubicBezTo>
                  <a:lnTo>
                    <a:pt x="1279" y="13173"/>
                  </a:lnTo>
                  <a:cubicBezTo>
                    <a:pt x="1197" y="13566"/>
                    <a:pt x="1525" y="13906"/>
                    <a:pt x="1889" y="13906"/>
                  </a:cubicBezTo>
                  <a:cubicBezTo>
                    <a:pt x="1976" y="13906"/>
                    <a:pt x="2066" y="13886"/>
                    <a:pt x="2152" y="13843"/>
                  </a:cubicBezTo>
                  <a:lnTo>
                    <a:pt x="4283" y="12747"/>
                  </a:lnTo>
                  <a:cubicBezTo>
                    <a:pt x="4994" y="13011"/>
                    <a:pt x="5765" y="13153"/>
                    <a:pt x="6577" y="13153"/>
                  </a:cubicBezTo>
                  <a:cubicBezTo>
                    <a:pt x="6841" y="13153"/>
                    <a:pt x="7105" y="13133"/>
                    <a:pt x="7369" y="13112"/>
                  </a:cubicBezTo>
                  <a:cubicBezTo>
                    <a:pt x="4101" y="12727"/>
                    <a:pt x="1563" y="9946"/>
                    <a:pt x="1563" y="6577"/>
                  </a:cubicBezTo>
                  <a:cubicBezTo>
                    <a:pt x="1563" y="3207"/>
                    <a:pt x="4101" y="447"/>
                    <a:pt x="7369" y="41"/>
                  </a:cubicBezTo>
                  <a:cubicBezTo>
                    <a:pt x="7105" y="20"/>
                    <a:pt x="6841" y="0"/>
                    <a:pt x="6577" y="0"/>
                  </a:cubicBezTo>
                  <a:close/>
                </a:path>
              </a:pathLst>
            </a:custGeom>
            <a:solidFill>
              <a:srgbClr val="D548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896075" y="3664575"/>
              <a:ext cx="128425" cy="153775"/>
            </a:xfrm>
            <a:custGeom>
              <a:rect b="b" l="l" r="r" t="t"/>
              <a:pathLst>
                <a:path extrusionOk="0" h="6151" w="5137">
                  <a:moveTo>
                    <a:pt x="2538" y="0"/>
                  </a:moveTo>
                  <a:cubicBezTo>
                    <a:pt x="1280" y="0"/>
                    <a:pt x="204" y="934"/>
                    <a:pt x="21" y="2192"/>
                  </a:cubicBezTo>
                  <a:cubicBezTo>
                    <a:pt x="1" y="2314"/>
                    <a:pt x="1" y="2436"/>
                    <a:pt x="1" y="2538"/>
                  </a:cubicBezTo>
                  <a:cubicBezTo>
                    <a:pt x="1" y="2923"/>
                    <a:pt x="305" y="3228"/>
                    <a:pt x="691" y="3228"/>
                  </a:cubicBezTo>
                  <a:cubicBezTo>
                    <a:pt x="1056" y="3228"/>
                    <a:pt x="1381" y="2923"/>
                    <a:pt x="1381" y="2538"/>
                  </a:cubicBezTo>
                  <a:cubicBezTo>
                    <a:pt x="1381" y="2497"/>
                    <a:pt x="1381" y="2436"/>
                    <a:pt x="1381" y="2375"/>
                  </a:cubicBezTo>
                  <a:cubicBezTo>
                    <a:pt x="1461" y="1800"/>
                    <a:pt x="1947" y="1380"/>
                    <a:pt x="2537" y="1380"/>
                  </a:cubicBezTo>
                  <a:cubicBezTo>
                    <a:pt x="2551" y="1380"/>
                    <a:pt x="2565" y="1380"/>
                    <a:pt x="2579" y="1381"/>
                  </a:cubicBezTo>
                  <a:cubicBezTo>
                    <a:pt x="3188" y="1381"/>
                    <a:pt x="3695" y="1868"/>
                    <a:pt x="3715" y="2477"/>
                  </a:cubicBezTo>
                  <a:cubicBezTo>
                    <a:pt x="3736" y="2801"/>
                    <a:pt x="3614" y="3126"/>
                    <a:pt x="3391" y="3349"/>
                  </a:cubicBezTo>
                  <a:cubicBezTo>
                    <a:pt x="3167" y="3593"/>
                    <a:pt x="2863" y="3715"/>
                    <a:pt x="2538" y="3715"/>
                  </a:cubicBezTo>
                  <a:cubicBezTo>
                    <a:pt x="2173" y="3715"/>
                    <a:pt x="1848" y="4040"/>
                    <a:pt x="1848" y="4405"/>
                  </a:cubicBezTo>
                  <a:lnTo>
                    <a:pt x="1848" y="5460"/>
                  </a:lnTo>
                  <a:cubicBezTo>
                    <a:pt x="1848" y="5846"/>
                    <a:pt x="2173" y="6150"/>
                    <a:pt x="2538" y="6150"/>
                  </a:cubicBezTo>
                  <a:cubicBezTo>
                    <a:pt x="2924" y="6150"/>
                    <a:pt x="3228" y="5846"/>
                    <a:pt x="3228" y="5460"/>
                  </a:cubicBezTo>
                  <a:lnTo>
                    <a:pt x="3228" y="5014"/>
                  </a:lnTo>
                  <a:cubicBezTo>
                    <a:pt x="3675" y="4872"/>
                    <a:pt x="4081" y="4648"/>
                    <a:pt x="4406" y="4303"/>
                  </a:cubicBezTo>
                  <a:cubicBezTo>
                    <a:pt x="4893" y="3796"/>
                    <a:pt x="5136" y="3126"/>
                    <a:pt x="5096" y="2416"/>
                  </a:cubicBezTo>
                  <a:cubicBezTo>
                    <a:pt x="5035" y="1076"/>
                    <a:pt x="3939" y="21"/>
                    <a:pt x="2599" y="0"/>
                  </a:cubicBezTo>
                  <a:close/>
                </a:path>
              </a:pathLst>
            </a:custGeom>
            <a:solidFill>
              <a:srgbClr val="F2E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942275" y="3840150"/>
              <a:ext cx="34525" cy="35550"/>
            </a:xfrm>
            <a:custGeom>
              <a:rect b="b" l="l" r="r" t="t"/>
              <a:pathLst>
                <a:path extrusionOk="0" h="1422" w="1381">
                  <a:moveTo>
                    <a:pt x="690" y="0"/>
                  </a:moveTo>
                  <a:cubicBezTo>
                    <a:pt x="325" y="0"/>
                    <a:pt x="0" y="305"/>
                    <a:pt x="0" y="690"/>
                  </a:cubicBezTo>
                  <a:lnTo>
                    <a:pt x="0" y="731"/>
                  </a:lnTo>
                  <a:cubicBezTo>
                    <a:pt x="0" y="1117"/>
                    <a:pt x="325" y="1421"/>
                    <a:pt x="690" y="1421"/>
                  </a:cubicBezTo>
                  <a:cubicBezTo>
                    <a:pt x="1076" y="1421"/>
                    <a:pt x="1380" y="1117"/>
                    <a:pt x="1380" y="731"/>
                  </a:cubicBezTo>
                  <a:lnTo>
                    <a:pt x="1380" y="690"/>
                  </a:lnTo>
                  <a:cubicBezTo>
                    <a:pt x="1380" y="305"/>
                    <a:pt x="1076" y="0"/>
                    <a:pt x="690" y="0"/>
                  </a:cubicBezTo>
                  <a:close/>
                </a:path>
              </a:pathLst>
            </a:custGeom>
            <a:solidFill>
              <a:srgbClr val="F2E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987425" y="3782800"/>
              <a:ext cx="328350" cy="347400"/>
            </a:xfrm>
            <a:custGeom>
              <a:rect b="b" l="l" r="r" t="t"/>
              <a:pathLst>
                <a:path extrusionOk="0" h="13896" w="13134">
                  <a:moveTo>
                    <a:pt x="6557" y="1"/>
                  </a:moveTo>
                  <a:cubicBezTo>
                    <a:pt x="2944" y="1"/>
                    <a:pt x="1" y="2944"/>
                    <a:pt x="1" y="6577"/>
                  </a:cubicBezTo>
                  <a:cubicBezTo>
                    <a:pt x="1" y="10210"/>
                    <a:pt x="2944" y="13153"/>
                    <a:pt x="6557" y="13153"/>
                  </a:cubicBezTo>
                  <a:cubicBezTo>
                    <a:pt x="7369" y="13153"/>
                    <a:pt x="8140" y="13011"/>
                    <a:pt x="8871" y="12727"/>
                  </a:cubicBezTo>
                  <a:lnTo>
                    <a:pt x="10982" y="13823"/>
                  </a:lnTo>
                  <a:cubicBezTo>
                    <a:pt x="11077" y="13873"/>
                    <a:pt x="11175" y="13896"/>
                    <a:pt x="11269" y="13896"/>
                  </a:cubicBezTo>
                  <a:cubicBezTo>
                    <a:pt x="11631" y="13896"/>
                    <a:pt x="11935" y="13557"/>
                    <a:pt x="11854" y="13153"/>
                  </a:cubicBezTo>
                  <a:lnTo>
                    <a:pt x="11388" y="11043"/>
                  </a:lnTo>
                  <a:cubicBezTo>
                    <a:pt x="12484" y="9865"/>
                    <a:pt x="13133" y="8302"/>
                    <a:pt x="13133" y="6577"/>
                  </a:cubicBezTo>
                  <a:cubicBezTo>
                    <a:pt x="13133" y="2944"/>
                    <a:pt x="10190" y="1"/>
                    <a:pt x="6557" y="1"/>
                  </a:cubicBezTo>
                  <a:close/>
                </a:path>
              </a:pathLst>
            </a:custGeom>
            <a:solidFill>
              <a:srgbClr val="FFBF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987425" y="3782800"/>
              <a:ext cx="183725" cy="328850"/>
            </a:xfrm>
            <a:custGeom>
              <a:rect b="b" l="l" r="r" t="t"/>
              <a:pathLst>
                <a:path extrusionOk="0" h="13154" w="7349">
                  <a:moveTo>
                    <a:pt x="6577" y="1"/>
                  </a:moveTo>
                  <a:cubicBezTo>
                    <a:pt x="2944" y="1"/>
                    <a:pt x="1" y="2944"/>
                    <a:pt x="1" y="6577"/>
                  </a:cubicBezTo>
                  <a:cubicBezTo>
                    <a:pt x="1" y="10210"/>
                    <a:pt x="2944" y="13153"/>
                    <a:pt x="6577" y="13153"/>
                  </a:cubicBezTo>
                  <a:cubicBezTo>
                    <a:pt x="6841" y="13153"/>
                    <a:pt x="7105" y="13133"/>
                    <a:pt x="7348" y="13113"/>
                  </a:cubicBezTo>
                  <a:cubicBezTo>
                    <a:pt x="4101" y="12707"/>
                    <a:pt x="1563" y="9946"/>
                    <a:pt x="1563" y="6577"/>
                  </a:cubicBezTo>
                  <a:cubicBezTo>
                    <a:pt x="1563" y="3208"/>
                    <a:pt x="4101" y="427"/>
                    <a:pt x="7348" y="41"/>
                  </a:cubicBezTo>
                  <a:cubicBezTo>
                    <a:pt x="7105" y="21"/>
                    <a:pt x="6841" y="1"/>
                    <a:pt x="6577" y="1"/>
                  </a:cubicBezTo>
                  <a:close/>
                </a:path>
              </a:pathLst>
            </a:custGeom>
            <a:solidFill>
              <a:srgbClr val="E97B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887975" y="3656450"/>
              <a:ext cx="144650" cy="169500"/>
            </a:xfrm>
            <a:custGeom>
              <a:rect b="b" l="l" r="r" t="t"/>
              <a:pathLst>
                <a:path extrusionOk="0" h="6780" w="5786">
                  <a:moveTo>
                    <a:pt x="2862" y="1"/>
                  </a:moveTo>
                  <a:cubicBezTo>
                    <a:pt x="1441" y="1"/>
                    <a:pt x="223" y="1056"/>
                    <a:pt x="21" y="2477"/>
                  </a:cubicBezTo>
                  <a:cubicBezTo>
                    <a:pt x="0" y="2599"/>
                    <a:pt x="0" y="2741"/>
                    <a:pt x="0" y="2863"/>
                  </a:cubicBezTo>
                  <a:cubicBezTo>
                    <a:pt x="0" y="3431"/>
                    <a:pt x="447" y="3877"/>
                    <a:pt x="1015" y="3877"/>
                  </a:cubicBezTo>
                  <a:cubicBezTo>
                    <a:pt x="1563" y="3877"/>
                    <a:pt x="2010" y="3431"/>
                    <a:pt x="2010" y="2863"/>
                  </a:cubicBezTo>
                  <a:cubicBezTo>
                    <a:pt x="2010" y="2822"/>
                    <a:pt x="2010" y="2781"/>
                    <a:pt x="2030" y="2741"/>
                  </a:cubicBezTo>
                  <a:cubicBezTo>
                    <a:pt x="2091" y="2314"/>
                    <a:pt x="2456" y="2010"/>
                    <a:pt x="2882" y="2010"/>
                  </a:cubicBezTo>
                  <a:cubicBezTo>
                    <a:pt x="3329" y="2030"/>
                    <a:pt x="3694" y="2375"/>
                    <a:pt x="3735" y="2822"/>
                  </a:cubicBezTo>
                  <a:cubicBezTo>
                    <a:pt x="3735" y="3065"/>
                    <a:pt x="3654" y="3289"/>
                    <a:pt x="3491" y="3471"/>
                  </a:cubicBezTo>
                  <a:cubicBezTo>
                    <a:pt x="3329" y="3634"/>
                    <a:pt x="3106" y="3735"/>
                    <a:pt x="2862" y="3735"/>
                  </a:cubicBezTo>
                  <a:cubicBezTo>
                    <a:pt x="2314" y="3735"/>
                    <a:pt x="1868" y="4182"/>
                    <a:pt x="1868" y="4730"/>
                  </a:cubicBezTo>
                  <a:lnTo>
                    <a:pt x="1868" y="5785"/>
                  </a:lnTo>
                  <a:cubicBezTo>
                    <a:pt x="1868" y="6333"/>
                    <a:pt x="2314" y="6780"/>
                    <a:pt x="2862" y="6780"/>
                  </a:cubicBezTo>
                  <a:cubicBezTo>
                    <a:pt x="3431" y="6780"/>
                    <a:pt x="3877" y="6333"/>
                    <a:pt x="3877" y="5785"/>
                  </a:cubicBezTo>
                  <a:lnTo>
                    <a:pt x="3877" y="5562"/>
                  </a:lnTo>
                  <a:cubicBezTo>
                    <a:pt x="4283" y="5400"/>
                    <a:pt x="4648" y="5156"/>
                    <a:pt x="4953" y="4852"/>
                  </a:cubicBezTo>
                  <a:cubicBezTo>
                    <a:pt x="5501" y="4263"/>
                    <a:pt x="5785" y="3512"/>
                    <a:pt x="5744" y="2720"/>
                  </a:cubicBezTo>
                  <a:cubicBezTo>
                    <a:pt x="5704" y="2091"/>
                    <a:pt x="5460" y="1482"/>
                    <a:pt x="5034" y="995"/>
                  </a:cubicBezTo>
                  <a:cubicBezTo>
                    <a:pt x="4979" y="918"/>
                    <a:pt x="4894" y="883"/>
                    <a:pt x="4805" y="883"/>
                  </a:cubicBezTo>
                  <a:cubicBezTo>
                    <a:pt x="4730" y="883"/>
                    <a:pt x="4653" y="908"/>
                    <a:pt x="4587" y="955"/>
                  </a:cubicBezTo>
                  <a:cubicBezTo>
                    <a:pt x="4466" y="1076"/>
                    <a:pt x="4445" y="1279"/>
                    <a:pt x="4567" y="1401"/>
                  </a:cubicBezTo>
                  <a:cubicBezTo>
                    <a:pt x="4892" y="1787"/>
                    <a:pt x="5075" y="2254"/>
                    <a:pt x="5095" y="2761"/>
                  </a:cubicBezTo>
                  <a:cubicBezTo>
                    <a:pt x="5136" y="3370"/>
                    <a:pt x="4912" y="3959"/>
                    <a:pt x="4486" y="4405"/>
                  </a:cubicBezTo>
                  <a:cubicBezTo>
                    <a:pt x="4222" y="4710"/>
                    <a:pt x="3857" y="4913"/>
                    <a:pt x="3471" y="5014"/>
                  </a:cubicBezTo>
                  <a:cubicBezTo>
                    <a:pt x="3329" y="5055"/>
                    <a:pt x="3248" y="5197"/>
                    <a:pt x="3248" y="5339"/>
                  </a:cubicBezTo>
                  <a:lnTo>
                    <a:pt x="3248" y="5785"/>
                  </a:lnTo>
                  <a:cubicBezTo>
                    <a:pt x="3248" y="5988"/>
                    <a:pt x="3085" y="6151"/>
                    <a:pt x="2862" y="6151"/>
                  </a:cubicBezTo>
                  <a:cubicBezTo>
                    <a:pt x="2659" y="6151"/>
                    <a:pt x="2497" y="5988"/>
                    <a:pt x="2497" y="5785"/>
                  </a:cubicBezTo>
                  <a:lnTo>
                    <a:pt x="2497" y="4730"/>
                  </a:lnTo>
                  <a:cubicBezTo>
                    <a:pt x="2497" y="4527"/>
                    <a:pt x="2659" y="4365"/>
                    <a:pt x="2862" y="4365"/>
                  </a:cubicBezTo>
                  <a:cubicBezTo>
                    <a:pt x="3288" y="4365"/>
                    <a:pt x="3674" y="4202"/>
                    <a:pt x="3958" y="3898"/>
                  </a:cubicBezTo>
                  <a:cubicBezTo>
                    <a:pt x="4242" y="3593"/>
                    <a:pt x="4385" y="3208"/>
                    <a:pt x="4364" y="2802"/>
                  </a:cubicBezTo>
                  <a:cubicBezTo>
                    <a:pt x="4324" y="2010"/>
                    <a:pt x="3674" y="1401"/>
                    <a:pt x="2903" y="1381"/>
                  </a:cubicBezTo>
                  <a:lnTo>
                    <a:pt x="2882" y="1381"/>
                  </a:lnTo>
                  <a:cubicBezTo>
                    <a:pt x="2131" y="1381"/>
                    <a:pt x="1502" y="1929"/>
                    <a:pt x="1401" y="2660"/>
                  </a:cubicBezTo>
                  <a:cubicBezTo>
                    <a:pt x="1380" y="2741"/>
                    <a:pt x="1380" y="2802"/>
                    <a:pt x="1380" y="2863"/>
                  </a:cubicBezTo>
                  <a:cubicBezTo>
                    <a:pt x="1380" y="3086"/>
                    <a:pt x="1218" y="3248"/>
                    <a:pt x="1015" y="3248"/>
                  </a:cubicBezTo>
                  <a:cubicBezTo>
                    <a:pt x="792" y="3248"/>
                    <a:pt x="629" y="3086"/>
                    <a:pt x="629" y="2863"/>
                  </a:cubicBezTo>
                  <a:cubicBezTo>
                    <a:pt x="629" y="2761"/>
                    <a:pt x="650" y="2660"/>
                    <a:pt x="650" y="2558"/>
                  </a:cubicBezTo>
                  <a:cubicBezTo>
                    <a:pt x="812" y="1462"/>
                    <a:pt x="1766" y="630"/>
                    <a:pt x="2862" y="630"/>
                  </a:cubicBezTo>
                  <a:lnTo>
                    <a:pt x="2923" y="630"/>
                  </a:lnTo>
                  <a:cubicBezTo>
                    <a:pt x="3106" y="630"/>
                    <a:pt x="3288" y="670"/>
                    <a:pt x="3471" y="711"/>
                  </a:cubicBezTo>
                  <a:cubicBezTo>
                    <a:pt x="3503" y="723"/>
                    <a:pt x="3536" y="729"/>
                    <a:pt x="3568" y="729"/>
                  </a:cubicBezTo>
                  <a:cubicBezTo>
                    <a:pt x="3700" y="729"/>
                    <a:pt x="3824" y="634"/>
                    <a:pt x="3857" y="488"/>
                  </a:cubicBezTo>
                  <a:cubicBezTo>
                    <a:pt x="3897" y="325"/>
                    <a:pt x="3816" y="163"/>
                    <a:pt x="3633" y="102"/>
                  </a:cubicBezTo>
                  <a:cubicBezTo>
                    <a:pt x="3410" y="41"/>
                    <a:pt x="3167" y="1"/>
                    <a:pt x="2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934650" y="3832525"/>
              <a:ext cx="50275" cy="51275"/>
            </a:xfrm>
            <a:custGeom>
              <a:rect b="b" l="l" r="r" t="t"/>
              <a:pathLst>
                <a:path extrusionOk="0" h="2051" w="2011">
                  <a:moveTo>
                    <a:pt x="995" y="630"/>
                  </a:moveTo>
                  <a:cubicBezTo>
                    <a:pt x="1218" y="630"/>
                    <a:pt x="1381" y="792"/>
                    <a:pt x="1381" y="995"/>
                  </a:cubicBezTo>
                  <a:lnTo>
                    <a:pt x="1381" y="1036"/>
                  </a:lnTo>
                  <a:cubicBezTo>
                    <a:pt x="1381" y="1259"/>
                    <a:pt x="1218" y="1422"/>
                    <a:pt x="995" y="1422"/>
                  </a:cubicBezTo>
                  <a:cubicBezTo>
                    <a:pt x="792" y="1422"/>
                    <a:pt x="630" y="1259"/>
                    <a:pt x="630" y="1036"/>
                  </a:cubicBezTo>
                  <a:lnTo>
                    <a:pt x="630" y="995"/>
                  </a:lnTo>
                  <a:cubicBezTo>
                    <a:pt x="630" y="792"/>
                    <a:pt x="792" y="630"/>
                    <a:pt x="995" y="630"/>
                  </a:cubicBezTo>
                  <a:close/>
                  <a:moveTo>
                    <a:pt x="995" y="1"/>
                  </a:moveTo>
                  <a:cubicBezTo>
                    <a:pt x="447" y="1"/>
                    <a:pt x="1" y="447"/>
                    <a:pt x="1" y="995"/>
                  </a:cubicBezTo>
                  <a:lnTo>
                    <a:pt x="1" y="1036"/>
                  </a:lnTo>
                  <a:cubicBezTo>
                    <a:pt x="1" y="1604"/>
                    <a:pt x="447" y="2051"/>
                    <a:pt x="995" y="2051"/>
                  </a:cubicBezTo>
                  <a:cubicBezTo>
                    <a:pt x="1564" y="2051"/>
                    <a:pt x="2010" y="1604"/>
                    <a:pt x="2010" y="1036"/>
                  </a:cubicBezTo>
                  <a:lnTo>
                    <a:pt x="2010" y="995"/>
                  </a:lnTo>
                  <a:cubicBezTo>
                    <a:pt x="2010" y="447"/>
                    <a:pt x="1564" y="1"/>
                    <a:pt x="9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784950" y="3596575"/>
              <a:ext cx="538925" cy="541450"/>
            </a:xfrm>
            <a:custGeom>
              <a:rect b="b" l="l" r="r" t="t"/>
              <a:pathLst>
                <a:path extrusionOk="0" h="21658" w="21557">
                  <a:moveTo>
                    <a:pt x="6902" y="650"/>
                  </a:moveTo>
                  <a:cubicBezTo>
                    <a:pt x="10353" y="650"/>
                    <a:pt x="13154" y="3451"/>
                    <a:pt x="13154" y="6902"/>
                  </a:cubicBezTo>
                  <a:cubicBezTo>
                    <a:pt x="13154" y="7044"/>
                    <a:pt x="13154" y="7165"/>
                    <a:pt x="13154" y="7308"/>
                  </a:cubicBezTo>
                  <a:cubicBezTo>
                    <a:pt x="10373" y="7916"/>
                    <a:pt x="8221" y="10230"/>
                    <a:pt x="7836" y="13092"/>
                  </a:cubicBezTo>
                  <a:cubicBezTo>
                    <a:pt x="7531" y="13133"/>
                    <a:pt x="7206" y="13153"/>
                    <a:pt x="6902" y="13153"/>
                  </a:cubicBezTo>
                  <a:cubicBezTo>
                    <a:pt x="6151" y="13153"/>
                    <a:pt x="5420" y="13031"/>
                    <a:pt x="4710" y="12768"/>
                  </a:cubicBezTo>
                  <a:cubicBezTo>
                    <a:pt x="4676" y="12759"/>
                    <a:pt x="4639" y="12754"/>
                    <a:pt x="4603" y="12754"/>
                  </a:cubicBezTo>
                  <a:cubicBezTo>
                    <a:pt x="4552" y="12754"/>
                    <a:pt x="4502" y="12764"/>
                    <a:pt x="4466" y="12788"/>
                  </a:cubicBezTo>
                  <a:lnTo>
                    <a:pt x="2335" y="13884"/>
                  </a:lnTo>
                  <a:cubicBezTo>
                    <a:pt x="2286" y="13902"/>
                    <a:pt x="2240" y="13910"/>
                    <a:pt x="2200" y="13910"/>
                  </a:cubicBezTo>
                  <a:cubicBezTo>
                    <a:pt x="2108" y="13910"/>
                    <a:pt x="2045" y="13872"/>
                    <a:pt x="2031" y="13843"/>
                  </a:cubicBezTo>
                  <a:cubicBezTo>
                    <a:pt x="1990" y="13823"/>
                    <a:pt x="1888" y="13722"/>
                    <a:pt x="1929" y="13559"/>
                  </a:cubicBezTo>
                  <a:lnTo>
                    <a:pt x="2396" y="11448"/>
                  </a:lnTo>
                  <a:cubicBezTo>
                    <a:pt x="2416" y="11347"/>
                    <a:pt x="2376" y="11245"/>
                    <a:pt x="2315" y="11164"/>
                  </a:cubicBezTo>
                  <a:cubicBezTo>
                    <a:pt x="1239" y="10007"/>
                    <a:pt x="630" y="8485"/>
                    <a:pt x="630" y="6902"/>
                  </a:cubicBezTo>
                  <a:cubicBezTo>
                    <a:pt x="630" y="3451"/>
                    <a:pt x="3451" y="650"/>
                    <a:pt x="6902" y="650"/>
                  </a:cubicBezTo>
                  <a:close/>
                  <a:moveTo>
                    <a:pt x="6902" y="0"/>
                  </a:moveTo>
                  <a:cubicBezTo>
                    <a:pt x="3106" y="0"/>
                    <a:pt x="1" y="3106"/>
                    <a:pt x="1" y="6902"/>
                  </a:cubicBezTo>
                  <a:cubicBezTo>
                    <a:pt x="1" y="8586"/>
                    <a:pt x="610" y="10210"/>
                    <a:pt x="1726" y="11469"/>
                  </a:cubicBezTo>
                  <a:lnTo>
                    <a:pt x="1300" y="13417"/>
                  </a:lnTo>
                  <a:cubicBezTo>
                    <a:pt x="1219" y="13782"/>
                    <a:pt x="1361" y="14128"/>
                    <a:pt x="1645" y="14351"/>
                  </a:cubicBezTo>
                  <a:cubicBezTo>
                    <a:pt x="1807" y="14473"/>
                    <a:pt x="2010" y="14534"/>
                    <a:pt x="2193" y="14534"/>
                  </a:cubicBezTo>
                  <a:cubicBezTo>
                    <a:pt x="2335" y="14534"/>
                    <a:pt x="2477" y="14513"/>
                    <a:pt x="2619" y="14432"/>
                  </a:cubicBezTo>
                  <a:lnTo>
                    <a:pt x="4629" y="13417"/>
                  </a:lnTo>
                  <a:cubicBezTo>
                    <a:pt x="5359" y="13661"/>
                    <a:pt x="6110" y="13803"/>
                    <a:pt x="6902" y="13803"/>
                  </a:cubicBezTo>
                  <a:cubicBezTo>
                    <a:pt x="7186" y="13803"/>
                    <a:pt x="7491" y="13782"/>
                    <a:pt x="7775" y="13742"/>
                  </a:cubicBezTo>
                  <a:cubicBezTo>
                    <a:pt x="7775" y="13843"/>
                    <a:pt x="7775" y="13925"/>
                    <a:pt x="7775" y="14026"/>
                  </a:cubicBezTo>
                  <a:cubicBezTo>
                    <a:pt x="7775" y="17538"/>
                    <a:pt x="10393" y="20481"/>
                    <a:pt x="13884" y="20866"/>
                  </a:cubicBezTo>
                  <a:cubicBezTo>
                    <a:pt x="13898" y="20868"/>
                    <a:pt x="13911" y="20869"/>
                    <a:pt x="13924" y="20869"/>
                  </a:cubicBezTo>
                  <a:cubicBezTo>
                    <a:pt x="14090" y="20869"/>
                    <a:pt x="14231" y="20753"/>
                    <a:pt x="14250" y="20602"/>
                  </a:cubicBezTo>
                  <a:cubicBezTo>
                    <a:pt x="14270" y="20420"/>
                    <a:pt x="14128" y="20257"/>
                    <a:pt x="13966" y="20237"/>
                  </a:cubicBezTo>
                  <a:cubicBezTo>
                    <a:pt x="10799" y="19892"/>
                    <a:pt x="8404" y="17213"/>
                    <a:pt x="8404" y="14026"/>
                  </a:cubicBezTo>
                  <a:cubicBezTo>
                    <a:pt x="8404" y="10575"/>
                    <a:pt x="11205" y="7754"/>
                    <a:pt x="14676" y="7754"/>
                  </a:cubicBezTo>
                  <a:cubicBezTo>
                    <a:pt x="18127" y="7754"/>
                    <a:pt x="20928" y="10575"/>
                    <a:pt x="20928" y="14026"/>
                  </a:cubicBezTo>
                  <a:cubicBezTo>
                    <a:pt x="20928" y="15609"/>
                    <a:pt x="20339" y="17111"/>
                    <a:pt x="19263" y="18289"/>
                  </a:cubicBezTo>
                  <a:cubicBezTo>
                    <a:pt x="19182" y="18349"/>
                    <a:pt x="19162" y="18451"/>
                    <a:pt x="19182" y="18552"/>
                  </a:cubicBezTo>
                  <a:lnTo>
                    <a:pt x="19649" y="20684"/>
                  </a:lnTo>
                  <a:cubicBezTo>
                    <a:pt x="19669" y="20846"/>
                    <a:pt x="19568" y="20948"/>
                    <a:pt x="19547" y="20968"/>
                  </a:cubicBezTo>
                  <a:cubicBezTo>
                    <a:pt x="19520" y="20982"/>
                    <a:pt x="19455" y="21024"/>
                    <a:pt x="19371" y="21024"/>
                  </a:cubicBezTo>
                  <a:cubicBezTo>
                    <a:pt x="19332" y="21024"/>
                    <a:pt x="19289" y="21014"/>
                    <a:pt x="19243" y="20988"/>
                  </a:cubicBezTo>
                  <a:lnTo>
                    <a:pt x="17112" y="19912"/>
                  </a:lnTo>
                  <a:cubicBezTo>
                    <a:pt x="17062" y="19887"/>
                    <a:pt x="17004" y="19870"/>
                    <a:pt x="16947" y="19870"/>
                  </a:cubicBezTo>
                  <a:cubicBezTo>
                    <a:pt x="16913" y="19870"/>
                    <a:pt x="16879" y="19877"/>
                    <a:pt x="16848" y="19892"/>
                  </a:cubicBezTo>
                  <a:cubicBezTo>
                    <a:pt x="16381" y="20075"/>
                    <a:pt x="15874" y="20176"/>
                    <a:pt x="15366" y="20237"/>
                  </a:cubicBezTo>
                  <a:cubicBezTo>
                    <a:pt x="15204" y="20257"/>
                    <a:pt x="15062" y="20420"/>
                    <a:pt x="15082" y="20602"/>
                  </a:cubicBezTo>
                  <a:cubicBezTo>
                    <a:pt x="15101" y="20753"/>
                    <a:pt x="15242" y="20869"/>
                    <a:pt x="15407" y="20869"/>
                  </a:cubicBezTo>
                  <a:cubicBezTo>
                    <a:pt x="15421" y="20869"/>
                    <a:pt x="15434" y="20868"/>
                    <a:pt x="15447" y="20866"/>
                  </a:cubicBezTo>
                  <a:cubicBezTo>
                    <a:pt x="15955" y="20805"/>
                    <a:pt x="16462" y="20704"/>
                    <a:pt x="16949" y="20521"/>
                  </a:cubicBezTo>
                  <a:lnTo>
                    <a:pt x="18938" y="21556"/>
                  </a:lnTo>
                  <a:cubicBezTo>
                    <a:pt x="19081" y="21638"/>
                    <a:pt x="19223" y="21658"/>
                    <a:pt x="19365" y="21658"/>
                  </a:cubicBezTo>
                  <a:cubicBezTo>
                    <a:pt x="19568" y="21658"/>
                    <a:pt x="19750" y="21597"/>
                    <a:pt x="19933" y="21475"/>
                  </a:cubicBezTo>
                  <a:cubicBezTo>
                    <a:pt x="20217" y="21252"/>
                    <a:pt x="20339" y="20887"/>
                    <a:pt x="20258" y="20542"/>
                  </a:cubicBezTo>
                  <a:lnTo>
                    <a:pt x="19832" y="18593"/>
                  </a:lnTo>
                  <a:cubicBezTo>
                    <a:pt x="20948" y="17335"/>
                    <a:pt x="21557" y="15711"/>
                    <a:pt x="21557" y="14026"/>
                  </a:cubicBezTo>
                  <a:cubicBezTo>
                    <a:pt x="21557" y="10230"/>
                    <a:pt x="18472" y="7125"/>
                    <a:pt x="14656" y="7125"/>
                  </a:cubicBezTo>
                  <a:cubicBezTo>
                    <a:pt x="14372" y="7125"/>
                    <a:pt x="14067" y="7145"/>
                    <a:pt x="13783" y="7186"/>
                  </a:cubicBezTo>
                  <a:cubicBezTo>
                    <a:pt x="13783" y="7084"/>
                    <a:pt x="13783" y="7003"/>
                    <a:pt x="13783" y="6902"/>
                  </a:cubicBezTo>
                  <a:cubicBezTo>
                    <a:pt x="13783" y="3106"/>
                    <a:pt x="10698" y="0"/>
                    <a:pt x="6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078775" y="3859425"/>
              <a:ext cx="145650" cy="15750"/>
            </a:xfrm>
            <a:custGeom>
              <a:rect b="b" l="l" r="r" t="t"/>
              <a:pathLst>
                <a:path extrusionOk="0" h="630" w="5826">
                  <a:moveTo>
                    <a:pt x="325" y="1"/>
                  </a:moveTo>
                  <a:cubicBezTo>
                    <a:pt x="142" y="1"/>
                    <a:pt x="0" y="143"/>
                    <a:pt x="0" y="325"/>
                  </a:cubicBezTo>
                  <a:cubicBezTo>
                    <a:pt x="0" y="488"/>
                    <a:pt x="142" y="630"/>
                    <a:pt x="325" y="630"/>
                  </a:cubicBezTo>
                  <a:lnTo>
                    <a:pt x="5501" y="630"/>
                  </a:lnTo>
                  <a:cubicBezTo>
                    <a:pt x="5683" y="630"/>
                    <a:pt x="5826" y="488"/>
                    <a:pt x="5826" y="325"/>
                  </a:cubicBezTo>
                  <a:cubicBezTo>
                    <a:pt x="5826" y="143"/>
                    <a:pt x="5683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053400" y="3900025"/>
              <a:ext cx="195900" cy="15750"/>
            </a:xfrm>
            <a:custGeom>
              <a:rect b="b" l="l" r="r" t="t"/>
              <a:pathLst>
                <a:path extrusionOk="0" h="630" w="7836">
                  <a:moveTo>
                    <a:pt x="325" y="0"/>
                  </a:moveTo>
                  <a:cubicBezTo>
                    <a:pt x="142" y="0"/>
                    <a:pt x="0" y="142"/>
                    <a:pt x="0" y="325"/>
                  </a:cubicBezTo>
                  <a:cubicBezTo>
                    <a:pt x="0" y="488"/>
                    <a:pt x="142" y="630"/>
                    <a:pt x="325" y="630"/>
                  </a:cubicBezTo>
                  <a:lnTo>
                    <a:pt x="7531" y="630"/>
                  </a:lnTo>
                  <a:cubicBezTo>
                    <a:pt x="7693" y="630"/>
                    <a:pt x="7835" y="488"/>
                    <a:pt x="7835" y="325"/>
                  </a:cubicBezTo>
                  <a:cubicBezTo>
                    <a:pt x="7835" y="142"/>
                    <a:pt x="7693" y="0"/>
                    <a:pt x="7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3039700" y="3940625"/>
              <a:ext cx="223800" cy="15750"/>
            </a:xfrm>
            <a:custGeom>
              <a:rect b="b" l="l" r="r" t="t"/>
              <a:pathLst>
                <a:path extrusionOk="0" h="630" w="8952">
                  <a:moveTo>
                    <a:pt x="305" y="0"/>
                  </a:moveTo>
                  <a:cubicBezTo>
                    <a:pt x="142" y="0"/>
                    <a:pt x="0" y="142"/>
                    <a:pt x="0" y="305"/>
                  </a:cubicBezTo>
                  <a:cubicBezTo>
                    <a:pt x="0" y="487"/>
                    <a:pt x="142" y="629"/>
                    <a:pt x="305" y="629"/>
                  </a:cubicBezTo>
                  <a:lnTo>
                    <a:pt x="8647" y="629"/>
                  </a:lnTo>
                  <a:cubicBezTo>
                    <a:pt x="8809" y="629"/>
                    <a:pt x="8951" y="487"/>
                    <a:pt x="8951" y="305"/>
                  </a:cubicBezTo>
                  <a:cubicBezTo>
                    <a:pt x="8951" y="142"/>
                    <a:pt x="8809" y="0"/>
                    <a:pt x="8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053400" y="3981225"/>
              <a:ext cx="195900" cy="15750"/>
            </a:xfrm>
            <a:custGeom>
              <a:rect b="b" l="l" r="r" t="t"/>
              <a:pathLst>
                <a:path extrusionOk="0" h="630" w="7836">
                  <a:moveTo>
                    <a:pt x="325" y="0"/>
                  </a:moveTo>
                  <a:cubicBezTo>
                    <a:pt x="142" y="0"/>
                    <a:pt x="0" y="142"/>
                    <a:pt x="0" y="304"/>
                  </a:cubicBezTo>
                  <a:cubicBezTo>
                    <a:pt x="0" y="487"/>
                    <a:pt x="142" y="629"/>
                    <a:pt x="325" y="629"/>
                  </a:cubicBezTo>
                  <a:lnTo>
                    <a:pt x="7531" y="629"/>
                  </a:lnTo>
                  <a:cubicBezTo>
                    <a:pt x="7693" y="629"/>
                    <a:pt x="7835" y="487"/>
                    <a:pt x="7835" y="304"/>
                  </a:cubicBezTo>
                  <a:cubicBezTo>
                    <a:pt x="7835" y="142"/>
                    <a:pt x="7693" y="0"/>
                    <a:pt x="7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3078775" y="4021300"/>
              <a:ext cx="145650" cy="16275"/>
            </a:xfrm>
            <a:custGeom>
              <a:rect b="b" l="l" r="r" t="t"/>
              <a:pathLst>
                <a:path extrusionOk="0" h="651" w="5826">
                  <a:moveTo>
                    <a:pt x="325" y="1"/>
                  </a:moveTo>
                  <a:cubicBezTo>
                    <a:pt x="142" y="1"/>
                    <a:pt x="0" y="143"/>
                    <a:pt x="0" y="325"/>
                  </a:cubicBezTo>
                  <a:cubicBezTo>
                    <a:pt x="0" y="508"/>
                    <a:pt x="142" y="650"/>
                    <a:pt x="325" y="650"/>
                  </a:cubicBezTo>
                  <a:lnTo>
                    <a:pt x="5501" y="650"/>
                  </a:lnTo>
                  <a:cubicBezTo>
                    <a:pt x="5683" y="650"/>
                    <a:pt x="5826" y="508"/>
                    <a:pt x="5826" y="325"/>
                  </a:cubicBezTo>
                  <a:cubicBezTo>
                    <a:pt x="5826" y="143"/>
                    <a:pt x="5683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4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36" name="Google Shape;936;p44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37" name="Google Shape;937;p44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Which unusual pet would you rather own?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938" name="Google Shape;938;p44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44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4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4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4"/>
          <p:cNvSpPr txBox="1"/>
          <p:nvPr>
            <p:ph type="title"/>
          </p:nvPr>
        </p:nvSpPr>
        <p:spPr>
          <a:xfrm>
            <a:off x="28038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Hedgehog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943" name="Google Shape;943;p44"/>
          <p:cNvSpPr txBox="1"/>
          <p:nvPr>
            <p:ph type="title"/>
          </p:nvPr>
        </p:nvSpPr>
        <p:spPr>
          <a:xfrm>
            <a:off x="6877063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Scorpion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5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49" name="Google Shape;949;p45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50" name="Google Shape;950;p45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Would you rather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951" name="Google Shape;951;p45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5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5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5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5"/>
          <p:cNvSpPr txBox="1"/>
          <p:nvPr>
            <p:ph type="title"/>
          </p:nvPr>
        </p:nvSpPr>
        <p:spPr>
          <a:xfrm>
            <a:off x="39225" y="3093400"/>
            <a:ext cx="22389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Own your own business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956" name="Google Shape;956;p45"/>
          <p:cNvSpPr txBox="1"/>
          <p:nvPr>
            <p:ph type="title"/>
          </p:nvPr>
        </p:nvSpPr>
        <p:spPr>
          <a:xfrm>
            <a:off x="6901125" y="2932450"/>
            <a:ext cx="2238900" cy="12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Work for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 company you like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6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62" name="Google Shape;962;p46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63" name="Google Shape;963;p46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Which is better?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964" name="Google Shape;964;p46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6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6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6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6"/>
          <p:cNvSpPr txBox="1"/>
          <p:nvPr>
            <p:ph type="title"/>
          </p:nvPr>
        </p:nvSpPr>
        <p:spPr>
          <a:xfrm>
            <a:off x="28038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Popcorn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969" name="Google Shape;969;p46"/>
          <p:cNvSpPr txBox="1"/>
          <p:nvPr>
            <p:ph type="title"/>
          </p:nvPr>
        </p:nvSpPr>
        <p:spPr>
          <a:xfrm>
            <a:off x="6877063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Candy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7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75" name="Google Shape;975;p47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6" name="Google Shape;976;p47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Would you rather live by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977" name="Google Shape;977;p47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7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7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7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7"/>
          <p:cNvSpPr txBox="1"/>
          <p:nvPr>
            <p:ph type="title"/>
          </p:nvPr>
        </p:nvSpPr>
        <p:spPr>
          <a:xfrm>
            <a:off x="39225" y="3093400"/>
            <a:ext cx="22389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 lake in the mountains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982" name="Google Shape;982;p47"/>
          <p:cNvSpPr txBox="1"/>
          <p:nvPr>
            <p:ph type="title"/>
          </p:nvPr>
        </p:nvSpPr>
        <p:spPr>
          <a:xfrm>
            <a:off x="6901125" y="3093400"/>
            <a:ext cx="22389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 beach on the ocean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88" name="Google Shape;988;p48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9" name="Google Shape;989;p48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Which is worse?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990" name="Google Shape;990;p48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8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48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8"/>
          <p:cNvSpPr txBox="1"/>
          <p:nvPr>
            <p:ph type="title"/>
          </p:nvPr>
        </p:nvSpPr>
        <p:spPr>
          <a:xfrm>
            <a:off x="28038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Stinky breath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995" name="Google Shape;995;p48"/>
          <p:cNvSpPr txBox="1"/>
          <p:nvPr>
            <p:ph type="title"/>
          </p:nvPr>
        </p:nvSpPr>
        <p:spPr>
          <a:xfrm>
            <a:off x="6877063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Stinky feet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9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01" name="Google Shape;1001;p49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2" name="Google Shape;1002;p49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Are you more of an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03" name="Google Shape;1003;p49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49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49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49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49"/>
          <p:cNvSpPr txBox="1"/>
          <p:nvPr>
            <p:ph type="title"/>
          </p:nvPr>
        </p:nvSpPr>
        <p:spPr>
          <a:xfrm>
            <a:off x="39225" y="3093400"/>
            <a:ext cx="22389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Indoor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person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08" name="Google Shape;1008;p49"/>
          <p:cNvSpPr txBox="1"/>
          <p:nvPr>
            <p:ph type="title"/>
          </p:nvPr>
        </p:nvSpPr>
        <p:spPr>
          <a:xfrm>
            <a:off x="6901125" y="3093400"/>
            <a:ext cx="22389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Outdoor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person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0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14" name="Google Shape;1014;p50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5" name="Google Shape;1015;p50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Would you rather camp out in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16" name="Google Shape;1016;p50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50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50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50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50"/>
          <p:cNvSpPr txBox="1"/>
          <p:nvPr>
            <p:ph type="title"/>
          </p:nvPr>
        </p:nvSpPr>
        <p:spPr>
          <a:xfrm>
            <a:off x="28038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 rainforest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21" name="Google Shape;1021;p50"/>
          <p:cNvSpPr txBox="1"/>
          <p:nvPr>
            <p:ph type="title"/>
          </p:nvPr>
        </p:nvSpPr>
        <p:spPr>
          <a:xfrm>
            <a:off x="6877063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 desert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1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27" name="Google Shape;1027;p51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28" name="Google Shape;1028;p51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Which is more important?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29" name="Google Shape;1029;p51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51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51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51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51"/>
          <p:cNvSpPr txBox="1"/>
          <p:nvPr>
            <p:ph type="title"/>
          </p:nvPr>
        </p:nvSpPr>
        <p:spPr>
          <a:xfrm>
            <a:off x="33750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Being right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34" name="Google Shape;1034;p51"/>
          <p:cNvSpPr txBox="1"/>
          <p:nvPr>
            <p:ph type="title"/>
          </p:nvPr>
        </p:nvSpPr>
        <p:spPr>
          <a:xfrm>
            <a:off x="6895650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Being kind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52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40" name="Google Shape;1040;p52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9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41" name="Google Shape;1041;p52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Should vaping be illegal?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42" name="Google Shape;1042;p52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52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52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52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52"/>
          <p:cNvSpPr txBox="1"/>
          <p:nvPr>
            <p:ph type="title"/>
          </p:nvPr>
        </p:nvSpPr>
        <p:spPr>
          <a:xfrm>
            <a:off x="28038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Yes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47" name="Google Shape;1047;p52"/>
          <p:cNvSpPr txBox="1"/>
          <p:nvPr>
            <p:ph type="title"/>
          </p:nvPr>
        </p:nvSpPr>
        <p:spPr>
          <a:xfrm>
            <a:off x="6877063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No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3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53" name="Google Shape;1053;p53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54" name="Google Shape;1054;p53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Would you rather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55" name="Google Shape;1055;p53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53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3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53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53"/>
          <p:cNvSpPr txBox="1"/>
          <p:nvPr>
            <p:ph type="title"/>
          </p:nvPr>
        </p:nvSpPr>
        <p:spPr>
          <a:xfrm>
            <a:off x="49650" y="3091300"/>
            <a:ext cx="2238900" cy="9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Host a big party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60" name="Google Shape;1060;p53"/>
          <p:cNvSpPr txBox="1"/>
          <p:nvPr>
            <p:ph type="title"/>
          </p:nvPr>
        </p:nvSpPr>
        <p:spPr>
          <a:xfrm>
            <a:off x="6911550" y="3091300"/>
            <a:ext cx="2238900" cy="9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Go to a big party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/>
          <p:nvPr/>
        </p:nvSpPr>
        <p:spPr>
          <a:xfrm>
            <a:off x="4732251" y="1276630"/>
            <a:ext cx="1966200" cy="1446300"/>
          </a:xfrm>
          <a:prstGeom prst="roundRect">
            <a:avLst>
              <a:gd fmla="val 130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TODAY’S AGENDA</a:t>
            </a:r>
            <a:endParaRPr/>
          </a:p>
        </p:txBody>
      </p:sp>
      <p:grpSp>
        <p:nvGrpSpPr>
          <p:cNvPr id="335" name="Google Shape;335;p27"/>
          <p:cNvGrpSpPr/>
          <p:nvPr/>
        </p:nvGrpSpPr>
        <p:grpSpPr>
          <a:xfrm>
            <a:off x="4671138" y="1427525"/>
            <a:ext cx="2088247" cy="1066275"/>
            <a:chOff x="485791" y="3514531"/>
            <a:chExt cx="2040300" cy="1062874"/>
          </a:xfrm>
        </p:grpSpPr>
        <p:sp>
          <p:nvSpPr>
            <p:cNvPr id="336" name="Google Shape;336;p27"/>
            <p:cNvSpPr/>
            <p:nvPr/>
          </p:nvSpPr>
          <p:spPr>
            <a:xfrm>
              <a:off x="545488" y="3886205"/>
              <a:ext cx="19209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Learn a little bit about [your name here].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27"/>
            <p:cNvSpPr txBox="1"/>
            <p:nvPr/>
          </p:nvSpPr>
          <p:spPr>
            <a:xfrm>
              <a:off x="485791" y="3514531"/>
              <a:ext cx="20403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MEET YOUR TEACHER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38" name="Google Shape;338;p27"/>
          <p:cNvSpPr/>
          <p:nvPr/>
        </p:nvSpPr>
        <p:spPr>
          <a:xfrm>
            <a:off x="6923361" y="1276630"/>
            <a:ext cx="1966200" cy="1446300"/>
          </a:xfrm>
          <a:prstGeom prst="roundRect">
            <a:avLst>
              <a:gd fmla="val 130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27"/>
          <p:cNvGrpSpPr/>
          <p:nvPr/>
        </p:nvGrpSpPr>
        <p:grpSpPr>
          <a:xfrm>
            <a:off x="6862325" y="1427525"/>
            <a:ext cx="2088247" cy="1066275"/>
            <a:chOff x="485866" y="3514531"/>
            <a:chExt cx="2040300" cy="1062874"/>
          </a:xfrm>
        </p:grpSpPr>
        <p:sp>
          <p:nvSpPr>
            <p:cNvPr id="340" name="Google Shape;340;p27"/>
            <p:cNvSpPr/>
            <p:nvPr/>
          </p:nvSpPr>
          <p:spPr>
            <a:xfrm>
              <a:off x="545488" y="3886204"/>
              <a:ext cx="19209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We’ll take a peek at what we’ll be learning about this year. Trust me, it’s good stuff!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485866" y="3514531"/>
              <a:ext cx="20403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OUR LEARNING UNITS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42" name="Google Shape;342;p27"/>
          <p:cNvSpPr/>
          <p:nvPr/>
        </p:nvSpPr>
        <p:spPr>
          <a:xfrm>
            <a:off x="4732251" y="3198622"/>
            <a:ext cx="1966200" cy="1446300"/>
          </a:xfrm>
          <a:prstGeom prst="roundRect">
            <a:avLst>
              <a:gd fmla="val 130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27"/>
          <p:cNvGrpSpPr/>
          <p:nvPr/>
        </p:nvGrpSpPr>
        <p:grpSpPr>
          <a:xfrm>
            <a:off x="4671137" y="3349600"/>
            <a:ext cx="2088247" cy="1100301"/>
            <a:chOff x="485790" y="3514513"/>
            <a:chExt cx="2040300" cy="1096792"/>
          </a:xfrm>
        </p:grpSpPr>
        <p:sp>
          <p:nvSpPr>
            <p:cNvPr id="344" name="Google Shape;344;p27"/>
            <p:cNvSpPr/>
            <p:nvPr/>
          </p:nvSpPr>
          <p:spPr>
            <a:xfrm>
              <a:off x="545488" y="3886205"/>
              <a:ext cx="1920900" cy="7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Let’s talk about what we all need to do in order to make this a truly great school year.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27"/>
            <p:cNvSpPr txBox="1"/>
            <p:nvPr/>
          </p:nvSpPr>
          <p:spPr>
            <a:xfrm>
              <a:off x="485790" y="3514513"/>
              <a:ext cx="20403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CLASS EXPECTATIONS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46" name="Google Shape;346;p27"/>
          <p:cNvSpPr/>
          <p:nvPr/>
        </p:nvSpPr>
        <p:spPr>
          <a:xfrm>
            <a:off x="6923361" y="3198622"/>
            <a:ext cx="1966200" cy="1446300"/>
          </a:xfrm>
          <a:prstGeom prst="roundRect">
            <a:avLst>
              <a:gd fmla="val 1309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27"/>
          <p:cNvGrpSpPr/>
          <p:nvPr/>
        </p:nvGrpSpPr>
        <p:grpSpPr>
          <a:xfrm>
            <a:off x="6923348" y="3349612"/>
            <a:ext cx="1966041" cy="1100290"/>
            <a:chOff x="545488" y="3514525"/>
            <a:chExt cx="1920900" cy="1096780"/>
          </a:xfrm>
        </p:grpSpPr>
        <p:sp>
          <p:nvSpPr>
            <p:cNvPr id="348" name="Google Shape;348;p27"/>
            <p:cNvSpPr/>
            <p:nvPr/>
          </p:nvSpPr>
          <p:spPr>
            <a:xfrm>
              <a:off x="545488" y="3886205"/>
              <a:ext cx="1920900" cy="7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After all that info, let’s stretch our legs and play a get-to-know-you game.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545488" y="3514525"/>
              <a:ext cx="19209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GAME ON!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50" name="Google Shape;350;p27"/>
          <p:cNvGrpSpPr/>
          <p:nvPr/>
        </p:nvGrpSpPr>
        <p:grpSpPr>
          <a:xfrm>
            <a:off x="71948" y="974182"/>
            <a:ext cx="8091729" cy="3768875"/>
            <a:chOff x="71961" y="974150"/>
            <a:chExt cx="7905939" cy="3756853"/>
          </a:xfrm>
        </p:grpSpPr>
        <p:grpSp>
          <p:nvGrpSpPr>
            <p:cNvPr id="351" name="Google Shape;351;p27"/>
            <p:cNvGrpSpPr/>
            <p:nvPr/>
          </p:nvGrpSpPr>
          <p:grpSpPr>
            <a:xfrm rot="-2845129">
              <a:off x="516250" y="2456352"/>
              <a:ext cx="1715266" cy="1960069"/>
              <a:chOff x="3286626" y="2693586"/>
              <a:chExt cx="805474" cy="920432"/>
            </a:xfrm>
          </p:grpSpPr>
          <p:sp>
            <p:nvSpPr>
              <p:cNvPr id="352" name="Google Shape;352;p27"/>
              <p:cNvSpPr/>
              <p:nvPr/>
            </p:nvSpPr>
            <p:spPr>
              <a:xfrm>
                <a:off x="3286626" y="2693864"/>
                <a:ext cx="805474" cy="920155"/>
              </a:xfrm>
              <a:custGeom>
                <a:rect b="b" l="l" r="r" t="t"/>
                <a:pathLst>
                  <a:path extrusionOk="0" h="29880" w="26156">
                    <a:moveTo>
                      <a:pt x="12270" y="1"/>
                    </a:moveTo>
                    <a:lnTo>
                      <a:pt x="5902" y="3578"/>
                    </a:lnTo>
                    <a:lnTo>
                      <a:pt x="1" y="24583"/>
                    </a:lnTo>
                    <a:lnTo>
                      <a:pt x="18863" y="29879"/>
                    </a:lnTo>
                    <a:lnTo>
                      <a:pt x="26156" y="3897"/>
                    </a:lnTo>
                    <a:lnTo>
                      <a:pt x="122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7"/>
              <p:cNvSpPr/>
              <p:nvPr/>
            </p:nvSpPr>
            <p:spPr>
              <a:xfrm>
                <a:off x="3286626" y="2693586"/>
                <a:ext cx="514369" cy="848064"/>
              </a:xfrm>
              <a:custGeom>
                <a:rect b="b" l="l" r="r" t="t"/>
                <a:pathLst>
                  <a:path extrusionOk="0" h="27539" w="16703">
                    <a:moveTo>
                      <a:pt x="12270" y="1"/>
                    </a:moveTo>
                    <a:lnTo>
                      <a:pt x="5894" y="3578"/>
                    </a:lnTo>
                    <a:lnTo>
                      <a:pt x="1" y="24592"/>
                    </a:lnTo>
                    <a:lnTo>
                      <a:pt x="10490" y="27538"/>
                    </a:lnTo>
                    <a:cubicBezTo>
                      <a:pt x="10050" y="18362"/>
                      <a:pt x="12201" y="9255"/>
                      <a:pt x="16703" y="1254"/>
                    </a:cubicBezTo>
                    <a:lnTo>
                      <a:pt x="122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7"/>
              <p:cNvSpPr/>
              <p:nvPr/>
            </p:nvSpPr>
            <p:spPr>
              <a:xfrm>
                <a:off x="3468378" y="2693864"/>
                <a:ext cx="196133" cy="153020"/>
              </a:xfrm>
              <a:custGeom>
                <a:rect b="b" l="l" r="r" t="t"/>
                <a:pathLst>
                  <a:path extrusionOk="0" h="4969" w="6369">
                    <a:moveTo>
                      <a:pt x="6368" y="1"/>
                    </a:moveTo>
                    <a:lnTo>
                      <a:pt x="0" y="3578"/>
                    </a:lnTo>
                    <a:lnTo>
                      <a:pt x="4968" y="4969"/>
                    </a:lnTo>
                    <a:lnTo>
                      <a:pt x="6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3634948" y="2780090"/>
                <a:ext cx="335819" cy="110708"/>
              </a:xfrm>
              <a:custGeom>
                <a:rect b="b" l="l" r="r" t="t"/>
                <a:pathLst>
                  <a:path extrusionOk="0" h="3595" w="10905">
                    <a:moveTo>
                      <a:pt x="164" y="0"/>
                    </a:moveTo>
                    <a:lnTo>
                      <a:pt x="0" y="579"/>
                    </a:lnTo>
                    <a:lnTo>
                      <a:pt x="10740" y="3595"/>
                    </a:lnTo>
                    <a:lnTo>
                      <a:pt x="10904" y="301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3635195" y="2779812"/>
                <a:ext cx="123242" cy="50319"/>
              </a:xfrm>
              <a:custGeom>
                <a:rect b="b" l="l" r="r" t="t"/>
                <a:pathLst>
                  <a:path extrusionOk="0" h="1634" w="4002">
                    <a:moveTo>
                      <a:pt x="165" y="0"/>
                    </a:moveTo>
                    <a:lnTo>
                      <a:pt x="1" y="579"/>
                    </a:lnTo>
                    <a:lnTo>
                      <a:pt x="3742" y="1633"/>
                    </a:lnTo>
                    <a:cubicBezTo>
                      <a:pt x="3829" y="1452"/>
                      <a:pt x="3915" y="1262"/>
                      <a:pt x="4001" y="1080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3553773" y="2853782"/>
                <a:ext cx="391712" cy="126691"/>
              </a:xfrm>
              <a:custGeom>
                <a:rect b="b" l="l" r="r" t="t"/>
                <a:pathLst>
                  <a:path extrusionOk="0" h="4114" w="12720">
                    <a:moveTo>
                      <a:pt x="165" y="0"/>
                    </a:moveTo>
                    <a:lnTo>
                      <a:pt x="1" y="588"/>
                    </a:lnTo>
                    <a:lnTo>
                      <a:pt x="12555" y="4113"/>
                    </a:lnTo>
                    <a:lnTo>
                      <a:pt x="12720" y="353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3554050" y="2853782"/>
                <a:ext cx="166077" cy="62545"/>
              </a:xfrm>
              <a:custGeom>
                <a:rect b="b" l="l" r="r" t="t"/>
                <a:pathLst>
                  <a:path extrusionOk="0" h="2031" w="5393">
                    <a:moveTo>
                      <a:pt x="165" y="0"/>
                    </a:moveTo>
                    <a:lnTo>
                      <a:pt x="0" y="579"/>
                    </a:lnTo>
                    <a:lnTo>
                      <a:pt x="5167" y="2031"/>
                    </a:lnTo>
                    <a:cubicBezTo>
                      <a:pt x="5245" y="1841"/>
                      <a:pt x="5314" y="1651"/>
                      <a:pt x="5392" y="1469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3528767" y="2943457"/>
                <a:ext cx="391435" cy="126413"/>
              </a:xfrm>
              <a:custGeom>
                <a:rect b="b" l="l" r="r" t="t"/>
                <a:pathLst>
                  <a:path extrusionOk="0" h="4105" w="12711">
                    <a:moveTo>
                      <a:pt x="165" y="0"/>
                    </a:moveTo>
                    <a:lnTo>
                      <a:pt x="1" y="579"/>
                    </a:lnTo>
                    <a:lnTo>
                      <a:pt x="12547" y="4105"/>
                    </a:lnTo>
                    <a:lnTo>
                      <a:pt x="12711" y="352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7"/>
              <p:cNvSpPr/>
              <p:nvPr/>
            </p:nvSpPr>
            <p:spPr>
              <a:xfrm>
                <a:off x="3529044" y="2943457"/>
                <a:ext cx="158594" cy="60697"/>
              </a:xfrm>
              <a:custGeom>
                <a:rect b="b" l="l" r="r" t="t"/>
                <a:pathLst>
                  <a:path extrusionOk="0" h="1971" w="5150">
                    <a:moveTo>
                      <a:pt x="156" y="0"/>
                    </a:moveTo>
                    <a:lnTo>
                      <a:pt x="0" y="579"/>
                    </a:lnTo>
                    <a:lnTo>
                      <a:pt x="4951" y="1970"/>
                    </a:lnTo>
                    <a:cubicBezTo>
                      <a:pt x="5012" y="1780"/>
                      <a:pt x="5081" y="1590"/>
                      <a:pt x="5150" y="140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3503484" y="3033132"/>
                <a:ext cx="391712" cy="126413"/>
              </a:xfrm>
              <a:custGeom>
                <a:rect b="b" l="l" r="r" t="t"/>
                <a:pathLst>
                  <a:path extrusionOk="0" h="4105" w="12720">
                    <a:moveTo>
                      <a:pt x="165" y="0"/>
                    </a:moveTo>
                    <a:lnTo>
                      <a:pt x="1" y="579"/>
                    </a:lnTo>
                    <a:lnTo>
                      <a:pt x="12555" y="4104"/>
                    </a:lnTo>
                    <a:lnTo>
                      <a:pt x="12720" y="352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3503762" y="3032855"/>
                <a:ext cx="156469" cy="60697"/>
              </a:xfrm>
              <a:custGeom>
                <a:rect b="b" l="l" r="r" t="t"/>
                <a:pathLst>
                  <a:path extrusionOk="0" h="1971" w="5081">
                    <a:moveTo>
                      <a:pt x="165" y="1"/>
                    </a:moveTo>
                    <a:lnTo>
                      <a:pt x="0" y="579"/>
                    </a:lnTo>
                    <a:lnTo>
                      <a:pt x="4934" y="1971"/>
                    </a:lnTo>
                    <a:cubicBezTo>
                      <a:pt x="4986" y="1772"/>
                      <a:pt x="5029" y="1582"/>
                      <a:pt x="5081" y="1383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3478479" y="3122776"/>
                <a:ext cx="391435" cy="126444"/>
              </a:xfrm>
              <a:custGeom>
                <a:rect b="b" l="l" r="r" t="t"/>
                <a:pathLst>
                  <a:path extrusionOk="0" h="4106" w="12711">
                    <a:moveTo>
                      <a:pt x="165" y="1"/>
                    </a:moveTo>
                    <a:lnTo>
                      <a:pt x="1" y="580"/>
                    </a:lnTo>
                    <a:lnTo>
                      <a:pt x="12547" y="4105"/>
                    </a:lnTo>
                    <a:lnTo>
                      <a:pt x="12711" y="3526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3478479" y="3122530"/>
                <a:ext cx="160226" cy="61744"/>
              </a:xfrm>
              <a:custGeom>
                <a:rect b="b" l="l" r="r" t="t"/>
                <a:pathLst>
                  <a:path extrusionOk="0" h="2005" w="5203">
                    <a:moveTo>
                      <a:pt x="165" y="0"/>
                    </a:moveTo>
                    <a:lnTo>
                      <a:pt x="1" y="579"/>
                    </a:lnTo>
                    <a:lnTo>
                      <a:pt x="5090" y="2005"/>
                    </a:lnTo>
                    <a:cubicBezTo>
                      <a:pt x="5124" y="1815"/>
                      <a:pt x="5168" y="1616"/>
                      <a:pt x="5202" y="1417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3453196" y="3212205"/>
                <a:ext cx="391712" cy="126413"/>
              </a:xfrm>
              <a:custGeom>
                <a:rect b="b" l="l" r="r" t="t"/>
                <a:pathLst>
                  <a:path extrusionOk="0" h="4105" w="12720">
                    <a:moveTo>
                      <a:pt x="165" y="0"/>
                    </a:moveTo>
                    <a:lnTo>
                      <a:pt x="1" y="579"/>
                    </a:lnTo>
                    <a:lnTo>
                      <a:pt x="12555" y="4104"/>
                    </a:lnTo>
                    <a:lnTo>
                      <a:pt x="12720" y="352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3453473" y="3212205"/>
                <a:ext cx="169249" cy="64669"/>
              </a:xfrm>
              <a:custGeom>
                <a:rect b="b" l="l" r="r" t="t"/>
                <a:pathLst>
                  <a:path extrusionOk="0" h="2100" w="5496">
                    <a:moveTo>
                      <a:pt x="156" y="0"/>
                    </a:moveTo>
                    <a:lnTo>
                      <a:pt x="0" y="579"/>
                    </a:lnTo>
                    <a:lnTo>
                      <a:pt x="5409" y="2100"/>
                    </a:lnTo>
                    <a:cubicBezTo>
                      <a:pt x="5435" y="1901"/>
                      <a:pt x="5470" y="1694"/>
                      <a:pt x="5496" y="1495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3428191" y="3301880"/>
                <a:ext cx="391435" cy="126413"/>
              </a:xfrm>
              <a:custGeom>
                <a:rect b="b" l="l" r="r" t="t"/>
                <a:pathLst>
                  <a:path extrusionOk="0" h="4105" w="12711">
                    <a:moveTo>
                      <a:pt x="156" y="0"/>
                    </a:moveTo>
                    <a:lnTo>
                      <a:pt x="0" y="579"/>
                    </a:lnTo>
                    <a:lnTo>
                      <a:pt x="12546" y="4104"/>
                    </a:lnTo>
                    <a:lnTo>
                      <a:pt x="12711" y="35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3428191" y="3301603"/>
                <a:ext cx="184431" cy="69196"/>
              </a:xfrm>
              <a:custGeom>
                <a:rect b="b" l="l" r="r" t="t"/>
                <a:pathLst>
                  <a:path extrusionOk="0" h="2247" w="5989">
                    <a:moveTo>
                      <a:pt x="165" y="0"/>
                    </a:moveTo>
                    <a:lnTo>
                      <a:pt x="0" y="588"/>
                    </a:lnTo>
                    <a:lnTo>
                      <a:pt x="5945" y="2247"/>
                    </a:lnTo>
                    <a:cubicBezTo>
                      <a:pt x="5962" y="2048"/>
                      <a:pt x="5971" y="1841"/>
                      <a:pt x="5988" y="1633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3402908" y="3391524"/>
                <a:ext cx="391435" cy="126444"/>
              </a:xfrm>
              <a:custGeom>
                <a:rect b="b" l="l" r="r" t="t"/>
                <a:pathLst>
                  <a:path extrusionOk="0" h="4106" w="12711">
                    <a:moveTo>
                      <a:pt x="165" y="1"/>
                    </a:moveTo>
                    <a:lnTo>
                      <a:pt x="1" y="580"/>
                    </a:lnTo>
                    <a:lnTo>
                      <a:pt x="12555" y="4105"/>
                    </a:lnTo>
                    <a:lnTo>
                      <a:pt x="12711" y="3526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3403185" y="3391278"/>
                <a:ext cx="204910" cy="75325"/>
              </a:xfrm>
              <a:custGeom>
                <a:rect b="b" l="l" r="r" t="t"/>
                <a:pathLst>
                  <a:path extrusionOk="0" h="2446" w="6654">
                    <a:moveTo>
                      <a:pt x="164" y="0"/>
                    </a:moveTo>
                    <a:lnTo>
                      <a:pt x="0" y="579"/>
                    </a:lnTo>
                    <a:lnTo>
                      <a:pt x="6645" y="2445"/>
                    </a:lnTo>
                    <a:cubicBezTo>
                      <a:pt x="6645" y="2238"/>
                      <a:pt x="6645" y="2031"/>
                      <a:pt x="6653" y="1823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" name="Google Shape;371;p27"/>
            <p:cNvGrpSpPr/>
            <p:nvPr/>
          </p:nvGrpSpPr>
          <p:grpSpPr>
            <a:xfrm rot="680079">
              <a:off x="1332961" y="1478484"/>
              <a:ext cx="1992148" cy="2332515"/>
              <a:chOff x="6389668" y="2509037"/>
              <a:chExt cx="842736" cy="986672"/>
            </a:xfrm>
          </p:grpSpPr>
          <p:sp>
            <p:nvSpPr>
              <p:cNvPr id="372" name="Google Shape;372;p27"/>
              <p:cNvSpPr/>
              <p:nvPr/>
            </p:nvSpPr>
            <p:spPr>
              <a:xfrm>
                <a:off x="6389668" y="2509037"/>
                <a:ext cx="842736" cy="986672"/>
              </a:xfrm>
              <a:custGeom>
                <a:rect b="b" l="l" r="r" t="t"/>
                <a:pathLst>
                  <a:path extrusionOk="0" h="32040" w="27366">
                    <a:moveTo>
                      <a:pt x="17887" y="0"/>
                    </a:moveTo>
                    <a:cubicBezTo>
                      <a:pt x="17810" y="0"/>
                      <a:pt x="17731" y="13"/>
                      <a:pt x="17653" y="40"/>
                    </a:cubicBezTo>
                    <a:lnTo>
                      <a:pt x="208" y="6226"/>
                    </a:lnTo>
                    <a:cubicBezTo>
                      <a:pt x="70" y="6278"/>
                      <a:pt x="1" y="6425"/>
                      <a:pt x="44" y="6563"/>
                    </a:cubicBezTo>
                    <a:lnTo>
                      <a:pt x="9013" y="31863"/>
                    </a:lnTo>
                    <a:cubicBezTo>
                      <a:pt x="9054" y="31973"/>
                      <a:pt x="9157" y="32040"/>
                      <a:pt x="9267" y="32040"/>
                    </a:cubicBezTo>
                    <a:cubicBezTo>
                      <a:pt x="9294" y="32040"/>
                      <a:pt x="9322" y="32035"/>
                      <a:pt x="9350" y="32027"/>
                    </a:cubicBezTo>
                    <a:lnTo>
                      <a:pt x="26804" y="25840"/>
                    </a:lnTo>
                    <a:cubicBezTo>
                      <a:pt x="27175" y="25711"/>
                      <a:pt x="27365" y="25305"/>
                      <a:pt x="27236" y="24933"/>
                    </a:cubicBezTo>
                    <a:lnTo>
                      <a:pt x="18561" y="472"/>
                    </a:lnTo>
                    <a:cubicBezTo>
                      <a:pt x="18458" y="185"/>
                      <a:pt x="18182" y="0"/>
                      <a:pt x="17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6394195" y="2598589"/>
                <a:ext cx="446004" cy="888590"/>
              </a:xfrm>
              <a:custGeom>
                <a:rect b="b" l="l" r="r" t="t"/>
                <a:pathLst>
                  <a:path extrusionOk="0" h="28855" w="14483">
                    <a:moveTo>
                      <a:pt x="9419" y="0"/>
                    </a:moveTo>
                    <a:lnTo>
                      <a:pt x="994" y="2990"/>
                    </a:lnTo>
                    <a:cubicBezTo>
                      <a:pt x="338" y="3215"/>
                      <a:pt x="1" y="3940"/>
                      <a:pt x="234" y="4589"/>
                    </a:cubicBezTo>
                    <a:lnTo>
                      <a:pt x="8537" y="28021"/>
                    </a:lnTo>
                    <a:cubicBezTo>
                      <a:pt x="8721" y="28532"/>
                      <a:pt x="9205" y="28855"/>
                      <a:pt x="9724" y="28855"/>
                    </a:cubicBezTo>
                    <a:cubicBezTo>
                      <a:pt x="9863" y="28855"/>
                      <a:pt x="10005" y="28831"/>
                      <a:pt x="10145" y="28782"/>
                    </a:cubicBezTo>
                    <a:lnTo>
                      <a:pt x="14482" y="27244"/>
                    </a:lnTo>
                    <a:cubicBezTo>
                      <a:pt x="10110" y="18958"/>
                      <a:pt x="8296" y="9298"/>
                      <a:pt x="9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6608928" y="2916209"/>
                <a:ext cx="406617" cy="168387"/>
              </a:xfrm>
              <a:custGeom>
                <a:rect b="b" l="l" r="r" t="t"/>
                <a:pathLst>
                  <a:path extrusionOk="0" h="5468" w="13204">
                    <a:moveTo>
                      <a:pt x="12456" y="0"/>
                    </a:moveTo>
                    <a:cubicBezTo>
                      <a:pt x="12383" y="0"/>
                      <a:pt x="12308" y="12"/>
                      <a:pt x="12236" y="38"/>
                    </a:cubicBezTo>
                    <a:lnTo>
                      <a:pt x="519" y="4194"/>
                    </a:lnTo>
                    <a:cubicBezTo>
                      <a:pt x="173" y="4315"/>
                      <a:pt x="1" y="4686"/>
                      <a:pt x="122" y="5032"/>
                    </a:cubicBezTo>
                    <a:cubicBezTo>
                      <a:pt x="216" y="5303"/>
                      <a:pt x="466" y="5468"/>
                      <a:pt x="735" y="5468"/>
                    </a:cubicBezTo>
                    <a:cubicBezTo>
                      <a:pt x="810" y="5468"/>
                      <a:pt x="885" y="5455"/>
                      <a:pt x="960" y="5429"/>
                    </a:cubicBezTo>
                    <a:lnTo>
                      <a:pt x="12668" y="1282"/>
                    </a:lnTo>
                    <a:cubicBezTo>
                      <a:pt x="13013" y="1161"/>
                      <a:pt x="13203" y="781"/>
                      <a:pt x="13082" y="435"/>
                    </a:cubicBezTo>
                    <a:cubicBezTo>
                      <a:pt x="12987" y="169"/>
                      <a:pt x="12730" y="0"/>
                      <a:pt x="12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6608928" y="3019803"/>
                <a:ext cx="95834" cy="64793"/>
              </a:xfrm>
              <a:custGeom>
                <a:rect b="b" l="l" r="r" t="t"/>
                <a:pathLst>
                  <a:path extrusionOk="0" h="2104" w="3112">
                    <a:moveTo>
                      <a:pt x="2861" y="0"/>
                    </a:moveTo>
                    <a:lnTo>
                      <a:pt x="519" y="830"/>
                    </a:lnTo>
                    <a:cubicBezTo>
                      <a:pt x="173" y="951"/>
                      <a:pt x="1" y="1322"/>
                      <a:pt x="122" y="1668"/>
                    </a:cubicBezTo>
                    <a:cubicBezTo>
                      <a:pt x="216" y="1939"/>
                      <a:pt x="466" y="2104"/>
                      <a:pt x="735" y="2104"/>
                    </a:cubicBezTo>
                    <a:cubicBezTo>
                      <a:pt x="810" y="2104"/>
                      <a:pt x="885" y="2091"/>
                      <a:pt x="960" y="2065"/>
                    </a:cubicBezTo>
                    <a:lnTo>
                      <a:pt x="3111" y="1305"/>
                    </a:lnTo>
                    <a:cubicBezTo>
                      <a:pt x="3025" y="873"/>
                      <a:pt x="2938" y="432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6643511" y="3013706"/>
                <a:ext cx="406617" cy="168510"/>
              </a:xfrm>
              <a:custGeom>
                <a:rect b="b" l="l" r="r" t="t"/>
                <a:pathLst>
                  <a:path extrusionOk="0" h="5472" w="13204">
                    <a:moveTo>
                      <a:pt x="12470" y="1"/>
                    </a:moveTo>
                    <a:cubicBezTo>
                      <a:pt x="12395" y="1"/>
                      <a:pt x="12318" y="14"/>
                      <a:pt x="12244" y="43"/>
                    </a:cubicBezTo>
                    <a:lnTo>
                      <a:pt x="528" y="4190"/>
                    </a:lnTo>
                    <a:cubicBezTo>
                      <a:pt x="182" y="4311"/>
                      <a:pt x="1" y="4691"/>
                      <a:pt x="122" y="5037"/>
                    </a:cubicBezTo>
                    <a:cubicBezTo>
                      <a:pt x="217" y="5303"/>
                      <a:pt x="474" y="5472"/>
                      <a:pt x="744" y="5472"/>
                    </a:cubicBezTo>
                    <a:cubicBezTo>
                      <a:pt x="816" y="5472"/>
                      <a:pt x="889" y="5460"/>
                      <a:pt x="960" y="5434"/>
                    </a:cubicBezTo>
                    <a:lnTo>
                      <a:pt x="12676" y="1287"/>
                    </a:lnTo>
                    <a:cubicBezTo>
                      <a:pt x="13022" y="1166"/>
                      <a:pt x="13204" y="786"/>
                      <a:pt x="13083" y="440"/>
                    </a:cubicBezTo>
                    <a:cubicBezTo>
                      <a:pt x="12988" y="171"/>
                      <a:pt x="12736" y="1"/>
                      <a:pt x="12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6642710" y="3121704"/>
                <a:ext cx="87057" cy="60851"/>
              </a:xfrm>
              <a:custGeom>
                <a:rect b="b" l="l" r="r" t="t"/>
                <a:pathLst>
                  <a:path extrusionOk="0" h="1976" w="2827">
                    <a:moveTo>
                      <a:pt x="2481" y="1"/>
                    </a:moveTo>
                    <a:lnTo>
                      <a:pt x="545" y="692"/>
                    </a:lnTo>
                    <a:cubicBezTo>
                      <a:pt x="191" y="804"/>
                      <a:pt x="1" y="1184"/>
                      <a:pt x="122" y="1539"/>
                    </a:cubicBezTo>
                    <a:cubicBezTo>
                      <a:pt x="221" y="1810"/>
                      <a:pt x="473" y="1975"/>
                      <a:pt x="741" y="1975"/>
                    </a:cubicBezTo>
                    <a:cubicBezTo>
                      <a:pt x="822" y="1975"/>
                      <a:pt x="905" y="1960"/>
                      <a:pt x="986" y="1927"/>
                    </a:cubicBezTo>
                    <a:lnTo>
                      <a:pt x="2826" y="1279"/>
                    </a:lnTo>
                    <a:cubicBezTo>
                      <a:pt x="2705" y="856"/>
                      <a:pt x="2593" y="433"/>
                      <a:pt x="2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6678125" y="3111511"/>
                <a:ext cx="406340" cy="168387"/>
              </a:xfrm>
              <a:custGeom>
                <a:rect b="b" l="l" r="r" t="t"/>
                <a:pathLst>
                  <a:path extrusionOk="0" h="5468" w="13195">
                    <a:moveTo>
                      <a:pt x="12454" y="0"/>
                    </a:moveTo>
                    <a:cubicBezTo>
                      <a:pt x="12382" y="0"/>
                      <a:pt x="12308" y="12"/>
                      <a:pt x="12235" y="38"/>
                    </a:cubicBezTo>
                    <a:lnTo>
                      <a:pt x="519" y="4194"/>
                    </a:lnTo>
                    <a:cubicBezTo>
                      <a:pt x="173" y="4315"/>
                      <a:pt x="0" y="4686"/>
                      <a:pt x="121" y="5032"/>
                    </a:cubicBezTo>
                    <a:cubicBezTo>
                      <a:pt x="216" y="5303"/>
                      <a:pt x="465" y="5468"/>
                      <a:pt x="735" y="5468"/>
                    </a:cubicBezTo>
                    <a:cubicBezTo>
                      <a:pt x="809" y="5468"/>
                      <a:pt x="885" y="5456"/>
                      <a:pt x="959" y="5429"/>
                    </a:cubicBezTo>
                    <a:lnTo>
                      <a:pt x="12676" y="1273"/>
                    </a:lnTo>
                    <a:cubicBezTo>
                      <a:pt x="13021" y="1152"/>
                      <a:pt x="13194" y="781"/>
                      <a:pt x="13073" y="435"/>
                    </a:cubicBezTo>
                    <a:cubicBezTo>
                      <a:pt x="12978" y="169"/>
                      <a:pt x="12726" y="0"/>
                      <a:pt x="12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6678125" y="3221480"/>
                <a:ext cx="83300" cy="58418"/>
              </a:xfrm>
              <a:custGeom>
                <a:rect b="b" l="l" r="r" t="t"/>
                <a:pathLst>
                  <a:path extrusionOk="0" h="1897" w="2705">
                    <a:moveTo>
                      <a:pt x="2273" y="1"/>
                    </a:moveTo>
                    <a:lnTo>
                      <a:pt x="519" y="623"/>
                    </a:lnTo>
                    <a:cubicBezTo>
                      <a:pt x="173" y="744"/>
                      <a:pt x="0" y="1115"/>
                      <a:pt x="121" y="1461"/>
                    </a:cubicBezTo>
                    <a:cubicBezTo>
                      <a:pt x="216" y="1732"/>
                      <a:pt x="465" y="1897"/>
                      <a:pt x="735" y="1897"/>
                    </a:cubicBezTo>
                    <a:cubicBezTo>
                      <a:pt x="809" y="1897"/>
                      <a:pt x="885" y="1885"/>
                      <a:pt x="959" y="1858"/>
                    </a:cubicBezTo>
                    <a:lnTo>
                      <a:pt x="2705" y="1245"/>
                    </a:lnTo>
                    <a:cubicBezTo>
                      <a:pt x="2558" y="830"/>
                      <a:pt x="2411" y="415"/>
                      <a:pt x="2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6510477" y="2641363"/>
                <a:ext cx="449176" cy="284607"/>
              </a:xfrm>
              <a:custGeom>
                <a:rect b="b" l="l" r="r" t="t"/>
                <a:pathLst>
                  <a:path extrusionOk="0" h="9242" w="14586">
                    <a:moveTo>
                      <a:pt x="12823" y="0"/>
                    </a:moveTo>
                    <a:cubicBezTo>
                      <a:pt x="12803" y="0"/>
                      <a:pt x="12783" y="4"/>
                      <a:pt x="12763" y="11"/>
                    </a:cubicBezTo>
                    <a:lnTo>
                      <a:pt x="147" y="4487"/>
                    </a:lnTo>
                    <a:cubicBezTo>
                      <a:pt x="52" y="4522"/>
                      <a:pt x="1" y="4625"/>
                      <a:pt x="35" y="4712"/>
                    </a:cubicBezTo>
                    <a:lnTo>
                      <a:pt x="1599" y="9118"/>
                    </a:lnTo>
                    <a:cubicBezTo>
                      <a:pt x="1626" y="9193"/>
                      <a:pt x="1691" y="9241"/>
                      <a:pt x="1764" y="9241"/>
                    </a:cubicBezTo>
                    <a:cubicBezTo>
                      <a:pt x="1784" y="9241"/>
                      <a:pt x="1804" y="9238"/>
                      <a:pt x="1824" y="9231"/>
                    </a:cubicBezTo>
                    <a:lnTo>
                      <a:pt x="14447" y="4755"/>
                    </a:lnTo>
                    <a:cubicBezTo>
                      <a:pt x="14543" y="4720"/>
                      <a:pt x="14586" y="4617"/>
                      <a:pt x="14560" y="4530"/>
                    </a:cubicBezTo>
                    <a:lnTo>
                      <a:pt x="12996" y="124"/>
                    </a:lnTo>
                    <a:cubicBezTo>
                      <a:pt x="12969" y="49"/>
                      <a:pt x="12898" y="0"/>
                      <a:pt x="128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6513679" y="2722847"/>
                <a:ext cx="165800" cy="197365"/>
              </a:xfrm>
              <a:custGeom>
                <a:rect b="b" l="l" r="r" t="t"/>
                <a:pathLst>
                  <a:path extrusionOk="0" h="6409" w="5384">
                    <a:moveTo>
                      <a:pt x="5236" y="1"/>
                    </a:moveTo>
                    <a:lnTo>
                      <a:pt x="666" y="1616"/>
                    </a:lnTo>
                    <a:cubicBezTo>
                      <a:pt x="225" y="1772"/>
                      <a:pt x="0" y="2256"/>
                      <a:pt x="156" y="2688"/>
                    </a:cubicBezTo>
                    <a:lnTo>
                      <a:pt x="1279" y="5850"/>
                    </a:lnTo>
                    <a:cubicBezTo>
                      <a:pt x="1395" y="6191"/>
                      <a:pt x="1721" y="6408"/>
                      <a:pt x="2065" y="6408"/>
                    </a:cubicBezTo>
                    <a:cubicBezTo>
                      <a:pt x="2157" y="6408"/>
                      <a:pt x="2251" y="6393"/>
                      <a:pt x="2342" y="6360"/>
                    </a:cubicBezTo>
                    <a:lnTo>
                      <a:pt x="5383" y="5280"/>
                    </a:lnTo>
                    <a:cubicBezTo>
                      <a:pt x="5236" y="3526"/>
                      <a:pt x="5185" y="1763"/>
                      <a:pt x="5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>
                <a:off x="6589774" y="2724572"/>
                <a:ext cx="291136" cy="117914"/>
              </a:xfrm>
              <a:custGeom>
                <a:rect b="b" l="l" r="r" t="t"/>
                <a:pathLst>
                  <a:path extrusionOk="0" h="3829" w="9454">
                    <a:moveTo>
                      <a:pt x="9005" y="1"/>
                    </a:moveTo>
                    <a:cubicBezTo>
                      <a:pt x="8962" y="1"/>
                      <a:pt x="8918" y="8"/>
                      <a:pt x="8874" y="22"/>
                    </a:cubicBezTo>
                    <a:lnTo>
                      <a:pt x="312" y="3064"/>
                    </a:lnTo>
                    <a:cubicBezTo>
                      <a:pt x="104" y="3142"/>
                      <a:pt x="0" y="3366"/>
                      <a:pt x="70" y="3565"/>
                    </a:cubicBezTo>
                    <a:cubicBezTo>
                      <a:pt x="124" y="3729"/>
                      <a:pt x="282" y="3828"/>
                      <a:pt x="444" y="3828"/>
                    </a:cubicBezTo>
                    <a:cubicBezTo>
                      <a:pt x="486" y="3828"/>
                      <a:pt x="529" y="3821"/>
                      <a:pt x="571" y="3807"/>
                    </a:cubicBezTo>
                    <a:lnTo>
                      <a:pt x="9133" y="774"/>
                    </a:lnTo>
                    <a:cubicBezTo>
                      <a:pt x="9341" y="696"/>
                      <a:pt x="9453" y="472"/>
                      <a:pt x="9375" y="264"/>
                    </a:cubicBezTo>
                    <a:cubicBezTo>
                      <a:pt x="9321" y="100"/>
                      <a:pt x="9169" y="1"/>
                      <a:pt x="90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6585770" y="2792290"/>
                <a:ext cx="89706" cy="50073"/>
              </a:xfrm>
              <a:custGeom>
                <a:rect b="b" l="l" r="r" t="t"/>
                <a:pathLst>
                  <a:path extrusionOk="0" h="1626" w="2913">
                    <a:moveTo>
                      <a:pt x="2887" y="1"/>
                    </a:moveTo>
                    <a:lnTo>
                      <a:pt x="442" y="865"/>
                    </a:lnTo>
                    <a:cubicBezTo>
                      <a:pt x="0" y="1020"/>
                      <a:pt x="162" y="1625"/>
                      <a:pt x="555" y="1625"/>
                    </a:cubicBezTo>
                    <a:cubicBezTo>
                      <a:pt x="601" y="1625"/>
                      <a:pt x="649" y="1617"/>
                      <a:pt x="701" y="1599"/>
                    </a:cubicBezTo>
                    <a:lnTo>
                      <a:pt x="2913" y="822"/>
                    </a:lnTo>
                    <a:cubicBezTo>
                      <a:pt x="2904" y="545"/>
                      <a:pt x="2895" y="277"/>
                      <a:pt x="28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6764597" y="2543774"/>
                <a:ext cx="356298" cy="820902"/>
              </a:xfrm>
              <a:custGeom>
                <a:rect b="b" l="l" r="r" t="t"/>
                <a:pathLst>
                  <a:path extrusionOk="0" h="26657" w="11570">
                    <a:moveTo>
                      <a:pt x="2420" y="1"/>
                    </a:moveTo>
                    <a:lnTo>
                      <a:pt x="0" y="856"/>
                    </a:lnTo>
                    <a:lnTo>
                      <a:pt x="9151" y="26656"/>
                    </a:lnTo>
                    <a:lnTo>
                      <a:pt x="11570" y="25792"/>
                    </a:lnTo>
                    <a:lnTo>
                      <a:pt x="24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6764843" y="2549348"/>
                <a:ext cx="335050" cy="815051"/>
              </a:xfrm>
              <a:custGeom>
                <a:rect b="b" l="l" r="r" t="t"/>
                <a:pathLst>
                  <a:path extrusionOk="0" h="26467" w="10880">
                    <a:moveTo>
                      <a:pt x="1902" y="1"/>
                    </a:moveTo>
                    <a:lnTo>
                      <a:pt x="1" y="675"/>
                    </a:lnTo>
                    <a:lnTo>
                      <a:pt x="9143" y="26467"/>
                    </a:lnTo>
                    <a:lnTo>
                      <a:pt x="10879" y="25853"/>
                    </a:lnTo>
                    <a:cubicBezTo>
                      <a:pt x="6265" y="17887"/>
                      <a:pt x="3224" y="9108"/>
                      <a:pt x="1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6" name="Google Shape;386;p27"/>
            <p:cNvGrpSpPr/>
            <p:nvPr/>
          </p:nvGrpSpPr>
          <p:grpSpPr>
            <a:xfrm rot="1848908">
              <a:off x="3132720" y="3194034"/>
              <a:ext cx="1109288" cy="1158136"/>
              <a:chOff x="3243513" y="3647000"/>
              <a:chExt cx="572664" cy="597823"/>
            </a:xfrm>
          </p:grpSpPr>
          <p:sp>
            <p:nvSpPr>
              <p:cNvPr id="387" name="Google Shape;387;p27"/>
              <p:cNvSpPr/>
              <p:nvPr/>
            </p:nvSpPr>
            <p:spPr>
              <a:xfrm>
                <a:off x="3243513" y="3721585"/>
                <a:ext cx="572664" cy="523238"/>
              </a:xfrm>
              <a:custGeom>
                <a:rect b="b" l="l" r="r" t="t"/>
                <a:pathLst>
                  <a:path extrusionOk="0" h="16991" w="18596">
                    <a:moveTo>
                      <a:pt x="11359" y="0"/>
                    </a:moveTo>
                    <a:cubicBezTo>
                      <a:pt x="11173" y="0"/>
                      <a:pt x="10987" y="11"/>
                      <a:pt x="10802" y="32"/>
                    </a:cubicBezTo>
                    <a:cubicBezTo>
                      <a:pt x="8659" y="308"/>
                      <a:pt x="8218" y="1656"/>
                      <a:pt x="6879" y="2114"/>
                    </a:cubicBezTo>
                    <a:cubicBezTo>
                      <a:pt x="6470" y="2256"/>
                      <a:pt x="6076" y="2283"/>
                      <a:pt x="5674" y="2283"/>
                    </a:cubicBezTo>
                    <a:cubicBezTo>
                      <a:pt x="5436" y="2283"/>
                      <a:pt x="5195" y="2274"/>
                      <a:pt x="4946" y="2274"/>
                    </a:cubicBezTo>
                    <a:cubicBezTo>
                      <a:pt x="4236" y="2274"/>
                      <a:pt x="3462" y="2349"/>
                      <a:pt x="2507" y="2926"/>
                    </a:cubicBezTo>
                    <a:cubicBezTo>
                      <a:pt x="986" y="3885"/>
                      <a:pt x="1" y="5596"/>
                      <a:pt x="277" y="8430"/>
                    </a:cubicBezTo>
                    <a:cubicBezTo>
                      <a:pt x="675" y="12413"/>
                      <a:pt x="3293" y="16423"/>
                      <a:pt x="8166" y="16984"/>
                    </a:cubicBezTo>
                    <a:cubicBezTo>
                      <a:pt x="8235" y="16989"/>
                      <a:pt x="8303" y="16991"/>
                      <a:pt x="8371" y="16991"/>
                    </a:cubicBezTo>
                    <a:cubicBezTo>
                      <a:pt x="9211" y="16991"/>
                      <a:pt x="9951" y="16650"/>
                      <a:pt x="10551" y="16146"/>
                    </a:cubicBezTo>
                    <a:cubicBezTo>
                      <a:pt x="11199" y="15602"/>
                      <a:pt x="11130" y="15550"/>
                      <a:pt x="11519" y="15412"/>
                    </a:cubicBezTo>
                    <a:cubicBezTo>
                      <a:pt x="11684" y="15356"/>
                      <a:pt x="11775" y="15339"/>
                      <a:pt x="11890" y="15339"/>
                    </a:cubicBezTo>
                    <a:cubicBezTo>
                      <a:pt x="12045" y="15339"/>
                      <a:pt x="12246" y="15371"/>
                      <a:pt x="12737" y="15386"/>
                    </a:cubicBezTo>
                    <a:cubicBezTo>
                      <a:pt x="12779" y="15387"/>
                      <a:pt x="12821" y="15388"/>
                      <a:pt x="12863" y="15388"/>
                    </a:cubicBezTo>
                    <a:cubicBezTo>
                      <a:pt x="13667" y="15388"/>
                      <a:pt x="14465" y="15148"/>
                      <a:pt x="15122" y="14556"/>
                    </a:cubicBezTo>
                    <a:cubicBezTo>
                      <a:pt x="18595" y="11091"/>
                      <a:pt x="18146" y="6322"/>
                      <a:pt x="15986" y="2961"/>
                    </a:cubicBezTo>
                    <a:cubicBezTo>
                      <a:pt x="14599" y="806"/>
                      <a:pt x="12975" y="0"/>
                      <a:pt x="11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7"/>
              <p:cNvSpPr/>
              <p:nvPr/>
            </p:nvSpPr>
            <p:spPr>
              <a:xfrm>
                <a:off x="3243513" y="3789334"/>
                <a:ext cx="352880" cy="455489"/>
              </a:xfrm>
              <a:custGeom>
                <a:rect b="b" l="l" r="r" t="t"/>
                <a:pathLst>
                  <a:path extrusionOk="0" h="14791" w="11459">
                    <a:moveTo>
                      <a:pt x="6568" y="0"/>
                    </a:moveTo>
                    <a:lnTo>
                      <a:pt x="6568" y="0"/>
                    </a:lnTo>
                    <a:cubicBezTo>
                      <a:pt x="6260" y="68"/>
                      <a:pt x="5958" y="82"/>
                      <a:pt x="5651" y="82"/>
                    </a:cubicBezTo>
                    <a:cubicBezTo>
                      <a:pt x="5428" y="82"/>
                      <a:pt x="5203" y="75"/>
                      <a:pt x="4970" y="75"/>
                    </a:cubicBezTo>
                    <a:cubicBezTo>
                      <a:pt x="4254" y="75"/>
                      <a:pt x="3472" y="146"/>
                      <a:pt x="2507" y="726"/>
                    </a:cubicBezTo>
                    <a:cubicBezTo>
                      <a:pt x="977" y="1685"/>
                      <a:pt x="1" y="3396"/>
                      <a:pt x="277" y="6230"/>
                    </a:cubicBezTo>
                    <a:cubicBezTo>
                      <a:pt x="675" y="10213"/>
                      <a:pt x="3293" y="14223"/>
                      <a:pt x="8166" y="14784"/>
                    </a:cubicBezTo>
                    <a:cubicBezTo>
                      <a:pt x="8235" y="14789"/>
                      <a:pt x="8303" y="14791"/>
                      <a:pt x="8371" y="14791"/>
                    </a:cubicBezTo>
                    <a:cubicBezTo>
                      <a:pt x="9211" y="14791"/>
                      <a:pt x="9951" y="14450"/>
                      <a:pt x="10551" y="13946"/>
                    </a:cubicBezTo>
                    <a:cubicBezTo>
                      <a:pt x="11165" y="13428"/>
                      <a:pt x="11139" y="13358"/>
                      <a:pt x="11458" y="13237"/>
                    </a:cubicBezTo>
                    <a:cubicBezTo>
                      <a:pt x="10551" y="12823"/>
                      <a:pt x="9713" y="12261"/>
                      <a:pt x="8996" y="11579"/>
                    </a:cubicBezTo>
                    <a:cubicBezTo>
                      <a:pt x="7207" y="9885"/>
                      <a:pt x="6136" y="7509"/>
                      <a:pt x="5911" y="5064"/>
                    </a:cubicBezTo>
                    <a:cubicBezTo>
                      <a:pt x="5825" y="4105"/>
                      <a:pt x="5859" y="3137"/>
                      <a:pt x="6015" y="2178"/>
                    </a:cubicBezTo>
                    <a:cubicBezTo>
                      <a:pt x="6075" y="1953"/>
                      <a:pt x="6196" y="1772"/>
                      <a:pt x="6412" y="1720"/>
                    </a:cubicBezTo>
                    <a:cubicBezTo>
                      <a:pt x="6715" y="1642"/>
                      <a:pt x="7060" y="1547"/>
                      <a:pt x="7406" y="1417"/>
                    </a:cubicBezTo>
                    <a:cubicBezTo>
                      <a:pt x="8581" y="1011"/>
                      <a:pt x="9471" y="501"/>
                      <a:pt x="9393" y="285"/>
                    </a:cubicBezTo>
                    <a:cubicBezTo>
                      <a:pt x="9369" y="219"/>
                      <a:pt x="9258" y="188"/>
                      <a:pt x="9082" y="188"/>
                    </a:cubicBezTo>
                    <a:cubicBezTo>
                      <a:pt x="8682" y="188"/>
                      <a:pt x="7945" y="349"/>
                      <a:pt x="7129" y="631"/>
                    </a:cubicBezTo>
                    <a:cubicBezTo>
                      <a:pt x="6991" y="683"/>
                      <a:pt x="6862" y="726"/>
                      <a:pt x="6732" y="778"/>
                    </a:cubicBezTo>
                    <a:cubicBezTo>
                      <a:pt x="6632" y="822"/>
                      <a:pt x="6554" y="840"/>
                      <a:pt x="6495" y="840"/>
                    </a:cubicBezTo>
                    <a:cubicBezTo>
                      <a:pt x="6372" y="840"/>
                      <a:pt x="6334" y="762"/>
                      <a:pt x="6352" y="692"/>
                    </a:cubicBezTo>
                    <a:cubicBezTo>
                      <a:pt x="6421" y="458"/>
                      <a:pt x="6490" y="234"/>
                      <a:pt x="6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7"/>
              <p:cNvSpPr/>
              <p:nvPr/>
            </p:nvSpPr>
            <p:spPr>
              <a:xfrm>
                <a:off x="3375778" y="3650633"/>
                <a:ext cx="87027" cy="69535"/>
              </a:xfrm>
              <a:custGeom>
                <a:rect b="b" l="l" r="r" t="t"/>
                <a:pathLst>
                  <a:path extrusionOk="0" h="2258" w="2826">
                    <a:moveTo>
                      <a:pt x="416" y="1"/>
                    </a:moveTo>
                    <a:cubicBezTo>
                      <a:pt x="165" y="1"/>
                      <a:pt x="0" y="29"/>
                      <a:pt x="0" y="29"/>
                    </a:cubicBezTo>
                    <a:cubicBezTo>
                      <a:pt x="0" y="29"/>
                      <a:pt x="213" y="2258"/>
                      <a:pt x="2259" y="2258"/>
                    </a:cubicBezTo>
                    <a:cubicBezTo>
                      <a:pt x="2434" y="2258"/>
                      <a:pt x="2623" y="2241"/>
                      <a:pt x="2826" y="2206"/>
                    </a:cubicBezTo>
                    <a:cubicBezTo>
                      <a:pt x="2658" y="247"/>
                      <a:pt x="1160" y="1"/>
                      <a:pt x="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3375778" y="3650603"/>
                <a:ext cx="87027" cy="69350"/>
              </a:xfrm>
              <a:custGeom>
                <a:rect b="b" l="l" r="r" t="t"/>
                <a:pathLst>
                  <a:path extrusionOk="0" h="2252" w="2826">
                    <a:moveTo>
                      <a:pt x="350" y="0"/>
                    </a:moveTo>
                    <a:cubicBezTo>
                      <a:pt x="234" y="0"/>
                      <a:pt x="117" y="10"/>
                      <a:pt x="0" y="30"/>
                    </a:cubicBezTo>
                    <a:cubicBezTo>
                      <a:pt x="0" y="30"/>
                      <a:pt x="212" y="2252"/>
                      <a:pt x="2250" y="2252"/>
                    </a:cubicBezTo>
                    <a:cubicBezTo>
                      <a:pt x="2428" y="2252"/>
                      <a:pt x="2619" y="2235"/>
                      <a:pt x="2826" y="2198"/>
                    </a:cubicBezTo>
                    <a:cubicBezTo>
                      <a:pt x="2826" y="2172"/>
                      <a:pt x="2826" y="2146"/>
                      <a:pt x="2817" y="2121"/>
                    </a:cubicBezTo>
                    <a:cubicBezTo>
                      <a:pt x="1651" y="2017"/>
                      <a:pt x="692" y="1153"/>
                      <a:pt x="467" y="4"/>
                    </a:cubicBezTo>
                    <a:cubicBezTo>
                      <a:pt x="428" y="1"/>
                      <a:pt x="389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7"/>
              <p:cNvSpPr/>
              <p:nvPr/>
            </p:nvSpPr>
            <p:spPr>
              <a:xfrm>
                <a:off x="3384554" y="3658948"/>
                <a:ext cx="70274" cy="52444"/>
              </a:xfrm>
              <a:custGeom>
                <a:rect b="b" l="l" r="r" t="t"/>
                <a:pathLst>
                  <a:path extrusionOk="0" h="1703" w="2282">
                    <a:moveTo>
                      <a:pt x="0" y="1"/>
                    </a:moveTo>
                    <a:lnTo>
                      <a:pt x="0" y="1"/>
                    </a:lnTo>
                    <a:cubicBezTo>
                      <a:pt x="346" y="329"/>
                      <a:pt x="709" y="631"/>
                      <a:pt x="1098" y="916"/>
                    </a:cubicBezTo>
                    <a:cubicBezTo>
                      <a:pt x="1469" y="1202"/>
                      <a:pt x="1867" y="1461"/>
                      <a:pt x="2282" y="1703"/>
                    </a:cubicBezTo>
                    <a:cubicBezTo>
                      <a:pt x="1936" y="1374"/>
                      <a:pt x="1573" y="1063"/>
                      <a:pt x="1193" y="787"/>
                    </a:cubicBezTo>
                    <a:cubicBezTo>
                      <a:pt x="813" y="493"/>
                      <a:pt x="415" y="23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7"/>
              <p:cNvSpPr/>
              <p:nvPr/>
            </p:nvSpPr>
            <p:spPr>
              <a:xfrm>
                <a:off x="3392807" y="3715211"/>
                <a:ext cx="66024" cy="37354"/>
              </a:xfrm>
              <a:custGeom>
                <a:rect b="b" l="l" r="r" t="t"/>
                <a:pathLst>
                  <a:path extrusionOk="0" h="1213" w="2144">
                    <a:moveTo>
                      <a:pt x="1374" y="1"/>
                    </a:moveTo>
                    <a:cubicBezTo>
                      <a:pt x="404" y="1"/>
                      <a:pt x="0" y="1042"/>
                      <a:pt x="0" y="1042"/>
                    </a:cubicBezTo>
                    <a:cubicBezTo>
                      <a:pt x="0" y="1042"/>
                      <a:pt x="357" y="1212"/>
                      <a:pt x="794" y="1212"/>
                    </a:cubicBezTo>
                    <a:cubicBezTo>
                      <a:pt x="1265" y="1212"/>
                      <a:pt x="1830" y="1015"/>
                      <a:pt x="2143" y="195"/>
                    </a:cubicBezTo>
                    <a:cubicBezTo>
                      <a:pt x="1855" y="57"/>
                      <a:pt x="1599" y="1"/>
                      <a:pt x="13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7"/>
              <p:cNvSpPr/>
              <p:nvPr/>
            </p:nvSpPr>
            <p:spPr>
              <a:xfrm>
                <a:off x="3392807" y="3720692"/>
                <a:ext cx="66024" cy="32027"/>
              </a:xfrm>
              <a:custGeom>
                <a:rect b="b" l="l" r="r" t="t"/>
                <a:pathLst>
                  <a:path extrusionOk="0" h="1040" w="2144">
                    <a:moveTo>
                      <a:pt x="2091" y="0"/>
                    </a:moveTo>
                    <a:cubicBezTo>
                      <a:pt x="1767" y="451"/>
                      <a:pt x="1251" y="706"/>
                      <a:pt x="716" y="706"/>
                    </a:cubicBezTo>
                    <a:cubicBezTo>
                      <a:pt x="523" y="706"/>
                      <a:pt x="328" y="673"/>
                      <a:pt x="139" y="605"/>
                    </a:cubicBezTo>
                    <a:cubicBezTo>
                      <a:pt x="87" y="691"/>
                      <a:pt x="43" y="778"/>
                      <a:pt x="0" y="873"/>
                    </a:cubicBezTo>
                    <a:cubicBezTo>
                      <a:pt x="0" y="873"/>
                      <a:pt x="355" y="1040"/>
                      <a:pt x="790" y="1040"/>
                    </a:cubicBezTo>
                    <a:cubicBezTo>
                      <a:pt x="1262" y="1040"/>
                      <a:pt x="1829" y="844"/>
                      <a:pt x="2143" y="26"/>
                    </a:cubicBezTo>
                    <a:lnTo>
                      <a:pt x="20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7"/>
              <p:cNvSpPr/>
              <p:nvPr/>
            </p:nvSpPr>
            <p:spPr>
              <a:xfrm>
                <a:off x="3399982" y="3723340"/>
                <a:ext cx="52198" cy="21587"/>
              </a:xfrm>
              <a:custGeom>
                <a:rect b="b" l="l" r="r" t="t"/>
                <a:pathLst>
                  <a:path extrusionOk="0" h="701" w="1695">
                    <a:moveTo>
                      <a:pt x="1694" y="0"/>
                    </a:moveTo>
                    <a:lnTo>
                      <a:pt x="1694" y="0"/>
                    </a:lnTo>
                    <a:cubicBezTo>
                      <a:pt x="1400" y="87"/>
                      <a:pt x="1107" y="182"/>
                      <a:pt x="830" y="303"/>
                    </a:cubicBezTo>
                    <a:cubicBezTo>
                      <a:pt x="545" y="415"/>
                      <a:pt x="268" y="553"/>
                      <a:pt x="1" y="700"/>
                    </a:cubicBezTo>
                    <a:cubicBezTo>
                      <a:pt x="294" y="623"/>
                      <a:pt x="580" y="519"/>
                      <a:pt x="865" y="398"/>
                    </a:cubicBezTo>
                    <a:cubicBezTo>
                      <a:pt x="1150" y="286"/>
                      <a:pt x="1426" y="156"/>
                      <a:pt x="16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7"/>
              <p:cNvSpPr/>
              <p:nvPr/>
            </p:nvSpPr>
            <p:spPr>
              <a:xfrm>
                <a:off x="3443095" y="3647000"/>
                <a:ext cx="48718" cy="189451"/>
              </a:xfrm>
              <a:custGeom>
                <a:rect b="b" l="l" r="r" t="t"/>
                <a:pathLst>
                  <a:path extrusionOk="0" h="6152" w="1582">
                    <a:moveTo>
                      <a:pt x="1178" y="1"/>
                    </a:moveTo>
                    <a:cubicBezTo>
                      <a:pt x="1033" y="1"/>
                      <a:pt x="896" y="86"/>
                      <a:pt x="838" y="233"/>
                    </a:cubicBezTo>
                    <a:cubicBezTo>
                      <a:pt x="0" y="2350"/>
                      <a:pt x="156" y="4622"/>
                      <a:pt x="597" y="6152"/>
                    </a:cubicBezTo>
                    <a:cubicBezTo>
                      <a:pt x="709" y="6126"/>
                      <a:pt x="813" y="6091"/>
                      <a:pt x="925" y="6048"/>
                    </a:cubicBezTo>
                    <a:cubicBezTo>
                      <a:pt x="1046" y="6005"/>
                      <a:pt x="1167" y="5962"/>
                      <a:pt x="1279" y="5918"/>
                    </a:cubicBezTo>
                    <a:cubicBezTo>
                      <a:pt x="856" y="4424"/>
                      <a:pt x="787" y="2324"/>
                      <a:pt x="1512" y="492"/>
                    </a:cubicBezTo>
                    <a:cubicBezTo>
                      <a:pt x="1582" y="311"/>
                      <a:pt x="1504" y="112"/>
                      <a:pt x="1331" y="34"/>
                    </a:cubicBezTo>
                    <a:cubicBezTo>
                      <a:pt x="1281" y="12"/>
                      <a:pt x="1229" y="1"/>
                      <a:pt x="1178" y="1"/>
                    </a:cubicBezTo>
                    <a:close/>
                  </a:path>
                </a:pathLst>
              </a:custGeom>
              <a:solidFill>
                <a:srgbClr val="B2650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3443095" y="3647000"/>
                <a:ext cx="42343" cy="189451"/>
              </a:xfrm>
              <a:custGeom>
                <a:rect b="b" l="l" r="r" t="t"/>
                <a:pathLst>
                  <a:path extrusionOk="0" h="6152" w="1375">
                    <a:moveTo>
                      <a:pt x="1171" y="1"/>
                    </a:moveTo>
                    <a:cubicBezTo>
                      <a:pt x="1029" y="1"/>
                      <a:pt x="896" y="86"/>
                      <a:pt x="838" y="233"/>
                    </a:cubicBezTo>
                    <a:cubicBezTo>
                      <a:pt x="0" y="2350"/>
                      <a:pt x="156" y="4631"/>
                      <a:pt x="597" y="6152"/>
                    </a:cubicBezTo>
                    <a:lnTo>
                      <a:pt x="657" y="6134"/>
                    </a:lnTo>
                    <a:cubicBezTo>
                      <a:pt x="467" y="4087"/>
                      <a:pt x="709" y="2013"/>
                      <a:pt x="1374" y="60"/>
                    </a:cubicBezTo>
                    <a:cubicBezTo>
                      <a:pt x="1357" y="52"/>
                      <a:pt x="1340" y="43"/>
                      <a:pt x="1322" y="34"/>
                    </a:cubicBezTo>
                    <a:cubicBezTo>
                      <a:pt x="1273" y="12"/>
                      <a:pt x="1221" y="1"/>
                      <a:pt x="1171" y="1"/>
                    </a:cubicBezTo>
                    <a:close/>
                  </a:path>
                </a:pathLst>
              </a:custGeom>
              <a:solidFill>
                <a:srgbClr val="9350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7" name="Google Shape;397;p27"/>
            <p:cNvGrpSpPr/>
            <p:nvPr/>
          </p:nvGrpSpPr>
          <p:grpSpPr>
            <a:xfrm rot="158091">
              <a:off x="3128540" y="1277251"/>
              <a:ext cx="791193" cy="2009186"/>
              <a:chOff x="3821196" y="1343318"/>
              <a:chExt cx="434548" cy="1103570"/>
            </a:xfrm>
          </p:grpSpPr>
          <p:sp>
            <p:nvSpPr>
              <p:cNvPr id="398" name="Google Shape;398;p27"/>
              <p:cNvSpPr/>
              <p:nvPr/>
            </p:nvSpPr>
            <p:spPr>
              <a:xfrm>
                <a:off x="3821196" y="1343318"/>
                <a:ext cx="434548" cy="1103570"/>
              </a:xfrm>
              <a:custGeom>
                <a:rect b="b" l="l" r="r" t="t"/>
                <a:pathLst>
                  <a:path extrusionOk="0" h="35836" w="14111">
                    <a:moveTo>
                      <a:pt x="10603" y="1299"/>
                    </a:moveTo>
                    <a:cubicBezTo>
                      <a:pt x="11157" y="1299"/>
                      <a:pt x="11651" y="1810"/>
                      <a:pt x="11518" y="2434"/>
                    </a:cubicBezTo>
                    <a:cubicBezTo>
                      <a:pt x="11421" y="2868"/>
                      <a:pt x="11033" y="3165"/>
                      <a:pt x="10606" y="3165"/>
                    </a:cubicBezTo>
                    <a:cubicBezTo>
                      <a:pt x="10539" y="3165"/>
                      <a:pt x="10471" y="3158"/>
                      <a:pt x="10404" y="3143"/>
                    </a:cubicBezTo>
                    <a:cubicBezTo>
                      <a:pt x="9591" y="2970"/>
                      <a:pt x="9401" y="1899"/>
                      <a:pt x="10101" y="1449"/>
                    </a:cubicBezTo>
                    <a:cubicBezTo>
                      <a:pt x="10263" y="1345"/>
                      <a:pt x="10436" y="1299"/>
                      <a:pt x="10603" y="1299"/>
                    </a:cubicBezTo>
                    <a:close/>
                    <a:moveTo>
                      <a:pt x="10326" y="1"/>
                    </a:moveTo>
                    <a:cubicBezTo>
                      <a:pt x="8749" y="1"/>
                      <a:pt x="7332" y="1096"/>
                      <a:pt x="6973" y="2702"/>
                    </a:cubicBezTo>
                    <a:lnTo>
                      <a:pt x="44" y="34067"/>
                    </a:lnTo>
                    <a:cubicBezTo>
                      <a:pt x="1" y="34257"/>
                      <a:pt x="121" y="34447"/>
                      <a:pt x="312" y="34490"/>
                    </a:cubicBezTo>
                    <a:lnTo>
                      <a:pt x="6351" y="35830"/>
                    </a:lnTo>
                    <a:cubicBezTo>
                      <a:pt x="6373" y="35834"/>
                      <a:pt x="6395" y="35835"/>
                      <a:pt x="6416" y="35835"/>
                    </a:cubicBezTo>
                    <a:cubicBezTo>
                      <a:pt x="6581" y="35835"/>
                      <a:pt x="6728" y="35721"/>
                      <a:pt x="6766" y="35553"/>
                    </a:cubicBezTo>
                    <a:lnTo>
                      <a:pt x="13696" y="4188"/>
                    </a:lnTo>
                    <a:cubicBezTo>
                      <a:pt x="14110" y="2331"/>
                      <a:pt x="12935" y="490"/>
                      <a:pt x="11078" y="84"/>
                    </a:cubicBezTo>
                    <a:cubicBezTo>
                      <a:pt x="10826" y="28"/>
                      <a:pt x="10574" y="1"/>
                      <a:pt x="10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3821196" y="1343318"/>
                <a:ext cx="381057" cy="1091159"/>
              </a:xfrm>
              <a:custGeom>
                <a:rect b="b" l="l" r="r" t="t"/>
                <a:pathLst>
                  <a:path extrusionOk="0" h="35433" w="12374">
                    <a:moveTo>
                      <a:pt x="10326" y="1"/>
                    </a:moveTo>
                    <a:cubicBezTo>
                      <a:pt x="8747" y="1"/>
                      <a:pt x="7324" y="1096"/>
                      <a:pt x="6973" y="2702"/>
                    </a:cubicBezTo>
                    <a:lnTo>
                      <a:pt x="44" y="34067"/>
                    </a:lnTo>
                    <a:cubicBezTo>
                      <a:pt x="1" y="34257"/>
                      <a:pt x="121" y="34447"/>
                      <a:pt x="312" y="34490"/>
                    </a:cubicBezTo>
                    <a:lnTo>
                      <a:pt x="4563" y="35432"/>
                    </a:lnTo>
                    <a:cubicBezTo>
                      <a:pt x="4390" y="24156"/>
                      <a:pt x="6723" y="12984"/>
                      <a:pt x="11397" y="2728"/>
                    </a:cubicBezTo>
                    <a:lnTo>
                      <a:pt x="11397" y="2728"/>
                    </a:lnTo>
                    <a:cubicBezTo>
                      <a:pt x="11220" y="3005"/>
                      <a:pt x="10919" y="3162"/>
                      <a:pt x="10608" y="3162"/>
                    </a:cubicBezTo>
                    <a:cubicBezTo>
                      <a:pt x="10463" y="3162"/>
                      <a:pt x="10316" y="3128"/>
                      <a:pt x="10179" y="3056"/>
                    </a:cubicBezTo>
                    <a:cubicBezTo>
                      <a:pt x="9747" y="2840"/>
                      <a:pt x="9557" y="2322"/>
                      <a:pt x="9747" y="1881"/>
                    </a:cubicBezTo>
                    <a:cubicBezTo>
                      <a:pt x="9892" y="1523"/>
                      <a:pt x="10235" y="1302"/>
                      <a:pt x="10604" y="1302"/>
                    </a:cubicBezTo>
                    <a:cubicBezTo>
                      <a:pt x="10698" y="1302"/>
                      <a:pt x="10793" y="1316"/>
                      <a:pt x="10888" y="1346"/>
                    </a:cubicBezTo>
                    <a:cubicBezTo>
                      <a:pt x="11345" y="1492"/>
                      <a:pt x="11622" y="1968"/>
                      <a:pt x="11510" y="2434"/>
                    </a:cubicBezTo>
                    <a:cubicBezTo>
                      <a:pt x="11510" y="2460"/>
                      <a:pt x="11501" y="2486"/>
                      <a:pt x="11492" y="2512"/>
                    </a:cubicBezTo>
                    <a:cubicBezTo>
                      <a:pt x="11778" y="1899"/>
                      <a:pt x="12071" y="1276"/>
                      <a:pt x="12374" y="672"/>
                    </a:cubicBezTo>
                    <a:cubicBezTo>
                      <a:pt x="11985" y="386"/>
                      <a:pt x="11544" y="188"/>
                      <a:pt x="11078" y="84"/>
                    </a:cubicBezTo>
                    <a:cubicBezTo>
                      <a:pt x="10826" y="28"/>
                      <a:pt x="10574" y="1"/>
                      <a:pt x="10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4023427" y="1474690"/>
                <a:ext cx="77203" cy="25283"/>
              </a:xfrm>
              <a:custGeom>
                <a:rect b="b" l="l" r="r" t="t"/>
                <a:pathLst>
                  <a:path extrusionOk="0" h="821" w="2507">
                    <a:moveTo>
                      <a:pt x="61" y="0"/>
                    </a:moveTo>
                    <a:lnTo>
                      <a:pt x="0" y="277"/>
                    </a:lnTo>
                    <a:lnTo>
                      <a:pt x="2446" y="821"/>
                    </a:lnTo>
                    <a:lnTo>
                      <a:pt x="2506" y="5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4010370" y="1533754"/>
                <a:ext cx="77203" cy="25313"/>
              </a:xfrm>
              <a:custGeom>
                <a:rect b="b" l="l" r="r" t="t"/>
                <a:pathLst>
                  <a:path extrusionOk="0" h="822" w="2507">
                    <a:moveTo>
                      <a:pt x="61" y="0"/>
                    </a:moveTo>
                    <a:lnTo>
                      <a:pt x="1" y="277"/>
                    </a:lnTo>
                    <a:lnTo>
                      <a:pt x="2446" y="821"/>
                    </a:lnTo>
                    <a:lnTo>
                      <a:pt x="2507" y="5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3997344" y="1592819"/>
                <a:ext cx="77203" cy="25313"/>
              </a:xfrm>
              <a:custGeom>
                <a:rect b="b" l="l" r="r" t="t"/>
                <a:pathLst>
                  <a:path extrusionOk="0" h="822" w="2507">
                    <a:moveTo>
                      <a:pt x="61" y="0"/>
                    </a:moveTo>
                    <a:lnTo>
                      <a:pt x="1" y="277"/>
                    </a:lnTo>
                    <a:lnTo>
                      <a:pt x="2446" y="821"/>
                    </a:lnTo>
                    <a:lnTo>
                      <a:pt x="2506" y="5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3984040" y="1651884"/>
                <a:ext cx="77449" cy="25313"/>
              </a:xfrm>
              <a:custGeom>
                <a:rect b="b" l="l" r="r" t="t"/>
                <a:pathLst>
                  <a:path extrusionOk="0" h="822" w="2515">
                    <a:moveTo>
                      <a:pt x="70" y="1"/>
                    </a:moveTo>
                    <a:lnTo>
                      <a:pt x="0" y="277"/>
                    </a:lnTo>
                    <a:lnTo>
                      <a:pt x="2454" y="821"/>
                    </a:lnTo>
                    <a:lnTo>
                      <a:pt x="2515" y="53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3971014" y="1710949"/>
                <a:ext cx="77449" cy="25313"/>
              </a:xfrm>
              <a:custGeom>
                <a:rect b="b" l="l" r="r" t="t"/>
                <a:pathLst>
                  <a:path extrusionOk="0" h="822" w="2515">
                    <a:moveTo>
                      <a:pt x="69" y="1"/>
                    </a:moveTo>
                    <a:lnTo>
                      <a:pt x="0" y="277"/>
                    </a:lnTo>
                    <a:lnTo>
                      <a:pt x="2454" y="822"/>
                    </a:lnTo>
                    <a:lnTo>
                      <a:pt x="2514" y="536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3957957" y="1770014"/>
                <a:ext cx="77480" cy="25313"/>
              </a:xfrm>
              <a:custGeom>
                <a:rect b="b" l="l" r="r" t="t"/>
                <a:pathLst>
                  <a:path extrusionOk="0" h="822" w="2516">
                    <a:moveTo>
                      <a:pt x="70" y="1"/>
                    </a:moveTo>
                    <a:lnTo>
                      <a:pt x="1" y="277"/>
                    </a:lnTo>
                    <a:lnTo>
                      <a:pt x="2455" y="822"/>
                    </a:lnTo>
                    <a:lnTo>
                      <a:pt x="2515" y="537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3944931" y="1829109"/>
                <a:ext cx="77449" cy="25283"/>
              </a:xfrm>
              <a:custGeom>
                <a:rect b="b" l="l" r="r" t="t"/>
                <a:pathLst>
                  <a:path extrusionOk="0" h="821" w="2515">
                    <a:moveTo>
                      <a:pt x="69" y="0"/>
                    </a:moveTo>
                    <a:lnTo>
                      <a:pt x="0" y="277"/>
                    </a:lnTo>
                    <a:lnTo>
                      <a:pt x="2454" y="821"/>
                    </a:lnTo>
                    <a:lnTo>
                      <a:pt x="2515" y="53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3931874" y="1888174"/>
                <a:ext cx="77480" cy="25313"/>
              </a:xfrm>
              <a:custGeom>
                <a:rect b="b" l="l" r="r" t="t"/>
                <a:pathLst>
                  <a:path extrusionOk="0" h="822" w="2516">
                    <a:moveTo>
                      <a:pt x="70" y="0"/>
                    </a:moveTo>
                    <a:lnTo>
                      <a:pt x="1" y="277"/>
                    </a:lnTo>
                    <a:lnTo>
                      <a:pt x="2455" y="821"/>
                    </a:lnTo>
                    <a:lnTo>
                      <a:pt x="2515" y="53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3918847" y="1947239"/>
                <a:ext cx="77449" cy="25313"/>
              </a:xfrm>
              <a:custGeom>
                <a:rect b="b" l="l" r="r" t="t"/>
                <a:pathLst>
                  <a:path extrusionOk="0" h="822" w="2515">
                    <a:moveTo>
                      <a:pt x="61" y="0"/>
                    </a:moveTo>
                    <a:lnTo>
                      <a:pt x="1" y="277"/>
                    </a:lnTo>
                    <a:lnTo>
                      <a:pt x="2454" y="821"/>
                    </a:lnTo>
                    <a:lnTo>
                      <a:pt x="2515" y="5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3905821" y="2006057"/>
                <a:ext cx="77449" cy="25283"/>
              </a:xfrm>
              <a:custGeom>
                <a:rect b="b" l="l" r="r" t="t"/>
                <a:pathLst>
                  <a:path extrusionOk="0" h="821" w="2515">
                    <a:moveTo>
                      <a:pt x="61" y="0"/>
                    </a:moveTo>
                    <a:lnTo>
                      <a:pt x="0" y="285"/>
                    </a:lnTo>
                    <a:lnTo>
                      <a:pt x="2454" y="821"/>
                    </a:lnTo>
                    <a:lnTo>
                      <a:pt x="2515" y="54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3892764" y="2065368"/>
                <a:ext cx="77480" cy="25313"/>
              </a:xfrm>
              <a:custGeom>
                <a:rect b="b" l="l" r="r" t="t"/>
                <a:pathLst>
                  <a:path extrusionOk="0" h="822" w="2516">
                    <a:moveTo>
                      <a:pt x="61" y="1"/>
                    </a:moveTo>
                    <a:lnTo>
                      <a:pt x="1" y="277"/>
                    </a:lnTo>
                    <a:lnTo>
                      <a:pt x="2455" y="822"/>
                    </a:lnTo>
                    <a:lnTo>
                      <a:pt x="2515" y="537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3879738" y="2124464"/>
                <a:ext cx="77449" cy="25283"/>
              </a:xfrm>
              <a:custGeom>
                <a:rect b="b" l="l" r="r" t="t"/>
                <a:pathLst>
                  <a:path extrusionOk="0" h="821" w="2515">
                    <a:moveTo>
                      <a:pt x="61" y="0"/>
                    </a:moveTo>
                    <a:lnTo>
                      <a:pt x="0" y="276"/>
                    </a:lnTo>
                    <a:lnTo>
                      <a:pt x="2454" y="821"/>
                    </a:lnTo>
                    <a:lnTo>
                      <a:pt x="2515" y="5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3866711" y="2183529"/>
                <a:ext cx="77449" cy="25313"/>
              </a:xfrm>
              <a:custGeom>
                <a:rect b="b" l="l" r="r" t="t"/>
                <a:pathLst>
                  <a:path extrusionOk="0" h="822" w="2515">
                    <a:moveTo>
                      <a:pt x="61" y="0"/>
                    </a:moveTo>
                    <a:lnTo>
                      <a:pt x="0" y="277"/>
                    </a:lnTo>
                    <a:lnTo>
                      <a:pt x="2454" y="821"/>
                    </a:lnTo>
                    <a:lnTo>
                      <a:pt x="2514" y="5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3853654" y="2242317"/>
                <a:ext cx="77480" cy="25313"/>
              </a:xfrm>
              <a:custGeom>
                <a:rect b="b" l="l" r="r" t="t"/>
                <a:pathLst>
                  <a:path extrusionOk="0" h="822" w="2516">
                    <a:moveTo>
                      <a:pt x="61" y="1"/>
                    </a:moveTo>
                    <a:lnTo>
                      <a:pt x="1" y="286"/>
                    </a:lnTo>
                    <a:lnTo>
                      <a:pt x="2455" y="822"/>
                    </a:lnTo>
                    <a:lnTo>
                      <a:pt x="2515" y="545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3840628" y="2301381"/>
                <a:ext cx="77449" cy="25313"/>
              </a:xfrm>
              <a:custGeom>
                <a:rect b="b" l="l" r="r" t="t"/>
                <a:pathLst>
                  <a:path extrusionOk="0" h="822" w="2515">
                    <a:moveTo>
                      <a:pt x="61" y="1"/>
                    </a:moveTo>
                    <a:lnTo>
                      <a:pt x="0" y="286"/>
                    </a:lnTo>
                    <a:lnTo>
                      <a:pt x="2446" y="822"/>
                    </a:lnTo>
                    <a:lnTo>
                      <a:pt x="2515" y="545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5" name="Google Shape;415;p27"/>
            <p:cNvSpPr/>
            <p:nvPr/>
          </p:nvSpPr>
          <p:spPr>
            <a:xfrm>
              <a:off x="5334050" y="974150"/>
              <a:ext cx="503100" cy="503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b="1" sz="24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7474800" y="974150"/>
              <a:ext cx="503100" cy="503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b="1" sz="24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5324575" y="2873950"/>
              <a:ext cx="503100" cy="503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1" sz="24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7474800" y="2873950"/>
              <a:ext cx="503100" cy="5031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b="1" sz="24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4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66" name="Google Shape;1066;p54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11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7" name="Google Shape;1067;p54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Should cell phones be allowed in class?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68" name="Google Shape;1068;p54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4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4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4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4"/>
          <p:cNvSpPr txBox="1"/>
          <p:nvPr>
            <p:ph type="title"/>
          </p:nvPr>
        </p:nvSpPr>
        <p:spPr>
          <a:xfrm>
            <a:off x="28038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Yes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73" name="Google Shape;1073;p54"/>
          <p:cNvSpPr txBox="1"/>
          <p:nvPr>
            <p:ph type="title"/>
          </p:nvPr>
        </p:nvSpPr>
        <p:spPr>
          <a:xfrm>
            <a:off x="6877063" y="3254350"/>
            <a:ext cx="2238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No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55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79" name="Google Shape;1079;p55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12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80" name="Google Shape;1080;p55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How important is it to be on time?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81" name="Google Shape;1081;p55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5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5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5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5"/>
          <p:cNvSpPr txBox="1"/>
          <p:nvPr>
            <p:ph type="title"/>
          </p:nvPr>
        </p:nvSpPr>
        <p:spPr>
          <a:xfrm>
            <a:off x="28038" y="3090700"/>
            <a:ext cx="22389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Very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important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86" name="Google Shape;1086;p55"/>
          <p:cNvSpPr txBox="1"/>
          <p:nvPr>
            <p:ph type="title"/>
          </p:nvPr>
        </p:nvSpPr>
        <p:spPr>
          <a:xfrm>
            <a:off x="6877063" y="3090700"/>
            <a:ext cx="22389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Not that important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6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92" name="Google Shape;1092;p56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13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93" name="Google Shape;1093;p56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Are you more of a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94" name="Google Shape;1094;p56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56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56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56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56"/>
          <p:cNvSpPr txBox="1"/>
          <p:nvPr>
            <p:ph type="title"/>
          </p:nvPr>
        </p:nvSpPr>
        <p:spPr>
          <a:xfrm>
            <a:off x="40188" y="3102850"/>
            <a:ext cx="22389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Morning person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099" name="Google Shape;1099;p56"/>
          <p:cNvSpPr txBox="1"/>
          <p:nvPr>
            <p:ph type="title"/>
          </p:nvPr>
        </p:nvSpPr>
        <p:spPr>
          <a:xfrm>
            <a:off x="6889213" y="3102850"/>
            <a:ext cx="22389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Night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person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7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105" name="Google Shape;1105;p57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14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6" name="Google Shape;1106;p57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Would you rather order …?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107" name="Google Shape;1107;p57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57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57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57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57"/>
          <p:cNvSpPr txBox="1"/>
          <p:nvPr>
            <p:ph type="title"/>
          </p:nvPr>
        </p:nvSpPr>
        <p:spPr>
          <a:xfrm>
            <a:off x="40188" y="3282700"/>
            <a:ext cx="22389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An appetizer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112" name="Google Shape;1112;p57"/>
          <p:cNvSpPr txBox="1"/>
          <p:nvPr>
            <p:ph type="title"/>
          </p:nvPr>
        </p:nvSpPr>
        <p:spPr>
          <a:xfrm>
            <a:off x="6889213" y="3282700"/>
            <a:ext cx="22389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 dessert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8"/>
          <p:cNvSpPr/>
          <p:nvPr/>
        </p:nvSpPr>
        <p:spPr>
          <a:xfrm>
            <a:off x="0" y="425"/>
            <a:ext cx="9168300" cy="121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118" name="Google Shape;1118;p58"/>
          <p:cNvSpPr/>
          <p:nvPr/>
        </p:nvSpPr>
        <p:spPr>
          <a:xfrm>
            <a:off x="4183044" y="183575"/>
            <a:ext cx="834000" cy="85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</a:t>
            </a:r>
            <a:endParaRPr b="1" sz="27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9" name="Google Shape;1119;p58"/>
          <p:cNvSpPr txBox="1"/>
          <p:nvPr>
            <p:ph type="title"/>
          </p:nvPr>
        </p:nvSpPr>
        <p:spPr>
          <a:xfrm>
            <a:off x="339738" y="169435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Which is better?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120" name="Google Shape;1120;p58"/>
          <p:cNvSpPr/>
          <p:nvPr/>
        </p:nvSpPr>
        <p:spPr>
          <a:xfrm>
            <a:off x="2302213" y="3046600"/>
            <a:ext cx="1047000" cy="104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58"/>
          <p:cNvSpPr/>
          <p:nvPr/>
        </p:nvSpPr>
        <p:spPr>
          <a:xfrm>
            <a:off x="5830063" y="3046600"/>
            <a:ext cx="1047000" cy="104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58"/>
          <p:cNvSpPr/>
          <p:nvPr/>
        </p:nvSpPr>
        <p:spPr>
          <a:xfrm>
            <a:off x="3665011" y="3194800"/>
            <a:ext cx="778200" cy="7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58"/>
          <p:cNvSpPr/>
          <p:nvPr/>
        </p:nvSpPr>
        <p:spPr>
          <a:xfrm>
            <a:off x="4736064" y="3194800"/>
            <a:ext cx="778200" cy="75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58"/>
          <p:cNvSpPr txBox="1"/>
          <p:nvPr>
            <p:ph type="title"/>
          </p:nvPr>
        </p:nvSpPr>
        <p:spPr>
          <a:xfrm>
            <a:off x="39225" y="3071950"/>
            <a:ext cx="2238900" cy="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Learning a lot but getting a C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125" name="Google Shape;1125;p58"/>
          <p:cNvSpPr txBox="1"/>
          <p:nvPr>
            <p:ph type="title"/>
          </p:nvPr>
        </p:nvSpPr>
        <p:spPr>
          <a:xfrm>
            <a:off x="6901125" y="2885650"/>
            <a:ext cx="2238900" cy="13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Not learning much but getting an A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9"/>
          <p:cNvSpPr txBox="1"/>
          <p:nvPr>
            <p:ph type="title"/>
          </p:nvPr>
        </p:nvSpPr>
        <p:spPr>
          <a:xfrm>
            <a:off x="323850" y="1677600"/>
            <a:ext cx="8520600" cy="17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</a:rPr>
              <a:t>That’s all the questions!</a:t>
            </a:r>
            <a:endParaRPr sz="4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</a:rPr>
              <a:t>Thanks for playing!</a:t>
            </a:r>
            <a:endParaRPr sz="5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60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Learning!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900">
                <a:latin typeface="Arial"/>
                <a:ea typeface="Arial"/>
                <a:cs typeface="Arial"/>
                <a:sym typeface="Arial"/>
              </a:rPr>
              <a:t>Your first assignment</a:t>
            </a:r>
            <a:endParaRPr b="0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60"/>
          <p:cNvSpPr/>
          <p:nvPr/>
        </p:nvSpPr>
        <p:spPr>
          <a:xfrm>
            <a:off x="157400" y="1276650"/>
            <a:ext cx="4550400" cy="1987200"/>
          </a:xfrm>
          <a:prstGeom prst="roundRect">
            <a:avLst>
              <a:gd fmla="val 130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7" name="Google Shape;1137;p60"/>
          <p:cNvGrpSpPr/>
          <p:nvPr/>
        </p:nvGrpSpPr>
        <p:grpSpPr>
          <a:xfrm>
            <a:off x="197072" y="1323461"/>
            <a:ext cx="4510698" cy="1491520"/>
            <a:chOff x="485784" y="3540120"/>
            <a:chExt cx="2040301" cy="1037290"/>
          </a:xfrm>
        </p:grpSpPr>
        <p:sp>
          <p:nvSpPr>
            <p:cNvPr id="1138" name="Google Shape;1138;p60"/>
            <p:cNvSpPr/>
            <p:nvPr/>
          </p:nvSpPr>
          <p:spPr>
            <a:xfrm>
              <a:off x="485784" y="3886210"/>
              <a:ext cx="20403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Fill out on your own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9" name="Google Shape;1139;p60"/>
            <p:cNvSpPr txBox="1"/>
            <p:nvPr/>
          </p:nvSpPr>
          <p:spPr>
            <a:xfrm>
              <a:off x="485785" y="3540120"/>
              <a:ext cx="20403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Assignment Overview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40" name="Google Shape;1140;p60"/>
          <p:cNvSpPr/>
          <p:nvPr/>
        </p:nvSpPr>
        <p:spPr>
          <a:xfrm>
            <a:off x="4902138" y="1276650"/>
            <a:ext cx="4050300" cy="1987200"/>
          </a:xfrm>
          <a:prstGeom prst="roundRect">
            <a:avLst>
              <a:gd fmla="val 130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1" name="Google Shape;1141;p60"/>
          <p:cNvGrpSpPr/>
          <p:nvPr/>
        </p:nvGrpSpPr>
        <p:grpSpPr>
          <a:xfrm>
            <a:off x="4902063" y="1323396"/>
            <a:ext cx="4050404" cy="1465065"/>
            <a:chOff x="485866" y="3514531"/>
            <a:chExt cx="2040300" cy="1062874"/>
          </a:xfrm>
        </p:grpSpPr>
        <p:sp>
          <p:nvSpPr>
            <p:cNvPr id="1142" name="Google Shape;1142;p60"/>
            <p:cNvSpPr/>
            <p:nvPr/>
          </p:nvSpPr>
          <p:spPr>
            <a:xfrm>
              <a:off x="545488" y="3886204"/>
              <a:ext cx="19209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Fill out on your own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3" name="Google Shape;1143;p60"/>
            <p:cNvSpPr txBox="1"/>
            <p:nvPr/>
          </p:nvSpPr>
          <p:spPr>
            <a:xfrm>
              <a:off x="485866" y="3514531"/>
              <a:ext cx="20403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Directions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44" name="Google Shape;1144;p60"/>
          <p:cNvSpPr/>
          <p:nvPr/>
        </p:nvSpPr>
        <p:spPr>
          <a:xfrm>
            <a:off x="157410" y="3440764"/>
            <a:ext cx="6465900" cy="1522800"/>
          </a:xfrm>
          <a:prstGeom prst="roundRect">
            <a:avLst>
              <a:gd fmla="val 130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5" name="Google Shape;1145;p60"/>
          <p:cNvGrpSpPr/>
          <p:nvPr/>
        </p:nvGrpSpPr>
        <p:grpSpPr>
          <a:xfrm>
            <a:off x="197104" y="3485095"/>
            <a:ext cx="6426058" cy="1389418"/>
            <a:chOff x="485789" y="3514513"/>
            <a:chExt cx="2064000" cy="1315487"/>
          </a:xfrm>
        </p:grpSpPr>
        <p:sp>
          <p:nvSpPr>
            <p:cNvPr id="1146" name="Google Shape;1146;p60"/>
            <p:cNvSpPr/>
            <p:nvPr/>
          </p:nvSpPr>
          <p:spPr>
            <a:xfrm>
              <a:off x="485789" y="3886201"/>
              <a:ext cx="2064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Fill out on your own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7" name="Google Shape;1147;p60"/>
            <p:cNvSpPr txBox="1"/>
            <p:nvPr/>
          </p:nvSpPr>
          <p:spPr>
            <a:xfrm>
              <a:off x="485790" y="3514513"/>
              <a:ext cx="20403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Resources Needed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48" name="Google Shape;1148;p60"/>
          <p:cNvSpPr/>
          <p:nvPr/>
        </p:nvSpPr>
        <p:spPr>
          <a:xfrm>
            <a:off x="6794073" y="3440755"/>
            <a:ext cx="2158800" cy="1522800"/>
          </a:xfrm>
          <a:prstGeom prst="roundRect">
            <a:avLst>
              <a:gd fmla="val 1309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9" name="Google Shape;1149;p60"/>
          <p:cNvGrpSpPr/>
          <p:nvPr/>
        </p:nvGrpSpPr>
        <p:grpSpPr>
          <a:xfrm>
            <a:off x="6794110" y="3485097"/>
            <a:ext cx="2158323" cy="1158419"/>
            <a:chOff x="545488" y="3514525"/>
            <a:chExt cx="1920900" cy="1096780"/>
          </a:xfrm>
        </p:grpSpPr>
        <p:sp>
          <p:nvSpPr>
            <p:cNvPr id="1150" name="Google Shape;1150;p60"/>
            <p:cNvSpPr/>
            <p:nvPr/>
          </p:nvSpPr>
          <p:spPr>
            <a:xfrm>
              <a:off x="545488" y="3886205"/>
              <a:ext cx="1920900" cy="7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274300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[Enter due date]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1" name="Google Shape;1151;p60"/>
            <p:cNvSpPr txBox="1"/>
            <p:nvPr/>
          </p:nvSpPr>
          <p:spPr>
            <a:xfrm>
              <a:off x="545488" y="3514525"/>
              <a:ext cx="19209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Due Date(s)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61"/>
          <p:cNvSpPr txBox="1"/>
          <p:nvPr>
            <p:ph type="ctrTitle"/>
          </p:nvPr>
        </p:nvSpPr>
        <p:spPr>
          <a:xfrm>
            <a:off x="439800" y="1318500"/>
            <a:ext cx="5592600" cy="16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r>
              <a:rPr lang="en"/>
              <a:t>-</a:t>
            </a:r>
            <a:r>
              <a:rPr lang="en"/>
              <a:t>2023 School Year!</a:t>
            </a:r>
            <a:endParaRPr/>
          </a:p>
        </p:txBody>
      </p:sp>
      <p:sp>
        <p:nvSpPr>
          <p:cNvPr id="1157" name="Google Shape;1157;p61"/>
          <p:cNvSpPr txBox="1"/>
          <p:nvPr>
            <p:ph idx="1" type="subTitle"/>
          </p:nvPr>
        </p:nvSpPr>
        <p:spPr>
          <a:xfrm>
            <a:off x="439800" y="2963100"/>
            <a:ext cx="44100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so excited to spend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year with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8" name="Google Shape;1158;p61"/>
          <p:cNvGrpSpPr/>
          <p:nvPr/>
        </p:nvGrpSpPr>
        <p:grpSpPr>
          <a:xfrm>
            <a:off x="4371418" y="358695"/>
            <a:ext cx="4536153" cy="4283940"/>
            <a:chOff x="4371418" y="358695"/>
            <a:chExt cx="4536153" cy="4283940"/>
          </a:xfrm>
        </p:grpSpPr>
        <p:grpSp>
          <p:nvGrpSpPr>
            <p:cNvPr id="1159" name="Google Shape;1159;p61"/>
            <p:cNvGrpSpPr/>
            <p:nvPr/>
          </p:nvGrpSpPr>
          <p:grpSpPr>
            <a:xfrm rot="-142717">
              <a:off x="5938093" y="930153"/>
              <a:ext cx="2159839" cy="2685163"/>
              <a:chOff x="2904799" y="1400966"/>
              <a:chExt cx="947562" cy="1178032"/>
            </a:xfrm>
          </p:grpSpPr>
          <p:sp>
            <p:nvSpPr>
              <p:cNvPr id="1160" name="Google Shape;1160;p61"/>
              <p:cNvSpPr/>
              <p:nvPr/>
            </p:nvSpPr>
            <p:spPr>
              <a:xfrm>
                <a:off x="2904799" y="1443494"/>
                <a:ext cx="947562" cy="1135504"/>
              </a:xfrm>
              <a:custGeom>
                <a:rect b="b" l="l" r="r" t="t"/>
                <a:pathLst>
                  <a:path extrusionOk="0" h="36873" w="30770">
                    <a:moveTo>
                      <a:pt x="8567" y="0"/>
                    </a:moveTo>
                    <a:cubicBezTo>
                      <a:pt x="8171" y="0"/>
                      <a:pt x="7810" y="266"/>
                      <a:pt x="7708" y="667"/>
                    </a:cubicBezTo>
                    <a:lnTo>
                      <a:pt x="122" y="30339"/>
                    </a:lnTo>
                    <a:cubicBezTo>
                      <a:pt x="1" y="30814"/>
                      <a:pt x="286" y="31298"/>
                      <a:pt x="761" y="31419"/>
                    </a:cubicBezTo>
                    <a:lnTo>
                      <a:pt x="21982" y="36845"/>
                    </a:lnTo>
                    <a:cubicBezTo>
                      <a:pt x="22056" y="36864"/>
                      <a:pt x="22130" y="36873"/>
                      <a:pt x="22203" y="36873"/>
                    </a:cubicBezTo>
                    <a:cubicBezTo>
                      <a:pt x="22599" y="36873"/>
                      <a:pt x="22960" y="36607"/>
                      <a:pt x="23062" y="36206"/>
                    </a:cubicBezTo>
                    <a:lnTo>
                      <a:pt x="30648" y="6543"/>
                    </a:lnTo>
                    <a:cubicBezTo>
                      <a:pt x="30769" y="6068"/>
                      <a:pt x="30484" y="5584"/>
                      <a:pt x="30009" y="5463"/>
                    </a:cubicBezTo>
                    <a:lnTo>
                      <a:pt x="8788" y="28"/>
                    </a:lnTo>
                    <a:cubicBezTo>
                      <a:pt x="8714" y="9"/>
                      <a:pt x="8640" y="0"/>
                      <a:pt x="8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61"/>
              <p:cNvSpPr/>
              <p:nvPr/>
            </p:nvSpPr>
            <p:spPr>
              <a:xfrm>
                <a:off x="2904799" y="1443494"/>
                <a:ext cx="584089" cy="1058301"/>
              </a:xfrm>
              <a:custGeom>
                <a:rect b="b" l="l" r="r" t="t"/>
                <a:pathLst>
                  <a:path extrusionOk="0" h="34366" w="18967">
                    <a:moveTo>
                      <a:pt x="8576" y="0"/>
                    </a:moveTo>
                    <a:cubicBezTo>
                      <a:pt x="8180" y="0"/>
                      <a:pt x="7819" y="266"/>
                      <a:pt x="7717" y="667"/>
                    </a:cubicBezTo>
                    <a:lnTo>
                      <a:pt x="122" y="30339"/>
                    </a:lnTo>
                    <a:cubicBezTo>
                      <a:pt x="1" y="30814"/>
                      <a:pt x="286" y="31298"/>
                      <a:pt x="761" y="31419"/>
                    </a:cubicBezTo>
                    <a:lnTo>
                      <a:pt x="12261" y="34365"/>
                    </a:lnTo>
                    <a:cubicBezTo>
                      <a:pt x="11467" y="23435"/>
                      <a:pt x="13843" y="12297"/>
                      <a:pt x="18967" y="2629"/>
                    </a:cubicBezTo>
                    <a:lnTo>
                      <a:pt x="8797" y="28"/>
                    </a:lnTo>
                    <a:cubicBezTo>
                      <a:pt x="8723" y="9"/>
                      <a:pt x="8649" y="0"/>
                      <a:pt x="8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61"/>
              <p:cNvSpPr/>
              <p:nvPr/>
            </p:nvSpPr>
            <p:spPr>
              <a:xfrm>
                <a:off x="2965742" y="1503206"/>
                <a:ext cx="825953" cy="1016081"/>
              </a:xfrm>
              <a:custGeom>
                <a:rect b="b" l="l" r="r" t="t"/>
                <a:pathLst>
                  <a:path extrusionOk="0" h="32995" w="26821">
                    <a:moveTo>
                      <a:pt x="7537" y="1"/>
                    </a:moveTo>
                    <a:cubicBezTo>
                      <a:pt x="7297" y="1"/>
                      <a:pt x="7075" y="162"/>
                      <a:pt x="7016" y="405"/>
                    </a:cubicBezTo>
                    <a:lnTo>
                      <a:pt x="69" y="27544"/>
                    </a:lnTo>
                    <a:cubicBezTo>
                      <a:pt x="0" y="27829"/>
                      <a:pt x="164" y="28115"/>
                      <a:pt x="450" y="28192"/>
                    </a:cubicBezTo>
                    <a:lnTo>
                      <a:pt x="19148" y="32979"/>
                    </a:lnTo>
                    <a:cubicBezTo>
                      <a:pt x="19191" y="32989"/>
                      <a:pt x="19235" y="32994"/>
                      <a:pt x="19278" y="32994"/>
                    </a:cubicBezTo>
                    <a:cubicBezTo>
                      <a:pt x="19522" y="32994"/>
                      <a:pt x="19738" y="32833"/>
                      <a:pt x="19804" y="32590"/>
                    </a:cubicBezTo>
                    <a:lnTo>
                      <a:pt x="26751" y="5451"/>
                    </a:lnTo>
                    <a:cubicBezTo>
                      <a:pt x="26820" y="5166"/>
                      <a:pt x="26648" y="4872"/>
                      <a:pt x="26362" y="4803"/>
                    </a:cubicBezTo>
                    <a:lnTo>
                      <a:pt x="7664" y="16"/>
                    </a:lnTo>
                    <a:cubicBezTo>
                      <a:pt x="7622" y="6"/>
                      <a:pt x="7579" y="1"/>
                      <a:pt x="7537" y="1"/>
                    </a:cubicBez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61"/>
              <p:cNvSpPr/>
              <p:nvPr/>
            </p:nvSpPr>
            <p:spPr>
              <a:xfrm>
                <a:off x="2965742" y="1503206"/>
                <a:ext cx="499187" cy="944821"/>
              </a:xfrm>
              <a:custGeom>
                <a:rect b="b" l="l" r="r" t="t"/>
                <a:pathLst>
                  <a:path extrusionOk="0" h="30681" w="16210">
                    <a:moveTo>
                      <a:pt x="7533" y="0"/>
                    </a:moveTo>
                    <a:cubicBezTo>
                      <a:pt x="7294" y="0"/>
                      <a:pt x="7075" y="155"/>
                      <a:pt x="7016" y="396"/>
                    </a:cubicBezTo>
                    <a:lnTo>
                      <a:pt x="69" y="27544"/>
                    </a:lnTo>
                    <a:cubicBezTo>
                      <a:pt x="0" y="27829"/>
                      <a:pt x="164" y="28115"/>
                      <a:pt x="450" y="28192"/>
                    </a:cubicBezTo>
                    <a:lnTo>
                      <a:pt x="10187" y="30681"/>
                    </a:lnTo>
                    <a:cubicBezTo>
                      <a:pt x="9790" y="20831"/>
                      <a:pt x="11864" y="11041"/>
                      <a:pt x="16210" y="2202"/>
                    </a:cubicBezTo>
                    <a:lnTo>
                      <a:pt x="7664" y="16"/>
                    </a:lnTo>
                    <a:cubicBezTo>
                      <a:pt x="7621" y="5"/>
                      <a:pt x="7576" y="0"/>
                      <a:pt x="7533" y="0"/>
                    </a:cubicBezTo>
                    <a:close/>
                  </a:path>
                </a:pathLst>
              </a:custGeom>
              <a:solidFill>
                <a:srgbClr val="EAA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61"/>
              <p:cNvSpPr/>
              <p:nvPr/>
            </p:nvSpPr>
            <p:spPr>
              <a:xfrm>
                <a:off x="3203079" y="1652500"/>
                <a:ext cx="494414" cy="158471"/>
              </a:xfrm>
              <a:custGeom>
                <a:rect b="b" l="l" r="r" t="t"/>
                <a:pathLst>
                  <a:path extrusionOk="0" h="5146" w="16055">
                    <a:moveTo>
                      <a:pt x="414" y="0"/>
                    </a:moveTo>
                    <a:cubicBezTo>
                      <a:pt x="335" y="0"/>
                      <a:pt x="264" y="56"/>
                      <a:pt x="243" y="136"/>
                    </a:cubicBezTo>
                    <a:lnTo>
                      <a:pt x="27" y="974"/>
                    </a:lnTo>
                    <a:cubicBezTo>
                      <a:pt x="1" y="1069"/>
                      <a:pt x="61" y="1164"/>
                      <a:pt x="156" y="1190"/>
                    </a:cubicBezTo>
                    <a:lnTo>
                      <a:pt x="15597" y="5139"/>
                    </a:lnTo>
                    <a:cubicBezTo>
                      <a:pt x="15613" y="5143"/>
                      <a:pt x="15630" y="5146"/>
                      <a:pt x="15646" y="5146"/>
                    </a:cubicBezTo>
                    <a:cubicBezTo>
                      <a:pt x="15723" y="5146"/>
                      <a:pt x="15791" y="5097"/>
                      <a:pt x="15813" y="5018"/>
                    </a:cubicBezTo>
                    <a:lnTo>
                      <a:pt x="16029" y="4171"/>
                    </a:lnTo>
                    <a:cubicBezTo>
                      <a:pt x="16055" y="4076"/>
                      <a:pt x="15994" y="3981"/>
                      <a:pt x="15899" y="3955"/>
                    </a:cubicBezTo>
                    <a:lnTo>
                      <a:pt x="459" y="6"/>
                    </a:lnTo>
                    <a:cubicBezTo>
                      <a:pt x="444" y="2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61"/>
              <p:cNvSpPr/>
              <p:nvPr/>
            </p:nvSpPr>
            <p:spPr>
              <a:xfrm>
                <a:off x="3203079" y="1652500"/>
                <a:ext cx="204109" cy="84286"/>
              </a:xfrm>
              <a:custGeom>
                <a:rect b="b" l="l" r="r" t="t"/>
                <a:pathLst>
                  <a:path extrusionOk="0" h="2737" w="6628">
                    <a:moveTo>
                      <a:pt x="405" y="0"/>
                    </a:moveTo>
                    <a:cubicBezTo>
                      <a:pt x="327" y="0"/>
                      <a:pt x="256" y="56"/>
                      <a:pt x="234" y="136"/>
                    </a:cubicBezTo>
                    <a:lnTo>
                      <a:pt x="18" y="974"/>
                    </a:lnTo>
                    <a:cubicBezTo>
                      <a:pt x="1" y="1069"/>
                      <a:pt x="52" y="1164"/>
                      <a:pt x="148" y="1190"/>
                    </a:cubicBezTo>
                    <a:lnTo>
                      <a:pt x="6179" y="2737"/>
                    </a:lnTo>
                    <a:cubicBezTo>
                      <a:pt x="6325" y="2348"/>
                      <a:pt x="6472" y="1968"/>
                      <a:pt x="6628" y="1588"/>
                    </a:cubicBezTo>
                    <a:lnTo>
                      <a:pt x="450" y="6"/>
                    </a:lnTo>
                    <a:cubicBezTo>
                      <a:pt x="435" y="2"/>
                      <a:pt x="420" y="0"/>
                      <a:pt x="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61"/>
              <p:cNvSpPr/>
              <p:nvPr/>
            </p:nvSpPr>
            <p:spPr>
              <a:xfrm>
                <a:off x="3173270" y="1768505"/>
                <a:ext cx="494414" cy="158717"/>
              </a:xfrm>
              <a:custGeom>
                <a:rect b="b" l="l" r="r" t="t"/>
                <a:pathLst>
                  <a:path extrusionOk="0" h="5154" w="16055">
                    <a:moveTo>
                      <a:pt x="414" y="1"/>
                    </a:moveTo>
                    <a:cubicBezTo>
                      <a:pt x="336" y="1"/>
                      <a:pt x="265" y="56"/>
                      <a:pt x="243" y="136"/>
                    </a:cubicBezTo>
                    <a:lnTo>
                      <a:pt x="27" y="974"/>
                    </a:lnTo>
                    <a:cubicBezTo>
                      <a:pt x="1" y="1069"/>
                      <a:pt x="61" y="1173"/>
                      <a:pt x="156" y="1199"/>
                    </a:cubicBezTo>
                    <a:lnTo>
                      <a:pt x="15597" y="5148"/>
                    </a:lnTo>
                    <a:cubicBezTo>
                      <a:pt x="15612" y="5152"/>
                      <a:pt x="15627" y="5154"/>
                      <a:pt x="15642" y="5154"/>
                    </a:cubicBezTo>
                    <a:cubicBezTo>
                      <a:pt x="15720" y="5154"/>
                      <a:pt x="15791" y="5098"/>
                      <a:pt x="15813" y="5018"/>
                    </a:cubicBezTo>
                    <a:lnTo>
                      <a:pt x="16029" y="4171"/>
                    </a:lnTo>
                    <a:cubicBezTo>
                      <a:pt x="16055" y="4076"/>
                      <a:pt x="15994" y="3981"/>
                      <a:pt x="15899" y="3955"/>
                    </a:cubicBezTo>
                    <a:lnTo>
                      <a:pt x="459" y="7"/>
                    </a:lnTo>
                    <a:cubicBezTo>
                      <a:pt x="444" y="3"/>
                      <a:pt x="429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61"/>
              <p:cNvSpPr/>
              <p:nvPr/>
            </p:nvSpPr>
            <p:spPr>
              <a:xfrm>
                <a:off x="3173270" y="1768874"/>
                <a:ext cx="193208" cy="82069"/>
              </a:xfrm>
              <a:custGeom>
                <a:rect b="b" l="l" r="r" t="t"/>
                <a:pathLst>
                  <a:path extrusionOk="0" h="2665" w="6274">
                    <a:moveTo>
                      <a:pt x="422" y="0"/>
                    </a:moveTo>
                    <a:cubicBezTo>
                      <a:pt x="339" y="0"/>
                      <a:pt x="258" y="50"/>
                      <a:pt x="243" y="133"/>
                    </a:cubicBezTo>
                    <a:lnTo>
                      <a:pt x="27" y="980"/>
                    </a:lnTo>
                    <a:cubicBezTo>
                      <a:pt x="1" y="1075"/>
                      <a:pt x="61" y="1170"/>
                      <a:pt x="156" y="1196"/>
                    </a:cubicBezTo>
                    <a:lnTo>
                      <a:pt x="5902" y="2665"/>
                    </a:lnTo>
                    <a:cubicBezTo>
                      <a:pt x="6023" y="2276"/>
                      <a:pt x="6144" y="1878"/>
                      <a:pt x="6274" y="1490"/>
                    </a:cubicBezTo>
                    <a:lnTo>
                      <a:pt x="459" y="3"/>
                    </a:lnTo>
                    <a:cubicBezTo>
                      <a:pt x="447" y="1"/>
                      <a:pt x="434" y="0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61"/>
              <p:cNvSpPr/>
              <p:nvPr/>
            </p:nvSpPr>
            <p:spPr>
              <a:xfrm>
                <a:off x="3143737" y="1884602"/>
                <a:ext cx="494167" cy="158656"/>
              </a:xfrm>
              <a:custGeom>
                <a:rect b="b" l="l" r="r" t="t"/>
                <a:pathLst>
                  <a:path extrusionOk="0" h="5152" w="16047">
                    <a:moveTo>
                      <a:pt x="422" y="1"/>
                    </a:moveTo>
                    <a:cubicBezTo>
                      <a:pt x="339" y="1"/>
                      <a:pt x="258" y="51"/>
                      <a:pt x="243" y="134"/>
                    </a:cubicBezTo>
                    <a:lnTo>
                      <a:pt x="27" y="980"/>
                    </a:lnTo>
                    <a:cubicBezTo>
                      <a:pt x="1" y="1075"/>
                      <a:pt x="53" y="1170"/>
                      <a:pt x="148" y="1196"/>
                    </a:cubicBezTo>
                    <a:lnTo>
                      <a:pt x="15597" y="5145"/>
                    </a:lnTo>
                    <a:cubicBezTo>
                      <a:pt x="15612" y="5149"/>
                      <a:pt x="15627" y="5151"/>
                      <a:pt x="15642" y="5151"/>
                    </a:cubicBezTo>
                    <a:cubicBezTo>
                      <a:pt x="15720" y="5151"/>
                      <a:pt x="15791" y="5096"/>
                      <a:pt x="15813" y="5015"/>
                    </a:cubicBezTo>
                    <a:lnTo>
                      <a:pt x="16029" y="4177"/>
                    </a:lnTo>
                    <a:cubicBezTo>
                      <a:pt x="16046" y="4082"/>
                      <a:pt x="15994" y="3979"/>
                      <a:pt x="15899" y="3961"/>
                    </a:cubicBezTo>
                    <a:lnTo>
                      <a:pt x="459" y="4"/>
                    </a:lnTo>
                    <a:cubicBezTo>
                      <a:pt x="447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61"/>
              <p:cNvSpPr/>
              <p:nvPr/>
            </p:nvSpPr>
            <p:spPr>
              <a:xfrm>
                <a:off x="3143491" y="1884787"/>
                <a:ext cx="190005" cy="81915"/>
              </a:xfrm>
              <a:custGeom>
                <a:rect b="b" l="l" r="r" t="t"/>
                <a:pathLst>
                  <a:path extrusionOk="0" h="2660" w="6170">
                    <a:moveTo>
                      <a:pt x="413" y="1"/>
                    </a:moveTo>
                    <a:cubicBezTo>
                      <a:pt x="335" y="1"/>
                      <a:pt x="264" y="56"/>
                      <a:pt x="242" y="136"/>
                    </a:cubicBezTo>
                    <a:lnTo>
                      <a:pt x="26" y="983"/>
                    </a:lnTo>
                    <a:cubicBezTo>
                      <a:pt x="0" y="1078"/>
                      <a:pt x="61" y="1173"/>
                      <a:pt x="156" y="1199"/>
                    </a:cubicBezTo>
                    <a:lnTo>
                      <a:pt x="5876" y="2659"/>
                    </a:lnTo>
                    <a:cubicBezTo>
                      <a:pt x="5971" y="2262"/>
                      <a:pt x="6066" y="1864"/>
                      <a:pt x="6169" y="1467"/>
                    </a:cubicBezTo>
                    <a:lnTo>
                      <a:pt x="458" y="7"/>
                    </a:lnTo>
                    <a:cubicBezTo>
                      <a:pt x="443" y="3"/>
                      <a:pt x="428" y="1"/>
                      <a:pt x="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61"/>
              <p:cNvSpPr/>
              <p:nvPr/>
            </p:nvSpPr>
            <p:spPr>
              <a:xfrm>
                <a:off x="3113681" y="2000884"/>
                <a:ext cx="494414" cy="158625"/>
              </a:xfrm>
              <a:custGeom>
                <a:rect b="b" l="l" r="r" t="t"/>
                <a:pathLst>
                  <a:path extrusionOk="0" h="5151" w="16055">
                    <a:moveTo>
                      <a:pt x="422" y="1"/>
                    </a:moveTo>
                    <a:cubicBezTo>
                      <a:pt x="340" y="1"/>
                      <a:pt x="265" y="51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61" y="1170"/>
                      <a:pt x="156" y="1196"/>
                    </a:cubicBezTo>
                    <a:lnTo>
                      <a:pt x="15597" y="5145"/>
                    </a:lnTo>
                    <a:cubicBezTo>
                      <a:pt x="15611" y="5149"/>
                      <a:pt x="15626" y="5151"/>
                      <a:pt x="15641" y="5151"/>
                    </a:cubicBezTo>
                    <a:cubicBezTo>
                      <a:pt x="15720" y="5151"/>
                      <a:pt x="15791" y="5095"/>
                      <a:pt x="15813" y="5015"/>
                    </a:cubicBezTo>
                    <a:lnTo>
                      <a:pt x="16029" y="4177"/>
                    </a:lnTo>
                    <a:cubicBezTo>
                      <a:pt x="16054" y="4082"/>
                      <a:pt x="15994" y="3987"/>
                      <a:pt x="15899" y="3961"/>
                    </a:cubicBezTo>
                    <a:lnTo>
                      <a:pt x="458" y="4"/>
                    </a:lnTo>
                    <a:cubicBezTo>
                      <a:pt x="446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61"/>
              <p:cNvSpPr/>
              <p:nvPr/>
            </p:nvSpPr>
            <p:spPr>
              <a:xfrm>
                <a:off x="3113681" y="2000884"/>
                <a:ext cx="194008" cy="83670"/>
              </a:xfrm>
              <a:custGeom>
                <a:rect b="b" l="l" r="r" t="t"/>
                <a:pathLst>
                  <a:path extrusionOk="0" h="2717" w="6300">
                    <a:moveTo>
                      <a:pt x="422" y="1"/>
                    </a:moveTo>
                    <a:cubicBezTo>
                      <a:pt x="340" y="1"/>
                      <a:pt x="265" y="51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61" y="1170"/>
                      <a:pt x="156" y="1196"/>
                    </a:cubicBezTo>
                    <a:lnTo>
                      <a:pt x="6092" y="2717"/>
                    </a:lnTo>
                    <a:cubicBezTo>
                      <a:pt x="6152" y="2311"/>
                      <a:pt x="6222" y="1905"/>
                      <a:pt x="6299" y="1499"/>
                    </a:cubicBezTo>
                    <a:lnTo>
                      <a:pt x="458" y="4"/>
                    </a:lnTo>
                    <a:cubicBezTo>
                      <a:pt x="446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61"/>
              <p:cNvSpPr/>
              <p:nvPr/>
            </p:nvSpPr>
            <p:spPr>
              <a:xfrm>
                <a:off x="3084395" y="2116827"/>
                <a:ext cx="494167" cy="158717"/>
              </a:xfrm>
              <a:custGeom>
                <a:rect b="b" l="l" r="r" t="t"/>
                <a:pathLst>
                  <a:path extrusionOk="0" h="5154" w="16047">
                    <a:moveTo>
                      <a:pt x="406" y="0"/>
                    </a:moveTo>
                    <a:cubicBezTo>
                      <a:pt x="327" y="0"/>
                      <a:pt x="256" y="56"/>
                      <a:pt x="234" y="136"/>
                    </a:cubicBezTo>
                    <a:lnTo>
                      <a:pt x="18" y="982"/>
                    </a:lnTo>
                    <a:cubicBezTo>
                      <a:pt x="1" y="1077"/>
                      <a:pt x="53" y="1173"/>
                      <a:pt x="148" y="1198"/>
                    </a:cubicBezTo>
                    <a:lnTo>
                      <a:pt x="15588" y="5147"/>
                    </a:lnTo>
                    <a:cubicBezTo>
                      <a:pt x="15603" y="5151"/>
                      <a:pt x="15619" y="5153"/>
                      <a:pt x="15634" y="5153"/>
                    </a:cubicBezTo>
                    <a:cubicBezTo>
                      <a:pt x="15714" y="5153"/>
                      <a:pt x="15790" y="5098"/>
                      <a:pt x="15804" y="5018"/>
                    </a:cubicBezTo>
                    <a:lnTo>
                      <a:pt x="16020" y="4171"/>
                    </a:lnTo>
                    <a:cubicBezTo>
                      <a:pt x="16046" y="4076"/>
                      <a:pt x="15995" y="3981"/>
                      <a:pt x="15891" y="3955"/>
                    </a:cubicBezTo>
                    <a:lnTo>
                      <a:pt x="450" y="6"/>
                    </a:lnTo>
                    <a:cubicBezTo>
                      <a:pt x="435" y="2"/>
                      <a:pt x="420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61"/>
              <p:cNvSpPr/>
              <p:nvPr/>
            </p:nvSpPr>
            <p:spPr>
              <a:xfrm>
                <a:off x="3084149" y="2117073"/>
                <a:ext cx="205711" cy="87242"/>
              </a:xfrm>
              <a:custGeom>
                <a:rect b="b" l="l" r="r" t="t"/>
                <a:pathLst>
                  <a:path extrusionOk="0" h="2833" w="6680">
                    <a:moveTo>
                      <a:pt x="414" y="1"/>
                    </a:moveTo>
                    <a:cubicBezTo>
                      <a:pt x="335" y="1"/>
                      <a:pt x="264" y="56"/>
                      <a:pt x="242" y="136"/>
                    </a:cubicBezTo>
                    <a:lnTo>
                      <a:pt x="26" y="974"/>
                    </a:lnTo>
                    <a:cubicBezTo>
                      <a:pt x="0" y="1069"/>
                      <a:pt x="61" y="1165"/>
                      <a:pt x="156" y="1190"/>
                    </a:cubicBezTo>
                    <a:lnTo>
                      <a:pt x="6550" y="2832"/>
                    </a:lnTo>
                    <a:cubicBezTo>
                      <a:pt x="6593" y="2417"/>
                      <a:pt x="6636" y="2003"/>
                      <a:pt x="6679" y="1597"/>
                    </a:cubicBezTo>
                    <a:lnTo>
                      <a:pt x="458" y="7"/>
                    </a:lnTo>
                    <a:cubicBezTo>
                      <a:pt x="443" y="3"/>
                      <a:pt x="428" y="1"/>
                      <a:pt x="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61"/>
              <p:cNvSpPr/>
              <p:nvPr/>
            </p:nvSpPr>
            <p:spPr>
              <a:xfrm>
                <a:off x="3054617" y="2232924"/>
                <a:ext cx="494137" cy="158625"/>
              </a:xfrm>
              <a:custGeom>
                <a:rect b="b" l="l" r="r" t="t"/>
                <a:pathLst>
                  <a:path extrusionOk="0" h="5151" w="16046">
                    <a:moveTo>
                      <a:pt x="421" y="0"/>
                    </a:moveTo>
                    <a:cubicBezTo>
                      <a:pt x="338" y="0"/>
                      <a:pt x="257" y="50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52" y="1170"/>
                      <a:pt x="147" y="1196"/>
                    </a:cubicBezTo>
                    <a:lnTo>
                      <a:pt x="15596" y="5144"/>
                    </a:lnTo>
                    <a:cubicBezTo>
                      <a:pt x="15611" y="5148"/>
                      <a:pt x="15626" y="5150"/>
                      <a:pt x="15641" y="5150"/>
                    </a:cubicBezTo>
                    <a:cubicBezTo>
                      <a:pt x="15720" y="5150"/>
                      <a:pt x="15790" y="5095"/>
                      <a:pt x="15812" y="5015"/>
                    </a:cubicBezTo>
                    <a:lnTo>
                      <a:pt x="16028" y="4177"/>
                    </a:lnTo>
                    <a:cubicBezTo>
                      <a:pt x="16046" y="4082"/>
                      <a:pt x="15994" y="3978"/>
                      <a:pt x="15899" y="3961"/>
                    </a:cubicBezTo>
                    <a:lnTo>
                      <a:pt x="458" y="3"/>
                    </a:lnTo>
                    <a:cubicBezTo>
                      <a:pt x="446" y="1"/>
                      <a:pt x="434" y="0"/>
                      <a:pt x="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61"/>
              <p:cNvSpPr/>
              <p:nvPr/>
            </p:nvSpPr>
            <p:spPr>
              <a:xfrm>
                <a:off x="3054339" y="2233078"/>
                <a:ext cx="225666" cy="93093"/>
              </a:xfrm>
              <a:custGeom>
                <a:rect b="b" l="l" r="r" t="t"/>
                <a:pathLst>
                  <a:path extrusionOk="0" h="3023" w="7328">
                    <a:moveTo>
                      <a:pt x="414" y="1"/>
                    </a:moveTo>
                    <a:cubicBezTo>
                      <a:pt x="335" y="1"/>
                      <a:pt x="264" y="56"/>
                      <a:pt x="243" y="137"/>
                    </a:cubicBezTo>
                    <a:lnTo>
                      <a:pt x="27" y="983"/>
                    </a:lnTo>
                    <a:cubicBezTo>
                      <a:pt x="1" y="1078"/>
                      <a:pt x="61" y="1173"/>
                      <a:pt x="156" y="1199"/>
                    </a:cubicBezTo>
                    <a:lnTo>
                      <a:pt x="7276" y="3022"/>
                    </a:lnTo>
                    <a:cubicBezTo>
                      <a:pt x="7285" y="2599"/>
                      <a:pt x="7302" y="2184"/>
                      <a:pt x="7328" y="1761"/>
                    </a:cubicBezTo>
                    <a:lnTo>
                      <a:pt x="459" y="7"/>
                    </a:lnTo>
                    <a:cubicBezTo>
                      <a:pt x="444" y="3"/>
                      <a:pt x="429" y="1"/>
                      <a:pt x="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61"/>
              <p:cNvSpPr/>
              <p:nvPr/>
            </p:nvSpPr>
            <p:spPr>
              <a:xfrm>
                <a:off x="3276525" y="1401890"/>
                <a:ext cx="455550" cy="258154"/>
              </a:xfrm>
              <a:custGeom>
                <a:rect b="b" l="l" r="r" t="t"/>
                <a:pathLst>
                  <a:path extrusionOk="0" h="8383" w="14793">
                    <a:moveTo>
                      <a:pt x="7970" y="1445"/>
                    </a:moveTo>
                    <a:cubicBezTo>
                      <a:pt x="8787" y="1445"/>
                      <a:pt x="9508" y="2220"/>
                      <a:pt x="9272" y="3133"/>
                    </a:cubicBezTo>
                    <a:cubicBezTo>
                      <a:pt x="9118" y="3747"/>
                      <a:pt x="8569" y="4151"/>
                      <a:pt x="7964" y="4151"/>
                    </a:cubicBezTo>
                    <a:cubicBezTo>
                      <a:pt x="7854" y="4151"/>
                      <a:pt x="7742" y="4137"/>
                      <a:pt x="7630" y="4109"/>
                    </a:cubicBezTo>
                    <a:lnTo>
                      <a:pt x="7639" y="4109"/>
                    </a:lnTo>
                    <a:cubicBezTo>
                      <a:pt x="6472" y="3807"/>
                      <a:pt x="6247" y="2252"/>
                      <a:pt x="7284" y="1638"/>
                    </a:cubicBezTo>
                    <a:cubicBezTo>
                      <a:pt x="7508" y="1505"/>
                      <a:pt x="7743" y="1445"/>
                      <a:pt x="7970" y="1445"/>
                    </a:cubicBezTo>
                    <a:close/>
                    <a:moveTo>
                      <a:pt x="7952" y="1"/>
                    </a:moveTo>
                    <a:cubicBezTo>
                      <a:pt x="6707" y="1"/>
                      <a:pt x="5563" y="837"/>
                      <a:pt x="5228" y="2096"/>
                    </a:cubicBezTo>
                    <a:cubicBezTo>
                      <a:pt x="5129" y="2479"/>
                      <a:pt x="4945" y="2566"/>
                      <a:pt x="4782" y="2566"/>
                    </a:cubicBezTo>
                    <a:cubicBezTo>
                      <a:pt x="4702" y="2566"/>
                      <a:pt x="4628" y="2545"/>
                      <a:pt x="4571" y="2528"/>
                    </a:cubicBezTo>
                    <a:lnTo>
                      <a:pt x="1469" y="1733"/>
                    </a:lnTo>
                    <a:cubicBezTo>
                      <a:pt x="1412" y="1719"/>
                      <a:pt x="1354" y="1712"/>
                      <a:pt x="1297" y="1712"/>
                    </a:cubicBezTo>
                    <a:cubicBezTo>
                      <a:pt x="978" y="1712"/>
                      <a:pt x="686" y="1929"/>
                      <a:pt x="605" y="2252"/>
                    </a:cubicBezTo>
                    <a:lnTo>
                      <a:pt x="95" y="4239"/>
                    </a:lnTo>
                    <a:cubicBezTo>
                      <a:pt x="0" y="4619"/>
                      <a:pt x="225" y="5008"/>
                      <a:pt x="605" y="5103"/>
                    </a:cubicBezTo>
                    <a:lnTo>
                      <a:pt x="13324" y="8360"/>
                    </a:lnTo>
                    <a:cubicBezTo>
                      <a:pt x="13383" y="8375"/>
                      <a:pt x="13442" y="8382"/>
                      <a:pt x="13500" y="8382"/>
                    </a:cubicBezTo>
                    <a:cubicBezTo>
                      <a:pt x="13815" y="8382"/>
                      <a:pt x="14100" y="8172"/>
                      <a:pt x="14188" y="7851"/>
                    </a:cubicBezTo>
                    <a:lnTo>
                      <a:pt x="14689" y="5855"/>
                    </a:lnTo>
                    <a:cubicBezTo>
                      <a:pt x="14793" y="5475"/>
                      <a:pt x="14560" y="5094"/>
                      <a:pt x="14179" y="4991"/>
                    </a:cubicBezTo>
                    <a:lnTo>
                      <a:pt x="11078" y="4196"/>
                    </a:lnTo>
                    <a:cubicBezTo>
                      <a:pt x="10905" y="4153"/>
                      <a:pt x="10568" y="4066"/>
                      <a:pt x="10715" y="3505"/>
                    </a:cubicBezTo>
                    <a:cubicBezTo>
                      <a:pt x="11078" y="1992"/>
                      <a:pt x="10162" y="472"/>
                      <a:pt x="8658" y="92"/>
                    </a:cubicBezTo>
                    <a:cubicBezTo>
                      <a:pt x="8422" y="30"/>
                      <a:pt x="8186" y="1"/>
                      <a:pt x="7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61"/>
              <p:cNvSpPr/>
              <p:nvPr/>
            </p:nvSpPr>
            <p:spPr>
              <a:xfrm>
                <a:off x="3276525" y="1400966"/>
                <a:ext cx="279680" cy="198012"/>
              </a:xfrm>
              <a:custGeom>
                <a:rect b="b" l="l" r="r" t="t"/>
                <a:pathLst>
                  <a:path extrusionOk="0" h="6430" w="9082">
                    <a:moveTo>
                      <a:pt x="7975" y="0"/>
                    </a:moveTo>
                    <a:cubicBezTo>
                      <a:pt x="6726" y="0"/>
                      <a:pt x="5562" y="831"/>
                      <a:pt x="5228" y="2126"/>
                    </a:cubicBezTo>
                    <a:cubicBezTo>
                      <a:pt x="5128" y="2508"/>
                      <a:pt x="4940" y="2590"/>
                      <a:pt x="4776" y="2590"/>
                    </a:cubicBezTo>
                    <a:cubicBezTo>
                      <a:pt x="4699" y="2590"/>
                      <a:pt x="4627" y="2572"/>
                      <a:pt x="4571" y="2558"/>
                    </a:cubicBezTo>
                    <a:lnTo>
                      <a:pt x="1469" y="1763"/>
                    </a:lnTo>
                    <a:cubicBezTo>
                      <a:pt x="1410" y="1749"/>
                      <a:pt x="1351" y="1742"/>
                      <a:pt x="1293" y="1742"/>
                    </a:cubicBezTo>
                    <a:cubicBezTo>
                      <a:pt x="976" y="1742"/>
                      <a:pt x="686" y="1952"/>
                      <a:pt x="605" y="2273"/>
                    </a:cubicBezTo>
                    <a:lnTo>
                      <a:pt x="95" y="4269"/>
                    </a:lnTo>
                    <a:cubicBezTo>
                      <a:pt x="0" y="4649"/>
                      <a:pt x="225" y="5029"/>
                      <a:pt x="605" y="5133"/>
                    </a:cubicBezTo>
                    <a:lnTo>
                      <a:pt x="5686" y="6429"/>
                    </a:lnTo>
                    <a:cubicBezTo>
                      <a:pt x="6109" y="5531"/>
                      <a:pt x="6550" y="4641"/>
                      <a:pt x="7016" y="3768"/>
                    </a:cubicBezTo>
                    <a:cubicBezTo>
                      <a:pt x="6688" y="3440"/>
                      <a:pt x="6550" y="2956"/>
                      <a:pt x="6662" y="2498"/>
                    </a:cubicBezTo>
                    <a:cubicBezTo>
                      <a:pt x="6817" y="1887"/>
                      <a:pt x="7366" y="1483"/>
                      <a:pt x="7968" y="1483"/>
                    </a:cubicBezTo>
                    <a:cubicBezTo>
                      <a:pt x="8073" y="1483"/>
                      <a:pt x="8180" y="1496"/>
                      <a:pt x="8287" y="1521"/>
                    </a:cubicBezTo>
                    <a:cubicBezTo>
                      <a:pt x="8546" y="1089"/>
                      <a:pt x="8814" y="657"/>
                      <a:pt x="9082" y="225"/>
                    </a:cubicBezTo>
                    <a:cubicBezTo>
                      <a:pt x="8718" y="72"/>
                      <a:pt x="8343" y="0"/>
                      <a:pt x="7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61"/>
              <p:cNvSpPr/>
              <p:nvPr/>
            </p:nvSpPr>
            <p:spPr>
              <a:xfrm>
                <a:off x="3337992" y="1518819"/>
                <a:ext cx="327043" cy="98513"/>
              </a:xfrm>
              <a:custGeom>
                <a:rect b="b" l="l" r="r" t="t"/>
                <a:pathLst>
                  <a:path extrusionOk="0" h="3199" w="10620">
                    <a:moveTo>
                      <a:pt x="362" y="0"/>
                    </a:moveTo>
                    <a:cubicBezTo>
                      <a:pt x="216" y="0"/>
                      <a:pt x="80" y="98"/>
                      <a:pt x="44" y="252"/>
                    </a:cubicBezTo>
                    <a:cubicBezTo>
                      <a:pt x="0" y="425"/>
                      <a:pt x="104" y="606"/>
                      <a:pt x="277" y="649"/>
                    </a:cubicBezTo>
                    <a:lnTo>
                      <a:pt x="10170" y="3190"/>
                    </a:lnTo>
                    <a:cubicBezTo>
                      <a:pt x="10197" y="3196"/>
                      <a:pt x="10223" y="3199"/>
                      <a:pt x="10249" y="3199"/>
                    </a:cubicBezTo>
                    <a:cubicBezTo>
                      <a:pt x="10401" y="3199"/>
                      <a:pt x="10539" y="3095"/>
                      <a:pt x="10576" y="2948"/>
                    </a:cubicBezTo>
                    <a:cubicBezTo>
                      <a:pt x="10620" y="2766"/>
                      <a:pt x="10516" y="2593"/>
                      <a:pt x="10334" y="2542"/>
                    </a:cubicBezTo>
                    <a:lnTo>
                      <a:pt x="441" y="10"/>
                    </a:lnTo>
                    <a:cubicBezTo>
                      <a:pt x="415" y="3"/>
                      <a:pt x="388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61"/>
              <p:cNvSpPr/>
              <p:nvPr/>
            </p:nvSpPr>
            <p:spPr>
              <a:xfrm>
                <a:off x="3334204" y="1518757"/>
                <a:ext cx="140856" cy="50689"/>
              </a:xfrm>
              <a:custGeom>
                <a:rect b="b" l="l" r="r" t="t"/>
                <a:pathLst>
                  <a:path extrusionOk="0" h="1646" w="4574">
                    <a:moveTo>
                      <a:pt x="472" y="1"/>
                    </a:moveTo>
                    <a:cubicBezTo>
                      <a:pt x="111" y="1"/>
                      <a:pt x="0" y="555"/>
                      <a:pt x="400" y="651"/>
                    </a:cubicBezTo>
                    <a:lnTo>
                      <a:pt x="4271" y="1645"/>
                    </a:lnTo>
                    <a:cubicBezTo>
                      <a:pt x="4374" y="1446"/>
                      <a:pt x="4478" y="1239"/>
                      <a:pt x="4573" y="1040"/>
                    </a:cubicBezTo>
                    <a:lnTo>
                      <a:pt x="564" y="12"/>
                    </a:lnTo>
                    <a:cubicBezTo>
                      <a:pt x="532" y="4"/>
                      <a:pt x="501" y="1"/>
                      <a:pt x="4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0" name="Google Shape;1180;p61"/>
            <p:cNvGrpSpPr/>
            <p:nvPr/>
          </p:nvGrpSpPr>
          <p:grpSpPr>
            <a:xfrm rot="426087">
              <a:off x="7689076" y="2416221"/>
              <a:ext cx="801340" cy="1462977"/>
              <a:chOff x="437411" y="1567814"/>
              <a:chExt cx="474459" cy="866202"/>
            </a:xfrm>
          </p:grpSpPr>
          <p:sp>
            <p:nvSpPr>
              <p:cNvPr id="1181" name="Google Shape;1181;p61"/>
              <p:cNvSpPr/>
              <p:nvPr/>
            </p:nvSpPr>
            <p:spPr>
              <a:xfrm>
                <a:off x="483172" y="1682217"/>
                <a:ext cx="375206" cy="583011"/>
              </a:xfrm>
              <a:custGeom>
                <a:rect b="b" l="l" r="r" t="t"/>
                <a:pathLst>
                  <a:path extrusionOk="0" h="18932" w="12184">
                    <a:moveTo>
                      <a:pt x="8209" y="1"/>
                    </a:moveTo>
                    <a:lnTo>
                      <a:pt x="0" y="17014"/>
                    </a:lnTo>
                    <a:lnTo>
                      <a:pt x="3975" y="18932"/>
                    </a:lnTo>
                    <a:lnTo>
                      <a:pt x="12184" y="1919"/>
                    </a:ln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61"/>
              <p:cNvSpPr/>
              <p:nvPr/>
            </p:nvSpPr>
            <p:spPr>
              <a:xfrm>
                <a:off x="483172" y="1682217"/>
                <a:ext cx="295909" cy="553232"/>
              </a:xfrm>
              <a:custGeom>
                <a:rect b="b" l="l" r="r" t="t"/>
                <a:pathLst>
                  <a:path extrusionOk="0" h="17965" w="9609">
                    <a:moveTo>
                      <a:pt x="8209" y="1"/>
                    </a:moveTo>
                    <a:lnTo>
                      <a:pt x="0" y="17014"/>
                    </a:lnTo>
                    <a:lnTo>
                      <a:pt x="1970" y="17964"/>
                    </a:lnTo>
                    <a:cubicBezTo>
                      <a:pt x="3966" y="11976"/>
                      <a:pt x="6533" y="6196"/>
                      <a:pt x="9609" y="683"/>
                    </a:cubicBez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EAA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61"/>
              <p:cNvSpPr/>
              <p:nvPr/>
            </p:nvSpPr>
            <p:spPr>
              <a:xfrm>
                <a:off x="557943" y="1924635"/>
                <a:ext cx="183631" cy="185478"/>
              </a:xfrm>
              <a:custGeom>
                <a:rect b="b" l="l" r="r" t="t"/>
                <a:pathLst>
                  <a:path extrusionOk="0" h="6023" w="5963">
                    <a:moveTo>
                      <a:pt x="1988" y="0"/>
                    </a:moveTo>
                    <a:lnTo>
                      <a:pt x="0" y="4104"/>
                    </a:lnTo>
                    <a:lnTo>
                      <a:pt x="3975" y="6022"/>
                    </a:lnTo>
                    <a:lnTo>
                      <a:pt x="5962" y="1910"/>
                    </a:lnTo>
                    <a:lnTo>
                      <a:pt x="1988" y="0"/>
                    </a:lnTo>
                    <a:close/>
                  </a:path>
                </a:pathLst>
              </a:custGeom>
              <a:solidFill>
                <a:srgbClr val="5FB2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61"/>
              <p:cNvSpPr/>
              <p:nvPr/>
            </p:nvSpPr>
            <p:spPr>
              <a:xfrm>
                <a:off x="557943" y="1924635"/>
                <a:ext cx="100330" cy="148216"/>
              </a:xfrm>
              <a:custGeom>
                <a:rect b="b" l="l" r="r" t="t"/>
                <a:pathLst>
                  <a:path extrusionOk="0" h="4813" w="3258">
                    <a:moveTo>
                      <a:pt x="1988" y="0"/>
                    </a:moveTo>
                    <a:lnTo>
                      <a:pt x="0" y="4104"/>
                    </a:lnTo>
                    <a:lnTo>
                      <a:pt x="1469" y="4813"/>
                    </a:lnTo>
                    <a:cubicBezTo>
                      <a:pt x="2031" y="3396"/>
                      <a:pt x="2627" y="1996"/>
                      <a:pt x="3258" y="605"/>
                    </a:cubicBezTo>
                    <a:lnTo>
                      <a:pt x="19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61"/>
              <p:cNvSpPr/>
              <p:nvPr/>
            </p:nvSpPr>
            <p:spPr>
              <a:xfrm>
                <a:off x="437411" y="2206410"/>
                <a:ext cx="168202" cy="214857"/>
              </a:xfrm>
              <a:custGeom>
                <a:rect b="b" l="l" r="r" t="t"/>
                <a:pathLst>
                  <a:path extrusionOk="0" h="6977" w="5462">
                    <a:moveTo>
                      <a:pt x="1486" y="0"/>
                    </a:moveTo>
                    <a:lnTo>
                      <a:pt x="43" y="6083"/>
                    </a:lnTo>
                    <a:cubicBezTo>
                      <a:pt x="0" y="6256"/>
                      <a:pt x="87" y="6437"/>
                      <a:pt x="251" y="6515"/>
                    </a:cubicBezTo>
                    <a:lnTo>
                      <a:pt x="1132" y="6939"/>
                    </a:lnTo>
                    <a:cubicBezTo>
                      <a:pt x="1184" y="6964"/>
                      <a:pt x="1241" y="6977"/>
                      <a:pt x="1297" y="6977"/>
                    </a:cubicBezTo>
                    <a:cubicBezTo>
                      <a:pt x="1411" y="6977"/>
                      <a:pt x="1524" y="6927"/>
                      <a:pt x="1599" y="6835"/>
                    </a:cubicBezTo>
                    <a:lnTo>
                      <a:pt x="5461" y="1918"/>
                    </a:lnTo>
                    <a:lnTo>
                      <a:pt x="14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61"/>
              <p:cNvSpPr/>
              <p:nvPr/>
            </p:nvSpPr>
            <p:spPr>
              <a:xfrm>
                <a:off x="437411" y="2206132"/>
                <a:ext cx="106458" cy="214857"/>
              </a:xfrm>
              <a:custGeom>
                <a:rect b="b" l="l" r="r" t="t"/>
                <a:pathLst>
                  <a:path extrusionOk="0" h="6977" w="3457">
                    <a:moveTo>
                      <a:pt x="1486" y="1"/>
                    </a:moveTo>
                    <a:lnTo>
                      <a:pt x="43" y="6084"/>
                    </a:lnTo>
                    <a:cubicBezTo>
                      <a:pt x="0" y="6256"/>
                      <a:pt x="87" y="6438"/>
                      <a:pt x="251" y="6516"/>
                    </a:cubicBezTo>
                    <a:lnTo>
                      <a:pt x="1132" y="6939"/>
                    </a:lnTo>
                    <a:cubicBezTo>
                      <a:pt x="1186" y="6965"/>
                      <a:pt x="1243" y="6977"/>
                      <a:pt x="1299" y="6977"/>
                    </a:cubicBezTo>
                    <a:cubicBezTo>
                      <a:pt x="1413" y="6977"/>
                      <a:pt x="1523" y="6925"/>
                      <a:pt x="1599" y="6827"/>
                    </a:cubicBezTo>
                    <a:lnTo>
                      <a:pt x="1728" y="6671"/>
                    </a:lnTo>
                    <a:cubicBezTo>
                      <a:pt x="2247" y="4744"/>
                      <a:pt x="2817" y="2843"/>
                      <a:pt x="3456" y="951"/>
                    </a:cubicBezTo>
                    <a:lnTo>
                      <a:pt x="14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61"/>
              <p:cNvSpPr/>
              <p:nvPr/>
            </p:nvSpPr>
            <p:spPr>
              <a:xfrm>
                <a:off x="680076" y="1596330"/>
                <a:ext cx="230193" cy="237152"/>
              </a:xfrm>
              <a:custGeom>
                <a:rect b="b" l="l" r="r" t="t"/>
                <a:pathLst>
                  <a:path extrusionOk="0" h="7701" w="7475">
                    <a:moveTo>
                      <a:pt x="3262" y="0"/>
                    </a:moveTo>
                    <a:cubicBezTo>
                      <a:pt x="2842" y="0"/>
                      <a:pt x="2440" y="234"/>
                      <a:pt x="2247" y="638"/>
                    </a:cubicBezTo>
                    <a:lnTo>
                      <a:pt x="70" y="5148"/>
                    </a:lnTo>
                    <a:cubicBezTo>
                      <a:pt x="0" y="5295"/>
                      <a:pt x="61" y="5459"/>
                      <a:pt x="199" y="5529"/>
                    </a:cubicBezTo>
                    <a:lnTo>
                      <a:pt x="4649" y="7671"/>
                    </a:lnTo>
                    <a:cubicBezTo>
                      <a:pt x="4688" y="7691"/>
                      <a:pt x="4730" y="7700"/>
                      <a:pt x="4771" y="7700"/>
                    </a:cubicBezTo>
                    <a:cubicBezTo>
                      <a:pt x="4877" y="7700"/>
                      <a:pt x="4980" y="7641"/>
                      <a:pt x="5029" y="7542"/>
                    </a:cubicBezTo>
                    <a:lnTo>
                      <a:pt x="7207" y="3032"/>
                    </a:lnTo>
                    <a:cubicBezTo>
                      <a:pt x="7474" y="2470"/>
                      <a:pt x="7241" y="1796"/>
                      <a:pt x="6679" y="1528"/>
                    </a:cubicBezTo>
                    <a:lnTo>
                      <a:pt x="3750" y="111"/>
                    </a:lnTo>
                    <a:cubicBezTo>
                      <a:pt x="3593" y="36"/>
                      <a:pt x="3426" y="0"/>
                      <a:pt x="3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61"/>
              <p:cNvSpPr/>
              <p:nvPr/>
            </p:nvSpPr>
            <p:spPr>
              <a:xfrm>
                <a:off x="680076" y="1596330"/>
                <a:ext cx="149571" cy="192900"/>
              </a:xfrm>
              <a:custGeom>
                <a:rect b="b" l="l" r="r" t="t"/>
                <a:pathLst>
                  <a:path extrusionOk="0" h="6264" w="4857">
                    <a:moveTo>
                      <a:pt x="3262" y="0"/>
                    </a:moveTo>
                    <a:cubicBezTo>
                      <a:pt x="2842" y="0"/>
                      <a:pt x="2440" y="234"/>
                      <a:pt x="2247" y="638"/>
                    </a:cubicBezTo>
                    <a:lnTo>
                      <a:pt x="70" y="5157"/>
                    </a:lnTo>
                    <a:cubicBezTo>
                      <a:pt x="0" y="5295"/>
                      <a:pt x="61" y="5468"/>
                      <a:pt x="199" y="5537"/>
                    </a:cubicBezTo>
                    <a:lnTo>
                      <a:pt x="1711" y="6263"/>
                    </a:lnTo>
                    <a:cubicBezTo>
                      <a:pt x="2696" y="4362"/>
                      <a:pt x="3750" y="2487"/>
                      <a:pt x="4856" y="647"/>
                    </a:cubicBezTo>
                    <a:lnTo>
                      <a:pt x="3750" y="111"/>
                    </a:lnTo>
                    <a:cubicBezTo>
                      <a:pt x="3593" y="36"/>
                      <a:pt x="3426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61"/>
              <p:cNvSpPr/>
              <p:nvPr/>
            </p:nvSpPr>
            <p:spPr>
              <a:xfrm>
                <a:off x="730364" y="1626601"/>
                <a:ext cx="181506" cy="345828"/>
              </a:xfrm>
              <a:custGeom>
                <a:rect b="b" l="l" r="r" t="t"/>
                <a:pathLst>
                  <a:path extrusionOk="0" h="11230" w="5894">
                    <a:moveTo>
                      <a:pt x="467" y="1"/>
                    </a:moveTo>
                    <a:lnTo>
                      <a:pt x="0" y="968"/>
                    </a:lnTo>
                    <a:lnTo>
                      <a:pt x="3889" y="2843"/>
                    </a:lnTo>
                    <a:cubicBezTo>
                      <a:pt x="3941" y="2869"/>
                      <a:pt x="3966" y="2938"/>
                      <a:pt x="3941" y="2999"/>
                    </a:cubicBezTo>
                    <a:lnTo>
                      <a:pt x="579" y="9955"/>
                    </a:lnTo>
                    <a:cubicBezTo>
                      <a:pt x="372" y="10395"/>
                      <a:pt x="553" y="10931"/>
                      <a:pt x="994" y="11138"/>
                    </a:cubicBezTo>
                    <a:cubicBezTo>
                      <a:pt x="1120" y="11200"/>
                      <a:pt x="1254" y="11229"/>
                      <a:pt x="1386" y="11229"/>
                    </a:cubicBezTo>
                    <a:cubicBezTo>
                      <a:pt x="1715" y="11229"/>
                      <a:pt x="2032" y="11047"/>
                      <a:pt x="2186" y="10732"/>
                    </a:cubicBezTo>
                    <a:lnTo>
                      <a:pt x="5591" y="3656"/>
                    </a:lnTo>
                    <a:lnTo>
                      <a:pt x="5695" y="3448"/>
                    </a:lnTo>
                    <a:cubicBezTo>
                      <a:pt x="5893" y="3025"/>
                      <a:pt x="5720" y="2524"/>
                      <a:pt x="5297" y="2325"/>
                    </a:cubicBezTo>
                    <a:lnTo>
                      <a:pt x="4459" y="1928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5FB2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61"/>
              <p:cNvSpPr/>
              <p:nvPr/>
            </p:nvSpPr>
            <p:spPr>
              <a:xfrm>
                <a:off x="730364" y="1626355"/>
                <a:ext cx="75848" cy="58295"/>
              </a:xfrm>
              <a:custGeom>
                <a:rect b="b" l="l" r="r" t="t"/>
                <a:pathLst>
                  <a:path extrusionOk="0" h="1893" w="2463">
                    <a:moveTo>
                      <a:pt x="467" y="0"/>
                    </a:moveTo>
                    <a:lnTo>
                      <a:pt x="0" y="968"/>
                    </a:lnTo>
                    <a:lnTo>
                      <a:pt x="1919" y="1892"/>
                    </a:lnTo>
                    <a:cubicBezTo>
                      <a:pt x="2100" y="1581"/>
                      <a:pt x="2282" y="1270"/>
                      <a:pt x="2463" y="968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539B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61"/>
              <p:cNvSpPr/>
              <p:nvPr/>
            </p:nvSpPr>
            <p:spPr>
              <a:xfrm>
                <a:off x="442461" y="2409164"/>
                <a:ext cx="26361" cy="24852"/>
              </a:xfrm>
              <a:custGeom>
                <a:rect b="b" l="l" r="r" t="t"/>
                <a:pathLst>
                  <a:path extrusionOk="0" h="807" w="856">
                    <a:moveTo>
                      <a:pt x="234" y="0"/>
                    </a:moveTo>
                    <a:lnTo>
                      <a:pt x="87" y="311"/>
                    </a:lnTo>
                    <a:cubicBezTo>
                      <a:pt x="0" y="484"/>
                      <a:pt x="70" y="692"/>
                      <a:pt x="242" y="769"/>
                    </a:cubicBezTo>
                    <a:cubicBezTo>
                      <a:pt x="293" y="795"/>
                      <a:pt x="346" y="806"/>
                      <a:pt x="399" y="806"/>
                    </a:cubicBezTo>
                    <a:cubicBezTo>
                      <a:pt x="526" y="806"/>
                      <a:pt x="648" y="736"/>
                      <a:pt x="709" y="614"/>
                    </a:cubicBezTo>
                    <a:lnTo>
                      <a:pt x="856" y="30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61"/>
              <p:cNvSpPr/>
              <p:nvPr/>
            </p:nvSpPr>
            <p:spPr>
              <a:xfrm>
                <a:off x="801131" y="1567814"/>
                <a:ext cx="94756" cy="72676"/>
              </a:xfrm>
              <a:custGeom>
                <a:rect b="b" l="l" r="r" t="t"/>
                <a:pathLst>
                  <a:path extrusionOk="0" h="2360" w="3077">
                    <a:moveTo>
                      <a:pt x="1075" y="0"/>
                    </a:moveTo>
                    <a:cubicBezTo>
                      <a:pt x="761" y="0"/>
                      <a:pt x="461" y="178"/>
                      <a:pt x="312" y="475"/>
                    </a:cubicBezTo>
                    <a:lnTo>
                      <a:pt x="1" y="1123"/>
                    </a:lnTo>
                    <a:lnTo>
                      <a:pt x="2567" y="2359"/>
                    </a:lnTo>
                    <a:lnTo>
                      <a:pt x="2878" y="1711"/>
                    </a:lnTo>
                    <a:cubicBezTo>
                      <a:pt x="3077" y="1296"/>
                      <a:pt x="2904" y="795"/>
                      <a:pt x="2481" y="588"/>
                    </a:cubicBezTo>
                    <a:lnTo>
                      <a:pt x="1444" y="87"/>
                    </a:lnTo>
                    <a:cubicBezTo>
                      <a:pt x="1324" y="28"/>
                      <a:pt x="1198" y="0"/>
                      <a:pt x="1075" y="0"/>
                    </a:cubicBezTo>
                    <a:close/>
                  </a:path>
                </a:pathLst>
              </a:custGeom>
              <a:solidFill>
                <a:srgbClr val="EF8A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61"/>
              <p:cNvSpPr/>
              <p:nvPr/>
            </p:nvSpPr>
            <p:spPr>
              <a:xfrm>
                <a:off x="801131" y="1567937"/>
                <a:ext cx="54045" cy="48317"/>
              </a:xfrm>
              <a:custGeom>
                <a:rect b="b" l="l" r="r" t="t"/>
                <a:pathLst>
                  <a:path extrusionOk="0" h="1569" w="1755">
                    <a:moveTo>
                      <a:pt x="1076" y="0"/>
                    </a:moveTo>
                    <a:cubicBezTo>
                      <a:pt x="762" y="0"/>
                      <a:pt x="461" y="173"/>
                      <a:pt x="312" y="471"/>
                    </a:cubicBezTo>
                    <a:lnTo>
                      <a:pt x="1" y="1119"/>
                    </a:lnTo>
                    <a:lnTo>
                      <a:pt x="934" y="1569"/>
                    </a:lnTo>
                    <a:cubicBezTo>
                      <a:pt x="1202" y="1119"/>
                      <a:pt x="1470" y="679"/>
                      <a:pt x="1755" y="229"/>
                    </a:cubicBezTo>
                    <a:lnTo>
                      <a:pt x="1444" y="83"/>
                    </a:lnTo>
                    <a:cubicBezTo>
                      <a:pt x="1325" y="27"/>
                      <a:pt x="1199" y="0"/>
                      <a:pt x="1076" y="0"/>
                    </a:cubicBezTo>
                    <a:close/>
                  </a:path>
                </a:pathLst>
              </a:custGeom>
              <a:solidFill>
                <a:srgbClr val="D670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4" name="Google Shape;1194;p61"/>
            <p:cNvGrpSpPr/>
            <p:nvPr/>
          </p:nvGrpSpPr>
          <p:grpSpPr>
            <a:xfrm rot="-142741">
              <a:off x="7938394" y="795131"/>
              <a:ext cx="481158" cy="333845"/>
              <a:chOff x="1147328" y="2878818"/>
              <a:chExt cx="665757" cy="461863"/>
            </a:xfrm>
          </p:grpSpPr>
          <p:sp>
            <p:nvSpPr>
              <p:cNvPr id="1195" name="Google Shape;1195;p61"/>
              <p:cNvSpPr/>
              <p:nvPr/>
            </p:nvSpPr>
            <p:spPr>
              <a:xfrm>
                <a:off x="1147328" y="2878880"/>
                <a:ext cx="665757" cy="461802"/>
              </a:xfrm>
              <a:custGeom>
                <a:rect b="b" l="l" r="r" t="t"/>
                <a:pathLst>
                  <a:path extrusionOk="0" h="14996" w="21619">
                    <a:moveTo>
                      <a:pt x="16854" y="1"/>
                    </a:moveTo>
                    <a:cubicBezTo>
                      <a:pt x="16034" y="1"/>
                      <a:pt x="15205" y="220"/>
                      <a:pt x="14456" y="680"/>
                    </a:cubicBezTo>
                    <a:lnTo>
                      <a:pt x="2273" y="8180"/>
                    </a:lnTo>
                    <a:cubicBezTo>
                      <a:pt x="536" y="9243"/>
                      <a:pt x="0" y="11507"/>
                      <a:pt x="1063" y="13235"/>
                    </a:cubicBezTo>
                    <a:cubicBezTo>
                      <a:pt x="1063" y="13244"/>
                      <a:pt x="1072" y="13252"/>
                      <a:pt x="1080" y="13261"/>
                    </a:cubicBezTo>
                    <a:cubicBezTo>
                      <a:pt x="1773" y="14381"/>
                      <a:pt x="2972" y="14996"/>
                      <a:pt x="4199" y="14996"/>
                    </a:cubicBezTo>
                    <a:cubicBezTo>
                      <a:pt x="4855" y="14996"/>
                      <a:pt x="5519" y="14820"/>
                      <a:pt x="6118" y="14453"/>
                    </a:cubicBezTo>
                    <a:lnTo>
                      <a:pt x="16115" y="8293"/>
                    </a:lnTo>
                    <a:cubicBezTo>
                      <a:pt x="17402" y="7498"/>
                      <a:pt x="17808" y="5795"/>
                      <a:pt x="17013" y="4499"/>
                    </a:cubicBezTo>
                    <a:cubicBezTo>
                      <a:pt x="16489" y="3655"/>
                      <a:pt x="15588" y="3188"/>
                      <a:pt x="14664" y="3188"/>
                    </a:cubicBezTo>
                    <a:cubicBezTo>
                      <a:pt x="14171" y="3188"/>
                      <a:pt x="13671" y="3321"/>
                      <a:pt x="13220" y="3601"/>
                    </a:cubicBezTo>
                    <a:lnTo>
                      <a:pt x="8304" y="6729"/>
                    </a:lnTo>
                    <a:cubicBezTo>
                      <a:pt x="7765" y="7073"/>
                      <a:pt x="8098" y="7805"/>
                      <a:pt x="8597" y="7805"/>
                    </a:cubicBezTo>
                    <a:cubicBezTo>
                      <a:pt x="8699" y="7805"/>
                      <a:pt x="8807" y="7775"/>
                      <a:pt x="8917" y="7705"/>
                    </a:cubicBezTo>
                    <a:lnTo>
                      <a:pt x="13834" y="4568"/>
                    </a:lnTo>
                    <a:cubicBezTo>
                      <a:pt x="14091" y="4410"/>
                      <a:pt x="14378" y="4334"/>
                      <a:pt x="14663" y="4334"/>
                    </a:cubicBezTo>
                    <a:cubicBezTo>
                      <a:pt x="15198" y="4334"/>
                      <a:pt x="15724" y="4602"/>
                      <a:pt x="16028" y="5087"/>
                    </a:cubicBezTo>
                    <a:lnTo>
                      <a:pt x="16028" y="5096"/>
                    </a:lnTo>
                    <a:cubicBezTo>
                      <a:pt x="16495" y="5856"/>
                      <a:pt x="16262" y="6841"/>
                      <a:pt x="15510" y="7299"/>
                    </a:cubicBezTo>
                    <a:lnTo>
                      <a:pt x="5513" y="13460"/>
                    </a:lnTo>
                    <a:cubicBezTo>
                      <a:pt x="5102" y="13711"/>
                      <a:pt x="4648" y="13831"/>
                      <a:pt x="4199" y="13831"/>
                    </a:cubicBezTo>
                    <a:cubicBezTo>
                      <a:pt x="3354" y="13831"/>
                      <a:pt x="2528" y="13406"/>
                      <a:pt x="2048" y="12639"/>
                    </a:cubicBezTo>
                    <a:lnTo>
                      <a:pt x="2039" y="12630"/>
                    </a:lnTo>
                    <a:cubicBezTo>
                      <a:pt x="1313" y="11438"/>
                      <a:pt x="1685" y="9882"/>
                      <a:pt x="2869" y="9157"/>
                    </a:cubicBezTo>
                    <a:lnTo>
                      <a:pt x="15061" y="1657"/>
                    </a:lnTo>
                    <a:cubicBezTo>
                      <a:pt x="15625" y="1311"/>
                      <a:pt x="16248" y="1147"/>
                      <a:pt x="16864" y="1147"/>
                    </a:cubicBezTo>
                    <a:cubicBezTo>
                      <a:pt x="18021" y="1147"/>
                      <a:pt x="19150" y="1728"/>
                      <a:pt x="19804" y="2789"/>
                    </a:cubicBezTo>
                    <a:cubicBezTo>
                      <a:pt x="20798" y="4413"/>
                      <a:pt x="20288" y="6539"/>
                      <a:pt x="18664" y="7532"/>
                    </a:cubicBezTo>
                    <a:lnTo>
                      <a:pt x="14387" y="10150"/>
                    </a:lnTo>
                    <a:cubicBezTo>
                      <a:pt x="14119" y="10323"/>
                      <a:pt x="14032" y="10677"/>
                      <a:pt x="14196" y="10945"/>
                    </a:cubicBezTo>
                    <a:cubicBezTo>
                      <a:pt x="14303" y="11119"/>
                      <a:pt x="14489" y="11216"/>
                      <a:pt x="14680" y="11216"/>
                    </a:cubicBezTo>
                    <a:cubicBezTo>
                      <a:pt x="14784" y="11216"/>
                      <a:pt x="14888" y="11187"/>
                      <a:pt x="14983" y="11127"/>
                    </a:cubicBezTo>
                    <a:lnTo>
                      <a:pt x="19268" y="8509"/>
                    </a:lnTo>
                    <a:cubicBezTo>
                      <a:pt x="20305" y="7878"/>
                      <a:pt x="21057" y="6850"/>
                      <a:pt x="21334" y="5666"/>
                    </a:cubicBezTo>
                    <a:cubicBezTo>
                      <a:pt x="21619" y="4482"/>
                      <a:pt x="21420" y="3229"/>
                      <a:pt x="20781" y="2192"/>
                    </a:cubicBezTo>
                    <a:lnTo>
                      <a:pt x="20763" y="2166"/>
                    </a:lnTo>
                    <a:cubicBezTo>
                      <a:pt x="19890" y="770"/>
                      <a:pt x="18389" y="1"/>
                      <a:pt x="1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61"/>
              <p:cNvSpPr/>
              <p:nvPr/>
            </p:nvSpPr>
            <p:spPr>
              <a:xfrm>
                <a:off x="1159277" y="2878818"/>
                <a:ext cx="645032" cy="435595"/>
              </a:xfrm>
              <a:custGeom>
                <a:rect b="b" l="l" r="r" t="t"/>
                <a:pathLst>
                  <a:path extrusionOk="0" h="14145" w="20946">
                    <a:moveTo>
                      <a:pt x="16474" y="0"/>
                    </a:moveTo>
                    <a:cubicBezTo>
                      <a:pt x="15652" y="0"/>
                      <a:pt x="14819" y="221"/>
                      <a:pt x="14068" y="682"/>
                    </a:cubicBezTo>
                    <a:lnTo>
                      <a:pt x="1885" y="8182"/>
                    </a:lnTo>
                    <a:cubicBezTo>
                      <a:pt x="1046" y="8692"/>
                      <a:pt x="450" y="9513"/>
                      <a:pt x="226" y="10463"/>
                    </a:cubicBezTo>
                    <a:cubicBezTo>
                      <a:pt x="1" y="11414"/>
                      <a:pt x="156" y="12407"/>
                      <a:pt x="675" y="13237"/>
                    </a:cubicBezTo>
                    <a:cubicBezTo>
                      <a:pt x="675" y="13246"/>
                      <a:pt x="684" y="13254"/>
                      <a:pt x="684" y="13263"/>
                    </a:cubicBezTo>
                    <a:cubicBezTo>
                      <a:pt x="891" y="13600"/>
                      <a:pt x="1159" y="13894"/>
                      <a:pt x="1461" y="14144"/>
                    </a:cubicBezTo>
                    <a:cubicBezTo>
                      <a:pt x="1738" y="13876"/>
                      <a:pt x="2014" y="13600"/>
                      <a:pt x="2291" y="13341"/>
                    </a:cubicBezTo>
                    <a:cubicBezTo>
                      <a:pt x="2040" y="13150"/>
                      <a:pt x="1833" y="12917"/>
                      <a:pt x="1660" y="12649"/>
                    </a:cubicBezTo>
                    <a:lnTo>
                      <a:pt x="1651" y="12641"/>
                    </a:lnTo>
                    <a:cubicBezTo>
                      <a:pt x="925" y="11448"/>
                      <a:pt x="1297" y="9893"/>
                      <a:pt x="2481" y="9167"/>
                    </a:cubicBezTo>
                    <a:lnTo>
                      <a:pt x="14673" y="1659"/>
                    </a:lnTo>
                    <a:cubicBezTo>
                      <a:pt x="15232" y="1315"/>
                      <a:pt x="15853" y="1151"/>
                      <a:pt x="16467" y="1151"/>
                    </a:cubicBezTo>
                    <a:cubicBezTo>
                      <a:pt x="17626" y="1151"/>
                      <a:pt x="18761" y="1734"/>
                      <a:pt x="19416" y="2791"/>
                    </a:cubicBezTo>
                    <a:cubicBezTo>
                      <a:pt x="19598" y="3102"/>
                      <a:pt x="19736" y="3439"/>
                      <a:pt x="19822" y="3793"/>
                    </a:cubicBezTo>
                    <a:cubicBezTo>
                      <a:pt x="20202" y="3698"/>
                      <a:pt x="20574" y="3611"/>
                      <a:pt x="20946" y="3525"/>
                    </a:cubicBezTo>
                    <a:cubicBezTo>
                      <a:pt x="20833" y="3058"/>
                      <a:pt x="20652" y="2600"/>
                      <a:pt x="20393" y="2186"/>
                    </a:cubicBezTo>
                    <a:lnTo>
                      <a:pt x="20375" y="2160"/>
                    </a:lnTo>
                    <a:cubicBezTo>
                      <a:pt x="19504" y="765"/>
                      <a:pt x="18006" y="0"/>
                      <a:pt x="16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61"/>
              <p:cNvSpPr/>
              <p:nvPr/>
            </p:nvSpPr>
            <p:spPr>
              <a:xfrm>
                <a:off x="1386451" y="2977024"/>
                <a:ext cx="287995" cy="142242"/>
              </a:xfrm>
              <a:custGeom>
                <a:rect b="b" l="l" r="r" t="t"/>
                <a:pathLst>
                  <a:path extrusionOk="0" h="4619" w="9352">
                    <a:moveTo>
                      <a:pt x="6899" y="1"/>
                    </a:moveTo>
                    <a:cubicBezTo>
                      <a:pt x="6406" y="1"/>
                      <a:pt x="5906" y="134"/>
                      <a:pt x="5455" y="414"/>
                    </a:cubicBezTo>
                    <a:lnTo>
                      <a:pt x="539" y="3542"/>
                    </a:lnTo>
                    <a:cubicBezTo>
                      <a:pt x="0" y="3886"/>
                      <a:pt x="333" y="4618"/>
                      <a:pt x="832" y="4618"/>
                    </a:cubicBezTo>
                    <a:cubicBezTo>
                      <a:pt x="934" y="4618"/>
                      <a:pt x="1042" y="4588"/>
                      <a:pt x="1152" y="4518"/>
                    </a:cubicBezTo>
                    <a:lnTo>
                      <a:pt x="6069" y="1381"/>
                    </a:lnTo>
                    <a:cubicBezTo>
                      <a:pt x="6327" y="1222"/>
                      <a:pt x="6614" y="1147"/>
                      <a:pt x="6898" y="1147"/>
                    </a:cubicBezTo>
                    <a:cubicBezTo>
                      <a:pt x="7429" y="1147"/>
                      <a:pt x="7950" y="1412"/>
                      <a:pt x="8255" y="1891"/>
                    </a:cubicBezTo>
                    <a:cubicBezTo>
                      <a:pt x="8617" y="1762"/>
                      <a:pt x="8989" y="1632"/>
                      <a:pt x="9352" y="1511"/>
                    </a:cubicBezTo>
                    <a:cubicBezTo>
                      <a:pt x="9326" y="1442"/>
                      <a:pt x="9291" y="1381"/>
                      <a:pt x="9248" y="1312"/>
                    </a:cubicBezTo>
                    <a:cubicBezTo>
                      <a:pt x="8724" y="468"/>
                      <a:pt x="7823" y="1"/>
                      <a:pt x="6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8" name="Google Shape;1198;p61"/>
            <p:cNvGrpSpPr/>
            <p:nvPr/>
          </p:nvGrpSpPr>
          <p:grpSpPr>
            <a:xfrm rot="-564046">
              <a:off x="4917636" y="3193242"/>
              <a:ext cx="1294788" cy="1352732"/>
              <a:chOff x="4091546" y="2946259"/>
              <a:chExt cx="671608" cy="701664"/>
            </a:xfrm>
          </p:grpSpPr>
          <p:sp>
            <p:nvSpPr>
              <p:cNvPr id="1199" name="Google Shape;1199;p61"/>
              <p:cNvSpPr/>
              <p:nvPr/>
            </p:nvSpPr>
            <p:spPr>
              <a:xfrm>
                <a:off x="4604560" y="3506482"/>
                <a:ext cx="72122" cy="68827"/>
              </a:xfrm>
              <a:custGeom>
                <a:rect b="b" l="l" r="r" t="t"/>
                <a:pathLst>
                  <a:path extrusionOk="0" h="2235" w="2342">
                    <a:moveTo>
                      <a:pt x="864" y="1"/>
                    </a:moveTo>
                    <a:lnTo>
                      <a:pt x="0" y="908"/>
                    </a:lnTo>
                    <a:lnTo>
                      <a:pt x="1210" y="2066"/>
                    </a:lnTo>
                    <a:cubicBezTo>
                      <a:pt x="1331" y="2178"/>
                      <a:pt x="1486" y="2234"/>
                      <a:pt x="1641" y="2234"/>
                    </a:cubicBezTo>
                    <a:cubicBezTo>
                      <a:pt x="1807" y="2234"/>
                      <a:pt x="1974" y="2169"/>
                      <a:pt x="2100" y="2040"/>
                    </a:cubicBezTo>
                    <a:cubicBezTo>
                      <a:pt x="2342" y="1789"/>
                      <a:pt x="2324" y="1392"/>
                      <a:pt x="2074" y="1150"/>
                    </a:cubicBezTo>
                    <a:lnTo>
                      <a:pt x="8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61"/>
              <p:cNvSpPr/>
              <p:nvPr/>
            </p:nvSpPr>
            <p:spPr>
              <a:xfrm>
                <a:off x="4344865" y="3573523"/>
                <a:ext cx="56416" cy="74401"/>
              </a:xfrm>
              <a:custGeom>
                <a:rect b="b" l="l" r="r" t="t"/>
                <a:pathLst>
                  <a:path extrusionOk="0" h="2416" w="1832">
                    <a:moveTo>
                      <a:pt x="639" y="1"/>
                    </a:moveTo>
                    <a:lnTo>
                      <a:pt x="112" y="1591"/>
                    </a:lnTo>
                    <a:cubicBezTo>
                      <a:pt x="0" y="1919"/>
                      <a:pt x="181" y="2273"/>
                      <a:pt x="510" y="2386"/>
                    </a:cubicBezTo>
                    <a:cubicBezTo>
                      <a:pt x="574" y="2406"/>
                      <a:pt x="639" y="2416"/>
                      <a:pt x="703" y="2416"/>
                    </a:cubicBezTo>
                    <a:cubicBezTo>
                      <a:pt x="967" y="2416"/>
                      <a:pt x="1214" y="2251"/>
                      <a:pt x="1305" y="1980"/>
                    </a:cubicBezTo>
                    <a:lnTo>
                      <a:pt x="1832" y="390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61"/>
              <p:cNvSpPr/>
              <p:nvPr/>
            </p:nvSpPr>
            <p:spPr>
              <a:xfrm>
                <a:off x="4354443" y="3008650"/>
                <a:ext cx="29810" cy="39140"/>
              </a:xfrm>
              <a:custGeom>
                <a:rect b="b" l="l" r="r" t="t"/>
                <a:pathLst>
                  <a:path extrusionOk="0" h="1271" w="968">
                    <a:moveTo>
                      <a:pt x="691" y="0"/>
                    </a:moveTo>
                    <a:lnTo>
                      <a:pt x="0" y="173"/>
                    </a:lnTo>
                    <a:lnTo>
                      <a:pt x="277" y="1270"/>
                    </a:lnTo>
                    <a:lnTo>
                      <a:pt x="968" y="1098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61"/>
              <p:cNvSpPr/>
              <p:nvPr/>
            </p:nvSpPr>
            <p:spPr>
              <a:xfrm>
                <a:off x="4354166" y="3012623"/>
                <a:ext cx="7206" cy="18138"/>
              </a:xfrm>
              <a:custGeom>
                <a:rect b="b" l="l" r="r" t="t"/>
                <a:pathLst>
                  <a:path extrusionOk="0" h="589" w="234">
                    <a:moveTo>
                      <a:pt x="234" y="1"/>
                    </a:moveTo>
                    <a:lnTo>
                      <a:pt x="0" y="61"/>
                    </a:lnTo>
                    <a:lnTo>
                      <a:pt x="139" y="588"/>
                    </a:lnTo>
                    <a:cubicBezTo>
                      <a:pt x="165" y="390"/>
                      <a:pt x="199" y="19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61"/>
              <p:cNvSpPr/>
              <p:nvPr/>
            </p:nvSpPr>
            <p:spPr>
              <a:xfrm>
                <a:off x="4328883" y="2985369"/>
                <a:ext cx="66825" cy="32088"/>
              </a:xfrm>
              <a:custGeom>
                <a:rect b="b" l="l" r="r" t="t"/>
                <a:pathLst>
                  <a:path extrusionOk="0" h="1042" w="2170">
                    <a:moveTo>
                      <a:pt x="1793" y="1"/>
                    </a:moveTo>
                    <a:cubicBezTo>
                      <a:pt x="1763" y="1"/>
                      <a:pt x="1733" y="5"/>
                      <a:pt x="1703" y="13"/>
                    </a:cubicBezTo>
                    <a:lnTo>
                      <a:pt x="294" y="359"/>
                    </a:lnTo>
                    <a:cubicBezTo>
                      <a:pt x="113" y="411"/>
                      <a:pt x="1" y="592"/>
                      <a:pt x="52" y="782"/>
                    </a:cubicBezTo>
                    <a:cubicBezTo>
                      <a:pt x="89" y="937"/>
                      <a:pt x="234" y="1042"/>
                      <a:pt x="388" y="1042"/>
                    </a:cubicBezTo>
                    <a:cubicBezTo>
                      <a:pt x="414" y="1042"/>
                      <a:pt x="441" y="1039"/>
                      <a:pt x="467" y="1033"/>
                    </a:cubicBezTo>
                    <a:lnTo>
                      <a:pt x="1876" y="678"/>
                    </a:lnTo>
                    <a:cubicBezTo>
                      <a:pt x="2057" y="635"/>
                      <a:pt x="2169" y="445"/>
                      <a:pt x="2126" y="264"/>
                    </a:cubicBezTo>
                    <a:cubicBezTo>
                      <a:pt x="2083" y="105"/>
                      <a:pt x="1943" y="1"/>
                      <a:pt x="1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61"/>
              <p:cNvSpPr/>
              <p:nvPr/>
            </p:nvSpPr>
            <p:spPr>
              <a:xfrm>
                <a:off x="4325988" y="2989496"/>
                <a:ext cx="40187" cy="27931"/>
              </a:xfrm>
              <a:custGeom>
                <a:rect b="b" l="l" r="r" t="t"/>
                <a:pathLst>
                  <a:path extrusionOk="0" h="907" w="1305">
                    <a:moveTo>
                      <a:pt x="1304" y="0"/>
                    </a:moveTo>
                    <a:lnTo>
                      <a:pt x="397" y="225"/>
                    </a:lnTo>
                    <a:cubicBezTo>
                      <a:pt x="1" y="346"/>
                      <a:pt x="119" y="907"/>
                      <a:pt x="484" y="907"/>
                    </a:cubicBezTo>
                    <a:cubicBezTo>
                      <a:pt x="508" y="907"/>
                      <a:pt x="534" y="904"/>
                      <a:pt x="561" y="899"/>
                    </a:cubicBezTo>
                    <a:lnTo>
                      <a:pt x="1149" y="752"/>
                    </a:lnTo>
                    <a:cubicBezTo>
                      <a:pt x="1201" y="501"/>
                      <a:pt x="1252" y="251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61"/>
              <p:cNvSpPr/>
              <p:nvPr/>
            </p:nvSpPr>
            <p:spPr>
              <a:xfrm>
                <a:off x="4176417" y="3113476"/>
                <a:ext cx="57248" cy="58849"/>
              </a:xfrm>
              <a:custGeom>
                <a:rect b="b" l="l" r="r" t="t"/>
                <a:pathLst>
                  <a:path extrusionOk="0" h="1911" w="1859">
                    <a:moveTo>
                      <a:pt x="882" y="1"/>
                    </a:moveTo>
                    <a:lnTo>
                      <a:pt x="1" y="1184"/>
                    </a:lnTo>
                    <a:lnTo>
                      <a:pt x="977" y="1910"/>
                    </a:lnTo>
                    <a:lnTo>
                      <a:pt x="1858" y="726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61"/>
              <p:cNvSpPr/>
              <p:nvPr/>
            </p:nvSpPr>
            <p:spPr>
              <a:xfrm>
                <a:off x="4539090" y="3024879"/>
                <a:ext cx="57248" cy="53245"/>
              </a:xfrm>
              <a:custGeom>
                <a:rect b="b" l="l" r="r" t="t"/>
                <a:pathLst>
                  <a:path extrusionOk="0" h="1729" w="1859">
                    <a:moveTo>
                      <a:pt x="519" y="0"/>
                    </a:moveTo>
                    <a:lnTo>
                      <a:pt x="1" y="1106"/>
                    </a:lnTo>
                    <a:lnTo>
                      <a:pt x="1340" y="1728"/>
                    </a:lnTo>
                    <a:lnTo>
                      <a:pt x="1858" y="63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61"/>
              <p:cNvSpPr/>
              <p:nvPr/>
            </p:nvSpPr>
            <p:spPr>
              <a:xfrm>
                <a:off x="4495730" y="2946259"/>
                <a:ext cx="179904" cy="124658"/>
              </a:xfrm>
              <a:custGeom>
                <a:rect b="b" l="l" r="r" t="t"/>
                <a:pathLst>
                  <a:path extrusionOk="0" h="4048" w="5842">
                    <a:moveTo>
                      <a:pt x="2575" y="1"/>
                    </a:moveTo>
                    <a:cubicBezTo>
                      <a:pt x="1564" y="1"/>
                      <a:pt x="590" y="529"/>
                      <a:pt x="52" y="1465"/>
                    </a:cubicBezTo>
                    <a:cubicBezTo>
                      <a:pt x="0" y="1551"/>
                      <a:pt x="35" y="1655"/>
                      <a:pt x="121" y="1698"/>
                    </a:cubicBezTo>
                    <a:lnTo>
                      <a:pt x="5081" y="4031"/>
                    </a:lnTo>
                    <a:cubicBezTo>
                      <a:pt x="5104" y="4042"/>
                      <a:pt x="5128" y="4048"/>
                      <a:pt x="5152" y="4048"/>
                    </a:cubicBezTo>
                    <a:cubicBezTo>
                      <a:pt x="5218" y="4048"/>
                      <a:pt x="5280" y="4008"/>
                      <a:pt x="5305" y="3944"/>
                    </a:cubicBezTo>
                    <a:cubicBezTo>
                      <a:pt x="5841" y="2519"/>
                      <a:pt x="5193" y="929"/>
                      <a:pt x="3819" y="281"/>
                    </a:cubicBezTo>
                    <a:cubicBezTo>
                      <a:pt x="3417" y="91"/>
                      <a:pt x="2993" y="1"/>
                      <a:pt x="25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61"/>
              <p:cNvSpPr/>
              <p:nvPr/>
            </p:nvSpPr>
            <p:spPr>
              <a:xfrm>
                <a:off x="4091546" y="3042956"/>
                <a:ext cx="150372" cy="158440"/>
              </a:xfrm>
              <a:custGeom>
                <a:rect b="b" l="l" r="r" t="t"/>
                <a:pathLst>
                  <a:path extrusionOk="0" h="5145" w="4883">
                    <a:moveTo>
                      <a:pt x="3249" y="0"/>
                    </a:moveTo>
                    <a:cubicBezTo>
                      <a:pt x="2353" y="0"/>
                      <a:pt x="1472" y="415"/>
                      <a:pt x="899" y="1185"/>
                    </a:cubicBezTo>
                    <a:cubicBezTo>
                      <a:pt x="0" y="2394"/>
                      <a:pt x="182" y="4096"/>
                      <a:pt x="1314" y="5099"/>
                    </a:cubicBezTo>
                    <a:cubicBezTo>
                      <a:pt x="1348" y="5129"/>
                      <a:pt x="1390" y="5145"/>
                      <a:pt x="1430" y="5145"/>
                    </a:cubicBezTo>
                    <a:cubicBezTo>
                      <a:pt x="1481" y="5145"/>
                      <a:pt x="1531" y="5121"/>
                      <a:pt x="1564" y="5073"/>
                    </a:cubicBezTo>
                    <a:lnTo>
                      <a:pt x="4822" y="675"/>
                    </a:lnTo>
                    <a:cubicBezTo>
                      <a:pt x="4882" y="597"/>
                      <a:pt x="4856" y="485"/>
                      <a:pt x="4770" y="433"/>
                    </a:cubicBezTo>
                    <a:cubicBezTo>
                      <a:pt x="4296" y="140"/>
                      <a:pt x="3770" y="0"/>
                      <a:pt x="3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61"/>
              <p:cNvSpPr/>
              <p:nvPr/>
            </p:nvSpPr>
            <p:spPr>
              <a:xfrm>
                <a:off x="4120801" y="3025741"/>
                <a:ext cx="642353" cy="585013"/>
              </a:xfrm>
              <a:custGeom>
                <a:rect b="b" l="l" r="r" t="t"/>
                <a:pathLst>
                  <a:path extrusionOk="0" h="18997" w="20859">
                    <a:moveTo>
                      <a:pt x="10431" y="0"/>
                    </a:moveTo>
                    <a:cubicBezTo>
                      <a:pt x="8000" y="0"/>
                      <a:pt x="5570" y="927"/>
                      <a:pt x="3716" y="2780"/>
                    </a:cubicBezTo>
                    <a:cubicBezTo>
                      <a:pt x="1" y="6496"/>
                      <a:pt x="1" y="12510"/>
                      <a:pt x="3716" y="16216"/>
                    </a:cubicBezTo>
                    <a:cubicBezTo>
                      <a:pt x="5570" y="18070"/>
                      <a:pt x="8000" y="18996"/>
                      <a:pt x="10431" y="18996"/>
                    </a:cubicBezTo>
                    <a:cubicBezTo>
                      <a:pt x="12862" y="18996"/>
                      <a:pt x="15294" y="18070"/>
                      <a:pt x="17152" y="16216"/>
                    </a:cubicBezTo>
                    <a:cubicBezTo>
                      <a:pt x="20859" y="12510"/>
                      <a:pt x="20859" y="6496"/>
                      <a:pt x="17152" y="2780"/>
                    </a:cubicBezTo>
                    <a:cubicBezTo>
                      <a:pt x="15294" y="927"/>
                      <a:pt x="12862" y="0"/>
                      <a:pt x="10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61"/>
              <p:cNvSpPr/>
              <p:nvPr/>
            </p:nvSpPr>
            <p:spPr>
              <a:xfrm>
                <a:off x="4107498" y="3038429"/>
                <a:ext cx="459307" cy="572602"/>
              </a:xfrm>
              <a:custGeom>
                <a:rect b="b" l="l" r="r" t="t"/>
                <a:pathLst>
                  <a:path extrusionOk="0" h="18594" w="14915">
                    <a:moveTo>
                      <a:pt x="8114" y="1"/>
                    </a:moveTo>
                    <a:lnTo>
                      <a:pt x="8114" y="1"/>
                    </a:lnTo>
                    <a:cubicBezTo>
                      <a:pt x="2817" y="1591"/>
                      <a:pt x="1" y="7345"/>
                      <a:pt x="1988" y="12504"/>
                    </a:cubicBezTo>
                    <a:cubicBezTo>
                      <a:pt x="3452" y="16303"/>
                      <a:pt x="7063" y="18593"/>
                      <a:pt x="10860" y="18593"/>
                    </a:cubicBezTo>
                    <a:cubicBezTo>
                      <a:pt x="12217" y="18593"/>
                      <a:pt x="13599" y="18301"/>
                      <a:pt x="14914" y="17679"/>
                    </a:cubicBezTo>
                    <a:cubicBezTo>
                      <a:pt x="11864" y="15554"/>
                      <a:pt x="9652" y="12270"/>
                      <a:pt x="8615" y="8676"/>
                    </a:cubicBezTo>
                    <a:cubicBezTo>
                      <a:pt x="7803" y="5868"/>
                      <a:pt x="7691" y="2896"/>
                      <a:pt x="8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61"/>
              <p:cNvSpPr/>
              <p:nvPr/>
            </p:nvSpPr>
            <p:spPr>
              <a:xfrm>
                <a:off x="4184146" y="3077446"/>
                <a:ext cx="515693" cy="481511"/>
              </a:xfrm>
              <a:custGeom>
                <a:rect b="b" l="l" r="r" t="t"/>
                <a:pathLst>
                  <a:path extrusionOk="0" h="15636" w="16746">
                    <a:moveTo>
                      <a:pt x="8357" y="1"/>
                    </a:moveTo>
                    <a:cubicBezTo>
                      <a:pt x="4558" y="1"/>
                      <a:pt x="1228" y="2778"/>
                      <a:pt x="648" y="6649"/>
                    </a:cubicBezTo>
                    <a:cubicBezTo>
                      <a:pt x="0" y="10917"/>
                      <a:pt x="2938" y="14900"/>
                      <a:pt x="7206" y="15548"/>
                    </a:cubicBezTo>
                    <a:cubicBezTo>
                      <a:pt x="7599" y="15607"/>
                      <a:pt x="7990" y="15636"/>
                      <a:pt x="8375" y="15636"/>
                    </a:cubicBezTo>
                    <a:cubicBezTo>
                      <a:pt x="12180" y="15636"/>
                      <a:pt x="15517" y="12858"/>
                      <a:pt x="16097" y="8990"/>
                    </a:cubicBezTo>
                    <a:cubicBezTo>
                      <a:pt x="16745" y="4722"/>
                      <a:pt x="13808" y="739"/>
                      <a:pt x="9539" y="91"/>
                    </a:cubicBezTo>
                    <a:cubicBezTo>
                      <a:pt x="9142" y="30"/>
                      <a:pt x="8747" y="1"/>
                      <a:pt x="83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61"/>
              <p:cNvSpPr/>
              <p:nvPr/>
            </p:nvSpPr>
            <p:spPr>
              <a:xfrm>
                <a:off x="4172968" y="3095400"/>
                <a:ext cx="347522" cy="463988"/>
              </a:xfrm>
              <a:custGeom>
                <a:rect b="b" l="l" r="r" t="t"/>
                <a:pathLst>
                  <a:path extrusionOk="0" h="15067" w="11285">
                    <a:moveTo>
                      <a:pt x="5789" y="0"/>
                    </a:moveTo>
                    <a:lnTo>
                      <a:pt x="5789" y="0"/>
                    </a:lnTo>
                    <a:cubicBezTo>
                      <a:pt x="1970" y="1538"/>
                      <a:pt x="0" y="5772"/>
                      <a:pt x="1279" y="9686"/>
                    </a:cubicBezTo>
                    <a:cubicBezTo>
                      <a:pt x="2349" y="12954"/>
                      <a:pt x="5392" y="15067"/>
                      <a:pt x="8695" y="15067"/>
                    </a:cubicBezTo>
                    <a:cubicBezTo>
                      <a:pt x="9340" y="15067"/>
                      <a:pt x="9994" y="14986"/>
                      <a:pt x="10645" y="14818"/>
                    </a:cubicBezTo>
                    <a:cubicBezTo>
                      <a:pt x="10861" y="14767"/>
                      <a:pt x="11077" y="14697"/>
                      <a:pt x="11285" y="14628"/>
                    </a:cubicBezTo>
                    <a:cubicBezTo>
                      <a:pt x="9012" y="12555"/>
                      <a:pt x="7345" y="9798"/>
                      <a:pt x="6489" y="6826"/>
                    </a:cubicBezTo>
                    <a:cubicBezTo>
                      <a:pt x="5867" y="4605"/>
                      <a:pt x="5634" y="2298"/>
                      <a:pt x="5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61"/>
              <p:cNvSpPr/>
              <p:nvPr/>
            </p:nvSpPr>
            <p:spPr>
              <a:xfrm>
                <a:off x="4382158" y="3105439"/>
                <a:ext cx="23127" cy="44560"/>
              </a:xfrm>
              <a:custGeom>
                <a:rect b="b" l="l" r="r" t="t"/>
                <a:pathLst>
                  <a:path extrusionOk="0" h="1447" w="751">
                    <a:moveTo>
                      <a:pt x="263" y="0"/>
                    </a:moveTo>
                    <a:cubicBezTo>
                      <a:pt x="133" y="0"/>
                      <a:pt x="1" y="106"/>
                      <a:pt x="42" y="270"/>
                    </a:cubicBezTo>
                    <a:lnTo>
                      <a:pt x="301" y="1281"/>
                    </a:lnTo>
                    <a:cubicBezTo>
                      <a:pt x="326" y="1379"/>
                      <a:pt x="404" y="1446"/>
                      <a:pt x="500" y="1446"/>
                    </a:cubicBezTo>
                    <a:cubicBezTo>
                      <a:pt x="505" y="1446"/>
                      <a:pt x="511" y="1446"/>
                      <a:pt x="517" y="1445"/>
                    </a:cubicBezTo>
                    <a:cubicBezTo>
                      <a:pt x="534" y="1445"/>
                      <a:pt x="552" y="1445"/>
                      <a:pt x="560" y="1437"/>
                    </a:cubicBezTo>
                    <a:cubicBezTo>
                      <a:pt x="681" y="1411"/>
                      <a:pt x="750" y="1290"/>
                      <a:pt x="724" y="1177"/>
                    </a:cubicBezTo>
                    <a:lnTo>
                      <a:pt x="474" y="167"/>
                    </a:lnTo>
                    <a:cubicBezTo>
                      <a:pt x="442" y="50"/>
                      <a:pt x="35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61"/>
              <p:cNvSpPr/>
              <p:nvPr/>
            </p:nvSpPr>
            <p:spPr>
              <a:xfrm>
                <a:off x="4482735" y="3106855"/>
                <a:ext cx="24297" cy="44437"/>
              </a:xfrm>
              <a:custGeom>
                <a:rect b="b" l="l" r="r" t="t"/>
                <a:pathLst>
                  <a:path extrusionOk="0" h="1443" w="789">
                    <a:moveTo>
                      <a:pt x="524" y="0"/>
                    </a:moveTo>
                    <a:cubicBezTo>
                      <a:pt x="436" y="0"/>
                      <a:pt x="350" y="50"/>
                      <a:pt x="318" y="164"/>
                    </a:cubicBezTo>
                    <a:lnTo>
                      <a:pt x="42" y="1166"/>
                    </a:lnTo>
                    <a:cubicBezTo>
                      <a:pt x="0" y="1300"/>
                      <a:pt x="97" y="1443"/>
                      <a:pt x="245" y="1443"/>
                    </a:cubicBezTo>
                    <a:cubicBezTo>
                      <a:pt x="249" y="1443"/>
                      <a:pt x="254" y="1443"/>
                      <a:pt x="258" y="1443"/>
                    </a:cubicBezTo>
                    <a:cubicBezTo>
                      <a:pt x="353" y="1443"/>
                      <a:pt x="439" y="1373"/>
                      <a:pt x="457" y="1278"/>
                    </a:cubicBezTo>
                    <a:lnTo>
                      <a:pt x="742" y="276"/>
                    </a:lnTo>
                    <a:cubicBezTo>
                      <a:pt x="788" y="110"/>
                      <a:pt x="655" y="0"/>
                      <a:pt x="5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61"/>
              <p:cNvSpPr/>
              <p:nvPr/>
            </p:nvSpPr>
            <p:spPr>
              <a:xfrm>
                <a:off x="4606746" y="3259599"/>
                <a:ext cx="51181" cy="21618"/>
              </a:xfrm>
              <a:custGeom>
                <a:rect b="b" l="l" r="r" t="t"/>
                <a:pathLst>
                  <a:path extrusionOk="0" h="702" w="1662">
                    <a:moveTo>
                      <a:pt x="1347" y="0"/>
                    </a:moveTo>
                    <a:cubicBezTo>
                      <a:pt x="1328" y="0"/>
                      <a:pt x="1307" y="3"/>
                      <a:pt x="1286" y="8"/>
                    </a:cubicBezTo>
                    <a:lnTo>
                      <a:pt x="283" y="267"/>
                    </a:lnTo>
                    <a:cubicBezTo>
                      <a:pt x="1" y="300"/>
                      <a:pt x="38" y="701"/>
                      <a:pt x="302" y="701"/>
                    </a:cubicBezTo>
                    <a:cubicBezTo>
                      <a:pt x="313" y="701"/>
                      <a:pt x="324" y="700"/>
                      <a:pt x="335" y="699"/>
                    </a:cubicBezTo>
                    <a:cubicBezTo>
                      <a:pt x="353" y="690"/>
                      <a:pt x="370" y="690"/>
                      <a:pt x="387" y="690"/>
                    </a:cubicBezTo>
                    <a:lnTo>
                      <a:pt x="1398" y="431"/>
                    </a:lnTo>
                    <a:cubicBezTo>
                      <a:pt x="1662" y="367"/>
                      <a:pt x="1585" y="0"/>
                      <a:pt x="1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61"/>
              <p:cNvSpPr/>
              <p:nvPr/>
            </p:nvSpPr>
            <p:spPr>
              <a:xfrm>
                <a:off x="4606069" y="3360113"/>
                <a:ext cx="50781" cy="22234"/>
              </a:xfrm>
              <a:custGeom>
                <a:rect b="b" l="l" r="r" t="t"/>
                <a:pathLst>
                  <a:path extrusionOk="0" h="722" w="1649">
                    <a:moveTo>
                      <a:pt x="308" y="0"/>
                    </a:moveTo>
                    <a:cubicBezTo>
                      <a:pt x="80" y="0"/>
                      <a:pt x="1" y="354"/>
                      <a:pt x="254" y="425"/>
                    </a:cubicBezTo>
                    <a:lnTo>
                      <a:pt x="1264" y="710"/>
                    </a:lnTo>
                    <a:cubicBezTo>
                      <a:pt x="1282" y="718"/>
                      <a:pt x="1299" y="718"/>
                      <a:pt x="1316" y="718"/>
                    </a:cubicBezTo>
                    <a:cubicBezTo>
                      <a:pt x="1330" y="720"/>
                      <a:pt x="1344" y="721"/>
                      <a:pt x="1357" y="721"/>
                    </a:cubicBezTo>
                    <a:cubicBezTo>
                      <a:pt x="1614" y="721"/>
                      <a:pt x="1648" y="328"/>
                      <a:pt x="1377" y="286"/>
                    </a:cubicBezTo>
                    <a:lnTo>
                      <a:pt x="375" y="10"/>
                    </a:lnTo>
                    <a:cubicBezTo>
                      <a:pt x="351" y="3"/>
                      <a:pt x="329" y="0"/>
                      <a:pt x="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61"/>
              <p:cNvSpPr/>
              <p:nvPr/>
            </p:nvSpPr>
            <p:spPr>
              <a:xfrm>
                <a:off x="4477961" y="3486465"/>
                <a:ext cx="23373" cy="44560"/>
              </a:xfrm>
              <a:custGeom>
                <a:rect b="b" l="l" r="r" t="t"/>
                <a:pathLst>
                  <a:path extrusionOk="0" h="1447" w="759">
                    <a:moveTo>
                      <a:pt x="263" y="0"/>
                    </a:moveTo>
                    <a:cubicBezTo>
                      <a:pt x="132" y="0"/>
                      <a:pt x="1" y="106"/>
                      <a:pt x="41" y="270"/>
                    </a:cubicBezTo>
                    <a:lnTo>
                      <a:pt x="301" y="1281"/>
                    </a:lnTo>
                    <a:cubicBezTo>
                      <a:pt x="325" y="1379"/>
                      <a:pt x="403" y="1446"/>
                      <a:pt x="499" y="1446"/>
                    </a:cubicBezTo>
                    <a:cubicBezTo>
                      <a:pt x="505" y="1446"/>
                      <a:pt x="511" y="1446"/>
                      <a:pt x="517" y="1445"/>
                    </a:cubicBezTo>
                    <a:lnTo>
                      <a:pt x="569" y="1445"/>
                    </a:lnTo>
                    <a:cubicBezTo>
                      <a:pt x="681" y="1411"/>
                      <a:pt x="759" y="1290"/>
                      <a:pt x="724" y="1178"/>
                    </a:cubicBezTo>
                    <a:lnTo>
                      <a:pt x="473" y="167"/>
                    </a:lnTo>
                    <a:cubicBezTo>
                      <a:pt x="442" y="50"/>
                      <a:pt x="35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61"/>
              <p:cNvSpPr/>
              <p:nvPr/>
            </p:nvSpPr>
            <p:spPr>
              <a:xfrm>
                <a:off x="4482673" y="3507283"/>
                <a:ext cx="17615" cy="23712"/>
              </a:xfrm>
              <a:custGeom>
                <a:rect b="b" l="l" r="r" t="t"/>
                <a:pathLst>
                  <a:path extrusionOk="0" h="770" w="572">
                    <a:moveTo>
                      <a:pt x="1" y="0"/>
                    </a:moveTo>
                    <a:lnTo>
                      <a:pt x="148" y="605"/>
                    </a:lnTo>
                    <a:cubicBezTo>
                      <a:pt x="174" y="709"/>
                      <a:pt x="260" y="769"/>
                      <a:pt x="364" y="769"/>
                    </a:cubicBezTo>
                    <a:lnTo>
                      <a:pt x="416" y="769"/>
                    </a:lnTo>
                    <a:cubicBezTo>
                      <a:pt x="493" y="744"/>
                      <a:pt x="545" y="692"/>
                      <a:pt x="571" y="614"/>
                    </a:cubicBezTo>
                    <a:cubicBezTo>
                      <a:pt x="372" y="415"/>
                      <a:pt x="182" y="21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61"/>
              <p:cNvSpPr/>
              <p:nvPr/>
            </p:nvSpPr>
            <p:spPr>
              <a:xfrm>
                <a:off x="4377323" y="3485234"/>
                <a:ext cx="24082" cy="44437"/>
              </a:xfrm>
              <a:custGeom>
                <a:rect b="b" l="l" r="r" t="t"/>
                <a:pathLst>
                  <a:path extrusionOk="0" h="1443" w="782">
                    <a:moveTo>
                      <a:pt x="517" y="0"/>
                    </a:moveTo>
                    <a:cubicBezTo>
                      <a:pt x="429" y="0"/>
                      <a:pt x="342" y="49"/>
                      <a:pt x="311" y="163"/>
                    </a:cubicBezTo>
                    <a:lnTo>
                      <a:pt x="35" y="1166"/>
                    </a:lnTo>
                    <a:cubicBezTo>
                      <a:pt x="0" y="1278"/>
                      <a:pt x="69" y="1408"/>
                      <a:pt x="190" y="1434"/>
                    </a:cubicBezTo>
                    <a:cubicBezTo>
                      <a:pt x="208" y="1442"/>
                      <a:pt x="225" y="1442"/>
                      <a:pt x="242" y="1442"/>
                    </a:cubicBezTo>
                    <a:cubicBezTo>
                      <a:pt x="346" y="1442"/>
                      <a:pt x="432" y="1373"/>
                      <a:pt x="458" y="1287"/>
                    </a:cubicBezTo>
                    <a:lnTo>
                      <a:pt x="735" y="276"/>
                    </a:lnTo>
                    <a:cubicBezTo>
                      <a:pt x="781" y="110"/>
                      <a:pt x="648" y="0"/>
                      <a:pt x="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61"/>
              <p:cNvSpPr/>
              <p:nvPr/>
            </p:nvSpPr>
            <p:spPr>
              <a:xfrm>
                <a:off x="4225720" y="3355371"/>
                <a:ext cx="51181" cy="21618"/>
              </a:xfrm>
              <a:custGeom>
                <a:rect b="b" l="l" r="r" t="t"/>
                <a:pathLst>
                  <a:path extrusionOk="0" h="702" w="1662">
                    <a:moveTo>
                      <a:pt x="1347" y="1"/>
                    </a:moveTo>
                    <a:cubicBezTo>
                      <a:pt x="1327" y="1"/>
                      <a:pt x="1307" y="3"/>
                      <a:pt x="1286" y="8"/>
                    </a:cubicBezTo>
                    <a:lnTo>
                      <a:pt x="283" y="268"/>
                    </a:lnTo>
                    <a:cubicBezTo>
                      <a:pt x="1" y="301"/>
                      <a:pt x="38" y="702"/>
                      <a:pt x="302" y="702"/>
                    </a:cubicBezTo>
                    <a:cubicBezTo>
                      <a:pt x="313" y="702"/>
                      <a:pt x="324" y="701"/>
                      <a:pt x="335" y="700"/>
                    </a:cubicBezTo>
                    <a:cubicBezTo>
                      <a:pt x="352" y="700"/>
                      <a:pt x="370" y="691"/>
                      <a:pt x="387" y="691"/>
                    </a:cubicBezTo>
                    <a:lnTo>
                      <a:pt x="1398" y="432"/>
                    </a:lnTo>
                    <a:cubicBezTo>
                      <a:pt x="1662" y="368"/>
                      <a:pt x="1585" y="1"/>
                      <a:pt x="1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61"/>
              <p:cNvSpPr/>
              <p:nvPr/>
            </p:nvSpPr>
            <p:spPr>
              <a:xfrm>
                <a:off x="4227690" y="3254209"/>
                <a:ext cx="50873" cy="22480"/>
              </a:xfrm>
              <a:custGeom>
                <a:rect b="b" l="l" r="r" t="t"/>
                <a:pathLst>
                  <a:path extrusionOk="0" h="730" w="1652">
                    <a:moveTo>
                      <a:pt x="307" y="1"/>
                    </a:moveTo>
                    <a:cubicBezTo>
                      <a:pt x="74" y="1"/>
                      <a:pt x="0" y="362"/>
                      <a:pt x="254" y="433"/>
                    </a:cubicBezTo>
                    <a:lnTo>
                      <a:pt x="1256" y="719"/>
                    </a:lnTo>
                    <a:cubicBezTo>
                      <a:pt x="1282" y="719"/>
                      <a:pt x="1299" y="719"/>
                      <a:pt x="1317" y="727"/>
                    </a:cubicBezTo>
                    <a:cubicBezTo>
                      <a:pt x="1327" y="728"/>
                      <a:pt x="1338" y="729"/>
                      <a:pt x="1348" y="729"/>
                    </a:cubicBezTo>
                    <a:cubicBezTo>
                      <a:pt x="1606" y="729"/>
                      <a:pt x="1651" y="328"/>
                      <a:pt x="1377" y="295"/>
                    </a:cubicBezTo>
                    <a:lnTo>
                      <a:pt x="375" y="10"/>
                    </a:lnTo>
                    <a:cubicBezTo>
                      <a:pt x="351" y="4"/>
                      <a:pt x="328" y="1"/>
                      <a:pt x="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61"/>
              <p:cNvSpPr/>
              <p:nvPr/>
            </p:nvSpPr>
            <p:spPr>
              <a:xfrm>
                <a:off x="4561724" y="3162748"/>
                <a:ext cx="41912" cy="36184"/>
              </a:xfrm>
              <a:custGeom>
                <a:rect b="b" l="l" r="r" t="t"/>
                <a:pathLst>
                  <a:path extrusionOk="0" h="1175" w="1361">
                    <a:moveTo>
                      <a:pt x="1041" y="1"/>
                    </a:moveTo>
                    <a:cubicBezTo>
                      <a:pt x="990" y="1"/>
                      <a:pt x="937" y="21"/>
                      <a:pt x="890" y="68"/>
                    </a:cubicBezTo>
                    <a:lnTo>
                      <a:pt x="147" y="794"/>
                    </a:lnTo>
                    <a:cubicBezTo>
                      <a:pt x="0" y="932"/>
                      <a:pt x="104" y="1174"/>
                      <a:pt x="302" y="1174"/>
                    </a:cubicBezTo>
                    <a:cubicBezTo>
                      <a:pt x="354" y="1174"/>
                      <a:pt x="415" y="1148"/>
                      <a:pt x="458" y="1114"/>
                    </a:cubicBezTo>
                    <a:lnTo>
                      <a:pt x="1201" y="379"/>
                    </a:lnTo>
                    <a:cubicBezTo>
                      <a:pt x="1361" y="226"/>
                      <a:pt x="1213" y="1"/>
                      <a:pt x="1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61"/>
              <p:cNvSpPr/>
              <p:nvPr/>
            </p:nvSpPr>
            <p:spPr>
              <a:xfrm>
                <a:off x="4558644" y="3440365"/>
                <a:ext cx="41142" cy="36615"/>
              </a:xfrm>
              <a:custGeom>
                <a:rect b="b" l="l" r="r" t="t"/>
                <a:pathLst>
                  <a:path extrusionOk="0" h="1189" w="1336">
                    <a:moveTo>
                      <a:pt x="313" y="1"/>
                    </a:moveTo>
                    <a:cubicBezTo>
                      <a:pt x="145" y="1"/>
                      <a:pt x="1" y="218"/>
                      <a:pt x="152" y="376"/>
                    </a:cubicBezTo>
                    <a:lnTo>
                      <a:pt x="886" y="1119"/>
                    </a:lnTo>
                    <a:cubicBezTo>
                      <a:pt x="921" y="1163"/>
                      <a:pt x="981" y="1188"/>
                      <a:pt x="1042" y="1188"/>
                    </a:cubicBezTo>
                    <a:cubicBezTo>
                      <a:pt x="1241" y="1188"/>
                      <a:pt x="1336" y="946"/>
                      <a:pt x="1197" y="817"/>
                    </a:cubicBezTo>
                    <a:lnTo>
                      <a:pt x="472" y="74"/>
                    </a:lnTo>
                    <a:cubicBezTo>
                      <a:pt x="422" y="22"/>
                      <a:pt x="366" y="1"/>
                      <a:pt x="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61"/>
              <p:cNvSpPr/>
              <p:nvPr/>
            </p:nvSpPr>
            <p:spPr>
              <a:xfrm>
                <a:off x="4282598" y="3437594"/>
                <a:ext cx="40033" cy="35938"/>
              </a:xfrm>
              <a:custGeom>
                <a:rect b="b" l="l" r="r" t="t"/>
                <a:pathLst>
                  <a:path extrusionOk="0" h="1167" w="1300">
                    <a:moveTo>
                      <a:pt x="987" y="0"/>
                    </a:moveTo>
                    <a:cubicBezTo>
                      <a:pt x="935" y="0"/>
                      <a:pt x="880" y="21"/>
                      <a:pt x="830" y="69"/>
                    </a:cubicBezTo>
                    <a:lnTo>
                      <a:pt x="87" y="795"/>
                    </a:lnTo>
                    <a:cubicBezTo>
                      <a:pt x="0" y="881"/>
                      <a:pt x="0" y="1019"/>
                      <a:pt x="87" y="1106"/>
                    </a:cubicBezTo>
                    <a:cubicBezTo>
                      <a:pt x="130" y="1149"/>
                      <a:pt x="190" y="1166"/>
                      <a:pt x="242" y="1166"/>
                    </a:cubicBezTo>
                    <a:cubicBezTo>
                      <a:pt x="303" y="1166"/>
                      <a:pt x="354" y="1149"/>
                      <a:pt x="398" y="1106"/>
                    </a:cubicBezTo>
                    <a:lnTo>
                      <a:pt x="1141" y="380"/>
                    </a:lnTo>
                    <a:cubicBezTo>
                      <a:pt x="1300" y="221"/>
                      <a:pt x="1159" y="0"/>
                      <a:pt x="9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61"/>
              <p:cNvSpPr/>
              <p:nvPr/>
            </p:nvSpPr>
            <p:spPr>
              <a:xfrm>
                <a:off x="4283830" y="3159484"/>
                <a:ext cx="39510" cy="36523"/>
              </a:xfrm>
              <a:custGeom>
                <a:rect b="b" l="l" r="r" t="t"/>
                <a:pathLst>
                  <a:path extrusionOk="0" h="1186" w="1283">
                    <a:moveTo>
                      <a:pt x="314" y="1"/>
                    </a:moveTo>
                    <a:cubicBezTo>
                      <a:pt x="144" y="1"/>
                      <a:pt x="1" y="215"/>
                      <a:pt x="159" y="373"/>
                    </a:cubicBezTo>
                    <a:lnTo>
                      <a:pt x="885" y="1116"/>
                    </a:lnTo>
                    <a:cubicBezTo>
                      <a:pt x="928" y="1159"/>
                      <a:pt x="980" y="1185"/>
                      <a:pt x="1040" y="1185"/>
                    </a:cubicBezTo>
                    <a:cubicBezTo>
                      <a:pt x="1101" y="1185"/>
                      <a:pt x="1153" y="1159"/>
                      <a:pt x="1196" y="1125"/>
                    </a:cubicBezTo>
                    <a:cubicBezTo>
                      <a:pt x="1282" y="1038"/>
                      <a:pt x="1282" y="900"/>
                      <a:pt x="1196" y="814"/>
                    </a:cubicBezTo>
                    <a:lnTo>
                      <a:pt x="470" y="70"/>
                    </a:lnTo>
                    <a:cubicBezTo>
                      <a:pt x="421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61"/>
              <p:cNvSpPr/>
              <p:nvPr/>
            </p:nvSpPr>
            <p:spPr>
              <a:xfrm>
                <a:off x="4361803" y="3189016"/>
                <a:ext cx="187172" cy="136822"/>
              </a:xfrm>
              <a:custGeom>
                <a:rect b="b" l="l" r="r" t="t"/>
                <a:pathLst>
                  <a:path extrusionOk="0" h="4443" w="6078">
                    <a:moveTo>
                      <a:pt x="235" y="1"/>
                    </a:moveTo>
                    <a:cubicBezTo>
                      <a:pt x="118" y="1"/>
                      <a:pt x="1" y="131"/>
                      <a:pt x="89" y="261"/>
                    </a:cubicBezTo>
                    <a:lnTo>
                      <a:pt x="2466" y="4278"/>
                    </a:lnTo>
                    <a:cubicBezTo>
                      <a:pt x="2500" y="4330"/>
                      <a:pt x="2552" y="4356"/>
                      <a:pt x="2604" y="4365"/>
                    </a:cubicBezTo>
                    <a:lnTo>
                      <a:pt x="5887" y="4443"/>
                    </a:lnTo>
                    <a:lnTo>
                      <a:pt x="5896" y="4443"/>
                    </a:lnTo>
                    <a:cubicBezTo>
                      <a:pt x="6077" y="4408"/>
                      <a:pt x="6077" y="4140"/>
                      <a:pt x="5896" y="4114"/>
                    </a:cubicBezTo>
                    <a:lnTo>
                      <a:pt x="2699" y="4037"/>
                    </a:lnTo>
                    <a:lnTo>
                      <a:pt x="375" y="97"/>
                    </a:lnTo>
                    <a:cubicBezTo>
                      <a:pt x="342" y="28"/>
                      <a:pt x="288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61"/>
              <p:cNvSpPr/>
              <p:nvPr/>
            </p:nvSpPr>
            <p:spPr>
              <a:xfrm>
                <a:off x="4410028" y="3293350"/>
                <a:ext cx="60327" cy="49980"/>
              </a:xfrm>
              <a:custGeom>
                <a:rect b="b" l="l" r="r" t="t"/>
                <a:pathLst>
                  <a:path extrusionOk="0" h="1623" w="1959">
                    <a:moveTo>
                      <a:pt x="1043" y="0"/>
                    </a:moveTo>
                    <a:cubicBezTo>
                      <a:pt x="975" y="0"/>
                      <a:pt x="907" y="9"/>
                      <a:pt x="839" y="26"/>
                    </a:cubicBezTo>
                    <a:cubicBezTo>
                      <a:pt x="139" y="199"/>
                      <a:pt x="1" y="1132"/>
                      <a:pt x="623" y="1504"/>
                    </a:cubicBezTo>
                    <a:cubicBezTo>
                      <a:pt x="758" y="1586"/>
                      <a:pt x="900" y="1622"/>
                      <a:pt x="1037" y="1622"/>
                    </a:cubicBezTo>
                    <a:cubicBezTo>
                      <a:pt x="1525" y="1622"/>
                      <a:pt x="1959" y="1160"/>
                      <a:pt x="1824" y="614"/>
                    </a:cubicBezTo>
                    <a:cubicBezTo>
                      <a:pt x="1729" y="243"/>
                      <a:pt x="1402" y="0"/>
                      <a:pt x="1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61"/>
              <p:cNvSpPr/>
              <p:nvPr/>
            </p:nvSpPr>
            <p:spPr>
              <a:xfrm>
                <a:off x="4415355" y="3293350"/>
                <a:ext cx="38617" cy="49765"/>
              </a:xfrm>
              <a:custGeom>
                <a:rect b="b" l="l" r="r" t="t"/>
                <a:pathLst>
                  <a:path extrusionOk="0" h="1616" w="1254">
                    <a:moveTo>
                      <a:pt x="865" y="0"/>
                    </a:moveTo>
                    <a:cubicBezTo>
                      <a:pt x="800" y="0"/>
                      <a:pt x="733" y="10"/>
                      <a:pt x="666" y="26"/>
                    </a:cubicBezTo>
                    <a:cubicBezTo>
                      <a:pt x="243" y="139"/>
                      <a:pt x="1" y="571"/>
                      <a:pt x="104" y="1003"/>
                    </a:cubicBezTo>
                    <a:cubicBezTo>
                      <a:pt x="195" y="1371"/>
                      <a:pt x="527" y="1616"/>
                      <a:pt x="897" y="1616"/>
                    </a:cubicBezTo>
                    <a:cubicBezTo>
                      <a:pt x="952" y="1616"/>
                      <a:pt x="1008" y="1610"/>
                      <a:pt x="1064" y="1599"/>
                    </a:cubicBezTo>
                    <a:cubicBezTo>
                      <a:pt x="1133" y="1573"/>
                      <a:pt x="1193" y="1547"/>
                      <a:pt x="1254" y="1513"/>
                    </a:cubicBezTo>
                    <a:cubicBezTo>
                      <a:pt x="1081" y="1279"/>
                      <a:pt x="968" y="1003"/>
                      <a:pt x="925" y="709"/>
                    </a:cubicBezTo>
                    <a:cubicBezTo>
                      <a:pt x="899" y="476"/>
                      <a:pt x="908" y="234"/>
                      <a:pt x="968" y="9"/>
                    </a:cubicBezTo>
                    <a:cubicBezTo>
                      <a:pt x="935" y="3"/>
                      <a:pt x="900" y="0"/>
                      <a:pt x="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9" name="Google Shape;1229;p61"/>
            <p:cNvGrpSpPr/>
            <p:nvPr/>
          </p:nvGrpSpPr>
          <p:grpSpPr>
            <a:xfrm rot="8486837">
              <a:off x="6287868" y="2357438"/>
              <a:ext cx="2645678" cy="841927"/>
              <a:chOff x="7710297" y="2870011"/>
              <a:chExt cx="992523" cy="315864"/>
            </a:xfrm>
          </p:grpSpPr>
          <p:sp>
            <p:nvSpPr>
              <p:cNvPr id="1230" name="Google Shape;1230;p61"/>
              <p:cNvSpPr/>
              <p:nvPr/>
            </p:nvSpPr>
            <p:spPr>
              <a:xfrm>
                <a:off x="7710297" y="2870011"/>
                <a:ext cx="992523" cy="315864"/>
              </a:xfrm>
              <a:custGeom>
                <a:rect b="b" l="l" r="r" t="t"/>
                <a:pathLst>
                  <a:path extrusionOk="0" h="10257" w="32230">
                    <a:moveTo>
                      <a:pt x="1836" y="6138"/>
                    </a:moveTo>
                    <a:cubicBezTo>
                      <a:pt x="2010" y="6138"/>
                      <a:pt x="2165" y="6261"/>
                      <a:pt x="2203" y="6438"/>
                    </a:cubicBezTo>
                    <a:lnTo>
                      <a:pt x="2592" y="8650"/>
                    </a:lnTo>
                    <a:cubicBezTo>
                      <a:pt x="2627" y="8848"/>
                      <a:pt x="2489" y="9038"/>
                      <a:pt x="2290" y="9082"/>
                    </a:cubicBezTo>
                    <a:lnTo>
                      <a:pt x="2212" y="9090"/>
                    </a:lnTo>
                    <a:cubicBezTo>
                      <a:pt x="2190" y="9094"/>
                      <a:pt x="2169" y="9096"/>
                      <a:pt x="2148" y="9096"/>
                    </a:cubicBezTo>
                    <a:cubicBezTo>
                      <a:pt x="1974" y="9096"/>
                      <a:pt x="1819" y="8974"/>
                      <a:pt x="1789" y="8797"/>
                    </a:cubicBezTo>
                    <a:lnTo>
                      <a:pt x="1400" y="6585"/>
                    </a:lnTo>
                    <a:cubicBezTo>
                      <a:pt x="1365" y="6386"/>
                      <a:pt x="1495" y="6196"/>
                      <a:pt x="1694" y="6161"/>
                    </a:cubicBezTo>
                    <a:lnTo>
                      <a:pt x="1771" y="6144"/>
                    </a:lnTo>
                    <a:cubicBezTo>
                      <a:pt x="1793" y="6140"/>
                      <a:pt x="1814" y="6138"/>
                      <a:pt x="1836" y="6138"/>
                    </a:cubicBezTo>
                    <a:close/>
                    <a:moveTo>
                      <a:pt x="31391" y="1"/>
                    </a:moveTo>
                    <a:lnTo>
                      <a:pt x="0" y="5530"/>
                    </a:lnTo>
                    <a:lnTo>
                      <a:pt x="838" y="10257"/>
                    </a:lnTo>
                    <a:lnTo>
                      <a:pt x="32229" y="4727"/>
                    </a:lnTo>
                    <a:lnTo>
                      <a:pt x="31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61"/>
              <p:cNvSpPr/>
              <p:nvPr/>
            </p:nvSpPr>
            <p:spPr>
              <a:xfrm>
                <a:off x="7720921" y="2969263"/>
                <a:ext cx="981899" cy="216612"/>
              </a:xfrm>
              <a:custGeom>
                <a:rect b="b" l="l" r="r" t="t"/>
                <a:pathLst>
                  <a:path extrusionOk="0" h="7034" w="31885">
                    <a:moveTo>
                      <a:pt x="31616" y="0"/>
                    </a:moveTo>
                    <a:cubicBezTo>
                      <a:pt x="21939" y="2489"/>
                      <a:pt x="12011" y="3897"/>
                      <a:pt x="2023" y="4200"/>
                    </a:cubicBezTo>
                    <a:lnTo>
                      <a:pt x="2247" y="5427"/>
                    </a:lnTo>
                    <a:cubicBezTo>
                      <a:pt x="2282" y="5625"/>
                      <a:pt x="2144" y="5815"/>
                      <a:pt x="1945" y="5859"/>
                    </a:cubicBezTo>
                    <a:lnTo>
                      <a:pt x="1867" y="5867"/>
                    </a:lnTo>
                    <a:cubicBezTo>
                      <a:pt x="1845" y="5871"/>
                      <a:pt x="1824" y="5873"/>
                      <a:pt x="1803" y="5873"/>
                    </a:cubicBezTo>
                    <a:cubicBezTo>
                      <a:pt x="1629" y="5873"/>
                      <a:pt x="1474" y="5751"/>
                      <a:pt x="1444" y="5574"/>
                    </a:cubicBezTo>
                    <a:lnTo>
                      <a:pt x="1202" y="4226"/>
                    </a:lnTo>
                    <a:cubicBezTo>
                      <a:pt x="804" y="4234"/>
                      <a:pt x="398" y="4243"/>
                      <a:pt x="1" y="4243"/>
                    </a:cubicBezTo>
                    <a:lnTo>
                      <a:pt x="493" y="7034"/>
                    </a:lnTo>
                    <a:lnTo>
                      <a:pt x="31884" y="1504"/>
                    </a:lnTo>
                    <a:lnTo>
                      <a:pt x="316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61"/>
              <p:cNvSpPr/>
              <p:nvPr/>
            </p:nvSpPr>
            <p:spPr>
              <a:xfrm>
                <a:off x="7710297" y="2870011"/>
                <a:ext cx="974415" cy="213964"/>
              </a:xfrm>
              <a:custGeom>
                <a:rect b="b" l="l" r="r" t="t"/>
                <a:pathLst>
                  <a:path extrusionOk="0" h="6948" w="31642">
                    <a:moveTo>
                      <a:pt x="31391" y="1"/>
                    </a:moveTo>
                    <a:lnTo>
                      <a:pt x="0" y="5530"/>
                    </a:lnTo>
                    <a:lnTo>
                      <a:pt x="251" y="6947"/>
                    </a:lnTo>
                    <a:lnTo>
                      <a:pt x="1426" y="6740"/>
                    </a:lnTo>
                    <a:lnTo>
                      <a:pt x="1400" y="6585"/>
                    </a:lnTo>
                    <a:cubicBezTo>
                      <a:pt x="1365" y="6386"/>
                      <a:pt x="1495" y="6196"/>
                      <a:pt x="1694" y="6161"/>
                    </a:cubicBezTo>
                    <a:lnTo>
                      <a:pt x="1771" y="6144"/>
                    </a:lnTo>
                    <a:cubicBezTo>
                      <a:pt x="1793" y="6140"/>
                      <a:pt x="1814" y="6138"/>
                      <a:pt x="1836" y="6138"/>
                    </a:cubicBezTo>
                    <a:cubicBezTo>
                      <a:pt x="2010" y="6138"/>
                      <a:pt x="2165" y="6261"/>
                      <a:pt x="2203" y="6438"/>
                    </a:cubicBezTo>
                    <a:lnTo>
                      <a:pt x="2229" y="6593"/>
                    </a:lnTo>
                    <a:lnTo>
                      <a:pt x="31642" y="1409"/>
                    </a:lnTo>
                    <a:lnTo>
                      <a:pt x="313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61"/>
              <p:cNvSpPr/>
              <p:nvPr/>
            </p:nvSpPr>
            <p:spPr>
              <a:xfrm>
                <a:off x="7715594" y="3062911"/>
                <a:ext cx="40742" cy="21064"/>
              </a:xfrm>
              <a:custGeom>
                <a:rect b="b" l="l" r="r" t="t"/>
                <a:pathLst>
                  <a:path extrusionOk="0" h="684" w="1323">
                    <a:moveTo>
                      <a:pt x="1323" y="1"/>
                    </a:moveTo>
                    <a:lnTo>
                      <a:pt x="1" y="234"/>
                    </a:lnTo>
                    <a:lnTo>
                      <a:pt x="87" y="683"/>
                    </a:lnTo>
                    <a:lnTo>
                      <a:pt x="1254" y="476"/>
                    </a:lnTo>
                    <a:lnTo>
                      <a:pt x="1228" y="321"/>
                    </a:lnTo>
                    <a:cubicBezTo>
                      <a:pt x="1202" y="200"/>
                      <a:pt x="1245" y="87"/>
                      <a:pt x="1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61"/>
              <p:cNvSpPr/>
              <p:nvPr/>
            </p:nvSpPr>
            <p:spPr>
              <a:xfrm>
                <a:off x="7771764" y="2899821"/>
                <a:ext cx="912949" cy="173253"/>
              </a:xfrm>
              <a:custGeom>
                <a:rect b="b" l="l" r="r" t="t"/>
                <a:pathLst>
                  <a:path extrusionOk="0" h="5626" w="29646">
                    <a:moveTo>
                      <a:pt x="29568" y="0"/>
                    </a:moveTo>
                    <a:lnTo>
                      <a:pt x="0" y="5210"/>
                    </a:lnTo>
                    <a:cubicBezTo>
                      <a:pt x="112" y="5262"/>
                      <a:pt x="181" y="5357"/>
                      <a:pt x="207" y="5470"/>
                    </a:cubicBezTo>
                    <a:lnTo>
                      <a:pt x="233" y="5625"/>
                    </a:lnTo>
                    <a:lnTo>
                      <a:pt x="29646" y="441"/>
                    </a:lnTo>
                    <a:lnTo>
                      <a:pt x="295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61"/>
              <p:cNvSpPr/>
              <p:nvPr/>
            </p:nvSpPr>
            <p:spPr>
              <a:xfrm>
                <a:off x="7822298" y="3106547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4" y="1"/>
                    </a:moveTo>
                    <a:lnTo>
                      <a:pt x="1" y="27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61"/>
              <p:cNvSpPr/>
              <p:nvPr/>
            </p:nvSpPr>
            <p:spPr>
              <a:xfrm>
                <a:off x="7860084" y="3099896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82" y="1"/>
                    </a:moveTo>
                    <a:lnTo>
                      <a:pt x="1" y="27"/>
                    </a:lnTo>
                    <a:lnTo>
                      <a:pt x="355" y="2014"/>
                    </a:lnTo>
                    <a:lnTo>
                      <a:pt x="528" y="198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61"/>
              <p:cNvSpPr/>
              <p:nvPr/>
            </p:nvSpPr>
            <p:spPr>
              <a:xfrm>
                <a:off x="7898147" y="3093244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3" y="1"/>
                    </a:moveTo>
                    <a:lnTo>
                      <a:pt x="0" y="27"/>
                    </a:lnTo>
                    <a:lnTo>
                      <a:pt x="346" y="2014"/>
                    </a:lnTo>
                    <a:lnTo>
                      <a:pt x="527" y="1988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61"/>
              <p:cNvSpPr/>
              <p:nvPr/>
            </p:nvSpPr>
            <p:spPr>
              <a:xfrm>
                <a:off x="7936178" y="3086592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4" y="1"/>
                    </a:moveTo>
                    <a:lnTo>
                      <a:pt x="1" y="27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61"/>
              <p:cNvSpPr/>
              <p:nvPr/>
            </p:nvSpPr>
            <p:spPr>
              <a:xfrm>
                <a:off x="7973964" y="3079694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0"/>
                    </a:moveTo>
                    <a:lnTo>
                      <a:pt x="1" y="35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61"/>
              <p:cNvSpPr/>
              <p:nvPr/>
            </p:nvSpPr>
            <p:spPr>
              <a:xfrm>
                <a:off x="8011749" y="3073042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61"/>
              <p:cNvSpPr/>
              <p:nvPr/>
            </p:nvSpPr>
            <p:spPr>
              <a:xfrm>
                <a:off x="8049812" y="3066391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0" y="35"/>
                    </a:lnTo>
                    <a:lnTo>
                      <a:pt x="346" y="2022"/>
                    </a:lnTo>
                    <a:lnTo>
                      <a:pt x="527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61"/>
              <p:cNvSpPr/>
              <p:nvPr/>
            </p:nvSpPr>
            <p:spPr>
              <a:xfrm>
                <a:off x="8087844" y="3059739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0"/>
                    </a:moveTo>
                    <a:lnTo>
                      <a:pt x="1" y="35"/>
                    </a:lnTo>
                    <a:lnTo>
                      <a:pt x="347" y="2022"/>
                    </a:lnTo>
                    <a:lnTo>
                      <a:pt x="528" y="1988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61"/>
              <p:cNvSpPr/>
              <p:nvPr/>
            </p:nvSpPr>
            <p:spPr>
              <a:xfrm>
                <a:off x="8125774" y="3053303"/>
                <a:ext cx="15983" cy="62052"/>
              </a:xfrm>
              <a:custGeom>
                <a:rect b="b" l="l" r="r" t="t"/>
                <a:pathLst>
                  <a:path extrusionOk="0" h="2015" w="519">
                    <a:moveTo>
                      <a:pt x="173" y="1"/>
                    </a:moveTo>
                    <a:lnTo>
                      <a:pt x="0" y="36"/>
                    </a:lnTo>
                    <a:lnTo>
                      <a:pt x="346" y="2014"/>
                    </a:lnTo>
                    <a:lnTo>
                      <a:pt x="519" y="1980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61"/>
              <p:cNvSpPr/>
              <p:nvPr/>
            </p:nvSpPr>
            <p:spPr>
              <a:xfrm>
                <a:off x="8163415" y="3046436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1" y="26"/>
                    </a:lnTo>
                    <a:lnTo>
                      <a:pt x="355" y="2013"/>
                    </a:lnTo>
                    <a:lnTo>
                      <a:pt x="528" y="198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61"/>
              <p:cNvSpPr/>
              <p:nvPr/>
            </p:nvSpPr>
            <p:spPr>
              <a:xfrm>
                <a:off x="8201477" y="3039784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0" y="26"/>
                    </a:lnTo>
                    <a:lnTo>
                      <a:pt x="346" y="2013"/>
                    </a:lnTo>
                    <a:lnTo>
                      <a:pt x="528" y="198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61"/>
              <p:cNvSpPr/>
              <p:nvPr/>
            </p:nvSpPr>
            <p:spPr>
              <a:xfrm>
                <a:off x="8239263" y="3033132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0" y="26"/>
                    </a:lnTo>
                    <a:lnTo>
                      <a:pt x="355" y="2013"/>
                    </a:lnTo>
                    <a:lnTo>
                      <a:pt x="527" y="198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61"/>
              <p:cNvSpPr/>
              <p:nvPr/>
            </p:nvSpPr>
            <p:spPr>
              <a:xfrm>
                <a:off x="8277176" y="3030069"/>
                <a:ext cx="16260" cy="61744"/>
              </a:xfrm>
              <a:custGeom>
                <a:rect b="b" l="l" r="r" t="t"/>
                <a:pathLst>
                  <a:path extrusionOk="0" h="2005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46" y="2005"/>
                    </a:lnTo>
                    <a:lnTo>
                      <a:pt x="528" y="1979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61"/>
              <p:cNvSpPr/>
              <p:nvPr/>
            </p:nvSpPr>
            <p:spPr>
              <a:xfrm>
                <a:off x="8315080" y="3019552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61"/>
              <p:cNvSpPr/>
              <p:nvPr/>
            </p:nvSpPr>
            <p:spPr>
              <a:xfrm>
                <a:off x="8353143" y="3012900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1" y="35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61"/>
              <p:cNvSpPr/>
              <p:nvPr/>
            </p:nvSpPr>
            <p:spPr>
              <a:xfrm>
                <a:off x="8390928" y="3006248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0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61"/>
              <p:cNvSpPr/>
              <p:nvPr/>
            </p:nvSpPr>
            <p:spPr>
              <a:xfrm>
                <a:off x="8428991" y="2999596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0" y="26"/>
                    </a:lnTo>
                    <a:lnTo>
                      <a:pt x="346" y="2014"/>
                    </a:lnTo>
                    <a:lnTo>
                      <a:pt x="527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61"/>
              <p:cNvSpPr/>
              <p:nvPr/>
            </p:nvSpPr>
            <p:spPr>
              <a:xfrm>
                <a:off x="8467023" y="2992945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1" y="26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61"/>
              <p:cNvSpPr/>
              <p:nvPr/>
            </p:nvSpPr>
            <p:spPr>
              <a:xfrm>
                <a:off x="8504808" y="2986293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1" y="26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61"/>
              <p:cNvSpPr/>
              <p:nvPr/>
            </p:nvSpPr>
            <p:spPr>
              <a:xfrm>
                <a:off x="8542593" y="2979641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1" y="26"/>
                    </a:lnTo>
                    <a:lnTo>
                      <a:pt x="355" y="2014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61"/>
              <p:cNvSpPr/>
              <p:nvPr/>
            </p:nvSpPr>
            <p:spPr>
              <a:xfrm>
                <a:off x="8580786" y="2972577"/>
                <a:ext cx="15983" cy="61775"/>
              </a:xfrm>
              <a:custGeom>
                <a:rect b="b" l="l" r="r" t="t"/>
                <a:pathLst>
                  <a:path extrusionOk="0" h="2006" w="519">
                    <a:moveTo>
                      <a:pt x="173" y="1"/>
                    </a:moveTo>
                    <a:lnTo>
                      <a:pt x="0" y="27"/>
                    </a:lnTo>
                    <a:lnTo>
                      <a:pt x="346" y="2005"/>
                    </a:lnTo>
                    <a:lnTo>
                      <a:pt x="518" y="1979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61"/>
              <p:cNvSpPr/>
              <p:nvPr/>
            </p:nvSpPr>
            <p:spPr>
              <a:xfrm>
                <a:off x="8618688" y="2966061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1"/>
                    </a:moveTo>
                    <a:lnTo>
                      <a:pt x="1" y="35"/>
                    </a:lnTo>
                    <a:lnTo>
                      <a:pt x="346" y="2023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61"/>
              <p:cNvSpPr/>
              <p:nvPr/>
            </p:nvSpPr>
            <p:spPr>
              <a:xfrm>
                <a:off x="8656473" y="2959409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1"/>
                    </a:moveTo>
                    <a:lnTo>
                      <a:pt x="1" y="35"/>
                    </a:lnTo>
                    <a:lnTo>
                      <a:pt x="355" y="2023"/>
                    </a:lnTo>
                    <a:lnTo>
                      <a:pt x="528" y="198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8" name="Google Shape;1258;p61"/>
            <p:cNvGrpSpPr/>
            <p:nvPr/>
          </p:nvGrpSpPr>
          <p:grpSpPr>
            <a:xfrm rot="-1611076">
              <a:off x="5437085" y="936395"/>
              <a:ext cx="801428" cy="1284331"/>
              <a:chOff x="5426232" y="1395700"/>
              <a:chExt cx="673086" cy="1078656"/>
            </a:xfrm>
          </p:grpSpPr>
          <p:sp>
            <p:nvSpPr>
              <p:cNvPr id="1259" name="Google Shape;1259;p61"/>
              <p:cNvSpPr/>
              <p:nvPr/>
            </p:nvSpPr>
            <p:spPr>
              <a:xfrm>
                <a:off x="5437380" y="1516725"/>
                <a:ext cx="648758" cy="945684"/>
              </a:xfrm>
              <a:custGeom>
                <a:rect b="b" l="l" r="r" t="t"/>
                <a:pathLst>
                  <a:path extrusionOk="0" h="30709" w="21067">
                    <a:moveTo>
                      <a:pt x="17316" y="0"/>
                    </a:moveTo>
                    <a:lnTo>
                      <a:pt x="15433" y="52"/>
                    </a:lnTo>
                    <a:lnTo>
                      <a:pt x="1" y="27546"/>
                    </a:lnTo>
                    <a:lnTo>
                      <a:pt x="5643" y="30708"/>
                    </a:lnTo>
                    <a:lnTo>
                      <a:pt x="21066" y="3223"/>
                    </a:lnTo>
                    <a:lnTo>
                      <a:pt x="20142" y="1581"/>
                    </a:lnTo>
                    <a:lnTo>
                      <a:pt x="18725" y="786"/>
                    </a:lnTo>
                    <a:lnTo>
                      <a:pt x="17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61"/>
              <p:cNvSpPr/>
              <p:nvPr/>
            </p:nvSpPr>
            <p:spPr>
              <a:xfrm>
                <a:off x="5437380" y="1516448"/>
                <a:ext cx="547905" cy="899645"/>
              </a:xfrm>
              <a:custGeom>
                <a:rect b="b" l="l" r="r" t="t"/>
                <a:pathLst>
                  <a:path extrusionOk="0" h="29214" w="17792">
                    <a:moveTo>
                      <a:pt x="17316" y="1"/>
                    </a:moveTo>
                    <a:lnTo>
                      <a:pt x="15433" y="61"/>
                    </a:lnTo>
                    <a:lnTo>
                      <a:pt x="1" y="27555"/>
                    </a:lnTo>
                    <a:lnTo>
                      <a:pt x="2965" y="29214"/>
                    </a:lnTo>
                    <a:cubicBezTo>
                      <a:pt x="5678" y="18578"/>
                      <a:pt x="10741" y="8684"/>
                      <a:pt x="17792" y="268"/>
                    </a:cubicBezTo>
                    <a:lnTo>
                      <a:pt x="173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61"/>
              <p:cNvSpPr/>
              <p:nvPr/>
            </p:nvSpPr>
            <p:spPr>
              <a:xfrm>
                <a:off x="5500201" y="1527626"/>
                <a:ext cx="537773" cy="899399"/>
              </a:xfrm>
              <a:custGeom>
                <a:rect b="b" l="l" r="r" t="t"/>
                <a:pathLst>
                  <a:path extrusionOk="0" h="29206" w="17463">
                    <a:moveTo>
                      <a:pt x="15916" y="0"/>
                    </a:moveTo>
                    <a:lnTo>
                      <a:pt x="0" y="28341"/>
                    </a:lnTo>
                    <a:lnTo>
                      <a:pt x="1555" y="29205"/>
                    </a:lnTo>
                    <a:lnTo>
                      <a:pt x="17463" y="873"/>
                    </a:lnTo>
                    <a:lnTo>
                      <a:pt x="15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61"/>
              <p:cNvSpPr/>
              <p:nvPr/>
            </p:nvSpPr>
            <p:spPr>
              <a:xfrm>
                <a:off x="5912608" y="1395700"/>
                <a:ext cx="186710" cy="220307"/>
              </a:xfrm>
              <a:custGeom>
                <a:rect b="b" l="l" r="r" t="t"/>
                <a:pathLst>
                  <a:path extrusionOk="0" h="7154" w="6063">
                    <a:moveTo>
                      <a:pt x="5803" y="0"/>
                    </a:moveTo>
                    <a:cubicBezTo>
                      <a:pt x="5757" y="0"/>
                      <a:pt x="5711" y="13"/>
                      <a:pt x="5669" y="42"/>
                    </a:cubicBezTo>
                    <a:lnTo>
                      <a:pt x="1" y="3982"/>
                    </a:lnTo>
                    <a:cubicBezTo>
                      <a:pt x="194" y="4090"/>
                      <a:pt x="359" y="4124"/>
                      <a:pt x="512" y="4124"/>
                    </a:cubicBezTo>
                    <a:cubicBezTo>
                      <a:pt x="768" y="4124"/>
                      <a:pt x="988" y="4030"/>
                      <a:pt x="1243" y="4030"/>
                    </a:cubicBezTo>
                    <a:cubicBezTo>
                      <a:pt x="1396" y="4030"/>
                      <a:pt x="1562" y="4064"/>
                      <a:pt x="1755" y="4172"/>
                    </a:cubicBezTo>
                    <a:cubicBezTo>
                      <a:pt x="2455" y="4570"/>
                      <a:pt x="2109" y="5174"/>
                      <a:pt x="2818" y="5572"/>
                    </a:cubicBezTo>
                    <a:cubicBezTo>
                      <a:pt x="3010" y="5680"/>
                      <a:pt x="3175" y="5714"/>
                      <a:pt x="3328" y="5714"/>
                    </a:cubicBezTo>
                    <a:cubicBezTo>
                      <a:pt x="3587" y="5714"/>
                      <a:pt x="3809" y="5616"/>
                      <a:pt x="4069" y="5616"/>
                    </a:cubicBezTo>
                    <a:cubicBezTo>
                      <a:pt x="4219" y="5616"/>
                      <a:pt x="4382" y="5649"/>
                      <a:pt x="4572" y="5753"/>
                    </a:cubicBezTo>
                    <a:cubicBezTo>
                      <a:pt x="5280" y="6151"/>
                      <a:pt x="4935" y="6756"/>
                      <a:pt x="5643" y="7153"/>
                    </a:cubicBezTo>
                    <a:lnTo>
                      <a:pt x="6049" y="258"/>
                    </a:lnTo>
                    <a:cubicBezTo>
                      <a:pt x="6062" y="110"/>
                      <a:pt x="5936" y="0"/>
                      <a:pt x="5803" y="0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61"/>
              <p:cNvSpPr/>
              <p:nvPr/>
            </p:nvSpPr>
            <p:spPr>
              <a:xfrm>
                <a:off x="5912608" y="1395762"/>
                <a:ext cx="185509" cy="138547"/>
              </a:xfrm>
              <a:custGeom>
                <a:rect b="b" l="l" r="r" t="t"/>
                <a:pathLst>
                  <a:path extrusionOk="0" h="4499" w="6024">
                    <a:moveTo>
                      <a:pt x="5807" y="0"/>
                    </a:moveTo>
                    <a:cubicBezTo>
                      <a:pt x="5760" y="0"/>
                      <a:pt x="5711" y="16"/>
                      <a:pt x="5669" y="49"/>
                    </a:cubicBezTo>
                    <a:lnTo>
                      <a:pt x="1" y="3980"/>
                    </a:lnTo>
                    <a:cubicBezTo>
                      <a:pt x="192" y="4088"/>
                      <a:pt x="356" y="4122"/>
                      <a:pt x="509" y="4122"/>
                    </a:cubicBezTo>
                    <a:cubicBezTo>
                      <a:pt x="763" y="4122"/>
                      <a:pt x="984" y="4028"/>
                      <a:pt x="1239" y="4028"/>
                    </a:cubicBezTo>
                    <a:cubicBezTo>
                      <a:pt x="1391" y="4028"/>
                      <a:pt x="1555" y="4062"/>
                      <a:pt x="1746" y="4170"/>
                    </a:cubicBezTo>
                    <a:cubicBezTo>
                      <a:pt x="1893" y="4248"/>
                      <a:pt x="2014" y="4360"/>
                      <a:pt x="2109" y="4498"/>
                    </a:cubicBezTo>
                    <a:cubicBezTo>
                      <a:pt x="3353" y="2995"/>
                      <a:pt x="4658" y="1543"/>
                      <a:pt x="6023" y="144"/>
                    </a:cubicBezTo>
                    <a:cubicBezTo>
                      <a:pt x="5984" y="54"/>
                      <a:pt x="5897" y="0"/>
                      <a:pt x="5807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61"/>
              <p:cNvSpPr/>
              <p:nvPr/>
            </p:nvSpPr>
            <p:spPr>
              <a:xfrm>
                <a:off x="6018512" y="1395793"/>
                <a:ext cx="80406" cy="91153"/>
              </a:xfrm>
              <a:custGeom>
                <a:rect b="b" l="l" r="r" t="t"/>
                <a:pathLst>
                  <a:path extrusionOk="0" h="2960" w="2611">
                    <a:moveTo>
                      <a:pt x="2368" y="1"/>
                    </a:moveTo>
                    <a:cubicBezTo>
                      <a:pt x="2321" y="1"/>
                      <a:pt x="2273" y="15"/>
                      <a:pt x="2230" y="48"/>
                    </a:cubicBezTo>
                    <a:lnTo>
                      <a:pt x="1" y="1594"/>
                    </a:lnTo>
                    <a:lnTo>
                      <a:pt x="2446" y="2959"/>
                    </a:lnTo>
                    <a:lnTo>
                      <a:pt x="2610" y="264"/>
                    </a:lnTo>
                    <a:cubicBezTo>
                      <a:pt x="2610" y="238"/>
                      <a:pt x="2610" y="212"/>
                      <a:pt x="2602" y="186"/>
                    </a:cubicBezTo>
                    <a:cubicBezTo>
                      <a:pt x="2572" y="73"/>
                      <a:pt x="2472" y="1"/>
                      <a:pt x="2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61"/>
              <p:cNvSpPr/>
              <p:nvPr/>
            </p:nvSpPr>
            <p:spPr>
              <a:xfrm>
                <a:off x="6018512" y="1395762"/>
                <a:ext cx="79605" cy="62699"/>
              </a:xfrm>
              <a:custGeom>
                <a:rect b="b" l="l" r="r" t="t"/>
                <a:pathLst>
                  <a:path extrusionOk="0" h="2036" w="2585">
                    <a:moveTo>
                      <a:pt x="2368" y="0"/>
                    </a:moveTo>
                    <a:cubicBezTo>
                      <a:pt x="2321" y="0"/>
                      <a:pt x="2272" y="16"/>
                      <a:pt x="2230" y="49"/>
                    </a:cubicBezTo>
                    <a:lnTo>
                      <a:pt x="1" y="1587"/>
                    </a:lnTo>
                    <a:lnTo>
                      <a:pt x="804" y="2036"/>
                    </a:lnTo>
                    <a:cubicBezTo>
                      <a:pt x="1383" y="1397"/>
                      <a:pt x="1979" y="766"/>
                      <a:pt x="2584" y="144"/>
                    </a:cubicBezTo>
                    <a:cubicBezTo>
                      <a:pt x="2545" y="54"/>
                      <a:pt x="2458" y="0"/>
                      <a:pt x="2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61"/>
              <p:cNvSpPr/>
              <p:nvPr/>
            </p:nvSpPr>
            <p:spPr>
              <a:xfrm>
                <a:off x="5426232" y="2353025"/>
                <a:ext cx="196133" cy="121332"/>
              </a:xfrm>
              <a:custGeom>
                <a:rect b="b" l="l" r="r" t="t"/>
                <a:pathLst>
                  <a:path extrusionOk="0" h="3940" w="6369">
                    <a:moveTo>
                      <a:pt x="1309" y="1"/>
                    </a:moveTo>
                    <a:cubicBezTo>
                      <a:pt x="851" y="1"/>
                      <a:pt x="510" y="127"/>
                      <a:pt x="363" y="389"/>
                    </a:cubicBezTo>
                    <a:cubicBezTo>
                      <a:pt x="0" y="1037"/>
                      <a:pt x="959" y="2273"/>
                      <a:pt x="2523" y="3145"/>
                    </a:cubicBezTo>
                    <a:cubicBezTo>
                      <a:pt x="3450" y="3665"/>
                      <a:pt x="4376" y="3940"/>
                      <a:pt x="5052" y="3940"/>
                    </a:cubicBezTo>
                    <a:cubicBezTo>
                      <a:pt x="5511" y="3940"/>
                      <a:pt x="5855" y="3813"/>
                      <a:pt x="6005" y="3551"/>
                    </a:cubicBezTo>
                    <a:cubicBezTo>
                      <a:pt x="6368" y="2903"/>
                      <a:pt x="5400" y="1668"/>
                      <a:pt x="3845" y="795"/>
                    </a:cubicBezTo>
                    <a:cubicBezTo>
                      <a:pt x="2913" y="275"/>
                      <a:pt x="1985" y="1"/>
                      <a:pt x="1309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61"/>
              <p:cNvSpPr/>
              <p:nvPr/>
            </p:nvSpPr>
            <p:spPr>
              <a:xfrm>
                <a:off x="5426232" y="2352871"/>
                <a:ext cx="113356" cy="104487"/>
              </a:xfrm>
              <a:custGeom>
                <a:rect b="b" l="l" r="r" t="t"/>
                <a:pathLst>
                  <a:path extrusionOk="0" h="3393" w="3681">
                    <a:moveTo>
                      <a:pt x="1307" y="0"/>
                    </a:moveTo>
                    <a:cubicBezTo>
                      <a:pt x="851" y="0"/>
                      <a:pt x="511" y="126"/>
                      <a:pt x="363" y="385"/>
                    </a:cubicBezTo>
                    <a:cubicBezTo>
                      <a:pt x="0" y="1042"/>
                      <a:pt x="959" y="2278"/>
                      <a:pt x="2523" y="3150"/>
                    </a:cubicBezTo>
                    <a:cubicBezTo>
                      <a:pt x="2687" y="3237"/>
                      <a:pt x="2843" y="3323"/>
                      <a:pt x="2998" y="3392"/>
                    </a:cubicBezTo>
                    <a:cubicBezTo>
                      <a:pt x="3206" y="2494"/>
                      <a:pt x="3439" y="1604"/>
                      <a:pt x="3681" y="714"/>
                    </a:cubicBezTo>
                    <a:cubicBezTo>
                      <a:pt x="2805" y="245"/>
                      <a:pt x="1943" y="0"/>
                      <a:pt x="1307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61"/>
              <p:cNvSpPr/>
              <p:nvPr/>
            </p:nvSpPr>
            <p:spPr>
              <a:xfrm>
                <a:off x="5483418" y="2388439"/>
                <a:ext cx="81453" cy="50411"/>
              </a:xfrm>
              <a:custGeom>
                <a:rect b="b" l="l" r="r" t="t"/>
                <a:pathLst>
                  <a:path extrusionOk="0" h="1637" w="2645">
                    <a:moveTo>
                      <a:pt x="552" y="1"/>
                    </a:moveTo>
                    <a:cubicBezTo>
                      <a:pt x="360" y="1"/>
                      <a:pt x="216" y="54"/>
                      <a:pt x="156" y="164"/>
                    </a:cubicBezTo>
                    <a:cubicBezTo>
                      <a:pt x="1" y="431"/>
                      <a:pt x="407" y="941"/>
                      <a:pt x="1055" y="1304"/>
                    </a:cubicBezTo>
                    <a:cubicBezTo>
                      <a:pt x="1437" y="1521"/>
                      <a:pt x="1823" y="1636"/>
                      <a:pt x="2105" y="1636"/>
                    </a:cubicBezTo>
                    <a:cubicBezTo>
                      <a:pt x="2293" y="1636"/>
                      <a:pt x="2435" y="1584"/>
                      <a:pt x="2498" y="1477"/>
                    </a:cubicBezTo>
                    <a:cubicBezTo>
                      <a:pt x="2645" y="1209"/>
                      <a:pt x="2247" y="699"/>
                      <a:pt x="1599" y="328"/>
                    </a:cubicBezTo>
                    <a:cubicBezTo>
                      <a:pt x="1216" y="113"/>
                      <a:pt x="832" y="1"/>
                      <a:pt x="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61"/>
              <p:cNvSpPr/>
              <p:nvPr/>
            </p:nvSpPr>
            <p:spPr>
              <a:xfrm>
                <a:off x="5483695" y="2388439"/>
                <a:ext cx="49518" cy="44684"/>
              </a:xfrm>
              <a:custGeom>
                <a:rect b="b" l="l" r="r" t="t"/>
                <a:pathLst>
                  <a:path extrusionOk="0" h="1451" w="1608">
                    <a:moveTo>
                      <a:pt x="543" y="1"/>
                    </a:moveTo>
                    <a:cubicBezTo>
                      <a:pt x="351" y="1"/>
                      <a:pt x="207" y="54"/>
                      <a:pt x="147" y="164"/>
                    </a:cubicBezTo>
                    <a:cubicBezTo>
                      <a:pt x="0" y="431"/>
                      <a:pt x="398" y="950"/>
                      <a:pt x="1037" y="1304"/>
                    </a:cubicBezTo>
                    <a:cubicBezTo>
                      <a:pt x="1132" y="1356"/>
                      <a:pt x="1227" y="1408"/>
                      <a:pt x="1331" y="1451"/>
                    </a:cubicBezTo>
                    <a:cubicBezTo>
                      <a:pt x="1417" y="1079"/>
                      <a:pt x="1512" y="708"/>
                      <a:pt x="1607" y="345"/>
                    </a:cubicBezTo>
                    <a:lnTo>
                      <a:pt x="1590" y="328"/>
                    </a:lnTo>
                    <a:cubicBezTo>
                      <a:pt x="1207" y="113"/>
                      <a:pt x="823" y="1"/>
                      <a:pt x="5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0" name="Google Shape;1270;p61"/>
            <p:cNvGrpSpPr/>
            <p:nvPr/>
          </p:nvGrpSpPr>
          <p:grpSpPr>
            <a:xfrm rot="-4599954">
              <a:off x="6476192" y="439945"/>
              <a:ext cx="475088" cy="520957"/>
              <a:chOff x="3475553" y="575322"/>
              <a:chExt cx="720849" cy="790446"/>
            </a:xfrm>
          </p:grpSpPr>
          <p:sp>
            <p:nvSpPr>
              <p:cNvPr id="1271" name="Google Shape;1271;p61"/>
              <p:cNvSpPr/>
              <p:nvPr/>
            </p:nvSpPr>
            <p:spPr>
              <a:xfrm>
                <a:off x="3483529" y="641438"/>
                <a:ext cx="695043" cy="706684"/>
              </a:xfrm>
              <a:custGeom>
                <a:rect b="b" l="l" r="r" t="t"/>
                <a:pathLst>
                  <a:path extrusionOk="0" h="22948" w="22570">
                    <a:moveTo>
                      <a:pt x="10295" y="0"/>
                    </a:moveTo>
                    <a:cubicBezTo>
                      <a:pt x="10222" y="0"/>
                      <a:pt x="10151" y="33"/>
                      <a:pt x="10110" y="100"/>
                    </a:cubicBezTo>
                    <a:lnTo>
                      <a:pt x="78" y="13778"/>
                    </a:lnTo>
                    <a:cubicBezTo>
                      <a:pt x="1" y="13890"/>
                      <a:pt x="27" y="14037"/>
                      <a:pt x="130" y="14115"/>
                    </a:cubicBezTo>
                    <a:lnTo>
                      <a:pt x="12132" y="22902"/>
                    </a:lnTo>
                    <a:cubicBezTo>
                      <a:pt x="12173" y="22933"/>
                      <a:pt x="12222" y="22947"/>
                      <a:pt x="12270" y="22947"/>
                    </a:cubicBezTo>
                    <a:cubicBezTo>
                      <a:pt x="12345" y="22947"/>
                      <a:pt x="12418" y="22913"/>
                      <a:pt x="12460" y="22850"/>
                    </a:cubicBezTo>
                    <a:lnTo>
                      <a:pt x="22492" y="9164"/>
                    </a:lnTo>
                    <a:cubicBezTo>
                      <a:pt x="22570" y="9060"/>
                      <a:pt x="22544" y="8913"/>
                      <a:pt x="22440" y="8835"/>
                    </a:cubicBezTo>
                    <a:lnTo>
                      <a:pt x="10438" y="48"/>
                    </a:lnTo>
                    <a:cubicBezTo>
                      <a:pt x="10396" y="16"/>
                      <a:pt x="10345" y="0"/>
                      <a:pt x="10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61"/>
              <p:cNvSpPr/>
              <p:nvPr/>
            </p:nvSpPr>
            <p:spPr>
              <a:xfrm>
                <a:off x="3484053" y="641346"/>
                <a:ext cx="461956" cy="568353"/>
              </a:xfrm>
              <a:custGeom>
                <a:rect b="b" l="l" r="r" t="t"/>
                <a:pathLst>
                  <a:path extrusionOk="0" h="18456" w="15001">
                    <a:moveTo>
                      <a:pt x="10287" y="1"/>
                    </a:moveTo>
                    <a:cubicBezTo>
                      <a:pt x="10217" y="1"/>
                      <a:pt x="10148" y="32"/>
                      <a:pt x="10102" y="94"/>
                    </a:cubicBezTo>
                    <a:lnTo>
                      <a:pt x="79" y="13781"/>
                    </a:lnTo>
                    <a:cubicBezTo>
                      <a:pt x="1" y="13884"/>
                      <a:pt x="27" y="14031"/>
                      <a:pt x="131" y="14109"/>
                    </a:cubicBezTo>
                    <a:lnTo>
                      <a:pt x="6058" y="18455"/>
                    </a:lnTo>
                    <a:cubicBezTo>
                      <a:pt x="7769" y="12778"/>
                      <a:pt x="10836" y="7611"/>
                      <a:pt x="15001" y="3395"/>
                    </a:cubicBezTo>
                    <a:lnTo>
                      <a:pt x="10421" y="42"/>
                    </a:lnTo>
                    <a:cubicBezTo>
                      <a:pt x="10380" y="15"/>
                      <a:pt x="10333" y="1"/>
                      <a:pt x="10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61"/>
              <p:cNvSpPr/>
              <p:nvPr/>
            </p:nvSpPr>
            <p:spPr>
              <a:xfrm>
                <a:off x="3542871" y="722183"/>
                <a:ext cx="576359" cy="545256"/>
              </a:xfrm>
              <a:custGeom>
                <a:rect b="b" l="l" r="r" t="t"/>
                <a:pathLst>
                  <a:path extrusionOk="0" h="17706" w="18716">
                    <a:moveTo>
                      <a:pt x="6334" y="1"/>
                    </a:moveTo>
                    <a:lnTo>
                      <a:pt x="1" y="8633"/>
                    </a:lnTo>
                    <a:lnTo>
                      <a:pt x="12382" y="17705"/>
                    </a:lnTo>
                    <a:lnTo>
                      <a:pt x="18716" y="9065"/>
                    </a:lnTo>
                    <a:lnTo>
                      <a:pt x="6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61"/>
              <p:cNvSpPr/>
              <p:nvPr/>
            </p:nvSpPr>
            <p:spPr>
              <a:xfrm>
                <a:off x="3543148" y="721937"/>
                <a:ext cx="333171" cy="385831"/>
              </a:xfrm>
              <a:custGeom>
                <a:rect b="b" l="l" r="r" t="t"/>
                <a:pathLst>
                  <a:path extrusionOk="0" h="12529" w="10819">
                    <a:moveTo>
                      <a:pt x="6325" y="0"/>
                    </a:moveTo>
                    <a:lnTo>
                      <a:pt x="0" y="8641"/>
                    </a:lnTo>
                    <a:lnTo>
                      <a:pt x="5305" y="12529"/>
                    </a:lnTo>
                    <a:cubicBezTo>
                      <a:pt x="6679" y="9194"/>
                      <a:pt x="8537" y="6074"/>
                      <a:pt x="10818" y="3284"/>
                    </a:cubicBezTo>
                    <a:lnTo>
                      <a:pt x="63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61"/>
              <p:cNvSpPr/>
              <p:nvPr/>
            </p:nvSpPr>
            <p:spPr>
              <a:xfrm>
                <a:off x="3823845" y="575506"/>
                <a:ext cx="372558" cy="324179"/>
              </a:xfrm>
              <a:custGeom>
                <a:rect b="b" l="l" r="r" t="t"/>
                <a:pathLst>
                  <a:path extrusionOk="0" h="10527" w="12098">
                    <a:moveTo>
                      <a:pt x="2289" y="1"/>
                    </a:moveTo>
                    <a:cubicBezTo>
                      <a:pt x="2069" y="1"/>
                      <a:pt x="1853" y="100"/>
                      <a:pt x="1712" y="288"/>
                    </a:cubicBezTo>
                    <a:lnTo>
                      <a:pt x="1" y="2630"/>
                    </a:lnTo>
                    <a:lnTo>
                      <a:pt x="10776" y="10527"/>
                    </a:lnTo>
                    <a:lnTo>
                      <a:pt x="11095" y="10095"/>
                    </a:lnTo>
                    <a:cubicBezTo>
                      <a:pt x="12098" y="8721"/>
                      <a:pt x="11804" y="6803"/>
                      <a:pt x="10439" y="5801"/>
                    </a:cubicBezTo>
                    <a:lnTo>
                      <a:pt x="2705" y="133"/>
                    </a:lnTo>
                    <a:cubicBezTo>
                      <a:pt x="2579" y="44"/>
                      <a:pt x="2433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61"/>
              <p:cNvSpPr/>
              <p:nvPr/>
            </p:nvSpPr>
            <p:spPr>
              <a:xfrm>
                <a:off x="3823845" y="575322"/>
                <a:ext cx="206265" cy="170574"/>
              </a:xfrm>
              <a:custGeom>
                <a:rect b="b" l="l" r="r" t="t"/>
                <a:pathLst>
                  <a:path extrusionOk="0" h="5539" w="6698">
                    <a:moveTo>
                      <a:pt x="2292" y="0"/>
                    </a:moveTo>
                    <a:cubicBezTo>
                      <a:pt x="2075" y="0"/>
                      <a:pt x="1860" y="102"/>
                      <a:pt x="1720" y="294"/>
                    </a:cubicBezTo>
                    <a:lnTo>
                      <a:pt x="1" y="2636"/>
                    </a:lnTo>
                    <a:lnTo>
                      <a:pt x="3967" y="5539"/>
                    </a:lnTo>
                    <a:cubicBezTo>
                      <a:pt x="4831" y="4666"/>
                      <a:pt x="5747" y="3837"/>
                      <a:pt x="6697" y="3059"/>
                    </a:cubicBezTo>
                    <a:lnTo>
                      <a:pt x="2705" y="139"/>
                    </a:lnTo>
                    <a:cubicBezTo>
                      <a:pt x="2581" y="45"/>
                      <a:pt x="2436" y="0"/>
                      <a:pt x="22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61"/>
              <p:cNvSpPr/>
              <p:nvPr/>
            </p:nvSpPr>
            <p:spPr>
              <a:xfrm>
                <a:off x="3475553" y="1089660"/>
                <a:ext cx="362704" cy="276108"/>
              </a:xfrm>
              <a:custGeom>
                <a:rect b="b" l="l" r="r" t="t"/>
                <a:pathLst>
                  <a:path extrusionOk="0" h="8966" w="11778">
                    <a:moveTo>
                      <a:pt x="1003" y="0"/>
                    </a:moveTo>
                    <a:lnTo>
                      <a:pt x="225" y="1063"/>
                    </a:lnTo>
                    <a:cubicBezTo>
                      <a:pt x="0" y="1383"/>
                      <a:pt x="61" y="1823"/>
                      <a:pt x="381" y="2057"/>
                    </a:cubicBezTo>
                    <a:lnTo>
                      <a:pt x="9445" y="8693"/>
                    </a:lnTo>
                    <a:cubicBezTo>
                      <a:pt x="9697" y="8876"/>
                      <a:pt x="9991" y="8965"/>
                      <a:pt x="10282" y="8965"/>
                    </a:cubicBezTo>
                    <a:cubicBezTo>
                      <a:pt x="10719" y="8965"/>
                      <a:pt x="11149" y="8765"/>
                      <a:pt x="11423" y="8382"/>
                    </a:cubicBezTo>
                    <a:lnTo>
                      <a:pt x="11777" y="7898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61"/>
              <p:cNvSpPr/>
              <p:nvPr/>
            </p:nvSpPr>
            <p:spPr>
              <a:xfrm>
                <a:off x="3475553" y="1089660"/>
                <a:ext cx="194809" cy="184431"/>
              </a:xfrm>
              <a:custGeom>
                <a:rect b="b" l="l" r="r" t="t"/>
                <a:pathLst>
                  <a:path extrusionOk="0" h="5989" w="6326">
                    <a:moveTo>
                      <a:pt x="1011" y="0"/>
                    </a:moveTo>
                    <a:lnTo>
                      <a:pt x="234" y="1054"/>
                    </a:lnTo>
                    <a:cubicBezTo>
                      <a:pt x="0" y="1374"/>
                      <a:pt x="70" y="1815"/>
                      <a:pt x="389" y="2048"/>
                    </a:cubicBezTo>
                    <a:lnTo>
                      <a:pt x="5772" y="5988"/>
                    </a:lnTo>
                    <a:cubicBezTo>
                      <a:pt x="5937" y="5288"/>
                      <a:pt x="6118" y="4588"/>
                      <a:pt x="6325" y="3897"/>
                    </a:cubicBez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9" name="Google Shape;1279;p61"/>
            <p:cNvGrpSpPr/>
            <p:nvPr/>
          </p:nvGrpSpPr>
          <p:grpSpPr>
            <a:xfrm rot="-142832">
              <a:off x="7204630" y="4079689"/>
              <a:ext cx="481167" cy="390089"/>
              <a:chOff x="3945978" y="3706896"/>
              <a:chExt cx="642630" cy="520990"/>
            </a:xfrm>
          </p:grpSpPr>
          <p:sp>
            <p:nvSpPr>
              <p:cNvPr id="1280" name="Google Shape;1280;p61"/>
              <p:cNvSpPr/>
              <p:nvPr/>
            </p:nvSpPr>
            <p:spPr>
              <a:xfrm>
                <a:off x="3945978" y="3706896"/>
                <a:ext cx="642630" cy="520990"/>
              </a:xfrm>
              <a:custGeom>
                <a:rect b="b" l="l" r="r" t="t"/>
                <a:pathLst>
                  <a:path extrusionOk="0" h="16918" w="20868">
                    <a:moveTo>
                      <a:pt x="5237" y="1"/>
                    </a:moveTo>
                    <a:cubicBezTo>
                      <a:pt x="4929" y="1"/>
                      <a:pt x="4619" y="32"/>
                      <a:pt x="4313" y="94"/>
                    </a:cubicBezTo>
                    <a:cubicBezTo>
                      <a:pt x="3111" y="336"/>
                      <a:pt x="2066" y="1053"/>
                      <a:pt x="1392" y="2072"/>
                    </a:cubicBezTo>
                    <a:lnTo>
                      <a:pt x="1375" y="2098"/>
                    </a:lnTo>
                    <a:cubicBezTo>
                      <a:pt x="1" y="4215"/>
                      <a:pt x="588" y="7049"/>
                      <a:pt x="2697" y="8441"/>
                    </a:cubicBezTo>
                    <a:lnTo>
                      <a:pt x="14655" y="16312"/>
                    </a:lnTo>
                    <a:cubicBezTo>
                      <a:pt x="15278" y="16722"/>
                      <a:pt x="15980" y="16918"/>
                      <a:pt x="16674" y="16918"/>
                    </a:cubicBezTo>
                    <a:cubicBezTo>
                      <a:pt x="17868" y="16918"/>
                      <a:pt x="19040" y="16337"/>
                      <a:pt x="19744" y="15266"/>
                    </a:cubicBezTo>
                    <a:lnTo>
                      <a:pt x="19762" y="15241"/>
                    </a:lnTo>
                    <a:cubicBezTo>
                      <a:pt x="20868" y="13547"/>
                      <a:pt x="20392" y="11275"/>
                      <a:pt x="18708" y="10169"/>
                    </a:cubicBezTo>
                    <a:lnTo>
                      <a:pt x="8901" y="3714"/>
                    </a:lnTo>
                    <a:cubicBezTo>
                      <a:pt x="8421" y="3387"/>
                      <a:pt x="7875" y="3230"/>
                      <a:pt x="7336" y="3230"/>
                    </a:cubicBezTo>
                    <a:cubicBezTo>
                      <a:pt x="6438" y="3230"/>
                      <a:pt x="5559" y="3665"/>
                      <a:pt x="5030" y="4475"/>
                    </a:cubicBezTo>
                    <a:cubicBezTo>
                      <a:pt x="4183" y="5762"/>
                      <a:pt x="4563" y="7499"/>
                      <a:pt x="5876" y="8320"/>
                    </a:cubicBezTo>
                    <a:lnTo>
                      <a:pt x="10793" y="11456"/>
                    </a:lnTo>
                    <a:cubicBezTo>
                      <a:pt x="10891" y="11522"/>
                      <a:pt x="11003" y="11554"/>
                      <a:pt x="11113" y="11554"/>
                    </a:cubicBezTo>
                    <a:cubicBezTo>
                      <a:pt x="11306" y="11554"/>
                      <a:pt x="11495" y="11459"/>
                      <a:pt x="11605" y="11283"/>
                    </a:cubicBezTo>
                    <a:cubicBezTo>
                      <a:pt x="11778" y="11015"/>
                      <a:pt x="11691" y="10644"/>
                      <a:pt x="11415" y="10480"/>
                    </a:cubicBezTo>
                    <a:lnTo>
                      <a:pt x="6499" y="7352"/>
                    </a:lnTo>
                    <a:cubicBezTo>
                      <a:pt x="5764" y="6868"/>
                      <a:pt x="5557" y="5883"/>
                      <a:pt x="6041" y="5148"/>
                    </a:cubicBezTo>
                    <a:lnTo>
                      <a:pt x="6049" y="5140"/>
                    </a:lnTo>
                    <a:cubicBezTo>
                      <a:pt x="6355" y="4670"/>
                      <a:pt x="6864" y="4418"/>
                      <a:pt x="7383" y="4418"/>
                    </a:cubicBezTo>
                    <a:cubicBezTo>
                      <a:pt x="7685" y="4418"/>
                      <a:pt x="7991" y="4504"/>
                      <a:pt x="8261" y="4682"/>
                    </a:cubicBezTo>
                    <a:lnTo>
                      <a:pt x="18068" y="11128"/>
                    </a:lnTo>
                    <a:cubicBezTo>
                      <a:pt x="19226" y="11897"/>
                      <a:pt x="19554" y="13452"/>
                      <a:pt x="18794" y="14610"/>
                    </a:cubicBezTo>
                    <a:lnTo>
                      <a:pt x="18785" y="14627"/>
                    </a:lnTo>
                    <a:cubicBezTo>
                      <a:pt x="18300" y="15364"/>
                      <a:pt x="17496" y="15763"/>
                      <a:pt x="16679" y="15763"/>
                    </a:cubicBezTo>
                    <a:cubicBezTo>
                      <a:pt x="16202" y="15763"/>
                      <a:pt x="15721" y="15627"/>
                      <a:pt x="15295" y="15344"/>
                    </a:cubicBezTo>
                    <a:lnTo>
                      <a:pt x="3336" y="7473"/>
                    </a:lnTo>
                    <a:cubicBezTo>
                      <a:pt x="1764" y="6419"/>
                      <a:pt x="1332" y="4293"/>
                      <a:pt x="2377" y="2712"/>
                    </a:cubicBezTo>
                    <a:cubicBezTo>
                      <a:pt x="3041" y="1708"/>
                      <a:pt x="4137" y="1163"/>
                      <a:pt x="5256" y="1163"/>
                    </a:cubicBezTo>
                    <a:cubicBezTo>
                      <a:pt x="5899" y="1163"/>
                      <a:pt x="6549" y="1343"/>
                      <a:pt x="7129" y="1718"/>
                    </a:cubicBezTo>
                    <a:lnTo>
                      <a:pt x="11320" y="4492"/>
                    </a:lnTo>
                    <a:cubicBezTo>
                      <a:pt x="11416" y="4556"/>
                      <a:pt x="11526" y="4586"/>
                      <a:pt x="11635" y="4586"/>
                    </a:cubicBezTo>
                    <a:cubicBezTo>
                      <a:pt x="11821" y="4586"/>
                      <a:pt x="12006" y="4497"/>
                      <a:pt x="12115" y="4328"/>
                    </a:cubicBezTo>
                    <a:cubicBezTo>
                      <a:pt x="12288" y="4060"/>
                      <a:pt x="12210" y="3706"/>
                      <a:pt x="11951" y="3533"/>
                    </a:cubicBezTo>
                    <a:lnTo>
                      <a:pt x="7769" y="759"/>
                    </a:lnTo>
                    <a:cubicBezTo>
                      <a:pt x="7011" y="258"/>
                      <a:pt x="6129" y="1"/>
                      <a:pt x="5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61"/>
              <p:cNvSpPr/>
              <p:nvPr/>
            </p:nvSpPr>
            <p:spPr>
              <a:xfrm>
                <a:off x="3946255" y="3737722"/>
                <a:ext cx="622921" cy="490102"/>
              </a:xfrm>
              <a:custGeom>
                <a:rect b="b" l="l" r="r" t="t"/>
                <a:pathLst>
                  <a:path extrusionOk="0" h="15915" w="20228">
                    <a:moveTo>
                      <a:pt x="2368" y="0"/>
                    </a:moveTo>
                    <a:cubicBezTo>
                      <a:pt x="1988" y="302"/>
                      <a:pt x="1660" y="665"/>
                      <a:pt x="1392" y="1071"/>
                    </a:cubicBezTo>
                    <a:cubicBezTo>
                      <a:pt x="1383" y="1080"/>
                      <a:pt x="1374" y="1089"/>
                      <a:pt x="1374" y="1097"/>
                    </a:cubicBezTo>
                    <a:cubicBezTo>
                      <a:pt x="1" y="3214"/>
                      <a:pt x="588" y="6048"/>
                      <a:pt x="2696" y="7448"/>
                    </a:cubicBezTo>
                    <a:lnTo>
                      <a:pt x="14655" y="15311"/>
                    </a:lnTo>
                    <a:cubicBezTo>
                      <a:pt x="15256" y="15708"/>
                      <a:pt x="15953" y="15915"/>
                      <a:pt x="16663" y="15915"/>
                    </a:cubicBezTo>
                    <a:cubicBezTo>
                      <a:pt x="16912" y="15915"/>
                      <a:pt x="17162" y="15890"/>
                      <a:pt x="17411" y="15838"/>
                    </a:cubicBezTo>
                    <a:cubicBezTo>
                      <a:pt x="18362" y="15648"/>
                      <a:pt x="19208" y="15078"/>
                      <a:pt x="19744" y="14265"/>
                    </a:cubicBezTo>
                    <a:lnTo>
                      <a:pt x="19753" y="14240"/>
                    </a:lnTo>
                    <a:cubicBezTo>
                      <a:pt x="19969" y="13911"/>
                      <a:pt x="20124" y="13548"/>
                      <a:pt x="20228" y="13168"/>
                    </a:cubicBezTo>
                    <a:cubicBezTo>
                      <a:pt x="19865" y="13039"/>
                      <a:pt x="19502" y="12900"/>
                      <a:pt x="19148" y="12753"/>
                    </a:cubicBezTo>
                    <a:cubicBezTo>
                      <a:pt x="19087" y="13056"/>
                      <a:pt x="18966" y="13350"/>
                      <a:pt x="18794" y="13617"/>
                    </a:cubicBezTo>
                    <a:lnTo>
                      <a:pt x="18785" y="13635"/>
                    </a:lnTo>
                    <a:cubicBezTo>
                      <a:pt x="18298" y="14368"/>
                      <a:pt x="17493" y="14765"/>
                      <a:pt x="16672" y="14765"/>
                    </a:cubicBezTo>
                    <a:cubicBezTo>
                      <a:pt x="16196" y="14765"/>
                      <a:pt x="15714" y="14631"/>
                      <a:pt x="15286" y="14352"/>
                    </a:cubicBezTo>
                    <a:lnTo>
                      <a:pt x="3327" y="6480"/>
                    </a:lnTo>
                    <a:cubicBezTo>
                      <a:pt x="1374" y="5193"/>
                      <a:pt x="1245" y="2368"/>
                      <a:pt x="3085" y="907"/>
                    </a:cubicBezTo>
                    <a:cubicBezTo>
                      <a:pt x="2835" y="614"/>
                      <a:pt x="2601" y="311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61"/>
              <p:cNvSpPr/>
              <p:nvPr/>
            </p:nvSpPr>
            <p:spPr>
              <a:xfrm>
                <a:off x="4076641" y="3840146"/>
                <a:ext cx="237460" cy="222648"/>
              </a:xfrm>
              <a:custGeom>
                <a:rect b="b" l="l" r="r" t="t"/>
                <a:pathLst>
                  <a:path extrusionOk="0" h="7230" w="7711">
                    <a:moveTo>
                      <a:pt x="968" y="1"/>
                    </a:moveTo>
                    <a:cubicBezTo>
                      <a:pt x="925" y="61"/>
                      <a:pt x="882" y="113"/>
                      <a:pt x="839" y="182"/>
                    </a:cubicBezTo>
                    <a:cubicBezTo>
                      <a:pt x="0" y="1452"/>
                      <a:pt x="355" y="3163"/>
                      <a:pt x="1633" y="4001"/>
                    </a:cubicBezTo>
                    <a:lnTo>
                      <a:pt x="6550" y="7129"/>
                    </a:lnTo>
                    <a:cubicBezTo>
                      <a:pt x="6660" y="7199"/>
                      <a:pt x="6769" y="7230"/>
                      <a:pt x="6871" y="7230"/>
                    </a:cubicBezTo>
                    <a:cubicBezTo>
                      <a:pt x="7372" y="7230"/>
                      <a:pt x="7710" y="6499"/>
                      <a:pt x="7172" y="6161"/>
                    </a:cubicBezTo>
                    <a:lnTo>
                      <a:pt x="2256" y="3033"/>
                    </a:lnTo>
                    <a:cubicBezTo>
                      <a:pt x="1530" y="2550"/>
                      <a:pt x="1322" y="1573"/>
                      <a:pt x="1789" y="839"/>
                    </a:cubicBezTo>
                    <a:cubicBezTo>
                      <a:pt x="1512" y="562"/>
                      <a:pt x="1236" y="286"/>
                      <a:pt x="9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3" name="Google Shape;1283;p61"/>
            <p:cNvGrpSpPr/>
            <p:nvPr/>
          </p:nvGrpSpPr>
          <p:grpSpPr>
            <a:xfrm rot="-3276141">
              <a:off x="4755757" y="353476"/>
              <a:ext cx="646059" cy="1276459"/>
              <a:chOff x="4603759" y="1244158"/>
              <a:chExt cx="575559" cy="1137167"/>
            </a:xfrm>
          </p:grpSpPr>
          <p:sp>
            <p:nvSpPr>
              <p:cNvPr id="1284" name="Google Shape;1284;p61"/>
              <p:cNvSpPr/>
              <p:nvPr/>
            </p:nvSpPr>
            <p:spPr>
              <a:xfrm>
                <a:off x="4612782" y="1378609"/>
                <a:ext cx="566536" cy="986672"/>
              </a:xfrm>
              <a:custGeom>
                <a:rect b="b" l="l" r="r" t="t"/>
                <a:pathLst>
                  <a:path extrusionOk="0" h="32040" w="18397">
                    <a:moveTo>
                      <a:pt x="14275" y="1"/>
                    </a:moveTo>
                    <a:lnTo>
                      <a:pt x="12391" y="269"/>
                    </a:lnTo>
                    <a:lnTo>
                      <a:pt x="1" y="29499"/>
                    </a:lnTo>
                    <a:lnTo>
                      <a:pt x="5998" y="32040"/>
                    </a:lnTo>
                    <a:lnTo>
                      <a:pt x="18397" y="2818"/>
                    </a:lnTo>
                    <a:lnTo>
                      <a:pt x="17282" y="1271"/>
                    </a:lnTo>
                    <a:lnTo>
                      <a:pt x="15779" y="640"/>
                    </a:lnTo>
                    <a:lnTo>
                      <a:pt x="14275" y="1"/>
                    </a:ln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61"/>
              <p:cNvSpPr/>
              <p:nvPr/>
            </p:nvSpPr>
            <p:spPr>
              <a:xfrm>
                <a:off x="4612782" y="1378609"/>
                <a:ext cx="455304" cy="949687"/>
              </a:xfrm>
              <a:custGeom>
                <a:rect b="b" l="l" r="r" t="t"/>
                <a:pathLst>
                  <a:path extrusionOk="0" h="30839" w="14785">
                    <a:moveTo>
                      <a:pt x="14275" y="1"/>
                    </a:moveTo>
                    <a:lnTo>
                      <a:pt x="12391" y="269"/>
                    </a:lnTo>
                    <a:lnTo>
                      <a:pt x="1" y="29499"/>
                    </a:lnTo>
                    <a:lnTo>
                      <a:pt x="3155" y="30839"/>
                    </a:lnTo>
                    <a:cubicBezTo>
                      <a:pt x="4684" y="19891"/>
                      <a:pt x="8659" y="9419"/>
                      <a:pt x="14785" y="217"/>
                    </a:cubicBezTo>
                    <a:lnTo>
                      <a:pt x="14275" y="1"/>
                    </a:lnTo>
                    <a:close/>
                  </a:path>
                </a:pathLst>
              </a:custGeom>
              <a:solidFill>
                <a:srgbClr val="E89C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61"/>
              <p:cNvSpPr/>
              <p:nvPr/>
            </p:nvSpPr>
            <p:spPr>
              <a:xfrm>
                <a:off x="4679853" y="1387386"/>
                <a:ext cx="444125" cy="949687"/>
              </a:xfrm>
              <a:custGeom>
                <a:rect b="b" l="l" r="r" t="t"/>
                <a:pathLst>
                  <a:path extrusionOk="0" h="30839" w="14422">
                    <a:moveTo>
                      <a:pt x="12771" y="1"/>
                    </a:moveTo>
                    <a:lnTo>
                      <a:pt x="0" y="30139"/>
                    </a:lnTo>
                    <a:lnTo>
                      <a:pt x="1651" y="30839"/>
                    </a:lnTo>
                    <a:lnTo>
                      <a:pt x="14421" y="701"/>
                    </a:lnTo>
                    <a:lnTo>
                      <a:pt x="12771" y="1"/>
                    </a:lnTo>
                    <a:close/>
                  </a:path>
                </a:pathLst>
              </a:custGeom>
              <a:solidFill>
                <a:srgbClr val="DD8D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61"/>
              <p:cNvSpPr/>
              <p:nvPr/>
            </p:nvSpPr>
            <p:spPr>
              <a:xfrm>
                <a:off x="4679853" y="2186978"/>
                <a:ext cx="54322" cy="141318"/>
              </a:xfrm>
              <a:custGeom>
                <a:rect b="b" l="l" r="r" t="t"/>
                <a:pathLst>
                  <a:path extrusionOk="0" h="4589" w="1764">
                    <a:moveTo>
                      <a:pt x="1763" y="1"/>
                    </a:moveTo>
                    <a:lnTo>
                      <a:pt x="0" y="4174"/>
                    </a:lnTo>
                    <a:lnTo>
                      <a:pt x="977" y="4589"/>
                    </a:lnTo>
                    <a:cubicBezTo>
                      <a:pt x="1193" y="3051"/>
                      <a:pt x="1452" y="1521"/>
                      <a:pt x="1763" y="1"/>
                    </a:cubicBezTo>
                    <a:close/>
                  </a:path>
                </a:pathLst>
              </a:custGeom>
              <a:solidFill>
                <a:srgbClr val="CC7C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61"/>
              <p:cNvSpPr/>
              <p:nvPr/>
            </p:nvSpPr>
            <p:spPr>
              <a:xfrm>
                <a:off x="4994363" y="1244158"/>
                <a:ext cx="184955" cy="221231"/>
              </a:xfrm>
              <a:custGeom>
                <a:rect b="b" l="l" r="r" t="t"/>
                <a:pathLst>
                  <a:path extrusionOk="0" h="7184" w="6006">
                    <a:moveTo>
                      <a:pt x="5402" y="1"/>
                    </a:moveTo>
                    <a:cubicBezTo>
                      <a:pt x="5347" y="1"/>
                      <a:pt x="5291" y="20"/>
                      <a:pt x="5245" y="64"/>
                    </a:cubicBezTo>
                    <a:lnTo>
                      <a:pt x="0" y="4635"/>
                    </a:lnTo>
                    <a:cubicBezTo>
                      <a:pt x="159" y="4702"/>
                      <a:pt x="297" y="4727"/>
                      <a:pt x="422" y="4727"/>
                    </a:cubicBezTo>
                    <a:cubicBezTo>
                      <a:pt x="767" y="4727"/>
                      <a:pt x="1020" y="4538"/>
                      <a:pt x="1367" y="4538"/>
                    </a:cubicBezTo>
                    <a:cubicBezTo>
                      <a:pt x="1490" y="4538"/>
                      <a:pt x="1625" y="4562"/>
                      <a:pt x="1780" y="4626"/>
                    </a:cubicBezTo>
                    <a:cubicBezTo>
                      <a:pt x="2524" y="4946"/>
                      <a:pt x="2256" y="5594"/>
                      <a:pt x="2999" y="5905"/>
                    </a:cubicBezTo>
                    <a:cubicBezTo>
                      <a:pt x="3158" y="5972"/>
                      <a:pt x="3295" y="5997"/>
                      <a:pt x="3421" y="5997"/>
                    </a:cubicBezTo>
                    <a:cubicBezTo>
                      <a:pt x="3763" y="5997"/>
                      <a:pt x="4014" y="5813"/>
                      <a:pt x="4357" y="5813"/>
                    </a:cubicBezTo>
                    <a:cubicBezTo>
                      <a:pt x="4482" y="5813"/>
                      <a:pt x="4620" y="5837"/>
                      <a:pt x="4779" y="5905"/>
                    </a:cubicBezTo>
                    <a:cubicBezTo>
                      <a:pt x="5522" y="6216"/>
                      <a:pt x="5254" y="6864"/>
                      <a:pt x="6006" y="7184"/>
                    </a:cubicBezTo>
                    <a:lnTo>
                      <a:pt x="5643" y="237"/>
                    </a:lnTo>
                    <a:cubicBezTo>
                      <a:pt x="5637" y="94"/>
                      <a:pt x="5521" y="1"/>
                      <a:pt x="5402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61"/>
              <p:cNvSpPr/>
              <p:nvPr/>
            </p:nvSpPr>
            <p:spPr>
              <a:xfrm>
                <a:off x="4994363" y="1244251"/>
                <a:ext cx="172976" cy="151173"/>
              </a:xfrm>
              <a:custGeom>
                <a:rect b="b" l="l" r="r" t="t"/>
                <a:pathLst>
                  <a:path extrusionOk="0" h="4909" w="5617">
                    <a:moveTo>
                      <a:pt x="5402" y="0"/>
                    </a:moveTo>
                    <a:cubicBezTo>
                      <a:pt x="5346" y="0"/>
                      <a:pt x="5290" y="19"/>
                      <a:pt x="5245" y="61"/>
                    </a:cubicBezTo>
                    <a:lnTo>
                      <a:pt x="0" y="4632"/>
                    </a:lnTo>
                    <a:cubicBezTo>
                      <a:pt x="159" y="4699"/>
                      <a:pt x="297" y="4724"/>
                      <a:pt x="422" y="4724"/>
                    </a:cubicBezTo>
                    <a:cubicBezTo>
                      <a:pt x="767" y="4724"/>
                      <a:pt x="1020" y="4535"/>
                      <a:pt x="1367" y="4535"/>
                    </a:cubicBezTo>
                    <a:cubicBezTo>
                      <a:pt x="1490" y="4535"/>
                      <a:pt x="1625" y="4559"/>
                      <a:pt x="1780" y="4623"/>
                    </a:cubicBezTo>
                    <a:cubicBezTo>
                      <a:pt x="1927" y="4684"/>
                      <a:pt x="2066" y="4787"/>
                      <a:pt x="2178" y="4908"/>
                    </a:cubicBezTo>
                    <a:cubicBezTo>
                      <a:pt x="3258" y="3266"/>
                      <a:pt x="4398" y="1677"/>
                      <a:pt x="5617" y="121"/>
                    </a:cubicBezTo>
                    <a:cubicBezTo>
                      <a:pt x="5570" y="44"/>
                      <a:pt x="5486" y="0"/>
                      <a:pt x="5402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61"/>
              <p:cNvSpPr/>
              <p:nvPr/>
            </p:nvSpPr>
            <p:spPr>
              <a:xfrm>
                <a:off x="5092537" y="1244251"/>
                <a:ext cx="80129" cy="91030"/>
              </a:xfrm>
              <a:custGeom>
                <a:rect b="b" l="l" r="r" t="t"/>
                <a:pathLst>
                  <a:path extrusionOk="0" h="2956" w="2602">
                    <a:moveTo>
                      <a:pt x="2216" y="1"/>
                    </a:moveTo>
                    <a:cubicBezTo>
                      <a:pt x="2160" y="1"/>
                      <a:pt x="2104" y="20"/>
                      <a:pt x="2057" y="61"/>
                    </a:cubicBezTo>
                    <a:lnTo>
                      <a:pt x="1" y="1858"/>
                    </a:lnTo>
                    <a:lnTo>
                      <a:pt x="2602" y="2955"/>
                    </a:lnTo>
                    <a:lnTo>
                      <a:pt x="2463" y="234"/>
                    </a:lnTo>
                    <a:cubicBezTo>
                      <a:pt x="2455" y="208"/>
                      <a:pt x="2455" y="182"/>
                      <a:pt x="2446" y="165"/>
                    </a:cubicBezTo>
                    <a:cubicBezTo>
                      <a:pt x="2408" y="60"/>
                      <a:pt x="2313" y="1"/>
                      <a:pt x="2216" y="1"/>
                    </a:cubicBez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61"/>
              <p:cNvSpPr/>
              <p:nvPr/>
            </p:nvSpPr>
            <p:spPr>
              <a:xfrm>
                <a:off x="5092537" y="1244251"/>
                <a:ext cx="74801" cy="68149"/>
              </a:xfrm>
              <a:custGeom>
                <a:rect b="b" l="l" r="r" t="t"/>
                <a:pathLst>
                  <a:path extrusionOk="0" h="2213" w="2429">
                    <a:moveTo>
                      <a:pt x="2212" y="0"/>
                    </a:moveTo>
                    <a:cubicBezTo>
                      <a:pt x="2155" y="0"/>
                      <a:pt x="2097" y="19"/>
                      <a:pt x="2049" y="61"/>
                    </a:cubicBezTo>
                    <a:lnTo>
                      <a:pt x="1" y="1858"/>
                    </a:lnTo>
                    <a:lnTo>
                      <a:pt x="848" y="2212"/>
                    </a:lnTo>
                    <a:cubicBezTo>
                      <a:pt x="1357" y="1504"/>
                      <a:pt x="1884" y="813"/>
                      <a:pt x="2429" y="121"/>
                    </a:cubicBezTo>
                    <a:cubicBezTo>
                      <a:pt x="2382" y="44"/>
                      <a:pt x="2298" y="0"/>
                      <a:pt x="2212" y="0"/>
                    </a:cubicBezTo>
                    <a:close/>
                  </a:path>
                </a:pathLst>
              </a:custGeom>
              <a:solidFill>
                <a:srgbClr val="E89C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61"/>
              <p:cNvSpPr/>
              <p:nvPr/>
            </p:nvSpPr>
            <p:spPr>
              <a:xfrm>
                <a:off x="4604005" y="2271449"/>
                <a:ext cx="202785" cy="109877"/>
              </a:xfrm>
              <a:custGeom>
                <a:rect b="b" l="l" r="r" t="t"/>
                <a:pathLst>
                  <a:path extrusionOk="0" h="3568" w="6585">
                    <a:moveTo>
                      <a:pt x="1518" y="1"/>
                    </a:moveTo>
                    <a:cubicBezTo>
                      <a:pt x="892" y="1"/>
                      <a:pt x="435" y="169"/>
                      <a:pt x="295" y="506"/>
                    </a:cubicBezTo>
                    <a:cubicBezTo>
                      <a:pt x="1" y="1198"/>
                      <a:pt x="1107" y="2329"/>
                      <a:pt x="2757" y="3029"/>
                    </a:cubicBezTo>
                    <a:cubicBezTo>
                      <a:pt x="3597" y="3388"/>
                      <a:pt x="4417" y="3567"/>
                      <a:pt x="5060" y="3567"/>
                    </a:cubicBezTo>
                    <a:cubicBezTo>
                      <a:pt x="5687" y="3567"/>
                      <a:pt x="6146" y="3397"/>
                      <a:pt x="6291" y="3055"/>
                    </a:cubicBezTo>
                    <a:cubicBezTo>
                      <a:pt x="6585" y="2364"/>
                      <a:pt x="5479" y="1232"/>
                      <a:pt x="3820" y="532"/>
                    </a:cubicBezTo>
                    <a:cubicBezTo>
                      <a:pt x="2980" y="178"/>
                      <a:pt x="2160" y="1"/>
                      <a:pt x="1518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61"/>
              <p:cNvSpPr/>
              <p:nvPr/>
            </p:nvSpPr>
            <p:spPr>
              <a:xfrm>
                <a:off x="4603759" y="2271387"/>
                <a:ext cx="112587" cy="99221"/>
              </a:xfrm>
              <a:custGeom>
                <a:rect b="b" l="l" r="r" t="t"/>
                <a:pathLst>
                  <a:path extrusionOk="0" h="3222" w="3656">
                    <a:moveTo>
                      <a:pt x="1523" y="1"/>
                    </a:moveTo>
                    <a:cubicBezTo>
                      <a:pt x="899" y="1"/>
                      <a:pt x="444" y="169"/>
                      <a:pt x="303" y="508"/>
                    </a:cubicBezTo>
                    <a:cubicBezTo>
                      <a:pt x="0" y="1200"/>
                      <a:pt x="1106" y="2331"/>
                      <a:pt x="2765" y="3031"/>
                    </a:cubicBezTo>
                    <a:cubicBezTo>
                      <a:pt x="2938" y="3100"/>
                      <a:pt x="3111" y="3161"/>
                      <a:pt x="3275" y="3221"/>
                    </a:cubicBezTo>
                    <a:cubicBezTo>
                      <a:pt x="3387" y="2297"/>
                      <a:pt x="3508" y="1381"/>
                      <a:pt x="3655" y="465"/>
                    </a:cubicBezTo>
                    <a:cubicBezTo>
                      <a:pt x="2876" y="156"/>
                      <a:pt x="2122" y="1"/>
                      <a:pt x="1523" y="1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61"/>
              <p:cNvSpPr/>
              <p:nvPr/>
            </p:nvSpPr>
            <p:spPr>
              <a:xfrm>
                <a:off x="4663101" y="2303352"/>
                <a:ext cx="84101" cy="45607"/>
              </a:xfrm>
              <a:custGeom>
                <a:rect b="b" l="l" r="r" t="t"/>
                <a:pathLst>
                  <a:path extrusionOk="0" h="1481" w="2731">
                    <a:moveTo>
                      <a:pt x="636" y="1"/>
                    </a:moveTo>
                    <a:cubicBezTo>
                      <a:pt x="373" y="1"/>
                      <a:pt x="181" y="72"/>
                      <a:pt x="121" y="213"/>
                    </a:cubicBezTo>
                    <a:cubicBezTo>
                      <a:pt x="0" y="507"/>
                      <a:pt x="458" y="965"/>
                      <a:pt x="1149" y="1259"/>
                    </a:cubicBezTo>
                    <a:cubicBezTo>
                      <a:pt x="1493" y="1407"/>
                      <a:pt x="1830" y="1480"/>
                      <a:pt x="2096" y="1480"/>
                    </a:cubicBezTo>
                    <a:cubicBezTo>
                      <a:pt x="2357" y="1480"/>
                      <a:pt x="2549" y="1409"/>
                      <a:pt x="2609" y="1268"/>
                    </a:cubicBezTo>
                    <a:cubicBezTo>
                      <a:pt x="2730" y="982"/>
                      <a:pt x="2273" y="516"/>
                      <a:pt x="1590" y="222"/>
                    </a:cubicBezTo>
                    <a:cubicBezTo>
                      <a:pt x="1242" y="74"/>
                      <a:pt x="902" y="1"/>
                      <a:pt x="636" y="1"/>
                    </a:cubicBezTo>
                    <a:close/>
                  </a:path>
                </a:pathLst>
              </a:custGeom>
              <a:solidFill>
                <a:srgbClr val="DD8D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61"/>
              <p:cNvSpPr/>
              <p:nvPr/>
            </p:nvSpPr>
            <p:spPr>
              <a:xfrm>
                <a:off x="4663101" y="2303352"/>
                <a:ext cx="49518" cy="42251"/>
              </a:xfrm>
              <a:custGeom>
                <a:rect b="b" l="l" r="r" t="t"/>
                <a:pathLst>
                  <a:path extrusionOk="0" h="1372" w="1608">
                    <a:moveTo>
                      <a:pt x="636" y="1"/>
                    </a:moveTo>
                    <a:cubicBezTo>
                      <a:pt x="373" y="1"/>
                      <a:pt x="181" y="72"/>
                      <a:pt x="121" y="213"/>
                    </a:cubicBezTo>
                    <a:cubicBezTo>
                      <a:pt x="0" y="499"/>
                      <a:pt x="458" y="965"/>
                      <a:pt x="1149" y="1259"/>
                    </a:cubicBezTo>
                    <a:cubicBezTo>
                      <a:pt x="1244" y="1302"/>
                      <a:pt x="1348" y="1337"/>
                      <a:pt x="1443" y="1371"/>
                    </a:cubicBezTo>
                    <a:cubicBezTo>
                      <a:pt x="1495" y="991"/>
                      <a:pt x="1547" y="611"/>
                      <a:pt x="1607" y="231"/>
                    </a:cubicBezTo>
                    <a:lnTo>
                      <a:pt x="1590" y="222"/>
                    </a:lnTo>
                    <a:cubicBezTo>
                      <a:pt x="1242" y="74"/>
                      <a:pt x="902" y="1"/>
                      <a:pt x="636" y="1"/>
                    </a:cubicBezTo>
                    <a:close/>
                  </a:path>
                </a:pathLst>
              </a:custGeom>
              <a:solidFill>
                <a:srgbClr val="CC7C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HI! I’M YOUR TEACHER, [your name here]</a:t>
            </a:r>
            <a:endParaRPr/>
          </a:p>
        </p:txBody>
      </p:sp>
      <p:grpSp>
        <p:nvGrpSpPr>
          <p:cNvPr id="424" name="Google Shape;424;p28"/>
          <p:cNvGrpSpPr/>
          <p:nvPr/>
        </p:nvGrpSpPr>
        <p:grpSpPr>
          <a:xfrm>
            <a:off x="561043" y="1333650"/>
            <a:ext cx="2086753" cy="828450"/>
            <a:chOff x="2081100" y="1124100"/>
            <a:chExt cx="1804525" cy="828450"/>
          </a:xfrm>
        </p:grpSpPr>
        <p:sp>
          <p:nvSpPr>
            <p:cNvPr id="425" name="Google Shape;425;p28"/>
            <p:cNvSpPr txBox="1"/>
            <p:nvPr/>
          </p:nvSpPr>
          <p:spPr>
            <a:xfrm>
              <a:off x="2081125" y="11241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 BIT OF BACKGROUND INFO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6" name="Google Shape;426;p28"/>
            <p:cNvSpPr txBox="1"/>
            <p:nvPr/>
          </p:nvSpPr>
          <p:spPr>
            <a:xfrm>
              <a:off x="2081100" y="1483650"/>
              <a:ext cx="1804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[replace with some information about your life and family]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7" name="Google Shape;427;p28"/>
          <p:cNvGrpSpPr/>
          <p:nvPr/>
        </p:nvGrpSpPr>
        <p:grpSpPr>
          <a:xfrm>
            <a:off x="561043" y="2552850"/>
            <a:ext cx="2092650" cy="828450"/>
            <a:chOff x="2081100" y="1124100"/>
            <a:chExt cx="1809625" cy="828450"/>
          </a:xfrm>
        </p:grpSpPr>
        <p:sp>
          <p:nvSpPr>
            <p:cNvPr id="428" name="Google Shape;428;p28"/>
            <p:cNvSpPr txBox="1"/>
            <p:nvPr/>
          </p:nvSpPr>
          <p:spPr>
            <a:xfrm>
              <a:off x="2081125" y="1124100"/>
              <a:ext cx="1809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MY FAVORITE FOODS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9" name="Google Shape;429;p28"/>
            <p:cNvSpPr txBox="1"/>
            <p:nvPr/>
          </p:nvSpPr>
          <p:spPr>
            <a:xfrm>
              <a:off x="2081100" y="1483650"/>
              <a:ext cx="1804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[replace with your favorite things to eat/drink]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0" name="Google Shape;430;p28"/>
          <p:cNvGrpSpPr/>
          <p:nvPr/>
        </p:nvGrpSpPr>
        <p:grpSpPr>
          <a:xfrm>
            <a:off x="561043" y="3772050"/>
            <a:ext cx="2086753" cy="828450"/>
            <a:chOff x="2081100" y="1124100"/>
            <a:chExt cx="1804525" cy="828450"/>
          </a:xfrm>
        </p:grpSpPr>
        <p:sp>
          <p:nvSpPr>
            <p:cNvPr id="431" name="Google Shape;431;p28"/>
            <p:cNvSpPr txBox="1"/>
            <p:nvPr/>
          </p:nvSpPr>
          <p:spPr>
            <a:xfrm>
              <a:off x="2081125" y="112410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MY FAVORITE BOOK/MOVIE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2" name="Google Shape;432;p28"/>
            <p:cNvSpPr txBox="1"/>
            <p:nvPr/>
          </p:nvSpPr>
          <p:spPr>
            <a:xfrm>
              <a:off x="2081100" y="1483650"/>
              <a:ext cx="1804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[replace with your favorite books to read or movies to watch]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33" name="Google Shape;433;p28"/>
          <p:cNvCxnSpPr>
            <a:stCxn id="425" idx="3"/>
          </p:cNvCxnSpPr>
          <p:nvPr/>
        </p:nvCxnSpPr>
        <p:spPr>
          <a:xfrm>
            <a:off x="2647796" y="1513350"/>
            <a:ext cx="966300" cy="189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4" name="Google Shape;434;p28"/>
          <p:cNvCxnSpPr/>
          <p:nvPr/>
        </p:nvCxnSpPr>
        <p:spPr>
          <a:xfrm>
            <a:off x="2504500" y="2697025"/>
            <a:ext cx="727200" cy="375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5" name="Google Shape;435;p28"/>
          <p:cNvCxnSpPr/>
          <p:nvPr/>
        </p:nvCxnSpPr>
        <p:spPr>
          <a:xfrm flipH="1" rot="10800000">
            <a:off x="2354550" y="3548975"/>
            <a:ext cx="1319700" cy="39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436" name="Google Shape;436;p28"/>
          <p:cNvGrpSpPr/>
          <p:nvPr/>
        </p:nvGrpSpPr>
        <p:grpSpPr>
          <a:xfrm>
            <a:off x="6495310" y="1333650"/>
            <a:ext cx="2086753" cy="828450"/>
            <a:chOff x="6495300" y="1333650"/>
            <a:chExt cx="1804525" cy="828450"/>
          </a:xfrm>
        </p:grpSpPr>
        <p:sp>
          <p:nvSpPr>
            <p:cNvPr id="437" name="Google Shape;437;p28"/>
            <p:cNvSpPr txBox="1"/>
            <p:nvPr/>
          </p:nvSpPr>
          <p:spPr>
            <a:xfrm>
              <a:off x="6495300" y="133365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HOW LONG I’VE BEEN TEACHING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8" name="Google Shape;438;p28"/>
            <p:cNvSpPr txBox="1"/>
            <p:nvPr/>
          </p:nvSpPr>
          <p:spPr>
            <a:xfrm>
              <a:off x="6495325" y="1693200"/>
              <a:ext cx="1804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[replace with how many years you’ve been a teacher]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9" name="Google Shape;439;p28"/>
          <p:cNvGrpSpPr/>
          <p:nvPr/>
        </p:nvGrpSpPr>
        <p:grpSpPr>
          <a:xfrm>
            <a:off x="6495341" y="2470375"/>
            <a:ext cx="2086734" cy="828301"/>
            <a:chOff x="6495327" y="2470375"/>
            <a:chExt cx="1804509" cy="828301"/>
          </a:xfrm>
        </p:grpSpPr>
        <p:sp>
          <p:nvSpPr>
            <p:cNvPr id="440" name="Google Shape;440;p28"/>
            <p:cNvSpPr txBox="1"/>
            <p:nvPr/>
          </p:nvSpPr>
          <p:spPr>
            <a:xfrm>
              <a:off x="6495327" y="2470375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MY HOBBIES</a:t>
              </a:r>
              <a:endParaRPr b="1"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1" name="Google Shape;441;p28"/>
            <p:cNvSpPr txBox="1"/>
            <p:nvPr/>
          </p:nvSpPr>
          <p:spPr>
            <a:xfrm>
              <a:off x="6495336" y="2829775"/>
              <a:ext cx="1804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[replace with information about what sorts of things you like to do outside of school]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" name="Google Shape;442;p28"/>
          <p:cNvGrpSpPr/>
          <p:nvPr/>
        </p:nvGrpSpPr>
        <p:grpSpPr>
          <a:xfrm>
            <a:off x="6495314" y="3859350"/>
            <a:ext cx="2086724" cy="915600"/>
            <a:chOff x="6495303" y="3859350"/>
            <a:chExt cx="1804500" cy="915600"/>
          </a:xfrm>
        </p:grpSpPr>
        <p:sp>
          <p:nvSpPr>
            <p:cNvPr id="443" name="Google Shape;443;p28"/>
            <p:cNvSpPr txBox="1"/>
            <p:nvPr/>
          </p:nvSpPr>
          <p:spPr>
            <a:xfrm>
              <a:off x="6495303" y="3859350"/>
              <a:ext cx="1804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[REPLACE WITH YOUR CATEGORY]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4" name="Google Shape;444;p28"/>
            <p:cNvSpPr txBox="1"/>
            <p:nvPr/>
          </p:nvSpPr>
          <p:spPr>
            <a:xfrm>
              <a:off x="6495303" y="4306050"/>
              <a:ext cx="1804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[replace with what else you want to share with your students]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45" name="Google Shape;445;p28"/>
          <p:cNvCxnSpPr>
            <a:stCxn id="437" idx="1"/>
          </p:cNvCxnSpPr>
          <p:nvPr/>
        </p:nvCxnSpPr>
        <p:spPr>
          <a:xfrm flipH="1">
            <a:off x="5436010" y="1513350"/>
            <a:ext cx="1059300" cy="174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6" name="Google Shape;446;p28"/>
          <p:cNvCxnSpPr/>
          <p:nvPr/>
        </p:nvCxnSpPr>
        <p:spPr>
          <a:xfrm flipH="1">
            <a:off x="5953525" y="2647250"/>
            <a:ext cx="914700" cy="435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7" name="Google Shape;447;p28"/>
          <p:cNvCxnSpPr>
            <a:stCxn id="443" idx="1"/>
          </p:cNvCxnSpPr>
          <p:nvPr/>
        </p:nvCxnSpPr>
        <p:spPr>
          <a:xfrm rot="10800000">
            <a:off x="5469614" y="3697050"/>
            <a:ext cx="1025700" cy="342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8" name="Google Shape;448;p28"/>
          <p:cNvSpPr/>
          <p:nvPr/>
        </p:nvSpPr>
        <p:spPr>
          <a:xfrm>
            <a:off x="3182100" y="1117200"/>
            <a:ext cx="2894100" cy="2909100"/>
          </a:xfrm>
          <a:prstGeom prst="star12">
            <a:avLst>
              <a:gd fmla="val 37500" name="adj"/>
            </a:avLst>
          </a:prstGeom>
          <a:solidFill>
            <a:schemeClr val="accent3"/>
          </a:solidFill>
          <a:ln cap="flat" cmpd="sng" w="9525">
            <a:solidFill>
              <a:srgbClr val="137A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ADD YOUR PHOTO OR BITMOJI HERE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/>
          <p:nvPr/>
        </p:nvSpPr>
        <p:spPr>
          <a:xfrm>
            <a:off x="497150" y="842500"/>
            <a:ext cx="2406300" cy="1197600"/>
          </a:xfrm>
          <a:prstGeom prst="roundRect">
            <a:avLst>
              <a:gd fmla="val 130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9"/>
          <p:cNvSpPr/>
          <p:nvPr/>
        </p:nvSpPr>
        <p:spPr>
          <a:xfrm>
            <a:off x="3407564" y="842500"/>
            <a:ext cx="2406300" cy="1197600"/>
          </a:xfrm>
          <a:prstGeom prst="roundRect">
            <a:avLst>
              <a:gd fmla="val 130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9"/>
          <p:cNvSpPr/>
          <p:nvPr/>
        </p:nvSpPr>
        <p:spPr>
          <a:xfrm>
            <a:off x="6317978" y="842500"/>
            <a:ext cx="2406300" cy="1197600"/>
          </a:xfrm>
          <a:prstGeom prst="roundRect">
            <a:avLst>
              <a:gd fmla="val 130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9"/>
          <p:cNvSpPr/>
          <p:nvPr/>
        </p:nvSpPr>
        <p:spPr>
          <a:xfrm>
            <a:off x="497150" y="2087775"/>
            <a:ext cx="2406300" cy="2688900"/>
          </a:xfrm>
          <a:prstGeom prst="roundRect">
            <a:avLst>
              <a:gd fmla="val 130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9"/>
          <p:cNvSpPr/>
          <p:nvPr/>
        </p:nvSpPr>
        <p:spPr>
          <a:xfrm>
            <a:off x="3395750" y="2087775"/>
            <a:ext cx="2406300" cy="2688900"/>
          </a:xfrm>
          <a:prstGeom prst="roundRect">
            <a:avLst>
              <a:gd fmla="val 1309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9"/>
          <p:cNvSpPr/>
          <p:nvPr/>
        </p:nvSpPr>
        <p:spPr>
          <a:xfrm>
            <a:off x="6317975" y="2087725"/>
            <a:ext cx="2406300" cy="2688900"/>
          </a:xfrm>
          <a:prstGeom prst="roundRect">
            <a:avLst>
              <a:gd fmla="val 1309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9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UNITS AT A GLANCE</a:t>
            </a:r>
            <a:endParaRPr/>
          </a:p>
        </p:txBody>
      </p:sp>
      <p:sp>
        <p:nvSpPr>
          <p:cNvPr id="460" name="Google Shape;460;p29"/>
          <p:cNvSpPr txBox="1"/>
          <p:nvPr/>
        </p:nvSpPr>
        <p:spPr>
          <a:xfrm>
            <a:off x="520901" y="968296"/>
            <a:ext cx="235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 1: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[replace with unit name]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1" name="Google Shape;461;p29"/>
          <p:cNvSpPr txBox="1"/>
          <p:nvPr/>
        </p:nvSpPr>
        <p:spPr>
          <a:xfrm>
            <a:off x="3431281" y="968296"/>
            <a:ext cx="235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 2: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[replace with unit name]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2" name="Google Shape;462;p29"/>
          <p:cNvSpPr txBox="1"/>
          <p:nvPr/>
        </p:nvSpPr>
        <p:spPr>
          <a:xfrm>
            <a:off x="6341753" y="968296"/>
            <a:ext cx="235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 3: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[replace with unit name]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463" name="Google Shape;463;p29"/>
          <p:cNvCxnSpPr>
            <a:stCxn id="453" idx="3"/>
            <a:endCxn id="454" idx="1"/>
          </p:cNvCxnSpPr>
          <p:nvPr/>
        </p:nvCxnSpPr>
        <p:spPr>
          <a:xfrm>
            <a:off x="2903450" y="1441300"/>
            <a:ext cx="504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64" name="Google Shape;464;p29"/>
          <p:cNvCxnSpPr>
            <a:stCxn id="454" idx="3"/>
            <a:endCxn id="455" idx="1"/>
          </p:cNvCxnSpPr>
          <p:nvPr/>
        </p:nvCxnSpPr>
        <p:spPr>
          <a:xfrm>
            <a:off x="5813864" y="1441300"/>
            <a:ext cx="50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65" name="Google Shape;465;p29"/>
          <p:cNvSpPr/>
          <p:nvPr/>
        </p:nvSpPr>
        <p:spPr>
          <a:xfrm>
            <a:off x="270125" y="2230750"/>
            <a:ext cx="26097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[replace with relevant information about the unit]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[when you will study 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[books/materials needed]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[key learning concepts]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466" name="Google Shape;466;p29"/>
          <p:cNvCxnSpPr>
            <a:stCxn id="456" idx="3"/>
            <a:endCxn id="457" idx="1"/>
          </p:cNvCxnSpPr>
          <p:nvPr/>
        </p:nvCxnSpPr>
        <p:spPr>
          <a:xfrm>
            <a:off x="2903450" y="3432225"/>
            <a:ext cx="49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67" name="Google Shape;467;p29"/>
          <p:cNvCxnSpPr>
            <a:stCxn id="457" idx="3"/>
            <a:endCxn id="458" idx="1"/>
          </p:cNvCxnSpPr>
          <p:nvPr/>
        </p:nvCxnSpPr>
        <p:spPr>
          <a:xfrm>
            <a:off x="5802050" y="3432225"/>
            <a:ext cx="516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68" name="Google Shape;468;p29"/>
          <p:cNvSpPr/>
          <p:nvPr/>
        </p:nvSpPr>
        <p:spPr>
          <a:xfrm>
            <a:off x="3168650" y="2230750"/>
            <a:ext cx="26097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[replace with relevant information about the unit]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[when you will study 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[books/materials needed]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[key learning concepts]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6043550" y="2230750"/>
            <a:ext cx="26097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[replace with relevant information about the unit]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[when you will study 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[books/materials needed]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[key learning concepts]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/>
          <p:nvPr/>
        </p:nvSpPr>
        <p:spPr>
          <a:xfrm>
            <a:off x="497150" y="842500"/>
            <a:ext cx="2406300" cy="1197600"/>
          </a:xfrm>
          <a:prstGeom prst="roundRect">
            <a:avLst>
              <a:gd fmla="val 130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0"/>
          <p:cNvSpPr/>
          <p:nvPr/>
        </p:nvSpPr>
        <p:spPr>
          <a:xfrm>
            <a:off x="3407564" y="842500"/>
            <a:ext cx="2406300" cy="1197600"/>
          </a:xfrm>
          <a:prstGeom prst="roundRect">
            <a:avLst>
              <a:gd fmla="val 130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0"/>
          <p:cNvSpPr/>
          <p:nvPr/>
        </p:nvSpPr>
        <p:spPr>
          <a:xfrm>
            <a:off x="6317978" y="842500"/>
            <a:ext cx="2406300" cy="1197600"/>
          </a:xfrm>
          <a:prstGeom prst="roundRect">
            <a:avLst>
              <a:gd fmla="val 130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0"/>
          <p:cNvSpPr/>
          <p:nvPr/>
        </p:nvSpPr>
        <p:spPr>
          <a:xfrm>
            <a:off x="497150" y="2087775"/>
            <a:ext cx="2406300" cy="2688900"/>
          </a:xfrm>
          <a:prstGeom prst="roundRect">
            <a:avLst>
              <a:gd fmla="val 130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0"/>
          <p:cNvSpPr/>
          <p:nvPr/>
        </p:nvSpPr>
        <p:spPr>
          <a:xfrm>
            <a:off x="3395750" y="2087775"/>
            <a:ext cx="2406300" cy="2688900"/>
          </a:xfrm>
          <a:prstGeom prst="roundRect">
            <a:avLst>
              <a:gd fmla="val 1309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0"/>
          <p:cNvSpPr/>
          <p:nvPr/>
        </p:nvSpPr>
        <p:spPr>
          <a:xfrm>
            <a:off x="6317975" y="2087725"/>
            <a:ext cx="2406300" cy="2688900"/>
          </a:xfrm>
          <a:prstGeom prst="roundRect">
            <a:avLst>
              <a:gd fmla="val 1309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0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UNITS AT A GLANCE</a:t>
            </a:r>
            <a:endParaRPr/>
          </a:p>
        </p:txBody>
      </p:sp>
      <p:sp>
        <p:nvSpPr>
          <p:cNvPr id="481" name="Google Shape;481;p30"/>
          <p:cNvSpPr txBox="1"/>
          <p:nvPr/>
        </p:nvSpPr>
        <p:spPr>
          <a:xfrm>
            <a:off x="520901" y="968296"/>
            <a:ext cx="235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 4: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[replace with unit name]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3431281" y="968296"/>
            <a:ext cx="235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 5: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[replace with unit name]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6341753" y="968296"/>
            <a:ext cx="235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UNIT 6: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[replace with unit name]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484" name="Google Shape;484;p30"/>
          <p:cNvCxnSpPr>
            <a:stCxn id="474" idx="3"/>
            <a:endCxn id="475" idx="1"/>
          </p:cNvCxnSpPr>
          <p:nvPr/>
        </p:nvCxnSpPr>
        <p:spPr>
          <a:xfrm>
            <a:off x="2903450" y="1441300"/>
            <a:ext cx="504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85" name="Google Shape;485;p30"/>
          <p:cNvCxnSpPr>
            <a:stCxn id="475" idx="3"/>
            <a:endCxn id="476" idx="1"/>
          </p:cNvCxnSpPr>
          <p:nvPr/>
        </p:nvCxnSpPr>
        <p:spPr>
          <a:xfrm>
            <a:off x="5813864" y="1441300"/>
            <a:ext cx="50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86" name="Google Shape;486;p30"/>
          <p:cNvSpPr/>
          <p:nvPr/>
        </p:nvSpPr>
        <p:spPr>
          <a:xfrm>
            <a:off x="270125" y="2230750"/>
            <a:ext cx="26097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[replace with relevant information about the unit]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[when you will study 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[books/materials needed]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[key learning concepts]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7" name="Google Shape;487;p30"/>
          <p:cNvCxnSpPr>
            <a:stCxn id="477" idx="3"/>
            <a:endCxn id="478" idx="1"/>
          </p:cNvCxnSpPr>
          <p:nvPr/>
        </p:nvCxnSpPr>
        <p:spPr>
          <a:xfrm>
            <a:off x="2903450" y="3432225"/>
            <a:ext cx="49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88" name="Google Shape;488;p30"/>
          <p:cNvCxnSpPr>
            <a:stCxn id="478" idx="3"/>
            <a:endCxn id="479" idx="1"/>
          </p:cNvCxnSpPr>
          <p:nvPr/>
        </p:nvCxnSpPr>
        <p:spPr>
          <a:xfrm>
            <a:off x="5802050" y="3432225"/>
            <a:ext cx="516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89" name="Google Shape;489;p30"/>
          <p:cNvSpPr/>
          <p:nvPr/>
        </p:nvSpPr>
        <p:spPr>
          <a:xfrm>
            <a:off x="3168650" y="2230750"/>
            <a:ext cx="26097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[replace with relevant information about the unit]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[when you will study 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[books/materials needed]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[key learning concepts]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6043550" y="2230750"/>
            <a:ext cx="26097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[replace with relevant information about the unit]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[when you will study it]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[books/materials needed]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edium"/>
              <a:buChar char="●"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[key learning concepts]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/>
          <p:nvPr>
            <p:ph type="ctrTitle"/>
          </p:nvPr>
        </p:nvSpPr>
        <p:spPr>
          <a:xfrm>
            <a:off x="457200" y="662825"/>
            <a:ext cx="5022000" cy="236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Which unit looks the most interesting to you?</a:t>
            </a:r>
            <a:endParaRPr sz="4200"/>
          </a:p>
        </p:txBody>
      </p:sp>
      <p:grpSp>
        <p:nvGrpSpPr>
          <p:cNvPr id="496" name="Google Shape;496;p31"/>
          <p:cNvGrpSpPr/>
          <p:nvPr/>
        </p:nvGrpSpPr>
        <p:grpSpPr>
          <a:xfrm>
            <a:off x="4371418" y="358695"/>
            <a:ext cx="4536153" cy="4283940"/>
            <a:chOff x="4371418" y="358695"/>
            <a:chExt cx="4536153" cy="4283940"/>
          </a:xfrm>
        </p:grpSpPr>
        <p:grpSp>
          <p:nvGrpSpPr>
            <p:cNvPr id="497" name="Google Shape;497;p31"/>
            <p:cNvGrpSpPr/>
            <p:nvPr/>
          </p:nvGrpSpPr>
          <p:grpSpPr>
            <a:xfrm rot="-142717">
              <a:off x="5938093" y="930153"/>
              <a:ext cx="2159839" cy="2685163"/>
              <a:chOff x="2904799" y="1400966"/>
              <a:chExt cx="947562" cy="1178032"/>
            </a:xfrm>
          </p:grpSpPr>
          <p:sp>
            <p:nvSpPr>
              <p:cNvPr id="498" name="Google Shape;498;p31"/>
              <p:cNvSpPr/>
              <p:nvPr/>
            </p:nvSpPr>
            <p:spPr>
              <a:xfrm>
                <a:off x="2904799" y="1443494"/>
                <a:ext cx="947562" cy="1135504"/>
              </a:xfrm>
              <a:custGeom>
                <a:rect b="b" l="l" r="r" t="t"/>
                <a:pathLst>
                  <a:path extrusionOk="0" h="36873" w="30770">
                    <a:moveTo>
                      <a:pt x="8567" y="0"/>
                    </a:moveTo>
                    <a:cubicBezTo>
                      <a:pt x="8171" y="0"/>
                      <a:pt x="7810" y="266"/>
                      <a:pt x="7708" y="667"/>
                    </a:cubicBezTo>
                    <a:lnTo>
                      <a:pt x="122" y="30339"/>
                    </a:lnTo>
                    <a:cubicBezTo>
                      <a:pt x="1" y="30814"/>
                      <a:pt x="286" y="31298"/>
                      <a:pt x="761" y="31419"/>
                    </a:cubicBezTo>
                    <a:lnTo>
                      <a:pt x="21982" y="36845"/>
                    </a:lnTo>
                    <a:cubicBezTo>
                      <a:pt x="22056" y="36864"/>
                      <a:pt x="22130" y="36873"/>
                      <a:pt x="22203" y="36873"/>
                    </a:cubicBezTo>
                    <a:cubicBezTo>
                      <a:pt x="22599" y="36873"/>
                      <a:pt x="22960" y="36607"/>
                      <a:pt x="23062" y="36206"/>
                    </a:cubicBezTo>
                    <a:lnTo>
                      <a:pt x="30648" y="6543"/>
                    </a:lnTo>
                    <a:cubicBezTo>
                      <a:pt x="30769" y="6068"/>
                      <a:pt x="30484" y="5584"/>
                      <a:pt x="30009" y="5463"/>
                    </a:cubicBezTo>
                    <a:lnTo>
                      <a:pt x="8788" y="28"/>
                    </a:lnTo>
                    <a:cubicBezTo>
                      <a:pt x="8714" y="9"/>
                      <a:pt x="8640" y="0"/>
                      <a:pt x="8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2904799" y="1443494"/>
                <a:ext cx="584089" cy="1058301"/>
              </a:xfrm>
              <a:custGeom>
                <a:rect b="b" l="l" r="r" t="t"/>
                <a:pathLst>
                  <a:path extrusionOk="0" h="34366" w="18967">
                    <a:moveTo>
                      <a:pt x="8576" y="0"/>
                    </a:moveTo>
                    <a:cubicBezTo>
                      <a:pt x="8180" y="0"/>
                      <a:pt x="7819" y="266"/>
                      <a:pt x="7717" y="667"/>
                    </a:cubicBezTo>
                    <a:lnTo>
                      <a:pt x="122" y="30339"/>
                    </a:lnTo>
                    <a:cubicBezTo>
                      <a:pt x="1" y="30814"/>
                      <a:pt x="286" y="31298"/>
                      <a:pt x="761" y="31419"/>
                    </a:cubicBezTo>
                    <a:lnTo>
                      <a:pt x="12261" y="34365"/>
                    </a:lnTo>
                    <a:cubicBezTo>
                      <a:pt x="11467" y="23435"/>
                      <a:pt x="13843" y="12297"/>
                      <a:pt x="18967" y="2629"/>
                    </a:cubicBezTo>
                    <a:lnTo>
                      <a:pt x="8797" y="28"/>
                    </a:lnTo>
                    <a:cubicBezTo>
                      <a:pt x="8723" y="9"/>
                      <a:pt x="8649" y="0"/>
                      <a:pt x="8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2965742" y="1503206"/>
                <a:ext cx="825953" cy="1016081"/>
              </a:xfrm>
              <a:custGeom>
                <a:rect b="b" l="l" r="r" t="t"/>
                <a:pathLst>
                  <a:path extrusionOk="0" h="32995" w="26821">
                    <a:moveTo>
                      <a:pt x="7537" y="1"/>
                    </a:moveTo>
                    <a:cubicBezTo>
                      <a:pt x="7297" y="1"/>
                      <a:pt x="7075" y="162"/>
                      <a:pt x="7016" y="405"/>
                    </a:cubicBezTo>
                    <a:lnTo>
                      <a:pt x="69" y="27544"/>
                    </a:lnTo>
                    <a:cubicBezTo>
                      <a:pt x="0" y="27829"/>
                      <a:pt x="164" y="28115"/>
                      <a:pt x="450" y="28192"/>
                    </a:cubicBezTo>
                    <a:lnTo>
                      <a:pt x="19148" y="32979"/>
                    </a:lnTo>
                    <a:cubicBezTo>
                      <a:pt x="19191" y="32989"/>
                      <a:pt x="19235" y="32994"/>
                      <a:pt x="19278" y="32994"/>
                    </a:cubicBezTo>
                    <a:cubicBezTo>
                      <a:pt x="19522" y="32994"/>
                      <a:pt x="19738" y="32833"/>
                      <a:pt x="19804" y="32590"/>
                    </a:cubicBezTo>
                    <a:lnTo>
                      <a:pt x="26751" y="5451"/>
                    </a:lnTo>
                    <a:cubicBezTo>
                      <a:pt x="26820" y="5166"/>
                      <a:pt x="26648" y="4872"/>
                      <a:pt x="26362" y="4803"/>
                    </a:cubicBezTo>
                    <a:lnTo>
                      <a:pt x="7664" y="16"/>
                    </a:lnTo>
                    <a:cubicBezTo>
                      <a:pt x="7622" y="6"/>
                      <a:pt x="7579" y="1"/>
                      <a:pt x="7537" y="1"/>
                    </a:cubicBez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1"/>
              <p:cNvSpPr/>
              <p:nvPr/>
            </p:nvSpPr>
            <p:spPr>
              <a:xfrm>
                <a:off x="2965742" y="1503206"/>
                <a:ext cx="499187" cy="944821"/>
              </a:xfrm>
              <a:custGeom>
                <a:rect b="b" l="l" r="r" t="t"/>
                <a:pathLst>
                  <a:path extrusionOk="0" h="30681" w="16210">
                    <a:moveTo>
                      <a:pt x="7533" y="0"/>
                    </a:moveTo>
                    <a:cubicBezTo>
                      <a:pt x="7294" y="0"/>
                      <a:pt x="7075" y="155"/>
                      <a:pt x="7016" y="396"/>
                    </a:cubicBezTo>
                    <a:lnTo>
                      <a:pt x="69" y="27544"/>
                    </a:lnTo>
                    <a:cubicBezTo>
                      <a:pt x="0" y="27829"/>
                      <a:pt x="164" y="28115"/>
                      <a:pt x="450" y="28192"/>
                    </a:cubicBezTo>
                    <a:lnTo>
                      <a:pt x="10187" y="30681"/>
                    </a:lnTo>
                    <a:cubicBezTo>
                      <a:pt x="9790" y="20831"/>
                      <a:pt x="11864" y="11041"/>
                      <a:pt x="16210" y="2202"/>
                    </a:cubicBezTo>
                    <a:lnTo>
                      <a:pt x="7664" y="16"/>
                    </a:lnTo>
                    <a:cubicBezTo>
                      <a:pt x="7621" y="5"/>
                      <a:pt x="7576" y="0"/>
                      <a:pt x="7533" y="0"/>
                    </a:cubicBezTo>
                    <a:close/>
                  </a:path>
                </a:pathLst>
              </a:custGeom>
              <a:solidFill>
                <a:srgbClr val="EAA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1"/>
              <p:cNvSpPr/>
              <p:nvPr/>
            </p:nvSpPr>
            <p:spPr>
              <a:xfrm>
                <a:off x="3203079" y="1652500"/>
                <a:ext cx="494414" cy="158471"/>
              </a:xfrm>
              <a:custGeom>
                <a:rect b="b" l="l" r="r" t="t"/>
                <a:pathLst>
                  <a:path extrusionOk="0" h="5146" w="16055">
                    <a:moveTo>
                      <a:pt x="414" y="0"/>
                    </a:moveTo>
                    <a:cubicBezTo>
                      <a:pt x="335" y="0"/>
                      <a:pt x="264" y="56"/>
                      <a:pt x="243" y="136"/>
                    </a:cubicBezTo>
                    <a:lnTo>
                      <a:pt x="27" y="974"/>
                    </a:lnTo>
                    <a:cubicBezTo>
                      <a:pt x="1" y="1069"/>
                      <a:pt x="61" y="1164"/>
                      <a:pt x="156" y="1190"/>
                    </a:cubicBezTo>
                    <a:lnTo>
                      <a:pt x="15597" y="5139"/>
                    </a:lnTo>
                    <a:cubicBezTo>
                      <a:pt x="15613" y="5143"/>
                      <a:pt x="15630" y="5146"/>
                      <a:pt x="15646" y="5146"/>
                    </a:cubicBezTo>
                    <a:cubicBezTo>
                      <a:pt x="15723" y="5146"/>
                      <a:pt x="15791" y="5097"/>
                      <a:pt x="15813" y="5018"/>
                    </a:cubicBezTo>
                    <a:lnTo>
                      <a:pt x="16029" y="4171"/>
                    </a:lnTo>
                    <a:cubicBezTo>
                      <a:pt x="16055" y="4076"/>
                      <a:pt x="15994" y="3981"/>
                      <a:pt x="15899" y="3955"/>
                    </a:cubicBezTo>
                    <a:lnTo>
                      <a:pt x="459" y="6"/>
                    </a:lnTo>
                    <a:cubicBezTo>
                      <a:pt x="444" y="2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1"/>
              <p:cNvSpPr/>
              <p:nvPr/>
            </p:nvSpPr>
            <p:spPr>
              <a:xfrm>
                <a:off x="3203079" y="1652500"/>
                <a:ext cx="204109" cy="84286"/>
              </a:xfrm>
              <a:custGeom>
                <a:rect b="b" l="l" r="r" t="t"/>
                <a:pathLst>
                  <a:path extrusionOk="0" h="2737" w="6628">
                    <a:moveTo>
                      <a:pt x="405" y="0"/>
                    </a:moveTo>
                    <a:cubicBezTo>
                      <a:pt x="327" y="0"/>
                      <a:pt x="256" y="56"/>
                      <a:pt x="234" y="136"/>
                    </a:cubicBezTo>
                    <a:lnTo>
                      <a:pt x="18" y="974"/>
                    </a:lnTo>
                    <a:cubicBezTo>
                      <a:pt x="1" y="1069"/>
                      <a:pt x="52" y="1164"/>
                      <a:pt x="148" y="1190"/>
                    </a:cubicBezTo>
                    <a:lnTo>
                      <a:pt x="6179" y="2737"/>
                    </a:lnTo>
                    <a:cubicBezTo>
                      <a:pt x="6325" y="2348"/>
                      <a:pt x="6472" y="1968"/>
                      <a:pt x="6628" y="1588"/>
                    </a:cubicBezTo>
                    <a:lnTo>
                      <a:pt x="450" y="6"/>
                    </a:lnTo>
                    <a:cubicBezTo>
                      <a:pt x="435" y="2"/>
                      <a:pt x="420" y="0"/>
                      <a:pt x="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1"/>
              <p:cNvSpPr/>
              <p:nvPr/>
            </p:nvSpPr>
            <p:spPr>
              <a:xfrm>
                <a:off x="3173270" y="1768505"/>
                <a:ext cx="494414" cy="158717"/>
              </a:xfrm>
              <a:custGeom>
                <a:rect b="b" l="l" r="r" t="t"/>
                <a:pathLst>
                  <a:path extrusionOk="0" h="5154" w="16055">
                    <a:moveTo>
                      <a:pt x="414" y="1"/>
                    </a:moveTo>
                    <a:cubicBezTo>
                      <a:pt x="336" y="1"/>
                      <a:pt x="265" y="56"/>
                      <a:pt x="243" y="136"/>
                    </a:cubicBezTo>
                    <a:lnTo>
                      <a:pt x="27" y="974"/>
                    </a:lnTo>
                    <a:cubicBezTo>
                      <a:pt x="1" y="1069"/>
                      <a:pt x="61" y="1173"/>
                      <a:pt x="156" y="1199"/>
                    </a:cubicBezTo>
                    <a:lnTo>
                      <a:pt x="15597" y="5148"/>
                    </a:lnTo>
                    <a:cubicBezTo>
                      <a:pt x="15612" y="5152"/>
                      <a:pt x="15627" y="5154"/>
                      <a:pt x="15642" y="5154"/>
                    </a:cubicBezTo>
                    <a:cubicBezTo>
                      <a:pt x="15720" y="5154"/>
                      <a:pt x="15791" y="5098"/>
                      <a:pt x="15813" y="5018"/>
                    </a:cubicBezTo>
                    <a:lnTo>
                      <a:pt x="16029" y="4171"/>
                    </a:lnTo>
                    <a:cubicBezTo>
                      <a:pt x="16055" y="4076"/>
                      <a:pt x="15994" y="3981"/>
                      <a:pt x="15899" y="3955"/>
                    </a:cubicBezTo>
                    <a:lnTo>
                      <a:pt x="459" y="7"/>
                    </a:lnTo>
                    <a:cubicBezTo>
                      <a:pt x="444" y="3"/>
                      <a:pt x="429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1"/>
              <p:cNvSpPr/>
              <p:nvPr/>
            </p:nvSpPr>
            <p:spPr>
              <a:xfrm>
                <a:off x="3173270" y="1768874"/>
                <a:ext cx="193208" cy="82069"/>
              </a:xfrm>
              <a:custGeom>
                <a:rect b="b" l="l" r="r" t="t"/>
                <a:pathLst>
                  <a:path extrusionOk="0" h="2665" w="6274">
                    <a:moveTo>
                      <a:pt x="422" y="0"/>
                    </a:moveTo>
                    <a:cubicBezTo>
                      <a:pt x="339" y="0"/>
                      <a:pt x="258" y="50"/>
                      <a:pt x="243" y="133"/>
                    </a:cubicBezTo>
                    <a:lnTo>
                      <a:pt x="27" y="980"/>
                    </a:lnTo>
                    <a:cubicBezTo>
                      <a:pt x="1" y="1075"/>
                      <a:pt x="61" y="1170"/>
                      <a:pt x="156" y="1196"/>
                    </a:cubicBezTo>
                    <a:lnTo>
                      <a:pt x="5902" y="2665"/>
                    </a:lnTo>
                    <a:cubicBezTo>
                      <a:pt x="6023" y="2276"/>
                      <a:pt x="6144" y="1878"/>
                      <a:pt x="6274" y="1490"/>
                    </a:cubicBezTo>
                    <a:lnTo>
                      <a:pt x="459" y="3"/>
                    </a:lnTo>
                    <a:cubicBezTo>
                      <a:pt x="447" y="1"/>
                      <a:pt x="434" y="0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1"/>
              <p:cNvSpPr/>
              <p:nvPr/>
            </p:nvSpPr>
            <p:spPr>
              <a:xfrm>
                <a:off x="3143737" y="1884602"/>
                <a:ext cx="494167" cy="158656"/>
              </a:xfrm>
              <a:custGeom>
                <a:rect b="b" l="l" r="r" t="t"/>
                <a:pathLst>
                  <a:path extrusionOk="0" h="5152" w="16047">
                    <a:moveTo>
                      <a:pt x="422" y="1"/>
                    </a:moveTo>
                    <a:cubicBezTo>
                      <a:pt x="339" y="1"/>
                      <a:pt x="258" y="51"/>
                      <a:pt x="243" y="134"/>
                    </a:cubicBezTo>
                    <a:lnTo>
                      <a:pt x="27" y="980"/>
                    </a:lnTo>
                    <a:cubicBezTo>
                      <a:pt x="1" y="1075"/>
                      <a:pt x="53" y="1170"/>
                      <a:pt x="148" y="1196"/>
                    </a:cubicBezTo>
                    <a:lnTo>
                      <a:pt x="15597" y="5145"/>
                    </a:lnTo>
                    <a:cubicBezTo>
                      <a:pt x="15612" y="5149"/>
                      <a:pt x="15627" y="5151"/>
                      <a:pt x="15642" y="5151"/>
                    </a:cubicBezTo>
                    <a:cubicBezTo>
                      <a:pt x="15720" y="5151"/>
                      <a:pt x="15791" y="5096"/>
                      <a:pt x="15813" y="5015"/>
                    </a:cubicBezTo>
                    <a:lnTo>
                      <a:pt x="16029" y="4177"/>
                    </a:lnTo>
                    <a:cubicBezTo>
                      <a:pt x="16046" y="4082"/>
                      <a:pt x="15994" y="3979"/>
                      <a:pt x="15899" y="3961"/>
                    </a:cubicBezTo>
                    <a:lnTo>
                      <a:pt x="459" y="4"/>
                    </a:lnTo>
                    <a:cubicBezTo>
                      <a:pt x="447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1"/>
              <p:cNvSpPr/>
              <p:nvPr/>
            </p:nvSpPr>
            <p:spPr>
              <a:xfrm>
                <a:off x="3143491" y="1884787"/>
                <a:ext cx="190005" cy="81915"/>
              </a:xfrm>
              <a:custGeom>
                <a:rect b="b" l="l" r="r" t="t"/>
                <a:pathLst>
                  <a:path extrusionOk="0" h="2660" w="6170">
                    <a:moveTo>
                      <a:pt x="413" y="1"/>
                    </a:moveTo>
                    <a:cubicBezTo>
                      <a:pt x="335" y="1"/>
                      <a:pt x="264" y="56"/>
                      <a:pt x="242" y="136"/>
                    </a:cubicBezTo>
                    <a:lnTo>
                      <a:pt x="26" y="983"/>
                    </a:lnTo>
                    <a:cubicBezTo>
                      <a:pt x="0" y="1078"/>
                      <a:pt x="61" y="1173"/>
                      <a:pt x="156" y="1199"/>
                    </a:cubicBezTo>
                    <a:lnTo>
                      <a:pt x="5876" y="2659"/>
                    </a:lnTo>
                    <a:cubicBezTo>
                      <a:pt x="5971" y="2262"/>
                      <a:pt x="6066" y="1864"/>
                      <a:pt x="6169" y="1467"/>
                    </a:cubicBezTo>
                    <a:lnTo>
                      <a:pt x="458" y="7"/>
                    </a:lnTo>
                    <a:cubicBezTo>
                      <a:pt x="443" y="3"/>
                      <a:pt x="428" y="1"/>
                      <a:pt x="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1"/>
              <p:cNvSpPr/>
              <p:nvPr/>
            </p:nvSpPr>
            <p:spPr>
              <a:xfrm>
                <a:off x="3113681" y="2000884"/>
                <a:ext cx="494414" cy="158625"/>
              </a:xfrm>
              <a:custGeom>
                <a:rect b="b" l="l" r="r" t="t"/>
                <a:pathLst>
                  <a:path extrusionOk="0" h="5151" w="16055">
                    <a:moveTo>
                      <a:pt x="422" y="1"/>
                    </a:moveTo>
                    <a:cubicBezTo>
                      <a:pt x="340" y="1"/>
                      <a:pt x="265" y="51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61" y="1170"/>
                      <a:pt x="156" y="1196"/>
                    </a:cubicBezTo>
                    <a:lnTo>
                      <a:pt x="15597" y="5145"/>
                    </a:lnTo>
                    <a:cubicBezTo>
                      <a:pt x="15611" y="5149"/>
                      <a:pt x="15626" y="5151"/>
                      <a:pt x="15641" y="5151"/>
                    </a:cubicBezTo>
                    <a:cubicBezTo>
                      <a:pt x="15720" y="5151"/>
                      <a:pt x="15791" y="5095"/>
                      <a:pt x="15813" y="5015"/>
                    </a:cubicBezTo>
                    <a:lnTo>
                      <a:pt x="16029" y="4177"/>
                    </a:lnTo>
                    <a:cubicBezTo>
                      <a:pt x="16054" y="4082"/>
                      <a:pt x="15994" y="3987"/>
                      <a:pt x="15899" y="3961"/>
                    </a:cubicBezTo>
                    <a:lnTo>
                      <a:pt x="458" y="4"/>
                    </a:lnTo>
                    <a:cubicBezTo>
                      <a:pt x="446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1"/>
              <p:cNvSpPr/>
              <p:nvPr/>
            </p:nvSpPr>
            <p:spPr>
              <a:xfrm>
                <a:off x="3113681" y="2000884"/>
                <a:ext cx="194008" cy="83670"/>
              </a:xfrm>
              <a:custGeom>
                <a:rect b="b" l="l" r="r" t="t"/>
                <a:pathLst>
                  <a:path extrusionOk="0" h="2717" w="6300">
                    <a:moveTo>
                      <a:pt x="422" y="1"/>
                    </a:moveTo>
                    <a:cubicBezTo>
                      <a:pt x="340" y="1"/>
                      <a:pt x="265" y="51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61" y="1170"/>
                      <a:pt x="156" y="1196"/>
                    </a:cubicBezTo>
                    <a:lnTo>
                      <a:pt x="6092" y="2717"/>
                    </a:lnTo>
                    <a:cubicBezTo>
                      <a:pt x="6152" y="2311"/>
                      <a:pt x="6222" y="1905"/>
                      <a:pt x="6299" y="1499"/>
                    </a:cubicBezTo>
                    <a:lnTo>
                      <a:pt x="458" y="4"/>
                    </a:lnTo>
                    <a:cubicBezTo>
                      <a:pt x="446" y="2"/>
                      <a:pt x="434" y="1"/>
                      <a:pt x="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1"/>
              <p:cNvSpPr/>
              <p:nvPr/>
            </p:nvSpPr>
            <p:spPr>
              <a:xfrm>
                <a:off x="3084395" y="2116827"/>
                <a:ext cx="494167" cy="158717"/>
              </a:xfrm>
              <a:custGeom>
                <a:rect b="b" l="l" r="r" t="t"/>
                <a:pathLst>
                  <a:path extrusionOk="0" h="5154" w="16047">
                    <a:moveTo>
                      <a:pt x="406" y="0"/>
                    </a:moveTo>
                    <a:cubicBezTo>
                      <a:pt x="327" y="0"/>
                      <a:pt x="256" y="56"/>
                      <a:pt x="234" y="136"/>
                    </a:cubicBezTo>
                    <a:lnTo>
                      <a:pt x="18" y="982"/>
                    </a:lnTo>
                    <a:cubicBezTo>
                      <a:pt x="1" y="1077"/>
                      <a:pt x="53" y="1173"/>
                      <a:pt x="148" y="1198"/>
                    </a:cubicBezTo>
                    <a:lnTo>
                      <a:pt x="15588" y="5147"/>
                    </a:lnTo>
                    <a:cubicBezTo>
                      <a:pt x="15603" y="5151"/>
                      <a:pt x="15619" y="5153"/>
                      <a:pt x="15634" y="5153"/>
                    </a:cubicBezTo>
                    <a:cubicBezTo>
                      <a:pt x="15714" y="5153"/>
                      <a:pt x="15790" y="5098"/>
                      <a:pt x="15804" y="5018"/>
                    </a:cubicBezTo>
                    <a:lnTo>
                      <a:pt x="16020" y="4171"/>
                    </a:lnTo>
                    <a:cubicBezTo>
                      <a:pt x="16046" y="4076"/>
                      <a:pt x="15995" y="3981"/>
                      <a:pt x="15891" y="3955"/>
                    </a:cubicBezTo>
                    <a:lnTo>
                      <a:pt x="450" y="6"/>
                    </a:lnTo>
                    <a:cubicBezTo>
                      <a:pt x="435" y="2"/>
                      <a:pt x="420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1"/>
              <p:cNvSpPr/>
              <p:nvPr/>
            </p:nvSpPr>
            <p:spPr>
              <a:xfrm>
                <a:off x="3084149" y="2117073"/>
                <a:ext cx="205711" cy="87242"/>
              </a:xfrm>
              <a:custGeom>
                <a:rect b="b" l="l" r="r" t="t"/>
                <a:pathLst>
                  <a:path extrusionOk="0" h="2833" w="6680">
                    <a:moveTo>
                      <a:pt x="414" y="1"/>
                    </a:moveTo>
                    <a:cubicBezTo>
                      <a:pt x="335" y="1"/>
                      <a:pt x="264" y="56"/>
                      <a:pt x="242" y="136"/>
                    </a:cubicBezTo>
                    <a:lnTo>
                      <a:pt x="26" y="974"/>
                    </a:lnTo>
                    <a:cubicBezTo>
                      <a:pt x="0" y="1069"/>
                      <a:pt x="61" y="1165"/>
                      <a:pt x="156" y="1190"/>
                    </a:cubicBezTo>
                    <a:lnTo>
                      <a:pt x="6550" y="2832"/>
                    </a:lnTo>
                    <a:cubicBezTo>
                      <a:pt x="6593" y="2417"/>
                      <a:pt x="6636" y="2003"/>
                      <a:pt x="6679" y="1597"/>
                    </a:cubicBezTo>
                    <a:lnTo>
                      <a:pt x="458" y="7"/>
                    </a:lnTo>
                    <a:cubicBezTo>
                      <a:pt x="443" y="3"/>
                      <a:pt x="428" y="1"/>
                      <a:pt x="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1"/>
              <p:cNvSpPr/>
              <p:nvPr/>
            </p:nvSpPr>
            <p:spPr>
              <a:xfrm>
                <a:off x="3054617" y="2232924"/>
                <a:ext cx="494137" cy="158625"/>
              </a:xfrm>
              <a:custGeom>
                <a:rect b="b" l="l" r="r" t="t"/>
                <a:pathLst>
                  <a:path extrusionOk="0" h="5151" w="16046">
                    <a:moveTo>
                      <a:pt x="421" y="0"/>
                    </a:moveTo>
                    <a:cubicBezTo>
                      <a:pt x="338" y="0"/>
                      <a:pt x="257" y="50"/>
                      <a:pt x="242" y="133"/>
                    </a:cubicBezTo>
                    <a:lnTo>
                      <a:pt x="26" y="980"/>
                    </a:lnTo>
                    <a:cubicBezTo>
                      <a:pt x="0" y="1075"/>
                      <a:pt x="52" y="1170"/>
                      <a:pt x="147" y="1196"/>
                    </a:cubicBezTo>
                    <a:lnTo>
                      <a:pt x="15596" y="5144"/>
                    </a:lnTo>
                    <a:cubicBezTo>
                      <a:pt x="15611" y="5148"/>
                      <a:pt x="15626" y="5150"/>
                      <a:pt x="15641" y="5150"/>
                    </a:cubicBezTo>
                    <a:cubicBezTo>
                      <a:pt x="15720" y="5150"/>
                      <a:pt x="15790" y="5095"/>
                      <a:pt x="15812" y="5015"/>
                    </a:cubicBezTo>
                    <a:lnTo>
                      <a:pt x="16028" y="4177"/>
                    </a:lnTo>
                    <a:cubicBezTo>
                      <a:pt x="16046" y="4082"/>
                      <a:pt x="15994" y="3978"/>
                      <a:pt x="15899" y="3961"/>
                    </a:cubicBezTo>
                    <a:lnTo>
                      <a:pt x="458" y="3"/>
                    </a:lnTo>
                    <a:cubicBezTo>
                      <a:pt x="446" y="1"/>
                      <a:pt x="434" y="0"/>
                      <a:pt x="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1"/>
              <p:cNvSpPr/>
              <p:nvPr/>
            </p:nvSpPr>
            <p:spPr>
              <a:xfrm>
                <a:off x="3054339" y="2233078"/>
                <a:ext cx="225666" cy="93093"/>
              </a:xfrm>
              <a:custGeom>
                <a:rect b="b" l="l" r="r" t="t"/>
                <a:pathLst>
                  <a:path extrusionOk="0" h="3023" w="7328">
                    <a:moveTo>
                      <a:pt x="414" y="1"/>
                    </a:moveTo>
                    <a:cubicBezTo>
                      <a:pt x="335" y="1"/>
                      <a:pt x="264" y="56"/>
                      <a:pt x="243" y="137"/>
                    </a:cubicBezTo>
                    <a:lnTo>
                      <a:pt x="27" y="983"/>
                    </a:lnTo>
                    <a:cubicBezTo>
                      <a:pt x="1" y="1078"/>
                      <a:pt x="61" y="1173"/>
                      <a:pt x="156" y="1199"/>
                    </a:cubicBezTo>
                    <a:lnTo>
                      <a:pt x="7276" y="3022"/>
                    </a:lnTo>
                    <a:cubicBezTo>
                      <a:pt x="7285" y="2599"/>
                      <a:pt x="7302" y="2184"/>
                      <a:pt x="7328" y="1761"/>
                    </a:cubicBezTo>
                    <a:lnTo>
                      <a:pt x="459" y="7"/>
                    </a:lnTo>
                    <a:cubicBezTo>
                      <a:pt x="444" y="3"/>
                      <a:pt x="429" y="1"/>
                      <a:pt x="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1"/>
              <p:cNvSpPr/>
              <p:nvPr/>
            </p:nvSpPr>
            <p:spPr>
              <a:xfrm>
                <a:off x="3276525" y="1401890"/>
                <a:ext cx="455550" cy="258154"/>
              </a:xfrm>
              <a:custGeom>
                <a:rect b="b" l="l" r="r" t="t"/>
                <a:pathLst>
                  <a:path extrusionOk="0" h="8383" w="14793">
                    <a:moveTo>
                      <a:pt x="7970" y="1445"/>
                    </a:moveTo>
                    <a:cubicBezTo>
                      <a:pt x="8787" y="1445"/>
                      <a:pt x="9508" y="2220"/>
                      <a:pt x="9272" y="3133"/>
                    </a:cubicBezTo>
                    <a:cubicBezTo>
                      <a:pt x="9118" y="3747"/>
                      <a:pt x="8569" y="4151"/>
                      <a:pt x="7964" y="4151"/>
                    </a:cubicBezTo>
                    <a:cubicBezTo>
                      <a:pt x="7854" y="4151"/>
                      <a:pt x="7742" y="4137"/>
                      <a:pt x="7630" y="4109"/>
                    </a:cubicBezTo>
                    <a:lnTo>
                      <a:pt x="7639" y="4109"/>
                    </a:lnTo>
                    <a:cubicBezTo>
                      <a:pt x="6472" y="3807"/>
                      <a:pt x="6247" y="2252"/>
                      <a:pt x="7284" y="1638"/>
                    </a:cubicBezTo>
                    <a:cubicBezTo>
                      <a:pt x="7508" y="1505"/>
                      <a:pt x="7743" y="1445"/>
                      <a:pt x="7970" y="1445"/>
                    </a:cubicBezTo>
                    <a:close/>
                    <a:moveTo>
                      <a:pt x="7952" y="1"/>
                    </a:moveTo>
                    <a:cubicBezTo>
                      <a:pt x="6707" y="1"/>
                      <a:pt x="5563" y="837"/>
                      <a:pt x="5228" y="2096"/>
                    </a:cubicBezTo>
                    <a:cubicBezTo>
                      <a:pt x="5129" y="2479"/>
                      <a:pt x="4945" y="2566"/>
                      <a:pt x="4782" y="2566"/>
                    </a:cubicBezTo>
                    <a:cubicBezTo>
                      <a:pt x="4702" y="2566"/>
                      <a:pt x="4628" y="2545"/>
                      <a:pt x="4571" y="2528"/>
                    </a:cubicBezTo>
                    <a:lnTo>
                      <a:pt x="1469" y="1733"/>
                    </a:lnTo>
                    <a:cubicBezTo>
                      <a:pt x="1412" y="1719"/>
                      <a:pt x="1354" y="1712"/>
                      <a:pt x="1297" y="1712"/>
                    </a:cubicBezTo>
                    <a:cubicBezTo>
                      <a:pt x="978" y="1712"/>
                      <a:pt x="686" y="1929"/>
                      <a:pt x="605" y="2252"/>
                    </a:cubicBezTo>
                    <a:lnTo>
                      <a:pt x="95" y="4239"/>
                    </a:lnTo>
                    <a:cubicBezTo>
                      <a:pt x="0" y="4619"/>
                      <a:pt x="225" y="5008"/>
                      <a:pt x="605" y="5103"/>
                    </a:cubicBezTo>
                    <a:lnTo>
                      <a:pt x="13324" y="8360"/>
                    </a:lnTo>
                    <a:cubicBezTo>
                      <a:pt x="13383" y="8375"/>
                      <a:pt x="13442" y="8382"/>
                      <a:pt x="13500" y="8382"/>
                    </a:cubicBezTo>
                    <a:cubicBezTo>
                      <a:pt x="13815" y="8382"/>
                      <a:pt x="14100" y="8172"/>
                      <a:pt x="14188" y="7851"/>
                    </a:cubicBezTo>
                    <a:lnTo>
                      <a:pt x="14689" y="5855"/>
                    </a:lnTo>
                    <a:cubicBezTo>
                      <a:pt x="14793" y="5475"/>
                      <a:pt x="14560" y="5094"/>
                      <a:pt x="14179" y="4991"/>
                    </a:cubicBezTo>
                    <a:lnTo>
                      <a:pt x="11078" y="4196"/>
                    </a:lnTo>
                    <a:cubicBezTo>
                      <a:pt x="10905" y="4153"/>
                      <a:pt x="10568" y="4066"/>
                      <a:pt x="10715" y="3505"/>
                    </a:cubicBezTo>
                    <a:cubicBezTo>
                      <a:pt x="11078" y="1992"/>
                      <a:pt x="10162" y="472"/>
                      <a:pt x="8658" y="92"/>
                    </a:cubicBezTo>
                    <a:cubicBezTo>
                      <a:pt x="8422" y="30"/>
                      <a:pt x="8186" y="1"/>
                      <a:pt x="7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1"/>
              <p:cNvSpPr/>
              <p:nvPr/>
            </p:nvSpPr>
            <p:spPr>
              <a:xfrm>
                <a:off x="3276525" y="1400966"/>
                <a:ext cx="279680" cy="198012"/>
              </a:xfrm>
              <a:custGeom>
                <a:rect b="b" l="l" r="r" t="t"/>
                <a:pathLst>
                  <a:path extrusionOk="0" h="6430" w="9082">
                    <a:moveTo>
                      <a:pt x="7975" y="0"/>
                    </a:moveTo>
                    <a:cubicBezTo>
                      <a:pt x="6726" y="0"/>
                      <a:pt x="5562" y="831"/>
                      <a:pt x="5228" y="2126"/>
                    </a:cubicBezTo>
                    <a:cubicBezTo>
                      <a:pt x="5128" y="2508"/>
                      <a:pt x="4940" y="2590"/>
                      <a:pt x="4776" y="2590"/>
                    </a:cubicBezTo>
                    <a:cubicBezTo>
                      <a:pt x="4699" y="2590"/>
                      <a:pt x="4627" y="2572"/>
                      <a:pt x="4571" y="2558"/>
                    </a:cubicBezTo>
                    <a:lnTo>
                      <a:pt x="1469" y="1763"/>
                    </a:lnTo>
                    <a:cubicBezTo>
                      <a:pt x="1410" y="1749"/>
                      <a:pt x="1351" y="1742"/>
                      <a:pt x="1293" y="1742"/>
                    </a:cubicBezTo>
                    <a:cubicBezTo>
                      <a:pt x="976" y="1742"/>
                      <a:pt x="686" y="1952"/>
                      <a:pt x="605" y="2273"/>
                    </a:cubicBezTo>
                    <a:lnTo>
                      <a:pt x="95" y="4269"/>
                    </a:lnTo>
                    <a:cubicBezTo>
                      <a:pt x="0" y="4649"/>
                      <a:pt x="225" y="5029"/>
                      <a:pt x="605" y="5133"/>
                    </a:cubicBezTo>
                    <a:lnTo>
                      <a:pt x="5686" y="6429"/>
                    </a:lnTo>
                    <a:cubicBezTo>
                      <a:pt x="6109" y="5531"/>
                      <a:pt x="6550" y="4641"/>
                      <a:pt x="7016" y="3768"/>
                    </a:cubicBezTo>
                    <a:cubicBezTo>
                      <a:pt x="6688" y="3440"/>
                      <a:pt x="6550" y="2956"/>
                      <a:pt x="6662" y="2498"/>
                    </a:cubicBezTo>
                    <a:cubicBezTo>
                      <a:pt x="6817" y="1887"/>
                      <a:pt x="7366" y="1483"/>
                      <a:pt x="7968" y="1483"/>
                    </a:cubicBezTo>
                    <a:cubicBezTo>
                      <a:pt x="8073" y="1483"/>
                      <a:pt x="8180" y="1496"/>
                      <a:pt x="8287" y="1521"/>
                    </a:cubicBezTo>
                    <a:cubicBezTo>
                      <a:pt x="8546" y="1089"/>
                      <a:pt x="8814" y="657"/>
                      <a:pt x="9082" y="225"/>
                    </a:cubicBezTo>
                    <a:cubicBezTo>
                      <a:pt x="8718" y="72"/>
                      <a:pt x="8343" y="0"/>
                      <a:pt x="7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1"/>
              <p:cNvSpPr/>
              <p:nvPr/>
            </p:nvSpPr>
            <p:spPr>
              <a:xfrm>
                <a:off x="3337992" y="1518819"/>
                <a:ext cx="327043" cy="98513"/>
              </a:xfrm>
              <a:custGeom>
                <a:rect b="b" l="l" r="r" t="t"/>
                <a:pathLst>
                  <a:path extrusionOk="0" h="3199" w="10620">
                    <a:moveTo>
                      <a:pt x="362" y="0"/>
                    </a:moveTo>
                    <a:cubicBezTo>
                      <a:pt x="216" y="0"/>
                      <a:pt x="80" y="98"/>
                      <a:pt x="44" y="252"/>
                    </a:cubicBezTo>
                    <a:cubicBezTo>
                      <a:pt x="0" y="425"/>
                      <a:pt x="104" y="606"/>
                      <a:pt x="277" y="649"/>
                    </a:cubicBezTo>
                    <a:lnTo>
                      <a:pt x="10170" y="3190"/>
                    </a:lnTo>
                    <a:cubicBezTo>
                      <a:pt x="10197" y="3196"/>
                      <a:pt x="10223" y="3199"/>
                      <a:pt x="10249" y="3199"/>
                    </a:cubicBezTo>
                    <a:cubicBezTo>
                      <a:pt x="10401" y="3199"/>
                      <a:pt x="10539" y="3095"/>
                      <a:pt x="10576" y="2948"/>
                    </a:cubicBezTo>
                    <a:cubicBezTo>
                      <a:pt x="10620" y="2766"/>
                      <a:pt x="10516" y="2593"/>
                      <a:pt x="10334" y="2542"/>
                    </a:cubicBezTo>
                    <a:lnTo>
                      <a:pt x="441" y="10"/>
                    </a:lnTo>
                    <a:cubicBezTo>
                      <a:pt x="415" y="3"/>
                      <a:pt x="388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1"/>
              <p:cNvSpPr/>
              <p:nvPr/>
            </p:nvSpPr>
            <p:spPr>
              <a:xfrm>
                <a:off x="3334204" y="1518757"/>
                <a:ext cx="140856" cy="50689"/>
              </a:xfrm>
              <a:custGeom>
                <a:rect b="b" l="l" r="r" t="t"/>
                <a:pathLst>
                  <a:path extrusionOk="0" h="1646" w="4574">
                    <a:moveTo>
                      <a:pt x="472" y="1"/>
                    </a:moveTo>
                    <a:cubicBezTo>
                      <a:pt x="111" y="1"/>
                      <a:pt x="0" y="555"/>
                      <a:pt x="400" y="651"/>
                    </a:cubicBezTo>
                    <a:lnTo>
                      <a:pt x="4271" y="1645"/>
                    </a:lnTo>
                    <a:cubicBezTo>
                      <a:pt x="4374" y="1446"/>
                      <a:pt x="4478" y="1239"/>
                      <a:pt x="4573" y="1040"/>
                    </a:cubicBezTo>
                    <a:lnTo>
                      <a:pt x="564" y="12"/>
                    </a:lnTo>
                    <a:cubicBezTo>
                      <a:pt x="532" y="4"/>
                      <a:pt x="501" y="1"/>
                      <a:pt x="4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8" name="Google Shape;518;p31"/>
            <p:cNvGrpSpPr/>
            <p:nvPr/>
          </p:nvGrpSpPr>
          <p:grpSpPr>
            <a:xfrm rot="426087">
              <a:off x="7689076" y="2416221"/>
              <a:ext cx="801340" cy="1462977"/>
              <a:chOff x="437411" y="1567814"/>
              <a:chExt cx="474459" cy="866202"/>
            </a:xfrm>
          </p:grpSpPr>
          <p:sp>
            <p:nvSpPr>
              <p:cNvPr id="519" name="Google Shape;519;p31"/>
              <p:cNvSpPr/>
              <p:nvPr/>
            </p:nvSpPr>
            <p:spPr>
              <a:xfrm>
                <a:off x="483172" y="1682217"/>
                <a:ext cx="375206" cy="583011"/>
              </a:xfrm>
              <a:custGeom>
                <a:rect b="b" l="l" r="r" t="t"/>
                <a:pathLst>
                  <a:path extrusionOk="0" h="18932" w="12184">
                    <a:moveTo>
                      <a:pt x="8209" y="1"/>
                    </a:moveTo>
                    <a:lnTo>
                      <a:pt x="0" y="17014"/>
                    </a:lnTo>
                    <a:lnTo>
                      <a:pt x="3975" y="18932"/>
                    </a:lnTo>
                    <a:lnTo>
                      <a:pt x="12184" y="1919"/>
                    </a:ln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483172" y="1682217"/>
                <a:ext cx="295909" cy="553232"/>
              </a:xfrm>
              <a:custGeom>
                <a:rect b="b" l="l" r="r" t="t"/>
                <a:pathLst>
                  <a:path extrusionOk="0" h="17965" w="9609">
                    <a:moveTo>
                      <a:pt x="8209" y="1"/>
                    </a:moveTo>
                    <a:lnTo>
                      <a:pt x="0" y="17014"/>
                    </a:lnTo>
                    <a:lnTo>
                      <a:pt x="1970" y="17964"/>
                    </a:lnTo>
                    <a:cubicBezTo>
                      <a:pt x="3966" y="11976"/>
                      <a:pt x="6533" y="6196"/>
                      <a:pt x="9609" y="683"/>
                    </a:cubicBez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EAA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557943" y="1924635"/>
                <a:ext cx="183631" cy="185478"/>
              </a:xfrm>
              <a:custGeom>
                <a:rect b="b" l="l" r="r" t="t"/>
                <a:pathLst>
                  <a:path extrusionOk="0" h="6023" w="5963">
                    <a:moveTo>
                      <a:pt x="1988" y="0"/>
                    </a:moveTo>
                    <a:lnTo>
                      <a:pt x="0" y="4104"/>
                    </a:lnTo>
                    <a:lnTo>
                      <a:pt x="3975" y="6022"/>
                    </a:lnTo>
                    <a:lnTo>
                      <a:pt x="5962" y="1910"/>
                    </a:lnTo>
                    <a:lnTo>
                      <a:pt x="1988" y="0"/>
                    </a:lnTo>
                    <a:close/>
                  </a:path>
                </a:pathLst>
              </a:custGeom>
              <a:solidFill>
                <a:srgbClr val="5FB2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557943" y="1924635"/>
                <a:ext cx="100330" cy="148216"/>
              </a:xfrm>
              <a:custGeom>
                <a:rect b="b" l="l" r="r" t="t"/>
                <a:pathLst>
                  <a:path extrusionOk="0" h="4813" w="3258">
                    <a:moveTo>
                      <a:pt x="1988" y="0"/>
                    </a:moveTo>
                    <a:lnTo>
                      <a:pt x="0" y="4104"/>
                    </a:lnTo>
                    <a:lnTo>
                      <a:pt x="1469" y="4813"/>
                    </a:lnTo>
                    <a:cubicBezTo>
                      <a:pt x="2031" y="3396"/>
                      <a:pt x="2627" y="1996"/>
                      <a:pt x="3258" y="605"/>
                    </a:cubicBezTo>
                    <a:lnTo>
                      <a:pt x="19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1"/>
              <p:cNvSpPr/>
              <p:nvPr/>
            </p:nvSpPr>
            <p:spPr>
              <a:xfrm>
                <a:off x="437411" y="2206410"/>
                <a:ext cx="168202" cy="214857"/>
              </a:xfrm>
              <a:custGeom>
                <a:rect b="b" l="l" r="r" t="t"/>
                <a:pathLst>
                  <a:path extrusionOk="0" h="6977" w="5462">
                    <a:moveTo>
                      <a:pt x="1486" y="0"/>
                    </a:moveTo>
                    <a:lnTo>
                      <a:pt x="43" y="6083"/>
                    </a:lnTo>
                    <a:cubicBezTo>
                      <a:pt x="0" y="6256"/>
                      <a:pt x="87" y="6437"/>
                      <a:pt x="251" y="6515"/>
                    </a:cubicBezTo>
                    <a:lnTo>
                      <a:pt x="1132" y="6939"/>
                    </a:lnTo>
                    <a:cubicBezTo>
                      <a:pt x="1184" y="6964"/>
                      <a:pt x="1241" y="6977"/>
                      <a:pt x="1297" y="6977"/>
                    </a:cubicBezTo>
                    <a:cubicBezTo>
                      <a:pt x="1411" y="6977"/>
                      <a:pt x="1524" y="6927"/>
                      <a:pt x="1599" y="6835"/>
                    </a:cubicBezTo>
                    <a:lnTo>
                      <a:pt x="5461" y="1918"/>
                    </a:lnTo>
                    <a:lnTo>
                      <a:pt x="14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437411" y="2206132"/>
                <a:ext cx="106458" cy="214857"/>
              </a:xfrm>
              <a:custGeom>
                <a:rect b="b" l="l" r="r" t="t"/>
                <a:pathLst>
                  <a:path extrusionOk="0" h="6977" w="3457">
                    <a:moveTo>
                      <a:pt x="1486" y="1"/>
                    </a:moveTo>
                    <a:lnTo>
                      <a:pt x="43" y="6084"/>
                    </a:lnTo>
                    <a:cubicBezTo>
                      <a:pt x="0" y="6256"/>
                      <a:pt x="87" y="6438"/>
                      <a:pt x="251" y="6516"/>
                    </a:cubicBezTo>
                    <a:lnTo>
                      <a:pt x="1132" y="6939"/>
                    </a:lnTo>
                    <a:cubicBezTo>
                      <a:pt x="1186" y="6965"/>
                      <a:pt x="1243" y="6977"/>
                      <a:pt x="1299" y="6977"/>
                    </a:cubicBezTo>
                    <a:cubicBezTo>
                      <a:pt x="1413" y="6977"/>
                      <a:pt x="1523" y="6925"/>
                      <a:pt x="1599" y="6827"/>
                    </a:cubicBezTo>
                    <a:lnTo>
                      <a:pt x="1728" y="6671"/>
                    </a:lnTo>
                    <a:cubicBezTo>
                      <a:pt x="2247" y="4744"/>
                      <a:pt x="2817" y="2843"/>
                      <a:pt x="3456" y="951"/>
                    </a:cubicBezTo>
                    <a:lnTo>
                      <a:pt x="14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680076" y="1596330"/>
                <a:ext cx="230193" cy="237152"/>
              </a:xfrm>
              <a:custGeom>
                <a:rect b="b" l="l" r="r" t="t"/>
                <a:pathLst>
                  <a:path extrusionOk="0" h="7701" w="7475">
                    <a:moveTo>
                      <a:pt x="3262" y="0"/>
                    </a:moveTo>
                    <a:cubicBezTo>
                      <a:pt x="2842" y="0"/>
                      <a:pt x="2440" y="234"/>
                      <a:pt x="2247" y="638"/>
                    </a:cubicBezTo>
                    <a:lnTo>
                      <a:pt x="70" y="5148"/>
                    </a:lnTo>
                    <a:cubicBezTo>
                      <a:pt x="0" y="5295"/>
                      <a:pt x="61" y="5459"/>
                      <a:pt x="199" y="5529"/>
                    </a:cubicBezTo>
                    <a:lnTo>
                      <a:pt x="4649" y="7671"/>
                    </a:lnTo>
                    <a:cubicBezTo>
                      <a:pt x="4688" y="7691"/>
                      <a:pt x="4730" y="7700"/>
                      <a:pt x="4771" y="7700"/>
                    </a:cubicBezTo>
                    <a:cubicBezTo>
                      <a:pt x="4877" y="7700"/>
                      <a:pt x="4980" y="7641"/>
                      <a:pt x="5029" y="7542"/>
                    </a:cubicBezTo>
                    <a:lnTo>
                      <a:pt x="7207" y="3032"/>
                    </a:lnTo>
                    <a:cubicBezTo>
                      <a:pt x="7474" y="2470"/>
                      <a:pt x="7241" y="1796"/>
                      <a:pt x="6679" y="1528"/>
                    </a:cubicBezTo>
                    <a:lnTo>
                      <a:pt x="3750" y="111"/>
                    </a:lnTo>
                    <a:cubicBezTo>
                      <a:pt x="3593" y="36"/>
                      <a:pt x="3426" y="0"/>
                      <a:pt x="3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680076" y="1596330"/>
                <a:ext cx="149571" cy="192900"/>
              </a:xfrm>
              <a:custGeom>
                <a:rect b="b" l="l" r="r" t="t"/>
                <a:pathLst>
                  <a:path extrusionOk="0" h="6264" w="4857">
                    <a:moveTo>
                      <a:pt x="3262" y="0"/>
                    </a:moveTo>
                    <a:cubicBezTo>
                      <a:pt x="2842" y="0"/>
                      <a:pt x="2440" y="234"/>
                      <a:pt x="2247" y="638"/>
                    </a:cubicBezTo>
                    <a:lnTo>
                      <a:pt x="70" y="5157"/>
                    </a:lnTo>
                    <a:cubicBezTo>
                      <a:pt x="0" y="5295"/>
                      <a:pt x="61" y="5468"/>
                      <a:pt x="199" y="5537"/>
                    </a:cubicBezTo>
                    <a:lnTo>
                      <a:pt x="1711" y="6263"/>
                    </a:lnTo>
                    <a:cubicBezTo>
                      <a:pt x="2696" y="4362"/>
                      <a:pt x="3750" y="2487"/>
                      <a:pt x="4856" y="647"/>
                    </a:cubicBezTo>
                    <a:lnTo>
                      <a:pt x="3750" y="111"/>
                    </a:lnTo>
                    <a:cubicBezTo>
                      <a:pt x="3593" y="36"/>
                      <a:pt x="3426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730364" y="1626601"/>
                <a:ext cx="181506" cy="345828"/>
              </a:xfrm>
              <a:custGeom>
                <a:rect b="b" l="l" r="r" t="t"/>
                <a:pathLst>
                  <a:path extrusionOk="0" h="11230" w="5894">
                    <a:moveTo>
                      <a:pt x="467" y="1"/>
                    </a:moveTo>
                    <a:lnTo>
                      <a:pt x="0" y="968"/>
                    </a:lnTo>
                    <a:lnTo>
                      <a:pt x="3889" y="2843"/>
                    </a:lnTo>
                    <a:cubicBezTo>
                      <a:pt x="3941" y="2869"/>
                      <a:pt x="3966" y="2938"/>
                      <a:pt x="3941" y="2999"/>
                    </a:cubicBezTo>
                    <a:lnTo>
                      <a:pt x="579" y="9955"/>
                    </a:lnTo>
                    <a:cubicBezTo>
                      <a:pt x="372" y="10395"/>
                      <a:pt x="553" y="10931"/>
                      <a:pt x="994" y="11138"/>
                    </a:cubicBezTo>
                    <a:cubicBezTo>
                      <a:pt x="1120" y="11200"/>
                      <a:pt x="1254" y="11229"/>
                      <a:pt x="1386" y="11229"/>
                    </a:cubicBezTo>
                    <a:cubicBezTo>
                      <a:pt x="1715" y="11229"/>
                      <a:pt x="2032" y="11047"/>
                      <a:pt x="2186" y="10732"/>
                    </a:cubicBezTo>
                    <a:lnTo>
                      <a:pt x="5591" y="3656"/>
                    </a:lnTo>
                    <a:lnTo>
                      <a:pt x="5695" y="3448"/>
                    </a:lnTo>
                    <a:cubicBezTo>
                      <a:pt x="5893" y="3025"/>
                      <a:pt x="5720" y="2524"/>
                      <a:pt x="5297" y="2325"/>
                    </a:cubicBezTo>
                    <a:lnTo>
                      <a:pt x="4459" y="1928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5FB2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730364" y="1626355"/>
                <a:ext cx="75848" cy="58295"/>
              </a:xfrm>
              <a:custGeom>
                <a:rect b="b" l="l" r="r" t="t"/>
                <a:pathLst>
                  <a:path extrusionOk="0" h="1893" w="2463">
                    <a:moveTo>
                      <a:pt x="467" y="0"/>
                    </a:moveTo>
                    <a:lnTo>
                      <a:pt x="0" y="968"/>
                    </a:lnTo>
                    <a:lnTo>
                      <a:pt x="1919" y="1892"/>
                    </a:lnTo>
                    <a:cubicBezTo>
                      <a:pt x="2100" y="1581"/>
                      <a:pt x="2282" y="1270"/>
                      <a:pt x="2463" y="968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539B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442461" y="2409164"/>
                <a:ext cx="26361" cy="24852"/>
              </a:xfrm>
              <a:custGeom>
                <a:rect b="b" l="l" r="r" t="t"/>
                <a:pathLst>
                  <a:path extrusionOk="0" h="807" w="856">
                    <a:moveTo>
                      <a:pt x="234" y="0"/>
                    </a:moveTo>
                    <a:lnTo>
                      <a:pt x="87" y="311"/>
                    </a:lnTo>
                    <a:cubicBezTo>
                      <a:pt x="0" y="484"/>
                      <a:pt x="70" y="692"/>
                      <a:pt x="242" y="769"/>
                    </a:cubicBezTo>
                    <a:cubicBezTo>
                      <a:pt x="293" y="795"/>
                      <a:pt x="346" y="806"/>
                      <a:pt x="399" y="806"/>
                    </a:cubicBezTo>
                    <a:cubicBezTo>
                      <a:pt x="526" y="806"/>
                      <a:pt x="648" y="736"/>
                      <a:pt x="709" y="614"/>
                    </a:cubicBezTo>
                    <a:lnTo>
                      <a:pt x="856" y="30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801131" y="1567814"/>
                <a:ext cx="94756" cy="72676"/>
              </a:xfrm>
              <a:custGeom>
                <a:rect b="b" l="l" r="r" t="t"/>
                <a:pathLst>
                  <a:path extrusionOk="0" h="2360" w="3077">
                    <a:moveTo>
                      <a:pt x="1075" y="0"/>
                    </a:moveTo>
                    <a:cubicBezTo>
                      <a:pt x="761" y="0"/>
                      <a:pt x="461" y="178"/>
                      <a:pt x="312" y="475"/>
                    </a:cubicBezTo>
                    <a:lnTo>
                      <a:pt x="1" y="1123"/>
                    </a:lnTo>
                    <a:lnTo>
                      <a:pt x="2567" y="2359"/>
                    </a:lnTo>
                    <a:lnTo>
                      <a:pt x="2878" y="1711"/>
                    </a:lnTo>
                    <a:cubicBezTo>
                      <a:pt x="3077" y="1296"/>
                      <a:pt x="2904" y="795"/>
                      <a:pt x="2481" y="588"/>
                    </a:cubicBezTo>
                    <a:lnTo>
                      <a:pt x="1444" y="87"/>
                    </a:lnTo>
                    <a:cubicBezTo>
                      <a:pt x="1324" y="28"/>
                      <a:pt x="1198" y="0"/>
                      <a:pt x="1075" y="0"/>
                    </a:cubicBezTo>
                    <a:close/>
                  </a:path>
                </a:pathLst>
              </a:custGeom>
              <a:solidFill>
                <a:srgbClr val="EF8A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801131" y="1567937"/>
                <a:ext cx="54045" cy="48317"/>
              </a:xfrm>
              <a:custGeom>
                <a:rect b="b" l="l" r="r" t="t"/>
                <a:pathLst>
                  <a:path extrusionOk="0" h="1569" w="1755">
                    <a:moveTo>
                      <a:pt x="1076" y="0"/>
                    </a:moveTo>
                    <a:cubicBezTo>
                      <a:pt x="762" y="0"/>
                      <a:pt x="461" y="173"/>
                      <a:pt x="312" y="471"/>
                    </a:cubicBezTo>
                    <a:lnTo>
                      <a:pt x="1" y="1119"/>
                    </a:lnTo>
                    <a:lnTo>
                      <a:pt x="934" y="1569"/>
                    </a:lnTo>
                    <a:cubicBezTo>
                      <a:pt x="1202" y="1119"/>
                      <a:pt x="1470" y="679"/>
                      <a:pt x="1755" y="229"/>
                    </a:cubicBezTo>
                    <a:lnTo>
                      <a:pt x="1444" y="83"/>
                    </a:lnTo>
                    <a:cubicBezTo>
                      <a:pt x="1325" y="27"/>
                      <a:pt x="1199" y="0"/>
                      <a:pt x="1076" y="0"/>
                    </a:cubicBezTo>
                    <a:close/>
                  </a:path>
                </a:pathLst>
              </a:custGeom>
              <a:solidFill>
                <a:srgbClr val="D670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2" name="Google Shape;532;p31"/>
            <p:cNvGrpSpPr/>
            <p:nvPr/>
          </p:nvGrpSpPr>
          <p:grpSpPr>
            <a:xfrm rot="-142741">
              <a:off x="7938394" y="795131"/>
              <a:ext cx="481158" cy="333845"/>
              <a:chOff x="1147328" y="2878818"/>
              <a:chExt cx="665757" cy="461863"/>
            </a:xfrm>
          </p:grpSpPr>
          <p:sp>
            <p:nvSpPr>
              <p:cNvPr id="533" name="Google Shape;533;p31"/>
              <p:cNvSpPr/>
              <p:nvPr/>
            </p:nvSpPr>
            <p:spPr>
              <a:xfrm>
                <a:off x="1147328" y="2878880"/>
                <a:ext cx="665757" cy="461802"/>
              </a:xfrm>
              <a:custGeom>
                <a:rect b="b" l="l" r="r" t="t"/>
                <a:pathLst>
                  <a:path extrusionOk="0" h="14996" w="21619">
                    <a:moveTo>
                      <a:pt x="16854" y="1"/>
                    </a:moveTo>
                    <a:cubicBezTo>
                      <a:pt x="16034" y="1"/>
                      <a:pt x="15205" y="220"/>
                      <a:pt x="14456" y="680"/>
                    </a:cubicBezTo>
                    <a:lnTo>
                      <a:pt x="2273" y="8180"/>
                    </a:lnTo>
                    <a:cubicBezTo>
                      <a:pt x="536" y="9243"/>
                      <a:pt x="0" y="11507"/>
                      <a:pt x="1063" y="13235"/>
                    </a:cubicBezTo>
                    <a:cubicBezTo>
                      <a:pt x="1063" y="13244"/>
                      <a:pt x="1072" y="13252"/>
                      <a:pt x="1080" y="13261"/>
                    </a:cubicBezTo>
                    <a:cubicBezTo>
                      <a:pt x="1773" y="14381"/>
                      <a:pt x="2972" y="14996"/>
                      <a:pt x="4199" y="14996"/>
                    </a:cubicBezTo>
                    <a:cubicBezTo>
                      <a:pt x="4855" y="14996"/>
                      <a:pt x="5519" y="14820"/>
                      <a:pt x="6118" y="14453"/>
                    </a:cubicBezTo>
                    <a:lnTo>
                      <a:pt x="16115" y="8293"/>
                    </a:lnTo>
                    <a:cubicBezTo>
                      <a:pt x="17402" y="7498"/>
                      <a:pt x="17808" y="5795"/>
                      <a:pt x="17013" y="4499"/>
                    </a:cubicBezTo>
                    <a:cubicBezTo>
                      <a:pt x="16489" y="3655"/>
                      <a:pt x="15588" y="3188"/>
                      <a:pt x="14664" y="3188"/>
                    </a:cubicBezTo>
                    <a:cubicBezTo>
                      <a:pt x="14171" y="3188"/>
                      <a:pt x="13671" y="3321"/>
                      <a:pt x="13220" y="3601"/>
                    </a:cubicBezTo>
                    <a:lnTo>
                      <a:pt x="8304" y="6729"/>
                    </a:lnTo>
                    <a:cubicBezTo>
                      <a:pt x="7765" y="7073"/>
                      <a:pt x="8098" y="7805"/>
                      <a:pt x="8597" y="7805"/>
                    </a:cubicBezTo>
                    <a:cubicBezTo>
                      <a:pt x="8699" y="7805"/>
                      <a:pt x="8807" y="7775"/>
                      <a:pt x="8917" y="7705"/>
                    </a:cubicBezTo>
                    <a:lnTo>
                      <a:pt x="13834" y="4568"/>
                    </a:lnTo>
                    <a:cubicBezTo>
                      <a:pt x="14091" y="4410"/>
                      <a:pt x="14378" y="4334"/>
                      <a:pt x="14663" y="4334"/>
                    </a:cubicBezTo>
                    <a:cubicBezTo>
                      <a:pt x="15198" y="4334"/>
                      <a:pt x="15724" y="4602"/>
                      <a:pt x="16028" y="5087"/>
                    </a:cubicBezTo>
                    <a:lnTo>
                      <a:pt x="16028" y="5096"/>
                    </a:lnTo>
                    <a:cubicBezTo>
                      <a:pt x="16495" y="5856"/>
                      <a:pt x="16262" y="6841"/>
                      <a:pt x="15510" y="7299"/>
                    </a:cubicBezTo>
                    <a:lnTo>
                      <a:pt x="5513" y="13460"/>
                    </a:lnTo>
                    <a:cubicBezTo>
                      <a:pt x="5102" y="13711"/>
                      <a:pt x="4648" y="13831"/>
                      <a:pt x="4199" y="13831"/>
                    </a:cubicBezTo>
                    <a:cubicBezTo>
                      <a:pt x="3354" y="13831"/>
                      <a:pt x="2528" y="13406"/>
                      <a:pt x="2048" y="12639"/>
                    </a:cubicBezTo>
                    <a:lnTo>
                      <a:pt x="2039" y="12630"/>
                    </a:lnTo>
                    <a:cubicBezTo>
                      <a:pt x="1313" y="11438"/>
                      <a:pt x="1685" y="9882"/>
                      <a:pt x="2869" y="9157"/>
                    </a:cubicBezTo>
                    <a:lnTo>
                      <a:pt x="15061" y="1657"/>
                    </a:lnTo>
                    <a:cubicBezTo>
                      <a:pt x="15625" y="1311"/>
                      <a:pt x="16248" y="1147"/>
                      <a:pt x="16864" y="1147"/>
                    </a:cubicBezTo>
                    <a:cubicBezTo>
                      <a:pt x="18021" y="1147"/>
                      <a:pt x="19150" y="1728"/>
                      <a:pt x="19804" y="2789"/>
                    </a:cubicBezTo>
                    <a:cubicBezTo>
                      <a:pt x="20798" y="4413"/>
                      <a:pt x="20288" y="6539"/>
                      <a:pt x="18664" y="7532"/>
                    </a:cubicBezTo>
                    <a:lnTo>
                      <a:pt x="14387" y="10150"/>
                    </a:lnTo>
                    <a:cubicBezTo>
                      <a:pt x="14119" y="10323"/>
                      <a:pt x="14032" y="10677"/>
                      <a:pt x="14196" y="10945"/>
                    </a:cubicBezTo>
                    <a:cubicBezTo>
                      <a:pt x="14303" y="11119"/>
                      <a:pt x="14489" y="11216"/>
                      <a:pt x="14680" y="11216"/>
                    </a:cubicBezTo>
                    <a:cubicBezTo>
                      <a:pt x="14784" y="11216"/>
                      <a:pt x="14888" y="11187"/>
                      <a:pt x="14983" y="11127"/>
                    </a:cubicBezTo>
                    <a:lnTo>
                      <a:pt x="19268" y="8509"/>
                    </a:lnTo>
                    <a:cubicBezTo>
                      <a:pt x="20305" y="7878"/>
                      <a:pt x="21057" y="6850"/>
                      <a:pt x="21334" y="5666"/>
                    </a:cubicBezTo>
                    <a:cubicBezTo>
                      <a:pt x="21619" y="4482"/>
                      <a:pt x="21420" y="3229"/>
                      <a:pt x="20781" y="2192"/>
                    </a:cubicBezTo>
                    <a:lnTo>
                      <a:pt x="20763" y="2166"/>
                    </a:lnTo>
                    <a:cubicBezTo>
                      <a:pt x="19890" y="770"/>
                      <a:pt x="18389" y="1"/>
                      <a:pt x="1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1"/>
              <p:cNvSpPr/>
              <p:nvPr/>
            </p:nvSpPr>
            <p:spPr>
              <a:xfrm>
                <a:off x="1159277" y="2878818"/>
                <a:ext cx="645032" cy="435595"/>
              </a:xfrm>
              <a:custGeom>
                <a:rect b="b" l="l" r="r" t="t"/>
                <a:pathLst>
                  <a:path extrusionOk="0" h="14145" w="20946">
                    <a:moveTo>
                      <a:pt x="16474" y="0"/>
                    </a:moveTo>
                    <a:cubicBezTo>
                      <a:pt x="15652" y="0"/>
                      <a:pt x="14819" y="221"/>
                      <a:pt x="14068" y="682"/>
                    </a:cubicBezTo>
                    <a:lnTo>
                      <a:pt x="1885" y="8182"/>
                    </a:lnTo>
                    <a:cubicBezTo>
                      <a:pt x="1046" y="8692"/>
                      <a:pt x="450" y="9513"/>
                      <a:pt x="226" y="10463"/>
                    </a:cubicBezTo>
                    <a:cubicBezTo>
                      <a:pt x="1" y="11414"/>
                      <a:pt x="156" y="12407"/>
                      <a:pt x="675" y="13237"/>
                    </a:cubicBezTo>
                    <a:cubicBezTo>
                      <a:pt x="675" y="13246"/>
                      <a:pt x="684" y="13254"/>
                      <a:pt x="684" y="13263"/>
                    </a:cubicBezTo>
                    <a:cubicBezTo>
                      <a:pt x="891" y="13600"/>
                      <a:pt x="1159" y="13894"/>
                      <a:pt x="1461" y="14144"/>
                    </a:cubicBezTo>
                    <a:cubicBezTo>
                      <a:pt x="1738" y="13876"/>
                      <a:pt x="2014" y="13600"/>
                      <a:pt x="2291" y="13341"/>
                    </a:cubicBezTo>
                    <a:cubicBezTo>
                      <a:pt x="2040" y="13150"/>
                      <a:pt x="1833" y="12917"/>
                      <a:pt x="1660" y="12649"/>
                    </a:cubicBezTo>
                    <a:lnTo>
                      <a:pt x="1651" y="12641"/>
                    </a:lnTo>
                    <a:cubicBezTo>
                      <a:pt x="925" y="11448"/>
                      <a:pt x="1297" y="9893"/>
                      <a:pt x="2481" y="9167"/>
                    </a:cubicBezTo>
                    <a:lnTo>
                      <a:pt x="14673" y="1659"/>
                    </a:lnTo>
                    <a:cubicBezTo>
                      <a:pt x="15232" y="1315"/>
                      <a:pt x="15853" y="1151"/>
                      <a:pt x="16467" y="1151"/>
                    </a:cubicBezTo>
                    <a:cubicBezTo>
                      <a:pt x="17626" y="1151"/>
                      <a:pt x="18761" y="1734"/>
                      <a:pt x="19416" y="2791"/>
                    </a:cubicBezTo>
                    <a:cubicBezTo>
                      <a:pt x="19598" y="3102"/>
                      <a:pt x="19736" y="3439"/>
                      <a:pt x="19822" y="3793"/>
                    </a:cubicBezTo>
                    <a:cubicBezTo>
                      <a:pt x="20202" y="3698"/>
                      <a:pt x="20574" y="3611"/>
                      <a:pt x="20946" y="3525"/>
                    </a:cubicBezTo>
                    <a:cubicBezTo>
                      <a:pt x="20833" y="3058"/>
                      <a:pt x="20652" y="2600"/>
                      <a:pt x="20393" y="2186"/>
                    </a:cubicBezTo>
                    <a:lnTo>
                      <a:pt x="20375" y="2160"/>
                    </a:lnTo>
                    <a:cubicBezTo>
                      <a:pt x="19504" y="765"/>
                      <a:pt x="18006" y="0"/>
                      <a:pt x="16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1386451" y="2977024"/>
                <a:ext cx="287995" cy="142242"/>
              </a:xfrm>
              <a:custGeom>
                <a:rect b="b" l="l" r="r" t="t"/>
                <a:pathLst>
                  <a:path extrusionOk="0" h="4619" w="9352">
                    <a:moveTo>
                      <a:pt x="6899" y="1"/>
                    </a:moveTo>
                    <a:cubicBezTo>
                      <a:pt x="6406" y="1"/>
                      <a:pt x="5906" y="134"/>
                      <a:pt x="5455" y="414"/>
                    </a:cubicBezTo>
                    <a:lnTo>
                      <a:pt x="539" y="3542"/>
                    </a:lnTo>
                    <a:cubicBezTo>
                      <a:pt x="0" y="3886"/>
                      <a:pt x="333" y="4618"/>
                      <a:pt x="832" y="4618"/>
                    </a:cubicBezTo>
                    <a:cubicBezTo>
                      <a:pt x="934" y="4618"/>
                      <a:pt x="1042" y="4588"/>
                      <a:pt x="1152" y="4518"/>
                    </a:cubicBezTo>
                    <a:lnTo>
                      <a:pt x="6069" y="1381"/>
                    </a:lnTo>
                    <a:cubicBezTo>
                      <a:pt x="6327" y="1222"/>
                      <a:pt x="6614" y="1147"/>
                      <a:pt x="6898" y="1147"/>
                    </a:cubicBezTo>
                    <a:cubicBezTo>
                      <a:pt x="7429" y="1147"/>
                      <a:pt x="7950" y="1412"/>
                      <a:pt x="8255" y="1891"/>
                    </a:cubicBezTo>
                    <a:cubicBezTo>
                      <a:pt x="8617" y="1762"/>
                      <a:pt x="8989" y="1632"/>
                      <a:pt x="9352" y="1511"/>
                    </a:cubicBezTo>
                    <a:cubicBezTo>
                      <a:pt x="9326" y="1442"/>
                      <a:pt x="9291" y="1381"/>
                      <a:pt x="9248" y="1312"/>
                    </a:cubicBezTo>
                    <a:cubicBezTo>
                      <a:pt x="8724" y="468"/>
                      <a:pt x="7823" y="1"/>
                      <a:pt x="6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6" name="Google Shape;536;p31"/>
            <p:cNvGrpSpPr/>
            <p:nvPr/>
          </p:nvGrpSpPr>
          <p:grpSpPr>
            <a:xfrm rot="-564046">
              <a:off x="4917636" y="3193242"/>
              <a:ext cx="1294788" cy="1352732"/>
              <a:chOff x="4091546" y="2946259"/>
              <a:chExt cx="671608" cy="701664"/>
            </a:xfrm>
          </p:grpSpPr>
          <p:sp>
            <p:nvSpPr>
              <p:cNvPr id="537" name="Google Shape;537;p31"/>
              <p:cNvSpPr/>
              <p:nvPr/>
            </p:nvSpPr>
            <p:spPr>
              <a:xfrm>
                <a:off x="4604560" y="3506482"/>
                <a:ext cx="72122" cy="68827"/>
              </a:xfrm>
              <a:custGeom>
                <a:rect b="b" l="l" r="r" t="t"/>
                <a:pathLst>
                  <a:path extrusionOk="0" h="2235" w="2342">
                    <a:moveTo>
                      <a:pt x="864" y="1"/>
                    </a:moveTo>
                    <a:lnTo>
                      <a:pt x="0" y="908"/>
                    </a:lnTo>
                    <a:lnTo>
                      <a:pt x="1210" y="2066"/>
                    </a:lnTo>
                    <a:cubicBezTo>
                      <a:pt x="1331" y="2178"/>
                      <a:pt x="1486" y="2234"/>
                      <a:pt x="1641" y="2234"/>
                    </a:cubicBezTo>
                    <a:cubicBezTo>
                      <a:pt x="1807" y="2234"/>
                      <a:pt x="1974" y="2169"/>
                      <a:pt x="2100" y="2040"/>
                    </a:cubicBezTo>
                    <a:cubicBezTo>
                      <a:pt x="2342" y="1789"/>
                      <a:pt x="2324" y="1392"/>
                      <a:pt x="2074" y="1150"/>
                    </a:cubicBezTo>
                    <a:lnTo>
                      <a:pt x="8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1"/>
              <p:cNvSpPr/>
              <p:nvPr/>
            </p:nvSpPr>
            <p:spPr>
              <a:xfrm>
                <a:off x="4344865" y="3573523"/>
                <a:ext cx="56416" cy="74401"/>
              </a:xfrm>
              <a:custGeom>
                <a:rect b="b" l="l" r="r" t="t"/>
                <a:pathLst>
                  <a:path extrusionOk="0" h="2416" w="1832">
                    <a:moveTo>
                      <a:pt x="639" y="1"/>
                    </a:moveTo>
                    <a:lnTo>
                      <a:pt x="112" y="1591"/>
                    </a:lnTo>
                    <a:cubicBezTo>
                      <a:pt x="0" y="1919"/>
                      <a:pt x="181" y="2273"/>
                      <a:pt x="510" y="2386"/>
                    </a:cubicBezTo>
                    <a:cubicBezTo>
                      <a:pt x="574" y="2406"/>
                      <a:pt x="639" y="2416"/>
                      <a:pt x="703" y="2416"/>
                    </a:cubicBezTo>
                    <a:cubicBezTo>
                      <a:pt x="967" y="2416"/>
                      <a:pt x="1214" y="2251"/>
                      <a:pt x="1305" y="1980"/>
                    </a:cubicBezTo>
                    <a:lnTo>
                      <a:pt x="1832" y="390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4354443" y="3008650"/>
                <a:ext cx="29810" cy="39140"/>
              </a:xfrm>
              <a:custGeom>
                <a:rect b="b" l="l" r="r" t="t"/>
                <a:pathLst>
                  <a:path extrusionOk="0" h="1271" w="968">
                    <a:moveTo>
                      <a:pt x="691" y="0"/>
                    </a:moveTo>
                    <a:lnTo>
                      <a:pt x="0" y="173"/>
                    </a:lnTo>
                    <a:lnTo>
                      <a:pt x="277" y="1270"/>
                    </a:lnTo>
                    <a:lnTo>
                      <a:pt x="968" y="1098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1"/>
              <p:cNvSpPr/>
              <p:nvPr/>
            </p:nvSpPr>
            <p:spPr>
              <a:xfrm>
                <a:off x="4354166" y="3012623"/>
                <a:ext cx="7206" cy="18138"/>
              </a:xfrm>
              <a:custGeom>
                <a:rect b="b" l="l" r="r" t="t"/>
                <a:pathLst>
                  <a:path extrusionOk="0" h="589" w="234">
                    <a:moveTo>
                      <a:pt x="234" y="1"/>
                    </a:moveTo>
                    <a:lnTo>
                      <a:pt x="0" y="61"/>
                    </a:lnTo>
                    <a:lnTo>
                      <a:pt x="139" y="588"/>
                    </a:lnTo>
                    <a:cubicBezTo>
                      <a:pt x="165" y="390"/>
                      <a:pt x="199" y="19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1"/>
              <p:cNvSpPr/>
              <p:nvPr/>
            </p:nvSpPr>
            <p:spPr>
              <a:xfrm>
                <a:off x="4328883" y="2985369"/>
                <a:ext cx="66825" cy="32088"/>
              </a:xfrm>
              <a:custGeom>
                <a:rect b="b" l="l" r="r" t="t"/>
                <a:pathLst>
                  <a:path extrusionOk="0" h="1042" w="2170">
                    <a:moveTo>
                      <a:pt x="1793" y="1"/>
                    </a:moveTo>
                    <a:cubicBezTo>
                      <a:pt x="1763" y="1"/>
                      <a:pt x="1733" y="5"/>
                      <a:pt x="1703" y="13"/>
                    </a:cubicBezTo>
                    <a:lnTo>
                      <a:pt x="294" y="359"/>
                    </a:lnTo>
                    <a:cubicBezTo>
                      <a:pt x="113" y="411"/>
                      <a:pt x="1" y="592"/>
                      <a:pt x="52" y="782"/>
                    </a:cubicBezTo>
                    <a:cubicBezTo>
                      <a:pt x="89" y="937"/>
                      <a:pt x="234" y="1042"/>
                      <a:pt x="388" y="1042"/>
                    </a:cubicBezTo>
                    <a:cubicBezTo>
                      <a:pt x="414" y="1042"/>
                      <a:pt x="441" y="1039"/>
                      <a:pt x="467" y="1033"/>
                    </a:cubicBezTo>
                    <a:lnTo>
                      <a:pt x="1876" y="678"/>
                    </a:lnTo>
                    <a:cubicBezTo>
                      <a:pt x="2057" y="635"/>
                      <a:pt x="2169" y="445"/>
                      <a:pt x="2126" y="264"/>
                    </a:cubicBezTo>
                    <a:cubicBezTo>
                      <a:pt x="2083" y="105"/>
                      <a:pt x="1943" y="1"/>
                      <a:pt x="1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4325988" y="2989496"/>
                <a:ext cx="40187" cy="27931"/>
              </a:xfrm>
              <a:custGeom>
                <a:rect b="b" l="l" r="r" t="t"/>
                <a:pathLst>
                  <a:path extrusionOk="0" h="907" w="1305">
                    <a:moveTo>
                      <a:pt x="1304" y="0"/>
                    </a:moveTo>
                    <a:lnTo>
                      <a:pt x="397" y="225"/>
                    </a:lnTo>
                    <a:cubicBezTo>
                      <a:pt x="1" y="346"/>
                      <a:pt x="119" y="907"/>
                      <a:pt x="484" y="907"/>
                    </a:cubicBezTo>
                    <a:cubicBezTo>
                      <a:pt x="508" y="907"/>
                      <a:pt x="534" y="904"/>
                      <a:pt x="561" y="899"/>
                    </a:cubicBezTo>
                    <a:lnTo>
                      <a:pt x="1149" y="752"/>
                    </a:lnTo>
                    <a:cubicBezTo>
                      <a:pt x="1201" y="501"/>
                      <a:pt x="1252" y="251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4176417" y="3113476"/>
                <a:ext cx="57248" cy="58849"/>
              </a:xfrm>
              <a:custGeom>
                <a:rect b="b" l="l" r="r" t="t"/>
                <a:pathLst>
                  <a:path extrusionOk="0" h="1911" w="1859">
                    <a:moveTo>
                      <a:pt x="882" y="1"/>
                    </a:moveTo>
                    <a:lnTo>
                      <a:pt x="1" y="1184"/>
                    </a:lnTo>
                    <a:lnTo>
                      <a:pt x="977" y="1910"/>
                    </a:lnTo>
                    <a:lnTo>
                      <a:pt x="1858" y="726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1"/>
              <p:cNvSpPr/>
              <p:nvPr/>
            </p:nvSpPr>
            <p:spPr>
              <a:xfrm>
                <a:off x="4539090" y="3024879"/>
                <a:ext cx="57248" cy="53245"/>
              </a:xfrm>
              <a:custGeom>
                <a:rect b="b" l="l" r="r" t="t"/>
                <a:pathLst>
                  <a:path extrusionOk="0" h="1729" w="1859">
                    <a:moveTo>
                      <a:pt x="519" y="0"/>
                    </a:moveTo>
                    <a:lnTo>
                      <a:pt x="1" y="1106"/>
                    </a:lnTo>
                    <a:lnTo>
                      <a:pt x="1340" y="1728"/>
                    </a:lnTo>
                    <a:lnTo>
                      <a:pt x="1858" y="63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4495730" y="2946259"/>
                <a:ext cx="179904" cy="124658"/>
              </a:xfrm>
              <a:custGeom>
                <a:rect b="b" l="l" r="r" t="t"/>
                <a:pathLst>
                  <a:path extrusionOk="0" h="4048" w="5842">
                    <a:moveTo>
                      <a:pt x="2575" y="1"/>
                    </a:moveTo>
                    <a:cubicBezTo>
                      <a:pt x="1564" y="1"/>
                      <a:pt x="590" y="529"/>
                      <a:pt x="52" y="1465"/>
                    </a:cubicBezTo>
                    <a:cubicBezTo>
                      <a:pt x="0" y="1551"/>
                      <a:pt x="35" y="1655"/>
                      <a:pt x="121" y="1698"/>
                    </a:cubicBezTo>
                    <a:lnTo>
                      <a:pt x="5081" y="4031"/>
                    </a:lnTo>
                    <a:cubicBezTo>
                      <a:pt x="5104" y="4042"/>
                      <a:pt x="5128" y="4048"/>
                      <a:pt x="5152" y="4048"/>
                    </a:cubicBezTo>
                    <a:cubicBezTo>
                      <a:pt x="5218" y="4048"/>
                      <a:pt x="5280" y="4008"/>
                      <a:pt x="5305" y="3944"/>
                    </a:cubicBezTo>
                    <a:cubicBezTo>
                      <a:pt x="5841" y="2519"/>
                      <a:pt x="5193" y="929"/>
                      <a:pt x="3819" y="281"/>
                    </a:cubicBezTo>
                    <a:cubicBezTo>
                      <a:pt x="3417" y="91"/>
                      <a:pt x="2993" y="1"/>
                      <a:pt x="25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31"/>
              <p:cNvSpPr/>
              <p:nvPr/>
            </p:nvSpPr>
            <p:spPr>
              <a:xfrm>
                <a:off x="4091546" y="3042956"/>
                <a:ext cx="150372" cy="158440"/>
              </a:xfrm>
              <a:custGeom>
                <a:rect b="b" l="l" r="r" t="t"/>
                <a:pathLst>
                  <a:path extrusionOk="0" h="5145" w="4883">
                    <a:moveTo>
                      <a:pt x="3249" y="0"/>
                    </a:moveTo>
                    <a:cubicBezTo>
                      <a:pt x="2353" y="0"/>
                      <a:pt x="1472" y="415"/>
                      <a:pt x="899" y="1185"/>
                    </a:cubicBezTo>
                    <a:cubicBezTo>
                      <a:pt x="0" y="2394"/>
                      <a:pt x="182" y="4096"/>
                      <a:pt x="1314" y="5099"/>
                    </a:cubicBezTo>
                    <a:cubicBezTo>
                      <a:pt x="1348" y="5129"/>
                      <a:pt x="1390" y="5145"/>
                      <a:pt x="1430" y="5145"/>
                    </a:cubicBezTo>
                    <a:cubicBezTo>
                      <a:pt x="1481" y="5145"/>
                      <a:pt x="1531" y="5121"/>
                      <a:pt x="1564" y="5073"/>
                    </a:cubicBezTo>
                    <a:lnTo>
                      <a:pt x="4822" y="675"/>
                    </a:lnTo>
                    <a:cubicBezTo>
                      <a:pt x="4882" y="597"/>
                      <a:pt x="4856" y="485"/>
                      <a:pt x="4770" y="433"/>
                    </a:cubicBezTo>
                    <a:cubicBezTo>
                      <a:pt x="4296" y="140"/>
                      <a:pt x="3770" y="0"/>
                      <a:pt x="3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1"/>
              <p:cNvSpPr/>
              <p:nvPr/>
            </p:nvSpPr>
            <p:spPr>
              <a:xfrm>
                <a:off x="4120801" y="3025741"/>
                <a:ext cx="642353" cy="585013"/>
              </a:xfrm>
              <a:custGeom>
                <a:rect b="b" l="l" r="r" t="t"/>
                <a:pathLst>
                  <a:path extrusionOk="0" h="18997" w="20859">
                    <a:moveTo>
                      <a:pt x="10431" y="0"/>
                    </a:moveTo>
                    <a:cubicBezTo>
                      <a:pt x="8000" y="0"/>
                      <a:pt x="5570" y="927"/>
                      <a:pt x="3716" y="2780"/>
                    </a:cubicBezTo>
                    <a:cubicBezTo>
                      <a:pt x="1" y="6496"/>
                      <a:pt x="1" y="12510"/>
                      <a:pt x="3716" y="16216"/>
                    </a:cubicBezTo>
                    <a:cubicBezTo>
                      <a:pt x="5570" y="18070"/>
                      <a:pt x="8000" y="18996"/>
                      <a:pt x="10431" y="18996"/>
                    </a:cubicBezTo>
                    <a:cubicBezTo>
                      <a:pt x="12862" y="18996"/>
                      <a:pt x="15294" y="18070"/>
                      <a:pt x="17152" y="16216"/>
                    </a:cubicBezTo>
                    <a:cubicBezTo>
                      <a:pt x="20859" y="12510"/>
                      <a:pt x="20859" y="6496"/>
                      <a:pt x="17152" y="2780"/>
                    </a:cubicBezTo>
                    <a:cubicBezTo>
                      <a:pt x="15294" y="927"/>
                      <a:pt x="12862" y="0"/>
                      <a:pt x="10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1"/>
              <p:cNvSpPr/>
              <p:nvPr/>
            </p:nvSpPr>
            <p:spPr>
              <a:xfrm>
                <a:off x="4107498" y="3038429"/>
                <a:ext cx="459307" cy="572602"/>
              </a:xfrm>
              <a:custGeom>
                <a:rect b="b" l="l" r="r" t="t"/>
                <a:pathLst>
                  <a:path extrusionOk="0" h="18594" w="14915">
                    <a:moveTo>
                      <a:pt x="8114" y="1"/>
                    </a:moveTo>
                    <a:lnTo>
                      <a:pt x="8114" y="1"/>
                    </a:lnTo>
                    <a:cubicBezTo>
                      <a:pt x="2817" y="1591"/>
                      <a:pt x="1" y="7345"/>
                      <a:pt x="1988" y="12504"/>
                    </a:cubicBezTo>
                    <a:cubicBezTo>
                      <a:pt x="3452" y="16303"/>
                      <a:pt x="7063" y="18593"/>
                      <a:pt x="10860" y="18593"/>
                    </a:cubicBezTo>
                    <a:cubicBezTo>
                      <a:pt x="12217" y="18593"/>
                      <a:pt x="13599" y="18301"/>
                      <a:pt x="14914" y="17679"/>
                    </a:cubicBezTo>
                    <a:cubicBezTo>
                      <a:pt x="11864" y="15554"/>
                      <a:pt x="9652" y="12270"/>
                      <a:pt x="8615" y="8676"/>
                    </a:cubicBezTo>
                    <a:cubicBezTo>
                      <a:pt x="7803" y="5868"/>
                      <a:pt x="7691" y="2896"/>
                      <a:pt x="8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1"/>
              <p:cNvSpPr/>
              <p:nvPr/>
            </p:nvSpPr>
            <p:spPr>
              <a:xfrm>
                <a:off x="4184146" y="3077446"/>
                <a:ext cx="515693" cy="481511"/>
              </a:xfrm>
              <a:custGeom>
                <a:rect b="b" l="l" r="r" t="t"/>
                <a:pathLst>
                  <a:path extrusionOk="0" h="15636" w="16746">
                    <a:moveTo>
                      <a:pt x="8357" y="1"/>
                    </a:moveTo>
                    <a:cubicBezTo>
                      <a:pt x="4558" y="1"/>
                      <a:pt x="1228" y="2778"/>
                      <a:pt x="648" y="6649"/>
                    </a:cubicBezTo>
                    <a:cubicBezTo>
                      <a:pt x="0" y="10917"/>
                      <a:pt x="2938" y="14900"/>
                      <a:pt x="7206" y="15548"/>
                    </a:cubicBezTo>
                    <a:cubicBezTo>
                      <a:pt x="7599" y="15607"/>
                      <a:pt x="7990" y="15636"/>
                      <a:pt x="8375" y="15636"/>
                    </a:cubicBezTo>
                    <a:cubicBezTo>
                      <a:pt x="12180" y="15636"/>
                      <a:pt x="15517" y="12858"/>
                      <a:pt x="16097" y="8990"/>
                    </a:cubicBezTo>
                    <a:cubicBezTo>
                      <a:pt x="16745" y="4722"/>
                      <a:pt x="13808" y="739"/>
                      <a:pt x="9539" y="91"/>
                    </a:cubicBezTo>
                    <a:cubicBezTo>
                      <a:pt x="9142" y="30"/>
                      <a:pt x="8747" y="1"/>
                      <a:pt x="83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4172968" y="3095400"/>
                <a:ext cx="347522" cy="463988"/>
              </a:xfrm>
              <a:custGeom>
                <a:rect b="b" l="l" r="r" t="t"/>
                <a:pathLst>
                  <a:path extrusionOk="0" h="15067" w="11285">
                    <a:moveTo>
                      <a:pt x="5789" y="0"/>
                    </a:moveTo>
                    <a:lnTo>
                      <a:pt x="5789" y="0"/>
                    </a:lnTo>
                    <a:cubicBezTo>
                      <a:pt x="1970" y="1538"/>
                      <a:pt x="0" y="5772"/>
                      <a:pt x="1279" y="9686"/>
                    </a:cubicBezTo>
                    <a:cubicBezTo>
                      <a:pt x="2349" y="12954"/>
                      <a:pt x="5392" y="15067"/>
                      <a:pt x="8695" y="15067"/>
                    </a:cubicBezTo>
                    <a:cubicBezTo>
                      <a:pt x="9340" y="15067"/>
                      <a:pt x="9994" y="14986"/>
                      <a:pt x="10645" y="14818"/>
                    </a:cubicBezTo>
                    <a:cubicBezTo>
                      <a:pt x="10861" y="14767"/>
                      <a:pt x="11077" y="14697"/>
                      <a:pt x="11285" y="14628"/>
                    </a:cubicBezTo>
                    <a:cubicBezTo>
                      <a:pt x="9012" y="12555"/>
                      <a:pt x="7345" y="9798"/>
                      <a:pt x="6489" y="6826"/>
                    </a:cubicBezTo>
                    <a:cubicBezTo>
                      <a:pt x="5867" y="4605"/>
                      <a:pt x="5634" y="2298"/>
                      <a:pt x="5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4382158" y="3105439"/>
                <a:ext cx="23127" cy="44560"/>
              </a:xfrm>
              <a:custGeom>
                <a:rect b="b" l="l" r="r" t="t"/>
                <a:pathLst>
                  <a:path extrusionOk="0" h="1447" w="751">
                    <a:moveTo>
                      <a:pt x="263" y="0"/>
                    </a:moveTo>
                    <a:cubicBezTo>
                      <a:pt x="133" y="0"/>
                      <a:pt x="1" y="106"/>
                      <a:pt x="42" y="270"/>
                    </a:cubicBezTo>
                    <a:lnTo>
                      <a:pt x="301" y="1281"/>
                    </a:lnTo>
                    <a:cubicBezTo>
                      <a:pt x="326" y="1379"/>
                      <a:pt x="404" y="1446"/>
                      <a:pt x="500" y="1446"/>
                    </a:cubicBezTo>
                    <a:cubicBezTo>
                      <a:pt x="505" y="1446"/>
                      <a:pt x="511" y="1446"/>
                      <a:pt x="517" y="1445"/>
                    </a:cubicBezTo>
                    <a:cubicBezTo>
                      <a:pt x="534" y="1445"/>
                      <a:pt x="552" y="1445"/>
                      <a:pt x="560" y="1437"/>
                    </a:cubicBezTo>
                    <a:cubicBezTo>
                      <a:pt x="681" y="1411"/>
                      <a:pt x="750" y="1290"/>
                      <a:pt x="724" y="1177"/>
                    </a:cubicBezTo>
                    <a:lnTo>
                      <a:pt x="474" y="167"/>
                    </a:lnTo>
                    <a:cubicBezTo>
                      <a:pt x="442" y="50"/>
                      <a:pt x="35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4482735" y="3106855"/>
                <a:ext cx="24297" cy="44437"/>
              </a:xfrm>
              <a:custGeom>
                <a:rect b="b" l="l" r="r" t="t"/>
                <a:pathLst>
                  <a:path extrusionOk="0" h="1443" w="789">
                    <a:moveTo>
                      <a:pt x="524" y="0"/>
                    </a:moveTo>
                    <a:cubicBezTo>
                      <a:pt x="436" y="0"/>
                      <a:pt x="350" y="50"/>
                      <a:pt x="318" y="164"/>
                    </a:cubicBezTo>
                    <a:lnTo>
                      <a:pt x="42" y="1166"/>
                    </a:lnTo>
                    <a:cubicBezTo>
                      <a:pt x="0" y="1300"/>
                      <a:pt x="97" y="1443"/>
                      <a:pt x="245" y="1443"/>
                    </a:cubicBezTo>
                    <a:cubicBezTo>
                      <a:pt x="249" y="1443"/>
                      <a:pt x="254" y="1443"/>
                      <a:pt x="258" y="1443"/>
                    </a:cubicBezTo>
                    <a:cubicBezTo>
                      <a:pt x="353" y="1443"/>
                      <a:pt x="439" y="1373"/>
                      <a:pt x="457" y="1278"/>
                    </a:cubicBezTo>
                    <a:lnTo>
                      <a:pt x="742" y="276"/>
                    </a:lnTo>
                    <a:cubicBezTo>
                      <a:pt x="788" y="110"/>
                      <a:pt x="655" y="0"/>
                      <a:pt x="5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1"/>
              <p:cNvSpPr/>
              <p:nvPr/>
            </p:nvSpPr>
            <p:spPr>
              <a:xfrm>
                <a:off x="4606746" y="3259599"/>
                <a:ext cx="51181" cy="21618"/>
              </a:xfrm>
              <a:custGeom>
                <a:rect b="b" l="l" r="r" t="t"/>
                <a:pathLst>
                  <a:path extrusionOk="0" h="702" w="1662">
                    <a:moveTo>
                      <a:pt x="1347" y="0"/>
                    </a:moveTo>
                    <a:cubicBezTo>
                      <a:pt x="1328" y="0"/>
                      <a:pt x="1307" y="3"/>
                      <a:pt x="1286" y="8"/>
                    </a:cubicBezTo>
                    <a:lnTo>
                      <a:pt x="283" y="267"/>
                    </a:lnTo>
                    <a:cubicBezTo>
                      <a:pt x="1" y="300"/>
                      <a:pt x="38" y="701"/>
                      <a:pt x="302" y="701"/>
                    </a:cubicBezTo>
                    <a:cubicBezTo>
                      <a:pt x="313" y="701"/>
                      <a:pt x="324" y="700"/>
                      <a:pt x="335" y="699"/>
                    </a:cubicBezTo>
                    <a:cubicBezTo>
                      <a:pt x="353" y="690"/>
                      <a:pt x="370" y="690"/>
                      <a:pt x="387" y="690"/>
                    </a:cubicBezTo>
                    <a:lnTo>
                      <a:pt x="1398" y="431"/>
                    </a:lnTo>
                    <a:cubicBezTo>
                      <a:pt x="1662" y="367"/>
                      <a:pt x="1585" y="0"/>
                      <a:pt x="1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1"/>
              <p:cNvSpPr/>
              <p:nvPr/>
            </p:nvSpPr>
            <p:spPr>
              <a:xfrm>
                <a:off x="4606069" y="3360113"/>
                <a:ext cx="50781" cy="22234"/>
              </a:xfrm>
              <a:custGeom>
                <a:rect b="b" l="l" r="r" t="t"/>
                <a:pathLst>
                  <a:path extrusionOk="0" h="722" w="1649">
                    <a:moveTo>
                      <a:pt x="308" y="0"/>
                    </a:moveTo>
                    <a:cubicBezTo>
                      <a:pt x="80" y="0"/>
                      <a:pt x="1" y="354"/>
                      <a:pt x="254" y="425"/>
                    </a:cubicBezTo>
                    <a:lnTo>
                      <a:pt x="1264" y="710"/>
                    </a:lnTo>
                    <a:cubicBezTo>
                      <a:pt x="1282" y="718"/>
                      <a:pt x="1299" y="718"/>
                      <a:pt x="1316" y="718"/>
                    </a:cubicBezTo>
                    <a:cubicBezTo>
                      <a:pt x="1330" y="720"/>
                      <a:pt x="1344" y="721"/>
                      <a:pt x="1357" y="721"/>
                    </a:cubicBezTo>
                    <a:cubicBezTo>
                      <a:pt x="1614" y="721"/>
                      <a:pt x="1648" y="328"/>
                      <a:pt x="1377" y="286"/>
                    </a:cubicBezTo>
                    <a:lnTo>
                      <a:pt x="375" y="10"/>
                    </a:lnTo>
                    <a:cubicBezTo>
                      <a:pt x="351" y="3"/>
                      <a:pt x="329" y="0"/>
                      <a:pt x="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1"/>
              <p:cNvSpPr/>
              <p:nvPr/>
            </p:nvSpPr>
            <p:spPr>
              <a:xfrm>
                <a:off x="4477961" y="3486465"/>
                <a:ext cx="23373" cy="44560"/>
              </a:xfrm>
              <a:custGeom>
                <a:rect b="b" l="l" r="r" t="t"/>
                <a:pathLst>
                  <a:path extrusionOk="0" h="1447" w="759">
                    <a:moveTo>
                      <a:pt x="263" y="0"/>
                    </a:moveTo>
                    <a:cubicBezTo>
                      <a:pt x="132" y="0"/>
                      <a:pt x="1" y="106"/>
                      <a:pt x="41" y="270"/>
                    </a:cubicBezTo>
                    <a:lnTo>
                      <a:pt x="301" y="1281"/>
                    </a:lnTo>
                    <a:cubicBezTo>
                      <a:pt x="325" y="1379"/>
                      <a:pt x="403" y="1446"/>
                      <a:pt x="499" y="1446"/>
                    </a:cubicBezTo>
                    <a:cubicBezTo>
                      <a:pt x="505" y="1446"/>
                      <a:pt x="511" y="1446"/>
                      <a:pt x="517" y="1445"/>
                    </a:cubicBezTo>
                    <a:lnTo>
                      <a:pt x="569" y="1445"/>
                    </a:lnTo>
                    <a:cubicBezTo>
                      <a:pt x="681" y="1411"/>
                      <a:pt x="759" y="1290"/>
                      <a:pt x="724" y="1178"/>
                    </a:cubicBezTo>
                    <a:lnTo>
                      <a:pt x="473" y="167"/>
                    </a:lnTo>
                    <a:cubicBezTo>
                      <a:pt x="442" y="50"/>
                      <a:pt x="35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1"/>
              <p:cNvSpPr/>
              <p:nvPr/>
            </p:nvSpPr>
            <p:spPr>
              <a:xfrm>
                <a:off x="4482673" y="3507283"/>
                <a:ext cx="17615" cy="23712"/>
              </a:xfrm>
              <a:custGeom>
                <a:rect b="b" l="l" r="r" t="t"/>
                <a:pathLst>
                  <a:path extrusionOk="0" h="770" w="572">
                    <a:moveTo>
                      <a:pt x="1" y="0"/>
                    </a:moveTo>
                    <a:lnTo>
                      <a:pt x="148" y="605"/>
                    </a:lnTo>
                    <a:cubicBezTo>
                      <a:pt x="174" y="709"/>
                      <a:pt x="260" y="769"/>
                      <a:pt x="364" y="769"/>
                    </a:cubicBezTo>
                    <a:lnTo>
                      <a:pt x="416" y="769"/>
                    </a:lnTo>
                    <a:cubicBezTo>
                      <a:pt x="493" y="744"/>
                      <a:pt x="545" y="692"/>
                      <a:pt x="571" y="614"/>
                    </a:cubicBezTo>
                    <a:cubicBezTo>
                      <a:pt x="372" y="415"/>
                      <a:pt x="182" y="21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1"/>
              <p:cNvSpPr/>
              <p:nvPr/>
            </p:nvSpPr>
            <p:spPr>
              <a:xfrm>
                <a:off x="4377323" y="3485234"/>
                <a:ext cx="24082" cy="44437"/>
              </a:xfrm>
              <a:custGeom>
                <a:rect b="b" l="l" r="r" t="t"/>
                <a:pathLst>
                  <a:path extrusionOk="0" h="1443" w="782">
                    <a:moveTo>
                      <a:pt x="517" y="0"/>
                    </a:moveTo>
                    <a:cubicBezTo>
                      <a:pt x="429" y="0"/>
                      <a:pt x="342" y="49"/>
                      <a:pt x="311" y="163"/>
                    </a:cubicBezTo>
                    <a:lnTo>
                      <a:pt x="35" y="1166"/>
                    </a:lnTo>
                    <a:cubicBezTo>
                      <a:pt x="0" y="1278"/>
                      <a:pt x="69" y="1408"/>
                      <a:pt x="190" y="1434"/>
                    </a:cubicBezTo>
                    <a:cubicBezTo>
                      <a:pt x="208" y="1442"/>
                      <a:pt x="225" y="1442"/>
                      <a:pt x="242" y="1442"/>
                    </a:cubicBezTo>
                    <a:cubicBezTo>
                      <a:pt x="346" y="1442"/>
                      <a:pt x="432" y="1373"/>
                      <a:pt x="458" y="1287"/>
                    </a:cubicBezTo>
                    <a:lnTo>
                      <a:pt x="735" y="276"/>
                    </a:lnTo>
                    <a:cubicBezTo>
                      <a:pt x="781" y="110"/>
                      <a:pt x="648" y="0"/>
                      <a:pt x="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1"/>
              <p:cNvSpPr/>
              <p:nvPr/>
            </p:nvSpPr>
            <p:spPr>
              <a:xfrm>
                <a:off x="4225720" y="3355371"/>
                <a:ext cx="51181" cy="21618"/>
              </a:xfrm>
              <a:custGeom>
                <a:rect b="b" l="l" r="r" t="t"/>
                <a:pathLst>
                  <a:path extrusionOk="0" h="702" w="1662">
                    <a:moveTo>
                      <a:pt x="1347" y="1"/>
                    </a:moveTo>
                    <a:cubicBezTo>
                      <a:pt x="1327" y="1"/>
                      <a:pt x="1307" y="3"/>
                      <a:pt x="1286" y="8"/>
                    </a:cubicBezTo>
                    <a:lnTo>
                      <a:pt x="283" y="268"/>
                    </a:lnTo>
                    <a:cubicBezTo>
                      <a:pt x="1" y="301"/>
                      <a:pt x="38" y="702"/>
                      <a:pt x="302" y="702"/>
                    </a:cubicBezTo>
                    <a:cubicBezTo>
                      <a:pt x="313" y="702"/>
                      <a:pt x="324" y="701"/>
                      <a:pt x="335" y="700"/>
                    </a:cubicBezTo>
                    <a:cubicBezTo>
                      <a:pt x="352" y="700"/>
                      <a:pt x="370" y="691"/>
                      <a:pt x="387" y="691"/>
                    </a:cubicBezTo>
                    <a:lnTo>
                      <a:pt x="1398" y="432"/>
                    </a:lnTo>
                    <a:cubicBezTo>
                      <a:pt x="1662" y="368"/>
                      <a:pt x="1585" y="1"/>
                      <a:pt x="1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1"/>
              <p:cNvSpPr/>
              <p:nvPr/>
            </p:nvSpPr>
            <p:spPr>
              <a:xfrm>
                <a:off x="4227690" y="3254209"/>
                <a:ext cx="50873" cy="22480"/>
              </a:xfrm>
              <a:custGeom>
                <a:rect b="b" l="l" r="r" t="t"/>
                <a:pathLst>
                  <a:path extrusionOk="0" h="730" w="1652">
                    <a:moveTo>
                      <a:pt x="307" y="1"/>
                    </a:moveTo>
                    <a:cubicBezTo>
                      <a:pt x="74" y="1"/>
                      <a:pt x="0" y="362"/>
                      <a:pt x="254" y="433"/>
                    </a:cubicBezTo>
                    <a:lnTo>
                      <a:pt x="1256" y="719"/>
                    </a:lnTo>
                    <a:cubicBezTo>
                      <a:pt x="1282" y="719"/>
                      <a:pt x="1299" y="719"/>
                      <a:pt x="1317" y="727"/>
                    </a:cubicBezTo>
                    <a:cubicBezTo>
                      <a:pt x="1327" y="728"/>
                      <a:pt x="1338" y="729"/>
                      <a:pt x="1348" y="729"/>
                    </a:cubicBezTo>
                    <a:cubicBezTo>
                      <a:pt x="1606" y="729"/>
                      <a:pt x="1651" y="328"/>
                      <a:pt x="1377" y="295"/>
                    </a:cubicBezTo>
                    <a:lnTo>
                      <a:pt x="375" y="10"/>
                    </a:lnTo>
                    <a:cubicBezTo>
                      <a:pt x="351" y="4"/>
                      <a:pt x="328" y="1"/>
                      <a:pt x="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1"/>
              <p:cNvSpPr/>
              <p:nvPr/>
            </p:nvSpPr>
            <p:spPr>
              <a:xfrm>
                <a:off x="4561724" y="3162748"/>
                <a:ext cx="41912" cy="36184"/>
              </a:xfrm>
              <a:custGeom>
                <a:rect b="b" l="l" r="r" t="t"/>
                <a:pathLst>
                  <a:path extrusionOk="0" h="1175" w="1361">
                    <a:moveTo>
                      <a:pt x="1041" y="1"/>
                    </a:moveTo>
                    <a:cubicBezTo>
                      <a:pt x="990" y="1"/>
                      <a:pt x="937" y="21"/>
                      <a:pt x="890" y="68"/>
                    </a:cubicBezTo>
                    <a:lnTo>
                      <a:pt x="147" y="794"/>
                    </a:lnTo>
                    <a:cubicBezTo>
                      <a:pt x="0" y="932"/>
                      <a:pt x="104" y="1174"/>
                      <a:pt x="302" y="1174"/>
                    </a:cubicBezTo>
                    <a:cubicBezTo>
                      <a:pt x="354" y="1174"/>
                      <a:pt x="415" y="1148"/>
                      <a:pt x="458" y="1114"/>
                    </a:cubicBezTo>
                    <a:lnTo>
                      <a:pt x="1201" y="379"/>
                    </a:lnTo>
                    <a:cubicBezTo>
                      <a:pt x="1361" y="226"/>
                      <a:pt x="1213" y="1"/>
                      <a:pt x="1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1"/>
              <p:cNvSpPr/>
              <p:nvPr/>
            </p:nvSpPr>
            <p:spPr>
              <a:xfrm>
                <a:off x="4558644" y="3440365"/>
                <a:ext cx="41142" cy="36615"/>
              </a:xfrm>
              <a:custGeom>
                <a:rect b="b" l="l" r="r" t="t"/>
                <a:pathLst>
                  <a:path extrusionOk="0" h="1189" w="1336">
                    <a:moveTo>
                      <a:pt x="313" y="1"/>
                    </a:moveTo>
                    <a:cubicBezTo>
                      <a:pt x="145" y="1"/>
                      <a:pt x="1" y="218"/>
                      <a:pt x="152" y="376"/>
                    </a:cubicBezTo>
                    <a:lnTo>
                      <a:pt x="886" y="1119"/>
                    </a:lnTo>
                    <a:cubicBezTo>
                      <a:pt x="921" y="1163"/>
                      <a:pt x="981" y="1188"/>
                      <a:pt x="1042" y="1188"/>
                    </a:cubicBezTo>
                    <a:cubicBezTo>
                      <a:pt x="1241" y="1188"/>
                      <a:pt x="1336" y="946"/>
                      <a:pt x="1197" y="817"/>
                    </a:cubicBezTo>
                    <a:lnTo>
                      <a:pt x="472" y="74"/>
                    </a:lnTo>
                    <a:cubicBezTo>
                      <a:pt x="422" y="22"/>
                      <a:pt x="366" y="1"/>
                      <a:pt x="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1"/>
              <p:cNvSpPr/>
              <p:nvPr/>
            </p:nvSpPr>
            <p:spPr>
              <a:xfrm>
                <a:off x="4282598" y="3437594"/>
                <a:ext cx="40033" cy="35938"/>
              </a:xfrm>
              <a:custGeom>
                <a:rect b="b" l="l" r="r" t="t"/>
                <a:pathLst>
                  <a:path extrusionOk="0" h="1167" w="1300">
                    <a:moveTo>
                      <a:pt x="987" y="0"/>
                    </a:moveTo>
                    <a:cubicBezTo>
                      <a:pt x="935" y="0"/>
                      <a:pt x="880" y="21"/>
                      <a:pt x="830" y="69"/>
                    </a:cubicBezTo>
                    <a:lnTo>
                      <a:pt x="87" y="795"/>
                    </a:lnTo>
                    <a:cubicBezTo>
                      <a:pt x="0" y="881"/>
                      <a:pt x="0" y="1019"/>
                      <a:pt x="87" y="1106"/>
                    </a:cubicBezTo>
                    <a:cubicBezTo>
                      <a:pt x="130" y="1149"/>
                      <a:pt x="190" y="1166"/>
                      <a:pt x="242" y="1166"/>
                    </a:cubicBezTo>
                    <a:cubicBezTo>
                      <a:pt x="303" y="1166"/>
                      <a:pt x="354" y="1149"/>
                      <a:pt x="398" y="1106"/>
                    </a:cubicBezTo>
                    <a:lnTo>
                      <a:pt x="1141" y="380"/>
                    </a:lnTo>
                    <a:cubicBezTo>
                      <a:pt x="1300" y="221"/>
                      <a:pt x="1159" y="0"/>
                      <a:pt x="9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1"/>
              <p:cNvSpPr/>
              <p:nvPr/>
            </p:nvSpPr>
            <p:spPr>
              <a:xfrm>
                <a:off x="4283830" y="3159484"/>
                <a:ext cx="39510" cy="36523"/>
              </a:xfrm>
              <a:custGeom>
                <a:rect b="b" l="l" r="r" t="t"/>
                <a:pathLst>
                  <a:path extrusionOk="0" h="1186" w="1283">
                    <a:moveTo>
                      <a:pt x="314" y="1"/>
                    </a:moveTo>
                    <a:cubicBezTo>
                      <a:pt x="144" y="1"/>
                      <a:pt x="1" y="215"/>
                      <a:pt x="159" y="373"/>
                    </a:cubicBezTo>
                    <a:lnTo>
                      <a:pt x="885" y="1116"/>
                    </a:lnTo>
                    <a:cubicBezTo>
                      <a:pt x="928" y="1159"/>
                      <a:pt x="980" y="1185"/>
                      <a:pt x="1040" y="1185"/>
                    </a:cubicBezTo>
                    <a:cubicBezTo>
                      <a:pt x="1101" y="1185"/>
                      <a:pt x="1153" y="1159"/>
                      <a:pt x="1196" y="1125"/>
                    </a:cubicBezTo>
                    <a:cubicBezTo>
                      <a:pt x="1282" y="1038"/>
                      <a:pt x="1282" y="900"/>
                      <a:pt x="1196" y="814"/>
                    </a:cubicBezTo>
                    <a:lnTo>
                      <a:pt x="470" y="70"/>
                    </a:lnTo>
                    <a:cubicBezTo>
                      <a:pt x="421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1"/>
              <p:cNvSpPr/>
              <p:nvPr/>
            </p:nvSpPr>
            <p:spPr>
              <a:xfrm>
                <a:off x="4361803" y="3189016"/>
                <a:ext cx="187172" cy="136822"/>
              </a:xfrm>
              <a:custGeom>
                <a:rect b="b" l="l" r="r" t="t"/>
                <a:pathLst>
                  <a:path extrusionOk="0" h="4443" w="6078">
                    <a:moveTo>
                      <a:pt x="235" y="1"/>
                    </a:moveTo>
                    <a:cubicBezTo>
                      <a:pt x="118" y="1"/>
                      <a:pt x="1" y="131"/>
                      <a:pt x="89" y="261"/>
                    </a:cubicBezTo>
                    <a:lnTo>
                      <a:pt x="2466" y="4278"/>
                    </a:lnTo>
                    <a:cubicBezTo>
                      <a:pt x="2500" y="4330"/>
                      <a:pt x="2552" y="4356"/>
                      <a:pt x="2604" y="4365"/>
                    </a:cubicBezTo>
                    <a:lnTo>
                      <a:pt x="5887" y="4443"/>
                    </a:lnTo>
                    <a:lnTo>
                      <a:pt x="5896" y="4443"/>
                    </a:lnTo>
                    <a:cubicBezTo>
                      <a:pt x="6077" y="4408"/>
                      <a:pt x="6077" y="4140"/>
                      <a:pt x="5896" y="4114"/>
                    </a:cubicBezTo>
                    <a:lnTo>
                      <a:pt x="2699" y="4037"/>
                    </a:lnTo>
                    <a:lnTo>
                      <a:pt x="375" y="97"/>
                    </a:lnTo>
                    <a:cubicBezTo>
                      <a:pt x="342" y="28"/>
                      <a:pt x="288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1"/>
              <p:cNvSpPr/>
              <p:nvPr/>
            </p:nvSpPr>
            <p:spPr>
              <a:xfrm>
                <a:off x="4410028" y="3293350"/>
                <a:ext cx="60327" cy="49980"/>
              </a:xfrm>
              <a:custGeom>
                <a:rect b="b" l="l" r="r" t="t"/>
                <a:pathLst>
                  <a:path extrusionOk="0" h="1623" w="1959">
                    <a:moveTo>
                      <a:pt x="1043" y="0"/>
                    </a:moveTo>
                    <a:cubicBezTo>
                      <a:pt x="975" y="0"/>
                      <a:pt x="907" y="9"/>
                      <a:pt x="839" y="26"/>
                    </a:cubicBezTo>
                    <a:cubicBezTo>
                      <a:pt x="139" y="199"/>
                      <a:pt x="1" y="1132"/>
                      <a:pt x="623" y="1504"/>
                    </a:cubicBezTo>
                    <a:cubicBezTo>
                      <a:pt x="758" y="1586"/>
                      <a:pt x="900" y="1622"/>
                      <a:pt x="1037" y="1622"/>
                    </a:cubicBezTo>
                    <a:cubicBezTo>
                      <a:pt x="1525" y="1622"/>
                      <a:pt x="1959" y="1160"/>
                      <a:pt x="1824" y="614"/>
                    </a:cubicBezTo>
                    <a:cubicBezTo>
                      <a:pt x="1729" y="243"/>
                      <a:pt x="1402" y="0"/>
                      <a:pt x="1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1"/>
              <p:cNvSpPr/>
              <p:nvPr/>
            </p:nvSpPr>
            <p:spPr>
              <a:xfrm>
                <a:off x="4415355" y="3293350"/>
                <a:ext cx="38617" cy="49765"/>
              </a:xfrm>
              <a:custGeom>
                <a:rect b="b" l="l" r="r" t="t"/>
                <a:pathLst>
                  <a:path extrusionOk="0" h="1616" w="1254">
                    <a:moveTo>
                      <a:pt x="865" y="0"/>
                    </a:moveTo>
                    <a:cubicBezTo>
                      <a:pt x="800" y="0"/>
                      <a:pt x="733" y="10"/>
                      <a:pt x="666" y="26"/>
                    </a:cubicBezTo>
                    <a:cubicBezTo>
                      <a:pt x="243" y="139"/>
                      <a:pt x="1" y="571"/>
                      <a:pt x="104" y="1003"/>
                    </a:cubicBezTo>
                    <a:cubicBezTo>
                      <a:pt x="195" y="1371"/>
                      <a:pt x="527" y="1616"/>
                      <a:pt x="897" y="1616"/>
                    </a:cubicBezTo>
                    <a:cubicBezTo>
                      <a:pt x="952" y="1616"/>
                      <a:pt x="1008" y="1610"/>
                      <a:pt x="1064" y="1599"/>
                    </a:cubicBezTo>
                    <a:cubicBezTo>
                      <a:pt x="1133" y="1573"/>
                      <a:pt x="1193" y="1547"/>
                      <a:pt x="1254" y="1513"/>
                    </a:cubicBezTo>
                    <a:cubicBezTo>
                      <a:pt x="1081" y="1279"/>
                      <a:pt x="968" y="1003"/>
                      <a:pt x="925" y="709"/>
                    </a:cubicBezTo>
                    <a:cubicBezTo>
                      <a:pt x="899" y="476"/>
                      <a:pt x="908" y="234"/>
                      <a:pt x="968" y="9"/>
                    </a:cubicBezTo>
                    <a:cubicBezTo>
                      <a:pt x="935" y="3"/>
                      <a:pt x="900" y="0"/>
                      <a:pt x="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7" name="Google Shape;567;p31"/>
            <p:cNvGrpSpPr/>
            <p:nvPr/>
          </p:nvGrpSpPr>
          <p:grpSpPr>
            <a:xfrm rot="8486837">
              <a:off x="6287868" y="2357438"/>
              <a:ext cx="2645678" cy="841927"/>
              <a:chOff x="7710297" y="2870011"/>
              <a:chExt cx="992523" cy="315864"/>
            </a:xfrm>
          </p:grpSpPr>
          <p:sp>
            <p:nvSpPr>
              <p:cNvPr id="568" name="Google Shape;568;p31"/>
              <p:cNvSpPr/>
              <p:nvPr/>
            </p:nvSpPr>
            <p:spPr>
              <a:xfrm>
                <a:off x="7710297" y="2870011"/>
                <a:ext cx="992523" cy="315864"/>
              </a:xfrm>
              <a:custGeom>
                <a:rect b="b" l="l" r="r" t="t"/>
                <a:pathLst>
                  <a:path extrusionOk="0" h="10257" w="32230">
                    <a:moveTo>
                      <a:pt x="1836" y="6138"/>
                    </a:moveTo>
                    <a:cubicBezTo>
                      <a:pt x="2010" y="6138"/>
                      <a:pt x="2165" y="6261"/>
                      <a:pt x="2203" y="6438"/>
                    </a:cubicBezTo>
                    <a:lnTo>
                      <a:pt x="2592" y="8650"/>
                    </a:lnTo>
                    <a:cubicBezTo>
                      <a:pt x="2627" y="8848"/>
                      <a:pt x="2489" y="9038"/>
                      <a:pt x="2290" y="9082"/>
                    </a:cubicBezTo>
                    <a:lnTo>
                      <a:pt x="2212" y="9090"/>
                    </a:lnTo>
                    <a:cubicBezTo>
                      <a:pt x="2190" y="9094"/>
                      <a:pt x="2169" y="9096"/>
                      <a:pt x="2148" y="9096"/>
                    </a:cubicBezTo>
                    <a:cubicBezTo>
                      <a:pt x="1974" y="9096"/>
                      <a:pt x="1819" y="8974"/>
                      <a:pt x="1789" y="8797"/>
                    </a:cubicBezTo>
                    <a:lnTo>
                      <a:pt x="1400" y="6585"/>
                    </a:lnTo>
                    <a:cubicBezTo>
                      <a:pt x="1365" y="6386"/>
                      <a:pt x="1495" y="6196"/>
                      <a:pt x="1694" y="6161"/>
                    </a:cubicBezTo>
                    <a:lnTo>
                      <a:pt x="1771" y="6144"/>
                    </a:lnTo>
                    <a:cubicBezTo>
                      <a:pt x="1793" y="6140"/>
                      <a:pt x="1814" y="6138"/>
                      <a:pt x="1836" y="6138"/>
                    </a:cubicBezTo>
                    <a:close/>
                    <a:moveTo>
                      <a:pt x="31391" y="1"/>
                    </a:moveTo>
                    <a:lnTo>
                      <a:pt x="0" y="5530"/>
                    </a:lnTo>
                    <a:lnTo>
                      <a:pt x="838" y="10257"/>
                    </a:lnTo>
                    <a:lnTo>
                      <a:pt x="32229" y="4727"/>
                    </a:lnTo>
                    <a:lnTo>
                      <a:pt x="31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1"/>
              <p:cNvSpPr/>
              <p:nvPr/>
            </p:nvSpPr>
            <p:spPr>
              <a:xfrm>
                <a:off x="7720921" y="2969263"/>
                <a:ext cx="981899" cy="216612"/>
              </a:xfrm>
              <a:custGeom>
                <a:rect b="b" l="l" r="r" t="t"/>
                <a:pathLst>
                  <a:path extrusionOk="0" h="7034" w="31885">
                    <a:moveTo>
                      <a:pt x="31616" y="0"/>
                    </a:moveTo>
                    <a:cubicBezTo>
                      <a:pt x="21939" y="2489"/>
                      <a:pt x="12011" y="3897"/>
                      <a:pt x="2023" y="4200"/>
                    </a:cubicBezTo>
                    <a:lnTo>
                      <a:pt x="2247" y="5427"/>
                    </a:lnTo>
                    <a:cubicBezTo>
                      <a:pt x="2282" y="5625"/>
                      <a:pt x="2144" y="5815"/>
                      <a:pt x="1945" y="5859"/>
                    </a:cubicBezTo>
                    <a:lnTo>
                      <a:pt x="1867" y="5867"/>
                    </a:lnTo>
                    <a:cubicBezTo>
                      <a:pt x="1845" y="5871"/>
                      <a:pt x="1824" y="5873"/>
                      <a:pt x="1803" y="5873"/>
                    </a:cubicBezTo>
                    <a:cubicBezTo>
                      <a:pt x="1629" y="5873"/>
                      <a:pt x="1474" y="5751"/>
                      <a:pt x="1444" y="5574"/>
                    </a:cubicBezTo>
                    <a:lnTo>
                      <a:pt x="1202" y="4226"/>
                    </a:lnTo>
                    <a:cubicBezTo>
                      <a:pt x="804" y="4234"/>
                      <a:pt x="398" y="4243"/>
                      <a:pt x="1" y="4243"/>
                    </a:cubicBezTo>
                    <a:lnTo>
                      <a:pt x="493" y="7034"/>
                    </a:lnTo>
                    <a:lnTo>
                      <a:pt x="31884" y="1504"/>
                    </a:lnTo>
                    <a:lnTo>
                      <a:pt x="316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1"/>
              <p:cNvSpPr/>
              <p:nvPr/>
            </p:nvSpPr>
            <p:spPr>
              <a:xfrm>
                <a:off x="7710297" y="2870011"/>
                <a:ext cx="974415" cy="213964"/>
              </a:xfrm>
              <a:custGeom>
                <a:rect b="b" l="l" r="r" t="t"/>
                <a:pathLst>
                  <a:path extrusionOk="0" h="6948" w="31642">
                    <a:moveTo>
                      <a:pt x="31391" y="1"/>
                    </a:moveTo>
                    <a:lnTo>
                      <a:pt x="0" y="5530"/>
                    </a:lnTo>
                    <a:lnTo>
                      <a:pt x="251" y="6947"/>
                    </a:lnTo>
                    <a:lnTo>
                      <a:pt x="1426" y="6740"/>
                    </a:lnTo>
                    <a:lnTo>
                      <a:pt x="1400" y="6585"/>
                    </a:lnTo>
                    <a:cubicBezTo>
                      <a:pt x="1365" y="6386"/>
                      <a:pt x="1495" y="6196"/>
                      <a:pt x="1694" y="6161"/>
                    </a:cubicBezTo>
                    <a:lnTo>
                      <a:pt x="1771" y="6144"/>
                    </a:lnTo>
                    <a:cubicBezTo>
                      <a:pt x="1793" y="6140"/>
                      <a:pt x="1814" y="6138"/>
                      <a:pt x="1836" y="6138"/>
                    </a:cubicBezTo>
                    <a:cubicBezTo>
                      <a:pt x="2010" y="6138"/>
                      <a:pt x="2165" y="6261"/>
                      <a:pt x="2203" y="6438"/>
                    </a:cubicBezTo>
                    <a:lnTo>
                      <a:pt x="2229" y="6593"/>
                    </a:lnTo>
                    <a:lnTo>
                      <a:pt x="31642" y="1409"/>
                    </a:lnTo>
                    <a:lnTo>
                      <a:pt x="313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1"/>
              <p:cNvSpPr/>
              <p:nvPr/>
            </p:nvSpPr>
            <p:spPr>
              <a:xfrm>
                <a:off x="7715594" y="3062911"/>
                <a:ext cx="40742" cy="21064"/>
              </a:xfrm>
              <a:custGeom>
                <a:rect b="b" l="l" r="r" t="t"/>
                <a:pathLst>
                  <a:path extrusionOk="0" h="684" w="1323">
                    <a:moveTo>
                      <a:pt x="1323" y="1"/>
                    </a:moveTo>
                    <a:lnTo>
                      <a:pt x="1" y="234"/>
                    </a:lnTo>
                    <a:lnTo>
                      <a:pt x="87" y="683"/>
                    </a:lnTo>
                    <a:lnTo>
                      <a:pt x="1254" y="476"/>
                    </a:lnTo>
                    <a:lnTo>
                      <a:pt x="1228" y="321"/>
                    </a:lnTo>
                    <a:cubicBezTo>
                      <a:pt x="1202" y="200"/>
                      <a:pt x="1245" y="87"/>
                      <a:pt x="1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1"/>
              <p:cNvSpPr/>
              <p:nvPr/>
            </p:nvSpPr>
            <p:spPr>
              <a:xfrm>
                <a:off x="7771764" y="2899821"/>
                <a:ext cx="912949" cy="173253"/>
              </a:xfrm>
              <a:custGeom>
                <a:rect b="b" l="l" r="r" t="t"/>
                <a:pathLst>
                  <a:path extrusionOk="0" h="5626" w="29646">
                    <a:moveTo>
                      <a:pt x="29568" y="0"/>
                    </a:moveTo>
                    <a:lnTo>
                      <a:pt x="0" y="5210"/>
                    </a:lnTo>
                    <a:cubicBezTo>
                      <a:pt x="112" y="5262"/>
                      <a:pt x="181" y="5357"/>
                      <a:pt x="207" y="5470"/>
                    </a:cubicBezTo>
                    <a:lnTo>
                      <a:pt x="233" y="5625"/>
                    </a:lnTo>
                    <a:lnTo>
                      <a:pt x="29646" y="441"/>
                    </a:lnTo>
                    <a:lnTo>
                      <a:pt x="295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1"/>
              <p:cNvSpPr/>
              <p:nvPr/>
            </p:nvSpPr>
            <p:spPr>
              <a:xfrm>
                <a:off x="7822298" y="3106547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4" y="1"/>
                    </a:moveTo>
                    <a:lnTo>
                      <a:pt x="1" y="27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1"/>
              <p:cNvSpPr/>
              <p:nvPr/>
            </p:nvSpPr>
            <p:spPr>
              <a:xfrm>
                <a:off x="7860084" y="3099896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82" y="1"/>
                    </a:moveTo>
                    <a:lnTo>
                      <a:pt x="1" y="27"/>
                    </a:lnTo>
                    <a:lnTo>
                      <a:pt x="355" y="2014"/>
                    </a:lnTo>
                    <a:lnTo>
                      <a:pt x="528" y="198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1"/>
              <p:cNvSpPr/>
              <p:nvPr/>
            </p:nvSpPr>
            <p:spPr>
              <a:xfrm>
                <a:off x="7898147" y="3093244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3" y="1"/>
                    </a:moveTo>
                    <a:lnTo>
                      <a:pt x="0" y="27"/>
                    </a:lnTo>
                    <a:lnTo>
                      <a:pt x="346" y="2014"/>
                    </a:lnTo>
                    <a:lnTo>
                      <a:pt x="527" y="1988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1"/>
              <p:cNvSpPr/>
              <p:nvPr/>
            </p:nvSpPr>
            <p:spPr>
              <a:xfrm>
                <a:off x="7936178" y="3086592"/>
                <a:ext cx="16260" cy="62052"/>
              </a:xfrm>
              <a:custGeom>
                <a:rect b="b" l="l" r="r" t="t"/>
                <a:pathLst>
                  <a:path extrusionOk="0" h="2015" w="528">
                    <a:moveTo>
                      <a:pt x="174" y="1"/>
                    </a:moveTo>
                    <a:lnTo>
                      <a:pt x="1" y="27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1"/>
              <p:cNvSpPr/>
              <p:nvPr/>
            </p:nvSpPr>
            <p:spPr>
              <a:xfrm>
                <a:off x="7973964" y="3079694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0"/>
                    </a:moveTo>
                    <a:lnTo>
                      <a:pt x="1" y="35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1"/>
              <p:cNvSpPr/>
              <p:nvPr/>
            </p:nvSpPr>
            <p:spPr>
              <a:xfrm>
                <a:off x="8011749" y="3073042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1"/>
              <p:cNvSpPr/>
              <p:nvPr/>
            </p:nvSpPr>
            <p:spPr>
              <a:xfrm>
                <a:off x="8049812" y="3066391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0" y="35"/>
                    </a:lnTo>
                    <a:lnTo>
                      <a:pt x="346" y="2022"/>
                    </a:lnTo>
                    <a:lnTo>
                      <a:pt x="527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1"/>
              <p:cNvSpPr/>
              <p:nvPr/>
            </p:nvSpPr>
            <p:spPr>
              <a:xfrm>
                <a:off x="8087844" y="3059739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0"/>
                    </a:moveTo>
                    <a:lnTo>
                      <a:pt x="1" y="35"/>
                    </a:lnTo>
                    <a:lnTo>
                      <a:pt x="347" y="2022"/>
                    </a:lnTo>
                    <a:lnTo>
                      <a:pt x="528" y="1988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1"/>
              <p:cNvSpPr/>
              <p:nvPr/>
            </p:nvSpPr>
            <p:spPr>
              <a:xfrm>
                <a:off x="8125774" y="3053303"/>
                <a:ext cx="15983" cy="62052"/>
              </a:xfrm>
              <a:custGeom>
                <a:rect b="b" l="l" r="r" t="t"/>
                <a:pathLst>
                  <a:path extrusionOk="0" h="2015" w="519">
                    <a:moveTo>
                      <a:pt x="173" y="1"/>
                    </a:moveTo>
                    <a:lnTo>
                      <a:pt x="0" y="36"/>
                    </a:lnTo>
                    <a:lnTo>
                      <a:pt x="346" y="2014"/>
                    </a:lnTo>
                    <a:lnTo>
                      <a:pt x="519" y="1980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8163415" y="3046436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1" y="26"/>
                    </a:lnTo>
                    <a:lnTo>
                      <a:pt x="355" y="2013"/>
                    </a:lnTo>
                    <a:lnTo>
                      <a:pt x="528" y="198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8201477" y="3039784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0" y="26"/>
                    </a:lnTo>
                    <a:lnTo>
                      <a:pt x="346" y="2013"/>
                    </a:lnTo>
                    <a:lnTo>
                      <a:pt x="528" y="198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8239263" y="3033132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0" y="26"/>
                    </a:lnTo>
                    <a:lnTo>
                      <a:pt x="355" y="2013"/>
                    </a:lnTo>
                    <a:lnTo>
                      <a:pt x="527" y="198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8277176" y="3030069"/>
                <a:ext cx="16260" cy="61744"/>
              </a:xfrm>
              <a:custGeom>
                <a:rect b="b" l="l" r="r" t="t"/>
                <a:pathLst>
                  <a:path extrusionOk="0" h="2005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46" y="2005"/>
                    </a:lnTo>
                    <a:lnTo>
                      <a:pt x="528" y="1979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8315080" y="3019552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1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8353143" y="3012900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1" y="35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8390928" y="3006248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0"/>
                    </a:moveTo>
                    <a:lnTo>
                      <a:pt x="0" y="35"/>
                    </a:lnTo>
                    <a:lnTo>
                      <a:pt x="355" y="2022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8428991" y="2999596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0" y="26"/>
                    </a:lnTo>
                    <a:lnTo>
                      <a:pt x="346" y="2014"/>
                    </a:lnTo>
                    <a:lnTo>
                      <a:pt x="527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467023" y="2992945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3" y="0"/>
                    </a:moveTo>
                    <a:lnTo>
                      <a:pt x="1" y="26"/>
                    </a:lnTo>
                    <a:lnTo>
                      <a:pt x="346" y="2022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8504808" y="2986293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73" y="0"/>
                    </a:moveTo>
                    <a:lnTo>
                      <a:pt x="1" y="26"/>
                    </a:lnTo>
                    <a:lnTo>
                      <a:pt x="346" y="2014"/>
                    </a:lnTo>
                    <a:lnTo>
                      <a:pt x="528" y="198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8542593" y="2979641"/>
                <a:ext cx="16260" cy="62021"/>
              </a:xfrm>
              <a:custGeom>
                <a:rect b="b" l="l" r="r" t="t"/>
                <a:pathLst>
                  <a:path extrusionOk="0" h="2014" w="528">
                    <a:moveTo>
                      <a:pt x="182" y="0"/>
                    </a:moveTo>
                    <a:lnTo>
                      <a:pt x="1" y="26"/>
                    </a:lnTo>
                    <a:lnTo>
                      <a:pt x="355" y="2014"/>
                    </a:lnTo>
                    <a:lnTo>
                      <a:pt x="528" y="198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8580786" y="2972577"/>
                <a:ext cx="15983" cy="61775"/>
              </a:xfrm>
              <a:custGeom>
                <a:rect b="b" l="l" r="r" t="t"/>
                <a:pathLst>
                  <a:path extrusionOk="0" h="2006" w="519">
                    <a:moveTo>
                      <a:pt x="173" y="1"/>
                    </a:moveTo>
                    <a:lnTo>
                      <a:pt x="0" y="27"/>
                    </a:lnTo>
                    <a:lnTo>
                      <a:pt x="346" y="2005"/>
                    </a:lnTo>
                    <a:lnTo>
                      <a:pt x="518" y="1979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8618688" y="2966061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74" y="1"/>
                    </a:moveTo>
                    <a:lnTo>
                      <a:pt x="1" y="35"/>
                    </a:lnTo>
                    <a:lnTo>
                      <a:pt x="346" y="2023"/>
                    </a:lnTo>
                    <a:lnTo>
                      <a:pt x="528" y="1988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8656473" y="2959409"/>
                <a:ext cx="16260" cy="62298"/>
              </a:xfrm>
              <a:custGeom>
                <a:rect b="b" l="l" r="r" t="t"/>
                <a:pathLst>
                  <a:path extrusionOk="0" h="2023" w="528">
                    <a:moveTo>
                      <a:pt x="182" y="1"/>
                    </a:moveTo>
                    <a:lnTo>
                      <a:pt x="1" y="35"/>
                    </a:lnTo>
                    <a:lnTo>
                      <a:pt x="355" y="2023"/>
                    </a:lnTo>
                    <a:lnTo>
                      <a:pt x="528" y="198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6" name="Google Shape;596;p31"/>
            <p:cNvGrpSpPr/>
            <p:nvPr/>
          </p:nvGrpSpPr>
          <p:grpSpPr>
            <a:xfrm rot="-1611076">
              <a:off x="5437085" y="936395"/>
              <a:ext cx="801428" cy="1284331"/>
              <a:chOff x="5426232" y="1395700"/>
              <a:chExt cx="673086" cy="1078656"/>
            </a:xfrm>
          </p:grpSpPr>
          <p:sp>
            <p:nvSpPr>
              <p:cNvPr id="597" name="Google Shape;597;p31"/>
              <p:cNvSpPr/>
              <p:nvPr/>
            </p:nvSpPr>
            <p:spPr>
              <a:xfrm>
                <a:off x="5437380" y="1516725"/>
                <a:ext cx="648758" cy="945684"/>
              </a:xfrm>
              <a:custGeom>
                <a:rect b="b" l="l" r="r" t="t"/>
                <a:pathLst>
                  <a:path extrusionOk="0" h="30709" w="21067">
                    <a:moveTo>
                      <a:pt x="17316" y="0"/>
                    </a:moveTo>
                    <a:lnTo>
                      <a:pt x="15433" y="52"/>
                    </a:lnTo>
                    <a:lnTo>
                      <a:pt x="1" y="27546"/>
                    </a:lnTo>
                    <a:lnTo>
                      <a:pt x="5643" y="30708"/>
                    </a:lnTo>
                    <a:lnTo>
                      <a:pt x="21066" y="3223"/>
                    </a:lnTo>
                    <a:lnTo>
                      <a:pt x="20142" y="1581"/>
                    </a:lnTo>
                    <a:lnTo>
                      <a:pt x="18725" y="786"/>
                    </a:lnTo>
                    <a:lnTo>
                      <a:pt x="17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5437380" y="1516448"/>
                <a:ext cx="547905" cy="899645"/>
              </a:xfrm>
              <a:custGeom>
                <a:rect b="b" l="l" r="r" t="t"/>
                <a:pathLst>
                  <a:path extrusionOk="0" h="29214" w="17792">
                    <a:moveTo>
                      <a:pt x="17316" y="1"/>
                    </a:moveTo>
                    <a:lnTo>
                      <a:pt x="15433" y="61"/>
                    </a:lnTo>
                    <a:lnTo>
                      <a:pt x="1" y="27555"/>
                    </a:lnTo>
                    <a:lnTo>
                      <a:pt x="2965" y="29214"/>
                    </a:lnTo>
                    <a:cubicBezTo>
                      <a:pt x="5678" y="18578"/>
                      <a:pt x="10741" y="8684"/>
                      <a:pt x="17792" y="268"/>
                    </a:cubicBezTo>
                    <a:lnTo>
                      <a:pt x="173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5500201" y="1527626"/>
                <a:ext cx="537773" cy="899399"/>
              </a:xfrm>
              <a:custGeom>
                <a:rect b="b" l="l" r="r" t="t"/>
                <a:pathLst>
                  <a:path extrusionOk="0" h="29206" w="17463">
                    <a:moveTo>
                      <a:pt x="15916" y="0"/>
                    </a:moveTo>
                    <a:lnTo>
                      <a:pt x="0" y="28341"/>
                    </a:lnTo>
                    <a:lnTo>
                      <a:pt x="1555" y="29205"/>
                    </a:lnTo>
                    <a:lnTo>
                      <a:pt x="17463" y="873"/>
                    </a:lnTo>
                    <a:lnTo>
                      <a:pt x="15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5912608" y="1395700"/>
                <a:ext cx="186710" cy="220307"/>
              </a:xfrm>
              <a:custGeom>
                <a:rect b="b" l="l" r="r" t="t"/>
                <a:pathLst>
                  <a:path extrusionOk="0" h="7154" w="6063">
                    <a:moveTo>
                      <a:pt x="5803" y="0"/>
                    </a:moveTo>
                    <a:cubicBezTo>
                      <a:pt x="5757" y="0"/>
                      <a:pt x="5711" y="13"/>
                      <a:pt x="5669" y="42"/>
                    </a:cubicBezTo>
                    <a:lnTo>
                      <a:pt x="1" y="3982"/>
                    </a:lnTo>
                    <a:cubicBezTo>
                      <a:pt x="194" y="4090"/>
                      <a:pt x="359" y="4124"/>
                      <a:pt x="512" y="4124"/>
                    </a:cubicBezTo>
                    <a:cubicBezTo>
                      <a:pt x="768" y="4124"/>
                      <a:pt x="988" y="4030"/>
                      <a:pt x="1243" y="4030"/>
                    </a:cubicBezTo>
                    <a:cubicBezTo>
                      <a:pt x="1396" y="4030"/>
                      <a:pt x="1562" y="4064"/>
                      <a:pt x="1755" y="4172"/>
                    </a:cubicBezTo>
                    <a:cubicBezTo>
                      <a:pt x="2455" y="4570"/>
                      <a:pt x="2109" y="5174"/>
                      <a:pt x="2818" y="5572"/>
                    </a:cubicBezTo>
                    <a:cubicBezTo>
                      <a:pt x="3010" y="5680"/>
                      <a:pt x="3175" y="5714"/>
                      <a:pt x="3328" y="5714"/>
                    </a:cubicBezTo>
                    <a:cubicBezTo>
                      <a:pt x="3587" y="5714"/>
                      <a:pt x="3809" y="5616"/>
                      <a:pt x="4069" y="5616"/>
                    </a:cubicBezTo>
                    <a:cubicBezTo>
                      <a:pt x="4219" y="5616"/>
                      <a:pt x="4382" y="5649"/>
                      <a:pt x="4572" y="5753"/>
                    </a:cubicBezTo>
                    <a:cubicBezTo>
                      <a:pt x="5280" y="6151"/>
                      <a:pt x="4935" y="6756"/>
                      <a:pt x="5643" y="7153"/>
                    </a:cubicBezTo>
                    <a:lnTo>
                      <a:pt x="6049" y="258"/>
                    </a:lnTo>
                    <a:cubicBezTo>
                      <a:pt x="6062" y="110"/>
                      <a:pt x="5936" y="0"/>
                      <a:pt x="5803" y="0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5912608" y="1395762"/>
                <a:ext cx="185509" cy="138547"/>
              </a:xfrm>
              <a:custGeom>
                <a:rect b="b" l="l" r="r" t="t"/>
                <a:pathLst>
                  <a:path extrusionOk="0" h="4499" w="6024">
                    <a:moveTo>
                      <a:pt x="5807" y="0"/>
                    </a:moveTo>
                    <a:cubicBezTo>
                      <a:pt x="5760" y="0"/>
                      <a:pt x="5711" y="16"/>
                      <a:pt x="5669" y="49"/>
                    </a:cubicBezTo>
                    <a:lnTo>
                      <a:pt x="1" y="3980"/>
                    </a:lnTo>
                    <a:cubicBezTo>
                      <a:pt x="192" y="4088"/>
                      <a:pt x="356" y="4122"/>
                      <a:pt x="509" y="4122"/>
                    </a:cubicBezTo>
                    <a:cubicBezTo>
                      <a:pt x="763" y="4122"/>
                      <a:pt x="984" y="4028"/>
                      <a:pt x="1239" y="4028"/>
                    </a:cubicBezTo>
                    <a:cubicBezTo>
                      <a:pt x="1391" y="4028"/>
                      <a:pt x="1555" y="4062"/>
                      <a:pt x="1746" y="4170"/>
                    </a:cubicBezTo>
                    <a:cubicBezTo>
                      <a:pt x="1893" y="4248"/>
                      <a:pt x="2014" y="4360"/>
                      <a:pt x="2109" y="4498"/>
                    </a:cubicBezTo>
                    <a:cubicBezTo>
                      <a:pt x="3353" y="2995"/>
                      <a:pt x="4658" y="1543"/>
                      <a:pt x="6023" y="144"/>
                    </a:cubicBezTo>
                    <a:cubicBezTo>
                      <a:pt x="5984" y="54"/>
                      <a:pt x="5897" y="0"/>
                      <a:pt x="5807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018512" y="1395793"/>
                <a:ext cx="80406" cy="91153"/>
              </a:xfrm>
              <a:custGeom>
                <a:rect b="b" l="l" r="r" t="t"/>
                <a:pathLst>
                  <a:path extrusionOk="0" h="2960" w="2611">
                    <a:moveTo>
                      <a:pt x="2368" y="1"/>
                    </a:moveTo>
                    <a:cubicBezTo>
                      <a:pt x="2321" y="1"/>
                      <a:pt x="2273" y="15"/>
                      <a:pt x="2230" y="48"/>
                    </a:cubicBezTo>
                    <a:lnTo>
                      <a:pt x="1" y="1594"/>
                    </a:lnTo>
                    <a:lnTo>
                      <a:pt x="2446" y="2959"/>
                    </a:lnTo>
                    <a:lnTo>
                      <a:pt x="2610" y="264"/>
                    </a:lnTo>
                    <a:cubicBezTo>
                      <a:pt x="2610" y="238"/>
                      <a:pt x="2610" y="212"/>
                      <a:pt x="2602" y="186"/>
                    </a:cubicBezTo>
                    <a:cubicBezTo>
                      <a:pt x="2572" y="73"/>
                      <a:pt x="2472" y="1"/>
                      <a:pt x="2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6018512" y="1395762"/>
                <a:ext cx="79605" cy="62699"/>
              </a:xfrm>
              <a:custGeom>
                <a:rect b="b" l="l" r="r" t="t"/>
                <a:pathLst>
                  <a:path extrusionOk="0" h="2036" w="2585">
                    <a:moveTo>
                      <a:pt x="2368" y="0"/>
                    </a:moveTo>
                    <a:cubicBezTo>
                      <a:pt x="2321" y="0"/>
                      <a:pt x="2272" y="16"/>
                      <a:pt x="2230" y="49"/>
                    </a:cubicBezTo>
                    <a:lnTo>
                      <a:pt x="1" y="1587"/>
                    </a:lnTo>
                    <a:lnTo>
                      <a:pt x="804" y="2036"/>
                    </a:lnTo>
                    <a:cubicBezTo>
                      <a:pt x="1383" y="1397"/>
                      <a:pt x="1979" y="766"/>
                      <a:pt x="2584" y="144"/>
                    </a:cubicBezTo>
                    <a:cubicBezTo>
                      <a:pt x="2545" y="54"/>
                      <a:pt x="2458" y="0"/>
                      <a:pt x="2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5426232" y="2353025"/>
                <a:ext cx="196133" cy="121332"/>
              </a:xfrm>
              <a:custGeom>
                <a:rect b="b" l="l" r="r" t="t"/>
                <a:pathLst>
                  <a:path extrusionOk="0" h="3940" w="6369">
                    <a:moveTo>
                      <a:pt x="1309" y="1"/>
                    </a:moveTo>
                    <a:cubicBezTo>
                      <a:pt x="851" y="1"/>
                      <a:pt x="510" y="127"/>
                      <a:pt x="363" y="389"/>
                    </a:cubicBezTo>
                    <a:cubicBezTo>
                      <a:pt x="0" y="1037"/>
                      <a:pt x="959" y="2273"/>
                      <a:pt x="2523" y="3145"/>
                    </a:cubicBezTo>
                    <a:cubicBezTo>
                      <a:pt x="3450" y="3665"/>
                      <a:pt x="4376" y="3940"/>
                      <a:pt x="5052" y="3940"/>
                    </a:cubicBezTo>
                    <a:cubicBezTo>
                      <a:pt x="5511" y="3940"/>
                      <a:pt x="5855" y="3813"/>
                      <a:pt x="6005" y="3551"/>
                    </a:cubicBezTo>
                    <a:cubicBezTo>
                      <a:pt x="6368" y="2903"/>
                      <a:pt x="5400" y="1668"/>
                      <a:pt x="3845" y="795"/>
                    </a:cubicBezTo>
                    <a:cubicBezTo>
                      <a:pt x="2913" y="275"/>
                      <a:pt x="1985" y="1"/>
                      <a:pt x="1309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5426232" y="2352871"/>
                <a:ext cx="113356" cy="104487"/>
              </a:xfrm>
              <a:custGeom>
                <a:rect b="b" l="l" r="r" t="t"/>
                <a:pathLst>
                  <a:path extrusionOk="0" h="3393" w="3681">
                    <a:moveTo>
                      <a:pt x="1307" y="0"/>
                    </a:moveTo>
                    <a:cubicBezTo>
                      <a:pt x="851" y="0"/>
                      <a:pt x="511" y="126"/>
                      <a:pt x="363" y="385"/>
                    </a:cubicBezTo>
                    <a:cubicBezTo>
                      <a:pt x="0" y="1042"/>
                      <a:pt x="959" y="2278"/>
                      <a:pt x="2523" y="3150"/>
                    </a:cubicBezTo>
                    <a:cubicBezTo>
                      <a:pt x="2687" y="3237"/>
                      <a:pt x="2843" y="3323"/>
                      <a:pt x="2998" y="3392"/>
                    </a:cubicBezTo>
                    <a:cubicBezTo>
                      <a:pt x="3206" y="2494"/>
                      <a:pt x="3439" y="1604"/>
                      <a:pt x="3681" y="714"/>
                    </a:cubicBezTo>
                    <a:cubicBezTo>
                      <a:pt x="2805" y="245"/>
                      <a:pt x="1943" y="0"/>
                      <a:pt x="1307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5483418" y="2388439"/>
                <a:ext cx="81453" cy="50411"/>
              </a:xfrm>
              <a:custGeom>
                <a:rect b="b" l="l" r="r" t="t"/>
                <a:pathLst>
                  <a:path extrusionOk="0" h="1637" w="2645">
                    <a:moveTo>
                      <a:pt x="552" y="1"/>
                    </a:moveTo>
                    <a:cubicBezTo>
                      <a:pt x="360" y="1"/>
                      <a:pt x="216" y="54"/>
                      <a:pt x="156" y="164"/>
                    </a:cubicBezTo>
                    <a:cubicBezTo>
                      <a:pt x="1" y="431"/>
                      <a:pt x="407" y="941"/>
                      <a:pt x="1055" y="1304"/>
                    </a:cubicBezTo>
                    <a:cubicBezTo>
                      <a:pt x="1437" y="1521"/>
                      <a:pt x="1823" y="1636"/>
                      <a:pt x="2105" y="1636"/>
                    </a:cubicBezTo>
                    <a:cubicBezTo>
                      <a:pt x="2293" y="1636"/>
                      <a:pt x="2435" y="1584"/>
                      <a:pt x="2498" y="1477"/>
                    </a:cubicBezTo>
                    <a:cubicBezTo>
                      <a:pt x="2645" y="1209"/>
                      <a:pt x="2247" y="699"/>
                      <a:pt x="1599" y="328"/>
                    </a:cubicBezTo>
                    <a:cubicBezTo>
                      <a:pt x="1216" y="113"/>
                      <a:pt x="832" y="1"/>
                      <a:pt x="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5483695" y="2388439"/>
                <a:ext cx="49518" cy="44684"/>
              </a:xfrm>
              <a:custGeom>
                <a:rect b="b" l="l" r="r" t="t"/>
                <a:pathLst>
                  <a:path extrusionOk="0" h="1451" w="1608">
                    <a:moveTo>
                      <a:pt x="543" y="1"/>
                    </a:moveTo>
                    <a:cubicBezTo>
                      <a:pt x="351" y="1"/>
                      <a:pt x="207" y="54"/>
                      <a:pt x="147" y="164"/>
                    </a:cubicBezTo>
                    <a:cubicBezTo>
                      <a:pt x="0" y="431"/>
                      <a:pt x="398" y="950"/>
                      <a:pt x="1037" y="1304"/>
                    </a:cubicBezTo>
                    <a:cubicBezTo>
                      <a:pt x="1132" y="1356"/>
                      <a:pt x="1227" y="1408"/>
                      <a:pt x="1331" y="1451"/>
                    </a:cubicBezTo>
                    <a:cubicBezTo>
                      <a:pt x="1417" y="1079"/>
                      <a:pt x="1512" y="708"/>
                      <a:pt x="1607" y="345"/>
                    </a:cubicBezTo>
                    <a:lnTo>
                      <a:pt x="1590" y="328"/>
                    </a:lnTo>
                    <a:cubicBezTo>
                      <a:pt x="1207" y="113"/>
                      <a:pt x="823" y="1"/>
                      <a:pt x="5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8" name="Google Shape;608;p31"/>
            <p:cNvGrpSpPr/>
            <p:nvPr/>
          </p:nvGrpSpPr>
          <p:grpSpPr>
            <a:xfrm rot="-4599954">
              <a:off x="6476192" y="439945"/>
              <a:ext cx="475088" cy="520957"/>
              <a:chOff x="3475553" y="575322"/>
              <a:chExt cx="720849" cy="790446"/>
            </a:xfrm>
          </p:grpSpPr>
          <p:sp>
            <p:nvSpPr>
              <p:cNvPr id="609" name="Google Shape;609;p31"/>
              <p:cNvSpPr/>
              <p:nvPr/>
            </p:nvSpPr>
            <p:spPr>
              <a:xfrm>
                <a:off x="3483529" y="641438"/>
                <a:ext cx="695043" cy="706684"/>
              </a:xfrm>
              <a:custGeom>
                <a:rect b="b" l="l" r="r" t="t"/>
                <a:pathLst>
                  <a:path extrusionOk="0" h="22948" w="22570">
                    <a:moveTo>
                      <a:pt x="10295" y="0"/>
                    </a:moveTo>
                    <a:cubicBezTo>
                      <a:pt x="10222" y="0"/>
                      <a:pt x="10151" y="33"/>
                      <a:pt x="10110" y="100"/>
                    </a:cubicBezTo>
                    <a:lnTo>
                      <a:pt x="78" y="13778"/>
                    </a:lnTo>
                    <a:cubicBezTo>
                      <a:pt x="1" y="13890"/>
                      <a:pt x="27" y="14037"/>
                      <a:pt x="130" y="14115"/>
                    </a:cubicBezTo>
                    <a:lnTo>
                      <a:pt x="12132" y="22902"/>
                    </a:lnTo>
                    <a:cubicBezTo>
                      <a:pt x="12173" y="22933"/>
                      <a:pt x="12222" y="22947"/>
                      <a:pt x="12270" y="22947"/>
                    </a:cubicBezTo>
                    <a:cubicBezTo>
                      <a:pt x="12345" y="22947"/>
                      <a:pt x="12418" y="22913"/>
                      <a:pt x="12460" y="22850"/>
                    </a:cubicBezTo>
                    <a:lnTo>
                      <a:pt x="22492" y="9164"/>
                    </a:lnTo>
                    <a:cubicBezTo>
                      <a:pt x="22570" y="9060"/>
                      <a:pt x="22544" y="8913"/>
                      <a:pt x="22440" y="8835"/>
                    </a:cubicBezTo>
                    <a:lnTo>
                      <a:pt x="10438" y="48"/>
                    </a:lnTo>
                    <a:cubicBezTo>
                      <a:pt x="10396" y="16"/>
                      <a:pt x="10345" y="0"/>
                      <a:pt x="10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3484053" y="641346"/>
                <a:ext cx="461956" cy="568353"/>
              </a:xfrm>
              <a:custGeom>
                <a:rect b="b" l="l" r="r" t="t"/>
                <a:pathLst>
                  <a:path extrusionOk="0" h="18456" w="15001">
                    <a:moveTo>
                      <a:pt x="10287" y="1"/>
                    </a:moveTo>
                    <a:cubicBezTo>
                      <a:pt x="10217" y="1"/>
                      <a:pt x="10148" y="32"/>
                      <a:pt x="10102" y="94"/>
                    </a:cubicBezTo>
                    <a:lnTo>
                      <a:pt x="79" y="13781"/>
                    </a:lnTo>
                    <a:cubicBezTo>
                      <a:pt x="1" y="13884"/>
                      <a:pt x="27" y="14031"/>
                      <a:pt x="131" y="14109"/>
                    </a:cubicBezTo>
                    <a:lnTo>
                      <a:pt x="6058" y="18455"/>
                    </a:lnTo>
                    <a:cubicBezTo>
                      <a:pt x="7769" y="12778"/>
                      <a:pt x="10836" y="7611"/>
                      <a:pt x="15001" y="3395"/>
                    </a:cubicBezTo>
                    <a:lnTo>
                      <a:pt x="10421" y="42"/>
                    </a:lnTo>
                    <a:cubicBezTo>
                      <a:pt x="10380" y="15"/>
                      <a:pt x="10333" y="1"/>
                      <a:pt x="10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3542871" y="722183"/>
                <a:ext cx="576359" cy="545256"/>
              </a:xfrm>
              <a:custGeom>
                <a:rect b="b" l="l" r="r" t="t"/>
                <a:pathLst>
                  <a:path extrusionOk="0" h="17706" w="18716">
                    <a:moveTo>
                      <a:pt x="6334" y="1"/>
                    </a:moveTo>
                    <a:lnTo>
                      <a:pt x="1" y="8633"/>
                    </a:lnTo>
                    <a:lnTo>
                      <a:pt x="12382" y="17705"/>
                    </a:lnTo>
                    <a:lnTo>
                      <a:pt x="18716" y="9065"/>
                    </a:lnTo>
                    <a:lnTo>
                      <a:pt x="6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3543148" y="721937"/>
                <a:ext cx="333171" cy="385831"/>
              </a:xfrm>
              <a:custGeom>
                <a:rect b="b" l="l" r="r" t="t"/>
                <a:pathLst>
                  <a:path extrusionOk="0" h="12529" w="10819">
                    <a:moveTo>
                      <a:pt x="6325" y="0"/>
                    </a:moveTo>
                    <a:lnTo>
                      <a:pt x="0" y="8641"/>
                    </a:lnTo>
                    <a:lnTo>
                      <a:pt x="5305" y="12529"/>
                    </a:lnTo>
                    <a:cubicBezTo>
                      <a:pt x="6679" y="9194"/>
                      <a:pt x="8537" y="6074"/>
                      <a:pt x="10818" y="3284"/>
                    </a:cubicBezTo>
                    <a:lnTo>
                      <a:pt x="63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3823845" y="575506"/>
                <a:ext cx="372558" cy="324179"/>
              </a:xfrm>
              <a:custGeom>
                <a:rect b="b" l="l" r="r" t="t"/>
                <a:pathLst>
                  <a:path extrusionOk="0" h="10527" w="12098">
                    <a:moveTo>
                      <a:pt x="2289" y="1"/>
                    </a:moveTo>
                    <a:cubicBezTo>
                      <a:pt x="2069" y="1"/>
                      <a:pt x="1853" y="100"/>
                      <a:pt x="1712" y="288"/>
                    </a:cubicBezTo>
                    <a:lnTo>
                      <a:pt x="1" y="2630"/>
                    </a:lnTo>
                    <a:lnTo>
                      <a:pt x="10776" y="10527"/>
                    </a:lnTo>
                    <a:lnTo>
                      <a:pt x="11095" y="10095"/>
                    </a:lnTo>
                    <a:cubicBezTo>
                      <a:pt x="12098" y="8721"/>
                      <a:pt x="11804" y="6803"/>
                      <a:pt x="10439" y="5801"/>
                    </a:cubicBezTo>
                    <a:lnTo>
                      <a:pt x="2705" y="133"/>
                    </a:lnTo>
                    <a:cubicBezTo>
                      <a:pt x="2579" y="44"/>
                      <a:pt x="2433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3823845" y="575322"/>
                <a:ext cx="206265" cy="170574"/>
              </a:xfrm>
              <a:custGeom>
                <a:rect b="b" l="l" r="r" t="t"/>
                <a:pathLst>
                  <a:path extrusionOk="0" h="5539" w="6698">
                    <a:moveTo>
                      <a:pt x="2292" y="0"/>
                    </a:moveTo>
                    <a:cubicBezTo>
                      <a:pt x="2075" y="0"/>
                      <a:pt x="1860" y="102"/>
                      <a:pt x="1720" y="294"/>
                    </a:cubicBezTo>
                    <a:lnTo>
                      <a:pt x="1" y="2636"/>
                    </a:lnTo>
                    <a:lnTo>
                      <a:pt x="3967" y="5539"/>
                    </a:lnTo>
                    <a:cubicBezTo>
                      <a:pt x="4831" y="4666"/>
                      <a:pt x="5747" y="3837"/>
                      <a:pt x="6697" y="3059"/>
                    </a:cubicBezTo>
                    <a:lnTo>
                      <a:pt x="2705" y="139"/>
                    </a:lnTo>
                    <a:cubicBezTo>
                      <a:pt x="2581" y="45"/>
                      <a:pt x="2436" y="0"/>
                      <a:pt x="22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3475553" y="1089660"/>
                <a:ext cx="362704" cy="276108"/>
              </a:xfrm>
              <a:custGeom>
                <a:rect b="b" l="l" r="r" t="t"/>
                <a:pathLst>
                  <a:path extrusionOk="0" h="8966" w="11778">
                    <a:moveTo>
                      <a:pt x="1003" y="0"/>
                    </a:moveTo>
                    <a:lnTo>
                      <a:pt x="225" y="1063"/>
                    </a:lnTo>
                    <a:cubicBezTo>
                      <a:pt x="0" y="1383"/>
                      <a:pt x="61" y="1823"/>
                      <a:pt x="381" y="2057"/>
                    </a:cubicBezTo>
                    <a:lnTo>
                      <a:pt x="9445" y="8693"/>
                    </a:lnTo>
                    <a:cubicBezTo>
                      <a:pt x="9697" y="8876"/>
                      <a:pt x="9991" y="8965"/>
                      <a:pt x="10282" y="8965"/>
                    </a:cubicBezTo>
                    <a:cubicBezTo>
                      <a:pt x="10719" y="8965"/>
                      <a:pt x="11149" y="8765"/>
                      <a:pt x="11423" y="8382"/>
                    </a:cubicBezTo>
                    <a:lnTo>
                      <a:pt x="11777" y="7898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3475553" y="1089660"/>
                <a:ext cx="194809" cy="184431"/>
              </a:xfrm>
              <a:custGeom>
                <a:rect b="b" l="l" r="r" t="t"/>
                <a:pathLst>
                  <a:path extrusionOk="0" h="5989" w="6326">
                    <a:moveTo>
                      <a:pt x="1011" y="0"/>
                    </a:moveTo>
                    <a:lnTo>
                      <a:pt x="234" y="1054"/>
                    </a:lnTo>
                    <a:cubicBezTo>
                      <a:pt x="0" y="1374"/>
                      <a:pt x="70" y="1815"/>
                      <a:pt x="389" y="2048"/>
                    </a:cubicBezTo>
                    <a:lnTo>
                      <a:pt x="5772" y="5988"/>
                    </a:lnTo>
                    <a:cubicBezTo>
                      <a:pt x="5937" y="5288"/>
                      <a:pt x="6118" y="4588"/>
                      <a:pt x="6325" y="3897"/>
                    </a:cubicBez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7" name="Google Shape;617;p31"/>
            <p:cNvGrpSpPr/>
            <p:nvPr/>
          </p:nvGrpSpPr>
          <p:grpSpPr>
            <a:xfrm rot="-142832">
              <a:off x="7204630" y="4079689"/>
              <a:ext cx="481167" cy="390089"/>
              <a:chOff x="3945978" y="3706896"/>
              <a:chExt cx="642630" cy="520990"/>
            </a:xfrm>
          </p:grpSpPr>
          <p:sp>
            <p:nvSpPr>
              <p:cNvPr id="618" name="Google Shape;618;p31"/>
              <p:cNvSpPr/>
              <p:nvPr/>
            </p:nvSpPr>
            <p:spPr>
              <a:xfrm>
                <a:off x="3945978" y="3706896"/>
                <a:ext cx="642630" cy="520990"/>
              </a:xfrm>
              <a:custGeom>
                <a:rect b="b" l="l" r="r" t="t"/>
                <a:pathLst>
                  <a:path extrusionOk="0" h="16918" w="20868">
                    <a:moveTo>
                      <a:pt x="5237" y="1"/>
                    </a:moveTo>
                    <a:cubicBezTo>
                      <a:pt x="4929" y="1"/>
                      <a:pt x="4619" y="32"/>
                      <a:pt x="4313" y="94"/>
                    </a:cubicBezTo>
                    <a:cubicBezTo>
                      <a:pt x="3111" y="336"/>
                      <a:pt x="2066" y="1053"/>
                      <a:pt x="1392" y="2072"/>
                    </a:cubicBezTo>
                    <a:lnTo>
                      <a:pt x="1375" y="2098"/>
                    </a:lnTo>
                    <a:cubicBezTo>
                      <a:pt x="1" y="4215"/>
                      <a:pt x="588" y="7049"/>
                      <a:pt x="2697" y="8441"/>
                    </a:cubicBezTo>
                    <a:lnTo>
                      <a:pt x="14655" y="16312"/>
                    </a:lnTo>
                    <a:cubicBezTo>
                      <a:pt x="15278" y="16722"/>
                      <a:pt x="15980" y="16918"/>
                      <a:pt x="16674" y="16918"/>
                    </a:cubicBezTo>
                    <a:cubicBezTo>
                      <a:pt x="17868" y="16918"/>
                      <a:pt x="19040" y="16337"/>
                      <a:pt x="19744" y="15266"/>
                    </a:cubicBezTo>
                    <a:lnTo>
                      <a:pt x="19762" y="15241"/>
                    </a:lnTo>
                    <a:cubicBezTo>
                      <a:pt x="20868" y="13547"/>
                      <a:pt x="20392" y="11275"/>
                      <a:pt x="18708" y="10169"/>
                    </a:cubicBezTo>
                    <a:lnTo>
                      <a:pt x="8901" y="3714"/>
                    </a:lnTo>
                    <a:cubicBezTo>
                      <a:pt x="8421" y="3387"/>
                      <a:pt x="7875" y="3230"/>
                      <a:pt x="7336" y="3230"/>
                    </a:cubicBezTo>
                    <a:cubicBezTo>
                      <a:pt x="6438" y="3230"/>
                      <a:pt x="5559" y="3665"/>
                      <a:pt x="5030" y="4475"/>
                    </a:cubicBezTo>
                    <a:cubicBezTo>
                      <a:pt x="4183" y="5762"/>
                      <a:pt x="4563" y="7499"/>
                      <a:pt x="5876" y="8320"/>
                    </a:cubicBezTo>
                    <a:lnTo>
                      <a:pt x="10793" y="11456"/>
                    </a:lnTo>
                    <a:cubicBezTo>
                      <a:pt x="10891" y="11522"/>
                      <a:pt x="11003" y="11554"/>
                      <a:pt x="11113" y="11554"/>
                    </a:cubicBezTo>
                    <a:cubicBezTo>
                      <a:pt x="11306" y="11554"/>
                      <a:pt x="11495" y="11459"/>
                      <a:pt x="11605" y="11283"/>
                    </a:cubicBezTo>
                    <a:cubicBezTo>
                      <a:pt x="11778" y="11015"/>
                      <a:pt x="11691" y="10644"/>
                      <a:pt x="11415" y="10480"/>
                    </a:cubicBezTo>
                    <a:lnTo>
                      <a:pt x="6499" y="7352"/>
                    </a:lnTo>
                    <a:cubicBezTo>
                      <a:pt x="5764" y="6868"/>
                      <a:pt x="5557" y="5883"/>
                      <a:pt x="6041" y="5148"/>
                    </a:cubicBezTo>
                    <a:lnTo>
                      <a:pt x="6049" y="5140"/>
                    </a:lnTo>
                    <a:cubicBezTo>
                      <a:pt x="6355" y="4670"/>
                      <a:pt x="6864" y="4418"/>
                      <a:pt x="7383" y="4418"/>
                    </a:cubicBezTo>
                    <a:cubicBezTo>
                      <a:pt x="7685" y="4418"/>
                      <a:pt x="7991" y="4504"/>
                      <a:pt x="8261" y="4682"/>
                    </a:cubicBezTo>
                    <a:lnTo>
                      <a:pt x="18068" y="11128"/>
                    </a:lnTo>
                    <a:cubicBezTo>
                      <a:pt x="19226" y="11897"/>
                      <a:pt x="19554" y="13452"/>
                      <a:pt x="18794" y="14610"/>
                    </a:cubicBezTo>
                    <a:lnTo>
                      <a:pt x="18785" y="14627"/>
                    </a:lnTo>
                    <a:cubicBezTo>
                      <a:pt x="18300" y="15364"/>
                      <a:pt x="17496" y="15763"/>
                      <a:pt x="16679" y="15763"/>
                    </a:cubicBezTo>
                    <a:cubicBezTo>
                      <a:pt x="16202" y="15763"/>
                      <a:pt x="15721" y="15627"/>
                      <a:pt x="15295" y="15344"/>
                    </a:cubicBezTo>
                    <a:lnTo>
                      <a:pt x="3336" y="7473"/>
                    </a:lnTo>
                    <a:cubicBezTo>
                      <a:pt x="1764" y="6419"/>
                      <a:pt x="1332" y="4293"/>
                      <a:pt x="2377" y="2712"/>
                    </a:cubicBezTo>
                    <a:cubicBezTo>
                      <a:pt x="3041" y="1708"/>
                      <a:pt x="4137" y="1163"/>
                      <a:pt x="5256" y="1163"/>
                    </a:cubicBezTo>
                    <a:cubicBezTo>
                      <a:pt x="5899" y="1163"/>
                      <a:pt x="6549" y="1343"/>
                      <a:pt x="7129" y="1718"/>
                    </a:cubicBezTo>
                    <a:lnTo>
                      <a:pt x="11320" y="4492"/>
                    </a:lnTo>
                    <a:cubicBezTo>
                      <a:pt x="11416" y="4556"/>
                      <a:pt x="11526" y="4586"/>
                      <a:pt x="11635" y="4586"/>
                    </a:cubicBezTo>
                    <a:cubicBezTo>
                      <a:pt x="11821" y="4586"/>
                      <a:pt x="12006" y="4497"/>
                      <a:pt x="12115" y="4328"/>
                    </a:cubicBezTo>
                    <a:cubicBezTo>
                      <a:pt x="12288" y="4060"/>
                      <a:pt x="12210" y="3706"/>
                      <a:pt x="11951" y="3533"/>
                    </a:cubicBezTo>
                    <a:lnTo>
                      <a:pt x="7769" y="759"/>
                    </a:lnTo>
                    <a:cubicBezTo>
                      <a:pt x="7011" y="258"/>
                      <a:pt x="6129" y="1"/>
                      <a:pt x="5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3946255" y="3737722"/>
                <a:ext cx="622921" cy="490102"/>
              </a:xfrm>
              <a:custGeom>
                <a:rect b="b" l="l" r="r" t="t"/>
                <a:pathLst>
                  <a:path extrusionOk="0" h="15915" w="20228">
                    <a:moveTo>
                      <a:pt x="2368" y="0"/>
                    </a:moveTo>
                    <a:cubicBezTo>
                      <a:pt x="1988" y="302"/>
                      <a:pt x="1660" y="665"/>
                      <a:pt x="1392" y="1071"/>
                    </a:cubicBezTo>
                    <a:cubicBezTo>
                      <a:pt x="1383" y="1080"/>
                      <a:pt x="1374" y="1089"/>
                      <a:pt x="1374" y="1097"/>
                    </a:cubicBezTo>
                    <a:cubicBezTo>
                      <a:pt x="1" y="3214"/>
                      <a:pt x="588" y="6048"/>
                      <a:pt x="2696" y="7448"/>
                    </a:cubicBezTo>
                    <a:lnTo>
                      <a:pt x="14655" y="15311"/>
                    </a:lnTo>
                    <a:cubicBezTo>
                      <a:pt x="15256" y="15708"/>
                      <a:pt x="15953" y="15915"/>
                      <a:pt x="16663" y="15915"/>
                    </a:cubicBezTo>
                    <a:cubicBezTo>
                      <a:pt x="16912" y="15915"/>
                      <a:pt x="17162" y="15890"/>
                      <a:pt x="17411" y="15838"/>
                    </a:cubicBezTo>
                    <a:cubicBezTo>
                      <a:pt x="18362" y="15648"/>
                      <a:pt x="19208" y="15078"/>
                      <a:pt x="19744" y="14265"/>
                    </a:cubicBezTo>
                    <a:lnTo>
                      <a:pt x="19753" y="14240"/>
                    </a:lnTo>
                    <a:cubicBezTo>
                      <a:pt x="19969" y="13911"/>
                      <a:pt x="20124" y="13548"/>
                      <a:pt x="20228" y="13168"/>
                    </a:cubicBezTo>
                    <a:cubicBezTo>
                      <a:pt x="19865" y="13039"/>
                      <a:pt x="19502" y="12900"/>
                      <a:pt x="19148" y="12753"/>
                    </a:cubicBezTo>
                    <a:cubicBezTo>
                      <a:pt x="19087" y="13056"/>
                      <a:pt x="18966" y="13350"/>
                      <a:pt x="18794" y="13617"/>
                    </a:cubicBezTo>
                    <a:lnTo>
                      <a:pt x="18785" y="13635"/>
                    </a:lnTo>
                    <a:cubicBezTo>
                      <a:pt x="18298" y="14368"/>
                      <a:pt x="17493" y="14765"/>
                      <a:pt x="16672" y="14765"/>
                    </a:cubicBezTo>
                    <a:cubicBezTo>
                      <a:pt x="16196" y="14765"/>
                      <a:pt x="15714" y="14631"/>
                      <a:pt x="15286" y="14352"/>
                    </a:cubicBezTo>
                    <a:lnTo>
                      <a:pt x="3327" y="6480"/>
                    </a:lnTo>
                    <a:cubicBezTo>
                      <a:pt x="1374" y="5193"/>
                      <a:pt x="1245" y="2368"/>
                      <a:pt x="3085" y="907"/>
                    </a:cubicBezTo>
                    <a:cubicBezTo>
                      <a:pt x="2835" y="614"/>
                      <a:pt x="2601" y="311"/>
                      <a:pt x="2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4076641" y="3840146"/>
                <a:ext cx="237460" cy="222648"/>
              </a:xfrm>
              <a:custGeom>
                <a:rect b="b" l="l" r="r" t="t"/>
                <a:pathLst>
                  <a:path extrusionOk="0" h="7230" w="7711">
                    <a:moveTo>
                      <a:pt x="968" y="1"/>
                    </a:moveTo>
                    <a:cubicBezTo>
                      <a:pt x="925" y="61"/>
                      <a:pt x="882" y="113"/>
                      <a:pt x="839" y="182"/>
                    </a:cubicBezTo>
                    <a:cubicBezTo>
                      <a:pt x="0" y="1452"/>
                      <a:pt x="355" y="3163"/>
                      <a:pt x="1633" y="4001"/>
                    </a:cubicBezTo>
                    <a:lnTo>
                      <a:pt x="6550" y="7129"/>
                    </a:lnTo>
                    <a:cubicBezTo>
                      <a:pt x="6660" y="7199"/>
                      <a:pt x="6769" y="7230"/>
                      <a:pt x="6871" y="7230"/>
                    </a:cubicBezTo>
                    <a:cubicBezTo>
                      <a:pt x="7372" y="7230"/>
                      <a:pt x="7710" y="6499"/>
                      <a:pt x="7172" y="6161"/>
                    </a:cubicBezTo>
                    <a:lnTo>
                      <a:pt x="2256" y="3033"/>
                    </a:lnTo>
                    <a:cubicBezTo>
                      <a:pt x="1530" y="2550"/>
                      <a:pt x="1322" y="1573"/>
                      <a:pt x="1789" y="839"/>
                    </a:cubicBezTo>
                    <a:cubicBezTo>
                      <a:pt x="1512" y="562"/>
                      <a:pt x="1236" y="286"/>
                      <a:pt x="9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1" name="Google Shape;621;p31"/>
            <p:cNvGrpSpPr/>
            <p:nvPr/>
          </p:nvGrpSpPr>
          <p:grpSpPr>
            <a:xfrm rot="-3276141">
              <a:off x="4755757" y="353476"/>
              <a:ext cx="646059" cy="1276459"/>
              <a:chOff x="4603759" y="1244158"/>
              <a:chExt cx="575559" cy="1137167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4612782" y="1378609"/>
                <a:ext cx="566536" cy="986672"/>
              </a:xfrm>
              <a:custGeom>
                <a:rect b="b" l="l" r="r" t="t"/>
                <a:pathLst>
                  <a:path extrusionOk="0" h="32040" w="18397">
                    <a:moveTo>
                      <a:pt x="14275" y="1"/>
                    </a:moveTo>
                    <a:lnTo>
                      <a:pt x="12391" y="269"/>
                    </a:lnTo>
                    <a:lnTo>
                      <a:pt x="1" y="29499"/>
                    </a:lnTo>
                    <a:lnTo>
                      <a:pt x="5998" y="32040"/>
                    </a:lnTo>
                    <a:lnTo>
                      <a:pt x="18397" y="2818"/>
                    </a:lnTo>
                    <a:lnTo>
                      <a:pt x="17282" y="1271"/>
                    </a:lnTo>
                    <a:lnTo>
                      <a:pt x="15779" y="640"/>
                    </a:lnTo>
                    <a:lnTo>
                      <a:pt x="14275" y="1"/>
                    </a:ln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4612782" y="1378609"/>
                <a:ext cx="455304" cy="949687"/>
              </a:xfrm>
              <a:custGeom>
                <a:rect b="b" l="l" r="r" t="t"/>
                <a:pathLst>
                  <a:path extrusionOk="0" h="30839" w="14785">
                    <a:moveTo>
                      <a:pt x="14275" y="1"/>
                    </a:moveTo>
                    <a:lnTo>
                      <a:pt x="12391" y="269"/>
                    </a:lnTo>
                    <a:lnTo>
                      <a:pt x="1" y="29499"/>
                    </a:lnTo>
                    <a:lnTo>
                      <a:pt x="3155" y="30839"/>
                    </a:lnTo>
                    <a:cubicBezTo>
                      <a:pt x="4684" y="19891"/>
                      <a:pt x="8659" y="9419"/>
                      <a:pt x="14785" y="217"/>
                    </a:cubicBezTo>
                    <a:lnTo>
                      <a:pt x="14275" y="1"/>
                    </a:lnTo>
                    <a:close/>
                  </a:path>
                </a:pathLst>
              </a:custGeom>
              <a:solidFill>
                <a:srgbClr val="E89C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4679853" y="1387386"/>
                <a:ext cx="444125" cy="949687"/>
              </a:xfrm>
              <a:custGeom>
                <a:rect b="b" l="l" r="r" t="t"/>
                <a:pathLst>
                  <a:path extrusionOk="0" h="30839" w="14422">
                    <a:moveTo>
                      <a:pt x="12771" y="1"/>
                    </a:moveTo>
                    <a:lnTo>
                      <a:pt x="0" y="30139"/>
                    </a:lnTo>
                    <a:lnTo>
                      <a:pt x="1651" y="30839"/>
                    </a:lnTo>
                    <a:lnTo>
                      <a:pt x="14421" y="701"/>
                    </a:lnTo>
                    <a:lnTo>
                      <a:pt x="12771" y="1"/>
                    </a:lnTo>
                    <a:close/>
                  </a:path>
                </a:pathLst>
              </a:custGeom>
              <a:solidFill>
                <a:srgbClr val="DD8D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4679853" y="2186978"/>
                <a:ext cx="54322" cy="141318"/>
              </a:xfrm>
              <a:custGeom>
                <a:rect b="b" l="l" r="r" t="t"/>
                <a:pathLst>
                  <a:path extrusionOk="0" h="4589" w="1764">
                    <a:moveTo>
                      <a:pt x="1763" y="1"/>
                    </a:moveTo>
                    <a:lnTo>
                      <a:pt x="0" y="4174"/>
                    </a:lnTo>
                    <a:lnTo>
                      <a:pt x="977" y="4589"/>
                    </a:lnTo>
                    <a:cubicBezTo>
                      <a:pt x="1193" y="3051"/>
                      <a:pt x="1452" y="1521"/>
                      <a:pt x="1763" y="1"/>
                    </a:cubicBezTo>
                    <a:close/>
                  </a:path>
                </a:pathLst>
              </a:custGeom>
              <a:solidFill>
                <a:srgbClr val="CC7C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4994363" y="1244158"/>
                <a:ext cx="184955" cy="221231"/>
              </a:xfrm>
              <a:custGeom>
                <a:rect b="b" l="l" r="r" t="t"/>
                <a:pathLst>
                  <a:path extrusionOk="0" h="7184" w="6006">
                    <a:moveTo>
                      <a:pt x="5402" y="1"/>
                    </a:moveTo>
                    <a:cubicBezTo>
                      <a:pt x="5347" y="1"/>
                      <a:pt x="5291" y="20"/>
                      <a:pt x="5245" y="64"/>
                    </a:cubicBezTo>
                    <a:lnTo>
                      <a:pt x="0" y="4635"/>
                    </a:lnTo>
                    <a:cubicBezTo>
                      <a:pt x="159" y="4702"/>
                      <a:pt x="297" y="4727"/>
                      <a:pt x="422" y="4727"/>
                    </a:cubicBezTo>
                    <a:cubicBezTo>
                      <a:pt x="767" y="4727"/>
                      <a:pt x="1020" y="4538"/>
                      <a:pt x="1367" y="4538"/>
                    </a:cubicBezTo>
                    <a:cubicBezTo>
                      <a:pt x="1490" y="4538"/>
                      <a:pt x="1625" y="4562"/>
                      <a:pt x="1780" y="4626"/>
                    </a:cubicBezTo>
                    <a:cubicBezTo>
                      <a:pt x="2524" y="4946"/>
                      <a:pt x="2256" y="5594"/>
                      <a:pt x="2999" y="5905"/>
                    </a:cubicBezTo>
                    <a:cubicBezTo>
                      <a:pt x="3158" y="5972"/>
                      <a:pt x="3295" y="5997"/>
                      <a:pt x="3421" y="5997"/>
                    </a:cubicBezTo>
                    <a:cubicBezTo>
                      <a:pt x="3763" y="5997"/>
                      <a:pt x="4014" y="5813"/>
                      <a:pt x="4357" y="5813"/>
                    </a:cubicBezTo>
                    <a:cubicBezTo>
                      <a:pt x="4482" y="5813"/>
                      <a:pt x="4620" y="5837"/>
                      <a:pt x="4779" y="5905"/>
                    </a:cubicBezTo>
                    <a:cubicBezTo>
                      <a:pt x="5522" y="6216"/>
                      <a:pt x="5254" y="6864"/>
                      <a:pt x="6006" y="7184"/>
                    </a:cubicBezTo>
                    <a:lnTo>
                      <a:pt x="5643" y="237"/>
                    </a:lnTo>
                    <a:cubicBezTo>
                      <a:pt x="5637" y="94"/>
                      <a:pt x="5521" y="1"/>
                      <a:pt x="5402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4994363" y="1244251"/>
                <a:ext cx="172976" cy="151173"/>
              </a:xfrm>
              <a:custGeom>
                <a:rect b="b" l="l" r="r" t="t"/>
                <a:pathLst>
                  <a:path extrusionOk="0" h="4909" w="5617">
                    <a:moveTo>
                      <a:pt x="5402" y="0"/>
                    </a:moveTo>
                    <a:cubicBezTo>
                      <a:pt x="5346" y="0"/>
                      <a:pt x="5290" y="19"/>
                      <a:pt x="5245" y="61"/>
                    </a:cubicBezTo>
                    <a:lnTo>
                      <a:pt x="0" y="4632"/>
                    </a:lnTo>
                    <a:cubicBezTo>
                      <a:pt x="159" y="4699"/>
                      <a:pt x="297" y="4724"/>
                      <a:pt x="422" y="4724"/>
                    </a:cubicBezTo>
                    <a:cubicBezTo>
                      <a:pt x="767" y="4724"/>
                      <a:pt x="1020" y="4535"/>
                      <a:pt x="1367" y="4535"/>
                    </a:cubicBezTo>
                    <a:cubicBezTo>
                      <a:pt x="1490" y="4535"/>
                      <a:pt x="1625" y="4559"/>
                      <a:pt x="1780" y="4623"/>
                    </a:cubicBezTo>
                    <a:cubicBezTo>
                      <a:pt x="1927" y="4684"/>
                      <a:pt x="2066" y="4787"/>
                      <a:pt x="2178" y="4908"/>
                    </a:cubicBezTo>
                    <a:cubicBezTo>
                      <a:pt x="3258" y="3266"/>
                      <a:pt x="4398" y="1677"/>
                      <a:pt x="5617" y="121"/>
                    </a:cubicBezTo>
                    <a:cubicBezTo>
                      <a:pt x="5570" y="44"/>
                      <a:pt x="5486" y="0"/>
                      <a:pt x="5402" y="0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5092537" y="1244251"/>
                <a:ext cx="80129" cy="91030"/>
              </a:xfrm>
              <a:custGeom>
                <a:rect b="b" l="l" r="r" t="t"/>
                <a:pathLst>
                  <a:path extrusionOk="0" h="2956" w="2602">
                    <a:moveTo>
                      <a:pt x="2216" y="1"/>
                    </a:moveTo>
                    <a:cubicBezTo>
                      <a:pt x="2160" y="1"/>
                      <a:pt x="2104" y="20"/>
                      <a:pt x="2057" y="61"/>
                    </a:cubicBezTo>
                    <a:lnTo>
                      <a:pt x="1" y="1858"/>
                    </a:lnTo>
                    <a:lnTo>
                      <a:pt x="2602" y="2955"/>
                    </a:lnTo>
                    <a:lnTo>
                      <a:pt x="2463" y="234"/>
                    </a:lnTo>
                    <a:cubicBezTo>
                      <a:pt x="2455" y="208"/>
                      <a:pt x="2455" y="182"/>
                      <a:pt x="2446" y="165"/>
                    </a:cubicBezTo>
                    <a:cubicBezTo>
                      <a:pt x="2408" y="60"/>
                      <a:pt x="2313" y="1"/>
                      <a:pt x="2216" y="1"/>
                    </a:cubicBezTo>
                    <a:close/>
                  </a:path>
                </a:pathLst>
              </a:custGeom>
              <a:solidFill>
                <a:srgbClr val="FCB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5092537" y="1244251"/>
                <a:ext cx="74801" cy="68149"/>
              </a:xfrm>
              <a:custGeom>
                <a:rect b="b" l="l" r="r" t="t"/>
                <a:pathLst>
                  <a:path extrusionOk="0" h="2213" w="2429">
                    <a:moveTo>
                      <a:pt x="2212" y="0"/>
                    </a:moveTo>
                    <a:cubicBezTo>
                      <a:pt x="2155" y="0"/>
                      <a:pt x="2097" y="19"/>
                      <a:pt x="2049" y="61"/>
                    </a:cubicBezTo>
                    <a:lnTo>
                      <a:pt x="1" y="1858"/>
                    </a:lnTo>
                    <a:lnTo>
                      <a:pt x="848" y="2212"/>
                    </a:lnTo>
                    <a:cubicBezTo>
                      <a:pt x="1357" y="1504"/>
                      <a:pt x="1884" y="813"/>
                      <a:pt x="2429" y="121"/>
                    </a:cubicBezTo>
                    <a:cubicBezTo>
                      <a:pt x="2382" y="44"/>
                      <a:pt x="2298" y="0"/>
                      <a:pt x="2212" y="0"/>
                    </a:cubicBezTo>
                    <a:close/>
                  </a:path>
                </a:pathLst>
              </a:custGeom>
              <a:solidFill>
                <a:srgbClr val="E89C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4604005" y="2271449"/>
                <a:ext cx="202785" cy="109877"/>
              </a:xfrm>
              <a:custGeom>
                <a:rect b="b" l="l" r="r" t="t"/>
                <a:pathLst>
                  <a:path extrusionOk="0" h="3568" w="6585">
                    <a:moveTo>
                      <a:pt x="1518" y="1"/>
                    </a:moveTo>
                    <a:cubicBezTo>
                      <a:pt x="892" y="1"/>
                      <a:pt x="435" y="169"/>
                      <a:pt x="295" y="506"/>
                    </a:cubicBezTo>
                    <a:cubicBezTo>
                      <a:pt x="1" y="1198"/>
                      <a:pt x="1107" y="2329"/>
                      <a:pt x="2757" y="3029"/>
                    </a:cubicBezTo>
                    <a:cubicBezTo>
                      <a:pt x="3597" y="3388"/>
                      <a:pt x="4417" y="3567"/>
                      <a:pt x="5060" y="3567"/>
                    </a:cubicBezTo>
                    <a:cubicBezTo>
                      <a:pt x="5687" y="3567"/>
                      <a:pt x="6146" y="3397"/>
                      <a:pt x="6291" y="3055"/>
                    </a:cubicBezTo>
                    <a:cubicBezTo>
                      <a:pt x="6585" y="2364"/>
                      <a:pt x="5479" y="1232"/>
                      <a:pt x="3820" y="532"/>
                    </a:cubicBezTo>
                    <a:cubicBezTo>
                      <a:pt x="2980" y="178"/>
                      <a:pt x="2160" y="1"/>
                      <a:pt x="1518" y="1"/>
                    </a:cubicBezTo>
                    <a:close/>
                  </a:path>
                </a:pathLst>
              </a:custGeom>
              <a:solidFill>
                <a:srgbClr val="F2D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03759" y="2271387"/>
                <a:ext cx="112587" cy="99221"/>
              </a:xfrm>
              <a:custGeom>
                <a:rect b="b" l="l" r="r" t="t"/>
                <a:pathLst>
                  <a:path extrusionOk="0" h="3222" w="3656">
                    <a:moveTo>
                      <a:pt x="1523" y="1"/>
                    </a:moveTo>
                    <a:cubicBezTo>
                      <a:pt x="899" y="1"/>
                      <a:pt x="444" y="169"/>
                      <a:pt x="303" y="508"/>
                    </a:cubicBezTo>
                    <a:cubicBezTo>
                      <a:pt x="0" y="1200"/>
                      <a:pt x="1106" y="2331"/>
                      <a:pt x="2765" y="3031"/>
                    </a:cubicBezTo>
                    <a:cubicBezTo>
                      <a:pt x="2938" y="3100"/>
                      <a:pt x="3111" y="3161"/>
                      <a:pt x="3275" y="3221"/>
                    </a:cubicBezTo>
                    <a:cubicBezTo>
                      <a:pt x="3387" y="2297"/>
                      <a:pt x="3508" y="1381"/>
                      <a:pt x="3655" y="465"/>
                    </a:cubicBezTo>
                    <a:cubicBezTo>
                      <a:pt x="2876" y="156"/>
                      <a:pt x="2122" y="1"/>
                      <a:pt x="1523" y="1"/>
                    </a:cubicBezTo>
                    <a:close/>
                  </a:path>
                </a:pathLst>
              </a:custGeom>
              <a:solidFill>
                <a:srgbClr val="E5C5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4663101" y="2303352"/>
                <a:ext cx="84101" cy="45607"/>
              </a:xfrm>
              <a:custGeom>
                <a:rect b="b" l="l" r="r" t="t"/>
                <a:pathLst>
                  <a:path extrusionOk="0" h="1481" w="2731">
                    <a:moveTo>
                      <a:pt x="636" y="1"/>
                    </a:moveTo>
                    <a:cubicBezTo>
                      <a:pt x="373" y="1"/>
                      <a:pt x="181" y="72"/>
                      <a:pt x="121" y="213"/>
                    </a:cubicBezTo>
                    <a:cubicBezTo>
                      <a:pt x="0" y="507"/>
                      <a:pt x="458" y="965"/>
                      <a:pt x="1149" y="1259"/>
                    </a:cubicBezTo>
                    <a:cubicBezTo>
                      <a:pt x="1493" y="1407"/>
                      <a:pt x="1830" y="1480"/>
                      <a:pt x="2096" y="1480"/>
                    </a:cubicBezTo>
                    <a:cubicBezTo>
                      <a:pt x="2357" y="1480"/>
                      <a:pt x="2549" y="1409"/>
                      <a:pt x="2609" y="1268"/>
                    </a:cubicBezTo>
                    <a:cubicBezTo>
                      <a:pt x="2730" y="982"/>
                      <a:pt x="2273" y="516"/>
                      <a:pt x="1590" y="222"/>
                    </a:cubicBezTo>
                    <a:cubicBezTo>
                      <a:pt x="1242" y="74"/>
                      <a:pt x="902" y="1"/>
                      <a:pt x="636" y="1"/>
                    </a:cubicBezTo>
                    <a:close/>
                  </a:path>
                </a:pathLst>
              </a:custGeom>
              <a:solidFill>
                <a:srgbClr val="DD8D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4663101" y="2303352"/>
                <a:ext cx="49518" cy="42251"/>
              </a:xfrm>
              <a:custGeom>
                <a:rect b="b" l="l" r="r" t="t"/>
                <a:pathLst>
                  <a:path extrusionOk="0" h="1372" w="1608">
                    <a:moveTo>
                      <a:pt x="636" y="1"/>
                    </a:moveTo>
                    <a:cubicBezTo>
                      <a:pt x="373" y="1"/>
                      <a:pt x="181" y="72"/>
                      <a:pt x="121" y="213"/>
                    </a:cubicBezTo>
                    <a:cubicBezTo>
                      <a:pt x="0" y="499"/>
                      <a:pt x="458" y="965"/>
                      <a:pt x="1149" y="1259"/>
                    </a:cubicBezTo>
                    <a:cubicBezTo>
                      <a:pt x="1244" y="1302"/>
                      <a:pt x="1348" y="1337"/>
                      <a:pt x="1443" y="1371"/>
                    </a:cubicBezTo>
                    <a:cubicBezTo>
                      <a:pt x="1495" y="991"/>
                      <a:pt x="1547" y="611"/>
                      <a:pt x="1607" y="231"/>
                    </a:cubicBezTo>
                    <a:lnTo>
                      <a:pt x="1590" y="222"/>
                    </a:lnTo>
                    <a:cubicBezTo>
                      <a:pt x="1242" y="74"/>
                      <a:pt x="902" y="1"/>
                      <a:pt x="636" y="1"/>
                    </a:cubicBezTo>
                    <a:close/>
                  </a:path>
                </a:pathLst>
              </a:custGeom>
              <a:solidFill>
                <a:srgbClr val="CC7C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4" name="Google Shape;634;p31"/>
          <p:cNvSpPr txBox="1"/>
          <p:nvPr>
            <p:ph idx="1" type="subTitle"/>
          </p:nvPr>
        </p:nvSpPr>
        <p:spPr>
          <a:xfrm>
            <a:off x="457200" y="3148450"/>
            <a:ext cx="44100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/>
          <p:nvPr/>
        </p:nvSpPr>
        <p:spPr>
          <a:xfrm>
            <a:off x="733050" y="1598900"/>
            <a:ext cx="3791700" cy="2973000"/>
          </a:xfrm>
          <a:prstGeom prst="roundRect">
            <a:avLst>
              <a:gd fmla="val 5345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2"/>
          <p:cNvSpPr/>
          <p:nvPr/>
        </p:nvSpPr>
        <p:spPr>
          <a:xfrm>
            <a:off x="4733547" y="1598900"/>
            <a:ext cx="3791700" cy="2973000"/>
          </a:xfrm>
          <a:prstGeom prst="roundRect">
            <a:avLst>
              <a:gd fmla="val 5345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2"/>
          <p:cNvSpPr/>
          <p:nvPr/>
        </p:nvSpPr>
        <p:spPr>
          <a:xfrm>
            <a:off x="733050" y="1167650"/>
            <a:ext cx="3791700" cy="337200"/>
          </a:xfrm>
          <a:prstGeom prst="roundRect">
            <a:avLst>
              <a:gd fmla="val 43848" name="adj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2"/>
          <p:cNvSpPr/>
          <p:nvPr/>
        </p:nvSpPr>
        <p:spPr>
          <a:xfrm>
            <a:off x="4733538" y="1167650"/>
            <a:ext cx="3791700" cy="337200"/>
          </a:xfrm>
          <a:prstGeom prst="roundRect">
            <a:avLst>
              <a:gd fmla="val 43848" name="adj"/>
            </a:avLst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2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CLASSROOM EXPECTATIONS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/>
              <a:t>(The things we expect/do not expect to happen in our classroom)</a:t>
            </a:r>
            <a:endParaRPr b="0" sz="1900"/>
          </a:p>
        </p:txBody>
      </p:sp>
      <p:graphicFrame>
        <p:nvGraphicFramePr>
          <p:cNvPr id="644" name="Google Shape;644;p32"/>
          <p:cNvGraphicFramePr/>
          <p:nvPr/>
        </p:nvGraphicFramePr>
        <p:xfrm>
          <a:off x="809263" y="108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{01AB2E61-B0AD-4A01-A28F-EAFAA414E7F7}</a:tableStyleId>
              </a:tblPr>
              <a:tblGrid>
                <a:gridCol w="3644050"/>
              </a:tblGrid>
              <a:tr h="48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 WILL …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Arrive on time and prepared each day.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Treat one another and ourselves with respect and kindness.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 responsible for our own learning by following directions, asking questions, and completing assignments.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electronic devices away and on silent mode unless instructed otherwise.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5" name="Google Shape;645;p32"/>
          <p:cNvGraphicFramePr/>
          <p:nvPr/>
        </p:nvGraphicFramePr>
        <p:xfrm>
          <a:off x="4809763" y="108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{01AB2E61-B0AD-4A01-A28F-EAFAA414E7F7}</a:tableStyleId>
              </a:tblPr>
              <a:tblGrid>
                <a:gridCol w="3601175"/>
              </a:tblGrid>
              <a:tr h="48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 WILL NOT …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Treat each other unkindly.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Waste time by not listening to directions or using class time wisely.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Take items that do not belong to us or destroy/deface items in the classroom.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Laugh or tease other students who make mistakes. Mistakes are how we learn!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646" name="Google Shape;646;p32"/>
          <p:cNvGrpSpPr/>
          <p:nvPr/>
        </p:nvGrpSpPr>
        <p:grpSpPr>
          <a:xfrm flipH="1" rot="-803640">
            <a:off x="7976207" y="1971291"/>
            <a:ext cx="749255" cy="516988"/>
            <a:chOff x="1188039" y="524479"/>
            <a:chExt cx="703820" cy="485637"/>
          </a:xfrm>
        </p:grpSpPr>
        <p:sp>
          <p:nvSpPr>
            <p:cNvPr id="647" name="Google Shape;647;p32"/>
            <p:cNvSpPr/>
            <p:nvPr/>
          </p:nvSpPr>
          <p:spPr>
            <a:xfrm>
              <a:off x="1341306" y="524479"/>
              <a:ext cx="550553" cy="485637"/>
            </a:xfrm>
            <a:custGeom>
              <a:rect b="b" l="l" r="r" t="t"/>
              <a:pathLst>
                <a:path extrusionOk="0" h="15770" w="17878">
                  <a:moveTo>
                    <a:pt x="17877" y="1"/>
                  </a:moveTo>
                  <a:lnTo>
                    <a:pt x="0" y="6637"/>
                  </a:lnTo>
                  <a:lnTo>
                    <a:pt x="1547" y="15770"/>
                  </a:lnTo>
                  <a:lnTo>
                    <a:pt x="4052" y="8495"/>
                  </a:lnTo>
                  <a:lnTo>
                    <a:pt x="17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341306" y="656990"/>
              <a:ext cx="193454" cy="353126"/>
            </a:xfrm>
            <a:custGeom>
              <a:rect b="b" l="l" r="r" t="t"/>
              <a:pathLst>
                <a:path extrusionOk="0" h="11467" w="6282">
                  <a:moveTo>
                    <a:pt x="6282" y="1"/>
                  </a:moveTo>
                  <a:lnTo>
                    <a:pt x="0" y="2334"/>
                  </a:lnTo>
                  <a:lnTo>
                    <a:pt x="1547" y="11467"/>
                  </a:lnTo>
                  <a:lnTo>
                    <a:pt x="4052" y="4192"/>
                  </a:lnTo>
                  <a:lnTo>
                    <a:pt x="5444" y="3336"/>
                  </a:lnTo>
                  <a:cubicBezTo>
                    <a:pt x="5651" y="2213"/>
                    <a:pt x="5927" y="1098"/>
                    <a:pt x="6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1466087" y="524479"/>
              <a:ext cx="425772" cy="364058"/>
            </a:xfrm>
            <a:custGeom>
              <a:rect b="b" l="l" r="r" t="t"/>
              <a:pathLst>
                <a:path extrusionOk="0" h="11822" w="13826">
                  <a:moveTo>
                    <a:pt x="13825" y="1"/>
                  </a:moveTo>
                  <a:lnTo>
                    <a:pt x="0" y="8495"/>
                  </a:lnTo>
                  <a:lnTo>
                    <a:pt x="7976" y="11821"/>
                  </a:lnTo>
                  <a:lnTo>
                    <a:pt x="13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1188039" y="524479"/>
              <a:ext cx="703820" cy="204386"/>
            </a:xfrm>
            <a:custGeom>
              <a:rect b="b" l="l" r="r" t="t"/>
              <a:pathLst>
                <a:path extrusionOk="0" h="6637" w="22855">
                  <a:moveTo>
                    <a:pt x="22854" y="1"/>
                  </a:moveTo>
                  <a:lnTo>
                    <a:pt x="0" y="2775"/>
                  </a:lnTo>
                  <a:lnTo>
                    <a:pt x="4977" y="6637"/>
                  </a:lnTo>
                  <a:lnTo>
                    <a:pt x="22854" y="1"/>
                  </a:lnTo>
                  <a:close/>
                </a:path>
              </a:pathLst>
            </a:custGeom>
            <a:solidFill>
              <a:srgbClr val="FCB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188039" y="563342"/>
              <a:ext cx="383182" cy="165523"/>
            </a:xfrm>
            <a:custGeom>
              <a:rect b="b" l="l" r="r" t="t"/>
              <a:pathLst>
                <a:path extrusionOk="0" h="5375" w="12443">
                  <a:moveTo>
                    <a:pt x="12442" y="0"/>
                  </a:moveTo>
                  <a:lnTo>
                    <a:pt x="0" y="1513"/>
                  </a:lnTo>
                  <a:lnTo>
                    <a:pt x="4977" y="5375"/>
                  </a:lnTo>
                  <a:lnTo>
                    <a:pt x="11259" y="3042"/>
                  </a:lnTo>
                  <a:cubicBezTo>
                    <a:pt x="11587" y="2005"/>
                    <a:pt x="11984" y="985"/>
                    <a:pt x="12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388915" y="786052"/>
              <a:ext cx="177502" cy="224064"/>
            </a:xfrm>
            <a:custGeom>
              <a:rect b="b" l="l" r="r" t="t"/>
              <a:pathLst>
                <a:path extrusionOk="0" h="7276" w="5764">
                  <a:moveTo>
                    <a:pt x="2506" y="1"/>
                  </a:moveTo>
                  <a:lnTo>
                    <a:pt x="1" y="7276"/>
                  </a:lnTo>
                  <a:lnTo>
                    <a:pt x="1" y="7276"/>
                  </a:lnTo>
                  <a:lnTo>
                    <a:pt x="5764" y="1366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388915" y="786052"/>
              <a:ext cx="113664" cy="224064"/>
            </a:xfrm>
            <a:custGeom>
              <a:rect b="b" l="l" r="r" t="t"/>
              <a:pathLst>
                <a:path extrusionOk="0" h="7276" w="3691">
                  <a:moveTo>
                    <a:pt x="2506" y="1"/>
                  </a:moveTo>
                  <a:lnTo>
                    <a:pt x="1" y="7276"/>
                  </a:lnTo>
                  <a:lnTo>
                    <a:pt x="3474" y="3707"/>
                  </a:lnTo>
                  <a:cubicBezTo>
                    <a:pt x="3483" y="2636"/>
                    <a:pt x="3552" y="1556"/>
                    <a:pt x="3690" y="493"/>
                  </a:cubicBezTo>
                  <a:lnTo>
                    <a:pt x="2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2"/>
          <p:cNvGrpSpPr/>
          <p:nvPr/>
        </p:nvGrpSpPr>
        <p:grpSpPr>
          <a:xfrm rot="-3188567">
            <a:off x="264545" y="1345013"/>
            <a:ext cx="1247638" cy="363248"/>
            <a:chOff x="342932" y="2867086"/>
            <a:chExt cx="920155" cy="267886"/>
          </a:xfrm>
        </p:grpSpPr>
        <p:sp>
          <p:nvSpPr>
            <p:cNvPr id="655" name="Google Shape;655;p32"/>
            <p:cNvSpPr/>
            <p:nvPr/>
          </p:nvSpPr>
          <p:spPr>
            <a:xfrm>
              <a:off x="424908" y="2867086"/>
              <a:ext cx="730950" cy="257323"/>
            </a:xfrm>
            <a:custGeom>
              <a:rect b="b" l="l" r="r" t="t"/>
              <a:pathLst>
                <a:path extrusionOk="0" h="8356" w="23736">
                  <a:moveTo>
                    <a:pt x="22975" y="1"/>
                  </a:moveTo>
                  <a:lnTo>
                    <a:pt x="0" y="4053"/>
                  </a:lnTo>
                  <a:lnTo>
                    <a:pt x="761" y="8356"/>
                  </a:lnTo>
                  <a:lnTo>
                    <a:pt x="23736" y="4303"/>
                  </a:lnTo>
                  <a:lnTo>
                    <a:pt x="229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24908" y="2867086"/>
              <a:ext cx="721373" cy="205711"/>
            </a:xfrm>
            <a:custGeom>
              <a:rect b="b" l="l" r="r" t="t"/>
              <a:pathLst>
                <a:path extrusionOk="0" h="6680" w="23425">
                  <a:moveTo>
                    <a:pt x="22975" y="1"/>
                  </a:moveTo>
                  <a:lnTo>
                    <a:pt x="0" y="4044"/>
                  </a:lnTo>
                  <a:lnTo>
                    <a:pt x="467" y="6680"/>
                  </a:lnTo>
                  <a:cubicBezTo>
                    <a:pt x="4415" y="5150"/>
                    <a:pt x="8779" y="4502"/>
                    <a:pt x="13021" y="3915"/>
                  </a:cubicBezTo>
                  <a:cubicBezTo>
                    <a:pt x="15985" y="3500"/>
                    <a:pt x="18949" y="3085"/>
                    <a:pt x="21921" y="2722"/>
                  </a:cubicBezTo>
                  <a:cubicBezTo>
                    <a:pt x="22422" y="2653"/>
                    <a:pt x="22923" y="2601"/>
                    <a:pt x="23425" y="2549"/>
                  </a:cubicBezTo>
                  <a:lnTo>
                    <a:pt x="229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31560" y="2903793"/>
              <a:ext cx="709147" cy="133620"/>
            </a:xfrm>
            <a:custGeom>
              <a:rect b="b" l="l" r="r" t="t"/>
              <a:pathLst>
                <a:path extrusionOk="0" h="4339" w="23028">
                  <a:moveTo>
                    <a:pt x="22975" y="1"/>
                  </a:moveTo>
                  <a:lnTo>
                    <a:pt x="0" y="4045"/>
                  </a:lnTo>
                  <a:lnTo>
                    <a:pt x="52" y="4338"/>
                  </a:lnTo>
                  <a:lnTo>
                    <a:pt x="23027" y="286"/>
                  </a:lnTo>
                  <a:lnTo>
                    <a:pt x="2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440337" y="2954081"/>
              <a:ext cx="709147" cy="133620"/>
            </a:xfrm>
            <a:custGeom>
              <a:rect b="b" l="l" r="r" t="t"/>
              <a:pathLst>
                <a:path extrusionOk="0" h="4339" w="23028">
                  <a:moveTo>
                    <a:pt x="22975" y="1"/>
                  </a:moveTo>
                  <a:lnTo>
                    <a:pt x="0" y="4053"/>
                  </a:lnTo>
                  <a:lnTo>
                    <a:pt x="52" y="4338"/>
                  </a:lnTo>
                  <a:lnTo>
                    <a:pt x="23027" y="295"/>
                  </a:lnTo>
                  <a:lnTo>
                    <a:pt x="2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132423" y="2867086"/>
              <a:ext cx="130663" cy="132542"/>
            </a:xfrm>
            <a:custGeom>
              <a:rect b="b" l="l" r="r" t="t"/>
              <a:pathLst>
                <a:path extrusionOk="0" h="4304" w="4243">
                  <a:moveTo>
                    <a:pt x="0" y="1"/>
                  </a:moveTo>
                  <a:lnTo>
                    <a:pt x="761" y="4303"/>
                  </a:lnTo>
                  <a:lnTo>
                    <a:pt x="4243" y="14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132423" y="2867086"/>
              <a:ext cx="130663" cy="78250"/>
            </a:xfrm>
            <a:custGeom>
              <a:rect b="b" l="l" r="r" t="t"/>
              <a:pathLst>
                <a:path extrusionOk="0" h="2541" w="4243">
                  <a:moveTo>
                    <a:pt x="0" y="1"/>
                  </a:moveTo>
                  <a:lnTo>
                    <a:pt x="450" y="2541"/>
                  </a:lnTo>
                  <a:cubicBezTo>
                    <a:pt x="1340" y="2454"/>
                    <a:pt x="2229" y="2385"/>
                    <a:pt x="3119" y="2385"/>
                  </a:cubicBezTo>
                  <a:lnTo>
                    <a:pt x="4243" y="14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C5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202667" y="2891568"/>
              <a:ext cx="60420" cy="61220"/>
            </a:xfrm>
            <a:custGeom>
              <a:rect b="b" l="l" r="r" t="t"/>
              <a:pathLst>
                <a:path extrusionOk="0" h="1988" w="1962">
                  <a:moveTo>
                    <a:pt x="0" y="0"/>
                  </a:moveTo>
                  <a:lnTo>
                    <a:pt x="355" y="1988"/>
                  </a:lnTo>
                  <a:lnTo>
                    <a:pt x="1962" y="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202913" y="2891568"/>
              <a:ext cx="60173" cy="49241"/>
            </a:xfrm>
            <a:custGeom>
              <a:rect b="b" l="l" r="r" t="t"/>
              <a:pathLst>
                <a:path extrusionOk="0" h="1599" w="1954">
                  <a:moveTo>
                    <a:pt x="1" y="0"/>
                  </a:moveTo>
                  <a:lnTo>
                    <a:pt x="286" y="1599"/>
                  </a:lnTo>
                  <a:cubicBezTo>
                    <a:pt x="468" y="1590"/>
                    <a:pt x="649" y="1590"/>
                    <a:pt x="839" y="1590"/>
                  </a:cubicBezTo>
                  <a:lnTo>
                    <a:pt x="1954" y="6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392173" y="2991867"/>
              <a:ext cx="56170" cy="138146"/>
            </a:xfrm>
            <a:custGeom>
              <a:rect b="b" l="l" r="r" t="t"/>
              <a:pathLst>
                <a:path extrusionOk="0" h="4486" w="1824">
                  <a:moveTo>
                    <a:pt x="1063" y="1"/>
                  </a:moveTo>
                  <a:lnTo>
                    <a:pt x="0" y="182"/>
                  </a:lnTo>
                  <a:lnTo>
                    <a:pt x="761" y="4485"/>
                  </a:lnTo>
                  <a:lnTo>
                    <a:pt x="1824" y="4304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F2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392173" y="2991620"/>
              <a:ext cx="47116" cy="94202"/>
            </a:xfrm>
            <a:custGeom>
              <a:rect b="b" l="l" r="r" t="t"/>
              <a:pathLst>
                <a:path extrusionOk="0" h="3059" w="1530">
                  <a:moveTo>
                    <a:pt x="1063" y="0"/>
                  </a:moveTo>
                  <a:lnTo>
                    <a:pt x="0" y="190"/>
                  </a:lnTo>
                  <a:lnTo>
                    <a:pt x="502" y="3059"/>
                  </a:lnTo>
                  <a:cubicBezTo>
                    <a:pt x="838" y="2912"/>
                    <a:pt x="1184" y="2774"/>
                    <a:pt x="1530" y="263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E5C5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342932" y="2997472"/>
              <a:ext cx="72676" cy="137500"/>
            </a:xfrm>
            <a:custGeom>
              <a:rect b="b" l="l" r="r" t="t"/>
              <a:pathLst>
                <a:path extrusionOk="0" h="4465" w="2360">
                  <a:moveTo>
                    <a:pt x="1599" y="0"/>
                  </a:moveTo>
                  <a:lnTo>
                    <a:pt x="761" y="147"/>
                  </a:lnTo>
                  <a:cubicBezTo>
                    <a:pt x="303" y="234"/>
                    <a:pt x="1" y="666"/>
                    <a:pt x="87" y="1115"/>
                  </a:cubicBezTo>
                  <a:lnTo>
                    <a:pt x="554" y="3776"/>
                  </a:lnTo>
                  <a:cubicBezTo>
                    <a:pt x="623" y="4181"/>
                    <a:pt x="969" y="4465"/>
                    <a:pt x="1365" y="4465"/>
                  </a:cubicBezTo>
                  <a:cubicBezTo>
                    <a:pt x="1417" y="4465"/>
                    <a:pt x="1469" y="4460"/>
                    <a:pt x="1522" y="4450"/>
                  </a:cubicBezTo>
                  <a:lnTo>
                    <a:pt x="2360" y="4303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344287" y="2997472"/>
              <a:ext cx="63345" cy="111262"/>
            </a:xfrm>
            <a:custGeom>
              <a:rect b="b" l="l" r="r" t="t"/>
              <a:pathLst>
                <a:path extrusionOk="0" h="3613" w="2057">
                  <a:moveTo>
                    <a:pt x="1555" y="0"/>
                  </a:moveTo>
                  <a:lnTo>
                    <a:pt x="1270" y="52"/>
                  </a:lnTo>
                  <a:cubicBezTo>
                    <a:pt x="510" y="182"/>
                    <a:pt x="0" y="908"/>
                    <a:pt x="138" y="1668"/>
                  </a:cubicBezTo>
                  <a:lnTo>
                    <a:pt x="406" y="3232"/>
                  </a:lnTo>
                  <a:cubicBezTo>
                    <a:pt x="432" y="3361"/>
                    <a:pt x="475" y="3491"/>
                    <a:pt x="536" y="3612"/>
                  </a:cubicBezTo>
                  <a:cubicBezTo>
                    <a:pt x="1037" y="3344"/>
                    <a:pt x="1547" y="3102"/>
                    <a:pt x="2057" y="2878"/>
                  </a:cubicBezTo>
                  <a:lnTo>
                    <a:pt x="15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3"/>
          <p:cNvSpPr txBox="1"/>
          <p:nvPr>
            <p:ph type="title"/>
          </p:nvPr>
        </p:nvSpPr>
        <p:spPr>
          <a:xfrm>
            <a:off x="368850" y="2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CLASSROOM PROCEDURES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(These routines keep our classroom running smoothly!)</a:t>
            </a:r>
            <a:endParaRPr b="0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1366013" y="152687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3"/>
          <p:cNvSpPr txBox="1"/>
          <p:nvPr/>
        </p:nvSpPr>
        <p:spPr>
          <a:xfrm>
            <a:off x="1395722" y="1837384"/>
            <a:ext cx="296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START OF 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CLASS 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4" name="Google Shape;674;p33"/>
          <p:cNvSpPr/>
          <p:nvPr/>
        </p:nvSpPr>
        <p:spPr>
          <a:xfrm>
            <a:off x="2545613" y="109435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b="1" sz="36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5" name="Google Shape;675;p33"/>
          <p:cNvSpPr/>
          <p:nvPr/>
        </p:nvSpPr>
        <p:spPr>
          <a:xfrm>
            <a:off x="4749186" y="152687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3"/>
          <p:cNvSpPr txBox="1"/>
          <p:nvPr/>
        </p:nvSpPr>
        <p:spPr>
          <a:xfrm>
            <a:off x="4778920" y="1732434"/>
            <a:ext cx="296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ABSENT/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MISSING CLASS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7" name="Google Shape;677;p33"/>
          <p:cNvSpPr/>
          <p:nvPr/>
        </p:nvSpPr>
        <p:spPr>
          <a:xfrm>
            <a:off x="5928786" y="109435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b="1" sz="36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1366013" y="352762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2545613" y="309510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b="1" sz="36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0" name="Google Shape;680;p33"/>
          <p:cNvSpPr/>
          <p:nvPr/>
        </p:nvSpPr>
        <p:spPr>
          <a:xfrm>
            <a:off x="4749186" y="3527625"/>
            <a:ext cx="3028800" cy="1413300"/>
          </a:xfrm>
          <a:prstGeom prst="roundRect">
            <a:avLst>
              <a:gd fmla="val 1309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3"/>
          <p:cNvSpPr txBox="1"/>
          <p:nvPr/>
        </p:nvSpPr>
        <p:spPr>
          <a:xfrm>
            <a:off x="1395747" y="3838134"/>
            <a:ext cx="2969327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BATHROOM/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WATER FOUNTAIN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2" name="Google Shape;682;p33"/>
          <p:cNvSpPr txBox="1"/>
          <p:nvPr/>
        </p:nvSpPr>
        <p:spPr>
          <a:xfrm>
            <a:off x="4778920" y="3838134"/>
            <a:ext cx="2969327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LATE 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ASSIGNMENTS</a:t>
            </a:r>
            <a:b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3" name="Google Shape;683;p33"/>
          <p:cNvSpPr/>
          <p:nvPr/>
        </p:nvSpPr>
        <p:spPr>
          <a:xfrm>
            <a:off x="5928786" y="3095100"/>
            <a:ext cx="669600" cy="669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b="1" sz="36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irst Day">
  <a:themeElements>
    <a:clrScheme name="Simple Light">
      <a:dk1>
        <a:srgbClr val="000000"/>
      </a:dk1>
      <a:lt1>
        <a:srgbClr val="FFFFFF"/>
      </a:lt1>
      <a:dk2>
        <a:srgbClr val="FFBF3E"/>
      </a:dk2>
      <a:lt2>
        <a:srgbClr val="E97B11"/>
      </a:lt2>
      <a:accent1>
        <a:srgbClr val="E27AA5"/>
      </a:accent1>
      <a:accent2>
        <a:srgbClr val="D54873"/>
      </a:accent2>
      <a:accent3>
        <a:srgbClr val="60C5A8"/>
      </a:accent3>
      <a:accent4>
        <a:srgbClr val="137A86"/>
      </a:accent4>
      <a:accent5>
        <a:srgbClr val="FFFFFF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