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9"/>
  </p:notesMasterIdLst>
  <p:handoutMasterIdLst>
    <p:handoutMasterId r:id="rId50"/>
  </p:handoutMasterIdLst>
  <p:sldIdLst>
    <p:sldId id="481" r:id="rId2"/>
    <p:sldId id="448" r:id="rId3"/>
    <p:sldId id="489" r:id="rId4"/>
    <p:sldId id="482" r:id="rId5"/>
    <p:sldId id="446" r:id="rId6"/>
    <p:sldId id="490" r:id="rId7"/>
    <p:sldId id="485" r:id="rId8"/>
    <p:sldId id="483" r:id="rId9"/>
    <p:sldId id="493" r:id="rId10"/>
    <p:sldId id="488" r:id="rId11"/>
    <p:sldId id="491" r:id="rId12"/>
    <p:sldId id="492" r:id="rId13"/>
    <p:sldId id="447" r:id="rId14"/>
    <p:sldId id="445" r:id="rId15"/>
    <p:sldId id="449" r:id="rId16"/>
    <p:sldId id="496" r:id="rId17"/>
    <p:sldId id="502" r:id="rId18"/>
    <p:sldId id="470" r:id="rId19"/>
    <p:sldId id="418" r:id="rId20"/>
    <p:sldId id="505" r:id="rId21"/>
    <p:sldId id="506" r:id="rId22"/>
    <p:sldId id="472" r:id="rId23"/>
    <p:sldId id="422" r:id="rId24"/>
    <p:sldId id="473" r:id="rId25"/>
    <p:sldId id="466" r:id="rId26"/>
    <p:sldId id="465" r:id="rId27"/>
    <p:sldId id="474" r:id="rId28"/>
    <p:sldId id="476" r:id="rId29"/>
    <p:sldId id="494" r:id="rId30"/>
    <p:sldId id="495" r:id="rId31"/>
    <p:sldId id="468" r:id="rId32"/>
    <p:sldId id="469" r:id="rId33"/>
    <p:sldId id="479" r:id="rId34"/>
    <p:sldId id="419" r:id="rId35"/>
    <p:sldId id="420" r:id="rId36"/>
    <p:sldId id="421" r:id="rId37"/>
    <p:sldId id="504" r:id="rId38"/>
    <p:sldId id="475" r:id="rId39"/>
    <p:sldId id="507" r:id="rId40"/>
    <p:sldId id="478" r:id="rId41"/>
    <p:sldId id="497" r:id="rId42"/>
    <p:sldId id="498" r:id="rId43"/>
    <p:sldId id="499" r:id="rId44"/>
    <p:sldId id="503" r:id="rId45"/>
    <p:sldId id="501" r:id="rId46"/>
    <p:sldId id="477" r:id="rId47"/>
    <p:sldId id="487"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3B9EE-92D3-40A7-B24D-1D0B362AA738}" v="93" dt="2025-01-26T13:20:24.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94582" autoAdjust="0"/>
  </p:normalViewPr>
  <p:slideViewPr>
    <p:cSldViewPr>
      <p:cViewPr varScale="1">
        <p:scale>
          <a:sx n="74" d="100"/>
          <a:sy n="74" d="100"/>
        </p:scale>
        <p:origin x="130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62"/>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Wakefield" userId="ff8d12455c64084d" providerId="LiveId" clId="{09E3B9EE-92D3-40A7-B24D-1D0B362AA738}"/>
    <pc:docChg chg="modSld">
      <pc:chgData name="Rick Wakefield" userId="ff8d12455c64084d" providerId="LiveId" clId="{09E3B9EE-92D3-40A7-B24D-1D0B362AA738}" dt="2025-01-26T13:20:24.462" v="125" actId="20577"/>
      <pc:docMkLst>
        <pc:docMk/>
      </pc:docMkLst>
      <pc:sldChg chg="modSp mod">
        <pc:chgData name="Rick Wakefield" userId="ff8d12455c64084d" providerId="LiveId" clId="{09E3B9EE-92D3-40A7-B24D-1D0B362AA738}" dt="2025-01-26T02:07:54.834" v="24" actId="20577"/>
        <pc:sldMkLst>
          <pc:docMk/>
          <pc:sldMk cId="0" sldId="468"/>
        </pc:sldMkLst>
        <pc:spChg chg="mod">
          <ac:chgData name="Rick Wakefield" userId="ff8d12455c64084d" providerId="LiveId" clId="{09E3B9EE-92D3-40A7-B24D-1D0B362AA738}" dt="2025-01-26T02:07:54.834" v="24" actId="20577"/>
          <ac:spMkLst>
            <pc:docMk/>
            <pc:sldMk cId="0" sldId="468"/>
            <ac:spMk id="3" creationId="{1A84B9E0-C717-B7DC-FE25-7CAF265AEEC1}"/>
          </ac:spMkLst>
        </pc:spChg>
      </pc:sldChg>
      <pc:sldChg chg="modSp mod">
        <pc:chgData name="Rick Wakefield" userId="ff8d12455c64084d" providerId="LiveId" clId="{09E3B9EE-92D3-40A7-B24D-1D0B362AA738}" dt="2025-01-26T02:05:13.966" v="15" actId="113"/>
        <pc:sldMkLst>
          <pc:docMk/>
          <pc:sldMk cId="0" sldId="470"/>
        </pc:sldMkLst>
        <pc:spChg chg="mod">
          <ac:chgData name="Rick Wakefield" userId="ff8d12455c64084d" providerId="LiveId" clId="{09E3B9EE-92D3-40A7-B24D-1D0B362AA738}" dt="2025-01-26T02:04:53.164" v="14" actId="20577"/>
          <ac:spMkLst>
            <pc:docMk/>
            <pc:sldMk cId="0" sldId="470"/>
            <ac:spMk id="2" creationId="{BA40F3C1-7E50-57EB-06A5-9AD996920F54}"/>
          </ac:spMkLst>
        </pc:spChg>
        <pc:spChg chg="mod">
          <ac:chgData name="Rick Wakefield" userId="ff8d12455c64084d" providerId="LiveId" clId="{09E3B9EE-92D3-40A7-B24D-1D0B362AA738}" dt="2025-01-26T02:05:13.966" v="15" actId="113"/>
          <ac:spMkLst>
            <pc:docMk/>
            <pc:sldMk cId="0" sldId="470"/>
            <ac:spMk id="3" creationId="{FE71CDF3-8495-7AD5-C56B-D7400B88582F}"/>
          </ac:spMkLst>
        </pc:spChg>
      </pc:sldChg>
      <pc:sldChg chg="modSp">
        <pc:chgData name="Rick Wakefield" userId="ff8d12455c64084d" providerId="LiveId" clId="{09E3B9EE-92D3-40A7-B24D-1D0B362AA738}" dt="2025-01-26T13:20:24.462" v="125" actId="20577"/>
        <pc:sldMkLst>
          <pc:docMk/>
          <pc:sldMk cId="4076532334" sldId="482"/>
        </pc:sldMkLst>
        <pc:spChg chg="mod">
          <ac:chgData name="Rick Wakefield" userId="ff8d12455c64084d" providerId="LiveId" clId="{09E3B9EE-92D3-40A7-B24D-1D0B362AA738}" dt="2025-01-26T13:20:24.462" v="125" actId="20577"/>
          <ac:spMkLst>
            <pc:docMk/>
            <pc:sldMk cId="4076532334" sldId="482"/>
            <ac:spMk id="3" creationId="{2F4423F0-F4BB-04F3-9871-9C1397FFE228}"/>
          </ac:spMkLst>
        </pc:spChg>
      </pc:sldChg>
      <pc:sldChg chg="modSp mod">
        <pc:chgData name="Rick Wakefield" userId="ff8d12455c64084d" providerId="LiveId" clId="{09E3B9EE-92D3-40A7-B24D-1D0B362AA738}" dt="2025-01-26T03:33:51.899" v="30" actId="1035"/>
        <pc:sldMkLst>
          <pc:docMk/>
          <pc:sldMk cId="2199245302" sldId="489"/>
        </pc:sldMkLst>
        <pc:spChg chg="mod">
          <ac:chgData name="Rick Wakefield" userId="ff8d12455c64084d" providerId="LiveId" clId="{09E3B9EE-92D3-40A7-B24D-1D0B362AA738}" dt="2025-01-26T03:33:51.899" v="30" actId="1035"/>
          <ac:spMkLst>
            <pc:docMk/>
            <pc:sldMk cId="2199245302" sldId="489"/>
            <ac:spMk id="3" creationId="{7AFF2468-FA12-A59D-AA1B-FB1146D4C5FB}"/>
          </ac:spMkLst>
        </pc:spChg>
      </pc:sldChg>
      <pc:sldChg chg="modSp mod">
        <pc:chgData name="Rick Wakefield" userId="ff8d12455c64084d" providerId="LiveId" clId="{09E3B9EE-92D3-40A7-B24D-1D0B362AA738}" dt="2025-01-26T02:04:00.780" v="6" actId="6549"/>
        <pc:sldMkLst>
          <pc:docMk/>
          <pc:sldMk cId="2976854772" sldId="501"/>
        </pc:sldMkLst>
        <pc:spChg chg="mod">
          <ac:chgData name="Rick Wakefield" userId="ff8d12455c64084d" providerId="LiveId" clId="{09E3B9EE-92D3-40A7-B24D-1D0B362AA738}" dt="2025-01-26T02:04:00.780" v="6" actId="6549"/>
          <ac:spMkLst>
            <pc:docMk/>
            <pc:sldMk cId="2976854772" sldId="501"/>
            <ac:spMk id="3" creationId="{57E535BD-9940-D760-E201-FCF73777948C}"/>
          </ac:spMkLst>
        </pc:spChg>
      </pc:sldChg>
      <pc:sldChg chg="modSp mod modAnim">
        <pc:chgData name="Rick Wakefield" userId="ff8d12455c64084d" providerId="LiveId" clId="{09E3B9EE-92D3-40A7-B24D-1D0B362AA738}" dt="2025-01-26T03:43:51.712" v="124" actId="1036"/>
        <pc:sldMkLst>
          <pc:docMk/>
          <pc:sldMk cId="4274213346" sldId="504"/>
        </pc:sldMkLst>
        <pc:spChg chg="mod">
          <ac:chgData name="Rick Wakefield" userId="ff8d12455c64084d" providerId="LiveId" clId="{09E3B9EE-92D3-40A7-B24D-1D0B362AA738}" dt="2025-01-26T03:43:51.712" v="124" actId="1036"/>
          <ac:spMkLst>
            <pc:docMk/>
            <pc:sldMk cId="4274213346" sldId="504"/>
            <ac:spMk id="3" creationId="{B613E720-8D3F-A1B6-E92F-389107DAE04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5CFC3-0360-4F8A-D519-9AFC651A9C4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CE7A056-6698-BD5F-4E65-2DB3A8A66A8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2AB408A-67DA-4234-87D3-4159FB5421AD}" type="datetimeFigureOut">
              <a:rPr lang="en-US"/>
              <a:pPr>
                <a:defRPr/>
              </a:pPr>
              <a:t>1/26/2025</a:t>
            </a:fld>
            <a:endParaRPr lang="en-US"/>
          </a:p>
        </p:txBody>
      </p:sp>
      <p:sp>
        <p:nvSpPr>
          <p:cNvPr id="4" name="Footer Placeholder 3">
            <a:extLst>
              <a:ext uri="{FF2B5EF4-FFF2-40B4-BE49-F238E27FC236}">
                <a16:creationId xmlns:a16="http://schemas.microsoft.com/office/drawing/2014/main" id="{8CBFA9EE-2149-60DA-E759-B0200001DC3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32F20CC-09AC-E8C1-0804-AF26AEED4AC8}"/>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21EF38D-DC8D-4769-8A74-75B63D57819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F0D097-5C36-85FD-ED32-B74AF8995DD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a:extLst>
              <a:ext uri="{FF2B5EF4-FFF2-40B4-BE49-F238E27FC236}">
                <a16:creationId xmlns:a16="http://schemas.microsoft.com/office/drawing/2014/main" id="{BE2B4268-962E-7A7A-0478-E12DBB1749E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FB3E9956-0774-4026-94E4-D4B2BA4DAA02}" type="datetimeFigureOut">
              <a:rPr lang="en-US"/>
              <a:pPr>
                <a:defRPr/>
              </a:pPr>
              <a:t>1/26/2025</a:t>
            </a:fld>
            <a:endParaRPr lang="en-US"/>
          </a:p>
        </p:txBody>
      </p:sp>
      <p:sp>
        <p:nvSpPr>
          <p:cNvPr id="4" name="Slide Image Placeholder 3">
            <a:extLst>
              <a:ext uri="{FF2B5EF4-FFF2-40B4-BE49-F238E27FC236}">
                <a16:creationId xmlns:a16="http://schemas.microsoft.com/office/drawing/2014/main" id="{A72FAE9C-2358-CA00-C280-44470167B7B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673972B-8E81-0EC2-F818-9EA900F0744F}"/>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85188D2-4720-7C59-D6A2-6E2E2D4617B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72049AB2-71F2-FBA5-EB17-ACB9E1A33FD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EC43B44-C155-47D2-82D6-BFD52025A2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easons.org/explore/publications/articles/notable-christians-open-to-an-old-universe-old-earth-perspectiv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C43B44-C155-47D2-82D6-BFD52025A2E6}" type="slidenum">
              <a:rPr lang="en-US" altLang="en-US" smtClean="0"/>
              <a:pPr>
                <a:defRPr/>
              </a:pPr>
              <a:t>1</a:t>
            </a:fld>
            <a:endParaRPr lang="en-US" altLang="en-US"/>
          </a:p>
        </p:txBody>
      </p:sp>
    </p:spTree>
    <p:extLst>
      <p:ext uri="{BB962C8B-B14F-4D97-AF65-F5344CB8AC3E}">
        <p14:creationId xmlns:p14="http://schemas.microsoft.com/office/powerpoint/2010/main" val="292924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C4D1E2C-7786-B63A-7A98-A3FFCAC28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15B5206-7C32-814A-33A9-D5C281A578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3C08F68A-66FB-E74C-BBD5-3F4BA3CFF0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F821F7-5ACF-4E16-BF97-B8D21741CDA2}" type="slidenum">
              <a:rPr lang="en-US" altLang="en-US" smtClean="0"/>
              <a:pPr/>
              <a:t>26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Marduk’s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triumph over Tiamat is not just a story of good overcoming evil. It represents the victory of order over chaos, culture over nature, and the establishment of a cosmic order under the rule of a single, supreme god.</a:t>
            </a:r>
          </a:p>
          <a:p>
            <a:endParaRPr lang="en-US" dirty="0"/>
          </a:p>
        </p:txBody>
      </p:sp>
      <p:sp>
        <p:nvSpPr>
          <p:cNvPr id="4" name="Slide Number Placeholder 3"/>
          <p:cNvSpPr>
            <a:spLocks noGrp="1"/>
          </p:cNvSpPr>
          <p:nvPr>
            <p:ph type="sldNum" sz="quarter" idx="5"/>
          </p:nvPr>
        </p:nvSpPr>
        <p:spPr/>
        <p:txBody>
          <a:bodyPr/>
          <a:lstStyle/>
          <a:p>
            <a:pPr>
              <a:defRPr/>
            </a:pPr>
            <a:fld id="{4EC43B44-C155-47D2-82D6-BFD52025A2E6}" type="slidenum">
              <a:rPr lang="en-US" altLang="en-US" smtClean="0"/>
              <a:pPr>
                <a:defRPr/>
              </a:pPr>
              <a:t>29</a:t>
            </a:fld>
            <a:endParaRPr lang="en-US" altLang="en-US"/>
          </a:p>
        </p:txBody>
      </p:sp>
    </p:spTree>
    <p:extLst>
      <p:ext uri="{BB962C8B-B14F-4D97-AF65-F5344CB8AC3E}">
        <p14:creationId xmlns:p14="http://schemas.microsoft.com/office/powerpoint/2010/main" val="3730864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CAF55CB-30CA-AD9E-3C21-6A01F2B6EA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BCDF1F0-09F2-A4CF-B2A8-8708FADBF5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2CC4578C-C82D-6C45-CA9D-96EED3C5EF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2DBD18-262E-4ED7-A4B8-499475A6624A}" type="slidenum">
              <a:rPr lang="en-US" altLang="en-US" smtClean="0">
                <a:latin typeface="Arial" panose="020B0604020202020204" pitchFamily="34" charset="0"/>
              </a:rPr>
              <a:pPr>
                <a:spcBef>
                  <a:spcPct val="0"/>
                </a:spcBef>
              </a:pPr>
              <a:t>34</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5FA2A4C-4065-214B-6B89-FB472A213E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D01AB42-7B1B-7AF9-0030-80C8433E88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1748" name="Slide Number Placeholder 3">
            <a:extLst>
              <a:ext uri="{FF2B5EF4-FFF2-40B4-BE49-F238E27FC236}">
                <a16:creationId xmlns:a16="http://schemas.microsoft.com/office/drawing/2014/main" id="{679EFD5F-56ED-FCB9-DBA3-CD737B8414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A9C0EC-D65B-47AE-8C42-064E77A7B7E2}" type="slidenum">
              <a:rPr lang="en-US" altLang="en-US" smtClean="0">
                <a:latin typeface="Arial" panose="020B0604020202020204" pitchFamily="34" charset="0"/>
              </a:rPr>
              <a:pPr>
                <a:spcBef>
                  <a:spcPct val="0"/>
                </a:spcBef>
              </a:pPr>
              <a:t>35</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CE38DDC-3151-E8D7-E706-5B8ED84CC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0059A5A4-E22C-45CF-4E50-41B080F28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752EB327-7791-AAB5-155E-94A14F6BB6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13AC9F-AADD-437B-B455-87147527C5C9}" type="slidenum">
              <a:rPr lang="en-US" altLang="en-US" smtClean="0">
                <a:latin typeface="Arial" panose="020B0604020202020204" pitchFamily="34" charset="0"/>
              </a:rPr>
              <a:pPr>
                <a:spcBef>
                  <a:spcPct val="0"/>
                </a:spcBef>
              </a:pPr>
              <a:t>36</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Notable Christians Open to an Old-universe, Old-earth Perspective - Reasons to Believe</a:t>
            </a:r>
            <a:endParaRPr lang="en-US" dirty="0"/>
          </a:p>
        </p:txBody>
      </p:sp>
      <p:sp>
        <p:nvSpPr>
          <p:cNvPr id="4" name="Slide Number Placeholder 3"/>
          <p:cNvSpPr>
            <a:spLocks noGrp="1"/>
          </p:cNvSpPr>
          <p:nvPr>
            <p:ph type="sldNum" sz="quarter" idx="5"/>
          </p:nvPr>
        </p:nvSpPr>
        <p:spPr/>
        <p:txBody>
          <a:bodyPr/>
          <a:lstStyle/>
          <a:p>
            <a:pPr>
              <a:defRPr/>
            </a:pPr>
            <a:fld id="{4EC43B44-C155-47D2-82D6-BFD52025A2E6}" type="slidenum">
              <a:rPr lang="en-US" altLang="en-US" smtClean="0"/>
              <a:pPr>
                <a:defRPr/>
              </a:pPr>
              <a:t>40</a:t>
            </a:fld>
            <a:endParaRPr lang="en-US" altLang="en-US"/>
          </a:p>
        </p:txBody>
      </p:sp>
    </p:spTree>
    <p:extLst>
      <p:ext uri="{BB962C8B-B14F-4D97-AF65-F5344CB8AC3E}">
        <p14:creationId xmlns:p14="http://schemas.microsoft.com/office/powerpoint/2010/main" val="2093372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800"/>
              </a:spcAft>
            </a:pPr>
            <a:r>
              <a:rPr lang="en-US" b="0" i="0" dirty="0">
                <a:solidFill>
                  <a:srgbClr val="424242"/>
                </a:solidFill>
                <a:effectLst/>
                <a:latin typeface="Gotham"/>
              </a:rPr>
              <a:t>The Seventh “Day” Is Thousands of Years Long</a:t>
            </a:r>
          </a:p>
          <a:p>
            <a:pPr>
              <a:spcAft>
                <a:spcPts val="1800"/>
              </a:spcAft>
            </a:pPr>
            <a:r>
              <a:rPr lang="en-US" dirty="0">
                <a:effectLst/>
              </a:rPr>
              <a:t>Everyone agrees that it has been at least thousands of years since the time of creation, yet the Bible declares that God rested on the seventh day after his six days of creation (Gen. 2:2–3). According to the book of Hebrews, God is still in his Sabbath rest from creation (4:3–5); hence, the seventh day has been at least six thousand years long, even on the shortest of all the chronologies of humankind.</a:t>
            </a:r>
          </a:p>
          <a:p>
            <a:pPr algn="l">
              <a:spcAft>
                <a:spcPts val="1800"/>
              </a:spcAft>
            </a:pPr>
            <a:r>
              <a:rPr lang="en-US" b="0" i="0" dirty="0">
                <a:solidFill>
                  <a:srgbClr val="424242"/>
                </a:solidFill>
                <a:effectLst/>
                <a:latin typeface="Gotham"/>
              </a:rPr>
              <a:t>The Third “Day” Is Longer Than Twenty-Four Hours</a:t>
            </a:r>
          </a:p>
          <a:p>
            <a:pPr>
              <a:spcAft>
                <a:spcPts val="1800"/>
              </a:spcAft>
            </a:pPr>
            <a:r>
              <a:rPr lang="en-US" dirty="0">
                <a:effectLst/>
              </a:rPr>
              <a:t>On the third “day,” God not only created vegetation, but it also grew to maturity. The text says that on the third day “the land produced vegetation: plants bearing seed according to their kinds and trees bearing fruit with seed in it according to their kinds” (Gen. 1:12). To grow from seeds to maturity and produce more seeds is a process that takes much longer than a day, a week, or even a month for most plants. There is no indication in the text that its growth was anything but natural; it is its origin that was supernatural.</a:t>
            </a:r>
          </a:p>
          <a:p>
            <a:pPr algn="l">
              <a:spcAft>
                <a:spcPts val="1800"/>
              </a:spcAft>
            </a:pPr>
            <a:r>
              <a:rPr lang="en-US" b="0" i="0" dirty="0">
                <a:solidFill>
                  <a:srgbClr val="424242"/>
                </a:solidFill>
                <a:effectLst/>
                <a:latin typeface="Gotham"/>
              </a:rPr>
              <a:t>The Sixth “Day” Is Longer Than Twenty-Four Hours</a:t>
            </a:r>
          </a:p>
          <a:p>
            <a:pPr>
              <a:spcAft>
                <a:spcPts val="1800"/>
              </a:spcAft>
            </a:pPr>
            <a:r>
              <a:rPr lang="en-US" dirty="0">
                <a:effectLst/>
              </a:rPr>
              <a:t>It would also appear that the sixth “day” of creation was considerably longer than a solar day. Consider everything that happened during this one “day”:</a:t>
            </a:r>
          </a:p>
          <a:p>
            <a:pPr>
              <a:spcAft>
                <a:spcPts val="1800"/>
              </a:spcAft>
            </a:pPr>
            <a:r>
              <a:rPr lang="en-US" dirty="0">
                <a:effectLst/>
              </a:rPr>
              <a:t>First, God created all the many hundreds (or thousands) of land animals (Gen. 1:24–25).</a:t>
            </a:r>
          </a:p>
          <a:p>
            <a:pPr>
              <a:spcAft>
                <a:spcPts val="1800"/>
              </a:spcAft>
            </a:pPr>
            <a:r>
              <a:rPr lang="en-US" dirty="0">
                <a:effectLst/>
              </a:rPr>
              <a:t>Second, God “formed” man of the dust of the earth (Gen. 2:7). This Hebrew word (</a:t>
            </a:r>
            <a:r>
              <a:rPr lang="en-US" i="1" dirty="0" err="1">
                <a:effectLst/>
              </a:rPr>
              <a:t>yatsar</a:t>
            </a:r>
            <a:r>
              <a:rPr lang="en-US" dirty="0">
                <a:effectLst/>
              </a:rPr>
              <a:t>) means “to mold” or “form,” which implies time. </a:t>
            </a:r>
            <a:r>
              <a:rPr lang="en-US" i="1" dirty="0" err="1">
                <a:effectLst/>
              </a:rPr>
              <a:t>Yatsar</a:t>
            </a:r>
            <a:r>
              <a:rPr lang="en-US" dirty="0">
                <a:effectLst/>
              </a:rPr>
              <a:t> is used specifically to describe the work of a potter (cf. Jer. 18:2f.).</a:t>
            </a:r>
          </a:p>
          <a:p>
            <a:pPr>
              <a:spcAft>
                <a:spcPts val="1800"/>
              </a:spcAft>
            </a:pPr>
            <a:r>
              <a:rPr lang="en-US" dirty="0">
                <a:effectLst/>
              </a:rPr>
              <a:t>Third, God said, “I will make a helper suitable for him” (Gen. 2:18). This indicates a time subsequent to the time of the announcement.</a:t>
            </a:r>
          </a:p>
          <a:p>
            <a:pPr>
              <a:spcAft>
                <a:spcPts val="1800"/>
              </a:spcAft>
            </a:pPr>
            <a:r>
              <a:rPr lang="en-US" dirty="0">
                <a:effectLst/>
              </a:rPr>
              <a:t>Fourth, Adam observed and named this whole multitude of animals (Gen. 2:19). As Robert Newman noted, “If every one of the approximately 15,000 living species of such animals (not to mention those now extinct) were brought to Adam to be named, it would have taken ten hours if he spent only two second on each.” This is hardly enough time for Adam to study each animal and determine an appropriate name for it. Assuming a minimum of only two minutes each, the process would have taken six hundred hours (or twenty-five days).</a:t>
            </a:r>
          </a:p>
          <a:p>
            <a:pPr>
              <a:spcAft>
                <a:spcPts val="1800"/>
              </a:spcAft>
            </a:pPr>
            <a:r>
              <a:rPr lang="en-US" dirty="0">
                <a:effectLst/>
              </a:rPr>
              <a:t>Fifth, Adam searched for a helpmate for himself, apparently among all the creatures God had made. “But for Adam no suitable helper was found”—implying a time of searching (Gen. 2:20).</a:t>
            </a:r>
          </a:p>
          <a:p>
            <a:pPr>
              <a:spcAft>
                <a:spcPts val="1800"/>
              </a:spcAft>
            </a:pPr>
            <a:r>
              <a:rPr lang="en-US" dirty="0">
                <a:effectLst/>
              </a:rPr>
              <a:t>Sixth, God put Adam to sleep and operated on him, taking out one of his ribs and healing the flesh (Gen. 2:21). This too involved additional time.</a:t>
            </a:r>
          </a:p>
          <a:p>
            <a:pPr>
              <a:spcAft>
                <a:spcPts val="1800"/>
              </a:spcAft>
            </a:pPr>
            <a:r>
              <a:rPr lang="en-US" dirty="0">
                <a:effectLst/>
              </a:rPr>
              <a:t>Seventh, Eve was brought to Adam, who observed her, accepted her, and was joined to her (Gen. 2:22–25).</a:t>
            </a:r>
          </a:p>
          <a:p>
            <a:pPr>
              <a:spcAft>
                <a:spcPts val="1800"/>
              </a:spcAft>
            </a:pPr>
            <a:r>
              <a:rPr lang="en-US" dirty="0">
                <a:effectLst/>
              </a:rPr>
              <a:t>In conclusion, it seems highly unlikely that all of these events—especially the fourth one—were compressed within a twenty-four-hour period or, more precisely, within the approximately twelve hours of light each day afforded.</a:t>
            </a:r>
          </a:p>
          <a:p>
            <a:endParaRPr lang="en-US" dirty="0"/>
          </a:p>
        </p:txBody>
      </p:sp>
      <p:sp>
        <p:nvSpPr>
          <p:cNvPr id="4" name="Slide Number Placeholder 3"/>
          <p:cNvSpPr>
            <a:spLocks noGrp="1"/>
          </p:cNvSpPr>
          <p:nvPr>
            <p:ph type="sldNum" sz="quarter" idx="5"/>
          </p:nvPr>
        </p:nvSpPr>
        <p:spPr/>
        <p:txBody>
          <a:bodyPr/>
          <a:lstStyle/>
          <a:p>
            <a:pPr>
              <a:defRPr/>
            </a:pPr>
            <a:fld id="{4EC43B44-C155-47D2-82D6-BFD52025A2E6}" type="slidenum">
              <a:rPr lang="en-US" altLang="en-US" smtClean="0"/>
              <a:pPr>
                <a:defRPr/>
              </a:pPr>
              <a:t>43</a:t>
            </a:fld>
            <a:endParaRPr lang="en-US" altLang="en-US"/>
          </a:p>
        </p:txBody>
      </p:sp>
    </p:spTree>
    <p:extLst>
      <p:ext uri="{BB962C8B-B14F-4D97-AF65-F5344CB8AC3E}">
        <p14:creationId xmlns:p14="http://schemas.microsoft.com/office/powerpoint/2010/main" val="319370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EC43B44-C155-47D2-82D6-BFD52025A2E6}" type="slidenum">
              <a:rPr lang="en-US" altLang="en-US" smtClean="0"/>
              <a:pPr>
                <a:defRPr/>
              </a:pPr>
              <a:t>45</a:t>
            </a:fld>
            <a:endParaRPr lang="en-US" altLang="en-US"/>
          </a:p>
        </p:txBody>
      </p:sp>
    </p:spTree>
    <p:extLst>
      <p:ext uri="{BB962C8B-B14F-4D97-AF65-F5344CB8AC3E}">
        <p14:creationId xmlns:p14="http://schemas.microsoft.com/office/powerpoint/2010/main" val="284975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DEDC836-F8F4-C89E-F437-C9A98635B0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834185C2-A790-2E40-B950-5732ED8D0E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8" name="Slide Number Placeholder 3">
            <a:extLst>
              <a:ext uri="{FF2B5EF4-FFF2-40B4-BE49-F238E27FC236}">
                <a16:creationId xmlns:a16="http://schemas.microsoft.com/office/drawing/2014/main" id="{F31FFF53-D3DF-7312-AE34-BEF9020BF0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9C9197-A658-428D-B5CB-581FE79055A4}"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10ED528-5D8A-5CA1-629B-2D3371142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452E9D6-4D79-E475-00A6-880564E58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6B37E3CA-CB15-7874-68C8-CA6A2C3708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7948CF-C130-42D4-8F14-A2DE4F075290}" type="slidenum">
              <a:rPr lang="en-US" altLang="en-US" smtClean="0">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CCB86601-047B-5A8D-0E15-7CDEDD14F7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245A096C-24B7-AA6D-F291-AC53EF80E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51A08B87-B1D1-3520-8705-E2F845FDCE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337ECB-D62A-499C-8B5C-CA6B3020037F}"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D08991A-D938-2110-E201-67D5A1C48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B8B7BAA-4658-407B-E7CA-CF1B2AB8DA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B06494E0-A3CB-CB38-1963-A456C7A458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ADC838-9DEC-4D9A-8674-539529538D87}"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8500870-64F1-00C5-26EA-278BD1DF3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4E3CCFD-BC3C-65FA-C24D-3A82DAA4E0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229F3724-9D6A-29A8-8604-30A36BDBB5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F92E4F-48EB-4EF9-A6E6-16D0B8739481}" type="slidenum">
              <a:rPr lang="en-US" altLang="en-US" smtClean="0">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41060-3126-3175-9544-84CEC79EDC5E}"/>
            </a:ext>
          </a:extLst>
        </p:cNvPr>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9CCCB834-27CB-545D-0DA2-63E630B32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736063BE-36D9-B221-3B92-4CC1A357BF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DD3118E1-5760-9F6C-D7C8-506D4249AE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F92E4F-48EB-4EF9-A6E6-16D0B8739481}" type="slidenum">
              <a:rPr lang="en-US" altLang="en-US" smtClean="0">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586991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6D0595F-AE89-C281-9E43-699540E0A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E29C0BC2-6ED6-2D2F-FB37-6127440AA4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20D5077-AEAC-AF94-2105-6C77834187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E45FA9E-0C13-46AB-9CC7-6519BD97EA53}" type="slidenum">
              <a:rPr lang="en-US" altLang="en-US" smtClean="0">
                <a:latin typeface="Arial" panose="020B0604020202020204" pitchFamily="34" charset="0"/>
              </a:rPr>
              <a:pPr>
                <a:spcBef>
                  <a:spcPct val="0"/>
                </a:spcBef>
              </a:pPr>
              <a:t>19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070BBC1-DC6B-6D40-F69E-73C11109E1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F6C50F1-E6C7-34DA-620E-34CB388139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DED1AC42-9217-6367-66F2-FBCE6BCD84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EE26D9-63EF-4E8E-ACA7-AC4EC9830F2A}" type="slidenum">
              <a:rPr lang="en-US" altLang="en-US" smtClean="0">
                <a:latin typeface="Arial" panose="020B0604020202020204" pitchFamily="34" charset="0"/>
              </a:rPr>
              <a:pPr>
                <a:spcBef>
                  <a:spcPct val="0"/>
                </a:spcBef>
              </a:pPr>
              <a:t>23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1F37A37-BDC7-FD4D-C866-3B52291FB450}"/>
              </a:ext>
            </a:extLst>
          </p:cNvPr>
          <p:cNvGrpSpPr>
            <a:grpSpLocks/>
          </p:cNvGrpSpPr>
          <p:nvPr/>
        </p:nvGrpSpPr>
        <p:grpSpPr bwMode="auto">
          <a:xfrm>
            <a:off x="0" y="0"/>
            <a:ext cx="9144000" cy="6934200"/>
            <a:chOff x="0" y="0"/>
            <a:chExt cx="5760" cy="4368"/>
          </a:xfrm>
        </p:grpSpPr>
        <p:sp>
          <p:nvSpPr>
            <p:cNvPr id="3" name="Freeform 3">
              <a:extLst>
                <a:ext uri="{FF2B5EF4-FFF2-40B4-BE49-F238E27FC236}">
                  <a16:creationId xmlns:a16="http://schemas.microsoft.com/office/drawing/2014/main" id="{BA61F2C1-80DD-77A0-0588-EA6BE0D3C739}"/>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latin typeface="Arial" charset="0"/>
                <a:cs typeface="+mn-cs"/>
              </a:endParaRPr>
            </a:p>
          </p:txBody>
        </p:sp>
        <p:sp>
          <p:nvSpPr>
            <p:cNvPr id="4" name="Freeform 4">
              <a:extLst>
                <a:ext uri="{FF2B5EF4-FFF2-40B4-BE49-F238E27FC236}">
                  <a16:creationId xmlns:a16="http://schemas.microsoft.com/office/drawing/2014/main" id="{89A4D25F-ACA1-6917-9920-434F1FD9BAB6}"/>
                </a:ext>
              </a:extLst>
            </p:cNvPr>
            <p:cNvSpPr>
              <a:spLocks/>
            </p:cNvSpPr>
            <p:nvPr/>
          </p:nvSpPr>
          <p:spPr bwMode="hidden">
            <a:xfrm>
              <a:off x="0" y="2496"/>
              <a:ext cx="2112" cy="1604"/>
            </a:xfrm>
            <a:custGeom>
              <a:avLst/>
              <a:gdLst>
                <a:gd name="T0" fmla="*/ 453 w 2123"/>
                <a:gd name="T1" fmla="*/ 76 h 1696"/>
                <a:gd name="T2" fmla="*/ 429 w 2123"/>
                <a:gd name="T3" fmla="*/ 50 h 1696"/>
                <a:gd name="T4" fmla="*/ 529 w 2123"/>
                <a:gd name="T5" fmla="*/ 29 h 1696"/>
                <a:gd name="T6" fmla="*/ 727 w 2123"/>
                <a:gd name="T7" fmla="*/ 43 h 1696"/>
                <a:gd name="T8" fmla="*/ 953 w 2123"/>
                <a:gd name="T9" fmla="*/ 63 h 1696"/>
                <a:gd name="T10" fmla="*/ 1164 w 2123"/>
                <a:gd name="T11" fmla="*/ 80 h 1696"/>
                <a:gd name="T12" fmla="*/ 1411 w 2123"/>
                <a:gd name="T13" fmla="*/ 99 h 1696"/>
                <a:gd name="T14" fmla="*/ 1475 w 2123"/>
                <a:gd name="T15" fmla="*/ 103 h 1696"/>
                <a:gd name="T16" fmla="*/ 1438 w 2123"/>
                <a:gd name="T17" fmla="*/ 99 h 1696"/>
                <a:gd name="T18" fmla="*/ 1106 w 2123"/>
                <a:gd name="T19" fmla="*/ 73 h 1696"/>
                <a:gd name="T20" fmla="*/ 852 w 2123"/>
                <a:gd name="T21" fmla="*/ 50 h 1696"/>
                <a:gd name="T22" fmla="*/ 570 w 2123"/>
                <a:gd name="T23" fmla="*/ 24 h 1696"/>
                <a:gd name="T24" fmla="*/ 784 w 2123"/>
                <a:gd name="T25" fmla="*/ 23 h 1696"/>
                <a:gd name="T26" fmla="*/ 1009 w 2123"/>
                <a:gd name="T27" fmla="*/ 24 h 1696"/>
                <a:gd name="T28" fmla="*/ 1264 w 2123"/>
                <a:gd name="T29" fmla="*/ 21 h 1696"/>
                <a:gd name="T30" fmla="*/ 1662 w 2123"/>
                <a:gd name="T31" fmla="*/ 15 h 1696"/>
                <a:gd name="T32" fmla="*/ 1624 w 2123"/>
                <a:gd name="T33" fmla="*/ 13 h 1696"/>
                <a:gd name="T34" fmla="*/ 1209 w 2123"/>
                <a:gd name="T35" fmla="*/ 20 h 1696"/>
                <a:gd name="T36" fmla="*/ 948 w 2123"/>
                <a:gd name="T37" fmla="*/ 21 h 1696"/>
                <a:gd name="T38" fmla="*/ 597 w 2123"/>
                <a:gd name="T39" fmla="*/ 20 h 1696"/>
                <a:gd name="T40" fmla="*/ 642 w 2123"/>
                <a:gd name="T41" fmla="*/ 18 h 1696"/>
                <a:gd name="T42" fmla="*/ 893 w 2123"/>
                <a:gd name="T43" fmla="*/ 0 h 1696"/>
                <a:gd name="T44" fmla="*/ 852 w 2123"/>
                <a:gd name="T45" fmla="*/ 9 h 1696"/>
                <a:gd name="T46" fmla="*/ 793 w 2123"/>
                <a:gd name="T47" fmla="*/ 9 h 1696"/>
                <a:gd name="T48" fmla="*/ 669 w 2123"/>
                <a:gd name="T49" fmla="*/ 14 h 1696"/>
                <a:gd name="T50" fmla="*/ 529 w 2123"/>
                <a:gd name="T51" fmla="*/ 21 h 1696"/>
                <a:gd name="T52" fmla="*/ 493 w 2123"/>
                <a:gd name="T53" fmla="*/ 26 h 1696"/>
                <a:gd name="T54" fmla="*/ 250 w 2123"/>
                <a:gd name="T55" fmla="*/ 43 h 1696"/>
                <a:gd name="T56" fmla="*/ 0 w 2123"/>
                <a:gd name="T57" fmla="*/ 53 h 1696"/>
                <a:gd name="T58" fmla="*/ 0 w 2123"/>
                <a:gd name="T59" fmla="*/ 54 h 1696"/>
                <a:gd name="T60" fmla="*/ 0 w 2123"/>
                <a:gd name="T61" fmla="*/ 56 h 1696"/>
                <a:gd name="T62" fmla="*/ 247 w 2123"/>
                <a:gd name="T63" fmla="*/ 46 h 1696"/>
                <a:gd name="T64" fmla="*/ 461 w 2123"/>
                <a:gd name="T65" fmla="*/ 32 h 1696"/>
                <a:gd name="T66" fmla="*/ 405 w 2123"/>
                <a:gd name="T67" fmla="*/ 49 h 1696"/>
                <a:gd name="T68" fmla="*/ 417 w 2123"/>
                <a:gd name="T69" fmla="*/ 72 h 1696"/>
                <a:gd name="T70" fmla="*/ 366 w 2123"/>
                <a:gd name="T71" fmla="*/ 85 h 1696"/>
                <a:gd name="T72" fmla="*/ 262 w 2123"/>
                <a:gd name="T73" fmla="*/ 107 h 1696"/>
                <a:gd name="T74" fmla="*/ 259 w 2123"/>
                <a:gd name="T75" fmla="*/ 124 h 1696"/>
                <a:gd name="T76" fmla="*/ 262 w 2123"/>
                <a:gd name="T77" fmla="*/ 124 h 1696"/>
                <a:gd name="T78" fmla="*/ 271 w 2123"/>
                <a:gd name="T79" fmla="*/ 112 h 1696"/>
                <a:gd name="T80" fmla="*/ 453 w 2123"/>
                <a:gd name="T81" fmla="*/ 76 h 1696"/>
                <a:gd name="T82" fmla="*/ 453 w 2123"/>
                <a:gd name="T83" fmla="*/ 7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5">
              <a:extLst>
                <a:ext uri="{FF2B5EF4-FFF2-40B4-BE49-F238E27FC236}">
                  <a16:creationId xmlns:a16="http://schemas.microsoft.com/office/drawing/2014/main" id="{8FDA7DC8-C3A5-185F-B615-7414DA666531}"/>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3CC28AE3-8A5D-A406-F4B0-9C5F31A38D6C}"/>
                </a:ext>
              </a:extLst>
            </p:cNvPr>
            <p:cNvSpPr>
              <a:spLocks/>
            </p:cNvSpPr>
            <p:nvPr/>
          </p:nvSpPr>
          <p:spPr bwMode="hidden">
            <a:xfrm>
              <a:off x="0" y="524"/>
              <a:ext cx="973" cy="1195"/>
            </a:xfrm>
            <a:custGeom>
              <a:avLst/>
              <a:gdLst>
                <a:gd name="T0" fmla="*/ 376 w 969"/>
                <a:gd name="T1" fmla="*/ 1327 h 1192"/>
                <a:gd name="T2" fmla="*/ 584 w 969"/>
                <a:gd name="T3" fmla="*/ 1333 h 1192"/>
                <a:gd name="T4" fmla="*/ 708 w 969"/>
                <a:gd name="T5" fmla="*/ 1291 h 1192"/>
                <a:gd name="T6" fmla="*/ 989 w 969"/>
                <a:gd name="T7" fmla="*/ 1226 h 1192"/>
                <a:gd name="T8" fmla="*/ 1128 w 969"/>
                <a:gd name="T9" fmla="*/ 1196 h 1192"/>
                <a:gd name="T10" fmla="*/ 917 w 969"/>
                <a:gd name="T11" fmla="*/ 1127 h 1192"/>
                <a:gd name="T12" fmla="*/ 672 w 969"/>
                <a:gd name="T13" fmla="*/ 1073 h 1192"/>
                <a:gd name="T14" fmla="*/ 244 w 969"/>
                <a:gd name="T15" fmla="*/ 1100 h 1192"/>
                <a:gd name="T16" fmla="*/ 346 w 969"/>
                <a:gd name="T17" fmla="*/ 987 h 1192"/>
                <a:gd name="T18" fmla="*/ 590 w 969"/>
                <a:gd name="T19" fmla="*/ 897 h 1192"/>
                <a:gd name="T20" fmla="*/ 835 w 969"/>
                <a:gd name="T21" fmla="*/ 765 h 1192"/>
                <a:gd name="T22" fmla="*/ 841 w 969"/>
                <a:gd name="T23" fmla="*/ 765 h 1192"/>
                <a:gd name="T24" fmla="*/ 854 w 969"/>
                <a:gd name="T25" fmla="*/ 759 h 1192"/>
                <a:gd name="T26" fmla="*/ 909 w 969"/>
                <a:gd name="T27" fmla="*/ 741 h 1192"/>
                <a:gd name="T28" fmla="*/ 941 w 969"/>
                <a:gd name="T29" fmla="*/ 735 h 1192"/>
                <a:gd name="T30" fmla="*/ 957 w 969"/>
                <a:gd name="T31" fmla="*/ 723 h 1192"/>
                <a:gd name="T32" fmla="*/ 965 w 969"/>
                <a:gd name="T33" fmla="*/ 711 h 1192"/>
                <a:gd name="T34" fmla="*/ 957 w 969"/>
                <a:gd name="T35" fmla="*/ 705 h 1192"/>
                <a:gd name="T36" fmla="*/ 949 w 969"/>
                <a:gd name="T37" fmla="*/ 693 h 1192"/>
                <a:gd name="T38" fmla="*/ 949 w 969"/>
                <a:gd name="T39" fmla="*/ 648 h 1192"/>
                <a:gd name="T40" fmla="*/ 965 w 969"/>
                <a:gd name="T41" fmla="*/ 592 h 1192"/>
                <a:gd name="T42" fmla="*/ 981 w 969"/>
                <a:gd name="T43" fmla="*/ 562 h 1192"/>
                <a:gd name="T44" fmla="*/ 1005 w 969"/>
                <a:gd name="T45" fmla="*/ 532 h 1192"/>
                <a:gd name="T46" fmla="*/ 1021 w 969"/>
                <a:gd name="T47" fmla="*/ 502 h 1192"/>
                <a:gd name="T48" fmla="*/ 1029 w 969"/>
                <a:gd name="T49" fmla="*/ 484 h 1192"/>
                <a:gd name="T50" fmla="*/ 1037 w 969"/>
                <a:gd name="T51" fmla="*/ 478 h 1192"/>
                <a:gd name="T52" fmla="*/ 1037 w 969"/>
                <a:gd name="T53" fmla="*/ 394 h 1192"/>
                <a:gd name="T54" fmla="*/ 1037 w 969"/>
                <a:gd name="T55" fmla="*/ 388 h 1192"/>
                <a:gd name="T56" fmla="*/ 1043 w 969"/>
                <a:gd name="T57" fmla="*/ 382 h 1192"/>
                <a:gd name="T58" fmla="*/ 1061 w 969"/>
                <a:gd name="T59" fmla="*/ 352 h 1192"/>
                <a:gd name="T60" fmla="*/ 1073 w 969"/>
                <a:gd name="T61" fmla="*/ 316 h 1192"/>
                <a:gd name="T62" fmla="*/ 1085 w 969"/>
                <a:gd name="T63" fmla="*/ 286 h 1192"/>
                <a:gd name="T64" fmla="*/ 1091 w 969"/>
                <a:gd name="T65" fmla="*/ 274 h 1192"/>
                <a:gd name="T66" fmla="*/ 1098 w 969"/>
                <a:gd name="T67" fmla="*/ 262 h 1192"/>
                <a:gd name="T68" fmla="*/ 1121 w 969"/>
                <a:gd name="T69" fmla="*/ 173 h 1192"/>
                <a:gd name="T70" fmla="*/ 1143 w 969"/>
                <a:gd name="T71" fmla="*/ 137 h 1192"/>
                <a:gd name="T72" fmla="*/ 1151 w 969"/>
                <a:gd name="T73" fmla="*/ 125 h 1192"/>
                <a:gd name="T74" fmla="*/ 1151 w 969"/>
                <a:gd name="T75" fmla="*/ 119 h 1192"/>
                <a:gd name="T76" fmla="*/ 1173 w 969"/>
                <a:gd name="T77" fmla="*/ 0 h 1192"/>
                <a:gd name="T78" fmla="*/ 1143 w 969"/>
                <a:gd name="T79" fmla="*/ 47 h 1192"/>
                <a:gd name="T80" fmla="*/ 949 w 969"/>
                <a:gd name="T81" fmla="*/ 113 h 1192"/>
                <a:gd name="T82" fmla="*/ 847 w 969"/>
                <a:gd name="T83" fmla="*/ 161 h 1192"/>
                <a:gd name="T84" fmla="*/ 554 w 969"/>
                <a:gd name="T85" fmla="*/ 280 h 1192"/>
                <a:gd name="T86" fmla="*/ 328 w 969"/>
                <a:gd name="T87" fmla="*/ 334 h 1192"/>
                <a:gd name="T88" fmla="*/ 220 w 969"/>
                <a:gd name="T89" fmla="*/ 340 h 1192"/>
                <a:gd name="T90" fmla="*/ 12 w 969"/>
                <a:gd name="T91" fmla="*/ 532 h 1192"/>
                <a:gd name="T92" fmla="*/ 0 w 969"/>
                <a:gd name="T93" fmla="*/ 556 h 1192"/>
                <a:gd name="T94" fmla="*/ 0 w 969"/>
                <a:gd name="T95" fmla="*/ 1327 h 1192"/>
                <a:gd name="T96" fmla="*/ 96 w 969"/>
                <a:gd name="T97" fmla="*/ 1321 h 1192"/>
                <a:gd name="T98" fmla="*/ 376 w 969"/>
                <a:gd name="T99" fmla="*/ 1327 h 1192"/>
                <a:gd name="T100" fmla="*/ 376 w 969"/>
                <a:gd name="T101" fmla="*/ 132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a:extLst>
                <a:ext uri="{FF2B5EF4-FFF2-40B4-BE49-F238E27FC236}">
                  <a16:creationId xmlns:a16="http://schemas.microsoft.com/office/drawing/2014/main" id="{54F88E40-8034-49AD-B7CE-6B51AEF8F719}"/>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a:extLst>
                <a:ext uri="{FF2B5EF4-FFF2-40B4-BE49-F238E27FC236}">
                  <a16:creationId xmlns:a16="http://schemas.microsoft.com/office/drawing/2014/main" id="{C69BAB6D-DBAC-8345-D8C0-3C8AEB277A51}"/>
                </a:ext>
              </a:extLst>
            </p:cNvPr>
            <p:cNvSpPr>
              <a:spLocks/>
            </p:cNvSpPr>
            <p:nvPr/>
          </p:nvSpPr>
          <p:spPr bwMode="hidden">
            <a:xfrm>
              <a:off x="3525" y="1"/>
              <a:ext cx="2185" cy="1508"/>
            </a:xfrm>
            <a:custGeom>
              <a:avLst/>
              <a:gdLst>
                <a:gd name="T0" fmla="*/ 1255 w 2176"/>
                <a:gd name="T1" fmla="*/ 861 h 1505"/>
                <a:gd name="T2" fmla="*/ 1444 w 2176"/>
                <a:gd name="T3" fmla="*/ 1366 h 1505"/>
                <a:gd name="T4" fmla="*/ 1158 w 2176"/>
                <a:gd name="T5" fmla="*/ 1303 h 1505"/>
                <a:gd name="T6" fmla="*/ 869 w 2176"/>
                <a:gd name="T7" fmla="*/ 1221 h 1505"/>
                <a:gd name="T8" fmla="*/ 536 w 2176"/>
                <a:gd name="T9" fmla="*/ 1203 h 1505"/>
                <a:gd name="T10" fmla="*/ 0 w 2176"/>
                <a:gd name="T11" fmla="*/ 1173 h 1505"/>
                <a:gd name="T12" fmla="*/ 30 w 2176"/>
                <a:gd name="T13" fmla="*/ 1209 h 1505"/>
                <a:gd name="T14" fmla="*/ 590 w 2176"/>
                <a:gd name="T15" fmla="*/ 1227 h 1505"/>
                <a:gd name="T16" fmla="*/ 941 w 2176"/>
                <a:gd name="T17" fmla="*/ 1294 h 1505"/>
                <a:gd name="T18" fmla="*/ 1372 w 2176"/>
                <a:gd name="T19" fmla="*/ 1442 h 1505"/>
                <a:gd name="T20" fmla="*/ 1300 w 2176"/>
                <a:gd name="T21" fmla="*/ 1460 h 1505"/>
                <a:gd name="T22" fmla="*/ 853 w 2176"/>
                <a:gd name="T23" fmla="*/ 1646 h 1505"/>
                <a:gd name="T24" fmla="*/ 925 w 2176"/>
                <a:gd name="T25" fmla="*/ 1622 h 1505"/>
                <a:gd name="T26" fmla="*/ 1049 w 2176"/>
                <a:gd name="T27" fmla="*/ 1580 h 1505"/>
                <a:gd name="T28" fmla="*/ 1240 w 2176"/>
                <a:gd name="T29" fmla="*/ 1496 h 1505"/>
                <a:gd name="T30" fmla="*/ 1472 w 2176"/>
                <a:gd name="T31" fmla="*/ 1436 h 1505"/>
                <a:gd name="T32" fmla="*/ 1536 w 2176"/>
                <a:gd name="T33" fmla="*/ 1348 h 1505"/>
                <a:gd name="T34" fmla="*/ 1982 w 2176"/>
                <a:gd name="T35" fmla="*/ 1137 h 1505"/>
                <a:gd name="T36" fmla="*/ 2342 w 2176"/>
                <a:gd name="T37" fmla="*/ 1047 h 1505"/>
                <a:gd name="T38" fmla="*/ 2641 w 2176"/>
                <a:gd name="T39" fmla="*/ 915 h 1505"/>
                <a:gd name="T40" fmla="*/ 2380 w 2176"/>
                <a:gd name="T41" fmla="*/ 1005 h 1505"/>
                <a:gd name="T42" fmla="*/ 2009 w 2176"/>
                <a:gd name="T43" fmla="*/ 1083 h 1505"/>
                <a:gd name="T44" fmla="*/ 1629 w 2176"/>
                <a:gd name="T45" fmla="*/ 1245 h 1505"/>
                <a:gd name="T46" fmla="*/ 1818 w 2176"/>
                <a:gd name="T47" fmla="*/ 999 h 1505"/>
                <a:gd name="T48" fmla="*/ 1968 w 2176"/>
                <a:gd name="T49" fmla="*/ 592 h 1505"/>
                <a:gd name="T50" fmla="*/ 2111 w 2176"/>
                <a:gd name="T51" fmla="*/ 419 h 1505"/>
                <a:gd name="T52" fmla="*/ 2402 w 2176"/>
                <a:gd name="T53" fmla="*/ 60 h 1505"/>
                <a:gd name="T54" fmla="*/ 2432 w 2176"/>
                <a:gd name="T55" fmla="*/ 0 h 1505"/>
                <a:gd name="T56" fmla="*/ 2394 w 2176"/>
                <a:gd name="T57" fmla="*/ 0 h 1505"/>
                <a:gd name="T58" fmla="*/ 1940 w 2176"/>
                <a:gd name="T59" fmla="*/ 527 h 1505"/>
                <a:gd name="T60" fmla="*/ 1790 w 2176"/>
                <a:gd name="T61" fmla="*/ 981 h 1505"/>
                <a:gd name="T62" fmla="*/ 1522 w 2176"/>
                <a:gd name="T63" fmla="*/ 1276 h 1505"/>
                <a:gd name="T64" fmla="*/ 1372 w 2176"/>
                <a:gd name="T65" fmla="*/ 999 h 1505"/>
                <a:gd name="T66" fmla="*/ 1225 w 2176"/>
                <a:gd name="T67" fmla="*/ 587 h 1505"/>
                <a:gd name="T68" fmla="*/ 1073 w 2176"/>
                <a:gd name="T69" fmla="*/ 222 h 1505"/>
                <a:gd name="T70" fmla="*/ 957 w 2176"/>
                <a:gd name="T71" fmla="*/ 0 h 1505"/>
                <a:gd name="T72" fmla="*/ 909 w 2176"/>
                <a:gd name="T73" fmla="*/ 0 h 1505"/>
                <a:gd name="T74" fmla="*/ 1091 w 2176"/>
                <a:gd name="T75" fmla="*/ 401 h 1505"/>
                <a:gd name="T76" fmla="*/ 1255 w 2176"/>
                <a:gd name="T77" fmla="*/ 861 h 1505"/>
                <a:gd name="T78" fmla="*/ 1255 w 2176"/>
                <a:gd name="T79" fmla="*/ 86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E37A2BD7-8F8C-0319-17EA-E94B6D220520}"/>
                </a:ext>
              </a:extLst>
            </p:cNvPr>
            <p:cNvSpPr>
              <a:spLocks/>
            </p:cNvSpPr>
            <p:nvPr/>
          </p:nvSpPr>
          <p:spPr bwMode="hidden">
            <a:xfrm>
              <a:off x="0" y="649"/>
              <a:ext cx="816" cy="806"/>
            </a:xfrm>
            <a:custGeom>
              <a:avLst/>
              <a:gdLst>
                <a:gd name="T0" fmla="*/ 208 w 813"/>
                <a:gd name="T1" fmla="*/ 619 h 804"/>
                <a:gd name="T2" fmla="*/ 376 w 813"/>
                <a:gd name="T3" fmla="*/ 485 h 804"/>
                <a:gd name="T4" fmla="*/ 771 w 813"/>
                <a:gd name="T5" fmla="*/ 263 h 804"/>
                <a:gd name="T6" fmla="*/ 955 w 813"/>
                <a:gd name="T7" fmla="*/ 0 h 804"/>
                <a:gd name="T8" fmla="*/ 816 w 813"/>
                <a:gd name="T9" fmla="*/ 150 h 804"/>
                <a:gd name="T10" fmla="*/ 191 w 813"/>
                <a:gd name="T11" fmla="*/ 551 h 804"/>
                <a:gd name="T12" fmla="*/ 0 w 813"/>
                <a:gd name="T13" fmla="*/ 826 h 804"/>
                <a:gd name="T14" fmla="*/ 0 w 813"/>
                <a:gd name="T15" fmla="*/ 898 h 804"/>
                <a:gd name="T16" fmla="*/ 208 w 813"/>
                <a:gd name="T17" fmla="*/ 619 h 804"/>
                <a:gd name="T18" fmla="*/ 208 w 813"/>
                <a:gd name="T19" fmla="*/ 61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a:extLst>
                <a:ext uri="{FF2B5EF4-FFF2-40B4-BE49-F238E27FC236}">
                  <a16:creationId xmlns:a16="http://schemas.microsoft.com/office/drawing/2014/main" id="{9CDCB62C-4759-9E5D-5B2E-4A55FF68F1DC}"/>
                </a:ext>
              </a:extLst>
            </p:cNvPr>
            <p:cNvSpPr>
              <a:spLocks/>
            </p:cNvSpPr>
            <p:nvPr/>
          </p:nvSpPr>
          <p:spPr bwMode="hidden">
            <a:xfrm>
              <a:off x="0" y="1545"/>
              <a:ext cx="762" cy="107"/>
            </a:xfrm>
            <a:custGeom>
              <a:avLst/>
              <a:gdLst>
                <a:gd name="T0" fmla="*/ 554 w 759"/>
                <a:gd name="T1" fmla="*/ 66 h 107"/>
                <a:gd name="T2" fmla="*/ 904 w 759"/>
                <a:gd name="T3" fmla="*/ 0 h 107"/>
                <a:gd name="T4" fmla="*/ 590 w 759"/>
                <a:gd name="T5" fmla="*/ 36 h 107"/>
                <a:gd name="T6" fmla="*/ 185 w 759"/>
                <a:gd name="T7" fmla="*/ 48 h 107"/>
                <a:gd name="T8" fmla="*/ 0 w 759"/>
                <a:gd name="T9" fmla="*/ 78 h 107"/>
                <a:gd name="T10" fmla="*/ 0 w 759"/>
                <a:gd name="T11" fmla="*/ 107 h 107"/>
                <a:gd name="T12" fmla="*/ 96 w 759"/>
                <a:gd name="T13" fmla="*/ 89 h 107"/>
                <a:gd name="T14" fmla="*/ 554 w 759"/>
                <a:gd name="T15" fmla="*/ 66 h 107"/>
                <a:gd name="T16" fmla="*/ 55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a:extLst>
                <a:ext uri="{FF2B5EF4-FFF2-40B4-BE49-F238E27FC236}">
                  <a16:creationId xmlns:a16="http://schemas.microsoft.com/office/drawing/2014/main" id="{94CC09BE-1096-44A9-076E-58D7ABE36AC0}"/>
                </a:ext>
              </a:extLst>
            </p:cNvPr>
            <p:cNvSpPr>
              <a:spLocks/>
            </p:cNvSpPr>
            <p:nvPr/>
          </p:nvSpPr>
          <p:spPr bwMode="hidden">
            <a:xfrm>
              <a:off x="2314" y="3431"/>
              <a:ext cx="3182" cy="745"/>
            </a:xfrm>
            <a:custGeom>
              <a:avLst/>
              <a:gdLst>
                <a:gd name="T0" fmla="*/ 1683 w 3169"/>
                <a:gd name="T1" fmla="*/ 286 h 743"/>
                <a:gd name="T2" fmla="*/ 2098 w 3169"/>
                <a:gd name="T3" fmla="*/ 280 h 743"/>
                <a:gd name="T4" fmla="*/ 2531 w 3169"/>
                <a:gd name="T5" fmla="*/ 298 h 743"/>
                <a:gd name="T6" fmla="*/ 3035 w 3169"/>
                <a:gd name="T7" fmla="*/ 280 h 743"/>
                <a:gd name="T8" fmla="*/ 3840 w 3169"/>
                <a:gd name="T9" fmla="*/ 251 h 743"/>
                <a:gd name="T10" fmla="*/ 3775 w 3169"/>
                <a:gd name="T11" fmla="*/ 233 h 743"/>
                <a:gd name="T12" fmla="*/ 2936 w 3169"/>
                <a:gd name="T13" fmla="*/ 268 h 743"/>
                <a:gd name="T14" fmla="*/ 2428 w 3169"/>
                <a:gd name="T15" fmla="*/ 268 h 743"/>
                <a:gd name="T16" fmla="*/ 1767 w 3169"/>
                <a:gd name="T17" fmla="*/ 233 h 743"/>
                <a:gd name="T18" fmla="*/ 1870 w 3169"/>
                <a:gd name="T19" fmla="*/ 168 h 743"/>
                <a:gd name="T20" fmla="*/ 2472 w 3169"/>
                <a:gd name="T21" fmla="*/ 0 h 743"/>
                <a:gd name="T22" fmla="*/ 2376 w 3169"/>
                <a:gd name="T23" fmla="*/ 24 h 743"/>
                <a:gd name="T24" fmla="*/ 2229 w 3169"/>
                <a:gd name="T25" fmla="*/ 66 h 743"/>
                <a:gd name="T26" fmla="*/ 1945 w 3169"/>
                <a:gd name="T27" fmla="*/ 138 h 743"/>
                <a:gd name="T28" fmla="*/ 1625 w 3169"/>
                <a:gd name="T29" fmla="*/ 245 h 743"/>
                <a:gd name="T30" fmla="*/ 1535 w 3169"/>
                <a:gd name="T31" fmla="*/ 298 h 743"/>
                <a:gd name="T32" fmla="*/ 923 w 3169"/>
                <a:gd name="T33" fmla="*/ 460 h 743"/>
                <a:gd name="T34" fmla="*/ 398 w 3169"/>
                <a:gd name="T35" fmla="*/ 550 h 743"/>
                <a:gd name="T36" fmla="*/ 0 w 3169"/>
                <a:gd name="T37" fmla="*/ 711 h 743"/>
                <a:gd name="T38" fmla="*/ 346 w 3169"/>
                <a:gd name="T39" fmla="*/ 614 h 743"/>
                <a:gd name="T40" fmla="*/ 883 w 3169"/>
                <a:gd name="T41" fmla="*/ 496 h 743"/>
                <a:gd name="T42" fmla="*/ 1427 w 3169"/>
                <a:gd name="T43" fmla="*/ 358 h 743"/>
                <a:gd name="T44" fmla="*/ 1187 w 3169"/>
                <a:gd name="T45" fmla="*/ 538 h 743"/>
                <a:gd name="T46" fmla="*/ 1055 w 3169"/>
                <a:gd name="T47" fmla="*/ 837 h 743"/>
                <a:gd name="T48" fmla="*/ 1049 w 3169"/>
                <a:gd name="T49" fmla="*/ 837 h 743"/>
                <a:gd name="T50" fmla="*/ 1127 w 3169"/>
                <a:gd name="T51" fmla="*/ 837 h 743"/>
                <a:gd name="T52" fmla="*/ 1238 w 3169"/>
                <a:gd name="T53" fmla="*/ 544 h 743"/>
                <a:gd name="T54" fmla="*/ 1570 w 3169"/>
                <a:gd name="T55" fmla="*/ 328 h 743"/>
                <a:gd name="T56" fmla="*/ 1854 w 3169"/>
                <a:gd name="T57" fmla="*/ 496 h 743"/>
                <a:gd name="T58" fmla="*/ 2145 w 3169"/>
                <a:gd name="T59" fmla="*/ 771 h 743"/>
                <a:gd name="T60" fmla="*/ 2249 w 3169"/>
                <a:gd name="T61" fmla="*/ 837 h 743"/>
                <a:gd name="T62" fmla="*/ 2322 w 3169"/>
                <a:gd name="T63" fmla="*/ 837 h 743"/>
                <a:gd name="T64" fmla="*/ 2048 w 3169"/>
                <a:gd name="T65" fmla="*/ 590 h 743"/>
                <a:gd name="T66" fmla="*/ 1683 w 3169"/>
                <a:gd name="T67" fmla="*/ 286 h 743"/>
                <a:gd name="T68" fmla="*/ 1683 w 3169"/>
                <a:gd name="T69" fmla="*/ 28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2">
              <a:extLst>
                <a:ext uri="{FF2B5EF4-FFF2-40B4-BE49-F238E27FC236}">
                  <a16:creationId xmlns:a16="http://schemas.microsoft.com/office/drawing/2014/main" id="{76BE4B31-8A14-AC72-FADC-04B0466A6173}"/>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cs typeface="+mn-cs"/>
              </a:endParaRPr>
            </a:p>
          </p:txBody>
        </p:sp>
        <p:sp>
          <p:nvSpPr>
            <p:cNvPr id="13" name="Rectangle 13">
              <a:extLst>
                <a:ext uri="{FF2B5EF4-FFF2-40B4-BE49-F238E27FC236}">
                  <a16:creationId xmlns:a16="http://schemas.microsoft.com/office/drawing/2014/main" id="{72DAF8DB-A973-6E6B-4147-1A1CD40B3F63}"/>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cs typeface="+mn-cs"/>
              </a:endParaRPr>
            </a:p>
          </p:txBody>
        </p:sp>
        <p:sp>
          <p:nvSpPr>
            <p:cNvPr id="14" name="Freeform 14">
              <a:extLst>
                <a:ext uri="{FF2B5EF4-FFF2-40B4-BE49-F238E27FC236}">
                  <a16:creationId xmlns:a16="http://schemas.microsoft.com/office/drawing/2014/main" id="{72342F82-0707-DAE0-71AF-879CF8BBB02A}"/>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latin typeface="Arial" charset="0"/>
                <a:cs typeface="+mn-cs"/>
              </a:endParaRPr>
            </a:p>
          </p:txBody>
        </p:sp>
        <p:sp>
          <p:nvSpPr>
            <p:cNvPr id="15" name="Freeform 15">
              <a:extLst>
                <a:ext uri="{FF2B5EF4-FFF2-40B4-BE49-F238E27FC236}">
                  <a16:creationId xmlns:a16="http://schemas.microsoft.com/office/drawing/2014/main" id="{315B7597-C7E8-B553-DD4B-AA109AADA39B}"/>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latin typeface="Arial" charset="0"/>
                <a:cs typeface="+mn-cs"/>
              </a:endParaRPr>
            </a:p>
          </p:txBody>
        </p:sp>
        <p:sp>
          <p:nvSpPr>
            <p:cNvPr id="16" name="Freeform 16">
              <a:extLst>
                <a:ext uri="{FF2B5EF4-FFF2-40B4-BE49-F238E27FC236}">
                  <a16:creationId xmlns:a16="http://schemas.microsoft.com/office/drawing/2014/main" id="{60DDA36E-CC55-8C46-1E7B-09991B73014B}"/>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latin typeface="Arial" charset="0"/>
                <a:cs typeface="+mn-cs"/>
              </a:endParaRPr>
            </a:p>
          </p:txBody>
        </p:sp>
        <p:sp>
          <p:nvSpPr>
            <p:cNvPr id="17" name="Freeform 17">
              <a:extLst>
                <a:ext uri="{FF2B5EF4-FFF2-40B4-BE49-F238E27FC236}">
                  <a16:creationId xmlns:a16="http://schemas.microsoft.com/office/drawing/2014/main" id="{DCB9BBB2-CE24-6FC9-F978-4A8A78B49E02}"/>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id="{866FD942-BA7E-EE10-3D4A-00BBD56E69BB}"/>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id="{FA6303A5-9CAF-84B8-3A9C-61E2E8F86607}"/>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latin typeface="Arial" charset="0"/>
                <a:cs typeface="+mn-cs"/>
              </a:endParaRPr>
            </a:p>
          </p:txBody>
        </p:sp>
        <p:sp>
          <p:nvSpPr>
            <p:cNvPr id="20" name="Freeform 20">
              <a:extLst>
                <a:ext uri="{FF2B5EF4-FFF2-40B4-BE49-F238E27FC236}">
                  <a16:creationId xmlns:a16="http://schemas.microsoft.com/office/drawing/2014/main" id="{AB2E58A6-8F44-8ACA-08A7-E8BF649C1A47}"/>
                </a:ext>
              </a:extLst>
            </p:cNvPr>
            <p:cNvSpPr>
              <a:spLocks/>
            </p:cNvSpPr>
            <p:nvPr/>
          </p:nvSpPr>
          <p:spPr bwMode="hidden">
            <a:xfrm>
              <a:off x="3160" y="1860"/>
              <a:ext cx="2162" cy="1934"/>
            </a:xfrm>
            <a:custGeom>
              <a:avLst/>
              <a:gdLst>
                <a:gd name="T0" fmla="*/ 2241 w 2153"/>
                <a:gd name="T1" fmla="*/ 945 h 1930"/>
                <a:gd name="T2" fmla="*/ 2355 w 2153"/>
                <a:gd name="T3" fmla="*/ 1113 h 1930"/>
                <a:gd name="T4" fmla="*/ 2496 w 2153"/>
                <a:gd name="T5" fmla="*/ 1289 h 1930"/>
                <a:gd name="T6" fmla="*/ 2574 w 2153"/>
                <a:gd name="T7" fmla="*/ 1387 h 1930"/>
                <a:gd name="T8" fmla="*/ 2618 w 2153"/>
                <a:gd name="T9" fmla="*/ 1435 h 1930"/>
                <a:gd name="T10" fmla="*/ 2295 w 2153"/>
                <a:gd name="T11" fmla="*/ 1071 h 1930"/>
                <a:gd name="T12" fmla="*/ 2261 w 2153"/>
                <a:gd name="T13" fmla="*/ 1023 h 1930"/>
                <a:gd name="T14" fmla="*/ 2171 w 2153"/>
                <a:gd name="T15" fmla="*/ 1381 h 1930"/>
                <a:gd name="T16" fmla="*/ 2155 w 2153"/>
                <a:gd name="T17" fmla="*/ 1627 h 1930"/>
                <a:gd name="T18" fmla="*/ 2214 w 2153"/>
                <a:gd name="T19" fmla="*/ 2094 h 1930"/>
                <a:gd name="T20" fmla="*/ 2179 w 2153"/>
                <a:gd name="T21" fmla="*/ 2118 h 1930"/>
                <a:gd name="T22" fmla="*/ 2125 w 2153"/>
                <a:gd name="T23" fmla="*/ 1675 h 1930"/>
                <a:gd name="T24" fmla="*/ 2101 w 2153"/>
                <a:gd name="T25" fmla="*/ 1429 h 1930"/>
                <a:gd name="T26" fmla="*/ 2147 w 2153"/>
                <a:gd name="T27" fmla="*/ 1179 h 1930"/>
                <a:gd name="T28" fmla="*/ 2155 w 2153"/>
                <a:gd name="T29" fmla="*/ 969 h 1930"/>
                <a:gd name="T30" fmla="*/ 1540 w 2153"/>
                <a:gd name="T31" fmla="*/ 1101 h 1930"/>
                <a:gd name="T32" fmla="*/ 1008 w 2153"/>
                <a:gd name="T33" fmla="*/ 1235 h 1930"/>
                <a:gd name="T34" fmla="*/ 381 w 2153"/>
                <a:gd name="T35" fmla="*/ 1453 h 1930"/>
                <a:gd name="T36" fmla="*/ 18 w 2153"/>
                <a:gd name="T37" fmla="*/ 1561 h 1930"/>
                <a:gd name="T38" fmla="*/ 358 w 2153"/>
                <a:gd name="T39" fmla="*/ 1423 h 1930"/>
                <a:gd name="T40" fmla="*/ 823 w 2153"/>
                <a:gd name="T41" fmla="*/ 1253 h 1930"/>
                <a:gd name="T42" fmla="*/ 1243 w 2153"/>
                <a:gd name="T43" fmla="*/ 1131 h 1930"/>
                <a:gd name="T44" fmla="*/ 1716 w 2153"/>
                <a:gd name="T45" fmla="*/ 1023 h 1930"/>
                <a:gd name="T46" fmla="*/ 2055 w 2153"/>
                <a:gd name="T47" fmla="*/ 909 h 1930"/>
                <a:gd name="T48" fmla="*/ 1625 w 2153"/>
                <a:gd name="T49" fmla="*/ 670 h 1930"/>
                <a:gd name="T50" fmla="*/ 1049 w 2153"/>
                <a:gd name="T51" fmla="*/ 562 h 1930"/>
                <a:gd name="T52" fmla="*/ 274 w 2153"/>
                <a:gd name="T53" fmla="*/ 161 h 1930"/>
                <a:gd name="T54" fmla="*/ 0 w 2153"/>
                <a:gd name="T55" fmla="*/ 83 h 1930"/>
                <a:gd name="T56" fmla="*/ 393 w 2153"/>
                <a:gd name="T57" fmla="*/ 179 h 1930"/>
                <a:gd name="T58" fmla="*/ 858 w 2153"/>
                <a:gd name="T59" fmla="*/ 430 h 1930"/>
                <a:gd name="T60" fmla="*/ 1132 w 2153"/>
                <a:gd name="T61" fmla="*/ 538 h 1930"/>
                <a:gd name="T62" fmla="*/ 1646 w 2153"/>
                <a:gd name="T63" fmla="*/ 640 h 1930"/>
                <a:gd name="T64" fmla="*/ 2005 w 2153"/>
                <a:gd name="T65" fmla="*/ 837 h 1930"/>
                <a:gd name="T66" fmla="*/ 1730 w 2153"/>
                <a:gd name="T67" fmla="*/ 508 h 1930"/>
                <a:gd name="T68" fmla="*/ 1563 w 2153"/>
                <a:gd name="T69" fmla="*/ 191 h 1930"/>
                <a:gd name="T70" fmla="*/ 1403 w 2153"/>
                <a:gd name="T71" fmla="*/ 0 h 1930"/>
                <a:gd name="T72" fmla="*/ 1632 w 2153"/>
                <a:gd name="T73" fmla="*/ 215 h 1930"/>
                <a:gd name="T74" fmla="*/ 1808 w 2153"/>
                <a:gd name="T75" fmla="*/ 532 h 1930"/>
                <a:gd name="T76" fmla="*/ 2125 w 2153"/>
                <a:gd name="T77" fmla="*/ 897 h 1930"/>
                <a:gd name="T78" fmla="*/ 2241 w 2153"/>
                <a:gd name="T79" fmla="*/ 945 h 1930"/>
                <a:gd name="T80" fmla="*/ 2241 w 2153"/>
                <a:gd name="T81" fmla="*/ 94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9045" name="Rectangle 21"/>
          <p:cNvSpPr>
            <a:spLocks noGrp="1" noChangeArrowheads="1"/>
          </p:cNvSpPr>
          <p:nvPr>
            <p:ph type="ctrTitle" sz="quarter"/>
          </p:nvPr>
        </p:nvSpPr>
        <p:spPr>
          <a:xfrm>
            <a:off x="685800" y="1828800"/>
            <a:ext cx="7772400" cy="1736725"/>
          </a:xfrm>
        </p:spPr>
        <p:txBody>
          <a:bodyPr/>
          <a:lstStyle>
            <a:lvl1pPr>
              <a:defRPr/>
            </a:lvl1pPr>
          </a:lstStyle>
          <a:p>
            <a:pPr lvl="0"/>
            <a:r>
              <a:rPr lang="en-US" altLang="en-US" noProof="0"/>
              <a:t>Click to edit Master title style</a:t>
            </a:r>
          </a:p>
        </p:txBody>
      </p:sp>
      <p:sp>
        <p:nvSpPr>
          <p:cNvPr id="12904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21" name="Rectangle 23">
            <a:extLst>
              <a:ext uri="{FF2B5EF4-FFF2-40B4-BE49-F238E27FC236}">
                <a16:creationId xmlns:a16="http://schemas.microsoft.com/office/drawing/2014/main" id="{B2F90448-1CB1-AAD9-F107-E883B679E3EB}"/>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22" name="Rectangle 24">
            <a:extLst>
              <a:ext uri="{FF2B5EF4-FFF2-40B4-BE49-F238E27FC236}">
                <a16:creationId xmlns:a16="http://schemas.microsoft.com/office/drawing/2014/main" id="{E22B7850-BE8D-1288-FAAC-F556C1D643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23" name="Rectangle 25">
            <a:extLst>
              <a:ext uri="{FF2B5EF4-FFF2-40B4-BE49-F238E27FC236}">
                <a16:creationId xmlns:a16="http://schemas.microsoft.com/office/drawing/2014/main" id="{8F5064AB-810D-C188-4E27-DAEB6229700B}"/>
              </a:ext>
            </a:extLst>
          </p:cNvPr>
          <p:cNvSpPr>
            <a:spLocks noGrp="1" noChangeArrowheads="1"/>
          </p:cNvSpPr>
          <p:nvPr>
            <p:ph type="sldNum" sz="quarter" idx="12"/>
          </p:nvPr>
        </p:nvSpPr>
        <p:spPr/>
        <p:txBody>
          <a:bodyPr/>
          <a:lstStyle>
            <a:lvl1pPr>
              <a:defRPr/>
            </a:lvl1pPr>
          </a:lstStyle>
          <a:p>
            <a:pPr>
              <a:defRPr/>
            </a:pPr>
            <a:fld id="{AACB55A7-D122-4019-B24A-B32BE7AD46A2}" type="slidenum">
              <a:rPr lang="en-US" altLang="en-US"/>
              <a:pPr>
                <a:defRPr/>
              </a:pPr>
              <a:t>‹#›</a:t>
            </a:fld>
            <a:endParaRPr lang="en-US" altLang="en-US"/>
          </a:p>
        </p:txBody>
      </p:sp>
    </p:spTree>
    <p:extLst>
      <p:ext uri="{BB962C8B-B14F-4D97-AF65-F5344CB8AC3E}">
        <p14:creationId xmlns:p14="http://schemas.microsoft.com/office/powerpoint/2010/main" val="198322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B461E56B-5951-1D4F-64C7-64FBC22C1D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0EE11D8E-94EF-AB61-EB1A-3329C9BC8B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F0B2F8C4-58DF-EE64-C783-4A95969CDA83}"/>
              </a:ext>
            </a:extLst>
          </p:cNvPr>
          <p:cNvSpPr>
            <a:spLocks noGrp="1" noChangeArrowheads="1"/>
          </p:cNvSpPr>
          <p:nvPr>
            <p:ph type="sldNum" sz="quarter" idx="12"/>
          </p:nvPr>
        </p:nvSpPr>
        <p:spPr>
          <a:ln/>
        </p:spPr>
        <p:txBody>
          <a:bodyPr/>
          <a:lstStyle>
            <a:lvl1pPr>
              <a:defRPr/>
            </a:lvl1pPr>
          </a:lstStyle>
          <a:p>
            <a:pPr>
              <a:defRPr/>
            </a:pPr>
            <a:fld id="{C3673066-7F1C-4ECE-B404-31EEA73DC5A7}" type="slidenum">
              <a:rPr lang="en-US" altLang="en-US"/>
              <a:pPr>
                <a:defRPr/>
              </a:pPr>
              <a:t>‹#›</a:t>
            </a:fld>
            <a:endParaRPr lang="en-US" altLang="en-US"/>
          </a:p>
        </p:txBody>
      </p:sp>
    </p:spTree>
    <p:extLst>
      <p:ext uri="{BB962C8B-B14F-4D97-AF65-F5344CB8AC3E}">
        <p14:creationId xmlns:p14="http://schemas.microsoft.com/office/powerpoint/2010/main" val="193857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D3E8144D-0FEC-1EC6-D484-F79F2C8E9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51991E7B-2DFA-118A-F197-B981641F98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26FD5A32-0823-B2CA-740D-C6CF482F307B}"/>
              </a:ext>
            </a:extLst>
          </p:cNvPr>
          <p:cNvSpPr>
            <a:spLocks noGrp="1" noChangeArrowheads="1"/>
          </p:cNvSpPr>
          <p:nvPr>
            <p:ph type="sldNum" sz="quarter" idx="12"/>
          </p:nvPr>
        </p:nvSpPr>
        <p:spPr>
          <a:ln/>
        </p:spPr>
        <p:txBody>
          <a:bodyPr/>
          <a:lstStyle>
            <a:lvl1pPr>
              <a:defRPr/>
            </a:lvl1pPr>
          </a:lstStyle>
          <a:p>
            <a:pPr>
              <a:defRPr/>
            </a:pPr>
            <a:fld id="{C44CFD2E-34E5-41DA-AEF9-7F97F54D024D}" type="slidenum">
              <a:rPr lang="en-US" altLang="en-US"/>
              <a:pPr>
                <a:defRPr/>
              </a:pPr>
              <a:t>‹#›</a:t>
            </a:fld>
            <a:endParaRPr lang="en-US" altLang="en-US"/>
          </a:p>
        </p:txBody>
      </p:sp>
    </p:spTree>
    <p:extLst>
      <p:ext uri="{BB962C8B-B14F-4D97-AF65-F5344CB8AC3E}">
        <p14:creationId xmlns:p14="http://schemas.microsoft.com/office/powerpoint/2010/main" val="213591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a:extLst>
              <a:ext uri="{FF2B5EF4-FFF2-40B4-BE49-F238E27FC236}">
                <a16:creationId xmlns:a16="http://schemas.microsoft.com/office/drawing/2014/main" id="{57F4D389-DAB1-265F-758A-65A67E1BF2D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EEF86BC6-A643-CAEB-7F94-D70146D6FA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6DE3F08E-6B1C-4DFA-78ED-FF3C1D118620}"/>
              </a:ext>
            </a:extLst>
          </p:cNvPr>
          <p:cNvSpPr>
            <a:spLocks noGrp="1" noChangeArrowheads="1"/>
          </p:cNvSpPr>
          <p:nvPr>
            <p:ph type="sldNum" sz="quarter" idx="12"/>
          </p:nvPr>
        </p:nvSpPr>
        <p:spPr>
          <a:ln/>
        </p:spPr>
        <p:txBody>
          <a:bodyPr/>
          <a:lstStyle>
            <a:lvl1pPr>
              <a:defRPr/>
            </a:lvl1pPr>
          </a:lstStyle>
          <a:p>
            <a:pPr>
              <a:defRPr/>
            </a:pPr>
            <a:fld id="{EC506B94-19B5-4EC8-85CB-858258E534CB}" type="slidenum">
              <a:rPr lang="en-US" altLang="en-US"/>
              <a:pPr>
                <a:defRPr/>
              </a:pPr>
              <a:t>‹#›</a:t>
            </a:fld>
            <a:endParaRPr lang="en-US" altLang="en-US"/>
          </a:p>
        </p:txBody>
      </p:sp>
    </p:spTree>
    <p:extLst>
      <p:ext uri="{BB962C8B-B14F-4D97-AF65-F5344CB8AC3E}">
        <p14:creationId xmlns:p14="http://schemas.microsoft.com/office/powerpoint/2010/main" val="40826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a:extLst>
              <a:ext uri="{FF2B5EF4-FFF2-40B4-BE49-F238E27FC236}">
                <a16:creationId xmlns:a16="http://schemas.microsoft.com/office/drawing/2014/main" id="{DCAC345A-89A7-226B-948C-BC9885D986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4">
            <a:extLst>
              <a:ext uri="{FF2B5EF4-FFF2-40B4-BE49-F238E27FC236}">
                <a16:creationId xmlns:a16="http://schemas.microsoft.com/office/drawing/2014/main" id="{1EE81242-13DB-D3D0-0A01-AD0645C2CB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5">
            <a:extLst>
              <a:ext uri="{FF2B5EF4-FFF2-40B4-BE49-F238E27FC236}">
                <a16:creationId xmlns:a16="http://schemas.microsoft.com/office/drawing/2014/main" id="{2AE84929-807A-A195-D58A-46ABB4C4F185}"/>
              </a:ext>
            </a:extLst>
          </p:cNvPr>
          <p:cNvSpPr>
            <a:spLocks noGrp="1" noChangeArrowheads="1"/>
          </p:cNvSpPr>
          <p:nvPr>
            <p:ph type="sldNum" sz="quarter" idx="12"/>
          </p:nvPr>
        </p:nvSpPr>
        <p:spPr>
          <a:ln/>
        </p:spPr>
        <p:txBody>
          <a:bodyPr/>
          <a:lstStyle>
            <a:lvl1pPr>
              <a:defRPr/>
            </a:lvl1pPr>
          </a:lstStyle>
          <a:p>
            <a:pPr>
              <a:defRPr/>
            </a:pPr>
            <a:fld id="{3011A4D0-AF97-4F06-B5CE-0E062DAE4404}" type="slidenum">
              <a:rPr lang="en-US" altLang="en-US"/>
              <a:pPr>
                <a:defRPr/>
              </a:pPr>
              <a:t>‹#›</a:t>
            </a:fld>
            <a:endParaRPr lang="en-US" altLang="en-US"/>
          </a:p>
        </p:txBody>
      </p:sp>
    </p:spTree>
    <p:extLst>
      <p:ext uri="{BB962C8B-B14F-4D97-AF65-F5344CB8AC3E}">
        <p14:creationId xmlns:p14="http://schemas.microsoft.com/office/powerpoint/2010/main" val="1633520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a:extLst>
              <a:ext uri="{FF2B5EF4-FFF2-40B4-BE49-F238E27FC236}">
                <a16:creationId xmlns:a16="http://schemas.microsoft.com/office/drawing/2014/main" id="{36E7AA40-F94B-24BB-F9C4-0060AD3EBE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42549D80-7C4C-6B67-2A52-80CEBBCFCC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EB06089B-357D-E254-5275-CE9528C75DAC}"/>
              </a:ext>
            </a:extLst>
          </p:cNvPr>
          <p:cNvSpPr>
            <a:spLocks noGrp="1" noChangeArrowheads="1"/>
          </p:cNvSpPr>
          <p:nvPr>
            <p:ph type="sldNum" sz="quarter" idx="12"/>
          </p:nvPr>
        </p:nvSpPr>
        <p:spPr>
          <a:ln/>
        </p:spPr>
        <p:txBody>
          <a:bodyPr/>
          <a:lstStyle>
            <a:lvl1pPr>
              <a:defRPr/>
            </a:lvl1pPr>
          </a:lstStyle>
          <a:p>
            <a:pPr>
              <a:defRPr/>
            </a:pPr>
            <a:fld id="{E8CCA50F-EF47-4708-B46B-7C6CF580C24E}" type="slidenum">
              <a:rPr lang="en-US" altLang="en-US"/>
              <a:pPr>
                <a:defRPr/>
              </a:pPr>
              <a:t>‹#›</a:t>
            </a:fld>
            <a:endParaRPr lang="en-US" altLang="en-US"/>
          </a:p>
        </p:txBody>
      </p:sp>
    </p:spTree>
    <p:extLst>
      <p:ext uri="{BB962C8B-B14F-4D97-AF65-F5344CB8AC3E}">
        <p14:creationId xmlns:p14="http://schemas.microsoft.com/office/powerpoint/2010/main" val="410606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a:extLst>
              <a:ext uri="{FF2B5EF4-FFF2-40B4-BE49-F238E27FC236}">
                <a16:creationId xmlns:a16="http://schemas.microsoft.com/office/drawing/2014/main" id="{82AC66E9-4152-1440-7E69-6B626FAAAA0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4">
            <a:extLst>
              <a:ext uri="{FF2B5EF4-FFF2-40B4-BE49-F238E27FC236}">
                <a16:creationId xmlns:a16="http://schemas.microsoft.com/office/drawing/2014/main" id="{C8AB1608-3A1F-CBA7-0FC9-B1A1A05182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5">
            <a:extLst>
              <a:ext uri="{FF2B5EF4-FFF2-40B4-BE49-F238E27FC236}">
                <a16:creationId xmlns:a16="http://schemas.microsoft.com/office/drawing/2014/main" id="{976ADD23-B772-0B17-DA9B-3F74B39F4342}"/>
              </a:ext>
            </a:extLst>
          </p:cNvPr>
          <p:cNvSpPr>
            <a:spLocks noGrp="1" noChangeArrowheads="1"/>
          </p:cNvSpPr>
          <p:nvPr>
            <p:ph type="sldNum" sz="quarter" idx="12"/>
          </p:nvPr>
        </p:nvSpPr>
        <p:spPr>
          <a:ln/>
        </p:spPr>
        <p:txBody>
          <a:bodyPr/>
          <a:lstStyle>
            <a:lvl1pPr>
              <a:defRPr/>
            </a:lvl1pPr>
          </a:lstStyle>
          <a:p>
            <a:pPr>
              <a:defRPr/>
            </a:pPr>
            <a:fld id="{7F29391C-4A86-4E7D-9C85-2E40DEC61063}" type="slidenum">
              <a:rPr lang="en-US" altLang="en-US"/>
              <a:pPr>
                <a:defRPr/>
              </a:pPr>
              <a:t>‹#›</a:t>
            </a:fld>
            <a:endParaRPr lang="en-US" altLang="en-US"/>
          </a:p>
        </p:txBody>
      </p:sp>
    </p:spTree>
    <p:extLst>
      <p:ext uri="{BB962C8B-B14F-4D97-AF65-F5344CB8AC3E}">
        <p14:creationId xmlns:p14="http://schemas.microsoft.com/office/powerpoint/2010/main" val="79050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a:extLst>
              <a:ext uri="{FF2B5EF4-FFF2-40B4-BE49-F238E27FC236}">
                <a16:creationId xmlns:a16="http://schemas.microsoft.com/office/drawing/2014/main" id="{D12B4F68-55BF-7C62-D1BD-95AE09E55D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4">
            <a:extLst>
              <a:ext uri="{FF2B5EF4-FFF2-40B4-BE49-F238E27FC236}">
                <a16:creationId xmlns:a16="http://schemas.microsoft.com/office/drawing/2014/main" id="{86503B0E-BE80-460D-D61E-D3E01B3A86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5">
            <a:extLst>
              <a:ext uri="{FF2B5EF4-FFF2-40B4-BE49-F238E27FC236}">
                <a16:creationId xmlns:a16="http://schemas.microsoft.com/office/drawing/2014/main" id="{C092696E-6ABA-9446-2CB4-F561213D5E1F}"/>
              </a:ext>
            </a:extLst>
          </p:cNvPr>
          <p:cNvSpPr>
            <a:spLocks noGrp="1" noChangeArrowheads="1"/>
          </p:cNvSpPr>
          <p:nvPr>
            <p:ph type="sldNum" sz="quarter" idx="12"/>
          </p:nvPr>
        </p:nvSpPr>
        <p:spPr>
          <a:ln/>
        </p:spPr>
        <p:txBody>
          <a:bodyPr/>
          <a:lstStyle>
            <a:lvl1pPr>
              <a:defRPr/>
            </a:lvl1pPr>
          </a:lstStyle>
          <a:p>
            <a:pPr>
              <a:defRPr/>
            </a:pPr>
            <a:fld id="{41222A02-1CC2-4DA2-9FFE-05FBBBE28300}" type="slidenum">
              <a:rPr lang="en-US" altLang="en-US"/>
              <a:pPr>
                <a:defRPr/>
              </a:pPr>
              <a:t>‹#›</a:t>
            </a:fld>
            <a:endParaRPr lang="en-US" altLang="en-US"/>
          </a:p>
        </p:txBody>
      </p:sp>
    </p:spTree>
    <p:extLst>
      <p:ext uri="{BB962C8B-B14F-4D97-AF65-F5344CB8AC3E}">
        <p14:creationId xmlns:p14="http://schemas.microsoft.com/office/powerpoint/2010/main" val="260029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a:extLst>
              <a:ext uri="{FF2B5EF4-FFF2-40B4-BE49-F238E27FC236}">
                <a16:creationId xmlns:a16="http://schemas.microsoft.com/office/drawing/2014/main" id="{49DAB8EB-4030-62C9-95C8-95C944FA4D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4">
            <a:extLst>
              <a:ext uri="{FF2B5EF4-FFF2-40B4-BE49-F238E27FC236}">
                <a16:creationId xmlns:a16="http://schemas.microsoft.com/office/drawing/2014/main" id="{B269C7B3-2819-42E7-C9A4-40EA5F99B0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5">
            <a:extLst>
              <a:ext uri="{FF2B5EF4-FFF2-40B4-BE49-F238E27FC236}">
                <a16:creationId xmlns:a16="http://schemas.microsoft.com/office/drawing/2014/main" id="{370CF521-194A-8F52-7A7D-A2329C781E5C}"/>
              </a:ext>
            </a:extLst>
          </p:cNvPr>
          <p:cNvSpPr>
            <a:spLocks noGrp="1" noChangeArrowheads="1"/>
          </p:cNvSpPr>
          <p:nvPr>
            <p:ph type="sldNum" sz="quarter" idx="12"/>
          </p:nvPr>
        </p:nvSpPr>
        <p:spPr>
          <a:ln/>
        </p:spPr>
        <p:txBody>
          <a:bodyPr/>
          <a:lstStyle>
            <a:lvl1pPr>
              <a:defRPr/>
            </a:lvl1pPr>
          </a:lstStyle>
          <a:p>
            <a:pPr>
              <a:defRPr/>
            </a:pPr>
            <a:fld id="{3B80C8F5-03C2-4CF4-A25C-43630FE79CFF}" type="slidenum">
              <a:rPr lang="en-US" altLang="en-US"/>
              <a:pPr>
                <a:defRPr/>
              </a:pPr>
              <a:t>‹#›</a:t>
            </a:fld>
            <a:endParaRPr lang="en-US" altLang="en-US"/>
          </a:p>
        </p:txBody>
      </p:sp>
    </p:spTree>
    <p:extLst>
      <p:ext uri="{BB962C8B-B14F-4D97-AF65-F5344CB8AC3E}">
        <p14:creationId xmlns:p14="http://schemas.microsoft.com/office/powerpoint/2010/main" val="374232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4BA6BC8F-4C98-340D-70B0-507930B539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DAAFEC7E-F1F6-AC20-5000-47E1092BBA1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86641602-BEB4-8D92-0264-80B9AE48E1B0}"/>
              </a:ext>
            </a:extLst>
          </p:cNvPr>
          <p:cNvSpPr>
            <a:spLocks noGrp="1" noChangeArrowheads="1"/>
          </p:cNvSpPr>
          <p:nvPr>
            <p:ph type="sldNum" sz="quarter" idx="12"/>
          </p:nvPr>
        </p:nvSpPr>
        <p:spPr>
          <a:ln/>
        </p:spPr>
        <p:txBody>
          <a:bodyPr/>
          <a:lstStyle>
            <a:lvl1pPr>
              <a:defRPr/>
            </a:lvl1pPr>
          </a:lstStyle>
          <a:p>
            <a:pPr>
              <a:defRPr/>
            </a:pPr>
            <a:fld id="{0395D0CA-8A08-4960-823F-686A2FB7F5A7}" type="slidenum">
              <a:rPr lang="en-US" altLang="en-US"/>
              <a:pPr>
                <a:defRPr/>
              </a:pPr>
              <a:t>‹#›</a:t>
            </a:fld>
            <a:endParaRPr lang="en-US" altLang="en-US"/>
          </a:p>
        </p:txBody>
      </p:sp>
    </p:spTree>
    <p:extLst>
      <p:ext uri="{BB962C8B-B14F-4D97-AF65-F5344CB8AC3E}">
        <p14:creationId xmlns:p14="http://schemas.microsoft.com/office/powerpoint/2010/main" val="373333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a:extLst>
              <a:ext uri="{FF2B5EF4-FFF2-40B4-BE49-F238E27FC236}">
                <a16:creationId xmlns:a16="http://schemas.microsoft.com/office/drawing/2014/main" id="{31325700-AC33-D9EF-4A8A-98D8A58D2F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4">
            <a:extLst>
              <a:ext uri="{FF2B5EF4-FFF2-40B4-BE49-F238E27FC236}">
                <a16:creationId xmlns:a16="http://schemas.microsoft.com/office/drawing/2014/main" id="{191A0788-2AC9-A3E8-E49F-3F748C0FCAF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5">
            <a:extLst>
              <a:ext uri="{FF2B5EF4-FFF2-40B4-BE49-F238E27FC236}">
                <a16:creationId xmlns:a16="http://schemas.microsoft.com/office/drawing/2014/main" id="{8A9CCF04-A7F0-30FA-885B-96F489A949EE}"/>
              </a:ext>
            </a:extLst>
          </p:cNvPr>
          <p:cNvSpPr>
            <a:spLocks noGrp="1" noChangeArrowheads="1"/>
          </p:cNvSpPr>
          <p:nvPr>
            <p:ph type="sldNum" sz="quarter" idx="12"/>
          </p:nvPr>
        </p:nvSpPr>
        <p:spPr>
          <a:ln/>
        </p:spPr>
        <p:txBody>
          <a:bodyPr/>
          <a:lstStyle>
            <a:lvl1pPr>
              <a:defRPr/>
            </a:lvl1pPr>
          </a:lstStyle>
          <a:p>
            <a:pPr>
              <a:defRPr/>
            </a:pPr>
            <a:fld id="{3BF99BEB-A143-4771-9851-E015E0C43A5D}" type="slidenum">
              <a:rPr lang="en-US" altLang="en-US"/>
              <a:pPr>
                <a:defRPr/>
              </a:pPr>
              <a:t>‹#›</a:t>
            </a:fld>
            <a:endParaRPr lang="en-US" altLang="en-US"/>
          </a:p>
        </p:txBody>
      </p:sp>
    </p:spTree>
    <p:extLst>
      <p:ext uri="{BB962C8B-B14F-4D97-AF65-F5344CB8AC3E}">
        <p14:creationId xmlns:p14="http://schemas.microsoft.com/office/powerpoint/2010/main" val="337557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7583A5D-3FD8-752E-DE8B-88EB74D2BF8E}"/>
              </a:ext>
            </a:extLst>
          </p:cNvPr>
          <p:cNvGrpSpPr>
            <a:grpSpLocks/>
          </p:cNvGrpSpPr>
          <p:nvPr/>
        </p:nvGrpSpPr>
        <p:grpSpPr bwMode="auto">
          <a:xfrm>
            <a:off x="0" y="0"/>
            <a:ext cx="9144000" cy="6934200"/>
            <a:chOff x="0" y="0"/>
            <a:chExt cx="5760" cy="4368"/>
          </a:xfrm>
        </p:grpSpPr>
        <p:sp>
          <p:nvSpPr>
            <p:cNvPr id="128003" name="Freeform 3">
              <a:extLst>
                <a:ext uri="{FF2B5EF4-FFF2-40B4-BE49-F238E27FC236}">
                  <a16:creationId xmlns:a16="http://schemas.microsoft.com/office/drawing/2014/main" id="{722DB1E4-9EDC-82A3-C432-EB98A80E4B89}"/>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latin typeface="Arial" charset="0"/>
                <a:cs typeface="+mn-cs"/>
              </a:endParaRPr>
            </a:p>
          </p:txBody>
        </p:sp>
        <p:sp>
          <p:nvSpPr>
            <p:cNvPr id="1033" name="Freeform 4">
              <a:extLst>
                <a:ext uri="{FF2B5EF4-FFF2-40B4-BE49-F238E27FC236}">
                  <a16:creationId xmlns:a16="http://schemas.microsoft.com/office/drawing/2014/main" id="{93988877-85B1-BC99-B330-58585BF31CFE}"/>
                </a:ext>
              </a:extLst>
            </p:cNvPr>
            <p:cNvSpPr>
              <a:spLocks/>
            </p:cNvSpPr>
            <p:nvPr/>
          </p:nvSpPr>
          <p:spPr bwMode="hidden">
            <a:xfrm>
              <a:off x="0" y="2496"/>
              <a:ext cx="2112" cy="1604"/>
            </a:xfrm>
            <a:custGeom>
              <a:avLst/>
              <a:gdLst>
                <a:gd name="T0" fmla="*/ 453 w 2123"/>
                <a:gd name="T1" fmla="*/ 76 h 1696"/>
                <a:gd name="T2" fmla="*/ 429 w 2123"/>
                <a:gd name="T3" fmla="*/ 50 h 1696"/>
                <a:gd name="T4" fmla="*/ 529 w 2123"/>
                <a:gd name="T5" fmla="*/ 29 h 1696"/>
                <a:gd name="T6" fmla="*/ 727 w 2123"/>
                <a:gd name="T7" fmla="*/ 43 h 1696"/>
                <a:gd name="T8" fmla="*/ 953 w 2123"/>
                <a:gd name="T9" fmla="*/ 63 h 1696"/>
                <a:gd name="T10" fmla="*/ 1164 w 2123"/>
                <a:gd name="T11" fmla="*/ 80 h 1696"/>
                <a:gd name="T12" fmla="*/ 1411 w 2123"/>
                <a:gd name="T13" fmla="*/ 99 h 1696"/>
                <a:gd name="T14" fmla="*/ 1475 w 2123"/>
                <a:gd name="T15" fmla="*/ 103 h 1696"/>
                <a:gd name="T16" fmla="*/ 1438 w 2123"/>
                <a:gd name="T17" fmla="*/ 99 h 1696"/>
                <a:gd name="T18" fmla="*/ 1106 w 2123"/>
                <a:gd name="T19" fmla="*/ 73 h 1696"/>
                <a:gd name="T20" fmla="*/ 852 w 2123"/>
                <a:gd name="T21" fmla="*/ 50 h 1696"/>
                <a:gd name="T22" fmla="*/ 570 w 2123"/>
                <a:gd name="T23" fmla="*/ 24 h 1696"/>
                <a:gd name="T24" fmla="*/ 784 w 2123"/>
                <a:gd name="T25" fmla="*/ 23 h 1696"/>
                <a:gd name="T26" fmla="*/ 1009 w 2123"/>
                <a:gd name="T27" fmla="*/ 24 h 1696"/>
                <a:gd name="T28" fmla="*/ 1264 w 2123"/>
                <a:gd name="T29" fmla="*/ 21 h 1696"/>
                <a:gd name="T30" fmla="*/ 1662 w 2123"/>
                <a:gd name="T31" fmla="*/ 15 h 1696"/>
                <a:gd name="T32" fmla="*/ 1624 w 2123"/>
                <a:gd name="T33" fmla="*/ 13 h 1696"/>
                <a:gd name="T34" fmla="*/ 1209 w 2123"/>
                <a:gd name="T35" fmla="*/ 20 h 1696"/>
                <a:gd name="T36" fmla="*/ 948 w 2123"/>
                <a:gd name="T37" fmla="*/ 21 h 1696"/>
                <a:gd name="T38" fmla="*/ 597 w 2123"/>
                <a:gd name="T39" fmla="*/ 20 h 1696"/>
                <a:gd name="T40" fmla="*/ 642 w 2123"/>
                <a:gd name="T41" fmla="*/ 18 h 1696"/>
                <a:gd name="T42" fmla="*/ 893 w 2123"/>
                <a:gd name="T43" fmla="*/ 0 h 1696"/>
                <a:gd name="T44" fmla="*/ 852 w 2123"/>
                <a:gd name="T45" fmla="*/ 9 h 1696"/>
                <a:gd name="T46" fmla="*/ 793 w 2123"/>
                <a:gd name="T47" fmla="*/ 9 h 1696"/>
                <a:gd name="T48" fmla="*/ 669 w 2123"/>
                <a:gd name="T49" fmla="*/ 14 h 1696"/>
                <a:gd name="T50" fmla="*/ 529 w 2123"/>
                <a:gd name="T51" fmla="*/ 21 h 1696"/>
                <a:gd name="T52" fmla="*/ 493 w 2123"/>
                <a:gd name="T53" fmla="*/ 26 h 1696"/>
                <a:gd name="T54" fmla="*/ 250 w 2123"/>
                <a:gd name="T55" fmla="*/ 43 h 1696"/>
                <a:gd name="T56" fmla="*/ 0 w 2123"/>
                <a:gd name="T57" fmla="*/ 53 h 1696"/>
                <a:gd name="T58" fmla="*/ 0 w 2123"/>
                <a:gd name="T59" fmla="*/ 54 h 1696"/>
                <a:gd name="T60" fmla="*/ 0 w 2123"/>
                <a:gd name="T61" fmla="*/ 56 h 1696"/>
                <a:gd name="T62" fmla="*/ 247 w 2123"/>
                <a:gd name="T63" fmla="*/ 46 h 1696"/>
                <a:gd name="T64" fmla="*/ 461 w 2123"/>
                <a:gd name="T65" fmla="*/ 32 h 1696"/>
                <a:gd name="T66" fmla="*/ 405 w 2123"/>
                <a:gd name="T67" fmla="*/ 49 h 1696"/>
                <a:gd name="T68" fmla="*/ 417 w 2123"/>
                <a:gd name="T69" fmla="*/ 72 h 1696"/>
                <a:gd name="T70" fmla="*/ 366 w 2123"/>
                <a:gd name="T71" fmla="*/ 85 h 1696"/>
                <a:gd name="T72" fmla="*/ 262 w 2123"/>
                <a:gd name="T73" fmla="*/ 107 h 1696"/>
                <a:gd name="T74" fmla="*/ 259 w 2123"/>
                <a:gd name="T75" fmla="*/ 124 h 1696"/>
                <a:gd name="T76" fmla="*/ 262 w 2123"/>
                <a:gd name="T77" fmla="*/ 124 h 1696"/>
                <a:gd name="T78" fmla="*/ 271 w 2123"/>
                <a:gd name="T79" fmla="*/ 112 h 1696"/>
                <a:gd name="T80" fmla="*/ 453 w 2123"/>
                <a:gd name="T81" fmla="*/ 76 h 1696"/>
                <a:gd name="T82" fmla="*/ 453 w 2123"/>
                <a:gd name="T83" fmla="*/ 76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0F5781F5-4F52-E8D0-5B07-5EF2DE1579C2}"/>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a:extLst>
                <a:ext uri="{FF2B5EF4-FFF2-40B4-BE49-F238E27FC236}">
                  <a16:creationId xmlns:a16="http://schemas.microsoft.com/office/drawing/2014/main" id="{FBFEF8F4-9029-791C-3E07-D73FEA33BF5D}"/>
                </a:ext>
              </a:extLst>
            </p:cNvPr>
            <p:cNvSpPr>
              <a:spLocks/>
            </p:cNvSpPr>
            <p:nvPr/>
          </p:nvSpPr>
          <p:spPr bwMode="hidden">
            <a:xfrm>
              <a:off x="0" y="524"/>
              <a:ext cx="973" cy="1195"/>
            </a:xfrm>
            <a:custGeom>
              <a:avLst/>
              <a:gdLst>
                <a:gd name="T0" fmla="*/ 376 w 969"/>
                <a:gd name="T1" fmla="*/ 1327 h 1192"/>
                <a:gd name="T2" fmla="*/ 584 w 969"/>
                <a:gd name="T3" fmla="*/ 1333 h 1192"/>
                <a:gd name="T4" fmla="*/ 708 w 969"/>
                <a:gd name="T5" fmla="*/ 1291 h 1192"/>
                <a:gd name="T6" fmla="*/ 989 w 969"/>
                <a:gd name="T7" fmla="*/ 1226 h 1192"/>
                <a:gd name="T8" fmla="*/ 1128 w 969"/>
                <a:gd name="T9" fmla="*/ 1196 h 1192"/>
                <a:gd name="T10" fmla="*/ 917 w 969"/>
                <a:gd name="T11" fmla="*/ 1127 h 1192"/>
                <a:gd name="T12" fmla="*/ 672 w 969"/>
                <a:gd name="T13" fmla="*/ 1073 h 1192"/>
                <a:gd name="T14" fmla="*/ 244 w 969"/>
                <a:gd name="T15" fmla="*/ 1100 h 1192"/>
                <a:gd name="T16" fmla="*/ 346 w 969"/>
                <a:gd name="T17" fmla="*/ 987 h 1192"/>
                <a:gd name="T18" fmla="*/ 590 w 969"/>
                <a:gd name="T19" fmla="*/ 897 h 1192"/>
                <a:gd name="T20" fmla="*/ 835 w 969"/>
                <a:gd name="T21" fmla="*/ 765 h 1192"/>
                <a:gd name="T22" fmla="*/ 841 w 969"/>
                <a:gd name="T23" fmla="*/ 765 h 1192"/>
                <a:gd name="T24" fmla="*/ 854 w 969"/>
                <a:gd name="T25" fmla="*/ 759 h 1192"/>
                <a:gd name="T26" fmla="*/ 909 w 969"/>
                <a:gd name="T27" fmla="*/ 741 h 1192"/>
                <a:gd name="T28" fmla="*/ 941 w 969"/>
                <a:gd name="T29" fmla="*/ 735 h 1192"/>
                <a:gd name="T30" fmla="*/ 957 w 969"/>
                <a:gd name="T31" fmla="*/ 723 h 1192"/>
                <a:gd name="T32" fmla="*/ 965 w 969"/>
                <a:gd name="T33" fmla="*/ 711 h 1192"/>
                <a:gd name="T34" fmla="*/ 957 w 969"/>
                <a:gd name="T35" fmla="*/ 705 h 1192"/>
                <a:gd name="T36" fmla="*/ 949 w 969"/>
                <a:gd name="T37" fmla="*/ 693 h 1192"/>
                <a:gd name="T38" fmla="*/ 949 w 969"/>
                <a:gd name="T39" fmla="*/ 648 h 1192"/>
                <a:gd name="T40" fmla="*/ 965 w 969"/>
                <a:gd name="T41" fmla="*/ 592 h 1192"/>
                <a:gd name="T42" fmla="*/ 981 w 969"/>
                <a:gd name="T43" fmla="*/ 562 h 1192"/>
                <a:gd name="T44" fmla="*/ 1005 w 969"/>
                <a:gd name="T45" fmla="*/ 532 h 1192"/>
                <a:gd name="T46" fmla="*/ 1021 w 969"/>
                <a:gd name="T47" fmla="*/ 502 h 1192"/>
                <a:gd name="T48" fmla="*/ 1029 w 969"/>
                <a:gd name="T49" fmla="*/ 484 h 1192"/>
                <a:gd name="T50" fmla="*/ 1037 w 969"/>
                <a:gd name="T51" fmla="*/ 478 h 1192"/>
                <a:gd name="T52" fmla="*/ 1037 w 969"/>
                <a:gd name="T53" fmla="*/ 394 h 1192"/>
                <a:gd name="T54" fmla="*/ 1037 w 969"/>
                <a:gd name="T55" fmla="*/ 388 h 1192"/>
                <a:gd name="T56" fmla="*/ 1043 w 969"/>
                <a:gd name="T57" fmla="*/ 382 h 1192"/>
                <a:gd name="T58" fmla="*/ 1061 w 969"/>
                <a:gd name="T59" fmla="*/ 352 h 1192"/>
                <a:gd name="T60" fmla="*/ 1073 w 969"/>
                <a:gd name="T61" fmla="*/ 316 h 1192"/>
                <a:gd name="T62" fmla="*/ 1085 w 969"/>
                <a:gd name="T63" fmla="*/ 286 h 1192"/>
                <a:gd name="T64" fmla="*/ 1091 w 969"/>
                <a:gd name="T65" fmla="*/ 274 h 1192"/>
                <a:gd name="T66" fmla="*/ 1098 w 969"/>
                <a:gd name="T67" fmla="*/ 262 h 1192"/>
                <a:gd name="T68" fmla="*/ 1121 w 969"/>
                <a:gd name="T69" fmla="*/ 173 h 1192"/>
                <a:gd name="T70" fmla="*/ 1143 w 969"/>
                <a:gd name="T71" fmla="*/ 137 h 1192"/>
                <a:gd name="T72" fmla="*/ 1151 w 969"/>
                <a:gd name="T73" fmla="*/ 125 h 1192"/>
                <a:gd name="T74" fmla="*/ 1151 w 969"/>
                <a:gd name="T75" fmla="*/ 119 h 1192"/>
                <a:gd name="T76" fmla="*/ 1173 w 969"/>
                <a:gd name="T77" fmla="*/ 0 h 1192"/>
                <a:gd name="T78" fmla="*/ 1143 w 969"/>
                <a:gd name="T79" fmla="*/ 47 h 1192"/>
                <a:gd name="T80" fmla="*/ 949 w 969"/>
                <a:gd name="T81" fmla="*/ 113 h 1192"/>
                <a:gd name="T82" fmla="*/ 847 w 969"/>
                <a:gd name="T83" fmla="*/ 161 h 1192"/>
                <a:gd name="T84" fmla="*/ 554 w 969"/>
                <a:gd name="T85" fmla="*/ 280 h 1192"/>
                <a:gd name="T86" fmla="*/ 328 w 969"/>
                <a:gd name="T87" fmla="*/ 334 h 1192"/>
                <a:gd name="T88" fmla="*/ 220 w 969"/>
                <a:gd name="T89" fmla="*/ 340 h 1192"/>
                <a:gd name="T90" fmla="*/ 12 w 969"/>
                <a:gd name="T91" fmla="*/ 532 h 1192"/>
                <a:gd name="T92" fmla="*/ 0 w 969"/>
                <a:gd name="T93" fmla="*/ 556 h 1192"/>
                <a:gd name="T94" fmla="*/ 0 w 969"/>
                <a:gd name="T95" fmla="*/ 1327 h 1192"/>
                <a:gd name="T96" fmla="*/ 96 w 969"/>
                <a:gd name="T97" fmla="*/ 1321 h 1192"/>
                <a:gd name="T98" fmla="*/ 376 w 969"/>
                <a:gd name="T99" fmla="*/ 1327 h 1192"/>
                <a:gd name="T100" fmla="*/ 376 w 969"/>
                <a:gd name="T101" fmla="*/ 1327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1179E12C-D576-D578-1653-2C2B92AA1280}"/>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90C6CDEC-9337-1BA5-0124-5FC68D45F836}"/>
                </a:ext>
              </a:extLst>
            </p:cNvPr>
            <p:cNvSpPr>
              <a:spLocks/>
            </p:cNvSpPr>
            <p:nvPr/>
          </p:nvSpPr>
          <p:spPr bwMode="hidden">
            <a:xfrm>
              <a:off x="3525" y="1"/>
              <a:ext cx="2185" cy="1508"/>
            </a:xfrm>
            <a:custGeom>
              <a:avLst/>
              <a:gdLst>
                <a:gd name="T0" fmla="*/ 1255 w 2176"/>
                <a:gd name="T1" fmla="*/ 861 h 1505"/>
                <a:gd name="T2" fmla="*/ 1444 w 2176"/>
                <a:gd name="T3" fmla="*/ 1366 h 1505"/>
                <a:gd name="T4" fmla="*/ 1158 w 2176"/>
                <a:gd name="T5" fmla="*/ 1303 h 1505"/>
                <a:gd name="T6" fmla="*/ 869 w 2176"/>
                <a:gd name="T7" fmla="*/ 1221 h 1505"/>
                <a:gd name="T8" fmla="*/ 536 w 2176"/>
                <a:gd name="T9" fmla="*/ 1203 h 1505"/>
                <a:gd name="T10" fmla="*/ 0 w 2176"/>
                <a:gd name="T11" fmla="*/ 1173 h 1505"/>
                <a:gd name="T12" fmla="*/ 30 w 2176"/>
                <a:gd name="T13" fmla="*/ 1209 h 1505"/>
                <a:gd name="T14" fmla="*/ 590 w 2176"/>
                <a:gd name="T15" fmla="*/ 1227 h 1505"/>
                <a:gd name="T16" fmla="*/ 941 w 2176"/>
                <a:gd name="T17" fmla="*/ 1294 h 1505"/>
                <a:gd name="T18" fmla="*/ 1372 w 2176"/>
                <a:gd name="T19" fmla="*/ 1442 h 1505"/>
                <a:gd name="T20" fmla="*/ 1300 w 2176"/>
                <a:gd name="T21" fmla="*/ 1460 h 1505"/>
                <a:gd name="T22" fmla="*/ 853 w 2176"/>
                <a:gd name="T23" fmla="*/ 1646 h 1505"/>
                <a:gd name="T24" fmla="*/ 925 w 2176"/>
                <a:gd name="T25" fmla="*/ 1622 h 1505"/>
                <a:gd name="T26" fmla="*/ 1049 w 2176"/>
                <a:gd name="T27" fmla="*/ 1580 h 1505"/>
                <a:gd name="T28" fmla="*/ 1240 w 2176"/>
                <a:gd name="T29" fmla="*/ 1496 h 1505"/>
                <a:gd name="T30" fmla="*/ 1472 w 2176"/>
                <a:gd name="T31" fmla="*/ 1436 h 1505"/>
                <a:gd name="T32" fmla="*/ 1536 w 2176"/>
                <a:gd name="T33" fmla="*/ 1348 h 1505"/>
                <a:gd name="T34" fmla="*/ 1982 w 2176"/>
                <a:gd name="T35" fmla="*/ 1137 h 1505"/>
                <a:gd name="T36" fmla="*/ 2342 w 2176"/>
                <a:gd name="T37" fmla="*/ 1047 h 1505"/>
                <a:gd name="T38" fmla="*/ 2641 w 2176"/>
                <a:gd name="T39" fmla="*/ 915 h 1505"/>
                <a:gd name="T40" fmla="*/ 2380 w 2176"/>
                <a:gd name="T41" fmla="*/ 1005 h 1505"/>
                <a:gd name="T42" fmla="*/ 2009 w 2176"/>
                <a:gd name="T43" fmla="*/ 1083 h 1505"/>
                <a:gd name="T44" fmla="*/ 1629 w 2176"/>
                <a:gd name="T45" fmla="*/ 1245 h 1505"/>
                <a:gd name="T46" fmla="*/ 1818 w 2176"/>
                <a:gd name="T47" fmla="*/ 999 h 1505"/>
                <a:gd name="T48" fmla="*/ 1968 w 2176"/>
                <a:gd name="T49" fmla="*/ 592 h 1505"/>
                <a:gd name="T50" fmla="*/ 2111 w 2176"/>
                <a:gd name="T51" fmla="*/ 419 h 1505"/>
                <a:gd name="T52" fmla="*/ 2402 w 2176"/>
                <a:gd name="T53" fmla="*/ 60 h 1505"/>
                <a:gd name="T54" fmla="*/ 2432 w 2176"/>
                <a:gd name="T55" fmla="*/ 0 h 1505"/>
                <a:gd name="T56" fmla="*/ 2394 w 2176"/>
                <a:gd name="T57" fmla="*/ 0 h 1505"/>
                <a:gd name="T58" fmla="*/ 1940 w 2176"/>
                <a:gd name="T59" fmla="*/ 527 h 1505"/>
                <a:gd name="T60" fmla="*/ 1790 w 2176"/>
                <a:gd name="T61" fmla="*/ 981 h 1505"/>
                <a:gd name="T62" fmla="*/ 1522 w 2176"/>
                <a:gd name="T63" fmla="*/ 1276 h 1505"/>
                <a:gd name="T64" fmla="*/ 1372 w 2176"/>
                <a:gd name="T65" fmla="*/ 999 h 1505"/>
                <a:gd name="T66" fmla="*/ 1225 w 2176"/>
                <a:gd name="T67" fmla="*/ 587 h 1505"/>
                <a:gd name="T68" fmla="*/ 1073 w 2176"/>
                <a:gd name="T69" fmla="*/ 222 h 1505"/>
                <a:gd name="T70" fmla="*/ 957 w 2176"/>
                <a:gd name="T71" fmla="*/ 0 h 1505"/>
                <a:gd name="T72" fmla="*/ 909 w 2176"/>
                <a:gd name="T73" fmla="*/ 0 h 1505"/>
                <a:gd name="T74" fmla="*/ 1091 w 2176"/>
                <a:gd name="T75" fmla="*/ 401 h 1505"/>
                <a:gd name="T76" fmla="*/ 1255 w 2176"/>
                <a:gd name="T77" fmla="*/ 861 h 1505"/>
                <a:gd name="T78" fmla="*/ 1255 w 2176"/>
                <a:gd name="T79" fmla="*/ 861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EB58AE44-AB23-3A11-7B51-6963999839D4}"/>
                </a:ext>
              </a:extLst>
            </p:cNvPr>
            <p:cNvSpPr>
              <a:spLocks/>
            </p:cNvSpPr>
            <p:nvPr/>
          </p:nvSpPr>
          <p:spPr bwMode="hidden">
            <a:xfrm>
              <a:off x="0" y="649"/>
              <a:ext cx="816" cy="806"/>
            </a:xfrm>
            <a:custGeom>
              <a:avLst/>
              <a:gdLst>
                <a:gd name="T0" fmla="*/ 208 w 813"/>
                <a:gd name="T1" fmla="*/ 619 h 804"/>
                <a:gd name="T2" fmla="*/ 376 w 813"/>
                <a:gd name="T3" fmla="*/ 485 h 804"/>
                <a:gd name="T4" fmla="*/ 771 w 813"/>
                <a:gd name="T5" fmla="*/ 263 h 804"/>
                <a:gd name="T6" fmla="*/ 955 w 813"/>
                <a:gd name="T7" fmla="*/ 0 h 804"/>
                <a:gd name="T8" fmla="*/ 816 w 813"/>
                <a:gd name="T9" fmla="*/ 150 h 804"/>
                <a:gd name="T10" fmla="*/ 191 w 813"/>
                <a:gd name="T11" fmla="*/ 551 h 804"/>
                <a:gd name="T12" fmla="*/ 0 w 813"/>
                <a:gd name="T13" fmla="*/ 826 h 804"/>
                <a:gd name="T14" fmla="*/ 0 w 813"/>
                <a:gd name="T15" fmla="*/ 898 h 804"/>
                <a:gd name="T16" fmla="*/ 208 w 813"/>
                <a:gd name="T17" fmla="*/ 619 h 804"/>
                <a:gd name="T18" fmla="*/ 208 w 813"/>
                <a:gd name="T19" fmla="*/ 619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02D2865A-CF35-5EB5-F9E4-AEEFAA88EE82}"/>
                </a:ext>
              </a:extLst>
            </p:cNvPr>
            <p:cNvSpPr>
              <a:spLocks/>
            </p:cNvSpPr>
            <p:nvPr/>
          </p:nvSpPr>
          <p:spPr bwMode="hidden">
            <a:xfrm>
              <a:off x="0" y="1545"/>
              <a:ext cx="762" cy="107"/>
            </a:xfrm>
            <a:custGeom>
              <a:avLst/>
              <a:gdLst>
                <a:gd name="T0" fmla="*/ 554 w 759"/>
                <a:gd name="T1" fmla="*/ 66 h 107"/>
                <a:gd name="T2" fmla="*/ 904 w 759"/>
                <a:gd name="T3" fmla="*/ 0 h 107"/>
                <a:gd name="T4" fmla="*/ 590 w 759"/>
                <a:gd name="T5" fmla="*/ 36 h 107"/>
                <a:gd name="T6" fmla="*/ 185 w 759"/>
                <a:gd name="T7" fmla="*/ 48 h 107"/>
                <a:gd name="T8" fmla="*/ 0 w 759"/>
                <a:gd name="T9" fmla="*/ 78 h 107"/>
                <a:gd name="T10" fmla="*/ 0 w 759"/>
                <a:gd name="T11" fmla="*/ 107 h 107"/>
                <a:gd name="T12" fmla="*/ 96 w 759"/>
                <a:gd name="T13" fmla="*/ 89 h 107"/>
                <a:gd name="T14" fmla="*/ 554 w 759"/>
                <a:gd name="T15" fmla="*/ 66 h 107"/>
                <a:gd name="T16" fmla="*/ 554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BFBA165C-9190-F67E-68AA-BFAE13F79F67}"/>
                </a:ext>
              </a:extLst>
            </p:cNvPr>
            <p:cNvSpPr>
              <a:spLocks/>
            </p:cNvSpPr>
            <p:nvPr/>
          </p:nvSpPr>
          <p:spPr bwMode="hidden">
            <a:xfrm>
              <a:off x="2314" y="3431"/>
              <a:ext cx="3182" cy="745"/>
            </a:xfrm>
            <a:custGeom>
              <a:avLst/>
              <a:gdLst>
                <a:gd name="T0" fmla="*/ 1683 w 3169"/>
                <a:gd name="T1" fmla="*/ 286 h 743"/>
                <a:gd name="T2" fmla="*/ 2098 w 3169"/>
                <a:gd name="T3" fmla="*/ 280 h 743"/>
                <a:gd name="T4" fmla="*/ 2531 w 3169"/>
                <a:gd name="T5" fmla="*/ 298 h 743"/>
                <a:gd name="T6" fmla="*/ 3035 w 3169"/>
                <a:gd name="T7" fmla="*/ 280 h 743"/>
                <a:gd name="T8" fmla="*/ 3840 w 3169"/>
                <a:gd name="T9" fmla="*/ 251 h 743"/>
                <a:gd name="T10" fmla="*/ 3775 w 3169"/>
                <a:gd name="T11" fmla="*/ 233 h 743"/>
                <a:gd name="T12" fmla="*/ 2936 w 3169"/>
                <a:gd name="T13" fmla="*/ 268 h 743"/>
                <a:gd name="T14" fmla="*/ 2428 w 3169"/>
                <a:gd name="T15" fmla="*/ 268 h 743"/>
                <a:gd name="T16" fmla="*/ 1767 w 3169"/>
                <a:gd name="T17" fmla="*/ 233 h 743"/>
                <a:gd name="T18" fmla="*/ 1870 w 3169"/>
                <a:gd name="T19" fmla="*/ 168 h 743"/>
                <a:gd name="T20" fmla="*/ 2472 w 3169"/>
                <a:gd name="T21" fmla="*/ 0 h 743"/>
                <a:gd name="T22" fmla="*/ 2376 w 3169"/>
                <a:gd name="T23" fmla="*/ 24 h 743"/>
                <a:gd name="T24" fmla="*/ 2229 w 3169"/>
                <a:gd name="T25" fmla="*/ 66 h 743"/>
                <a:gd name="T26" fmla="*/ 1945 w 3169"/>
                <a:gd name="T27" fmla="*/ 138 h 743"/>
                <a:gd name="T28" fmla="*/ 1625 w 3169"/>
                <a:gd name="T29" fmla="*/ 245 h 743"/>
                <a:gd name="T30" fmla="*/ 1535 w 3169"/>
                <a:gd name="T31" fmla="*/ 298 h 743"/>
                <a:gd name="T32" fmla="*/ 923 w 3169"/>
                <a:gd name="T33" fmla="*/ 460 h 743"/>
                <a:gd name="T34" fmla="*/ 398 w 3169"/>
                <a:gd name="T35" fmla="*/ 550 h 743"/>
                <a:gd name="T36" fmla="*/ 0 w 3169"/>
                <a:gd name="T37" fmla="*/ 711 h 743"/>
                <a:gd name="T38" fmla="*/ 346 w 3169"/>
                <a:gd name="T39" fmla="*/ 614 h 743"/>
                <a:gd name="T40" fmla="*/ 883 w 3169"/>
                <a:gd name="T41" fmla="*/ 496 h 743"/>
                <a:gd name="T42" fmla="*/ 1427 w 3169"/>
                <a:gd name="T43" fmla="*/ 358 h 743"/>
                <a:gd name="T44" fmla="*/ 1187 w 3169"/>
                <a:gd name="T45" fmla="*/ 538 h 743"/>
                <a:gd name="T46" fmla="*/ 1055 w 3169"/>
                <a:gd name="T47" fmla="*/ 837 h 743"/>
                <a:gd name="T48" fmla="*/ 1049 w 3169"/>
                <a:gd name="T49" fmla="*/ 837 h 743"/>
                <a:gd name="T50" fmla="*/ 1127 w 3169"/>
                <a:gd name="T51" fmla="*/ 837 h 743"/>
                <a:gd name="T52" fmla="*/ 1238 w 3169"/>
                <a:gd name="T53" fmla="*/ 544 h 743"/>
                <a:gd name="T54" fmla="*/ 1570 w 3169"/>
                <a:gd name="T55" fmla="*/ 328 h 743"/>
                <a:gd name="T56" fmla="*/ 1854 w 3169"/>
                <a:gd name="T57" fmla="*/ 496 h 743"/>
                <a:gd name="T58" fmla="*/ 2145 w 3169"/>
                <a:gd name="T59" fmla="*/ 771 h 743"/>
                <a:gd name="T60" fmla="*/ 2249 w 3169"/>
                <a:gd name="T61" fmla="*/ 837 h 743"/>
                <a:gd name="T62" fmla="*/ 2322 w 3169"/>
                <a:gd name="T63" fmla="*/ 837 h 743"/>
                <a:gd name="T64" fmla="*/ 2048 w 3169"/>
                <a:gd name="T65" fmla="*/ 590 h 743"/>
                <a:gd name="T66" fmla="*/ 1683 w 3169"/>
                <a:gd name="T67" fmla="*/ 286 h 743"/>
                <a:gd name="T68" fmla="*/ 1683 w 3169"/>
                <a:gd name="T69" fmla="*/ 286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Rectangle 12">
              <a:extLst>
                <a:ext uri="{FF2B5EF4-FFF2-40B4-BE49-F238E27FC236}">
                  <a16:creationId xmlns:a16="http://schemas.microsoft.com/office/drawing/2014/main" id="{B986563B-9311-14BC-6C01-0DB5FCABB545}"/>
                </a:ext>
              </a:extLst>
            </p:cNvPr>
            <p:cNvSpPr>
              <a:spLocks noChangeArrowheads="1"/>
            </p:cNvSpPr>
            <p:nvPr/>
          </p:nvSpPr>
          <p:spPr bwMode="hidden">
            <a:xfrm>
              <a:off x="192" y="127"/>
              <a:ext cx="1" cy="1"/>
            </a:xfrm>
            <a:prstGeom prst="rect">
              <a:avLst/>
            </a:prstGeom>
            <a:solidFill>
              <a:srgbClr val="9A1E8D"/>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cs typeface="+mn-cs"/>
              </a:endParaRPr>
            </a:p>
          </p:txBody>
        </p:sp>
        <p:sp>
          <p:nvSpPr>
            <p:cNvPr id="1042" name="Rectangle 13">
              <a:extLst>
                <a:ext uri="{FF2B5EF4-FFF2-40B4-BE49-F238E27FC236}">
                  <a16:creationId xmlns:a16="http://schemas.microsoft.com/office/drawing/2014/main" id="{925FDBCB-DCDE-D9C1-28EB-08A41D11B5C4}"/>
                </a:ext>
              </a:extLst>
            </p:cNvPr>
            <p:cNvSpPr>
              <a:spLocks noChangeArrowheads="1"/>
            </p:cNvSpPr>
            <p:nvPr/>
          </p:nvSpPr>
          <p:spPr bwMode="hidden">
            <a:xfrm>
              <a:off x="204" y="131"/>
              <a:ext cx="1" cy="1"/>
            </a:xfrm>
            <a:prstGeom prst="rect">
              <a:avLst/>
            </a:prstGeom>
            <a:solidFill>
              <a:srgbClr val="9A1E8D"/>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en-US" altLang="en-US">
                <a:cs typeface="+mn-cs"/>
              </a:endParaRPr>
            </a:p>
          </p:txBody>
        </p:sp>
        <p:sp>
          <p:nvSpPr>
            <p:cNvPr id="128014" name="Freeform 14">
              <a:extLst>
                <a:ext uri="{FF2B5EF4-FFF2-40B4-BE49-F238E27FC236}">
                  <a16:creationId xmlns:a16="http://schemas.microsoft.com/office/drawing/2014/main" id="{B8ED1804-E2B8-3B8A-FED5-3CE09F35C3AC}"/>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latin typeface="Arial" charset="0"/>
                <a:cs typeface="+mn-cs"/>
              </a:endParaRPr>
            </a:p>
          </p:txBody>
        </p:sp>
        <p:sp>
          <p:nvSpPr>
            <p:cNvPr id="128015" name="Freeform 15">
              <a:extLst>
                <a:ext uri="{FF2B5EF4-FFF2-40B4-BE49-F238E27FC236}">
                  <a16:creationId xmlns:a16="http://schemas.microsoft.com/office/drawing/2014/main" id="{CCB73204-0907-3BCB-A6D0-5DC6C2AB5460}"/>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p:spPr>
          <p:txBody>
            <a:bodyPr/>
            <a:lstStyle/>
            <a:p>
              <a:pPr>
                <a:defRPr/>
              </a:pPr>
              <a:endParaRPr lang="en-US">
                <a:latin typeface="Arial" charset="0"/>
                <a:cs typeface="+mn-cs"/>
              </a:endParaRPr>
            </a:p>
          </p:txBody>
        </p:sp>
        <p:sp>
          <p:nvSpPr>
            <p:cNvPr id="128016" name="Freeform 16">
              <a:extLst>
                <a:ext uri="{FF2B5EF4-FFF2-40B4-BE49-F238E27FC236}">
                  <a16:creationId xmlns:a16="http://schemas.microsoft.com/office/drawing/2014/main" id="{E21181A6-A45F-2825-F392-11024656304B}"/>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p:spPr>
          <p:txBody>
            <a:bodyPr/>
            <a:lstStyle/>
            <a:p>
              <a:pPr>
                <a:defRPr/>
              </a:pPr>
              <a:endParaRPr lang="en-US">
                <a:latin typeface="Arial" charset="0"/>
                <a:cs typeface="+mn-cs"/>
              </a:endParaRPr>
            </a:p>
          </p:txBody>
        </p:sp>
        <p:sp>
          <p:nvSpPr>
            <p:cNvPr id="1046" name="Freeform 17">
              <a:extLst>
                <a:ext uri="{FF2B5EF4-FFF2-40B4-BE49-F238E27FC236}">
                  <a16:creationId xmlns:a16="http://schemas.microsoft.com/office/drawing/2014/main" id="{69A34562-0BAD-F4F7-370E-A08A22858272}"/>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a:extLst>
                <a:ext uri="{FF2B5EF4-FFF2-40B4-BE49-F238E27FC236}">
                  <a16:creationId xmlns:a16="http://schemas.microsoft.com/office/drawing/2014/main" id="{3528EE2E-CF9F-4D84-3236-3149D07AC547}"/>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9" name="Freeform 19">
              <a:extLst>
                <a:ext uri="{FF2B5EF4-FFF2-40B4-BE49-F238E27FC236}">
                  <a16:creationId xmlns:a16="http://schemas.microsoft.com/office/drawing/2014/main" id="{853BC7AB-C975-B2BD-8FCA-2B577D132896}"/>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p:spPr>
          <p:txBody>
            <a:bodyPr/>
            <a:lstStyle/>
            <a:p>
              <a:pPr>
                <a:defRPr/>
              </a:pPr>
              <a:endParaRPr lang="en-US">
                <a:latin typeface="Arial" charset="0"/>
                <a:cs typeface="+mn-cs"/>
              </a:endParaRPr>
            </a:p>
          </p:txBody>
        </p:sp>
        <p:sp>
          <p:nvSpPr>
            <p:cNvPr id="1049" name="Freeform 20">
              <a:extLst>
                <a:ext uri="{FF2B5EF4-FFF2-40B4-BE49-F238E27FC236}">
                  <a16:creationId xmlns:a16="http://schemas.microsoft.com/office/drawing/2014/main" id="{7037DA2E-C63B-4924-565F-DDF58494F0C0}"/>
                </a:ext>
              </a:extLst>
            </p:cNvPr>
            <p:cNvSpPr>
              <a:spLocks/>
            </p:cNvSpPr>
            <p:nvPr/>
          </p:nvSpPr>
          <p:spPr bwMode="hidden">
            <a:xfrm>
              <a:off x="3160" y="1860"/>
              <a:ext cx="2162" cy="1934"/>
            </a:xfrm>
            <a:custGeom>
              <a:avLst/>
              <a:gdLst>
                <a:gd name="T0" fmla="*/ 2241 w 2153"/>
                <a:gd name="T1" fmla="*/ 945 h 1930"/>
                <a:gd name="T2" fmla="*/ 2355 w 2153"/>
                <a:gd name="T3" fmla="*/ 1113 h 1930"/>
                <a:gd name="T4" fmla="*/ 2496 w 2153"/>
                <a:gd name="T5" fmla="*/ 1289 h 1930"/>
                <a:gd name="T6" fmla="*/ 2574 w 2153"/>
                <a:gd name="T7" fmla="*/ 1387 h 1930"/>
                <a:gd name="T8" fmla="*/ 2618 w 2153"/>
                <a:gd name="T9" fmla="*/ 1435 h 1930"/>
                <a:gd name="T10" fmla="*/ 2295 w 2153"/>
                <a:gd name="T11" fmla="*/ 1071 h 1930"/>
                <a:gd name="T12" fmla="*/ 2261 w 2153"/>
                <a:gd name="T13" fmla="*/ 1023 h 1930"/>
                <a:gd name="T14" fmla="*/ 2171 w 2153"/>
                <a:gd name="T15" fmla="*/ 1381 h 1930"/>
                <a:gd name="T16" fmla="*/ 2155 w 2153"/>
                <a:gd name="T17" fmla="*/ 1627 h 1930"/>
                <a:gd name="T18" fmla="*/ 2214 w 2153"/>
                <a:gd name="T19" fmla="*/ 2094 h 1930"/>
                <a:gd name="T20" fmla="*/ 2179 w 2153"/>
                <a:gd name="T21" fmla="*/ 2118 h 1930"/>
                <a:gd name="T22" fmla="*/ 2125 w 2153"/>
                <a:gd name="T23" fmla="*/ 1675 h 1930"/>
                <a:gd name="T24" fmla="*/ 2101 w 2153"/>
                <a:gd name="T25" fmla="*/ 1429 h 1930"/>
                <a:gd name="T26" fmla="*/ 2147 w 2153"/>
                <a:gd name="T27" fmla="*/ 1179 h 1930"/>
                <a:gd name="T28" fmla="*/ 2155 w 2153"/>
                <a:gd name="T29" fmla="*/ 969 h 1930"/>
                <a:gd name="T30" fmla="*/ 1540 w 2153"/>
                <a:gd name="T31" fmla="*/ 1101 h 1930"/>
                <a:gd name="T32" fmla="*/ 1008 w 2153"/>
                <a:gd name="T33" fmla="*/ 1235 h 1930"/>
                <a:gd name="T34" fmla="*/ 381 w 2153"/>
                <a:gd name="T35" fmla="*/ 1453 h 1930"/>
                <a:gd name="T36" fmla="*/ 18 w 2153"/>
                <a:gd name="T37" fmla="*/ 1561 h 1930"/>
                <a:gd name="T38" fmla="*/ 358 w 2153"/>
                <a:gd name="T39" fmla="*/ 1423 h 1930"/>
                <a:gd name="T40" fmla="*/ 823 w 2153"/>
                <a:gd name="T41" fmla="*/ 1253 h 1930"/>
                <a:gd name="T42" fmla="*/ 1243 w 2153"/>
                <a:gd name="T43" fmla="*/ 1131 h 1930"/>
                <a:gd name="T44" fmla="*/ 1716 w 2153"/>
                <a:gd name="T45" fmla="*/ 1023 h 1930"/>
                <a:gd name="T46" fmla="*/ 2055 w 2153"/>
                <a:gd name="T47" fmla="*/ 909 h 1930"/>
                <a:gd name="T48" fmla="*/ 1625 w 2153"/>
                <a:gd name="T49" fmla="*/ 670 h 1930"/>
                <a:gd name="T50" fmla="*/ 1049 w 2153"/>
                <a:gd name="T51" fmla="*/ 562 h 1930"/>
                <a:gd name="T52" fmla="*/ 274 w 2153"/>
                <a:gd name="T53" fmla="*/ 161 h 1930"/>
                <a:gd name="T54" fmla="*/ 0 w 2153"/>
                <a:gd name="T55" fmla="*/ 83 h 1930"/>
                <a:gd name="T56" fmla="*/ 393 w 2153"/>
                <a:gd name="T57" fmla="*/ 179 h 1930"/>
                <a:gd name="T58" fmla="*/ 858 w 2153"/>
                <a:gd name="T59" fmla="*/ 430 h 1930"/>
                <a:gd name="T60" fmla="*/ 1132 w 2153"/>
                <a:gd name="T61" fmla="*/ 538 h 1930"/>
                <a:gd name="T62" fmla="*/ 1646 w 2153"/>
                <a:gd name="T63" fmla="*/ 640 h 1930"/>
                <a:gd name="T64" fmla="*/ 2005 w 2153"/>
                <a:gd name="T65" fmla="*/ 837 h 1930"/>
                <a:gd name="T66" fmla="*/ 1730 w 2153"/>
                <a:gd name="T67" fmla="*/ 508 h 1930"/>
                <a:gd name="T68" fmla="*/ 1563 w 2153"/>
                <a:gd name="T69" fmla="*/ 191 h 1930"/>
                <a:gd name="T70" fmla="*/ 1403 w 2153"/>
                <a:gd name="T71" fmla="*/ 0 h 1930"/>
                <a:gd name="T72" fmla="*/ 1632 w 2153"/>
                <a:gd name="T73" fmla="*/ 215 h 1930"/>
                <a:gd name="T74" fmla="*/ 1808 w 2153"/>
                <a:gd name="T75" fmla="*/ 532 h 1930"/>
                <a:gd name="T76" fmla="*/ 2125 w 2153"/>
                <a:gd name="T77" fmla="*/ 897 h 1930"/>
                <a:gd name="T78" fmla="*/ 2241 w 2153"/>
                <a:gd name="T79" fmla="*/ 945 h 1930"/>
                <a:gd name="T80" fmla="*/ 2241 w 2153"/>
                <a:gd name="T81" fmla="*/ 945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8021" name="Rectangle 21">
            <a:extLst>
              <a:ext uri="{FF2B5EF4-FFF2-40B4-BE49-F238E27FC236}">
                <a16:creationId xmlns:a16="http://schemas.microsoft.com/office/drawing/2014/main" id="{B1CF08E8-1206-E233-89F4-8E92ECB54EA5}"/>
              </a:ext>
            </a:extLst>
          </p:cNvPr>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28022" name="Rectangle 22">
            <a:extLst>
              <a:ext uri="{FF2B5EF4-FFF2-40B4-BE49-F238E27FC236}">
                <a16:creationId xmlns:a16="http://schemas.microsoft.com/office/drawing/2014/main" id="{51BD5C9B-EDBA-5A9A-C336-19CA336C2395}"/>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8023" name="Rectangle 23">
            <a:extLst>
              <a:ext uri="{FF2B5EF4-FFF2-40B4-BE49-F238E27FC236}">
                <a16:creationId xmlns:a16="http://schemas.microsoft.com/office/drawing/2014/main" id="{D1068DE7-A658-3F22-2D15-7A37E2E26FCA}"/>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cs typeface="+mn-cs"/>
              </a:defRPr>
            </a:lvl1pPr>
          </a:lstStyle>
          <a:p>
            <a:pPr>
              <a:defRPr/>
            </a:pPr>
            <a:endParaRPr lang="en-US" altLang="en-US"/>
          </a:p>
        </p:txBody>
      </p:sp>
      <p:sp>
        <p:nvSpPr>
          <p:cNvPr id="128024" name="Rectangle 24">
            <a:extLst>
              <a:ext uri="{FF2B5EF4-FFF2-40B4-BE49-F238E27FC236}">
                <a16:creationId xmlns:a16="http://schemas.microsoft.com/office/drawing/2014/main" id="{9624C9DC-8CBC-5B27-767A-86DDE2C3A9F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cs typeface="+mn-cs"/>
              </a:defRPr>
            </a:lvl1pPr>
          </a:lstStyle>
          <a:p>
            <a:pPr>
              <a:defRPr/>
            </a:pPr>
            <a:endParaRPr lang="en-US" altLang="en-US"/>
          </a:p>
        </p:txBody>
      </p:sp>
      <p:sp>
        <p:nvSpPr>
          <p:cNvPr id="128025" name="Rectangle 25">
            <a:extLst>
              <a:ext uri="{FF2B5EF4-FFF2-40B4-BE49-F238E27FC236}">
                <a16:creationId xmlns:a16="http://schemas.microsoft.com/office/drawing/2014/main" id="{7B2F17BB-17C2-999C-7664-8A1ADC1C1DC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Times New Roman" panose="02020603050405020304" pitchFamily="18" charset="0"/>
              </a:defRPr>
            </a:lvl1pPr>
          </a:lstStyle>
          <a:p>
            <a:pPr>
              <a:defRPr/>
            </a:pPr>
            <a:fld id="{35D96A45-9AE0-4379-801C-E71FA9B5BE0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228"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250"/>
                                  </p:stCondLst>
                                  <p:childTnLst>
                                    <p:set>
                                      <p:cBhvr>
                                        <p:cTn id="6" dur="1" fill="hold">
                                          <p:stCondLst>
                                            <p:cond delay="0"/>
                                          </p:stCondLst>
                                        </p:cTn>
                                        <p:tgtEl>
                                          <p:spTgt spid="128021"/>
                                        </p:tgtEl>
                                        <p:attrNameLst>
                                          <p:attrName>style.visibility</p:attrName>
                                        </p:attrNameLst>
                                      </p:cBhvr>
                                      <p:to>
                                        <p:strVal val="visible"/>
                                      </p:to>
                                    </p:set>
                                    <p:animEffect transition="in" filter="circle(in)">
                                      <p:cBhvr>
                                        <p:cTn id="7" dur="2000"/>
                                        <p:tgtEl>
                                          <p:spTgt spid="128021"/>
                                        </p:tgtEl>
                                      </p:cBhvr>
                                    </p:animEffect>
                                  </p:childTnLst>
                                </p:cTn>
                              </p:par>
                            </p:childTnLst>
                          </p:cTn>
                        </p:par>
                        <p:par>
                          <p:cTn id="8" fill="hold" nodeType="afterGroup">
                            <p:stCondLst>
                              <p:cond delay="2250"/>
                            </p:stCondLst>
                            <p:childTnLst>
                              <p:par>
                                <p:cTn id="9" presetID="10" presetClass="entr" presetSubtype="0" fill="hold" nodeType="afterEffect">
                                  <p:stCondLst>
                                    <p:cond delay="0"/>
                                  </p:stCondLst>
                                  <p:childTnLst>
                                    <p:set>
                                      <p:cBhvr>
                                        <p:cTn id="10" dur="1" fill="hold">
                                          <p:stCondLst>
                                            <p:cond delay="0"/>
                                          </p:stCondLst>
                                        </p:cTn>
                                        <p:tgtEl>
                                          <p:spTgt spid="128022">
                                            <p:txEl>
                                              <p:pRg st="0" end="0"/>
                                            </p:txEl>
                                          </p:spTgt>
                                        </p:tgtEl>
                                        <p:attrNameLst>
                                          <p:attrName>style.visibility</p:attrName>
                                        </p:attrNameLst>
                                      </p:cBhvr>
                                      <p:to>
                                        <p:strVal val="visible"/>
                                      </p:to>
                                    </p:set>
                                    <p:animEffect transition="in" filter="fade">
                                      <p:cBhvr>
                                        <p:cTn id="11" dur="500"/>
                                        <p:tgtEl>
                                          <p:spTgt spid="128022">
                                            <p:txEl>
                                              <p:pRg st="0" end="0"/>
                                            </p:txEl>
                                          </p:spTgt>
                                        </p:tgtEl>
                                      </p:cBhvr>
                                    </p:animEffect>
                                  </p:childTnLst>
                                </p:cTn>
                              </p:par>
                            </p:childTnLst>
                          </p:cTn>
                        </p:par>
                        <p:par>
                          <p:cTn id="12" fill="hold" nodeType="afterGroup">
                            <p:stCondLst>
                              <p:cond delay="2750"/>
                            </p:stCondLst>
                            <p:childTnLst>
                              <p:par>
                                <p:cTn id="13" presetID="10" presetClass="entr" presetSubtype="0" fill="hold" nodeType="afterEffect">
                                  <p:stCondLst>
                                    <p:cond delay="0"/>
                                  </p:stCondLst>
                                  <p:childTnLst>
                                    <p:set>
                                      <p:cBhvr>
                                        <p:cTn id="14" dur="1" fill="hold">
                                          <p:stCondLst>
                                            <p:cond delay="0"/>
                                          </p:stCondLst>
                                        </p:cTn>
                                        <p:tgtEl>
                                          <p:spTgt spid="128022">
                                            <p:txEl>
                                              <p:pRg st="1" end="1"/>
                                            </p:txEl>
                                          </p:spTgt>
                                        </p:tgtEl>
                                        <p:attrNameLst>
                                          <p:attrName>style.visibility</p:attrName>
                                        </p:attrNameLst>
                                      </p:cBhvr>
                                      <p:to>
                                        <p:strVal val="visible"/>
                                      </p:to>
                                    </p:set>
                                    <p:animEffect transition="in" filter="fade">
                                      <p:cBhvr>
                                        <p:cTn id="15" dur="500"/>
                                        <p:tgtEl>
                                          <p:spTgt spid="128022">
                                            <p:txEl>
                                              <p:pRg st="1" end="1"/>
                                            </p:txEl>
                                          </p:spTgt>
                                        </p:tgtEl>
                                      </p:cBhvr>
                                    </p:animEffect>
                                  </p:childTnLst>
                                </p:cTn>
                              </p:par>
                            </p:childTnLst>
                          </p:cTn>
                        </p:par>
                        <p:par>
                          <p:cTn id="16" fill="hold" nodeType="afterGroup">
                            <p:stCondLst>
                              <p:cond delay="3250"/>
                            </p:stCondLst>
                            <p:childTnLst>
                              <p:par>
                                <p:cTn id="17" presetID="10" presetClass="entr" presetSubtype="0" fill="hold" nodeType="afterEffect">
                                  <p:stCondLst>
                                    <p:cond delay="0"/>
                                  </p:stCondLst>
                                  <p:childTnLst>
                                    <p:set>
                                      <p:cBhvr>
                                        <p:cTn id="18" dur="1" fill="hold">
                                          <p:stCondLst>
                                            <p:cond delay="0"/>
                                          </p:stCondLst>
                                        </p:cTn>
                                        <p:tgtEl>
                                          <p:spTgt spid="128022">
                                            <p:txEl>
                                              <p:pRg st="2" end="2"/>
                                            </p:txEl>
                                          </p:spTgt>
                                        </p:tgtEl>
                                        <p:attrNameLst>
                                          <p:attrName>style.visibility</p:attrName>
                                        </p:attrNameLst>
                                      </p:cBhvr>
                                      <p:to>
                                        <p:strVal val="visible"/>
                                      </p:to>
                                    </p:set>
                                    <p:animEffect transition="in" filter="fade">
                                      <p:cBhvr>
                                        <p:cTn id="19" dur="500"/>
                                        <p:tgtEl>
                                          <p:spTgt spid="128022">
                                            <p:txEl>
                                              <p:pRg st="2" end="2"/>
                                            </p:txEl>
                                          </p:spTgt>
                                        </p:tgtEl>
                                      </p:cBhvr>
                                    </p:animEffect>
                                  </p:childTnLst>
                                </p:cTn>
                              </p:par>
                            </p:childTnLst>
                          </p:cTn>
                        </p:par>
                        <p:par>
                          <p:cTn id="20" fill="hold" nodeType="afterGroup">
                            <p:stCondLst>
                              <p:cond delay="3750"/>
                            </p:stCondLst>
                            <p:childTnLst>
                              <p:par>
                                <p:cTn id="21" presetID="10" presetClass="entr" presetSubtype="0" fill="hold" nodeType="afterEffect">
                                  <p:stCondLst>
                                    <p:cond delay="0"/>
                                  </p:stCondLst>
                                  <p:childTnLst>
                                    <p:set>
                                      <p:cBhvr>
                                        <p:cTn id="22" dur="1" fill="hold">
                                          <p:stCondLst>
                                            <p:cond delay="0"/>
                                          </p:stCondLst>
                                        </p:cTn>
                                        <p:tgtEl>
                                          <p:spTgt spid="128022">
                                            <p:txEl>
                                              <p:pRg st="3" end="3"/>
                                            </p:txEl>
                                          </p:spTgt>
                                        </p:tgtEl>
                                        <p:attrNameLst>
                                          <p:attrName>style.visibility</p:attrName>
                                        </p:attrNameLst>
                                      </p:cBhvr>
                                      <p:to>
                                        <p:strVal val="visible"/>
                                      </p:to>
                                    </p:set>
                                    <p:animEffect transition="in" filter="fade">
                                      <p:cBhvr>
                                        <p:cTn id="23" dur="500"/>
                                        <p:tgtEl>
                                          <p:spTgt spid="128022">
                                            <p:txEl>
                                              <p:pRg st="3" end="3"/>
                                            </p:txEl>
                                          </p:spTgt>
                                        </p:tgtEl>
                                      </p:cBhvr>
                                    </p:animEffect>
                                  </p:childTnLst>
                                </p:cTn>
                              </p:par>
                            </p:childTnLst>
                          </p:cTn>
                        </p:par>
                        <p:par>
                          <p:cTn id="24" fill="hold" nodeType="afterGroup">
                            <p:stCondLst>
                              <p:cond delay="4250"/>
                            </p:stCondLst>
                            <p:childTnLst>
                              <p:par>
                                <p:cTn id="25" presetID="10" presetClass="entr" presetSubtype="0" fill="hold" nodeType="afterEffect">
                                  <p:stCondLst>
                                    <p:cond delay="0"/>
                                  </p:stCondLst>
                                  <p:childTnLst>
                                    <p:set>
                                      <p:cBhvr>
                                        <p:cTn id="26" dur="1" fill="hold">
                                          <p:stCondLst>
                                            <p:cond delay="0"/>
                                          </p:stCondLst>
                                        </p:cTn>
                                        <p:tgtEl>
                                          <p:spTgt spid="128022">
                                            <p:txEl>
                                              <p:pRg st="4" end="4"/>
                                            </p:txEl>
                                          </p:spTgt>
                                        </p:tgtEl>
                                        <p:attrNameLst>
                                          <p:attrName>style.visibility</p:attrName>
                                        </p:attrNameLst>
                                      </p:cBhvr>
                                      <p:to>
                                        <p:strVal val="visible"/>
                                      </p:to>
                                    </p:set>
                                    <p:animEffect transition="in" filter="fade">
                                      <p:cBhvr>
                                        <p:cTn id="27" dur="500"/>
                                        <p:tgtEl>
                                          <p:spTgt spid="1280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1" grpId="0"/>
      <p:bldP spid="128022" grpId="0" build="p">
        <p:tmplLst>
          <p:tmpl lvl="1">
            <p:tnLst>
              <p:par>
                <p:cTn presetID="10" presetClass="entr" presetSubtype="0" fill="hold" nodeType="afterEffect">
                  <p:stCondLst>
                    <p:cond delay="0"/>
                  </p:stCondLst>
                  <p:childTnLst>
                    <p:set>
                      <p:cBhvr>
                        <p:cTn dur="1" fill="hold">
                          <p:stCondLst>
                            <p:cond delay="0"/>
                          </p:stCondLst>
                        </p:cTn>
                        <p:tgtEl>
                          <p:spTgt spid="128022"/>
                        </p:tgtEl>
                        <p:attrNameLst>
                          <p:attrName>style.visibility</p:attrName>
                        </p:attrNameLst>
                      </p:cBhvr>
                      <p:to>
                        <p:strVal val="visible"/>
                      </p:to>
                    </p:set>
                    <p:animEffect transition="in" filter="fade">
                      <p:cBhvr>
                        <p:cTn dur="500"/>
                        <p:tgtEl>
                          <p:spTgt spid="128022"/>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28022"/>
                        </p:tgtEl>
                        <p:attrNameLst>
                          <p:attrName>style.visibility</p:attrName>
                        </p:attrNameLst>
                      </p:cBhvr>
                      <p:to>
                        <p:strVal val="visible"/>
                      </p:to>
                    </p:set>
                    <p:animEffect transition="in" filter="fade">
                      <p:cBhvr>
                        <p:cTn dur="500"/>
                        <p:tgtEl>
                          <p:spTgt spid="128022"/>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28022"/>
                        </p:tgtEl>
                        <p:attrNameLst>
                          <p:attrName>style.visibility</p:attrName>
                        </p:attrNameLst>
                      </p:cBhvr>
                      <p:to>
                        <p:strVal val="visible"/>
                      </p:to>
                    </p:set>
                    <p:animEffect transition="in" filter="fade">
                      <p:cBhvr>
                        <p:cTn dur="500"/>
                        <p:tgtEl>
                          <p:spTgt spid="128022"/>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28022"/>
                        </p:tgtEl>
                        <p:attrNameLst>
                          <p:attrName>style.visibility</p:attrName>
                        </p:attrNameLst>
                      </p:cBhvr>
                      <p:to>
                        <p:strVal val="visible"/>
                      </p:to>
                    </p:set>
                    <p:animEffect transition="in" filter="fade">
                      <p:cBhvr>
                        <p:cTn dur="500"/>
                        <p:tgtEl>
                          <p:spTgt spid="128022"/>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28022"/>
                        </p:tgtEl>
                        <p:attrNameLst>
                          <p:attrName>style.visibility</p:attrName>
                        </p:attrNameLst>
                      </p:cBhvr>
                      <p:to>
                        <p:strVal val="visible"/>
                      </p:to>
                    </p:set>
                    <p:animEffect transition="in" filter="fade">
                      <p:cBhvr>
                        <p:cTn dur="500"/>
                        <p:tgtEl>
                          <p:spTgt spid="128022"/>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iblegateway.com/passage/?search=Genesis%201&amp;version=NASB1995#fen-NASB1995-16y" TargetMode="External"/><Relationship Id="rId13" Type="http://schemas.openxmlformats.org/officeDocument/2006/relationships/hyperlink" Target="https://www.biblegateway.com/passage/?search=Genesis%201&amp;version=NASB1995#fen-NASB1995-20ad" TargetMode="External"/><Relationship Id="rId18" Type="http://schemas.openxmlformats.org/officeDocument/2006/relationships/hyperlink" Target="https://www.biblegateway.com/passage/?search=Genesis%201&amp;version=NASB1995#fen-NASB1995-25ai" TargetMode="External"/><Relationship Id="rId26" Type="http://schemas.openxmlformats.org/officeDocument/2006/relationships/hyperlink" Target="https://www.biblegateway.com/passage/?search=Genesis%201&amp;version=NASB1995#fen-NASB1995-30aq" TargetMode="External"/><Relationship Id="rId3" Type="http://schemas.openxmlformats.org/officeDocument/2006/relationships/hyperlink" Target="https://www.biblegateway.com/passage/?search=Genesis%201&amp;version=NASB1995#fen-NASB1995-14t" TargetMode="External"/><Relationship Id="rId21" Type="http://schemas.openxmlformats.org/officeDocument/2006/relationships/hyperlink" Target="https://www.biblegateway.com/passage/?search=Genesis%201&amp;version=NASB1995#fen-NASB1995-28al" TargetMode="External"/><Relationship Id="rId7" Type="http://schemas.openxmlformats.org/officeDocument/2006/relationships/hyperlink" Target="https://www.biblegateway.com/passage/?search=Genesis%201&amp;version=NASB1995#fen-NASB1995-16x" TargetMode="External"/><Relationship Id="rId12" Type="http://schemas.openxmlformats.org/officeDocument/2006/relationships/hyperlink" Target="https://www.biblegateway.com/passage/?search=Genesis%201&amp;version=NASB1995#fen-NASB1995-18ac" TargetMode="External"/><Relationship Id="rId17" Type="http://schemas.openxmlformats.org/officeDocument/2006/relationships/hyperlink" Target="https://www.biblegateway.com/passage/?search=Genesis%201&amp;version=NASB1995#fen-NASB1995-24ah" TargetMode="External"/><Relationship Id="rId25" Type="http://schemas.openxmlformats.org/officeDocument/2006/relationships/hyperlink" Target="https://www.biblegateway.com/passage/?search=Genesis%201&amp;version=NASB1995#fen-NASB1995-30ap" TargetMode="External"/><Relationship Id="rId2" Type="http://schemas.openxmlformats.org/officeDocument/2006/relationships/hyperlink" Target="https://www.biblegateway.com/passage/?search=Genesis%201&amp;version=NASB1995#fen-NASB1995-14s" TargetMode="External"/><Relationship Id="rId16" Type="http://schemas.openxmlformats.org/officeDocument/2006/relationships/hyperlink" Target="https://www.biblegateway.com/passage/?search=Genesis%201&amp;version=NASB1995#fen-NASB1995-24ag" TargetMode="External"/><Relationship Id="rId20" Type="http://schemas.openxmlformats.org/officeDocument/2006/relationships/hyperlink" Target="https://www.biblegateway.com/passage/?search=Genesis%201&amp;version=NASB1995#fen-NASB1995-26ak" TargetMode="External"/><Relationship Id="rId1" Type="http://schemas.openxmlformats.org/officeDocument/2006/relationships/slideLayout" Target="../slideLayouts/slideLayout2.xml"/><Relationship Id="rId6" Type="http://schemas.openxmlformats.org/officeDocument/2006/relationships/hyperlink" Target="https://www.biblegateway.com/passage/?search=Genesis%201&amp;version=NASB1995#fen-NASB1995-16w" TargetMode="External"/><Relationship Id="rId11" Type="http://schemas.openxmlformats.org/officeDocument/2006/relationships/hyperlink" Target="https://www.biblegateway.com/passage/?search=Genesis%201&amp;version=NASB1995#fen-NASB1995-17ab" TargetMode="External"/><Relationship Id="rId24" Type="http://schemas.openxmlformats.org/officeDocument/2006/relationships/hyperlink" Target="https://www.biblegateway.com/passage/?search=Genesis%201&amp;version=NASB1995#fen-NASB1995-29ao" TargetMode="External"/><Relationship Id="rId5" Type="http://schemas.openxmlformats.org/officeDocument/2006/relationships/hyperlink" Target="https://www.biblegateway.com/passage/?search=Genesis%201&amp;version=NASB1995#fen-NASB1995-15v" TargetMode="External"/><Relationship Id="rId15" Type="http://schemas.openxmlformats.org/officeDocument/2006/relationships/hyperlink" Target="https://www.biblegateway.com/passage/?search=Genesis%201&amp;version=NASB1995#fen-NASB1995-20af" TargetMode="External"/><Relationship Id="rId23" Type="http://schemas.openxmlformats.org/officeDocument/2006/relationships/hyperlink" Target="https://www.biblegateway.com/passage/?search=Genesis%201&amp;version=NASB1995#fen-NASB1995-29an" TargetMode="External"/><Relationship Id="rId10" Type="http://schemas.openxmlformats.org/officeDocument/2006/relationships/hyperlink" Target="https://www.biblegateway.com/passage/?search=Genesis%201&amp;version=NASB1995#fen-NASB1995-16aa" TargetMode="External"/><Relationship Id="rId19" Type="http://schemas.openxmlformats.org/officeDocument/2006/relationships/hyperlink" Target="https://www.biblegateway.com/passage/?search=Genesis%201&amp;version=NASB1995#fen-NASB1995-25aj" TargetMode="External"/><Relationship Id="rId4" Type="http://schemas.openxmlformats.org/officeDocument/2006/relationships/hyperlink" Target="https://www.biblegateway.com/passage/?search=Genesis%201&amp;version=NASB1995#fen-NASB1995-15u" TargetMode="External"/><Relationship Id="rId9" Type="http://schemas.openxmlformats.org/officeDocument/2006/relationships/hyperlink" Target="https://www.biblegateway.com/passage/?search=Genesis%201&amp;version=NASB1995#fen-NASB1995-16z" TargetMode="External"/><Relationship Id="rId14" Type="http://schemas.openxmlformats.org/officeDocument/2006/relationships/hyperlink" Target="https://www.biblegateway.com/passage/?search=Genesis%201&amp;version=NASB1995#fen-NASB1995-20ae" TargetMode="External"/><Relationship Id="rId22" Type="http://schemas.openxmlformats.org/officeDocument/2006/relationships/hyperlink" Target="https://www.biblegateway.com/passage/?search=Genesis%201&amp;version=NASB1995#fen-NASB1995-28am" TargetMode="External"/><Relationship Id="rId27" Type="http://schemas.openxmlformats.org/officeDocument/2006/relationships/hyperlink" Target="https://www.biblegateway.com/passage/?search=Genesis%201&amp;version=NASB1995#fen-NASB1995-30a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Knowledge" TargetMode="External"/><Relationship Id="rId2" Type="http://schemas.openxmlformats.org/officeDocument/2006/relationships/hyperlink" Target="https://en.wikipedia.org/wiki/Cognitive" TargetMode="External"/><Relationship Id="rId1" Type="http://schemas.openxmlformats.org/officeDocument/2006/relationships/slideLayout" Target="../slideLayouts/slideLayout2.xml"/><Relationship Id="rId5" Type="http://schemas.openxmlformats.org/officeDocument/2006/relationships/hyperlink" Target="https://en.wikipedia.org/wiki/Perspective_(cognitive)" TargetMode="External"/><Relationship Id="rId4" Type="http://schemas.openxmlformats.org/officeDocument/2006/relationships/hyperlink" Target="https://en.wikipedia.org/wiki/Culture"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Social_constructionism" TargetMode="External"/><Relationship Id="rId2" Type="http://schemas.openxmlformats.org/officeDocument/2006/relationships/hyperlink" Target="https://en.wikipedia.org/wiki/World_(philosoph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4B3D-3606-2F42-F5E1-55EA7E6423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1845E5-F8D3-2C95-BEB4-7E59027F42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3112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76D-A337-E96C-435A-D91702AAB804}"/>
              </a:ext>
            </a:extLst>
          </p:cNvPr>
          <p:cNvSpPr>
            <a:spLocks noGrp="1"/>
          </p:cNvSpPr>
          <p:nvPr>
            <p:ph type="title"/>
          </p:nvPr>
        </p:nvSpPr>
        <p:spPr/>
        <p:txBody>
          <a:bodyPr/>
          <a:lstStyle/>
          <a:p>
            <a:r>
              <a:rPr lang="en-US" sz="4800" dirty="0"/>
              <a:t>You will be red-pilled.</a:t>
            </a:r>
          </a:p>
        </p:txBody>
      </p:sp>
      <p:sp>
        <p:nvSpPr>
          <p:cNvPr id="3" name="Content Placeholder 2">
            <a:extLst>
              <a:ext uri="{FF2B5EF4-FFF2-40B4-BE49-F238E27FC236}">
                <a16:creationId xmlns:a16="http://schemas.microsoft.com/office/drawing/2014/main" id="{A2048B7A-3779-EC1D-3BD6-8BCD0F6B8F78}"/>
              </a:ext>
            </a:extLst>
          </p:cNvPr>
          <p:cNvSpPr>
            <a:spLocks noGrp="1"/>
          </p:cNvSpPr>
          <p:nvPr>
            <p:ph idx="1"/>
          </p:nvPr>
        </p:nvSpPr>
        <p:spPr>
          <a:xfrm>
            <a:off x="457200" y="1717675"/>
            <a:ext cx="8229600" cy="4530725"/>
          </a:xfrm>
        </p:spPr>
        <p:txBody>
          <a:bodyPr/>
          <a:lstStyle/>
          <a:p>
            <a:r>
              <a:rPr lang="en-US" sz="3600" b="1" dirty="0"/>
              <a:t>Informed</a:t>
            </a:r>
          </a:p>
          <a:p>
            <a:r>
              <a:rPr lang="en-US" sz="3600" b="1" dirty="0"/>
              <a:t>Enlightened</a:t>
            </a:r>
          </a:p>
          <a:p>
            <a:r>
              <a:rPr lang="en-US" sz="3600" b="1" dirty="0"/>
              <a:t>Amazed</a:t>
            </a:r>
          </a:p>
          <a:p>
            <a:r>
              <a:rPr lang="en-US" sz="3600" b="1" dirty="0"/>
              <a:t>Frightened</a:t>
            </a:r>
          </a:p>
          <a:p>
            <a:r>
              <a:rPr lang="en-US" sz="3600" b="1" dirty="0"/>
              <a:t>Strengthened</a:t>
            </a:r>
          </a:p>
          <a:p>
            <a:r>
              <a:rPr lang="en-US" sz="3600" b="1" dirty="0"/>
              <a:t>Equipped</a:t>
            </a:r>
          </a:p>
        </p:txBody>
      </p:sp>
    </p:spTree>
    <p:extLst>
      <p:ext uri="{BB962C8B-B14F-4D97-AF65-F5344CB8AC3E}">
        <p14:creationId xmlns:p14="http://schemas.microsoft.com/office/powerpoint/2010/main" val="376565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50A4-8DBB-B61A-F240-7BC3F4258513}"/>
              </a:ext>
            </a:extLst>
          </p:cNvPr>
          <p:cNvSpPr>
            <a:spLocks noGrp="1"/>
          </p:cNvSpPr>
          <p:nvPr>
            <p:ph type="title"/>
          </p:nvPr>
        </p:nvSpPr>
        <p:spPr/>
        <p:txBody>
          <a:bodyPr/>
          <a:lstStyle/>
          <a:p>
            <a:r>
              <a:rPr lang="en-US" dirty="0"/>
              <a:t>Get ready to take </a:t>
            </a:r>
            <a:br>
              <a:rPr lang="en-US" dirty="0"/>
            </a:br>
            <a:r>
              <a:rPr lang="en-US" dirty="0"/>
              <a:t>the Christian “Red Pill”</a:t>
            </a:r>
          </a:p>
        </p:txBody>
      </p:sp>
      <p:sp>
        <p:nvSpPr>
          <p:cNvPr id="3" name="Content Placeholder 2">
            <a:extLst>
              <a:ext uri="{FF2B5EF4-FFF2-40B4-BE49-F238E27FC236}">
                <a16:creationId xmlns:a16="http://schemas.microsoft.com/office/drawing/2014/main" id="{DCCBB485-4FFD-6468-F768-453AA69CA28E}"/>
              </a:ext>
            </a:extLst>
          </p:cNvPr>
          <p:cNvSpPr>
            <a:spLocks noGrp="1"/>
          </p:cNvSpPr>
          <p:nvPr>
            <p:ph idx="1"/>
          </p:nvPr>
        </p:nvSpPr>
        <p:spPr>
          <a:xfrm>
            <a:off x="0" y="5908675"/>
            <a:ext cx="9144000" cy="720725"/>
          </a:xfrm>
        </p:spPr>
        <p:txBody>
          <a:bodyPr/>
          <a:lstStyle/>
          <a:p>
            <a:pPr marL="0" indent="0" algn="ctr">
              <a:buNone/>
            </a:pPr>
            <a:r>
              <a:rPr lang="en-US" b="1" dirty="0"/>
              <a:t>Let God’s reality become your complete reality.</a:t>
            </a:r>
          </a:p>
        </p:txBody>
      </p:sp>
      <p:pic>
        <p:nvPicPr>
          <p:cNvPr id="5" name="Picture 4">
            <a:extLst>
              <a:ext uri="{FF2B5EF4-FFF2-40B4-BE49-F238E27FC236}">
                <a16:creationId xmlns:a16="http://schemas.microsoft.com/office/drawing/2014/main" id="{D9684B4C-7CAA-2CE8-6D10-62E33886A4DA}"/>
              </a:ext>
            </a:extLst>
          </p:cNvPr>
          <p:cNvPicPr>
            <a:picLocks noChangeAspect="1"/>
          </p:cNvPicPr>
          <p:nvPr/>
        </p:nvPicPr>
        <p:blipFill>
          <a:blip r:embed="rId2"/>
          <a:stretch>
            <a:fillRect/>
          </a:stretch>
        </p:blipFill>
        <p:spPr>
          <a:xfrm>
            <a:off x="1953332" y="1951239"/>
            <a:ext cx="5514268" cy="3687561"/>
          </a:xfrm>
          <a:prstGeom prst="rect">
            <a:avLst/>
          </a:prstGeom>
        </p:spPr>
      </p:pic>
    </p:spTree>
    <p:extLst>
      <p:ext uri="{BB962C8B-B14F-4D97-AF65-F5344CB8AC3E}">
        <p14:creationId xmlns:p14="http://schemas.microsoft.com/office/powerpoint/2010/main" val="332474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05330-683A-C98E-9619-FF45A4BC2C45}"/>
              </a:ext>
            </a:extLst>
          </p:cNvPr>
          <p:cNvSpPr>
            <a:spLocks noGrp="1"/>
          </p:cNvSpPr>
          <p:nvPr>
            <p:ph type="title"/>
          </p:nvPr>
        </p:nvSpPr>
        <p:spPr/>
        <p:txBody>
          <a:bodyPr/>
          <a:lstStyle/>
          <a:p>
            <a:r>
              <a:rPr lang="en-US" sz="4800" dirty="0"/>
              <a:t>J B Phillips said,</a:t>
            </a:r>
            <a:br>
              <a:rPr lang="en-US" sz="4800" dirty="0"/>
            </a:br>
            <a:r>
              <a:rPr lang="en-US" sz="4800" dirty="0"/>
              <a:t>“Your God is too small”</a:t>
            </a:r>
          </a:p>
        </p:txBody>
      </p:sp>
      <p:pic>
        <p:nvPicPr>
          <p:cNvPr id="4" name="Content Placeholder 3" descr="A green cover with white text&#10;&#10;Description automatically generated">
            <a:extLst>
              <a:ext uri="{FF2B5EF4-FFF2-40B4-BE49-F238E27FC236}">
                <a16:creationId xmlns:a16="http://schemas.microsoft.com/office/drawing/2014/main" id="{3C1A79FA-373D-A38F-1E6D-87D5ACBA2139}"/>
              </a:ext>
            </a:extLst>
          </p:cNvPr>
          <p:cNvPicPr>
            <a:picLocks noGrp="1" noChangeAspect="1"/>
          </p:cNvPicPr>
          <p:nvPr>
            <p:ph idx="1"/>
          </p:nvPr>
        </p:nvPicPr>
        <p:blipFill>
          <a:blip r:embed="rId2"/>
          <a:stretch>
            <a:fillRect/>
          </a:stretch>
        </p:blipFill>
        <p:spPr>
          <a:xfrm>
            <a:off x="3581400" y="2086707"/>
            <a:ext cx="2209800" cy="3399693"/>
          </a:xfrm>
          <a:prstGeom prst="rect">
            <a:avLst/>
          </a:prstGeom>
        </p:spPr>
      </p:pic>
      <p:sp>
        <p:nvSpPr>
          <p:cNvPr id="5" name="Title 1">
            <a:extLst>
              <a:ext uri="{FF2B5EF4-FFF2-40B4-BE49-F238E27FC236}">
                <a16:creationId xmlns:a16="http://schemas.microsoft.com/office/drawing/2014/main" id="{6155B9F9-4C85-7E7B-3997-6B8424C28CB2}"/>
              </a:ext>
            </a:extLst>
          </p:cNvPr>
          <p:cNvSpPr txBox="1">
            <a:spLocks/>
          </p:cNvSpPr>
          <p:nvPr/>
        </p:nvSpPr>
        <p:spPr bwMode="auto">
          <a:xfrm>
            <a:off x="0" y="5410200"/>
            <a:ext cx="91440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r>
              <a:rPr lang="en-US" sz="4200" kern="0" dirty="0"/>
              <a:t>It’s time to expand your vision of God. </a:t>
            </a:r>
          </a:p>
        </p:txBody>
      </p:sp>
    </p:spTree>
    <p:extLst>
      <p:ext uri="{BB962C8B-B14F-4D97-AF65-F5344CB8AC3E}">
        <p14:creationId xmlns:p14="http://schemas.microsoft.com/office/powerpoint/2010/main" val="23277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270F5-09AB-5C88-F1D8-E19F6AE17BE8}"/>
              </a:ext>
            </a:extLst>
          </p:cNvPr>
          <p:cNvSpPr>
            <a:spLocks noGrp="1"/>
          </p:cNvSpPr>
          <p:nvPr>
            <p:ph idx="1"/>
          </p:nvPr>
        </p:nvSpPr>
        <p:spPr>
          <a:xfrm>
            <a:off x="457200" y="1793875"/>
            <a:ext cx="8229600" cy="4530725"/>
          </a:xfrm>
        </p:spPr>
        <p:txBody>
          <a:bodyPr/>
          <a:lstStyle/>
          <a:p>
            <a:pPr>
              <a:defRPr/>
            </a:pPr>
            <a:r>
              <a:rPr lang="en-US" sz="4400" b="1" i="1" dirty="0">
                <a:effectLst>
                  <a:outerShdw blurRad="38100" dist="38100" dir="2700000" algn="tl">
                    <a:srgbClr val="000000">
                      <a:alpha val="43137"/>
                    </a:srgbClr>
                  </a:outerShdw>
                </a:effectLst>
              </a:rPr>
              <a:t>Today we will begin to peel off the layers of secularism in order to  view the 21st century from the Bible-centered world of a 1st century believer.</a:t>
            </a: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1AAFCE-618A-AD63-C99D-D5861A6FDF89}"/>
              </a:ext>
            </a:extLst>
          </p:cNvPr>
          <p:cNvSpPr>
            <a:spLocks noGrp="1"/>
          </p:cNvSpPr>
          <p:nvPr>
            <p:ph type="subTitle" sz="quarter" idx="1"/>
          </p:nvPr>
        </p:nvSpPr>
        <p:spPr>
          <a:xfrm>
            <a:off x="685800" y="1905000"/>
            <a:ext cx="7696200" cy="3581400"/>
          </a:xfrm>
        </p:spPr>
        <p:txBody>
          <a:bodyPr/>
          <a:lstStyle/>
          <a:p>
            <a:pPr>
              <a:defRPr/>
            </a:pPr>
            <a:r>
              <a:rPr lang="en-US" dirty="0">
                <a:effectLst/>
              </a:rPr>
              <a:t> </a:t>
            </a:r>
          </a:p>
          <a:p>
            <a:pPr>
              <a:defRPr/>
            </a:pPr>
            <a:endParaRPr lang="en-US" dirty="0"/>
          </a:p>
        </p:txBody>
      </p:sp>
      <p:sp>
        <p:nvSpPr>
          <p:cNvPr id="4" name="Title 3">
            <a:extLst>
              <a:ext uri="{FF2B5EF4-FFF2-40B4-BE49-F238E27FC236}">
                <a16:creationId xmlns:a16="http://schemas.microsoft.com/office/drawing/2014/main" id="{D748BD2B-CA59-3407-FA42-7CE6EE05E7A6}"/>
              </a:ext>
            </a:extLst>
          </p:cNvPr>
          <p:cNvSpPr>
            <a:spLocks noGrp="1"/>
          </p:cNvSpPr>
          <p:nvPr>
            <p:ph type="ctrTitle" sz="quarter"/>
          </p:nvPr>
        </p:nvSpPr>
        <p:spPr>
          <a:xfrm>
            <a:off x="685800" y="228600"/>
            <a:ext cx="7772400" cy="914400"/>
          </a:xfrm>
        </p:spPr>
        <p:txBody>
          <a:bodyPr/>
          <a:lstStyle/>
          <a:p>
            <a:pPr>
              <a:defRPr/>
            </a:pPr>
            <a:endParaRPr lang="en-US" dirty="0"/>
          </a:p>
        </p:txBody>
      </p:sp>
      <p:sp>
        <p:nvSpPr>
          <p:cNvPr id="5" name="Rectangle 4">
            <a:extLst>
              <a:ext uri="{FF2B5EF4-FFF2-40B4-BE49-F238E27FC236}">
                <a16:creationId xmlns:a16="http://schemas.microsoft.com/office/drawing/2014/main" id="{421F6754-7763-FBAC-7176-794A44F5C720}"/>
              </a:ext>
            </a:extLst>
          </p:cNvPr>
          <p:cNvSpPr/>
          <p:nvPr/>
        </p:nvSpPr>
        <p:spPr>
          <a:xfrm>
            <a:off x="1066800" y="1524000"/>
            <a:ext cx="7162800" cy="4400550"/>
          </a:xfrm>
          <a:prstGeom prst="rect">
            <a:avLst/>
          </a:prstGeom>
        </p:spPr>
        <p:txBody>
          <a:bodyPr>
            <a:spAutoFit/>
          </a:bodyPr>
          <a:lstStyle/>
          <a:p>
            <a:pPr eaLnBrk="1" hangingPunct="1">
              <a:defRPr/>
            </a:pPr>
            <a:r>
              <a:rPr lang="en-US" sz="4000" b="1" i="1" dirty="0">
                <a:latin typeface="+mn-lt"/>
                <a:cs typeface="Arial" charset="0"/>
              </a:rPr>
              <a:t>This seminar combines  young-earth creation, ancient wisdom, end-time Bible prophecy and New Covenant grace living into an interrelated package to give you eyes to see the world and live in it from God’s point of view. </a:t>
            </a:r>
            <a:endParaRPr lang="en-US" sz="4000" dirty="0">
              <a:latin typeface="+mn-lt"/>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C6C87-7657-B0B8-6890-479F04CC67C1}"/>
              </a:ext>
            </a:extLst>
          </p:cNvPr>
          <p:cNvSpPr>
            <a:spLocks noGrp="1"/>
          </p:cNvSpPr>
          <p:nvPr>
            <p:ph type="title"/>
          </p:nvPr>
        </p:nvSpPr>
        <p:spPr>
          <a:xfrm>
            <a:off x="2133600" y="-76200"/>
            <a:ext cx="4876800" cy="990600"/>
          </a:xfrm>
        </p:spPr>
        <p:txBody>
          <a:bodyPr/>
          <a:lstStyle/>
          <a:p>
            <a:pPr>
              <a:defRPr/>
            </a:pPr>
            <a:r>
              <a:rPr lang="en-US" sz="5400" dirty="0"/>
              <a:t>Topics</a:t>
            </a:r>
          </a:p>
        </p:txBody>
      </p:sp>
      <p:sp>
        <p:nvSpPr>
          <p:cNvPr id="3" name="Content Placeholder 2">
            <a:extLst>
              <a:ext uri="{FF2B5EF4-FFF2-40B4-BE49-F238E27FC236}">
                <a16:creationId xmlns:a16="http://schemas.microsoft.com/office/drawing/2014/main" id="{595F7766-8272-C1B1-F67D-C82CF9B12E2D}"/>
              </a:ext>
            </a:extLst>
          </p:cNvPr>
          <p:cNvSpPr>
            <a:spLocks noGrp="1"/>
          </p:cNvSpPr>
          <p:nvPr>
            <p:ph idx="1"/>
          </p:nvPr>
        </p:nvSpPr>
        <p:spPr>
          <a:xfrm>
            <a:off x="457200" y="914400"/>
            <a:ext cx="8229600" cy="5638800"/>
          </a:xfrm>
        </p:spPr>
        <p:txBody>
          <a:bodyPr/>
          <a:lstStyle/>
          <a:p>
            <a:pPr>
              <a:defRPr/>
            </a:pPr>
            <a:r>
              <a:rPr lang="en-US" sz="2400" b="1" cap="small" dirty="0">
                <a:effectLst/>
              </a:rPr>
              <a:t>In the beginning, God</a:t>
            </a:r>
          </a:p>
          <a:p>
            <a:pPr>
              <a:defRPr/>
            </a:pPr>
            <a:r>
              <a:rPr lang="en-US" sz="2400" b="1" cap="small" dirty="0">
                <a:effectLst/>
              </a:rPr>
              <a:t>It’s a young world after all</a:t>
            </a:r>
            <a:endParaRPr lang="en-US" sz="2400" dirty="0">
              <a:effectLst/>
            </a:endParaRPr>
          </a:p>
          <a:p>
            <a:pPr>
              <a:defRPr/>
            </a:pPr>
            <a:r>
              <a:rPr lang="en-US" sz="2400" b="1" cap="small" dirty="0">
                <a:effectLst/>
              </a:rPr>
              <a:t>Origin of the solar system</a:t>
            </a:r>
            <a:endParaRPr lang="en-US" sz="2400" dirty="0">
              <a:effectLst/>
            </a:endParaRPr>
          </a:p>
          <a:p>
            <a:pPr>
              <a:defRPr/>
            </a:pPr>
            <a:r>
              <a:rPr lang="en-US" sz="2400" b="1" cap="small" dirty="0">
                <a:effectLst/>
              </a:rPr>
              <a:t>The Bible in the stars</a:t>
            </a:r>
            <a:endParaRPr lang="en-US" sz="2400" dirty="0">
              <a:effectLst/>
            </a:endParaRPr>
          </a:p>
          <a:p>
            <a:pPr>
              <a:defRPr/>
            </a:pPr>
            <a:r>
              <a:rPr lang="en-US" sz="2400" b="1" cap="small" dirty="0">
                <a:effectLst/>
              </a:rPr>
              <a:t>Melchizedek and the </a:t>
            </a:r>
            <a:r>
              <a:rPr lang="en-US" sz="2200" b="1" cap="small" dirty="0">
                <a:effectLst/>
              </a:rPr>
              <a:t>Great Pyramid</a:t>
            </a:r>
          </a:p>
          <a:p>
            <a:pPr>
              <a:defRPr/>
            </a:pPr>
            <a:r>
              <a:rPr lang="en-US" sz="2400" b="1" cap="small" dirty="0">
                <a:effectLst/>
              </a:rPr>
              <a:t>The Origin of the World’s religions</a:t>
            </a:r>
            <a:endParaRPr lang="en-US" sz="2400" dirty="0">
              <a:effectLst/>
            </a:endParaRPr>
          </a:p>
          <a:p>
            <a:pPr>
              <a:defRPr/>
            </a:pPr>
            <a:r>
              <a:rPr lang="en-US" sz="2400" b="1" cap="small" dirty="0">
                <a:effectLst/>
              </a:rPr>
              <a:t>The secret meaning of history</a:t>
            </a:r>
            <a:endParaRPr lang="en-US" sz="2400" dirty="0">
              <a:effectLst/>
            </a:endParaRPr>
          </a:p>
          <a:p>
            <a:pPr>
              <a:defRPr/>
            </a:pPr>
            <a:r>
              <a:rPr lang="en-US" sz="2400" b="1" cap="small" dirty="0">
                <a:effectLst/>
              </a:rPr>
              <a:t>The Antichrist Conspiracy</a:t>
            </a:r>
          </a:p>
          <a:p>
            <a:pPr>
              <a:defRPr/>
            </a:pPr>
            <a:r>
              <a:rPr lang="en-US" sz="2400" b="1" cap="small" dirty="0">
                <a:effectLst/>
              </a:rPr>
              <a:t>the true mystery religion</a:t>
            </a:r>
            <a:endParaRPr lang="en-US" sz="2400" dirty="0">
              <a:effectLst/>
            </a:endParaRPr>
          </a:p>
          <a:p>
            <a:pPr>
              <a:defRPr/>
            </a:pPr>
            <a:r>
              <a:rPr lang="en-US" sz="2400" b="1" cap="small" dirty="0">
                <a:effectLst/>
              </a:rPr>
              <a:t>The Holy Spirit and You</a:t>
            </a:r>
            <a:endParaRPr lang="en-US" sz="2400" dirty="0">
              <a:effectLst/>
            </a:endParaRPr>
          </a:p>
          <a:p>
            <a:pPr>
              <a:defRPr/>
            </a:pPr>
            <a:r>
              <a:rPr lang="en-US" sz="2400" b="1" cap="small" dirty="0">
                <a:effectLst/>
              </a:rPr>
              <a:t>The war for your soul</a:t>
            </a:r>
            <a:endParaRPr lang="en-US" sz="2400" dirty="0">
              <a:effectLst/>
            </a:endParaRPr>
          </a:p>
          <a:p>
            <a:pPr>
              <a:defRPr/>
            </a:pPr>
            <a:r>
              <a:rPr lang="en-US" sz="2400" b="1" cap="small" dirty="0">
                <a:effectLst/>
              </a:rPr>
              <a:t>Return of the king</a:t>
            </a:r>
          </a:p>
          <a:p>
            <a:pPr>
              <a:defRPr/>
            </a:pPr>
            <a:r>
              <a:rPr lang="en-US" sz="2400" b="1" cap="small" dirty="0" err="1">
                <a:effectLst/>
              </a:rPr>
              <a:t>Ufos</a:t>
            </a:r>
            <a:r>
              <a:rPr lang="en-US" sz="2400" b="1" cap="small" dirty="0">
                <a:effectLst/>
              </a:rPr>
              <a:t> and the great deception</a:t>
            </a:r>
            <a:endParaRPr lang="en-US" sz="2400" dirty="0">
              <a:effectLst/>
            </a:endParaRPr>
          </a:p>
          <a:p>
            <a:pPr>
              <a:defRPr/>
            </a:pPr>
            <a:endParaRPr lang="en-US" sz="28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989360-F48A-E85A-D18C-9113AA9BF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E6A142-D362-0044-5757-2661EE42F750}"/>
              </a:ext>
            </a:extLst>
          </p:cNvPr>
          <p:cNvSpPr>
            <a:spLocks noGrp="1"/>
          </p:cNvSpPr>
          <p:nvPr>
            <p:ph type="title"/>
          </p:nvPr>
        </p:nvSpPr>
        <p:spPr>
          <a:xfrm>
            <a:off x="2133600" y="-76200"/>
            <a:ext cx="4876800" cy="990600"/>
          </a:xfrm>
        </p:spPr>
        <p:txBody>
          <a:bodyPr/>
          <a:lstStyle/>
          <a:p>
            <a:pPr>
              <a:defRPr/>
            </a:pPr>
            <a:r>
              <a:rPr lang="en-US" sz="5400" dirty="0"/>
              <a:t>Topics</a:t>
            </a:r>
          </a:p>
        </p:txBody>
      </p:sp>
      <p:sp>
        <p:nvSpPr>
          <p:cNvPr id="3" name="Content Placeholder 2">
            <a:extLst>
              <a:ext uri="{FF2B5EF4-FFF2-40B4-BE49-F238E27FC236}">
                <a16:creationId xmlns:a16="http://schemas.microsoft.com/office/drawing/2014/main" id="{F8D207A6-DD87-3A36-B481-B6B31BDA70B7}"/>
              </a:ext>
            </a:extLst>
          </p:cNvPr>
          <p:cNvSpPr>
            <a:spLocks noGrp="1"/>
          </p:cNvSpPr>
          <p:nvPr>
            <p:ph idx="1"/>
          </p:nvPr>
        </p:nvSpPr>
        <p:spPr>
          <a:xfrm>
            <a:off x="457200" y="838200"/>
            <a:ext cx="8458200" cy="6553200"/>
          </a:xfrm>
        </p:spPr>
        <p:txBody>
          <a:bodyPr/>
          <a:lstStyle/>
          <a:p>
            <a:pPr>
              <a:defRPr/>
            </a:pPr>
            <a:r>
              <a:rPr lang="en-US" sz="2400" b="1" cap="small" dirty="0">
                <a:effectLst/>
              </a:rPr>
              <a:t>In the beginning, God</a:t>
            </a:r>
          </a:p>
          <a:p>
            <a:pPr>
              <a:defRPr/>
            </a:pPr>
            <a:r>
              <a:rPr lang="en-US" sz="2400" b="1" cap="small" dirty="0">
                <a:effectLst/>
              </a:rPr>
              <a:t>It’s a young world after all (demolishing Darwin)</a:t>
            </a:r>
            <a:endParaRPr lang="en-US" sz="2400" dirty="0">
              <a:effectLst/>
            </a:endParaRPr>
          </a:p>
          <a:p>
            <a:pPr>
              <a:defRPr/>
            </a:pPr>
            <a:r>
              <a:rPr lang="en-US" sz="2400" b="1" cap="small" dirty="0">
                <a:effectLst/>
              </a:rPr>
              <a:t>Origin of the solar system (astral catastrophes)</a:t>
            </a:r>
            <a:endParaRPr lang="en-US" sz="2400" dirty="0">
              <a:effectLst/>
            </a:endParaRPr>
          </a:p>
          <a:p>
            <a:pPr>
              <a:defRPr/>
            </a:pPr>
            <a:r>
              <a:rPr lang="en-US" sz="2400" b="1" cap="small" dirty="0">
                <a:effectLst/>
              </a:rPr>
              <a:t>The revelation in the stars (the first bible)</a:t>
            </a:r>
            <a:endParaRPr lang="en-US" sz="2400" dirty="0">
              <a:effectLst/>
            </a:endParaRPr>
          </a:p>
          <a:p>
            <a:pPr>
              <a:defRPr/>
            </a:pPr>
            <a:r>
              <a:rPr lang="en-US" sz="2400" b="1" cap="small" dirty="0">
                <a:effectLst/>
              </a:rPr>
              <a:t> The Bible in </a:t>
            </a:r>
            <a:r>
              <a:rPr lang="en-US" sz="2400" b="1" cap="small">
                <a:effectLst/>
              </a:rPr>
              <a:t>the stones </a:t>
            </a:r>
            <a:r>
              <a:rPr lang="en-US" sz="2400" b="1" cap="small" dirty="0">
                <a:effectLst/>
              </a:rPr>
              <a:t>(shepherd king, </a:t>
            </a:r>
            <a:r>
              <a:rPr lang="en-US" sz="2400" b="1" cap="small" dirty="0" err="1">
                <a:effectLst/>
              </a:rPr>
              <a:t>melchizedek</a:t>
            </a:r>
            <a:r>
              <a:rPr lang="en-US" sz="2400" b="1" cap="small" dirty="0">
                <a:effectLst/>
              </a:rPr>
              <a:t>)</a:t>
            </a:r>
          </a:p>
          <a:p>
            <a:pPr>
              <a:defRPr/>
            </a:pPr>
            <a:r>
              <a:rPr lang="en-US" sz="2400" b="1" cap="small" dirty="0">
                <a:effectLst/>
              </a:rPr>
              <a:t>Origin of the World’s religions (spread of Babylon)</a:t>
            </a:r>
            <a:endParaRPr lang="en-US" sz="2400" dirty="0">
              <a:effectLst/>
            </a:endParaRPr>
          </a:p>
          <a:p>
            <a:pPr>
              <a:defRPr/>
            </a:pPr>
            <a:r>
              <a:rPr lang="en-US" sz="2400" b="1" cap="small" dirty="0">
                <a:effectLst/>
              </a:rPr>
              <a:t>The secret meaning of history (Babylon today)</a:t>
            </a:r>
            <a:endParaRPr lang="en-US" sz="2400" dirty="0">
              <a:effectLst/>
            </a:endParaRPr>
          </a:p>
          <a:p>
            <a:pPr>
              <a:defRPr/>
            </a:pPr>
            <a:r>
              <a:rPr lang="en-US" sz="2400" b="1" cap="small" dirty="0">
                <a:effectLst/>
              </a:rPr>
              <a:t>The Antichrist Conspiracy (the ancient plan)</a:t>
            </a:r>
          </a:p>
          <a:p>
            <a:pPr>
              <a:defRPr/>
            </a:pPr>
            <a:r>
              <a:rPr lang="en-US" sz="2400" b="1" cap="small" dirty="0">
                <a:effectLst/>
              </a:rPr>
              <a:t>the true mystery religion</a:t>
            </a:r>
            <a:endParaRPr lang="en-US" sz="2400" dirty="0">
              <a:effectLst/>
            </a:endParaRPr>
          </a:p>
          <a:p>
            <a:pPr>
              <a:defRPr/>
            </a:pPr>
            <a:r>
              <a:rPr lang="en-US" sz="2400" b="1" cap="small" dirty="0">
                <a:effectLst/>
              </a:rPr>
              <a:t>The Holy Spirit and You</a:t>
            </a:r>
            <a:endParaRPr lang="en-US" sz="2400" dirty="0">
              <a:effectLst/>
            </a:endParaRPr>
          </a:p>
          <a:p>
            <a:pPr>
              <a:defRPr/>
            </a:pPr>
            <a:r>
              <a:rPr lang="en-US" sz="2400" b="1" cap="small" dirty="0">
                <a:effectLst/>
              </a:rPr>
              <a:t>The war for your soul</a:t>
            </a:r>
            <a:endParaRPr lang="en-US" sz="2400" dirty="0">
              <a:effectLst/>
            </a:endParaRPr>
          </a:p>
          <a:p>
            <a:pPr>
              <a:defRPr/>
            </a:pPr>
            <a:r>
              <a:rPr lang="en-US" sz="2400" b="1" cap="small" dirty="0">
                <a:effectLst/>
              </a:rPr>
              <a:t>Return of the king</a:t>
            </a:r>
          </a:p>
          <a:p>
            <a:pPr>
              <a:defRPr/>
            </a:pPr>
            <a:r>
              <a:rPr lang="en-US" sz="2400" b="1" cap="small" dirty="0" err="1">
                <a:effectLst/>
              </a:rPr>
              <a:t>Ufos</a:t>
            </a:r>
            <a:r>
              <a:rPr lang="en-US" sz="2400" b="1" cap="small" dirty="0">
                <a:effectLst/>
              </a:rPr>
              <a:t> and the great deception</a:t>
            </a:r>
            <a:endParaRPr lang="en-US" sz="2400" dirty="0">
              <a:effectLst/>
            </a:endParaRPr>
          </a:p>
          <a:p>
            <a:pPr>
              <a:defRPr/>
            </a:pPr>
            <a:endParaRPr lang="en-US" sz="2800" dirty="0">
              <a:effectLst/>
            </a:endParaRPr>
          </a:p>
        </p:txBody>
      </p:sp>
    </p:spTree>
    <p:extLst>
      <p:ext uri="{BB962C8B-B14F-4D97-AF65-F5344CB8AC3E}">
        <p14:creationId xmlns:p14="http://schemas.microsoft.com/office/powerpoint/2010/main" val="2997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4172-06E0-E4DE-D005-D5D0F54023D9}"/>
              </a:ext>
            </a:extLst>
          </p:cNvPr>
          <p:cNvSpPr>
            <a:spLocks noGrp="1"/>
          </p:cNvSpPr>
          <p:nvPr>
            <p:ph type="title"/>
          </p:nvPr>
        </p:nvSpPr>
        <p:spPr>
          <a:xfrm>
            <a:off x="457200" y="76200"/>
            <a:ext cx="8229600" cy="1143000"/>
          </a:xfrm>
        </p:spPr>
        <p:txBody>
          <a:bodyPr/>
          <a:lstStyle/>
          <a:p>
            <a:r>
              <a:rPr lang="en-US" sz="5400" dirty="0"/>
              <a:t>My Story</a:t>
            </a:r>
          </a:p>
        </p:txBody>
      </p:sp>
      <p:sp>
        <p:nvSpPr>
          <p:cNvPr id="3" name="Content Placeholder 2">
            <a:extLst>
              <a:ext uri="{FF2B5EF4-FFF2-40B4-BE49-F238E27FC236}">
                <a16:creationId xmlns:a16="http://schemas.microsoft.com/office/drawing/2014/main" id="{71BB922F-D933-FFD1-7ACD-E628D377D90F}"/>
              </a:ext>
            </a:extLst>
          </p:cNvPr>
          <p:cNvSpPr>
            <a:spLocks noGrp="1"/>
          </p:cNvSpPr>
          <p:nvPr>
            <p:ph idx="1"/>
          </p:nvPr>
        </p:nvSpPr>
        <p:spPr>
          <a:xfrm>
            <a:off x="457200" y="5486400"/>
            <a:ext cx="8229600" cy="644525"/>
          </a:xfrm>
        </p:spPr>
        <p:txBody>
          <a:bodyPr/>
          <a:lstStyle/>
          <a:p>
            <a:endParaRPr lang="en-US"/>
          </a:p>
        </p:txBody>
      </p:sp>
      <p:pic>
        <p:nvPicPr>
          <p:cNvPr id="5" name="Picture 4">
            <a:extLst>
              <a:ext uri="{FF2B5EF4-FFF2-40B4-BE49-F238E27FC236}">
                <a16:creationId xmlns:a16="http://schemas.microsoft.com/office/drawing/2014/main" id="{4D98FDC8-8263-0E28-F9AF-37C7E815060D}"/>
              </a:ext>
            </a:extLst>
          </p:cNvPr>
          <p:cNvPicPr>
            <a:picLocks noChangeAspect="1"/>
          </p:cNvPicPr>
          <p:nvPr/>
        </p:nvPicPr>
        <p:blipFill>
          <a:blip r:embed="rId2"/>
          <a:stretch>
            <a:fillRect/>
          </a:stretch>
        </p:blipFill>
        <p:spPr>
          <a:xfrm>
            <a:off x="685800" y="2390629"/>
            <a:ext cx="1828800" cy="2768601"/>
          </a:xfrm>
          <a:prstGeom prst="rect">
            <a:avLst/>
          </a:prstGeom>
        </p:spPr>
      </p:pic>
      <p:pic>
        <p:nvPicPr>
          <p:cNvPr id="7" name="Picture 6">
            <a:extLst>
              <a:ext uri="{FF2B5EF4-FFF2-40B4-BE49-F238E27FC236}">
                <a16:creationId xmlns:a16="http://schemas.microsoft.com/office/drawing/2014/main" id="{C4664B4A-6965-0BD8-CA54-C763E7F0CAE7}"/>
              </a:ext>
            </a:extLst>
          </p:cNvPr>
          <p:cNvPicPr>
            <a:picLocks noChangeAspect="1"/>
          </p:cNvPicPr>
          <p:nvPr/>
        </p:nvPicPr>
        <p:blipFill>
          <a:blip r:embed="rId3"/>
          <a:stretch>
            <a:fillRect/>
          </a:stretch>
        </p:blipFill>
        <p:spPr>
          <a:xfrm>
            <a:off x="3576133" y="2395393"/>
            <a:ext cx="1834067" cy="2763837"/>
          </a:xfrm>
          <a:prstGeom prst="rect">
            <a:avLst/>
          </a:prstGeom>
        </p:spPr>
      </p:pic>
      <p:pic>
        <p:nvPicPr>
          <p:cNvPr id="9" name="Picture 8">
            <a:extLst>
              <a:ext uri="{FF2B5EF4-FFF2-40B4-BE49-F238E27FC236}">
                <a16:creationId xmlns:a16="http://schemas.microsoft.com/office/drawing/2014/main" id="{7341722A-A2E9-32BD-AA4A-F298E3F67FCC}"/>
              </a:ext>
            </a:extLst>
          </p:cNvPr>
          <p:cNvPicPr>
            <a:picLocks noChangeAspect="1"/>
          </p:cNvPicPr>
          <p:nvPr/>
        </p:nvPicPr>
        <p:blipFill>
          <a:blip r:embed="rId4"/>
          <a:stretch>
            <a:fillRect/>
          </a:stretch>
        </p:blipFill>
        <p:spPr>
          <a:xfrm>
            <a:off x="6517699" y="2376340"/>
            <a:ext cx="1788101" cy="2782890"/>
          </a:xfrm>
          <a:prstGeom prst="rect">
            <a:avLst/>
          </a:prstGeom>
        </p:spPr>
      </p:pic>
      <p:sp>
        <p:nvSpPr>
          <p:cNvPr id="4" name="Title 1">
            <a:extLst>
              <a:ext uri="{FF2B5EF4-FFF2-40B4-BE49-F238E27FC236}">
                <a16:creationId xmlns:a16="http://schemas.microsoft.com/office/drawing/2014/main" id="{88125067-C2C1-C68E-3D7C-BFE4BA3169DA}"/>
              </a:ext>
            </a:extLst>
          </p:cNvPr>
          <p:cNvSpPr txBox="1">
            <a:spLocks/>
          </p:cNvSpPr>
          <p:nvPr/>
        </p:nvSpPr>
        <p:spPr bwMode="auto">
          <a:xfrm>
            <a:off x="609600" y="1143000"/>
            <a:ext cx="8229600" cy="844259"/>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r>
              <a:rPr lang="en-US" sz="3400" kern="0" dirty="0"/>
              <a:t>I was born at a very early age…</a:t>
            </a:r>
            <a:endParaRPr lang="en-US" sz="5400" kern="0" dirty="0"/>
          </a:p>
        </p:txBody>
      </p:sp>
    </p:spTree>
    <p:extLst>
      <p:ext uri="{BB962C8B-B14F-4D97-AF65-F5344CB8AC3E}">
        <p14:creationId xmlns:p14="http://schemas.microsoft.com/office/powerpoint/2010/main" val="306333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0F3C1-7E50-57EB-06A5-9AD996920F54}"/>
              </a:ext>
            </a:extLst>
          </p:cNvPr>
          <p:cNvSpPr>
            <a:spLocks noGrp="1"/>
          </p:cNvSpPr>
          <p:nvPr>
            <p:ph type="ctrTitle" sz="quarter"/>
          </p:nvPr>
        </p:nvSpPr>
        <p:spPr>
          <a:xfrm>
            <a:off x="0" y="457200"/>
            <a:ext cx="9144000" cy="1736725"/>
          </a:xfrm>
        </p:spPr>
        <p:txBody>
          <a:bodyPr/>
          <a:lstStyle/>
          <a:p>
            <a:pPr>
              <a:defRPr/>
            </a:pPr>
            <a:r>
              <a:rPr lang="en-US" sz="2400" dirty="0"/>
              <a:t>Session 1 Origins</a:t>
            </a:r>
            <a:br>
              <a:rPr lang="en-US" sz="2400" dirty="0"/>
            </a:br>
            <a:r>
              <a:rPr lang="en-US" sz="6000" dirty="0"/>
              <a:t>Introduction to cosmogony</a:t>
            </a:r>
          </a:p>
        </p:txBody>
      </p:sp>
      <p:sp>
        <p:nvSpPr>
          <p:cNvPr id="3" name="Subtitle 2">
            <a:extLst>
              <a:ext uri="{FF2B5EF4-FFF2-40B4-BE49-F238E27FC236}">
                <a16:creationId xmlns:a16="http://schemas.microsoft.com/office/drawing/2014/main" id="{FE71CDF3-8495-7AD5-C56B-D7400B88582F}"/>
              </a:ext>
            </a:extLst>
          </p:cNvPr>
          <p:cNvSpPr>
            <a:spLocks noGrp="1"/>
          </p:cNvSpPr>
          <p:nvPr>
            <p:ph type="subTitle" sz="quarter" idx="1"/>
          </p:nvPr>
        </p:nvSpPr>
        <p:spPr>
          <a:xfrm>
            <a:off x="914400" y="2886864"/>
            <a:ext cx="7289370" cy="3285335"/>
          </a:xfrm>
        </p:spPr>
        <p:txBody>
          <a:bodyPr/>
          <a:lstStyle/>
          <a:p>
            <a:pPr>
              <a:defRPr/>
            </a:pPr>
            <a:r>
              <a:rPr lang="en-US" sz="4000" b="1" dirty="0"/>
              <a:t>Worldview begins with origins</a:t>
            </a:r>
            <a:endParaRPr lang="en-US" sz="4000" b="1" dirty="0">
              <a:cs typeface="Times New Roman"/>
            </a:endParaRPr>
          </a:p>
          <a:p>
            <a:pPr>
              <a:defRPr/>
            </a:pPr>
            <a:r>
              <a:rPr lang="en-US" sz="4000" b="1" dirty="0"/>
              <a:t>Why is there something rather than nothing?</a:t>
            </a:r>
          </a:p>
          <a:p>
            <a:pPr>
              <a:defRPr/>
            </a:pPr>
            <a:endParaRPr lang="en-US" sz="2400" dirty="0">
              <a:cs typeface="Times New Roman"/>
            </a:endParaRPr>
          </a:p>
          <a:p>
            <a:pPr>
              <a:defRPr/>
            </a:pPr>
            <a:r>
              <a:rPr lang="en-US" sz="2400" b="1" dirty="0">
                <a:cs typeface="Times New Roman"/>
              </a:rPr>
              <a:t>Where did it come from?</a:t>
            </a:r>
            <a:endParaRPr lang="en-US" sz="4000" b="1" dirty="0">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11D7E-3358-6A52-7626-ECD506DE826A}"/>
              </a:ext>
            </a:extLst>
          </p:cNvPr>
          <p:cNvSpPr>
            <a:spLocks noGrp="1"/>
          </p:cNvSpPr>
          <p:nvPr>
            <p:ph type="ctrTitle" sz="quarter"/>
          </p:nvPr>
        </p:nvSpPr>
        <p:spPr>
          <a:xfrm>
            <a:off x="723900" y="685800"/>
            <a:ext cx="7772400" cy="1736725"/>
          </a:xfrm>
        </p:spPr>
        <p:txBody>
          <a:bodyPr/>
          <a:lstStyle/>
          <a:p>
            <a:pPr>
              <a:defRPr/>
            </a:pPr>
            <a:r>
              <a:rPr lang="en-US" sz="5400" dirty="0"/>
              <a:t>The Bible gives us an account of creation.</a:t>
            </a:r>
          </a:p>
        </p:txBody>
      </p:sp>
      <p:sp>
        <p:nvSpPr>
          <p:cNvPr id="3" name="Subtitle 2">
            <a:extLst>
              <a:ext uri="{FF2B5EF4-FFF2-40B4-BE49-F238E27FC236}">
                <a16:creationId xmlns:a16="http://schemas.microsoft.com/office/drawing/2014/main" id="{D3A2EE59-8E5F-904F-FCD7-7F44E4BA6C85}"/>
              </a:ext>
            </a:extLst>
          </p:cNvPr>
          <p:cNvSpPr>
            <a:spLocks noGrp="1"/>
          </p:cNvSpPr>
          <p:nvPr>
            <p:ph type="subTitle" sz="quarter" idx="1"/>
          </p:nvPr>
        </p:nvSpPr>
        <p:spPr>
          <a:xfrm>
            <a:off x="457200" y="3276600"/>
            <a:ext cx="8305800" cy="914400"/>
          </a:xfrm>
        </p:spPr>
        <p:txBody>
          <a:bodyPr/>
          <a:lstStyle/>
          <a:p>
            <a:pPr>
              <a:defRPr/>
            </a:pPr>
            <a:r>
              <a:rPr lang="en-US" sz="3600" b="1" dirty="0"/>
              <a:t>“God created the heavens and the earth.”</a:t>
            </a:r>
          </a:p>
          <a:p>
            <a:pPr>
              <a:defRPr/>
            </a:pPr>
            <a:r>
              <a:rPr lang="en-US" sz="2000" b="1" dirty="0"/>
              <a:t>Genesis 1:1</a:t>
            </a:r>
          </a:p>
        </p:txBody>
      </p:sp>
      <p:sp>
        <p:nvSpPr>
          <p:cNvPr id="4" name="Rectangle 2">
            <a:extLst>
              <a:ext uri="{FF2B5EF4-FFF2-40B4-BE49-F238E27FC236}">
                <a16:creationId xmlns:a16="http://schemas.microsoft.com/office/drawing/2014/main" id="{B2D0E264-6D90-4076-F1F3-F3CAAD931418}"/>
              </a:ext>
            </a:extLst>
          </p:cNvPr>
          <p:cNvSpPr txBox="1">
            <a:spLocks noChangeArrowheads="1"/>
          </p:cNvSpPr>
          <p:nvPr/>
        </p:nvSpPr>
        <p:spPr bwMode="auto">
          <a:xfrm>
            <a:off x="609600" y="4876800"/>
            <a:ext cx="8229600" cy="17526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eaLnBrk="1" hangingPunct="1">
              <a:defRPr/>
            </a:pPr>
            <a:r>
              <a:rPr lang="en-US" kern="0" dirty="0">
                <a:cs typeface="Times New Roman"/>
              </a:rPr>
              <a:t>Not creation out of nothing</a:t>
            </a:r>
          </a:p>
          <a:p>
            <a:pPr eaLnBrk="1" hangingPunct="1">
              <a:defRPr/>
            </a:pPr>
            <a:r>
              <a:rPr lang="en-US" sz="2400" kern="0" dirty="0">
                <a:cs typeface="Times New Roman"/>
              </a:rPr>
              <a:t>Something is already there.</a:t>
            </a:r>
          </a:p>
          <a:p>
            <a:pPr eaLnBrk="1" hangingPunct="1">
              <a:defRPr/>
            </a:pPr>
            <a:r>
              <a:rPr lang="en-US" sz="3600" kern="0" dirty="0">
                <a:cs typeface="Times New Roman"/>
              </a:rPr>
              <a:t>Hebrew bara </a:t>
            </a:r>
            <a:r>
              <a:rPr lang="he-IL" sz="3600" b="1" i="0" dirty="0">
                <a:solidFill>
                  <a:srgbClr val="001320"/>
                </a:solidFill>
                <a:effectLst/>
                <a:latin typeface="Ezra SIL"/>
              </a:rPr>
              <a:t>בָּרָ֣א </a:t>
            </a:r>
            <a:endParaRPr lang="en-US" sz="3600" kern="0" dirty="0">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095F-28DF-5CB8-5276-967A02E953EF}"/>
              </a:ext>
            </a:extLst>
          </p:cNvPr>
          <p:cNvSpPr>
            <a:spLocks noGrp="1"/>
          </p:cNvSpPr>
          <p:nvPr>
            <p:ph type="ctrTitle" sz="quarter"/>
          </p:nvPr>
        </p:nvSpPr>
        <p:spPr>
          <a:xfrm>
            <a:off x="228600" y="609600"/>
            <a:ext cx="8763000" cy="1828800"/>
          </a:xfrm>
        </p:spPr>
        <p:txBody>
          <a:bodyPr/>
          <a:lstStyle/>
          <a:p>
            <a:pPr>
              <a:defRPr/>
            </a:pPr>
            <a:r>
              <a:rPr lang="en-US" sz="4600" dirty="0">
                <a:effectLst/>
                <a:latin typeface="Bookman Old Style" panose="02050604050505020204" pitchFamily="18" charset="0"/>
              </a:rPr>
              <a:t>“A Christian Worldview from a Biblical Perspective”</a:t>
            </a:r>
            <a:endParaRPr lang="en-US" dirty="0">
              <a:latin typeface="Bookman Old Style" panose="02050604050505020204" pitchFamily="18" charset="0"/>
            </a:endParaRPr>
          </a:p>
        </p:txBody>
      </p:sp>
      <p:sp>
        <p:nvSpPr>
          <p:cNvPr id="3" name="Subtitle 2">
            <a:extLst>
              <a:ext uri="{FF2B5EF4-FFF2-40B4-BE49-F238E27FC236}">
                <a16:creationId xmlns:a16="http://schemas.microsoft.com/office/drawing/2014/main" id="{BBB92233-8530-620C-963F-21AA5DFD9856}"/>
              </a:ext>
            </a:extLst>
          </p:cNvPr>
          <p:cNvSpPr>
            <a:spLocks noGrp="1"/>
          </p:cNvSpPr>
          <p:nvPr>
            <p:ph type="subTitle" sz="quarter" idx="1"/>
          </p:nvPr>
        </p:nvSpPr>
        <p:spPr>
          <a:xfrm>
            <a:off x="762000" y="3124200"/>
            <a:ext cx="7696200" cy="2590800"/>
          </a:xfrm>
        </p:spPr>
        <p:txBody>
          <a:bodyPr/>
          <a:lstStyle/>
          <a:p>
            <a:pPr>
              <a:defRPr/>
            </a:pPr>
            <a:endParaRPr lang="en-US" i="1" dirty="0">
              <a:effectLst/>
            </a:endParaRPr>
          </a:p>
          <a:p>
            <a:pPr>
              <a:defRPr/>
            </a:pPr>
            <a:r>
              <a:rPr lang="en-US" sz="4400" b="1" dirty="0">
                <a:effectLst/>
              </a:rPr>
              <a:t>When you have the big picture, you can fit in the little pieces.</a:t>
            </a:r>
            <a:r>
              <a:rPr lang="en-US" dirty="0">
                <a:effectLst/>
              </a:rPr>
              <a:t> </a:t>
            </a:r>
          </a:p>
          <a:p>
            <a:pPr>
              <a:defRPr/>
            </a:pPr>
            <a:endParaRPr lang="en-US" i="1" dirty="0">
              <a:effectLst/>
            </a:endParaRPr>
          </a:p>
          <a:p>
            <a:pPr>
              <a:defRPr/>
            </a:pPr>
            <a:r>
              <a:rPr lang="en-US" dirty="0">
                <a:effectLst/>
              </a:rPr>
              <a:t> </a:t>
            </a:r>
          </a:p>
          <a:p>
            <a:pPr>
              <a:defRPr/>
            </a:pPr>
            <a:endParaRPr lang="en-US" dirty="0"/>
          </a:p>
        </p:txBody>
      </p:sp>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C2DC-0AB7-1B81-F1FF-F67E7D121B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0974D7E-855D-E3B4-B253-901662B1751A}"/>
              </a:ext>
            </a:extLst>
          </p:cNvPr>
          <p:cNvSpPr>
            <a:spLocks noGrp="1"/>
          </p:cNvSpPr>
          <p:nvPr>
            <p:ph idx="1"/>
          </p:nvPr>
        </p:nvSpPr>
        <p:spPr/>
        <p:txBody>
          <a:bodyPr/>
          <a:lstStyle/>
          <a:p>
            <a:pPr algn="l"/>
            <a:r>
              <a:rPr lang="en-US" sz="1400" b="1" i="0" dirty="0">
                <a:solidFill>
                  <a:srgbClr val="000000"/>
                </a:solidFill>
                <a:effectLst/>
                <a:latin typeface="system-ui"/>
              </a:rPr>
              <a:t>Genesis 1:1 In the beginning God created the heavens and the earth. </a:t>
            </a:r>
            <a:r>
              <a:rPr lang="en-US" sz="1400" b="1" i="0" baseline="30000" dirty="0">
                <a:solidFill>
                  <a:srgbClr val="000000"/>
                </a:solidFill>
                <a:effectLst/>
                <a:latin typeface="system-ui"/>
              </a:rPr>
              <a:t>2 </a:t>
            </a:r>
            <a:r>
              <a:rPr lang="en-US" sz="1400" b="1" i="0" dirty="0">
                <a:solidFill>
                  <a:srgbClr val="000000"/>
                </a:solidFill>
                <a:effectLst/>
                <a:latin typeface="system-ui"/>
              </a:rPr>
              <a:t>The earth was formless and void, and darkness was over the surface of the deep, and the Spirit of God was moving over the surface of the waters. </a:t>
            </a:r>
            <a:r>
              <a:rPr lang="en-US" sz="1400" b="1" i="0" baseline="30000" dirty="0">
                <a:solidFill>
                  <a:srgbClr val="000000"/>
                </a:solidFill>
                <a:effectLst/>
                <a:latin typeface="system-ui"/>
              </a:rPr>
              <a:t>3 </a:t>
            </a:r>
            <a:r>
              <a:rPr lang="en-US" sz="1400" b="1" i="0" dirty="0">
                <a:solidFill>
                  <a:srgbClr val="000000"/>
                </a:solidFill>
                <a:effectLst/>
                <a:latin typeface="system-ui"/>
              </a:rPr>
              <a:t>Then God said, “Let there be light”; and there was light. </a:t>
            </a:r>
            <a:r>
              <a:rPr lang="en-US" sz="1400" b="1" i="0" baseline="30000" dirty="0">
                <a:solidFill>
                  <a:srgbClr val="000000"/>
                </a:solidFill>
                <a:effectLst/>
                <a:latin typeface="system-ui"/>
              </a:rPr>
              <a:t>4 </a:t>
            </a:r>
            <a:r>
              <a:rPr lang="en-US" sz="1400" b="1" i="0" dirty="0">
                <a:solidFill>
                  <a:srgbClr val="000000"/>
                </a:solidFill>
                <a:effectLst/>
                <a:latin typeface="system-ui"/>
              </a:rPr>
              <a:t>God saw that the light was good; and God separated the light from the darkness. </a:t>
            </a:r>
            <a:r>
              <a:rPr lang="en-US" sz="1400" b="1" i="0" baseline="30000" dirty="0">
                <a:solidFill>
                  <a:srgbClr val="000000"/>
                </a:solidFill>
                <a:effectLst/>
                <a:latin typeface="system-ui"/>
              </a:rPr>
              <a:t>5 </a:t>
            </a:r>
            <a:r>
              <a:rPr lang="en-US" sz="1400" b="1" i="0" dirty="0">
                <a:solidFill>
                  <a:srgbClr val="000000"/>
                </a:solidFill>
                <a:effectLst/>
                <a:latin typeface="system-ui"/>
              </a:rPr>
              <a:t>God called the light day, and the darkness He called night. And there was evening and there was morning, one day.</a:t>
            </a:r>
          </a:p>
          <a:p>
            <a:pPr algn="l">
              <a:spcBef>
                <a:spcPts val="3750"/>
              </a:spcBef>
            </a:pPr>
            <a:r>
              <a:rPr lang="en-US" sz="1400" b="1" i="0" baseline="30000" dirty="0">
                <a:solidFill>
                  <a:srgbClr val="000000"/>
                </a:solidFill>
                <a:effectLst/>
                <a:latin typeface="system-ui"/>
              </a:rPr>
              <a:t>6 </a:t>
            </a:r>
            <a:r>
              <a:rPr lang="en-US" sz="1400" b="1" i="0" dirty="0">
                <a:solidFill>
                  <a:srgbClr val="000000"/>
                </a:solidFill>
                <a:effectLst/>
                <a:latin typeface="system-ui"/>
              </a:rPr>
              <a:t>Then God said, “Let there be an expanse in the midst of the waters, and let it separate the waters from the waters.” </a:t>
            </a:r>
            <a:r>
              <a:rPr lang="en-US" sz="1400" b="1" i="0" baseline="30000" dirty="0">
                <a:solidFill>
                  <a:srgbClr val="000000"/>
                </a:solidFill>
                <a:effectLst/>
                <a:latin typeface="system-ui"/>
              </a:rPr>
              <a:t>7 </a:t>
            </a:r>
            <a:r>
              <a:rPr lang="en-US" sz="1400" b="1" i="0" dirty="0">
                <a:solidFill>
                  <a:srgbClr val="000000"/>
                </a:solidFill>
                <a:effectLst/>
                <a:latin typeface="system-ui"/>
              </a:rPr>
              <a:t>God made the expanse and separated the waters which were below the expanse from the waters which were above the expanse; and it was so. </a:t>
            </a:r>
            <a:r>
              <a:rPr lang="en-US" sz="1400" b="1" i="0" baseline="30000" dirty="0">
                <a:solidFill>
                  <a:srgbClr val="000000"/>
                </a:solidFill>
                <a:effectLst/>
                <a:latin typeface="system-ui"/>
              </a:rPr>
              <a:t>8 </a:t>
            </a:r>
            <a:r>
              <a:rPr lang="en-US" sz="1400" b="1" i="0" dirty="0">
                <a:solidFill>
                  <a:srgbClr val="000000"/>
                </a:solidFill>
                <a:effectLst/>
                <a:latin typeface="system-ui"/>
              </a:rPr>
              <a:t>God called the expanse heaven. And there was evening and there was morning, a second day.</a:t>
            </a:r>
          </a:p>
          <a:p>
            <a:pPr algn="l">
              <a:spcBef>
                <a:spcPts val="3750"/>
              </a:spcBef>
            </a:pPr>
            <a:r>
              <a:rPr lang="en-US" sz="1400" b="1" i="0" baseline="30000" dirty="0">
                <a:solidFill>
                  <a:srgbClr val="000000"/>
                </a:solidFill>
                <a:effectLst/>
                <a:latin typeface="system-ui"/>
              </a:rPr>
              <a:t>9 </a:t>
            </a:r>
            <a:r>
              <a:rPr lang="en-US" sz="1400" b="1" i="0" dirty="0">
                <a:solidFill>
                  <a:srgbClr val="000000"/>
                </a:solidFill>
                <a:effectLst/>
                <a:latin typeface="system-ui"/>
              </a:rPr>
              <a:t>Then God said, “Let the waters below the heavens be gathered into one place, and let the dry land appear”; and it was so. </a:t>
            </a:r>
            <a:r>
              <a:rPr lang="en-US" sz="1400" b="1" i="0" baseline="30000" dirty="0">
                <a:solidFill>
                  <a:srgbClr val="000000"/>
                </a:solidFill>
                <a:effectLst/>
                <a:latin typeface="system-ui"/>
              </a:rPr>
              <a:t>10 </a:t>
            </a:r>
            <a:r>
              <a:rPr lang="en-US" sz="1400" b="1" i="0" dirty="0">
                <a:solidFill>
                  <a:srgbClr val="000000"/>
                </a:solidFill>
                <a:effectLst/>
                <a:latin typeface="system-ui"/>
              </a:rPr>
              <a:t>God called the dry land earth, and the gathering of the waters He called seas; and God saw that it was good. </a:t>
            </a:r>
            <a:r>
              <a:rPr lang="en-US" sz="1400" b="1" i="0" baseline="30000" dirty="0">
                <a:solidFill>
                  <a:srgbClr val="000000"/>
                </a:solidFill>
                <a:effectLst/>
                <a:latin typeface="system-ui"/>
              </a:rPr>
              <a:t>11 </a:t>
            </a:r>
            <a:r>
              <a:rPr lang="en-US" sz="1400" b="1" i="0" dirty="0">
                <a:solidFill>
                  <a:srgbClr val="000000"/>
                </a:solidFill>
                <a:effectLst/>
                <a:latin typeface="system-ui"/>
              </a:rPr>
              <a:t>Then God said, “Let the earth sprout vegetation, plants yielding seed, </a:t>
            </a:r>
            <a:r>
              <a:rPr lang="en-US" sz="1400" b="1" i="1" dirty="0">
                <a:solidFill>
                  <a:srgbClr val="000000"/>
                </a:solidFill>
                <a:effectLst/>
                <a:latin typeface="system-ui"/>
              </a:rPr>
              <a:t>and</a:t>
            </a:r>
            <a:r>
              <a:rPr lang="en-US" sz="1400" b="1" i="0" dirty="0">
                <a:solidFill>
                  <a:srgbClr val="000000"/>
                </a:solidFill>
                <a:effectLst/>
                <a:latin typeface="system-ui"/>
              </a:rPr>
              <a:t> fruit trees on the earth bearing fruit after their kind with seed in them”; and it was so. </a:t>
            </a:r>
            <a:r>
              <a:rPr lang="en-US" sz="1400" b="1" i="0" baseline="30000" dirty="0">
                <a:solidFill>
                  <a:srgbClr val="000000"/>
                </a:solidFill>
                <a:effectLst/>
                <a:latin typeface="system-ui"/>
              </a:rPr>
              <a:t>12 </a:t>
            </a:r>
            <a:r>
              <a:rPr lang="en-US" sz="1400" b="1" i="0" dirty="0">
                <a:solidFill>
                  <a:srgbClr val="000000"/>
                </a:solidFill>
                <a:effectLst/>
                <a:latin typeface="system-ui"/>
              </a:rPr>
              <a:t>The earth brought forth vegetation, plants yielding seed after their kind, and trees bearing fruit with seed in them, after their kind; and God saw that it was good. </a:t>
            </a:r>
            <a:r>
              <a:rPr lang="en-US" sz="1400" b="1" i="0" baseline="30000" dirty="0">
                <a:solidFill>
                  <a:srgbClr val="000000"/>
                </a:solidFill>
                <a:effectLst/>
                <a:latin typeface="system-ui"/>
              </a:rPr>
              <a:t>13 </a:t>
            </a:r>
            <a:r>
              <a:rPr lang="en-US" sz="1400" b="1" i="0" dirty="0">
                <a:solidFill>
                  <a:srgbClr val="000000"/>
                </a:solidFill>
                <a:effectLst/>
                <a:latin typeface="system-ui"/>
              </a:rPr>
              <a:t>There was evening and there was morning, a third day.</a:t>
            </a:r>
          </a:p>
          <a:p>
            <a:endParaRPr lang="en-US" sz="1200" dirty="0"/>
          </a:p>
        </p:txBody>
      </p:sp>
    </p:spTree>
    <p:extLst>
      <p:ext uri="{BB962C8B-B14F-4D97-AF65-F5344CB8AC3E}">
        <p14:creationId xmlns:p14="http://schemas.microsoft.com/office/powerpoint/2010/main" val="143202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0C33-2FC2-C690-EC27-9D04281495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F595C5-2A1A-6837-4576-9666E18BF4F7}"/>
              </a:ext>
            </a:extLst>
          </p:cNvPr>
          <p:cNvSpPr>
            <a:spLocks noGrp="1"/>
          </p:cNvSpPr>
          <p:nvPr>
            <p:ph idx="1"/>
          </p:nvPr>
        </p:nvSpPr>
        <p:spPr>
          <a:xfrm>
            <a:off x="457200" y="1600200"/>
            <a:ext cx="8229600" cy="5257800"/>
          </a:xfrm>
        </p:spPr>
        <p:txBody>
          <a:bodyPr/>
          <a:lstStyle/>
          <a:p>
            <a:pPr algn="l">
              <a:spcBef>
                <a:spcPts val="3750"/>
              </a:spcBef>
            </a:pPr>
            <a:r>
              <a:rPr lang="en-US" sz="1000" b="1" i="0" baseline="30000" dirty="0">
                <a:solidFill>
                  <a:srgbClr val="000000"/>
                </a:solidFill>
                <a:effectLst/>
                <a:latin typeface="system-ui"/>
              </a:rPr>
              <a:t>14 </a:t>
            </a:r>
            <a:r>
              <a:rPr lang="en-US" sz="1000" b="0" i="0" dirty="0">
                <a:solidFill>
                  <a:srgbClr val="000000"/>
                </a:solidFill>
                <a:effectLst/>
                <a:latin typeface="system-ui"/>
              </a:rPr>
              <a:t>Then God said, “Let there be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2" tooltip="See footnote s"/>
              </a:rPr>
              <a:t>s</a:t>
            </a:r>
            <a:r>
              <a:rPr lang="en-US" sz="1000" b="0" i="0" baseline="30000" dirty="0">
                <a:solidFill>
                  <a:srgbClr val="000000"/>
                </a:solidFill>
                <a:effectLst/>
                <a:latin typeface="system-ui"/>
              </a:rPr>
              <a:t>]</a:t>
            </a:r>
            <a:r>
              <a:rPr lang="en-US" sz="1000" b="0" i="0" dirty="0">
                <a:solidFill>
                  <a:srgbClr val="000000"/>
                </a:solidFill>
                <a:effectLst/>
                <a:latin typeface="system-ui"/>
              </a:rPr>
              <a:t>lights in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3" tooltip="See footnote t"/>
              </a:rPr>
              <a:t>t</a:t>
            </a:r>
            <a:r>
              <a:rPr lang="en-US" sz="1000" b="0" i="0" baseline="30000" dirty="0">
                <a:solidFill>
                  <a:srgbClr val="000000"/>
                </a:solidFill>
                <a:effectLst/>
                <a:latin typeface="system-ui"/>
              </a:rPr>
              <a:t>]</a:t>
            </a:r>
            <a:r>
              <a:rPr lang="en-US" sz="1000" b="0" i="0" dirty="0">
                <a:solidFill>
                  <a:srgbClr val="000000"/>
                </a:solidFill>
                <a:effectLst/>
                <a:latin typeface="system-ui"/>
              </a:rPr>
              <a:t>expanse of the heavens to separate the day from the night, and let them be for signs and for seasons and for days and years; </a:t>
            </a:r>
            <a:r>
              <a:rPr lang="en-US" sz="1000" b="1" i="0" baseline="30000" dirty="0">
                <a:solidFill>
                  <a:srgbClr val="000000"/>
                </a:solidFill>
                <a:effectLst/>
                <a:latin typeface="system-ui"/>
              </a:rPr>
              <a:t>15 </a:t>
            </a:r>
            <a:r>
              <a:rPr lang="en-US" sz="1000" b="0" i="0" dirty="0">
                <a:solidFill>
                  <a:srgbClr val="000000"/>
                </a:solidFill>
                <a:effectLst/>
                <a:latin typeface="system-ui"/>
              </a:rPr>
              <a:t>and let them be for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4" tooltip="See footnote u"/>
              </a:rPr>
              <a:t>u</a:t>
            </a:r>
            <a:r>
              <a:rPr lang="en-US" sz="1000" b="0" i="0" baseline="30000" dirty="0">
                <a:solidFill>
                  <a:srgbClr val="000000"/>
                </a:solidFill>
                <a:effectLst/>
                <a:latin typeface="system-ui"/>
              </a:rPr>
              <a:t>]</a:t>
            </a:r>
            <a:r>
              <a:rPr lang="en-US" sz="1000" b="0" i="0" dirty="0">
                <a:solidFill>
                  <a:srgbClr val="000000"/>
                </a:solidFill>
                <a:effectLst/>
                <a:latin typeface="system-ui"/>
              </a:rPr>
              <a:t>lights in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5" tooltip="See footnote v"/>
              </a:rPr>
              <a:t>v</a:t>
            </a:r>
            <a:r>
              <a:rPr lang="en-US" sz="1000" b="0" i="0" baseline="30000" dirty="0">
                <a:solidFill>
                  <a:srgbClr val="000000"/>
                </a:solidFill>
                <a:effectLst/>
                <a:latin typeface="system-ui"/>
              </a:rPr>
              <a:t>]</a:t>
            </a:r>
            <a:r>
              <a:rPr lang="en-US" sz="1000" b="0" i="0" dirty="0">
                <a:solidFill>
                  <a:srgbClr val="000000"/>
                </a:solidFill>
                <a:effectLst/>
                <a:latin typeface="system-ui"/>
              </a:rPr>
              <a:t>expanse of the heavens to give light on the earth”; and it was so. </a:t>
            </a:r>
            <a:r>
              <a:rPr lang="en-US" sz="1000" b="1" i="0" baseline="30000" dirty="0">
                <a:solidFill>
                  <a:srgbClr val="000000"/>
                </a:solidFill>
                <a:effectLst/>
                <a:latin typeface="system-ui"/>
              </a:rPr>
              <a:t>16 </a:t>
            </a:r>
            <a:r>
              <a:rPr lang="en-US" sz="1000" b="0" i="0" dirty="0">
                <a:solidFill>
                  <a:srgbClr val="000000"/>
                </a:solidFill>
                <a:effectLst/>
                <a:latin typeface="system-ui"/>
              </a:rPr>
              <a:t>God made the two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6" tooltip="See footnote w"/>
              </a:rPr>
              <a:t>w</a:t>
            </a:r>
            <a:r>
              <a:rPr lang="en-US" sz="1000" b="0" i="0" baseline="30000" dirty="0">
                <a:solidFill>
                  <a:srgbClr val="000000"/>
                </a:solidFill>
                <a:effectLst/>
                <a:latin typeface="system-ui"/>
              </a:rPr>
              <a:t>]</a:t>
            </a:r>
            <a:r>
              <a:rPr lang="en-US" sz="1000" b="0" i="0" dirty="0">
                <a:solidFill>
                  <a:srgbClr val="000000"/>
                </a:solidFill>
                <a:effectLst/>
                <a:latin typeface="system-ui"/>
              </a:rPr>
              <a:t>great lights, the greater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7" tooltip="See footnote x"/>
              </a:rPr>
              <a:t>x</a:t>
            </a:r>
            <a:r>
              <a:rPr lang="en-US" sz="1000" b="0" i="0" baseline="30000" dirty="0">
                <a:solidFill>
                  <a:srgbClr val="000000"/>
                </a:solidFill>
                <a:effectLst/>
                <a:latin typeface="system-ui"/>
              </a:rPr>
              <a:t>]</a:t>
            </a:r>
            <a:r>
              <a:rPr lang="en-US" sz="1000" b="0" i="0" dirty="0">
                <a:solidFill>
                  <a:srgbClr val="000000"/>
                </a:solidFill>
                <a:effectLst/>
                <a:latin typeface="system-ui"/>
              </a:rPr>
              <a:t>light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8" tooltip="See footnote y"/>
              </a:rPr>
              <a:t>y</a:t>
            </a:r>
            <a:r>
              <a:rPr lang="en-US" sz="1000" b="0" i="0" baseline="30000" dirty="0">
                <a:solidFill>
                  <a:srgbClr val="000000"/>
                </a:solidFill>
                <a:effectLst/>
                <a:latin typeface="system-ui"/>
              </a:rPr>
              <a:t>]</a:t>
            </a:r>
            <a:r>
              <a:rPr lang="en-US" sz="1000" b="0" i="0" dirty="0">
                <a:solidFill>
                  <a:srgbClr val="000000"/>
                </a:solidFill>
                <a:effectLst/>
                <a:latin typeface="system-ui"/>
              </a:rPr>
              <a:t>to govern the day, and the lesser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9" tooltip="See footnote z"/>
              </a:rPr>
              <a:t>z</a:t>
            </a:r>
            <a:r>
              <a:rPr lang="en-US" sz="1000" b="0" i="0" baseline="30000" dirty="0">
                <a:solidFill>
                  <a:srgbClr val="000000"/>
                </a:solidFill>
                <a:effectLst/>
                <a:latin typeface="system-ui"/>
              </a:rPr>
              <a:t>]</a:t>
            </a:r>
            <a:r>
              <a:rPr lang="en-US" sz="1000" b="0" i="0" dirty="0">
                <a:solidFill>
                  <a:srgbClr val="000000"/>
                </a:solidFill>
                <a:effectLst/>
                <a:latin typeface="system-ui"/>
              </a:rPr>
              <a:t>light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0" tooltip="See footnote aa"/>
              </a:rPr>
              <a:t>aa</a:t>
            </a:r>
            <a:r>
              <a:rPr lang="en-US" sz="1000" b="0" i="0" baseline="30000" dirty="0">
                <a:solidFill>
                  <a:srgbClr val="000000"/>
                </a:solidFill>
                <a:effectLst/>
                <a:latin typeface="system-ui"/>
              </a:rPr>
              <a:t>]</a:t>
            </a:r>
            <a:r>
              <a:rPr lang="en-US" sz="1000" b="0" i="0" dirty="0">
                <a:solidFill>
                  <a:srgbClr val="000000"/>
                </a:solidFill>
                <a:effectLst/>
                <a:latin typeface="system-ui"/>
              </a:rPr>
              <a:t>to govern the night; </a:t>
            </a:r>
            <a:r>
              <a:rPr lang="en-US" sz="1000" b="0" i="1" dirty="0">
                <a:solidFill>
                  <a:srgbClr val="000000"/>
                </a:solidFill>
                <a:effectLst/>
                <a:latin typeface="system-ui"/>
              </a:rPr>
              <a:t>He made</a:t>
            </a:r>
            <a:r>
              <a:rPr lang="en-US" sz="1000" b="0" i="0" dirty="0">
                <a:solidFill>
                  <a:srgbClr val="000000"/>
                </a:solidFill>
                <a:effectLst/>
                <a:latin typeface="system-ui"/>
              </a:rPr>
              <a:t> the stars also. </a:t>
            </a:r>
            <a:r>
              <a:rPr lang="en-US" sz="1000" b="1" i="0" baseline="30000" dirty="0">
                <a:solidFill>
                  <a:srgbClr val="000000"/>
                </a:solidFill>
                <a:effectLst/>
                <a:latin typeface="system-ui"/>
              </a:rPr>
              <a:t>17 </a:t>
            </a:r>
            <a:r>
              <a:rPr lang="en-US" sz="1000" b="0" i="0" dirty="0">
                <a:solidFill>
                  <a:srgbClr val="000000"/>
                </a:solidFill>
                <a:effectLst/>
                <a:latin typeface="system-ui"/>
              </a:rPr>
              <a:t>God placed them in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1" tooltip="See footnote ab"/>
              </a:rPr>
              <a:t>ab</a:t>
            </a:r>
            <a:r>
              <a:rPr lang="en-US" sz="1000" b="0" i="0" baseline="30000" dirty="0">
                <a:solidFill>
                  <a:srgbClr val="000000"/>
                </a:solidFill>
                <a:effectLst/>
                <a:latin typeface="system-ui"/>
              </a:rPr>
              <a:t>]</a:t>
            </a:r>
            <a:r>
              <a:rPr lang="en-US" sz="1000" b="0" i="0" dirty="0">
                <a:solidFill>
                  <a:srgbClr val="000000"/>
                </a:solidFill>
                <a:effectLst/>
                <a:latin typeface="system-ui"/>
              </a:rPr>
              <a:t>expanse of the heavens to give light on the earth, </a:t>
            </a:r>
            <a:r>
              <a:rPr lang="en-US" sz="1000" b="1" i="0" baseline="30000" dirty="0">
                <a:solidFill>
                  <a:srgbClr val="000000"/>
                </a:solidFill>
                <a:effectLst/>
                <a:latin typeface="system-ui"/>
              </a:rPr>
              <a:t>18 </a:t>
            </a:r>
            <a:r>
              <a:rPr lang="en-US" sz="1000" b="0" i="0" dirty="0">
                <a:solidFill>
                  <a:srgbClr val="000000"/>
                </a:solidFill>
                <a:effectLst/>
                <a:latin typeface="system-ui"/>
              </a:rPr>
              <a:t>and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2" tooltip="See footnote ac"/>
              </a:rPr>
              <a:t>ac</a:t>
            </a:r>
            <a:r>
              <a:rPr lang="en-US" sz="1000" b="0" i="0" baseline="30000" dirty="0">
                <a:solidFill>
                  <a:srgbClr val="000000"/>
                </a:solidFill>
                <a:effectLst/>
                <a:latin typeface="system-ui"/>
              </a:rPr>
              <a:t>]</a:t>
            </a:r>
            <a:r>
              <a:rPr lang="en-US" sz="1000" b="0" i="0" dirty="0">
                <a:solidFill>
                  <a:srgbClr val="000000"/>
                </a:solidFill>
                <a:effectLst/>
                <a:latin typeface="system-ui"/>
              </a:rPr>
              <a:t>to govern the day and the night, and to separate the light from the darkness; and God saw that it was good. </a:t>
            </a:r>
            <a:r>
              <a:rPr lang="en-US" sz="1000" b="1" i="0" baseline="30000" dirty="0">
                <a:solidFill>
                  <a:srgbClr val="000000"/>
                </a:solidFill>
                <a:effectLst/>
                <a:latin typeface="system-ui"/>
              </a:rPr>
              <a:t>19 </a:t>
            </a:r>
            <a:r>
              <a:rPr lang="en-US" sz="1000" b="0" i="0" dirty="0">
                <a:solidFill>
                  <a:srgbClr val="000000"/>
                </a:solidFill>
                <a:effectLst/>
                <a:latin typeface="system-ui"/>
              </a:rPr>
              <a:t>There was evening and there was morning, a fourth day.</a:t>
            </a:r>
          </a:p>
          <a:p>
            <a:pPr algn="l">
              <a:spcBef>
                <a:spcPts val="3750"/>
              </a:spcBef>
            </a:pPr>
            <a:r>
              <a:rPr lang="en-US" sz="1000" b="1" i="0" baseline="30000" dirty="0">
                <a:solidFill>
                  <a:srgbClr val="000000"/>
                </a:solidFill>
                <a:effectLst/>
                <a:latin typeface="system-ui"/>
              </a:rPr>
              <a:t>20 </a:t>
            </a:r>
            <a:r>
              <a:rPr lang="en-US" sz="1000" b="0" i="0" dirty="0">
                <a:solidFill>
                  <a:srgbClr val="000000"/>
                </a:solidFill>
                <a:effectLst/>
                <a:latin typeface="system-ui"/>
              </a:rPr>
              <a:t>Then God said, “Let the waters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3" tooltip="See footnote ad"/>
              </a:rPr>
              <a:t>ad</a:t>
            </a:r>
            <a:r>
              <a:rPr lang="en-US" sz="1000" b="0" i="0" baseline="30000" dirty="0">
                <a:solidFill>
                  <a:srgbClr val="000000"/>
                </a:solidFill>
                <a:effectLst/>
                <a:latin typeface="system-ui"/>
              </a:rPr>
              <a:t>]</a:t>
            </a:r>
            <a:r>
              <a:rPr lang="en-US" sz="1000" b="0" i="0" dirty="0">
                <a:solidFill>
                  <a:srgbClr val="000000"/>
                </a:solidFill>
                <a:effectLst/>
                <a:latin typeface="system-ui"/>
              </a:rPr>
              <a:t>teem with swarms of living creatures, and let birds fly above the earth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4" tooltip="See footnote ae"/>
              </a:rPr>
              <a:t>ae</a:t>
            </a:r>
            <a:r>
              <a:rPr lang="en-US" sz="1000" b="0" i="0" baseline="30000" dirty="0">
                <a:solidFill>
                  <a:srgbClr val="000000"/>
                </a:solidFill>
                <a:effectLst/>
                <a:latin typeface="system-ui"/>
              </a:rPr>
              <a:t>]</a:t>
            </a:r>
            <a:r>
              <a:rPr lang="en-US" sz="1000" b="0" i="0" dirty="0">
                <a:solidFill>
                  <a:srgbClr val="000000"/>
                </a:solidFill>
                <a:effectLst/>
                <a:latin typeface="system-ui"/>
              </a:rPr>
              <a:t>in the open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15" tooltip="See footnote af"/>
              </a:rPr>
              <a:t>af</a:t>
            </a:r>
            <a:r>
              <a:rPr lang="en-US" sz="1000" b="0" i="0" baseline="30000" dirty="0">
                <a:solidFill>
                  <a:srgbClr val="000000"/>
                </a:solidFill>
                <a:effectLst/>
                <a:latin typeface="system-ui"/>
              </a:rPr>
              <a:t>]</a:t>
            </a:r>
            <a:r>
              <a:rPr lang="en-US" sz="1000" b="0" i="0" dirty="0">
                <a:solidFill>
                  <a:srgbClr val="000000"/>
                </a:solidFill>
                <a:effectLst/>
                <a:latin typeface="system-ui"/>
              </a:rPr>
              <a:t>expanse of the heavens.” </a:t>
            </a:r>
            <a:r>
              <a:rPr lang="en-US" sz="1000" b="1" i="0" baseline="30000" dirty="0">
                <a:solidFill>
                  <a:srgbClr val="000000"/>
                </a:solidFill>
                <a:effectLst/>
                <a:latin typeface="system-ui"/>
              </a:rPr>
              <a:t>21 </a:t>
            </a:r>
            <a:r>
              <a:rPr lang="en-US" sz="1000" b="0" i="0" dirty="0">
                <a:solidFill>
                  <a:srgbClr val="000000"/>
                </a:solidFill>
                <a:effectLst/>
                <a:latin typeface="system-ui"/>
              </a:rPr>
              <a:t>God created the great sea monsters and every living creature that moves, with which the waters swarmed after their kind, and every winged bird after its kind; and God saw that it was good. </a:t>
            </a:r>
            <a:r>
              <a:rPr lang="en-US" sz="1000" b="1" i="0" baseline="30000" dirty="0">
                <a:solidFill>
                  <a:srgbClr val="000000"/>
                </a:solidFill>
                <a:effectLst/>
                <a:latin typeface="system-ui"/>
              </a:rPr>
              <a:t>22 </a:t>
            </a:r>
            <a:r>
              <a:rPr lang="en-US" sz="1000" b="0" i="0" dirty="0">
                <a:solidFill>
                  <a:srgbClr val="000000"/>
                </a:solidFill>
                <a:effectLst/>
                <a:latin typeface="system-ui"/>
              </a:rPr>
              <a:t>God blessed them, saying, “Be fruitful and multiply, and fill the waters in the seas, and let birds multiply on the earth.” </a:t>
            </a:r>
            <a:r>
              <a:rPr lang="en-US" sz="1000" b="1" i="0" baseline="30000" dirty="0">
                <a:solidFill>
                  <a:srgbClr val="000000"/>
                </a:solidFill>
                <a:effectLst/>
                <a:latin typeface="system-ui"/>
              </a:rPr>
              <a:t>23 </a:t>
            </a:r>
            <a:r>
              <a:rPr lang="en-US" sz="1000" b="0" i="0" dirty="0">
                <a:solidFill>
                  <a:srgbClr val="000000"/>
                </a:solidFill>
                <a:effectLst/>
                <a:latin typeface="system-ui"/>
              </a:rPr>
              <a:t>There was evening and there was morning, a fifth day.</a:t>
            </a:r>
          </a:p>
          <a:p>
            <a:pPr algn="l">
              <a:spcBef>
                <a:spcPts val="3750"/>
              </a:spcBef>
            </a:pPr>
            <a:r>
              <a:rPr lang="en-US" sz="1000" b="1" i="0" baseline="30000" dirty="0">
                <a:solidFill>
                  <a:srgbClr val="000000"/>
                </a:solidFill>
                <a:effectLst/>
                <a:latin typeface="system-ui"/>
              </a:rPr>
              <a:t>24 </a:t>
            </a:r>
            <a:r>
              <a:rPr lang="en-US" sz="1000" b="0" i="0" dirty="0">
                <a:solidFill>
                  <a:srgbClr val="000000"/>
                </a:solidFill>
                <a:effectLst/>
                <a:latin typeface="system-ui"/>
              </a:rPr>
              <a:t>Then God said, “Let the earth bring forth living creatures after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6" tooltip="See footnote ag"/>
              </a:rPr>
              <a:t>ag</a:t>
            </a:r>
            <a:r>
              <a:rPr lang="en-US" sz="1000" b="0" i="0" baseline="30000" dirty="0">
                <a:solidFill>
                  <a:srgbClr val="000000"/>
                </a:solidFill>
                <a:effectLst/>
                <a:latin typeface="system-ui"/>
              </a:rPr>
              <a:t>]</a:t>
            </a:r>
            <a:r>
              <a:rPr lang="en-US" sz="1000" b="0" i="0" dirty="0">
                <a:solidFill>
                  <a:srgbClr val="000000"/>
                </a:solidFill>
                <a:effectLst/>
                <a:latin typeface="system-ui"/>
              </a:rPr>
              <a:t>their kind: cattle and creeping things and beasts of the earth after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7" tooltip="See footnote ah"/>
              </a:rPr>
              <a:t>ah</a:t>
            </a:r>
            <a:r>
              <a:rPr lang="en-US" sz="1000" b="0" i="0" baseline="30000" dirty="0">
                <a:solidFill>
                  <a:srgbClr val="000000"/>
                </a:solidFill>
                <a:effectLst/>
                <a:latin typeface="system-ui"/>
              </a:rPr>
              <a:t>]</a:t>
            </a:r>
            <a:r>
              <a:rPr lang="en-US" sz="1000" b="0" i="0" dirty="0">
                <a:solidFill>
                  <a:srgbClr val="000000"/>
                </a:solidFill>
                <a:effectLst/>
                <a:latin typeface="system-ui"/>
              </a:rPr>
              <a:t>their kind”; and it was so. </a:t>
            </a:r>
            <a:r>
              <a:rPr lang="en-US" sz="1000" b="1" i="0" baseline="30000" dirty="0">
                <a:solidFill>
                  <a:srgbClr val="000000"/>
                </a:solidFill>
                <a:effectLst/>
                <a:latin typeface="system-ui"/>
              </a:rPr>
              <a:t>25 </a:t>
            </a:r>
            <a:r>
              <a:rPr lang="en-US" sz="1000" b="0" i="0" dirty="0">
                <a:solidFill>
                  <a:srgbClr val="000000"/>
                </a:solidFill>
                <a:effectLst/>
                <a:latin typeface="system-ui"/>
              </a:rPr>
              <a:t>God made the beasts of the earth after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18" tooltip="See footnote ai"/>
              </a:rPr>
              <a:t>ai</a:t>
            </a:r>
            <a:r>
              <a:rPr lang="en-US" sz="1000" b="0" i="0" baseline="30000" dirty="0">
                <a:solidFill>
                  <a:srgbClr val="000000"/>
                </a:solidFill>
                <a:effectLst/>
                <a:latin typeface="system-ui"/>
              </a:rPr>
              <a:t>]</a:t>
            </a:r>
            <a:r>
              <a:rPr lang="en-US" sz="1000" b="0" i="0" dirty="0">
                <a:solidFill>
                  <a:srgbClr val="000000"/>
                </a:solidFill>
                <a:effectLst/>
                <a:latin typeface="system-ui"/>
              </a:rPr>
              <a:t>their kind, and the cattle after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19" tooltip="See footnote aj"/>
              </a:rPr>
              <a:t>aj</a:t>
            </a:r>
            <a:r>
              <a:rPr lang="en-US" sz="1000" b="0" i="0" baseline="30000" dirty="0">
                <a:solidFill>
                  <a:srgbClr val="000000"/>
                </a:solidFill>
                <a:effectLst/>
                <a:latin typeface="system-ui"/>
              </a:rPr>
              <a:t>]</a:t>
            </a:r>
            <a:r>
              <a:rPr lang="en-US" sz="1000" b="0" i="0" dirty="0">
                <a:solidFill>
                  <a:srgbClr val="000000"/>
                </a:solidFill>
                <a:effectLst/>
                <a:latin typeface="system-ui"/>
              </a:rPr>
              <a:t>their kind, and everything that creeps on the ground after its kind; and God saw that it was good.</a:t>
            </a:r>
          </a:p>
          <a:p>
            <a:pPr algn="l">
              <a:spcBef>
                <a:spcPts val="3750"/>
              </a:spcBef>
            </a:pPr>
            <a:r>
              <a:rPr lang="en-US" sz="1000" b="1" i="0" baseline="30000" dirty="0">
                <a:solidFill>
                  <a:srgbClr val="000000"/>
                </a:solidFill>
                <a:effectLst/>
                <a:latin typeface="system-ui"/>
              </a:rPr>
              <a:t>26 </a:t>
            </a:r>
            <a:r>
              <a:rPr lang="en-US" sz="1000" b="0" i="0" dirty="0">
                <a:solidFill>
                  <a:srgbClr val="000000"/>
                </a:solidFill>
                <a:effectLst/>
                <a:latin typeface="system-ui"/>
              </a:rPr>
              <a:t>Then God said, “Let Us make man in Our image, according to Our likeness; and let them rule over the fish of the sea and over the birds of the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20" tooltip="See footnote ak"/>
              </a:rPr>
              <a:t>ak</a:t>
            </a:r>
            <a:r>
              <a:rPr lang="en-US" sz="1000" b="0" i="0" baseline="30000" dirty="0">
                <a:solidFill>
                  <a:srgbClr val="000000"/>
                </a:solidFill>
                <a:effectLst/>
                <a:latin typeface="system-ui"/>
              </a:rPr>
              <a:t>]</a:t>
            </a:r>
            <a:r>
              <a:rPr lang="en-US" sz="1000" b="0" i="0" dirty="0">
                <a:solidFill>
                  <a:srgbClr val="000000"/>
                </a:solidFill>
                <a:effectLst/>
                <a:latin typeface="system-ui"/>
              </a:rPr>
              <a:t>sky and over the cattle and over all the earth, and over every creeping thing that creeps on the earth.” </a:t>
            </a:r>
            <a:r>
              <a:rPr lang="en-US" sz="1000" b="1" i="0" baseline="30000" dirty="0">
                <a:solidFill>
                  <a:srgbClr val="000000"/>
                </a:solidFill>
                <a:effectLst/>
                <a:latin typeface="system-ui"/>
              </a:rPr>
              <a:t>27 </a:t>
            </a:r>
            <a:r>
              <a:rPr lang="en-US" sz="1000" b="0" i="0" dirty="0">
                <a:solidFill>
                  <a:srgbClr val="000000"/>
                </a:solidFill>
                <a:effectLst/>
                <a:latin typeface="system-ui"/>
              </a:rPr>
              <a:t>God created man in His own image, in the image of God He created him; male and female He created them. </a:t>
            </a:r>
            <a:r>
              <a:rPr lang="en-US" sz="1000" b="1" i="0" baseline="30000" dirty="0">
                <a:solidFill>
                  <a:srgbClr val="000000"/>
                </a:solidFill>
                <a:effectLst/>
                <a:latin typeface="system-ui"/>
              </a:rPr>
              <a:t>28 </a:t>
            </a:r>
            <a:r>
              <a:rPr lang="en-US" sz="1000" b="0" i="0" dirty="0">
                <a:solidFill>
                  <a:srgbClr val="000000"/>
                </a:solidFill>
                <a:effectLst/>
                <a:latin typeface="system-ui"/>
              </a:rPr>
              <a:t>God blessed them; and God said to them, “Be fruitful and multiply, and fill the earth, and subdue it; and rule over the fish of the sea and over the birds of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21" tooltip="See footnote al"/>
              </a:rPr>
              <a:t>al</a:t>
            </a:r>
            <a:r>
              <a:rPr lang="en-US" sz="1000" b="0" i="0" baseline="30000" dirty="0">
                <a:solidFill>
                  <a:srgbClr val="000000"/>
                </a:solidFill>
                <a:effectLst/>
                <a:latin typeface="system-ui"/>
              </a:rPr>
              <a:t>]</a:t>
            </a:r>
            <a:r>
              <a:rPr lang="en-US" sz="1000" b="0" i="0" dirty="0">
                <a:solidFill>
                  <a:srgbClr val="000000"/>
                </a:solidFill>
                <a:effectLst/>
                <a:latin typeface="system-ui"/>
              </a:rPr>
              <a:t>sky and over every living thing that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22" tooltip="See footnote am"/>
              </a:rPr>
              <a:t>am</a:t>
            </a:r>
            <a:r>
              <a:rPr lang="en-US" sz="1000" b="0" i="0" baseline="30000" dirty="0">
                <a:solidFill>
                  <a:srgbClr val="000000"/>
                </a:solidFill>
                <a:effectLst/>
                <a:latin typeface="system-ui"/>
              </a:rPr>
              <a:t>]</a:t>
            </a:r>
            <a:r>
              <a:rPr lang="en-US" sz="1000" b="0" i="0" dirty="0">
                <a:solidFill>
                  <a:srgbClr val="000000"/>
                </a:solidFill>
                <a:effectLst/>
                <a:latin typeface="system-ui"/>
              </a:rPr>
              <a:t>moves on the earth.” </a:t>
            </a:r>
            <a:r>
              <a:rPr lang="en-US" sz="1000" b="1" i="0" baseline="30000" dirty="0">
                <a:solidFill>
                  <a:srgbClr val="000000"/>
                </a:solidFill>
                <a:effectLst/>
                <a:latin typeface="system-ui"/>
              </a:rPr>
              <a:t>29 </a:t>
            </a:r>
            <a:r>
              <a:rPr lang="en-US" sz="1000" b="0" i="0" dirty="0">
                <a:solidFill>
                  <a:srgbClr val="000000"/>
                </a:solidFill>
                <a:effectLst/>
                <a:latin typeface="system-ui"/>
              </a:rPr>
              <a:t>Then God said, “Behold, I have given you every plant yielding seed that is on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23" tooltip="See footnote an"/>
              </a:rPr>
              <a:t>an</a:t>
            </a:r>
            <a:r>
              <a:rPr lang="en-US" sz="1000" b="0" i="0" baseline="30000" dirty="0">
                <a:solidFill>
                  <a:srgbClr val="000000"/>
                </a:solidFill>
                <a:effectLst/>
                <a:latin typeface="system-ui"/>
              </a:rPr>
              <a:t>]</a:t>
            </a:r>
            <a:r>
              <a:rPr lang="en-US" sz="1000" b="0" i="0" dirty="0">
                <a:solidFill>
                  <a:srgbClr val="000000"/>
                </a:solidFill>
                <a:effectLst/>
                <a:latin typeface="system-ui"/>
              </a:rPr>
              <a:t>surface of all the earth, and every tree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24" tooltip="See footnote ao"/>
              </a:rPr>
              <a:t>ao</a:t>
            </a:r>
            <a:r>
              <a:rPr lang="en-US" sz="1000" b="0" i="0" baseline="30000" dirty="0">
                <a:solidFill>
                  <a:srgbClr val="000000"/>
                </a:solidFill>
                <a:effectLst/>
                <a:latin typeface="system-ui"/>
              </a:rPr>
              <a:t>]</a:t>
            </a:r>
            <a:r>
              <a:rPr lang="en-US" sz="1000" b="0" i="0" dirty="0">
                <a:solidFill>
                  <a:srgbClr val="000000"/>
                </a:solidFill>
                <a:effectLst/>
                <a:latin typeface="system-ui"/>
              </a:rPr>
              <a:t>which has fruit yielding seed; it shall be food for you; </a:t>
            </a:r>
            <a:r>
              <a:rPr lang="en-US" sz="1000" b="1" i="0" baseline="30000" dirty="0">
                <a:solidFill>
                  <a:srgbClr val="000000"/>
                </a:solidFill>
                <a:effectLst/>
                <a:latin typeface="system-ui"/>
              </a:rPr>
              <a:t>30 </a:t>
            </a:r>
            <a:r>
              <a:rPr lang="en-US" sz="1000" b="0" i="0" dirty="0">
                <a:solidFill>
                  <a:srgbClr val="000000"/>
                </a:solidFill>
                <a:effectLst/>
                <a:latin typeface="system-ui"/>
              </a:rPr>
              <a:t>and to every beast of the earth and to every bird of the </a:t>
            </a:r>
            <a:r>
              <a:rPr lang="en-US" sz="1000" b="0" i="0" baseline="30000" dirty="0">
                <a:solidFill>
                  <a:srgbClr val="000000"/>
                </a:solidFill>
                <a:effectLst/>
                <a:latin typeface="system-ui"/>
              </a:rPr>
              <a:t>[</a:t>
            </a:r>
            <a:r>
              <a:rPr lang="en-US" sz="1000" b="0" i="0" baseline="30000" dirty="0">
                <a:solidFill>
                  <a:srgbClr val="4A4A4A"/>
                </a:solidFill>
                <a:effectLst/>
                <a:latin typeface="system-ui"/>
                <a:hlinkClick r:id="rId25" tooltip="See footnote ap"/>
              </a:rPr>
              <a:t>ap</a:t>
            </a:r>
            <a:r>
              <a:rPr lang="en-US" sz="1000" b="0" i="0" baseline="30000" dirty="0">
                <a:solidFill>
                  <a:srgbClr val="000000"/>
                </a:solidFill>
                <a:effectLst/>
                <a:latin typeface="system-ui"/>
              </a:rPr>
              <a:t>]</a:t>
            </a:r>
            <a:r>
              <a:rPr lang="en-US" sz="1000" b="0" i="0" dirty="0">
                <a:solidFill>
                  <a:srgbClr val="000000"/>
                </a:solidFill>
                <a:effectLst/>
                <a:latin typeface="system-ui"/>
              </a:rPr>
              <a:t>sky and to every thing that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26" tooltip="See footnote aq"/>
              </a:rPr>
              <a:t>aq</a:t>
            </a:r>
            <a:r>
              <a:rPr lang="en-US" sz="1000" b="0" i="0" baseline="30000" dirty="0">
                <a:solidFill>
                  <a:srgbClr val="000000"/>
                </a:solidFill>
                <a:effectLst/>
                <a:latin typeface="system-ui"/>
              </a:rPr>
              <a:t>]</a:t>
            </a:r>
            <a:r>
              <a:rPr lang="en-US" sz="1000" b="0" i="0" dirty="0">
                <a:solidFill>
                  <a:srgbClr val="000000"/>
                </a:solidFill>
                <a:effectLst/>
                <a:latin typeface="system-ui"/>
              </a:rPr>
              <a:t>moves on the earth </a:t>
            </a:r>
            <a:r>
              <a:rPr lang="en-US" sz="1000" b="0" i="0" baseline="30000" dirty="0">
                <a:solidFill>
                  <a:srgbClr val="000000"/>
                </a:solidFill>
                <a:effectLst/>
                <a:latin typeface="system-ui"/>
              </a:rPr>
              <a:t>[</a:t>
            </a:r>
            <a:r>
              <a:rPr lang="en-US" sz="1000" b="0" i="0" baseline="30000" dirty="0" err="1">
                <a:solidFill>
                  <a:srgbClr val="4A4A4A"/>
                </a:solidFill>
                <a:effectLst/>
                <a:latin typeface="system-ui"/>
                <a:hlinkClick r:id="rId27" tooltip="See footnote ar"/>
              </a:rPr>
              <a:t>ar</a:t>
            </a:r>
            <a:r>
              <a:rPr lang="en-US" sz="1000" b="0" i="0" baseline="30000" dirty="0">
                <a:solidFill>
                  <a:srgbClr val="000000"/>
                </a:solidFill>
                <a:effectLst/>
                <a:latin typeface="system-ui"/>
              </a:rPr>
              <a:t>]</a:t>
            </a:r>
            <a:r>
              <a:rPr lang="en-US" sz="1000" b="0" i="0" dirty="0">
                <a:solidFill>
                  <a:srgbClr val="000000"/>
                </a:solidFill>
                <a:effectLst/>
                <a:latin typeface="system-ui"/>
              </a:rPr>
              <a:t>which has life, </a:t>
            </a:r>
            <a:r>
              <a:rPr lang="en-US" sz="1000" b="0" i="1" dirty="0">
                <a:solidFill>
                  <a:srgbClr val="000000"/>
                </a:solidFill>
                <a:effectLst/>
                <a:latin typeface="system-ui"/>
              </a:rPr>
              <a:t>I have given</a:t>
            </a:r>
            <a:r>
              <a:rPr lang="en-US" sz="1000" b="0" i="0" dirty="0">
                <a:solidFill>
                  <a:srgbClr val="000000"/>
                </a:solidFill>
                <a:effectLst/>
                <a:latin typeface="system-ui"/>
              </a:rPr>
              <a:t> every green plant for food”; and it was so. </a:t>
            </a:r>
            <a:r>
              <a:rPr lang="en-US" sz="1000" b="1" i="0" baseline="30000" dirty="0">
                <a:solidFill>
                  <a:srgbClr val="000000"/>
                </a:solidFill>
                <a:effectLst/>
                <a:latin typeface="system-ui"/>
              </a:rPr>
              <a:t>31 </a:t>
            </a:r>
            <a:r>
              <a:rPr lang="en-US" sz="1000" b="0" i="0" dirty="0">
                <a:solidFill>
                  <a:srgbClr val="000000"/>
                </a:solidFill>
                <a:effectLst/>
                <a:latin typeface="system-ui"/>
              </a:rPr>
              <a:t>God saw all that He had made, and behold, it was very good. And there was evening and there was morning, the sixth day.</a:t>
            </a:r>
          </a:p>
          <a:p>
            <a:endParaRPr lang="en-US" dirty="0"/>
          </a:p>
        </p:txBody>
      </p:sp>
    </p:spTree>
    <p:extLst>
      <p:ext uri="{BB962C8B-B14F-4D97-AF65-F5344CB8AC3E}">
        <p14:creationId xmlns:p14="http://schemas.microsoft.com/office/powerpoint/2010/main" val="147037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BF2E-6B56-EE26-22E6-5AD212E2C74F}"/>
              </a:ext>
            </a:extLst>
          </p:cNvPr>
          <p:cNvSpPr>
            <a:spLocks noGrp="1"/>
          </p:cNvSpPr>
          <p:nvPr>
            <p:ph type="title"/>
          </p:nvPr>
        </p:nvSpPr>
        <p:spPr>
          <a:xfrm>
            <a:off x="184094" y="571149"/>
            <a:ext cx="8229600" cy="1143000"/>
          </a:xfrm>
        </p:spPr>
        <p:txBody>
          <a:bodyPr/>
          <a:lstStyle/>
          <a:p>
            <a:pPr>
              <a:defRPr/>
            </a:pPr>
            <a:r>
              <a:rPr lang="en-US" sz="6000" dirty="0"/>
              <a:t>Genesis 1:2</a:t>
            </a:r>
          </a:p>
        </p:txBody>
      </p:sp>
      <p:sp>
        <p:nvSpPr>
          <p:cNvPr id="3" name="Content Placeholder 2">
            <a:extLst>
              <a:ext uri="{FF2B5EF4-FFF2-40B4-BE49-F238E27FC236}">
                <a16:creationId xmlns:a16="http://schemas.microsoft.com/office/drawing/2014/main" id="{68AD1A08-E23D-B6E2-B197-B7A3CCA34928}"/>
              </a:ext>
            </a:extLst>
          </p:cNvPr>
          <p:cNvSpPr>
            <a:spLocks noGrp="1"/>
          </p:cNvSpPr>
          <p:nvPr>
            <p:ph idx="1"/>
          </p:nvPr>
        </p:nvSpPr>
        <p:spPr>
          <a:xfrm>
            <a:off x="420329" y="2632587"/>
            <a:ext cx="8229600" cy="3363145"/>
          </a:xfrm>
        </p:spPr>
        <p:txBody>
          <a:bodyPr/>
          <a:lstStyle/>
          <a:p>
            <a:pPr>
              <a:defRPr/>
            </a:pPr>
            <a:r>
              <a:rPr lang="en-US" sz="3600" b="1" baseline="30000" dirty="0">
                <a:solidFill>
                  <a:srgbClr val="000000"/>
                </a:solidFill>
                <a:effectLst/>
                <a:latin typeface="system-ui"/>
              </a:rPr>
              <a:t>2 </a:t>
            </a:r>
            <a:r>
              <a:rPr lang="en-US" sz="3600" b="1" dirty="0">
                <a:solidFill>
                  <a:srgbClr val="000000"/>
                </a:solidFill>
                <a:effectLst/>
                <a:latin typeface="system-ui"/>
              </a:rPr>
              <a:t>The earth was formless and void, and darkness was over the surface of the deep, and the Spirit of God was moving over the surface of the waters.</a:t>
            </a:r>
            <a:endParaRPr lang="en-US" sz="36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B18215B-3197-1325-60B4-CB5E8D55594B}"/>
              </a:ext>
            </a:extLst>
          </p:cNvPr>
          <p:cNvSpPr>
            <a:spLocks noGrp="1" noChangeArrowheads="1"/>
          </p:cNvSpPr>
          <p:nvPr>
            <p:ph type="title"/>
          </p:nvPr>
        </p:nvSpPr>
        <p:spPr>
          <a:xfrm>
            <a:off x="457200" y="277813"/>
            <a:ext cx="8229600" cy="1398587"/>
          </a:xfrm>
        </p:spPr>
        <p:txBody>
          <a:bodyPr/>
          <a:lstStyle/>
          <a:p>
            <a:pPr eaLnBrk="1" hangingPunct="1">
              <a:defRPr/>
            </a:pPr>
            <a:r>
              <a:rPr lang="en-US" sz="4800" dirty="0"/>
              <a:t>We find the earth in a 3-fold </a:t>
            </a:r>
            <a:br>
              <a:rPr lang="en-US" sz="4800" dirty="0"/>
            </a:br>
            <a:r>
              <a:rPr lang="en-US" sz="4800" dirty="0"/>
              <a:t>state of desolation.</a:t>
            </a:r>
          </a:p>
        </p:txBody>
      </p:sp>
      <p:sp>
        <p:nvSpPr>
          <p:cNvPr id="5123" name="Rectangle 3">
            <a:extLst>
              <a:ext uri="{FF2B5EF4-FFF2-40B4-BE49-F238E27FC236}">
                <a16:creationId xmlns:a16="http://schemas.microsoft.com/office/drawing/2014/main" id="{4F762B59-0013-FF70-D095-3444A6F681A1}"/>
              </a:ext>
            </a:extLst>
          </p:cNvPr>
          <p:cNvSpPr>
            <a:spLocks noGrp="1" noChangeArrowheads="1"/>
          </p:cNvSpPr>
          <p:nvPr>
            <p:ph type="body" idx="1"/>
          </p:nvPr>
        </p:nvSpPr>
        <p:spPr>
          <a:xfrm>
            <a:off x="616974" y="2286000"/>
            <a:ext cx="8229600" cy="4114800"/>
          </a:xfrm>
        </p:spPr>
        <p:txBody>
          <a:bodyPr/>
          <a:lstStyle/>
          <a:p>
            <a:pPr eaLnBrk="1" hangingPunct="1">
              <a:buFont typeface="Wingdings" panose="05000000000000000000" pitchFamily="2" charset="2"/>
              <a:buNone/>
              <a:defRPr/>
            </a:pPr>
            <a:endParaRPr lang="en-US" sz="800" b="1" dirty="0"/>
          </a:p>
          <a:p>
            <a:pPr eaLnBrk="1" hangingPunct="1">
              <a:defRPr/>
            </a:pPr>
            <a:r>
              <a:rPr lang="en-US" sz="4000" b="1" dirty="0"/>
              <a:t>Formless &amp; empty </a:t>
            </a:r>
            <a:r>
              <a:rPr lang="en-US" sz="2000" b="1" dirty="0"/>
              <a:t>(</a:t>
            </a:r>
            <a:r>
              <a:rPr lang="en-US" sz="2000" b="1" dirty="0" err="1"/>
              <a:t>tohu</a:t>
            </a:r>
            <a:r>
              <a:rPr lang="en-US" sz="2000" b="1" dirty="0"/>
              <a:t> </a:t>
            </a:r>
            <a:r>
              <a:rPr lang="en-US" sz="2000" b="1" dirty="0" err="1"/>
              <a:t>va</a:t>
            </a:r>
            <a:r>
              <a:rPr lang="en-US" sz="2000" b="1" dirty="0"/>
              <a:t> </a:t>
            </a:r>
            <a:r>
              <a:rPr lang="en-US" sz="2000" b="1" dirty="0" err="1"/>
              <a:t>bohu</a:t>
            </a:r>
            <a:r>
              <a:rPr lang="en-US" sz="2000" b="1" dirty="0"/>
              <a:t>)</a:t>
            </a:r>
          </a:p>
          <a:p>
            <a:pPr eaLnBrk="1" hangingPunct="1">
              <a:defRPr/>
            </a:pPr>
            <a:r>
              <a:rPr lang="en-US" sz="4000" b="1" dirty="0"/>
              <a:t>Dark</a:t>
            </a:r>
          </a:p>
          <a:p>
            <a:pPr eaLnBrk="1" hangingPunct="1">
              <a:defRPr/>
            </a:pPr>
            <a:r>
              <a:rPr lang="en-US" sz="4000" b="1" dirty="0"/>
              <a:t>Covered with wind-swept water</a:t>
            </a:r>
          </a:p>
          <a:p>
            <a:pPr marL="0" indent="0" eaLnBrk="1" hangingPunct="1">
              <a:buNone/>
              <a:defRPr/>
            </a:pPr>
            <a:endParaRPr lang="en-US" sz="4000" b="1" dirty="0"/>
          </a:p>
          <a:p>
            <a:pPr eaLnBrk="1" hangingPunct="1">
              <a:defRPr/>
            </a:pPr>
            <a:r>
              <a:rPr lang="en-US" sz="4000" b="1" dirty="0"/>
              <a:t>This is a primeval chaos.</a:t>
            </a:r>
          </a:p>
        </p:txBody>
      </p:sp>
      <p:sp>
        <p:nvSpPr>
          <p:cNvPr id="5124" name="Rectangle 4">
            <a:extLst>
              <a:ext uri="{FF2B5EF4-FFF2-40B4-BE49-F238E27FC236}">
                <a16:creationId xmlns:a16="http://schemas.microsoft.com/office/drawing/2014/main" id="{906E553B-3DEF-610E-B28B-3732BFA82E53}"/>
              </a:ext>
            </a:extLst>
          </p:cNvPr>
          <p:cNvSpPr>
            <a:spLocks noChangeArrowheads="1"/>
          </p:cNvSpPr>
          <p:nvPr/>
        </p:nvSpPr>
        <p:spPr bwMode="auto">
          <a:xfrm>
            <a:off x="381000" y="5337175"/>
            <a:ext cx="8229600" cy="1139825"/>
          </a:xfrm>
          <a:prstGeom prst="rect">
            <a:avLst/>
          </a:prstGeom>
          <a:noFill/>
          <a:ln w="9525">
            <a:noFill/>
            <a:miter lim="800000"/>
            <a:headEnd/>
            <a:tailEnd/>
          </a:ln>
          <a:effectLst/>
        </p:spPr>
        <p:txBody>
          <a:bodyPr lIns="91440" tIns="45720" rIns="91440" bIns="45720" anchor="ctr" anchorCtr="1"/>
          <a:lstStyle/>
          <a:p>
            <a:pPr algn="ctr" eaLnBrk="1" hangingPunct="1">
              <a:defRPr/>
            </a:pPr>
            <a:endParaRPr lang="en-US" sz="4000" dirty="0">
              <a:solidFill>
                <a:schemeClr val="tx2"/>
              </a:solidFill>
              <a:effectLst>
                <a:outerShdw blurRad="38100" dist="38100" dir="2700000" algn="tl">
                  <a:srgbClr val="000000"/>
                </a:outerShdw>
              </a:effectLst>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5CB6-A9AA-7191-8CAD-05B118C38547}"/>
              </a:ext>
            </a:extLst>
          </p:cNvPr>
          <p:cNvSpPr>
            <a:spLocks noGrp="1"/>
          </p:cNvSpPr>
          <p:nvPr>
            <p:ph type="title"/>
          </p:nvPr>
        </p:nvSpPr>
        <p:spPr>
          <a:xfrm>
            <a:off x="331630" y="984130"/>
            <a:ext cx="8218055" cy="1362363"/>
          </a:xfrm>
        </p:spPr>
        <p:txBody>
          <a:bodyPr/>
          <a:lstStyle/>
          <a:p>
            <a:r>
              <a:rPr lang="en-US" sz="5400" dirty="0">
                <a:cs typeface="Times New Roman"/>
              </a:rPr>
              <a:t>Jeremiah 4:23</a:t>
            </a:r>
            <a:br>
              <a:rPr lang="en-US" sz="5400" dirty="0">
                <a:cs typeface="Times New Roman"/>
              </a:rPr>
            </a:br>
            <a:r>
              <a:rPr lang="en-US" sz="2000" dirty="0">
                <a:solidFill>
                  <a:srgbClr val="FFFFFF"/>
                </a:solidFill>
                <a:cs typeface="Times New Roman"/>
              </a:rPr>
              <a:t>  </a:t>
            </a:r>
            <a:r>
              <a:rPr lang="en-US" sz="2000" dirty="0" err="1">
                <a:solidFill>
                  <a:srgbClr val="FFFFFF"/>
                </a:solidFill>
                <a:cs typeface="Times New Roman"/>
              </a:rPr>
              <a:t>tohu</a:t>
            </a:r>
            <a:r>
              <a:rPr lang="en-US" sz="2000" dirty="0">
                <a:solidFill>
                  <a:srgbClr val="FFFFFF"/>
                </a:solidFill>
                <a:cs typeface="Times New Roman"/>
              </a:rPr>
              <a:t> </a:t>
            </a:r>
            <a:r>
              <a:rPr lang="en-US" sz="2000" dirty="0" err="1">
                <a:solidFill>
                  <a:srgbClr val="FFFFFF"/>
                </a:solidFill>
                <a:cs typeface="Times New Roman"/>
              </a:rPr>
              <a:t>va</a:t>
            </a:r>
            <a:r>
              <a:rPr lang="en-US" sz="2000" dirty="0">
                <a:solidFill>
                  <a:srgbClr val="FFFFFF"/>
                </a:solidFill>
                <a:cs typeface="Times New Roman"/>
              </a:rPr>
              <a:t> </a:t>
            </a:r>
            <a:r>
              <a:rPr lang="en-US" sz="2000" dirty="0" err="1">
                <a:solidFill>
                  <a:srgbClr val="FFFFFF"/>
                </a:solidFill>
                <a:cs typeface="Times New Roman"/>
              </a:rPr>
              <a:t>bohu</a:t>
            </a:r>
            <a:r>
              <a:rPr lang="en-US" sz="2000" dirty="0">
                <a:solidFill>
                  <a:srgbClr val="FFFFFF"/>
                </a:solidFill>
                <a:cs typeface="Times New Roman"/>
              </a:rPr>
              <a:t> indicates judgment</a:t>
            </a:r>
            <a:br>
              <a:rPr lang="en-US" sz="2000" dirty="0">
                <a:solidFill>
                  <a:srgbClr val="FFFFFF"/>
                </a:solidFill>
                <a:cs typeface="Times New Roman"/>
              </a:rPr>
            </a:br>
            <a:r>
              <a:rPr lang="en-US" sz="2000" dirty="0">
                <a:solidFill>
                  <a:srgbClr val="FFFFFF"/>
                </a:solidFill>
                <a:cs typeface="Times New Roman"/>
              </a:rPr>
              <a:t>God does not create </a:t>
            </a:r>
            <a:r>
              <a:rPr lang="en-US" sz="2000">
                <a:solidFill>
                  <a:srgbClr val="FFFFFF"/>
                </a:solidFill>
                <a:cs typeface="Times New Roman"/>
              </a:rPr>
              <a:t>darkness.</a:t>
            </a:r>
            <a:endParaRPr lang="en-US" sz="2000" b="0" dirty="0">
              <a:solidFill>
                <a:srgbClr val="FFFFFF"/>
              </a:solidFill>
              <a:cs typeface="Times New Roman"/>
            </a:endParaRPr>
          </a:p>
          <a:p>
            <a:endParaRPr lang="en-US" dirty="0">
              <a:cs typeface="Times New Roman"/>
            </a:endParaRPr>
          </a:p>
        </p:txBody>
      </p:sp>
      <p:sp>
        <p:nvSpPr>
          <p:cNvPr id="3" name="Content Placeholder 2">
            <a:extLst>
              <a:ext uri="{FF2B5EF4-FFF2-40B4-BE49-F238E27FC236}">
                <a16:creationId xmlns:a16="http://schemas.microsoft.com/office/drawing/2014/main" id="{EF61543A-F3C0-C9EC-7CC1-740CAC720F19}"/>
              </a:ext>
            </a:extLst>
          </p:cNvPr>
          <p:cNvSpPr>
            <a:spLocks noGrp="1"/>
          </p:cNvSpPr>
          <p:nvPr>
            <p:ph idx="1"/>
          </p:nvPr>
        </p:nvSpPr>
        <p:spPr>
          <a:xfrm>
            <a:off x="722745" y="2482559"/>
            <a:ext cx="8229600" cy="5263970"/>
          </a:xfrm>
        </p:spPr>
        <p:txBody>
          <a:bodyPr/>
          <a:lstStyle/>
          <a:p>
            <a:pPr marL="0" indent="0">
              <a:buNone/>
            </a:pPr>
            <a:endParaRPr lang="en-US" sz="3600" i="1" dirty="0">
              <a:solidFill>
                <a:srgbClr val="000000"/>
              </a:solidFill>
              <a:latin typeface="Calibri"/>
              <a:cs typeface="Calibri"/>
            </a:endParaRPr>
          </a:p>
          <a:p>
            <a:r>
              <a:rPr lang="en-US" sz="3600" b="1" i="1" baseline="30000" dirty="0">
                <a:solidFill>
                  <a:srgbClr val="000000"/>
                </a:solidFill>
                <a:latin typeface="Calibri"/>
                <a:cs typeface="Calibri"/>
              </a:rPr>
              <a:t>23 </a:t>
            </a:r>
            <a:r>
              <a:rPr lang="en-US" sz="3600" i="1" dirty="0">
                <a:solidFill>
                  <a:srgbClr val="000000"/>
                </a:solidFill>
                <a:latin typeface="Calibri"/>
                <a:cs typeface="Calibri"/>
              </a:rPr>
              <a:t>I looked on the earth, and behold, it was formless and void;</a:t>
            </a:r>
            <a:br>
              <a:rPr lang="en-US" sz="3600" i="1" dirty="0">
                <a:latin typeface="Calibri"/>
              </a:rPr>
            </a:br>
            <a:r>
              <a:rPr lang="en-US" sz="3600" i="1" dirty="0">
                <a:solidFill>
                  <a:srgbClr val="000000"/>
                </a:solidFill>
                <a:latin typeface="Calibri"/>
                <a:cs typeface="Calibri"/>
              </a:rPr>
              <a:t>And to the heavens, and they had no light.</a:t>
            </a:r>
            <a:endParaRPr lang="en-US" sz="3600" i="1">
              <a:latin typeface="Calibri"/>
              <a:cs typeface="Calibri"/>
            </a:endParaRPr>
          </a:p>
          <a:p>
            <a:endParaRPr lang="en-US" sz="3600" i="1" dirty="0">
              <a:latin typeface="Calibri"/>
              <a:cs typeface="Times New Roman"/>
            </a:endParaRPr>
          </a:p>
        </p:txBody>
      </p:sp>
    </p:spTree>
    <p:extLst>
      <p:ext uri="{BB962C8B-B14F-4D97-AF65-F5344CB8AC3E}">
        <p14:creationId xmlns:p14="http://schemas.microsoft.com/office/powerpoint/2010/main" val="105072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46B7-B3FC-7EBD-AB5C-FE01238D15AA}"/>
              </a:ext>
            </a:extLst>
          </p:cNvPr>
          <p:cNvSpPr>
            <a:spLocks noGrp="1"/>
          </p:cNvSpPr>
          <p:nvPr>
            <p:ph type="title"/>
          </p:nvPr>
        </p:nvSpPr>
        <p:spPr>
          <a:xfrm>
            <a:off x="457200" y="612631"/>
            <a:ext cx="8229600" cy="1143000"/>
          </a:xfrm>
        </p:spPr>
        <p:txBody>
          <a:bodyPr/>
          <a:lstStyle/>
          <a:p>
            <a:pPr algn="l">
              <a:defRPr/>
            </a:pPr>
            <a:r>
              <a:rPr lang="en-US" sz="2000" dirty="0">
                <a:solidFill>
                  <a:srgbClr val="FFFFFF"/>
                </a:solidFill>
              </a:rPr>
              <a:t>                               </a:t>
            </a:r>
            <a:r>
              <a:rPr lang="en-US" sz="5400" dirty="0"/>
              <a:t>Isaiah 34:11</a:t>
            </a:r>
            <a:endParaRPr lang="en-US" sz="5400">
              <a:cs typeface="Times New Roman"/>
            </a:endParaRPr>
          </a:p>
        </p:txBody>
      </p:sp>
      <p:sp>
        <p:nvSpPr>
          <p:cNvPr id="3" name="Content Placeholder 2">
            <a:extLst>
              <a:ext uri="{FF2B5EF4-FFF2-40B4-BE49-F238E27FC236}">
                <a16:creationId xmlns:a16="http://schemas.microsoft.com/office/drawing/2014/main" id="{24893B29-3144-7B39-ABEB-F6EA15FC9588}"/>
              </a:ext>
            </a:extLst>
          </p:cNvPr>
          <p:cNvSpPr>
            <a:spLocks noGrp="1"/>
          </p:cNvSpPr>
          <p:nvPr>
            <p:ph idx="1"/>
          </p:nvPr>
        </p:nvSpPr>
        <p:spPr>
          <a:xfrm>
            <a:off x="457200" y="2390956"/>
            <a:ext cx="9782354" cy="7564347"/>
          </a:xfrm>
        </p:spPr>
        <p:txBody>
          <a:bodyPr/>
          <a:lstStyle/>
          <a:p>
            <a:pPr>
              <a:defRPr/>
            </a:pPr>
            <a:r>
              <a:rPr lang="en-US" dirty="0">
                <a:solidFill>
                  <a:srgbClr val="000000"/>
                </a:solidFill>
                <a:effectLst/>
                <a:latin typeface="system-ui"/>
              </a:rPr>
              <a:t>But pelican and hedgehog will possess it,</a:t>
            </a:r>
            <a:br>
              <a:rPr lang="en-US" dirty="0"/>
            </a:br>
            <a:r>
              <a:rPr lang="en-US" dirty="0">
                <a:solidFill>
                  <a:srgbClr val="000000"/>
                </a:solidFill>
                <a:effectLst/>
                <a:latin typeface="system-ui"/>
              </a:rPr>
              <a:t>And owl and raven will dwell in it;</a:t>
            </a:r>
            <a:br>
              <a:rPr lang="en-US" dirty="0"/>
            </a:br>
            <a:r>
              <a:rPr lang="en-US" dirty="0">
                <a:solidFill>
                  <a:srgbClr val="000000"/>
                </a:solidFill>
                <a:effectLst/>
                <a:latin typeface="system-ui"/>
              </a:rPr>
              <a:t>And He will stretch over it the line of </a:t>
            </a:r>
            <a:r>
              <a:rPr lang="en-US" b="1" u="sng" dirty="0">
                <a:solidFill>
                  <a:srgbClr val="000000"/>
                </a:solidFill>
                <a:effectLst/>
                <a:latin typeface="system-ui"/>
              </a:rPr>
              <a:t>desolation</a:t>
            </a:r>
            <a:br>
              <a:rPr lang="en-US" dirty="0"/>
            </a:br>
            <a:r>
              <a:rPr lang="en-US" dirty="0">
                <a:solidFill>
                  <a:srgbClr val="000000"/>
                </a:solidFill>
                <a:effectLst/>
                <a:latin typeface="system-ui"/>
              </a:rPr>
              <a:t>And the plumb line of</a:t>
            </a:r>
            <a:r>
              <a:rPr lang="en-US" b="1" u="sng" dirty="0">
                <a:solidFill>
                  <a:srgbClr val="000000"/>
                </a:solidFill>
                <a:effectLst/>
                <a:latin typeface="system-ui"/>
              </a:rPr>
              <a:t> emptiness</a:t>
            </a:r>
            <a:r>
              <a:rPr lang="en-US" dirty="0">
                <a:solidFill>
                  <a:srgbClr val="000000"/>
                </a:solidFill>
                <a:effectLst/>
                <a:latin typeface="system-ui"/>
              </a:rPr>
              <a: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86ADE-F42A-265C-A1E2-757FBE827A4A}"/>
              </a:ext>
            </a:extLst>
          </p:cNvPr>
          <p:cNvSpPr>
            <a:spLocks noGrp="1"/>
          </p:cNvSpPr>
          <p:nvPr>
            <p:ph type="title"/>
          </p:nvPr>
        </p:nvSpPr>
        <p:spPr>
          <a:xfrm>
            <a:off x="457200" y="609600"/>
            <a:ext cx="8229600" cy="1855837"/>
          </a:xfrm>
        </p:spPr>
        <p:txBody>
          <a:bodyPr/>
          <a:lstStyle/>
          <a:p>
            <a:pPr>
              <a:defRPr/>
            </a:pPr>
            <a:r>
              <a:rPr lang="en-US" sz="3600" dirty="0">
                <a:latin typeface="Arial"/>
                <a:cs typeface="Arial"/>
              </a:rPr>
              <a:t>Possibly as a result of  Lucifer’s fall and judgment on a primordial Eden</a:t>
            </a:r>
            <a:br>
              <a:rPr lang="en-US" sz="3600" dirty="0">
                <a:latin typeface="Arial"/>
                <a:cs typeface="Arial"/>
              </a:rPr>
            </a:br>
            <a:r>
              <a:rPr lang="en-US" sz="3600" dirty="0">
                <a:latin typeface="Arial"/>
                <a:cs typeface="Arial"/>
              </a:rPr>
              <a:t>Ezekiel 28:12-13</a:t>
            </a:r>
            <a:endParaRPr lang="en-US" sz="3600" dirty="0">
              <a:cs typeface="Times New Roman"/>
            </a:endParaRPr>
          </a:p>
        </p:txBody>
      </p:sp>
      <p:sp>
        <p:nvSpPr>
          <p:cNvPr id="3" name="Content Placeholder 2">
            <a:extLst>
              <a:ext uri="{FF2B5EF4-FFF2-40B4-BE49-F238E27FC236}">
                <a16:creationId xmlns:a16="http://schemas.microsoft.com/office/drawing/2014/main" id="{A30B2624-772C-2579-0FD9-2392532708EE}"/>
              </a:ext>
            </a:extLst>
          </p:cNvPr>
          <p:cNvSpPr>
            <a:spLocks noGrp="1"/>
          </p:cNvSpPr>
          <p:nvPr>
            <p:ph idx="1"/>
          </p:nvPr>
        </p:nvSpPr>
        <p:spPr>
          <a:xfrm>
            <a:off x="629156" y="3039220"/>
            <a:ext cx="8229600" cy="4530725"/>
          </a:xfrm>
        </p:spPr>
        <p:txBody>
          <a:bodyPr/>
          <a:lstStyle/>
          <a:p>
            <a:pPr marL="0" indent="0" algn="ctr">
              <a:buNone/>
              <a:defRPr/>
            </a:pPr>
            <a:r>
              <a:rPr lang="en-US" dirty="0">
                <a:solidFill>
                  <a:srgbClr val="000000"/>
                </a:solidFill>
                <a:latin typeface="system-ui"/>
                <a:cs typeface="Times New Roman"/>
              </a:rPr>
              <a:t>“You had the seal of perfection,</a:t>
            </a:r>
            <a:br>
              <a:rPr lang="en-US" dirty="0">
                <a:solidFill>
                  <a:srgbClr val="000000"/>
                </a:solidFill>
                <a:latin typeface="system-ui"/>
                <a:cs typeface="Times New Roman"/>
              </a:rPr>
            </a:br>
            <a:r>
              <a:rPr lang="en-US" dirty="0">
                <a:solidFill>
                  <a:srgbClr val="000000"/>
                </a:solidFill>
                <a:latin typeface="system-ui"/>
                <a:cs typeface="Times New Roman"/>
              </a:rPr>
              <a:t>Full of wisdom and perfect in beauty.</a:t>
            </a:r>
            <a:br>
              <a:rPr lang="en-US" dirty="0">
                <a:solidFill>
                  <a:srgbClr val="000000"/>
                </a:solidFill>
                <a:latin typeface="system-ui"/>
                <a:cs typeface="Times New Roman"/>
              </a:rPr>
            </a:br>
            <a:r>
              <a:rPr lang="en-US" dirty="0">
                <a:solidFill>
                  <a:srgbClr val="000000"/>
                </a:solidFill>
                <a:latin typeface="system-ui"/>
                <a:cs typeface="Times New Roman"/>
              </a:rPr>
              <a:t>13 “You were in</a:t>
            </a:r>
            <a:r>
              <a:rPr lang="en-US" b="1" dirty="0">
                <a:solidFill>
                  <a:srgbClr val="000000"/>
                </a:solidFill>
                <a:latin typeface="system-ui"/>
                <a:cs typeface="Times New Roman"/>
              </a:rPr>
              <a:t> </a:t>
            </a:r>
            <a:r>
              <a:rPr lang="en-US" b="1" u="sng" dirty="0">
                <a:solidFill>
                  <a:srgbClr val="000000"/>
                </a:solidFill>
                <a:latin typeface="system-ui"/>
                <a:cs typeface="Times New Roman"/>
              </a:rPr>
              <a:t>Eden</a:t>
            </a:r>
            <a:r>
              <a:rPr lang="en-US" dirty="0">
                <a:solidFill>
                  <a:srgbClr val="000000"/>
                </a:solidFill>
                <a:latin typeface="system-ui"/>
                <a:cs typeface="Times New Roman"/>
              </a:rPr>
              <a:t>, the garden of God;</a:t>
            </a:r>
            <a:br>
              <a:rPr lang="en-US" dirty="0">
                <a:solidFill>
                  <a:srgbClr val="000000"/>
                </a:solidFill>
                <a:latin typeface="system-ui"/>
                <a:cs typeface="Times New Roman"/>
              </a:rPr>
            </a:br>
            <a:r>
              <a:rPr lang="en-US" dirty="0">
                <a:solidFill>
                  <a:srgbClr val="000000"/>
                </a:solidFill>
                <a:latin typeface="system-ui"/>
                <a:cs typeface="Times New Roman"/>
              </a:rPr>
              <a:t>Every precious stone was your covering:</a:t>
            </a:r>
            <a:br>
              <a:rPr lang="en-US" dirty="0">
                <a:solidFill>
                  <a:srgbClr val="000000"/>
                </a:solidFill>
                <a:latin typeface="system-ui"/>
                <a:cs typeface="Times New Roman"/>
              </a:rPr>
            </a:br>
            <a:r>
              <a:rPr lang="en-US" dirty="0">
                <a:solidFill>
                  <a:srgbClr val="000000"/>
                </a:solidFill>
                <a:latin typeface="system-ui"/>
                <a:cs typeface="Times New Roman"/>
              </a:rPr>
              <a:t>The ruby, the topaz and the diamond;</a:t>
            </a:r>
            <a:br>
              <a:rPr lang="en-US" dirty="0">
                <a:solidFill>
                  <a:srgbClr val="000000"/>
                </a:solidFill>
                <a:latin typeface="system-ui"/>
                <a:cs typeface="Times New Roman"/>
              </a:rPr>
            </a:br>
            <a:endParaRPr lang="en-US" dirty="0">
              <a:solidFill>
                <a:srgbClr val="000000"/>
              </a:solidFill>
              <a:latin typeface="system-ui"/>
              <a:cs typeface="Times New Roman"/>
            </a:endParaRPr>
          </a:p>
          <a:p>
            <a:pPr>
              <a:defRPr/>
            </a:pPr>
            <a:endParaRPr lang="en-US" dirty="0">
              <a:cs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E7D0-7F98-2193-B1E9-B697DC2BE3B5}"/>
              </a:ext>
            </a:extLst>
          </p:cNvPr>
          <p:cNvSpPr>
            <a:spLocks noGrp="1"/>
          </p:cNvSpPr>
          <p:nvPr>
            <p:ph type="ctrTitle" sz="quarter"/>
          </p:nvPr>
        </p:nvSpPr>
        <p:spPr>
          <a:xfrm>
            <a:off x="466198" y="4624270"/>
            <a:ext cx="7772400" cy="1219200"/>
          </a:xfrm>
        </p:spPr>
        <p:txBody>
          <a:bodyPr/>
          <a:lstStyle/>
          <a:p>
            <a:pPr>
              <a:defRPr/>
            </a:pPr>
            <a:r>
              <a:rPr lang="en-US" sz="3600" dirty="0">
                <a:solidFill>
                  <a:schemeClr val="accent4">
                    <a:lumMod val="10000"/>
                  </a:schemeClr>
                </a:solidFill>
                <a:effectLst/>
                <a:latin typeface="system-ui"/>
              </a:rPr>
              <a:t>Cedars of God = mighty cedars</a:t>
            </a:r>
            <a:br>
              <a:rPr lang="en-US" sz="3600" dirty="0">
                <a:effectLst/>
                <a:latin typeface="system-ui"/>
              </a:rPr>
            </a:br>
            <a:r>
              <a:rPr lang="en-US" sz="3600" dirty="0">
                <a:solidFill>
                  <a:schemeClr val="accent4">
                    <a:lumMod val="10000"/>
                  </a:schemeClr>
                </a:solidFill>
                <a:effectLst/>
                <a:latin typeface="system-ui"/>
              </a:rPr>
              <a:t>Wind of God = mighty wind</a:t>
            </a:r>
            <a:endParaRPr lang="en-US" dirty="0">
              <a:solidFill>
                <a:schemeClr val="accent4">
                  <a:lumMod val="10000"/>
                </a:schemeClr>
              </a:solidFill>
              <a:cs typeface="Times New Roman"/>
            </a:endParaRPr>
          </a:p>
        </p:txBody>
      </p:sp>
      <p:sp>
        <p:nvSpPr>
          <p:cNvPr id="26627" name="TextBox 4">
            <a:extLst>
              <a:ext uri="{FF2B5EF4-FFF2-40B4-BE49-F238E27FC236}">
                <a16:creationId xmlns:a16="http://schemas.microsoft.com/office/drawing/2014/main" id="{C0C3814B-5817-0362-88D8-55D307B04CFF}"/>
              </a:ext>
            </a:extLst>
          </p:cNvPr>
          <p:cNvSpPr txBox="1">
            <a:spLocks noChangeArrowheads="1"/>
          </p:cNvSpPr>
          <p:nvPr/>
        </p:nvSpPr>
        <p:spPr bwMode="auto">
          <a:xfrm>
            <a:off x="712840" y="2407002"/>
            <a:ext cx="77158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dirty="0">
                <a:solidFill>
                  <a:srgbClr val="000000"/>
                </a:solidFill>
                <a:latin typeface="system-ui"/>
                <a:cs typeface="Arial"/>
              </a:rPr>
              <a:t>The mountains were covered </a:t>
            </a:r>
            <a:endParaRPr lang="en-US" altLang="en-US" sz="3600" dirty="0">
              <a:solidFill>
                <a:srgbClr val="000000"/>
              </a:solidFill>
              <a:latin typeface="system-ui"/>
            </a:endParaRPr>
          </a:p>
          <a:p>
            <a:r>
              <a:rPr lang="en-US" altLang="en-US" sz="3600" dirty="0">
                <a:solidFill>
                  <a:srgbClr val="000000"/>
                </a:solidFill>
                <a:latin typeface="system-ui"/>
                <a:cs typeface="Arial"/>
              </a:rPr>
              <a:t>with its shadow, the </a:t>
            </a:r>
            <a:r>
              <a:rPr lang="en-US" altLang="en-US" sz="3600" b="1" dirty="0">
                <a:solidFill>
                  <a:srgbClr val="000000"/>
                </a:solidFill>
                <a:latin typeface="system-ui"/>
                <a:cs typeface="Arial"/>
              </a:rPr>
              <a:t>cedars</a:t>
            </a:r>
            <a:r>
              <a:rPr lang="en-US" altLang="en-US" sz="3600" dirty="0">
                <a:solidFill>
                  <a:srgbClr val="000000"/>
                </a:solidFill>
                <a:latin typeface="system-ui"/>
                <a:cs typeface="Arial"/>
              </a:rPr>
              <a:t> </a:t>
            </a:r>
            <a:r>
              <a:rPr lang="en-US" altLang="en-US" sz="3600" b="1" dirty="0">
                <a:solidFill>
                  <a:srgbClr val="000000"/>
                </a:solidFill>
                <a:latin typeface="system-ui"/>
                <a:cs typeface="Arial"/>
              </a:rPr>
              <a:t>of</a:t>
            </a:r>
            <a:r>
              <a:rPr lang="en-US" altLang="en-US" sz="3600" dirty="0">
                <a:solidFill>
                  <a:srgbClr val="000000"/>
                </a:solidFill>
                <a:latin typeface="system-ui"/>
                <a:cs typeface="Arial"/>
              </a:rPr>
              <a:t> </a:t>
            </a:r>
            <a:r>
              <a:rPr lang="en-US" altLang="en-US" sz="3600" b="1" dirty="0">
                <a:solidFill>
                  <a:srgbClr val="000000"/>
                </a:solidFill>
                <a:latin typeface="system-ui"/>
                <a:cs typeface="Arial"/>
              </a:rPr>
              <a:t>God</a:t>
            </a:r>
            <a:endParaRPr lang="en-US" altLang="en-US" sz="3600" dirty="0">
              <a:solidFill>
                <a:srgbClr val="000000"/>
              </a:solidFill>
              <a:latin typeface="system-ui"/>
            </a:endParaRPr>
          </a:p>
          <a:p>
            <a:r>
              <a:rPr lang="en-US" altLang="en-US" sz="3600" dirty="0">
                <a:solidFill>
                  <a:srgbClr val="000000"/>
                </a:solidFill>
                <a:latin typeface="system-ui"/>
                <a:cs typeface="Arial"/>
              </a:rPr>
              <a:t>with its boughs.</a:t>
            </a:r>
            <a:endParaRPr lang="en-US"/>
          </a:p>
        </p:txBody>
      </p:sp>
      <p:sp>
        <p:nvSpPr>
          <p:cNvPr id="3" name="TextBox 2">
            <a:extLst>
              <a:ext uri="{FF2B5EF4-FFF2-40B4-BE49-F238E27FC236}">
                <a16:creationId xmlns:a16="http://schemas.microsoft.com/office/drawing/2014/main" id="{69F7F1B8-4F00-EE21-5030-F51FB59832A6}"/>
              </a:ext>
            </a:extLst>
          </p:cNvPr>
          <p:cNvSpPr txBox="1"/>
          <p:nvPr/>
        </p:nvSpPr>
        <p:spPr>
          <a:xfrm>
            <a:off x="2106561" y="766171"/>
            <a:ext cx="457445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rgbClr val="FEEC94"/>
                </a:solidFill>
                <a:latin typeface="Times New Roman"/>
                <a:cs typeface="Arial"/>
              </a:rPr>
              <a:t>Psalms 80:10</a:t>
            </a:r>
            <a:endParaRPr lang="en-US" sz="6000" b="1" dirty="0">
              <a:solidFill>
                <a:srgbClr val="FEEC94"/>
              </a:solidFill>
              <a:latin typeface="Times New Roman"/>
            </a:endParaRPr>
          </a:p>
        </p:txBody>
      </p:sp>
    </p:spTree>
    <p:extLst>
      <p:ext uri="{BB962C8B-B14F-4D97-AF65-F5344CB8AC3E}">
        <p14:creationId xmlns:p14="http://schemas.microsoft.com/office/powerpoint/2010/main" val="417593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A438-FC77-D05A-C95D-8FAC4F990D46}"/>
              </a:ext>
            </a:extLst>
          </p:cNvPr>
          <p:cNvSpPr>
            <a:spLocks noGrp="1"/>
          </p:cNvSpPr>
          <p:nvPr>
            <p:ph type="title"/>
          </p:nvPr>
        </p:nvSpPr>
        <p:spPr>
          <a:xfrm>
            <a:off x="457200" y="167200"/>
            <a:ext cx="8229600" cy="1437967"/>
          </a:xfrm>
        </p:spPr>
        <p:txBody>
          <a:bodyPr/>
          <a:lstStyle/>
          <a:p>
            <a:r>
              <a:rPr lang="en-US" dirty="0">
                <a:cs typeface="Times New Roman"/>
              </a:rPr>
              <a:t>Ancient creation myths reflect </a:t>
            </a:r>
            <a:br>
              <a:rPr lang="en-US" dirty="0">
                <a:cs typeface="Times New Roman"/>
              </a:rPr>
            </a:br>
            <a:r>
              <a:rPr lang="en-US" dirty="0">
                <a:cs typeface="Times New Roman"/>
              </a:rPr>
              <a:t>a battle with primeval chaos</a:t>
            </a:r>
            <a:endParaRPr lang="en-US" dirty="0"/>
          </a:p>
        </p:txBody>
      </p:sp>
      <p:sp>
        <p:nvSpPr>
          <p:cNvPr id="3" name="Content Placeholder 2">
            <a:extLst>
              <a:ext uri="{FF2B5EF4-FFF2-40B4-BE49-F238E27FC236}">
                <a16:creationId xmlns:a16="http://schemas.microsoft.com/office/drawing/2014/main" id="{A2BD2277-0BD2-3CCF-96A1-CC07B16108EB}"/>
              </a:ext>
            </a:extLst>
          </p:cNvPr>
          <p:cNvSpPr>
            <a:spLocks noGrp="1"/>
          </p:cNvSpPr>
          <p:nvPr>
            <p:ph idx="1"/>
          </p:nvPr>
        </p:nvSpPr>
        <p:spPr>
          <a:xfrm>
            <a:off x="457200" y="1946275"/>
            <a:ext cx="8229600" cy="4530725"/>
          </a:xfrm>
        </p:spPr>
        <p:txBody>
          <a:bodyPr/>
          <a:lstStyle/>
          <a:p>
            <a:r>
              <a:rPr lang="en-US" b="1" dirty="0">
                <a:cs typeface="Times New Roman"/>
              </a:rPr>
              <a:t>Marduk &amp; Tiamat--Babylon</a:t>
            </a:r>
          </a:p>
          <a:p>
            <a:r>
              <a:rPr lang="en-US" b="1" dirty="0">
                <a:cs typeface="Times New Roman"/>
              </a:rPr>
              <a:t>Ninurta &amp; </a:t>
            </a:r>
            <a:r>
              <a:rPr lang="en-US" b="1" dirty="0" err="1">
                <a:cs typeface="Times New Roman"/>
              </a:rPr>
              <a:t>Asag</a:t>
            </a:r>
            <a:r>
              <a:rPr lang="en-US" b="1" dirty="0">
                <a:cs typeface="Times New Roman"/>
              </a:rPr>
              <a:t>—Sumer</a:t>
            </a:r>
          </a:p>
          <a:p>
            <a:r>
              <a:rPr lang="en-US" b="1" dirty="0">
                <a:cs typeface="Times New Roman"/>
              </a:rPr>
              <a:t>Indra &amp; Vritra—India</a:t>
            </a:r>
          </a:p>
          <a:p>
            <a:endParaRPr lang="en-US" b="1" dirty="0">
              <a:cs typeface="Times New Roman"/>
            </a:endParaRPr>
          </a:p>
          <a:p>
            <a:r>
              <a:rPr lang="en-US" b="1" dirty="0">
                <a:cs typeface="Times New Roman"/>
              </a:rPr>
              <a:t>Rahab-Leviathan as anti-creation sea monsters are out of that same mental world.</a:t>
            </a:r>
          </a:p>
          <a:p>
            <a:r>
              <a:rPr lang="en-US" b="1" dirty="0">
                <a:cs typeface="Times New Roman"/>
              </a:rPr>
              <a:t>Job 3:8, Ps.74:13-14, Ps.89:10, Is.27:1, </a:t>
            </a:r>
          </a:p>
          <a:p>
            <a:pPr marL="0" indent="0">
              <a:buNone/>
            </a:pPr>
            <a:r>
              <a:rPr lang="en-US" b="1" dirty="0">
                <a:cs typeface="Times New Roman"/>
              </a:rPr>
              <a:t>    Is. 51:9-10</a:t>
            </a:r>
          </a:p>
        </p:txBody>
      </p:sp>
    </p:spTree>
    <p:extLst>
      <p:ext uri="{BB962C8B-B14F-4D97-AF65-F5344CB8AC3E}">
        <p14:creationId xmlns:p14="http://schemas.microsoft.com/office/powerpoint/2010/main" val="748808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7453-134D-891B-7BE7-B146D7B975E6}"/>
              </a:ext>
            </a:extLst>
          </p:cNvPr>
          <p:cNvSpPr>
            <a:spLocks noGrp="1"/>
          </p:cNvSpPr>
          <p:nvPr>
            <p:ph type="title"/>
          </p:nvPr>
        </p:nvSpPr>
        <p:spPr>
          <a:xfrm>
            <a:off x="1371600" y="-152400"/>
            <a:ext cx="6400800" cy="1143000"/>
          </a:xfrm>
        </p:spPr>
        <p:txBody>
          <a:bodyPr/>
          <a:lstStyle/>
          <a:p>
            <a:r>
              <a:rPr lang="en-US" sz="5400" dirty="0" err="1"/>
              <a:t>Marduk</a:t>
            </a:r>
            <a:r>
              <a:rPr lang="en-US" sz="5400" dirty="0"/>
              <a:t> &amp; Tiamat</a:t>
            </a:r>
          </a:p>
        </p:txBody>
      </p:sp>
      <p:sp>
        <p:nvSpPr>
          <p:cNvPr id="3" name="Content Placeholder 2">
            <a:extLst>
              <a:ext uri="{FF2B5EF4-FFF2-40B4-BE49-F238E27FC236}">
                <a16:creationId xmlns:a16="http://schemas.microsoft.com/office/drawing/2014/main" id="{4BF30FDA-2E9F-DDA5-DBCE-7CB5041729AB}"/>
              </a:ext>
            </a:extLst>
          </p:cNvPr>
          <p:cNvSpPr>
            <a:spLocks noGrp="1"/>
          </p:cNvSpPr>
          <p:nvPr>
            <p:ph idx="1"/>
          </p:nvPr>
        </p:nvSpPr>
        <p:spPr>
          <a:xfrm>
            <a:off x="457200" y="6110288"/>
            <a:ext cx="8229600" cy="900112"/>
          </a:xfrm>
        </p:spPr>
        <p:txBody>
          <a:bodyPr/>
          <a:lstStyle/>
          <a:p>
            <a:pPr marL="0" indent="0">
              <a:buNone/>
            </a:pPr>
            <a:r>
              <a:rPr lang="en-US" sz="4200" b="1" dirty="0"/>
              <a:t>Mythology has an element of truth.</a:t>
            </a:r>
          </a:p>
        </p:txBody>
      </p:sp>
      <p:pic>
        <p:nvPicPr>
          <p:cNvPr id="4" name="Picture 3" descr="A dragon and a person with horns holding a sword&#10;&#10;Description automatically generated">
            <a:extLst>
              <a:ext uri="{FF2B5EF4-FFF2-40B4-BE49-F238E27FC236}">
                <a16:creationId xmlns:a16="http://schemas.microsoft.com/office/drawing/2014/main" id="{4F06596E-78A9-6709-C5BF-AA3A457993F5}"/>
              </a:ext>
            </a:extLst>
          </p:cNvPr>
          <p:cNvPicPr>
            <a:picLocks noChangeAspect="1"/>
          </p:cNvPicPr>
          <p:nvPr/>
        </p:nvPicPr>
        <p:blipFill>
          <a:blip r:embed="rId3"/>
          <a:stretch>
            <a:fillRect/>
          </a:stretch>
        </p:blipFill>
        <p:spPr>
          <a:xfrm>
            <a:off x="836665" y="990600"/>
            <a:ext cx="7469135" cy="4038600"/>
          </a:xfrm>
          <a:prstGeom prst="rect">
            <a:avLst/>
          </a:prstGeom>
        </p:spPr>
      </p:pic>
      <p:sp>
        <p:nvSpPr>
          <p:cNvPr id="6" name="TextBox 5">
            <a:extLst>
              <a:ext uri="{FF2B5EF4-FFF2-40B4-BE49-F238E27FC236}">
                <a16:creationId xmlns:a16="http://schemas.microsoft.com/office/drawing/2014/main" id="{05B3448A-E940-A485-A434-513E352DE00C}"/>
              </a:ext>
            </a:extLst>
          </p:cNvPr>
          <p:cNvSpPr txBox="1"/>
          <p:nvPr/>
        </p:nvSpPr>
        <p:spPr>
          <a:xfrm>
            <a:off x="762000" y="5048508"/>
            <a:ext cx="7540410" cy="971292"/>
          </a:xfrm>
          <a:prstGeom prst="rect">
            <a:avLst/>
          </a:prstGeom>
          <a:noFill/>
        </p:spPr>
        <p:txBody>
          <a:bodyPr wrap="square">
            <a:spAutoFit/>
          </a:bodyPr>
          <a:lstStyle/>
          <a:p>
            <a:pPr marL="0" marR="0">
              <a:lnSpc>
                <a:spcPct val="107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Marduk’s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triumph over Tiamat is not just a story of good overcoming evil. It represents the victory of order over chaos, culture over nature, and the establishment of a cosmic order under the rule of a single, supreme god.</a:t>
            </a:r>
          </a:p>
        </p:txBody>
      </p:sp>
    </p:spTree>
    <p:extLst>
      <p:ext uri="{BB962C8B-B14F-4D97-AF65-F5344CB8AC3E}">
        <p14:creationId xmlns:p14="http://schemas.microsoft.com/office/powerpoint/2010/main" val="10718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7DA6-52A6-26C4-F8C7-58DEC08043F4}"/>
              </a:ext>
            </a:extLst>
          </p:cNvPr>
          <p:cNvSpPr>
            <a:spLocks noGrp="1"/>
          </p:cNvSpPr>
          <p:nvPr>
            <p:ph type="title"/>
          </p:nvPr>
        </p:nvSpPr>
        <p:spPr>
          <a:xfrm>
            <a:off x="533400" y="3276600"/>
            <a:ext cx="8229600" cy="1143000"/>
          </a:xfrm>
        </p:spPr>
        <p:txBody>
          <a:bodyPr/>
          <a:lstStyle/>
          <a:p>
            <a:r>
              <a:rPr lang="en-US" dirty="0"/>
              <a:t>We are not of the “world”</a:t>
            </a:r>
          </a:p>
        </p:txBody>
      </p:sp>
      <p:sp>
        <p:nvSpPr>
          <p:cNvPr id="3" name="Content Placeholder 2">
            <a:extLst>
              <a:ext uri="{FF2B5EF4-FFF2-40B4-BE49-F238E27FC236}">
                <a16:creationId xmlns:a16="http://schemas.microsoft.com/office/drawing/2014/main" id="{7AFF2468-FA12-A59D-AA1B-FB1146D4C5FB}"/>
              </a:ext>
            </a:extLst>
          </p:cNvPr>
          <p:cNvSpPr>
            <a:spLocks noGrp="1"/>
          </p:cNvSpPr>
          <p:nvPr>
            <p:ph idx="1"/>
          </p:nvPr>
        </p:nvSpPr>
        <p:spPr>
          <a:xfrm>
            <a:off x="304800" y="1143000"/>
            <a:ext cx="8229600" cy="3048000"/>
          </a:xfrm>
        </p:spPr>
        <p:txBody>
          <a:bodyPr/>
          <a:lstStyle/>
          <a:p>
            <a:r>
              <a:rPr lang="en-US" b="1" dirty="0"/>
              <a:t>Biblical—cosmos</a:t>
            </a:r>
          </a:p>
          <a:p>
            <a:r>
              <a:rPr lang="en-US" b="1" dirty="0"/>
              <a:t>An ordered system that leaves God out	</a:t>
            </a:r>
            <a:r>
              <a:rPr lang="en-US" sz="1600" b="1" dirty="0"/>
              <a:t> </a:t>
            </a:r>
            <a:r>
              <a:rPr lang="en-US" b="1" dirty="0"/>
              <a:t>				</a:t>
            </a:r>
            <a:r>
              <a:rPr lang="en-US" sz="1400" b="1" dirty="0"/>
              <a:t>or</a:t>
            </a:r>
            <a:endParaRPr lang="en-US" b="1" dirty="0"/>
          </a:p>
          <a:p>
            <a:r>
              <a:rPr lang="en-US" b="1" dirty="0"/>
              <a:t>An ordered system with God in the center</a:t>
            </a:r>
            <a:endParaRPr lang="en-US" dirty="0"/>
          </a:p>
          <a:p>
            <a:pPr marL="0" indent="0">
              <a:buNone/>
            </a:pPr>
            <a:endParaRPr lang="en-US" dirty="0"/>
          </a:p>
          <a:p>
            <a:endParaRPr lang="en-US" dirty="0"/>
          </a:p>
          <a:p>
            <a:pPr algn="l"/>
            <a:r>
              <a:rPr lang="en-US" sz="2400" b="0" i="0" dirty="0">
                <a:solidFill>
                  <a:srgbClr val="000000"/>
                </a:solidFill>
                <a:effectLst/>
                <a:latin typeface="system-ui"/>
              </a:rPr>
              <a:t>John 17:16</a:t>
            </a:r>
            <a:r>
              <a:rPr lang="en-US" sz="2400" b="1" i="0" baseline="30000" dirty="0">
                <a:solidFill>
                  <a:srgbClr val="000000"/>
                </a:solidFill>
                <a:effectLst/>
                <a:latin typeface="system-ui"/>
              </a:rPr>
              <a:t> </a:t>
            </a:r>
            <a:r>
              <a:rPr lang="en-US" sz="2400" b="0" i="0" dirty="0">
                <a:solidFill>
                  <a:srgbClr val="000000"/>
                </a:solidFill>
                <a:effectLst/>
                <a:latin typeface="system-ui"/>
              </a:rPr>
              <a:t>They are not of the world, even as I am not of the world.</a:t>
            </a:r>
          </a:p>
          <a:p>
            <a:pPr marL="0" indent="0" algn="ctr">
              <a:buNone/>
            </a:pPr>
            <a:r>
              <a:rPr lang="en-US" sz="4400" b="1" dirty="0"/>
              <a:t>	 But we are still in it</a:t>
            </a:r>
            <a:endParaRPr lang="en-US" sz="4400" b="1" i="0" dirty="0">
              <a:solidFill>
                <a:srgbClr val="000000"/>
              </a:solidFill>
              <a:effectLst/>
              <a:latin typeface="system-ui"/>
            </a:endParaRPr>
          </a:p>
          <a:p>
            <a:endParaRPr lang="en-US" dirty="0"/>
          </a:p>
        </p:txBody>
      </p:sp>
      <p:sp>
        <p:nvSpPr>
          <p:cNvPr id="4" name="Title 1">
            <a:extLst>
              <a:ext uri="{FF2B5EF4-FFF2-40B4-BE49-F238E27FC236}">
                <a16:creationId xmlns:a16="http://schemas.microsoft.com/office/drawing/2014/main" id="{60EB56EA-FCE7-7921-A1DD-D849FA65675E}"/>
              </a:ext>
            </a:extLst>
          </p:cNvPr>
          <p:cNvSpPr txBox="1">
            <a:spLocks/>
          </p:cNvSpPr>
          <p:nvPr/>
        </p:nvSpPr>
        <p:spPr bwMode="auto">
          <a:xfrm>
            <a:off x="533400" y="762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r>
              <a:rPr lang="en-US" sz="5400" kern="0" dirty="0"/>
              <a:t>What is the “world”?</a:t>
            </a:r>
          </a:p>
        </p:txBody>
      </p:sp>
    </p:spTree>
    <p:extLst>
      <p:ext uri="{BB962C8B-B14F-4D97-AF65-F5344CB8AC3E}">
        <p14:creationId xmlns:p14="http://schemas.microsoft.com/office/powerpoint/2010/main" val="219924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4DC0-4D3A-3A3A-CBCD-439D810B0154}"/>
              </a:ext>
            </a:extLst>
          </p:cNvPr>
          <p:cNvSpPr>
            <a:spLocks noGrp="1"/>
          </p:cNvSpPr>
          <p:nvPr>
            <p:ph type="title"/>
          </p:nvPr>
        </p:nvSpPr>
        <p:spPr/>
        <p:txBody>
          <a:bodyPr/>
          <a:lstStyle/>
          <a:p>
            <a:endParaRPr lang="en-US"/>
          </a:p>
        </p:txBody>
      </p:sp>
      <p:pic>
        <p:nvPicPr>
          <p:cNvPr id="4" name="Picture 3" descr="A person holding a bow and arrow with a dragon attacking him&#10;&#10;Description automatically generated">
            <a:extLst>
              <a:ext uri="{FF2B5EF4-FFF2-40B4-BE49-F238E27FC236}">
                <a16:creationId xmlns:a16="http://schemas.microsoft.com/office/drawing/2014/main" id="{26494AFE-45A6-CC96-E5B8-05DDEA27E8C9}"/>
              </a:ext>
            </a:extLst>
          </p:cNvPr>
          <p:cNvPicPr>
            <a:picLocks noChangeAspect="1"/>
          </p:cNvPicPr>
          <p:nvPr/>
        </p:nvPicPr>
        <p:blipFill>
          <a:blip r:embed="rId2"/>
          <a:stretch>
            <a:fillRect/>
          </a:stretch>
        </p:blipFill>
        <p:spPr>
          <a:xfrm>
            <a:off x="4086463" y="609600"/>
            <a:ext cx="4752737" cy="2674938"/>
          </a:xfrm>
          <a:prstGeom prst="rect">
            <a:avLst/>
          </a:prstGeom>
        </p:spPr>
      </p:pic>
      <p:pic>
        <p:nvPicPr>
          <p:cNvPr id="5" name="Picture 4" descr="A dragon fighting with a sword&#10;&#10;Description automatically generated">
            <a:extLst>
              <a:ext uri="{FF2B5EF4-FFF2-40B4-BE49-F238E27FC236}">
                <a16:creationId xmlns:a16="http://schemas.microsoft.com/office/drawing/2014/main" id="{33FB0846-5CE6-85BC-79BC-54E2AF283672}"/>
              </a:ext>
            </a:extLst>
          </p:cNvPr>
          <p:cNvPicPr>
            <a:picLocks noChangeAspect="1"/>
          </p:cNvPicPr>
          <p:nvPr/>
        </p:nvPicPr>
        <p:blipFill>
          <a:blip r:embed="rId3"/>
          <a:stretch>
            <a:fillRect/>
          </a:stretch>
        </p:blipFill>
        <p:spPr>
          <a:xfrm>
            <a:off x="288603" y="2514600"/>
            <a:ext cx="3826197" cy="3071177"/>
          </a:xfrm>
          <a:prstGeom prst="rect">
            <a:avLst/>
          </a:prstGeom>
        </p:spPr>
      </p:pic>
      <p:pic>
        <p:nvPicPr>
          <p:cNvPr id="6" name="Content Placeholder 5" descr="A person fighting a dragon&#10;&#10;Description automatically generated">
            <a:extLst>
              <a:ext uri="{FF2B5EF4-FFF2-40B4-BE49-F238E27FC236}">
                <a16:creationId xmlns:a16="http://schemas.microsoft.com/office/drawing/2014/main" id="{5F05CBA8-527D-CB7F-8DCA-9D8355EC1873}"/>
              </a:ext>
            </a:extLst>
          </p:cNvPr>
          <p:cNvPicPr>
            <a:picLocks noGrp="1" noChangeAspect="1"/>
          </p:cNvPicPr>
          <p:nvPr>
            <p:ph idx="1"/>
          </p:nvPr>
        </p:nvPicPr>
        <p:blipFill>
          <a:blip r:embed="rId4"/>
          <a:stretch>
            <a:fillRect/>
          </a:stretch>
        </p:blipFill>
        <p:spPr>
          <a:xfrm>
            <a:off x="4252900" y="3657600"/>
            <a:ext cx="4510100" cy="2514600"/>
          </a:xfrm>
          <a:prstGeom prst="rect">
            <a:avLst/>
          </a:prstGeom>
        </p:spPr>
      </p:pic>
    </p:spTree>
    <p:extLst>
      <p:ext uri="{BB962C8B-B14F-4D97-AF65-F5344CB8AC3E}">
        <p14:creationId xmlns:p14="http://schemas.microsoft.com/office/powerpoint/2010/main" val="529016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03400-EC2A-464E-F5FB-C12BAB8B1E5C}"/>
              </a:ext>
            </a:extLst>
          </p:cNvPr>
          <p:cNvSpPr>
            <a:spLocks noGrp="1"/>
          </p:cNvSpPr>
          <p:nvPr>
            <p:ph type="title"/>
          </p:nvPr>
        </p:nvSpPr>
        <p:spPr/>
        <p:txBody>
          <a:bodyPr/>
          <a:lstStyle/>
          <a:p>
            <a:pPr>
              <a:defRPr/>
            </a:pPr>
            <a:r>
              <a:rPr lang="en-US" sz="5400" dirty="0"/>
              <a:t>Genesis 1:1-3</a:t>
            </a:r>
          </a:p>
        </p:txBody>
      </p:sp>
      <p:sp>
        <p:nvSpPr>
          <p:cNvPr id="3" name="Content Placeholder 2">
            <a:extLst>
              <a:ext uri="{FF2B5EF4-FFF2-40B4-BE49-F238E27FC236}">
                <a16:creationId xmlns:a16="http://schemas.microsoft.com/office/drawing/2014/main" id="{1A84B9E0-C717-B7DC-FE25-7CAF265AEEC1}"/>
              </a:ext>
            </a:extLst>
          </p:cNvPr>
          <p:cNvSpPr>
            <a:spLocks noGrp="1"/>
          </p:cNvSpPr>
          <p:nvPr>
            <p:ph idx="1"/>
          </p:nvPr>
        </p:nvSpPr>
        <p:spPr>
          <a:xfrm>
            <a:off x="687238" y="1828800"/>
            <a:ext cx="8229600" cy="4530725"/>
          </a:xfrm>
        </p:spPr>
        <p:txBody>
          <a:bodyPr/>
          <a:lstStyle/>
          <a:p>
            <a:pPr>
              <a:defRPr/>
            </a:pPr>
            <a:r>
              <a:rPr lang="en-US" sz="3600" b="1" dirty="0"/>
              <a:t>Verse 1 is a summary statement.</a:t>
            </a:r>
          </a:p>
          <a:p>
            <a:pPr>
              <a:defRPr/>
            </a:pPr>
            <a:r>
              <a:rPr lang="en-US" sz="3600" b="1" dirty="0"/>
              <a:t>Verse 2 is the condition of the world when creation began</a:t>
            </a:r>
            <a:r>
              <a:rPr lang="en-US" sz="3600" b="1"/>
              <a:t>. </a:t>
            </a:r>
            <a:r>
              <a:rPr lang="en-US" sz="2400" b="1"/>
              <a:t>(</a:t>
            </a:r>
            <a:r>
              <a:rPr lang="en-US" sz="2400" b="1" dirty="0"/>
              <a:t>God doesn’t create darkness/chaos.)</a:t>
            </a:r>
          </a:p>
          <a:p>
            <a:pPr>
              <a:defRPr/>
            </a:pPr>
            <a:r>
              <a:rPr lang="en-US" sz="3600" b="1" dirty="0"/>
              <a:t>Verse 3 is the first act of creation.</a:t>
            </a:r>
          </a:p>
          <a:p>
            <a:pPr marL="2743200" lvl="6" indent="0">
              <a:buNone/>
              <a:defRPr/>
            </a:pPr>
            <a:r>
              <a:rPr lang="en-US" sz="2400" b="1" i="0" dirty="0">
                <a:solidFill>
                  <a:srgbClr val="000000"/>
                </a:solidFill>
                <a:effectLst/>
                <a:latin typeface="system-ui"/>
              </a:rPr>
              <a:t>“Let there be light”;</a:t>
            </a:r>
            <a:endParaRPr lang="en-US" sz="24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628B-AC9F-DE19-96BE-84B590B8EE75}"/>
              </a:ext>
            </a:extLst>
          </p:cNvPr>
          <p:cNvSpPr>
            <a:spLocks noGrp="1"/>
          </p:cNvSpPr>
          <p:nvPr>
            <p:ph type="title"/>
          </p:nvPr>
        </p:nvSpPr>
        <p:spPr>
          <a:xfrm>
            <a:off x="457200" y="277812"/>
            <a:ext cx="8229600" cy="1322387"/>
          </a:xfrm>
        </p:spPr>
        <p:txBody>
          <a:bodyPr/>
          <a:lstStyle/>
          <a:p>
            <a:pPr>
              <a:defRPr/>
            </a:pPr>
            <a:r>
              <a:rPr lang="en-US" dirty="0"/>
              <a:t>Genesis 2:4-6 </a:t>
            </a:r>
            <a:br>
              <a:rPr lang="en-US" dirty="0"/>
            </a:br>
            <a:r>
              <a:rPr lang="en-US" sz="2400" dirty="0"/>
              <a:t>also has an introduction with a topic sentence </a:t>
            </a:r>
            <a:br>
              <a:rPr lang="en-US" sz="2400" dirty="0"/>
            </a:br>
            <a:r>
              <a:rPr lang="en-US" sz="2400" dirty="0"/>
              <a:t>and a statement of the condition of the earth.</a:t>
            </a:r>
            <a:endParaRPr lang="en-US" dirty="0"/>
          </a:p>
        </p:txBody>
      </p:sp>
      <p:sp>
        <p:nvSpPr>
          <p:cNvPr id="3" name="Content Placeholder 2">
            <a:extLst>
              <a:ext uri="{FF2B5EF4-FFF2-40B4-BE49-F238E27FC236}">
                <a16:creationId xmlns:a16="http://schemas.microsoft.com/office/drawing/2014/main" id="{5B6C9855-4F72-EE5A-32BA-6EFD47922974}"/>
              </a:ext>
            </a:extLst>
          </p:cNvPr>
          <p:cNvSpPr>
            <a:spLocks noGrp="1"/>
          </p:cNvSpPr>
          <p:nvPr>
            <p:ph idx="1"/>
          </p:nvPr>
        </p:nvSpPr>
        <p:spPr>
          <a:xfrm>
            <a:off x="457200" y="1717675"/>
            <a:ext cx="8229600" cy="4987925"/>
          </a:xfrm>
        </p:spPr>
        <p:txBody>
          <a:bodyPr/>
          <a:lstStyle/>
          <a:p>
            <a:pPr>
              <a:defRPr/>
            </a:pPr>
            <a:r>
              <a:rPr lang="en-US" b="1" baseline="30000" dirty="0">
                <a:solidFill>
                  <a:srgbClr val="000000"/>
                </a:solidFill>
                <a:effectLst/>
                <a:latin typeface="system-ui"/>
              </a:rPr>
              <a:t>4 </a:t>
            </a:r>
            <a:r>
              <a:rPr lang="en-US" u="sng" dirty="0">
                <a:solidFill>
                  <a:srgbClr val="000000"/>
                </a:solidFill>
                <a:effectLst/>
                <a:latin typeface="system-ui"/>
              </a:rPr>
              <a:t>This is the account of the heavens and the earth when they were created, in the day that the </a:t>
            </a:r>
            <a:r>
              <a:rPr lang="en-US" u="sng" cap="small" dirty="0">
                <a:solidFill>
                  <a:srgbClr val="000000"/>
                </a:solidFill>
                <a:effectLst/>
                <a:latin typeface="system-ui"/>
              </a:rPr>
              <a:t>Lord</a:t>
            </a:r>
            <a:r>
              <a:rPr lang="en-US" u="sng" dirty="0">
                <a:solidFill>
                  <a:srgbClr val="000000"/>
                </a:solidFill>
                <a:effectLst/>
                <a:latin typeface="system-ui"/>
              </a:rPr>
              <a:t> God made earth and heaven. </a:t>
            </a:r>
            <a:r>
              <a:rPr lang="en-US" b="1" baseline="30000" dirty="0">
                <a:solidFill>
                  <a:srgbClr val="000000"/>
                </a:solidFill>
                <a:effectLst/>
                <a:latin typeface="system-ui"/>
              </a:rPr>
              <a:t>5</a:t>
            </a:r>
            <a:r>
              <a:rPr lang="en-US" b="1" i="1" baseline="30000" dirty="0">
                <a:solidFill>
                  <a:srgbClr val="000000"/>
                </a:solidFill>
                <a:effectLst/>
                <a:latin typeface="system-ui"/>
              </a:rPr>
              <a:t> </a:t>
            </a:r>
            <a:r>
              <a:rPr lang="en-US" i="1" dirty="0">
                <a:solidFill>
                  <a:srgbClr val="000000"/>
                </a:solidFill>
                <a:effectLst/>
                <a:latin typeface="system-ui"/>
              </a:rPr>
              <a:t>Now no shrub of the field was yet in the earth, and no plant of the field had yet sprouted, for the </a:t>
            </a:r>
            <a:r>
              <a:rPr lang="en-US" i="1" cap="small" dirty="0">
                <a:solidFill>
                  <a:srgbClr val="000000"/>
                </a:solidFill>
                <a:effectLst/>
                <a:latin typeface="system-ui"/>
              </a:rPr>
              <a:t>Lord</a:t>
            </a:r>
            <a:r>
              <a:rPr lang="en-US" i="1" dirty="0">
                <a:solidFill>
                  <a:srgbClr val="000000"/>
                </a:solidFill>
                <a:effectLst/>
                <a:latin typeface="system-ui"/>
              </a:rPr>
              <a:t> God had not sent rain upon the earth, and there was no man to cultivate the ground. </a:t>
            </a:r>
            <a:r>
              <a:rPr lang="en-US" b="1" i="1" baseline="30000" dirty="0">
                <a:solidFill>
                  <a:srgbClr val="000000"/>
                </a:solidFill>
                <a:effectLst/>
                <a:latin typeface="system-ui"/>
              </a:rPr>
              <a:t>6 </a:t>
            </a:r>
            <a:r>
              <a:rPr lang="en-US" i="1" dirty="0">
                <a:solidFill>
                  <a:srgbClr val="000000"/>
                </a:solidFill>
                <a:effectLst/>
                <a:latin typeface="system-ui"/>
              </a:rPr>
              <a:t>But a mist used to rise from the earth and water the whole surface of the ground. </a:t>
            </a:r>
            <a:endParaRPr lang="en-US"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11AD-9FEB-2E7B-32A5-BBD12D38EB5C}"/>
              </a:ext>
            </a:extLst>
          </p:cNvPr>
          <p:cNvSpPr>
            <a:spLocks noGrp="1"/>
          </p:cNvSpPr>
          <p:nvPr>
            <p:ph type="title"/>
          </p:nvPr>
        </p:nvSpPr>
        <p:spPr>
          <a:xfrm>
            <a:off x="357809" y="381000"/>
            <a:ext cx="8229600" cy="1143000"/>
          </a:xfrm>
        </p:spPr>
        <p:txBody>
          <a:bodyPr/>
          <a:lstStyle/>
          <a:p>
            <a:r>
              <a:rPr lang="en-US" sz="6000" dirty="0">
                <a:cs typeface="Times New Roman"/>
              </a:rPr>
              <a:t>Verse 2</a:t>
            </a:r>
            <a:endParaRPr lang="en-US" sz="6000" dirty="0"/>
          </a:p>
        </p:txBody>
      </p:sp>
      <p:sp>
        <p:nvSpPr>
          <p:cNvPr id="3" name="Content Placeholder 2">
            <a:extLst>
              <a:ext uri="{FF2B5EF4-FFF2-40B4-BE49-F238E27FC236}">
                <a16:creationId xmlns:a16="http://schemas.microsoft.com/office/drawing/2014/main" id="{FB3D7853-B435-C87F-5488-96661FF8A519}"/>
              </a:ext>
            </a:extLst>
          </p:cNvPr>
          <p:cNvSpPr>
            <a:spLocks noGrp="1"/>
          </p:cNvSpPr>
          <p:nvPr>
            <p:ph idx="1"/>
          </p:nvPr>
        </p:nvSpPr>
        <p:spPr>
          <a:xfrm>
            <a:off x="534504" y="1981200"/>
            <a:ext cx="8229600" cy="4530725"/>
          </a:xfrm>
        </p:spPr>
        <p:txBody>
          <a:bodyPr/>
          <a:lstStyle/>
          <a:p>
            <a:r>
              <a:rPr lang="en-US" sz="4400" b="1" dirty="0">
                <a:cs typeface="Times New Roman"/>
              </a:rPr>
              <a:t>Not an intermediate stage of creation</a:t>
            </a:r>
          </a:p>
          <a:p>
            <a:r>
              <a:rPr lang="en-US" sz="4400" b="1" dirty="0">
                <a:cs typeface="Times New Roman"/>
              </a:rPr>
              <a:t>Not a gap for the ages of geology</a:t>
            </a:r>
          </a:p>
          <a:p>
            <a:r>
              <a:rPr lang="en-US" sz="4400" b="1" dirty="0">
                <a:cs typeface="Times New Roman"/>
              </a:rPr>
              <a:t>The state of the world when God began His creative work</a:t>
            </a:r>
          </a:p>
        </p:txBody>
      </p:sp>
    </p:spTree>
    <p:extLst>
      <p:ext uri="{BB962C8B-B14F-4D97-AF65-F5344CB8AC3E}">
        <p14:creationId xmlns:p14="http://schemas.microsoft.com/office/powerpoint/2010/main" val="1983649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a:extLst>
              <a:ext uri="{FF2B5EF4-FFF2-40B4-BE49-F238E27FC236}">
                <a16:creationId xmlns:a16="http://schemas.microsoft.com/office/drawing/2014/main" id="{E1D921BA-DD21-D596-2CA3-97B48F3C8F0F}"/>
              </a:ext>
            </a:extLst>
          </p:cNvPr>
          <p:cNvSpPr>
            <a:spLocks noGrp="1" noChangeArrowheads="1"/>
          </p:cNvSpPr>
          <p:nvPr>
            <p:ph type="title"/>
          </p:nvPr>
        </p:nvSpPr>
        <p:spPr>
          <a:xfrm>
            <a:off x="0" y="-41275"/>
            <a:ext cx="9067800" cy="2022475"/>
          </a:xfrm>
        </p:spPr>
        <p:txBody>
          <a:bodyPr/>
          <a:lstStyle/>
          <a:p>
            <a:pPr eaLnBrk="1" hangingPunct="1">
              <a:defRPr/>
            </a:pPr>
            <a:r>
              <a:rPr lang="en-US" sz="3600" dirty="0"/>
              <a:t>Verse 3</a:t>
            </a:r>
            <a:r>
              <a:rPr lang="en-US" dirty="0"/>
              <a:t>  Creation Begins</a:t>
            </a:r>
            <a:br>
              <a:rPr lang="en-US" dirty="0"/>
            </a:br>
            <a:r>
              <a:rPr lang="en-US" sz="3600" dirty="0"/>
              <a:t>Chaos is remedied.</a:t>
            </a:r>
          </a:p>
        </p:txBody>
      </p:sp>
      <p:sp>
        <p:nvSpPr>
          <p:cNvPr id="45061" name="Rectangle 5">
            <a:extLst>
              <a:ext uri="{FF2B5EF4-FFF2-40B4-BE49-F238E27FC236}">
                <a16:creationId xmlns:a16="http://schemas.microsoft.com/office/drawing/2014/main" id="{5C71BF82-2BAE-E497-3B21-BE126086FB89}"/>
              </a:ext>
            </a:extLst>
          </p:cNvPr>
          <p:cNvSpPr>
            <a:spLocks noGrp="1" noChangeArrowheads="1"/>
          </p:cNvSpPr>
          <p:nvPr>
            <p:ph type="body" sz="half" idx="1"/>
          </p:nvPr>
        </p:nvSpPr>
        <p:spPr>
          <a:xfrm>
            <a:off x="228600" y="2174875"/>
            <a:ext cx="4267200" cy="4530725"/>
          </a:xfrm>
        </p:spPr>
        <p:txBody>
          <a:bodyPr/>
          <a:lstStyle/>
          <a:p>
            <a:pPr eaLnBrk="1" hangingPunct="1">
              <a:buFont typeface="Wingdings" panose="05000000000000000000" pitchFamily="2" charset="2"/>
              <a:buNone/>
              <a:defRPr/>
            </a:pPr>
            <a:r>
              <a:rPr lang="en-US" sz="3200" dirty="0"/>
              <a:t>	Days 1-3 </a:t>
            </a:r>
            <a:r>
              <a:rPr lang="en-US" sz="3200" u="sng" dirty="0" err="1"/>
              <a:t>Tohu</a:t>
            </a:r>
            <a:r>
              <a:rPr lang="en-US" sz="3200" dirty="0"/>
              <a:t> </a:t>
            </a:r>
            <a:r>
              <a:rPr lang="en-US" sz="1800" dirty="0"/>
              <a:t>formless</a:t>
            </a:r>
            <a:endParaRPr lang="en-US" sz="3200" dirty="0"/>
          </a:p>
          <a:p>
            <a:pPr eaLnBrk="1" hangingPunct="1">
              <a:buFont typeface="Wingdings" panose="05000000000000000000" pitchFamily="2" charset="2"/>
              <a:buNone/>
              <a:defRPr/>
            </a:pPr>
            <a:endParaRPr lang="en-US" sz="3200" dirty="0"/>
          </a:p>
          <a:p>
            <a:pPr eaLnBrk="1" hangingPunct="1">
              <a:defRPr/>
            </a:pPr>
            <a:r>
              <a:rPr lang="en-US" sz="3200" dirty="0"/>
              <a:t>Light &amp; darkness</a:t>
            </a:r>
          </a:p>
          <a:p>
            <a:pPr eaLnBrk="1" hangingPunct="1">
              <a:buFont typeface="Wingdings" panose="05000000000000000000" pitchFamily="2" charset="2"/>
              <a:buNone/>
              <a:defRPr/>
            </a:pPr>
            <a:endParaRPr lang="en-US" sz="3200" dirty="0"/>
          </a:p>
          <a:p>
            <a:pPr eaLnBrk="1" hangingPunct="1">
              <a:defRPr/>
            </a:pPr>
            <a:r>
              <a:rPr lang="en-US" sz="3200" dirty="0"/>
              <a:t>Sea &amp; sky</a:t>
            </a:r>
          </a:p>
          <a:p>
            <a:pPr eaLnBrk="1" hangingPunct="1">
              <a:buFont typeface="Wingdings" panose="05000000000000000000" pitchFamily="2" charset="2"/>
              <a:buNone/>
              <a:defRPr/>
            </a:pPr>
            <a:endParaRPr lang="en-US" sz="3200" dirty="0"/>
          </a:p>
          <a:p>
            <a:pPr eaLnBrk="1" hangingPunct="1">
              <a:defRPr/>
            </a:pPr>
            <a:r>
              <a:rPr lang="en-US" sz="3200" dirty="0"/>
              <a:t>Dry land &amp; plants</a:t>
            </a:r>
          </a:p>
        </p:txBody>
      </p:sp>
      <p:sp>
        <p:nvSpPr>
          <p:cNvPr id="45062" name="Rectangle 6">
            <a:extLst>
              <a:ext uri="{FF2B5EF4-FFF2-40B4-BE49-F238E27FC236}">
                <a16:creationId xmlns:a16="http://schemas.microsoft.com/office/drawing/2014/main" id="{776D4ACD-5C85-7908-6080-20934F505E02}"/>
              </a:ext>
            </a:extLst>
          </p:cNvPr>
          <p:cNvSpPr>
            <a:spLocks noGrp="1" noChangeArrowheads="1"/>
          </p:cNvSpPr>
          <p:nvPr>
            <p:ph type="body" sz="half" idx="2"/>
          </p:nvPr>
        </p:nvSpPr>
        <p:spPr>
          <a:xfrm>
            <a:off x="4800600" y="2174875"/>
            <a:ext cx="4343400" cy="4530725"/>
          </a:xfrm>
        </p:spPr>
        <p:txBody>
          <a:bodyPr/>
          <a:lstStyle/>
          <a:p>
            <a:pPr eaLnBrk="1" hangingPunct="1">
              <a:buFont typeface="Wingdings" panose="05000000000000000000" pitchFamily="2" charset="2"/>
              <a:buNone/>
              <a:defRPr/>
            </a:pPr>
            <a:r>
              <a:rPr lang="en-US" sz="3200" dirty="0"/>
              <a:t>	Days 4-6 </a:t>
            </a:r>
            <a:r>
              <a:rPr lang="en-US" sz="3200" u="sng" dirty="0" err="1"/>
              <a:t>Bohu</a:t>
            </a:r>
            <a:r>
              <a:rPr lang="en-US" sz="3200" dirty="0"/>
              <a:t> </a:t>
            </a:r>
            <a:r>
              <a:rPr lang="en-US" sz="1800" dirty="0"/>
              <a:t>empty</a:t>
            </a:r>
            <a:endParaRPr lang="en-US" sz="3200" u="sng" dirty="0"/>
          </a:p>
          <a:p>
            <a:pPr eaLnBrk="1" hangingPunct="1">
              <a:buFont typeface="Wingdings" panose="05000000000000000000" pitchFamily="2" charset="2"/>
              <a:buNone/>
              <a:defRPr/>
            </a:pPr>
            <a:endParaRPr lang="en-US" sz="3200" dirty="0"/>
          </a:p>
          <a:p>
            <a:pPr eaLnBrk="1" hangingPunct="1">
              <a:defRPr/>
            </a:pPr>
            <a:r>
              <a:rPr lang="en-US" sz="3200" dirty="0"/>
              <a:t>Sun, moon, stars</a:t>
            </a:r>
          </a:p>
          <a:p>
            <a:pPr eaLnBrk="1" hangingPunct="1">
              <a:buFont typeface="Wingdings" panose="05000000000000000000" pitchFamily="2" charset="2"/>
              <a:buNone/>
              <a:defRPr/>
            </a:pPr>
            <a:endParaRPr lang="en-US" sz="3200" dirty="0"/>
          </a:p>
          <a:p>
            <a:pPr eaLnBrk="1" hangingPunct="1">
              <a:defRPr/>
            </a:pPr>
            <a:r>
              <a:rPr lang="en-US" sz="3200" dirty="0"/>
              <a:t>Fish &amp; birds</a:t>
            </a:r>
          </a:p>
          <a:p>
            <a:pPr eaLnBrk="1" hangingPunct="1">
              <a:buFont typeface="Wingdings" panose="05000000000000000000" pitchFamily="2" charset="2"/>
              <a:buNone/>
              <a:defRPr/>
            </a:pPr>
            <a:endParaRPr lang="en-US" sz="3200" dirty="0"/>
          </a:p>
          <a:p>
            <a:pPr eaLnBrk="1" hangingPunct="1">
              <a:defRPr/>
            </a:pPr>
            <a:r>
              <a:rPr lang="en-US" sz="3200" dirty="0"/>
              <a:t>Animals &amp; man</a:t>
            </a:r>
          </a:p>
        </p:txBody>
      </p:sp>
      <p:sp>
        <p:nvSpPr>
          <p:cNvPr id="28677" name="AutoShape 7">
            <a:extLst>
              <a:ext uri="{FF2B5EF4-FFF2-40B4-BE49-F238E27FC236}">
                <a16:creationId xmlns:a16="http://schemas.microsoft.com/office/drawing/2014/main" id="{D2A9E51F-31EE-2B74-09EC-8F47DE2D610F}"/>
              </a:ext>
            </a:extLst>
          </p:cNvPr>
          <p:cNvSpPr>
            <a:spLocks noChangeArrowheads="1"/>
          </p:cNvSpPr>
          <p:nvPr/>
        </p:nvSpPr>
        <p:spPr bwMode="auto">
          <a:xfrm>
            <a:off x="3748087" y="3429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800">
              <a:latin typeface="Verdana" panose="020B0604030504040204" pitchFamily="34" charset="0"/>
            </a:endParaRPr>
          </a:p>
        </p:txBody>
      </p:sp>
      <p:sp>
        <p:nvSpPr>
          <p:cNvPr id="28678" name="AutoShape 8">
            <a:extLst>
              <a:ext uri="{FF2B5EF4-FFF2-40B4-BE49-F238E27FC236}">
                <a16:creationId xmlns:a16="http://schemas.microsoft.com/office/drawing/2014/main" id="{84BA0B6C-6DA6-4F36-FF0C-1EA883B59877}"/>
              </a:ext>
            </a:extLst>
          </p:cNvPr>
          <p:cNvSpPr>
            <a:spLocks noChangeArrowheads="1"/>
          </p:cNvSpPr>
          <p:nvPr/>
        </p:nvSpPr>
        <p:spPr bwMode="auto">
          <a:xfrm>
            <a:off x="3748087" y="4543425"/>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800">
              <a:latin typeface="Verdana" panose="020B0604030504040204" pitchFamily="34" charset="0"/>
            </a:endParaRPr>
          </a:p>
        </p:txBody>
      </p:sp>
      <p:sp>
        <p:nvSpPr>
          <p:cNvPr id="28679" name="AutoShape 9">
            <a:extLst>
              <a:ext uri="{FF2B5EF4-FFF2-40B4-BE49-F238E27FC236}">
                <a16:creationId xmlns:a16="http://schemas.microsoft.com/office/drawing/2014/main" id="{F8D70B9F-F4C0-76C3-4FC6-E4187A02A4C8}"/>
              </a:ext>
            </a:extLst>
          </p:cNvPr>
          <p:cNvSpPr>
            <a:spLocks noChangeArrowheads="1"/>
          </p:cNvSpPr>
          <p:nvPr/>
        </p:nvSpPr>
        <p:spPr bwMode="auto">
          <a:xfrm>
            <a:off x="3886200" y="5867400"/>
            <a:ext cx="762000" cy="381000"/>
          </a:xfrm>
          <a:prstGeom prst="rightArrow">
            <a:avLst>
              <a:gd name="adj1" fmla="val 50000"/>
              <a:gd name="adj2" fmla="val 112989"/>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tx2"/>
              </a:buClr>
              <a:buSzPct val="6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chemeClr val="folHlink"/>
              </a:buClr>
              <a:buSzPct val="6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Clr>
                <a:schemeClr val="tx1"/>
              </a:buClr>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1800">
              <a:latin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Effect transition="in" filter="dissolve">
                                      <p:cBhvr>
                                        <p:cTn id="7" dur="500"/>
                                        <p:tgtEl>
                                          <p:spTgt spid="45061">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45061">
                                            <p:txEl>
                                              <p:pRg st="2" end="2"/>
                                            </p:txEl>
                                          </p:spTgt>
                                        </p:tgtEl>
                                        <p:attrNameLst>
                                          <p:attrName>style.visibility</p:attrName>
                                        </p:attrNameLst>
                                      </p:cBhvr>
                                      <p:to>
                                        <p:strVal val="visible"/>
                                      </p:to>
                                    </p:set>
                                    <p:animEffect transition="in" filter="dissolve">
                                      <p:cBhvr>
                                        <p:cTn id="11" dur="500"/>
                                        <p:tgtEl>
                                          <p:spTgt spid="45061">
                                            <p:txEl>
                                              <p:pRg st="2" end="2"/>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45061">
                                            <p:txEl>
                                              <p:pRg st="4" end="4"/>
                                            </p:txEl>
                                          </p:spTgt>
                                        </p:tgtEl>
                                        <p:attrNameLst>
                                          <p:attrName>style.visibility</p:attrName>
                                        </p:attrNameLst>
                                      </p:cBhvr>
                                      <p:to>
                                        <p:strVal val="visible"/>
                                      </p:to>
                                    </p:set>
                                    <p:animEffect transition="in" filter="dissolve">
                                      <p:cBhvr>
                                        <p:cTn id="15" dur="500"/>
                                        <p:tgtEl>
                                          <p:spTgt spid="45061">
                                            <p:txEl>
                                              <p:pRg st="4" end="4"/>
                                            </p:txEl>
                                          </p:spTgt>
                                        </p:tgtEl>
                                      </p:cBhvr>
                                    </p:animEffect>
                                  </p:childTnLst>
                                </p:cTn>
                              </p:par>
                            </p:childTnLst>
                          </p:cTn>
                        </p:par>
                        <p:par>
                          <p:cTn id="16" fill="hold" nodeType="afterGroup">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45061">
                                            <p:txEl>
                                              <p:pRg st="6" end="6"/>
                                            </p:txEl>
                                          </p:spTgt>
                                        </p:tgtEl>
                                        <p:attrNameLst>
                                          <p:attrName>style.visibility</p:attrName>
                                        </p:attrNameLst>
                                      </p:cBhvr>
                                      <p:to>
                                        <p:strVal val="visible"/>
                                      </p:to>
                                    </p:set>
                                    <p:animEffect transition="in" filter="dissolve">
                                      <p:cBhvr>
                                        <p:cTn id="19" dur="500"/>
                                        <p:tgtEl>
                                          <p:spTgt spid="45061">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5062">
                                            <p:txEl>
                                              <p:pRg st="0" end="0"/>
                                            </p:txEl>
                                          </p:spTgt>
                                        </p:tgtEl>
                                        <p:attrNameLst>
                                          <p:attrName>style.visibility</p:attrName>
                                        </p:attrNameLst>
                                      </p:cBhvr>
                                      <p:to>
                                        <p:strVal val="visible"/>
                                      </p:to>
                                    </p:set>
                                    <p:animEffect transition="in" filter="dissolve">
                                      <p:cBhvr>
                                        <p:cTn id="24" dur="500"/>
                                        <p:tgtEl>
                                          <p:spTgt spid="45062">
                                            <p:txEl>
                                              <p:pRg st="0" end="0"/>
                                            </p:txEl>
                                          </p:spTgt>
                                        </p:tgtEl>
                                      </p:cBhvr>
                                    </p:animEffect>
                                  </p:childTnLst>
                                </p:cTn>
                              </p:par>
                            </p:childTnLst>
                          </p:cTn>
                        </p:par>
                        <p:par>
                          <p:cTn id="25" fill="hold" nodeType="afterGroup">
                            <p:stCondLst>
                              <p:cond delay="500"/>
                            </p:stCondLst>
                            <p:childTnLst>
                              <p:par>
                                <p:cTn id="26" presetID="9" presetClass="entr" presetSubtype="0" fill="hold" nodeType="afterEffect">
                                  <p:stCondLst>
                                    <p:cond delay="1000"/>
                                  </p:stCondLst>
                                  <p:childTnLst>
                                    <p:set>
                                      <p:cBhvr>
                                        <p:cTn id="27" dur="1" fill="hold">
                                          <p:stCondLst>
                                            <p:cond delay="0"/>
                                          </p:stCondLst>
                                        </p:cTn>
                                        <p:tgtEl>
                                          <p:spTgt spid="45062">
                                            <p:txEl>
                                              <p:pRg st="2" end="2"/>
                                            </p:txEl>
                                          </p:spTgt>
                                        </p:tgtEl>
                                        <p:attrNameLst>
                                          <p:attrName>style.visibility</p:attrName>
                                        </p:attrNameLst>
                                      </p:cBhvr>
                                      <p:to>
                                        <p:strVal val="visible"/>
                                      </p:to>
                                    </p:set>
                                    <p:animEffect transition="in" filter="dissolve">
                                      <p:cBhvr>
                                        <p:cTn id="28" dur="500"/>
                                        <p:tgtEl>
                                          <p:spTgt spid="45062">
                                            <p:txEl>
                                              <p:pRg st="2" end="2"/>
                                            </p:txEl>
                                          </p:spTgt>
                                        </p:tgtEl>
                                      </p:cBhvr>
                                    </p:animEffect>
                                  </p:childTnLst>
                                </p:cTn>
                              </p:par>
                            </p:childTnLst>
                          </p:cTn>
                        </p:par>
                        <p:par>
                          <p:cTn id="29" fill="hold" nodeType="afterGroup">
                            <p:stCondLst>
                              <p:cond delay="2000"/>
                            </p:stCondLst>
                            <p:childTnLst>
                              <p:par>
                                <p:cTn id="30" presetID="9" presetClass="entr" presetSubtype="0" fill="hold" nodeType="afterEffect">
                                  <p:stCondLst>
                                    <p:cond delay="1000"/>
                                  </p:stCondLst>
                                  <p:childTnLst>
                                    <p:set>
                                      <p:cBhvr>
                                        <p:cTn id="31" dur="1" fill="hold">
                                          <p:stCondLst>
                                            <p:cond delay="0"/>
                                          </p:stCondLst>
                                        </p:cTn>
                                        <p:tgtEl>
                                          <p:spTgt spid="45062">
                                            <p:txEl>
                                              <p:pRg st="4" end="4"/>
                                            </p:txEl>
                                          </p:spTgt>
                                        </p:tgtEl>
                                        <p:attrNameLst>
                                          <p:attrName>style.visibility</p:attrName>
                                        </p:attrNameLst>
                                      </p:cBhvr>
                                      <p:to>
                                        <p:strVal val="visible"/>
                                      </p:to>
                                    </p:set>
                                    <p:animEffect transition="in" filter="dissolve">
                                      <p:cBhvr>
                                        <p:cTn id="32" dur="500"/>
                                        <p:tgtEl>
                                          <p:spTgt spid="45062">
                                            <p:txEl>
                                              <p:pRg st="4" end="4"/>
                                            </p:txEl>
                                          </p:spTgt>
                                        </p:tgtEl>
                                      </p:cBhvr>
                                    </p:animEffect>
                                  </p:childTnLst>
                                </p:cTn>
                              </p:par>
                            </p:childTnLst>
                          </p:cTn>
                        </p:par>
                        <p:par>
                          <p:cTn id="33" fill="hold" nodeType="afterGroup">
                            <p:stCondLst>
                              <p:cond delay="3500"/>
                            </p:stCondLst>
                            <p:childTnLst>
                              <p:par>
                                <p:cTn id="34" presetID="9" presetClass="entr" presetSubtype="0" fill="hold" nodeType="afterEffect">
                                  <p:stCondLst>
                                    <p:cond delay="1000"/>
                                  </p:stCondLst>
                                  <p:childTnLst>
                                    <p:set>
                                      <p:cBhvr>
                                        <p:cTn id="35" dur="1" fill="hold">
                                          <p:stCondLst>
                                            <p:cond delay="0"/>
                                          </p:stCondLst>
                                        </p:cTn>
                                        <p:tgtEl>
                                          <p:spTgt spid="45062">
                                            <p:txEl>
                                              <p:pRg st="6" end="6"/>
                                            </p:txEl>
                                          </p:spTgt>
                                        </p:tgtEl>
                                        <p:attrNameLst>
                                          <p:attrName>style.visibility</p:attrName>
                                        </p:attrNameLst>
                                      </p:cBhvr>
                                      <p:to>
                                        <p:strVal val="visible"/>
                                      </p:to>
                                    </p:set>
                                    <p:animEffect transition="in" filter="dissolve">
                                      <p:cBhvr>
                                        <p:cTn id="36" dur="500"/>
                                        <p:tgtEl>
                                          <p:spTgt spid="450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P spid="4506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0AF55FB-0784-4F1A-F337-34090341090B}"/>
              </a:ext>
            </a:extLst>
          </p:cNvPr>
          <p:cNvSpPr>
            <a:spLocks noGrp="1" noChangeArrowheads="1"/>
          </p:cNvSpPr>
          <p:nvPr>
            <p:ph type="title"/>
          </p:nvPr>
        </p:nvSpPr>
        <p:spPr>
          <a:xfrm>
            <a:off x="457200" y="152400"/>
            <a:ext cx="8229600" cy="1143000"/>
          </a:xfrm>
        </p:spPr>
        <p:txBody>
          <a:bodyPr/>
          <a:lstStyle/>
          <a:p>
            <a:pPr eaLnBrk="1" hangingPunct="1">
              <a:defRPr/>
            </a:pPr>
            <a:r>
              <a:rPr lang="en-US" sz="5400" dirty="0"/>
              <a:t>“Behold, it was very good.”</a:t>
            </a:r>
          </a:p>
        </p:txBody>
      </p:sp>
      <p:pic>
        <p:nvPicPr>
          <p:cNvPr id="11267" name="Picture 4" descr="img050">
            <a:extLst>
              <a:ext uri="{FF2B5EF4-FFF2-40B4-BE49-F238E27FC236}">
                <a16:creationId xmlns:a16="http://schemas.microsoft.com/office/drawing/2014/main" id="{0B17AC63-34E7-80EF-8D0C-9D00D7E12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64"/>
          <a:stretch>
            <a:fillRect/>
          </a:stretch>
        </p:blipFill>
        <p:spPr bwMode="auto">
          <a:xfrm>
            <a:off x="1676400" y="1413843"/>
            <a:ext cx="5715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521D310-04B6-09F9-7B0A-DC3EF36A19F5}"/>
              </a:ext>
            </a:extLst>
          </p:cNvPr>
          <p:cNvSpPr>
            <a:spLocks noGrp="1" noChangeArrowheads="1"/>
          </p:cNvSpPr>
          <p:nvPr>
            <p:ph type="title"/>
          </p:nvPr>
        </p:nvSpPr>
        <p:spPr/>
        <p:txBody>
          <a:bodyPr/>
          <a:lstStyle/>
          <a:p>
            <a:pPr eaLnBrk="1" hangingPunct="1">
              <a:defRPr/>
            </a:pPr>
            <a:r>
              <a:rPr lang="en-US" sz="5400" dirty="0"/>
              <a:t>This is sober history.</a:t>
            </a:r>
          </a:p>
        </p:txBody>
      </p:sp>
      <p:sp>
        <p:nvSpPr>
          <p:cNvPr id="47107" name="Rectangle 3">
            <a:extLst>
              <a:ext uri="{FF2B5EF4-FFF2-40B4-BE49-F238E27FC236}">
                <a16:creationId xmlns:a16="http://schemas.microsoft.com/office/drawing/2014/main" id="{958FA5EF-6C2F-B141-C148-35B30056CD88}"/>
              </a:ext>
            </a:extLst>
          </p:cNvPr>
          <p:cNvSpPr>
            <a:spLocks noGrp="1" noChangeArrowheads="1"/>
          </p:cNvSpPr>
          <p:nvPr>
            <p:ph type="body" idx="1"/>
          </p:nvPr>
        </p:nvSpPr>
        <p:spPr>
          <a:xfrm>
            <a:off x="457200" y="1905000"/>
            <a:ext cx="8229600" cy="4530725"/>
          </a:xfrm>
        </p:spPr>
        <p:txBody>
          <a:bodyPr/>
          <a:lstStyle/>
          <a:p>
            <a:pPr eaLnBrk="1" hangingPunct="1">
              <a:defRPr/>
            </a:pPr>
            <a:r>
              <a:rPr lang="en-US" sz="4000" b="1" dirty="0"/>
              <a:t>It is the explanation of the origin of our universe—</a:t>
            </a:r>
          </a:p>
          <a:p>
            <a:pPr eaLnBrk="1" hangingPunct="1">
              <a:defRPr/>
            </a:pPr>
            <a:r>
              <a:rPr lang="en-US" sz="4000" b="1" dirty="0"/>
              <a:t>Time</a:t>
            </a:r>
          </a:p>
          <a:p>
            <a:pPr eaLnBrk="1" hangingPunct="1">
              <a:defRPr/>
            </a:pPr>
            <a:r>
              <a:rPr lang="en-US" sz="4000" b="1" dirty="0"/>
              <a:t>Space</a:t>
            </a:r>
          </a:p>
          <a:p>
            <a:pPr eaLnBrk="1" hangingPunct="1">
              <a:defRPr/>
            </a:pPr>
            <a:r>
              <a:rPr lang="en-US" sz="4000" b="1" dirty="0"/>
              <a:t>Energy</a:t>
            </a:r>
          </a:p>
          <a:p>
            <a:pPr eaLnBrk="1" hangingPunct="1">
              <a:defRPr/>
            </a:pPr>
            <a:r>
              <a:rPr lang="en-US" sz="4000" b="1" dirty="0"/>
              <a:t>Matter</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61EF-1AD8-032A-7A19-B757871B2855}"/>
              </a:ext>
            </a:extLst>
          </p:cNvPr>
          <p:cNvSpPr>
            <a:spLocks noGrp="1"/>
          </p:cNvSpPr>
          <p:nvPr>
            <p:ph type="title"/>
          </p:nvPr>
        </p:nvSpPr>
        <p:spPr>
          <a:xfrm>
            <a:off x="152400" y="277813"/>
            <a:ext cx="8839200" cy="1143000"/>
          </a:xfrm>
        </p:spPr>
        <p:txBody>
          <a:bodyPr/>
          <a:lstStyle/>
          <a:p>
            <a:r>
              <a:rPr lang="en-US" sz="4400" kern="0" dirty="0">
                <a:cs typeface="Times New Roman"/>
              </a:rPr>
              <a:t>It was intended to be taken literally.</a:t>
            </a:r>
            <a:br>
              <a:rPr lang="en-US" sz="4400" kern="0" dirty="0">
                <a:cs typeface="Times New Roman"/>
              </a:rPr>
            </a:br>
            <a:r>
              <a:rPr lang="en-US" dirty="0">
                <a:cs typeface="Times New Roman"/>
              </a:rPr>
              <a:t>The earth is young.</a:t>
            </a:r>
            <a:endParaRPr lang="en-US" dirty="0"/>
          </a:p>
        </p:txBody>
      </p:sp>
      <p:sp>
        <p:nvSpPr>
          <p:cNvPr id="3" name="Content Placeholder 2">
            <a:extLst>
              <a:ext uri="{FF2B5EF4-FFF2-40B4-BE49-F238E27FC236}">
                <a16:creationId xmlns:a16="http://schemas.microsoft.com/office/drawing/2014/main" id="{B613E720-8D3F-A1B6-E92F-389107DAE04A}"/>
              </a:ext>
            </a:extLst>
          </p:cNvPr>
          <p:cNvSpPr>
            <a:spLocks noGrp="1"/>
          </p:cNvSpPr>
          <p:nvPr>
            <p:ph idx="1"/>
          </p:nvPr>
        </p:nvSpPr>
        <p:spPr>
          <a:xfrm>
            <a:off x="76200" y="2259013"/>
            <a:ext cx="8991600" cy="4294187"/>
          </a:xfrm>
        </p:spPr>
        <p:txBody>
          <a:bodyPr/>
          <a:lstStyle/>
          <a:p>
            <a:r>
              <a:rPr lang="en-US" sz="3400" b="1" dirty="0"/>
              <a:t>The genealogies from Adam to Abraham, 20 generations, cover 2,000 years.</a:t>
            </a:r>
          </a:p>
          <a:p>
            <a:r>
              <a:rPr lang="en-US" sz="3400" b="1" dirty="0"/>
              <a:t>2,000 years from Abraham to Jesus</a:t>
            </a:r>
          </a:p>
          <a:p>
            <a:r>
              <a:rPr lang="en-US" sz="3400" b="1" dirty="0"/>
              <a:t>Approximately 6,000 years from Adam to me</a:t>
            </a:r>
          </a:p>
          <a:p>
            <a:endParaRPr lang="en-US" sz="3400" b="1" dirty="0"/>
          </a:p>
          <a:p>
            <a:r>
              <a:rPr lang="en-US" sz="3400" b="1" dirty="0"/>
              <a:t>The Biblical flood of Noah throws the geological timelines in the trash can.</a:t>
            </a:r>
          </a:p>
        </p:txBody>
      </p:sp>
    </p:spTree>
    <p:extLst>
      <p:ext uri="{BB962C8B-B14F-4D97-AF65-F5344CB8AC3E}">
        <p14:creationId xmlns:p14="http://schemas.microsoft.com/office/powerpoint/2010/main" val="42742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3E93-D5F1-6169-7F0A-D262A5D716BA}"/>
              </a:ext>
            </a:extLst>
          </p:cNvPr>
          <p:cNvSpPr>
            <a:spLocks noGrp="1"/>
          </p:cNvSpPr>
          <p:nvPr>
            <p:ph type="title"/>
          </p:nvPr>
        </p:nvSpPr>
        <p:spPr/>
        <p:txBody>
          <a:bodyPr/>
          <a:lstStyle/>
          <a:p>
            <a:r>
              <a:rPr lang="en-US" sz="6000" dirty="0">
                <a:cs typeface="Times New Roman"/>
              </a:rPr>
              <a:t>Secular Cosmogony</a:t>
            </a:r>
            <a:r>
              <a:rPr lang="en-US" dirty="0">
                <a:cs typeface="Times New Roman"/>
              </a:rPr>
              <a:t> </a:t>
            </a:r>
            <a:endParaRPr lang="en-US" dirty="0"/>
          </a:p>
        </p:txBody>
      </p:sp>
      <p:sp>
        <p:nvSpPr>
          <p:cNvPr id="3" name="Content Placeholder 2">
            <a:extLst>
              <a:ext uri="{FF2B5EF4-FFF2-40B4-BE49-F238E27FC236}">
                <a16:creationId xmlns:a16="http://schemas.microsoft.com/office/drawing/2014/main" id="{6F116833-050A-172D-8E78-21C3839EA67B}"/>
              </a:ext>
            </a:extLst>
          </p:cNvPr>
          <p:cNvSpPr>
            <a:spLocks noGrp="1"/>
          </p:cNvSpPr>
          <p:nvPr>
            <p:ph idx="1"/>
          </p:nvPr>
        </p:nvSpPr>
        <p:spPr/>
        <p:txBody>
          <a:bodyPr/>
          <a:lstStyle/>
          <a:p>
            <a:r>
              <a:rPr lang="en-US" sz="4000" b="1" dirty="0">
                <a:cs typeface="Times New Roman"/>
              </a:rPr>
              <a:t>Something came out of nothing for no reason.</a:t>
            </a:r>
          </a:p>
          <a:p>
            <a:r>
              <a:rPr lang="en-US" sz="4000" b="1" dirty="0">
                <a:cs typeface="Times New Roman"/>
              </a:rPr>
              <a:t>(Matter is eternal?)</a:t>
            </a:r>
          </a:p>
          <a:p>
            <a:r>
              <a:rPr lang="en-US" sz="4000" b="1" dirty="0">
                <a:cs typeface="Times New Roman"/>
              </a:rPr>
              <a:t>Random chance operating through mutations and natural selection over eons of time produced the world as we know it. </a:t>
            </a:r>
            <a:endParaRPr lang="en-US" dirty="0">
              <a:cs typeface="Times New Roman"/>
            </a:endParaRPr>
          </a:p>
        </p:txBody>
      </p:sp>
    </p:spTree>
    <p:extLst>
      <p:ext uri="{BB962C8B-B14F-4D97-AF65-F5344CB8AC3E}">
        <p14:creationId xmlns:p14="http://schemas.microsoft.com/office/powerpoint/2010/main" val="1423339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8A37-0354-0A7C-E7BB-6ACC05B4EBC6}"/>
              </a:ext>
            </a:extLst>
          </p:cNvPr>
          <p:cNvSpPr>
            <a:spLocks noGrp="1"/>
          </p:cNvSpPr>
          <p:nvPr>
            <p:ph type="title"/>
          </p:nvPr>
        </p:nvSpPr>
        <p:spPr/>
        <p:txBody>
          <a:bodyPr/>
          <a:lstStyle/>
          <a:p>
            <a:r>
              <a:rPr lang="en-US" sz="4800" dirty="0"/>
              <a:t>I don’t have enough faith </a:t>
            </a:r>
            <a:br>
              <a:rPr lang="en-US" sz="4800" dirty="0"/>
            </a:br>
            <a:r>
              <a:rPr lang="en-US" sz="4800" dirty="0"/>
              <a:t>to be an atheist!</a:t>
            </a:r>
          </a:p>
        </p:txBody>
      </p:sp>
      <p:pic>
        <p:nvPicPr>
          <p:cNvPr id="5" name="Picture 4">
            <a:extLst>
              <a:ext uri="{FF2B5EF4-FFF2-40B4-BE49-F238E27FC236}">
                <a16:creationId xmlns:a16="http://schemas.microsoft.com/office/drawing/2014/main" id="{48AC5DAC-9032-679A-1065-D49BEF640117}"/>
              </a:ext>
            </a:extLst>
          </p:cNvPr>
          <p:cNvPicPr>
            <a:picLocks noChangeAspect="1"/>
          </p:cNvPicPr>
          <p:nvPr/>
        </p:nvPicPr>
        <p:blipFill>
          <a:blip r:embed="rId2"/>
          <a:stretch>
            <a:fillRect/>
          </a:stretch>
        </p:blipFill>
        <p:spPr>
          <a:xfrm>
            <a:off x="3195445" y="2057400"/>
            <a:ext cx="2753109" cy="4267796"/>
          </a:xfrm>
          <a:prstGeom prst="rect">
            <a:avLst/>
          </a:prstGeom>
        </p:spPr>
      </p:pic>
    </p:spTree>
    <p:extLst>
      <p:ext uri="{BB962C8B-B14F-4D97-AF65-F5344CB8AC3E}">
        <p14:creationId xmlns:p14="http://schemas.microsoft.com/office/powerpoint/2010/main" val="346015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7B1A-0850-3912-29B4-4DDBECD78C97}"/>
              </a:ext>
            </a:extLst>
          </p:cNvPr>
          <p:cNvSpPr>
            <a:spLocks noGrp="1"/>
          </p:cNvSpPr>
          <p:nvPr>
            <p:ph type="title"/>
          </p:nvPr>
        </p:nvSpPr>
        <p:spPr>
          <a:xfrm>
            <a:off x="457200" y="76200"/>
            <a:ext cx="8229600" cy="1143000"/>
          </a:xfrm>
        </p:spPr>
        <p:txBody>
          <a:bodyPr/>
          <a:lstStyle/>
          <a:p>
            <a:r>
              <a:rPr lang="en-US" dirty="0"/>
              <a:t>What is a “worldview”?</a:t>
            </a:r>
          </a:p>
        </p:txBody>
      </p:sp>
      <p:sp>
        <p:nvSpPr>
          <p:cNvPr id="3" name="Content Placeholder 2">
            <a:extLst>
              <a:ext uri="{FF2B5EF4-FFF2-40B4-BE49-F238E27FC236}">
                <a16:creationId xmlns:a16="http://schemas.microsoft.com/office/drawing/2014/main" id="{2F4423F0-F4BB-04F3-9871-9C1397FFE228}"/>
              </a:ext>
            </a:extLst>
          </p:cNvPr>
          <p:cNvSpPr>
            <a:spLocks noGrp="1"/>
          </p:cNvSpPr>
          <p:nvPr>
            <p:ph idx="1"/>
          </p:nvPr>
        </p:nvSpPr>
        <p:spPr>
          <a:xfrm>
            <a:off x="533400" y="4648200"/>
            <a:ext cx="8229600" cy="1787525"/>
          </a:xfrm>
        </p:spPr>
        <p:txBody>
          <a:bodyPr/>
          <a:lstStyle/>
          <a:p>
            <a:r>
              <a:rPr lang="en-US" b="1" dirty="0"/>
              <a:t>Eyes with which you view your world.</a:t>
            </a:r>
          </a:p>
          <a:p>
            <a:r>
              <a:rPr lang="en-US" b="1" dirty="0"/>
              <a:t>How </a:t>
            </a:r>
            <a:r>
              <a:rPr lang="en-US" b="1"/>
              <a:t>are your </a:t>
            </a:r>
            <a:r>
              <a:rPr lang="en-US" b="1" dirty="0"/>
              <a:t>eyes trained?</a:t>
            </a:r>
          </a:p>
          <a:p>
            <a:r>
              <a:rPr lang="en-US" b="1" dirty="0"/>
              <a:t>Who trains them?</a:t>
            </a:r>
          </a:p>
        </p:txBody>
      </p:sp>
      <p:sp>
        <p:nvSpPr>
          <p:cNvPr id="5" name="TextBox 4">
            <a:extLst>
              <a:ext uri="{FF2B5EF4-FFF2-40B4-BE49-F238E27FC236}">
                <a16:creationId xmlns:a16="http://schemas.microsoft.com/office/drawing/2014/main" id="{CE41AACC-E4E3-F33F-9482-3AD425A1179A}"/>
              </a:ext>
            </a:extLst>
          </p:cNvPr>
          <p:cNvSpPr txBox="1"/>
          <p:nvPr/>
        </p:nvSpPr>
        <p:spPr>
          <a:xfrm>
            <a:off x="2286000" y="2726430"/>
            <a:ext cx="4572000" cy="369332"/>
          </a:xfrm>
          <a:prstGeom prst="rect">
            <a:avLst/>
          </a:prstGeom>
          <a:noFill/>
        </p:spPr>
        <p:txBody>
          <a:bodyPr wrap="square">
            <a:spAutoFit/>
          </a:bodyPr>
          <a:lstStyle/>
          <a:p>
            <a:r>
              <a:rPr lang="en-US" b="0" i="0" dirty="0">
                <a:solidFill>
                  <a:srgbClr val="1A1A1A"/>
                </a:solidFill>
                <a:effectLst/>
                <a:latin typeface="Georgia" panose="02040502050405020303" pitchFamily="18" charset="0"/>
              </a:rPr>
              <a:t> </a:t>
            </a:r>
            <a:endParaRPr lang="en-US" b="1" dirty="0"/>
          </a:p>
        </p:txBody>
      </p:sp>
      <p:sp>
        <p:nvSpPr>
          <p:cNvPr id="6" name="Content Placeholder 2">
            <a:extLst>
              <a:ext uri="{FF2B5EF4-FFF2-40B4-BE49-F238E27FC236}">
                <a16:creationId xmlns:a16="http://schemas.microsoft.com/office/drawing/2014/main" id="{F8616FAF-9FEC-C172-B247-7CA47B87272E}"/>
              </a:ext>
            </a:extLst>
          </p:cNvPr>
          <p:cNvSpPr txBox="1">
            <a:spLocks/>
          </p:cNvSpPr>
          <p:nvPr/>
        </p:nvSpPr>
        <p:spPr bwMode="auto">
          <a:xfrm>
            <a:off x="609600" y="1272796"/>
            <a:ext cx="8229600" cy="2994404"/>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b="0"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worldview</a:t>
            </a:r>
            <a:r>
              <a:rPr lang="en-US" b="0" i="0" dirty="0">
                <a:solidFill>
                  <a:srgbClr val="202122"/>
                </a:solidFill>
                <a:effectLst/>
                <a:latin typeface="Arial" panose="020B0604020202020204" pitchFamily="34" charset="0"/>
              </a:rPr>
              <a:t> or </a:t>
            </a:r>
            <a:r>
              <a:rPr lang="en-US" b="1" i="0" dirty="0">
                <a:solidFill>
                  <a:srgbClr val="202122"/>
                </a:solidFill>
                <a:effectLst/>
                <a:latin typeface="Arial" panose="020B0604020202020204" pitchFamily="34" charset="0"/>
              </a:rPr>
              <a:t>Weltanschauung</a:t>
            </a:r>
            <a:r>
              <a:rPr lang="en-US" b="0" i="0" dirty="0">
                <a:solidFill>
                  <a:srgbClr val="202122"/>
                </a:solidFill>
                <a:effectLst/>
                <a:latin typeface="Arial" panose="020B0604020202020204" pitchFamily="34" charset="0"/>
              </a:rPr>
              <a:t> is the fundamental </a:t>
            </a:r>
            <a:r>
              <a:rPr lang="en-US" b="0" i="0" u="none" strike="noStrike" dirty="0">
                <a:effectLst/>
                <a:latin typeface="Arial" panose="020B0604020202020204" pitchFamily="34" charset="0"/>
                <a:hlinkClick r:id="rId2" tooltip="Cognitive"/>
              </a:rPr>
              <a:t>cognitive</a:t>
            </a:r>
            <a:r>
              <a:rPr lang="en-US" b="0" i="0" dirty="0">
                <a:solidFill>
                  <a:srgbClr val="202122"/>
                </a:solidFill>
                <a:effectLst/>
                <a:latin typeface="Arial" panose="020B0604020202020204" pitchFamily="34" charset="0"/>
              </a:rPr>
              <a:t> orientation of an individual or society encompassing the whole of the individual's or society's </a:t>
            </a:r>
            <a:r>
              <a:rPr lang="en-US" b="0" i="0" u="none" strike="noStrike" dirty="0">
                <a:effectLst/>
                <a:latin typeface="Arial" panose="020B0604020202020204" pitchFamily="34" charset="0"/>
                <a:hlinkClick r:id="rId3" tooltip="Knowledge"/>
              </a:rPr>
              <a:t>knowledge</a:t>
            </a:r>
            <a:r>
              <a:rPr lang="en-US" b="0" i="0" dirty="0">
                <a:solidFill>
                  <a:srgbClr val="202122"/>
                </a:solidFill>
                <a:effectLst/>
                <a:latin typeface="Arial" panose="020B0604020202020204" pitchFamily="34" charset="0"/>
              </a:rPr>
              <a:t>, </a:t>
            </a:r>
            <a:r>
              <a:rPr lang="en-US" b="0" i="0" u="none" strike="noStrike" dirty="0">
                <a:effectLst/>
                <a:latin typeface="Arial" panose="020B0604020202020204" pitchFamily="34" charset="0"/>
                <a:hlinkClick r:id="rId4" tooltip="Culture"/>
              </a:rPr>
              <a:t>culture</a:t>
            </a:r>
            <a:r>
              <a:rPr lang="en-US" b="0" i="0" dirty="0">
                <a:solidFill>
                  <a:srgbClr val="202122"/>
                </a:solidFill>
                <a:effectLst/>
                <a:latin typeface="Arial" panose="020B0604020202020204" pitchFamily="34" charset="0"/>
              </a:rPr>
              <a:t>, and </a:t>
            </a:r>
            <a:r>
              <a:rPr lang="en-US" b="0" i="0" u="none" strike="noStrike" dirty="0">
                <a:effectLst/>
                <a:latin typeface="Arial" panose="020B0604020202020204" pitchFamily="34" charset="0"/>
                <a:hlinkClick r:id="rId5" tooltip="Perspective (cognitive)"/>
              </a:rPr>
              <a:t>point of view</a:t>
            </a:r>
            <a:r>
              <a:rPr lang="en-US" b="0" i="0" dirty="0">
                <a:solidFill>
                  <a:srgbClr val="202122"/>
                </a:solidFill>
                <a:effectLst/>
                <a:latin typeface="Arial" panose="020B0604020202020204" pitchFamily="34" charset="0"/>
              </a:rPr>
              <a:t>.</a:t>
            </a:r>
            <a:endParaRPr lang="en-US" kern="0" dirty="0"/>
          </a:p>
        </p:txBody>
      </p:sp>
    </p:spTree>
    <p:extLst>
      <p:ext uri="{BB962C8B-B14F-4D97-AF65-F5344CB8AC3E}">
        <p14:creationId xmlns:p14="http://schemas.microsoft.com/office/powerpoint/2010/main" val="407653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C9BAE-194D-7E6A-F1DB-D1B1C48172AF}"/>
              </a:ext>
            </a:extLst>
          </p:cNvPr>
          <p:cNvSpPr>
            <a:spLocks noGrp="1"/>
          </p:cNvSpPr>
          <p:nvPr>
            <p:ph type="title"/>
          </p:nvPr>
        </p:nvSpPr>
        <p:spPr/>
        <p:txBody>
          <a:bodyPr/>
          <a:lstStyle/>
          <a:p>
            <a:r>
              <a:rPr lang="en-US" sz="5400" dirty="0"/>
              <a:t>Voices of Accommodation</a:t>
            </a:r>
          </a:p>
        </p:txBody>
      </p:sp>
      <p:sp>
        <p:nvSpPr>
          <p:cNvPr id="6" name="Content Placeholder 4">
            <a:extLst>
              <a:ext uri="{FF2B5EF4-FFF2-40B4-BE49-F238E27FC236}">
                <a16:creationId xmlns:a16="http://schemas.microsoft.com/office/drawing/2014/main" id="{4607A20B-B3E9-7A2C-9333-96677BEABF15}"/>
              </a:ext>
            </a:extLst>
          </p:cNvPr>
          <p:cNvSpPr txBox="1">
            <a:spLocks/>
          </p:cNvSpPr>
          <p:nvPr/>
        </p:nvSpPr>
        <p:spPr bwMode="auto">
          <a:xfrm>
            <a:off x="609600" y="2209801"/>
            <a:ext cx="8229600" cy="3124199"/>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r>
              <a:rPr lang="en-US" sz="4200" b="1" kern="0" dirty="0"/>
              <a:t>Gap theory</a:t>
            </a:r>
          </a:p>
          <a:p>
            <a:r>
              <a:rPr lang="en-US" sz="4200" b="1" kern="0" dirty="0"/>
              <a:t>Day Age theory</a:t>
            </a:r>
          </a:p>
          <a:p>
            <a:r>
              <a:rPr lang="en-US" sz="4200" b="1" kern="0" dirty="0"/>
              <a:t>Theistic Evolution</a:t>
            </a:r>
          </a:p>
        </p:txBody>
      </p:sp>
      <p:sp>
        <p:nvSpPr>
          <p:cNvPr id="7" name="Content Placeholder 4">
            <a:extLst>
              <a:ext uri="{FF2B5EF4-FFF2-40B4-BE49-F238E27FC236}">
                <a16:creationId xmlns:a16="http://schemas.microsoft.com/office/drawing/2014/main" id="{E7161B55-A07E-901D-E1DD-E76DD0DF2BE6}"/>
              </a:ext>
            </a:extLst>
          </p:cNvPr>
          <p:cNvSpPr txBox="1">
            <a:spLocks/>
          </p:cNvSpPr>
          <p:nvPr/>
        </p:nvSpPr>
        <p:spPr bwMode="auto">
          <a:xfrm>
            <a:off x="152400" y="5257801"/>
            <a:ext cx="8229600" cy="990599"/>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algn="ctr">
              <a:buNone/>
            </a:pPr>
            <a:r>
              <a:rPr lang="en-US" sz="4800" b="1" kern="0" dirty="0"/>
              <a:t>No need to surrender!</a:t>
            </a:r>
          </a:p>
        </p:txBody>
      </p:sp>
    </p:spTree>
    <p:extLst>
      <p:ext uri="{BB962C8B-B14F-4D97-AF65-F5344CB8AC3E}">
        <p14:creationId xmlns:p14="http://schemas.microsoft.com/office/powerpoint/2010/main" val="428279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FB40F-6DBE-5C61-F5E8-92B85E42382B}"/>
              </a:ext>
            </a:extLst>
          </p:cNvPr>
          <p:cNvSpPr>
            <a:spLocks noGrp="1"/>
          </p:cNvSpPr>
          <p:nvPr>
            <p:ph type="title"/>
          </p:nvPr>
        </p:nvSpPr>
        <p:spPr/>
        <p:txBody>
          <a:bodyPr/>
          <a:lstStyle/>
          <a:p>
            <a:r>
              <a:rPr lang="en-US" sz="4800" i="0" dirty="0">
                <a:effectLst/>
              </a:rPr>
              <a:t> James Montgomery Boice</a:t>
            </a:r>
            <a:endParaRPr lang="en-US" sz="4800" dirty="0"/>
          </a:p>
        </p:txBody>
      </p:sp>
      <p:sp>
        <p:nvSpPr>
          <p:cNvPr id="5" name="TextBox 4">
            <a:extLst>
              <a:ext uri="{FF2B5EF4-FFF2-40B4-BE49-F238E27FC236}">
                <a16:creationId xmlns:a16="http://schemas.microsoft.com/office/drawing/2014/main" id="{E5A829BA-ACE6-EAFD-522D-363776101F67}"/>
              </a:ext>
            </a:extLst>
          </p:cNvPr>
          <p:cNvSpPr txBox="1"/>
          <p:nvPr/>
        </p:nvSpPr>
        <p:spPr>
          <a:xfrm>
            <a:off x="609600" y="1752600"/>
            <a:ext cx="8077200" cy="4247317"/>
          </a:xfrm>
          <a:prstGeom prst="rect">
            <a:avLst/>
          </a:prstGeom>
          <a:noFill/>
        </p:spPr>
        <p:txBody>
          <a:bodyPr wrap="square">
            <a:spAutoFit/>
          </a:bodyPr>
          <a:lstStyle/>
          <a:p>
            <a:pPr algn="l">
              <a:spcAft>
                <a:spcPts val="1800"/>
              </a:spcAft>
            </a:pPr>
            <a:r>
              <a:rPr lang="en-US" sz="2000" b="0" i="0" dirty="0">
                <a:effectLst/>
                <a:latin typeface="Gotham"/>
              </a:rPr>
              <a:t>Second, we have suggested that any view that makes the earth a relatively new thing (on the order of twelve thousand to twenty thousand years old) flies in the face of too much varied and independent evidence to be tenable. Some would dispute this, of course. But in my judgment the earth and universe are indeed billions of years old.</a:t>
            </a:r>
          </a:p>
          <a:p>
            <a:pPr algn="l">
              <a:spcAft>
                <a:spcPts val="1800"/>
              </a:spcAft>
            </a:pPr>
            <a:r>
              <a:rPr lang="en-US" sz="2000" b="0" i="0" dirty="0">
                <a:effectLst/>
                <a:latin typeface="Gotham"/>
              </a:rPr>
              <a:t>Third, we have shown the possibility of God’s having formed the earth and its life in a series of creative days representing long periods. In view of the apparent age of the earth, this is not only possible—it is probable. Nothing is to be gained by insisting that God had to create all things in six literal twenty-four-hour days.</a:t>
            </a:r>
          </a:p>
          <a:p>
            <a:pPr algn="l">
              <a:spcAft>
                <a:spcPts val="1800"/>
              </a:spcAft>
            </a:pPr>
            <a:r>
              <a:rPr lang="en-US" sz="2000" b="0" i="0" dirty="0">
                <a:effectLst/>
                <a:latin typeface="Gotham"/>
              </a:rPr>
              <a:t>Quote from: </a:t>
            </a:r>
            <a:r>
              <a:rPr lang="en-US" sz="2000" b="0" i="0" dirty="0" err="1">
                <a:effectLst/>
                <a:latin typeface="Gotham"/>
              </a:rPr>
              <a:t>JamesMontgomery</a:t>
            </a:r>
            <a:r>
              <a:rPr lang="en-US" sz="2000" b="0" i="0" dirty="0">
                <a:effectLst/>
                <a:latin typeface="Gotham"/>
              </a:rPr>
              <a:t> Boice, </a:t>
            </a:r>
            <a:r>
              <a:rPr lang="en-US" sz="2000" b="0" i="1" dirty="0">
                <a:effectLst/>
                <a:latin typeface="Gotham"/>
              </a:rPr>
              <a:t>Genesis: An Expository Commentary, Volume 1</a:t>
            </a:r>
            <a:endParaRPr lang="en-US" sz="2000" b="0" i="0" dirty="0">
              <a:effectLst/>
              <a:latin typeface="Gotham"/>
            </a:endParaRPr>
          </a:p>
        </p:txBody>
      </p:sp>
    </p:spTree>
    <p:extLst>
      <p:ext uri="{BB962C8B-B14F-4D97-AF65-F5344CB8AC3E}">
        <p14:creationId xmlns:p14="http://schemas.microsoft.com/office/powerpoint/2010/main" val="1915641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A9D-FCA7-D637-4B9D-CFA4B80E35B5}"/>
              </a:ext>
            </a:extLst>
          </p:cNvPr>
          <p:cNvSpPr>
            <a:spLocks noGrp="1"/>
          </p:cNvSpPr>
          <p:nvPr>
            <p:ph type="title"/>
          </p:nvPr>
        </p:nvSpPr>
        <p:spPr/>
        <p:txBody>
          <a:bodyPr/>
          <a:lstStyle/>
          <a:p>
            <a:r>
              <a:rPr lang="en-US" dirty="0"/>
              <a:t>Gleason Archer</a:t>
            </a:r>
          </a:p>
        </p:txBody>
      </p:sp>
      <p:sp>
        <p:nvSpPr>
          <p:cNvPr id="4" name="Rectangle 1">
            <a:extLst>
              <a:ext uri="{FF2B5EF4-FFF2-40B4-BE49-F238E27FC236}">
                <a16:creationId xmlns:a16="http://schemas.microsoft.com/office/drawing/2014/main" id="{CBBFBC28-2AA6-99D4-E943-5E1F02878359}"/>
              </a:ext>
            </a:extLst>
          </p:cNvPr>
          <p:cNvSpPr>
            <a:spLocks noGrp="1" noChangeArrowheads="1"/>
          </p:cNvSpPr>
          <p:nvPr>
            <p:ph idx="1"/>
          </p:nvPr>
        </p:nvSpPr>
        <p:spPr bwMode="auto">
          <a:xfrm>
            <a:off x="304800" y="2126628"/>
            <a:ext cx="8845691"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By no means does this demonstrate that 24-hour intervals were involved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 the first  six ‘days,’ any more than the eight-day celebration of the Feast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Tabernacles proves that the wilderness wanderings under Moses occupied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only eight days.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Source: Book – Archer G., “A Response to the Trustworthiness of Scripture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in Areas Relating to Natural Science,”,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it would seem to border on sheer irrationality to insist that all of Adam’s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Experiences  in Genesis 2:15-22 could have been crowded into the last hour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 or two of a literal  twenty-four-hour day.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Source: Book – Archer G., “Encyclopedia of Bible Difficulties”,</a:t>
            </a:r>
          </a:p>
        </p:txBody>
      </p:sp>
    </p:spTree>
    <p:extLst>
      <p:ext uri="{BB962C8B-B14F-4D97-AF65-F5344CB8AC3E}">
        <p14:creationId xmlns:p14="http://schemas.microsoft.com/office/powerpoint/2010/main" val="3237568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5C0D-0D6A-491A-08A6-7F833E7BC148}"/>
              </a:ext>
            </a:extLst>
          </p:cNvPr>
          <p:cNvSpPr>
            <a:spLocks noGrp="1"/>
          </p:cNvSpPr>
          <p:nvPr>
            <p:ph type="title"/>
          </p:nvPr>
        </p:nvSpPr>
        <p:spPr>
          <a:xfrm>
            <a:off x="457200" y="76200"/>
            <a:ext cx="8229600" cy="914400"/>
          </a:xfrm>
        </p:spPr>
        <p:txBody>
          <a:bodyPr/>
          <a:lstStyle/>
          <a:p>
            <a:r>
              <a:rPr lang="en-US" dirty="0"/>
              <a:t>Hugh Ross</a:t>
            </a:r>
          </a:p>
        </p:txBody>
      </p:sp>
      <p:sp>
        <p:nvSpPr>
          <p:cNvPr id="4" name="Rectangle 1">
            <a:extLst>
              <a:ext uri="{FF2B5EF4-FFF2-40B4-BE49-F238E27FC236}">
                <a16:creationId xmlns:a16="http://schemas.microsoft.com/office/drawing/2014/main" id="{4A7CEAB7-0AC8-7BDB-AC04-C90D8570EB29}"/>
              </a:ext>
            </a:extLst>
          </p:cNvPr>
          <p:cNvSpPr>
            <a:spLocks noGrp="1" noChangeArrowheads="1"/>
          </p:cNvSpPr>
          <p:nvPr>
            <p:ph idx="1"/>
          </p:nvPr>
        </p:nvSpPr>
        <p:spPr bwMode="auto">
          <a:xfrm>
            <a:off x="685800" y="1381065"/>
            <a:ext cx="873989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effectLst/>
                <a:latin typeface="Gotham"/>
              </a:rPr>
              <a:t>The Third “Day” Is Longer Than Twenty-Four Hours</a:t>
            </a:r>
            <a:endParaRPr kumimoji="0" lang="en-US" altLang="en-US" sz="1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On the third “day,” God not only created vegetation, but it also grew to maturity.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To grow from seeds to maturity and produce more seeds  is a process that takes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much longer than a day, a week,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effectLst/>
                <a:latin typeface="Gotham"/>
              </a:rPr>
              <a:t>The Sixth “Day” Is Longer Than Twenty-Four Hours</a:t>
            </a:r>
            <a:endParaRPr kumimoji="0" lang="en-US" altLang="en-US" sz="1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It would also appear that the sixth “day” of creation was considerably longer than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 solar day. Consider everything that happened during this one “day”: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First, God created all the many hundreds (or thousands) of land animals (Gen. 1:24–25).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Second, God “formed” man of the dust of the earth (Gen. 2:7).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Third, God said, “I will make a helper suitable for him” (Gen. 2:18). This indicates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 a time subsequent to the time of the announcement.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Fourth, Adam observed and named this whole multitude of animals (Gen. 2:19).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Fifth, Adam searched for a helpmate for himself, apparently among all the creatures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 God had made.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Sixth, God put Adam to sleep and operated on him, taking out one of his ribs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healing the flesh (Gen. 2:21). This too involved additional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Seventh, Eve was brought to Adam, who observed her, accepted her,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 was joined to her (Gen. 2:22–25).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In conclusion, it seems highly unlikely that all of these events—especially the fourth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panose="020B0604020202020204" pitchFamily="34" charset="0"/>
              </a:rPr>
              <a:t> one—were compressed within a twenty-four-hour period</a:t>
            </a:r>
          </a:p>
        </p:txBody>
      </p:sp>
    </p:spTree>
    <p:extLst>
      <p:ext uri="{BB962C8B-B14F-4D97-AF65-F5344CB8AC3E}">
        <p14:creationId xmlns:p14="http://schemas.microsoft.com/office/powerpoint/2010/main" val="380833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712F-44D9-6FA4-B6B1-82E4FDB8E53B}"/>
              </a:ext>
            </a:extLst>
          </p:cNvPr>
          <p:cNvSpPr>
            <a:spLocks noGrp="1"/>
          </p:cNvSpPr>
          <p:nvPr>
            <p:ph type="title"/>
          </p:nvPr>
        </p:nvSpPr>
        <p:spPr/>
        <p:txBody>
          <a:bodyPr/>
          <a:lstStyle/>
          <a:p>
            <a:r>
              <a:rPr lang="en-US" dirty="0"/>
              <a:t>What do we say to </a:t>
            </a:r>
            <a:br>
              <a:rPr lang="en-US" dirty="0"/>
            </a:br>
            <a:r>
              <a:rPr lang="en-US" dirty="0"/>
              <a:t>old earth advocates?</a:t>
            </a:r>
          </a:p>
        </p:txBody>
      </p:sp>
      <p:sp>
        <p:nvSpPr>
          <p:cNvPr id="3" name="Content Placeholder 2">
            <a:extLst>
              <a:ext uri="{FF2B5EF4-FFF2-40B4-BE49-F238E27FC236}">
                <a16:creationId xmlns:a16="http://schemas.microsoft.com/office/drawing/2014/main" id="{9C8C6F60-89AE-8C19-CB79-DB1B1EE3A995}"/>
              </a:ext>
            </a:extLst>
          </p:cNvPr>
          <p:cNvSpPr>
            <a:spLocks noGrp="1"/>
          </p:cNvSpPr>
          <p:nvPr>
            <p:ph idx="1"/>
          </p:nvPr>
        </p:nvSpPr>
        <p:spPr>
          <a:xfrm>
            <a:off x="152400" y="2030413"/>
            <a:ext cx="8839200" cy="4446587"/>
          </a:xfrm>
        </p:spPr>
        <p:txBody>
          <a:bodyPr/>
          <a:lstStyle/>
          <a:p>
            <a:r>
              <a:rPr lang="en-US" b="1" dirty="0"/>
              <a:t>If evolution is false, there is no need to accommodate.</a:t>
            </a:r>
          </a:p>
          <a:p>
            <a:r>
              <a:rPr lang="en-US" b="1" dirty="0"/>
              <a:t>Anything created has apparent age.</a:t>
            </a:r>
          </a:p>
          <a:p>
            <a:r>
              <a:rPr lang="en-US" b="1" dirty="0"/>
              <a:t>It’s a big leap from 6 days to billions of years. </a:t>
            </a:r>
            <a:r>
              <a:rPr lang="en-US" sz="2400" b="1" dirty="0"/>
              <a:t>	(You’re relegating Scripture to mythology.) </a:t>
            </a:r>
          </a:p>
          <a:p>
            <a:r>
              <a:rPr lang="en-US" b="1" dirty="0"/>
              <a:t>You’re better off to say you don’t understand it than to give up the clear meaning of Scripture.</a:t>
            </a:r>
          </a:p>
        </p:txBody>
      </p:sp>
    </p:spTree>
    <p:extLst>
      <p:ext uri="{BB962C8B-B14F-4D97-AF65-F5344CB8AC3E}">
        <p14:creationId xmlns:p14="http://schemas.microsoft.com/office/powerpoint/2010/main" val="27852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D5450-8B82-6852-EBA0-7FD4ADB9C845}"/>
              </a:ext>
            </a:extLst>
          </p:cNvPr>
          <p:cNvSpPr>
            <a:spLocks noGrp="1"/>
          </p:cNvSpPr>
          <p:nvPr>
            <p:ph type="title"/>
          </p:nvPr>
        </p:nvSpPr>
        <p:spPr>
          <a:xfrm>
            <a:off x="457200" y="152400"/>
            <a:ext cx="8229600" cy="1143000"/>
          </a:xfrm>
        </p:spPr>
        <p:txBody>
          <a:bodyPr/>
          <a:lstStyle/>
          <a:p>
            <a:r>
              <a:rPr lang="en-US" dirty="0"/>
              <a:t>There are plenty of cracks </a:t>
            </a:r>
            <a:br>
              <a:rPr lang="en-US" dirty="0"/>
            </a:br>
            <a:r>
              <a:rPr lang="en-US" dirty="0"/>
              <a:t>in the structure of evolution.</a:t>
            </a:r>
          </a:p>
        </p:txBody>
      </p:sp>
      <p:sp>
        <p:nvSpPr>
          <p:cNvPr id="3" name="Content Placeholder 2">
            <a:extLst>
              <a:ext uri="{FF2B5EF4-FFF2-40B4-BE49-F238E27FC236}">
                <a16:creationId xmlns:a16="http://schemas.microsoft.com/office/drawing/2014/main" id="{57E535BD-9940-D760-E201-FCF73777948C}"/>
              </a:ext>
            </a:extLst>
          </p:cNvPr>
          <p:cNvSpPr>
            <a:spLocks noGrp="1"/>
          </p:cNvSpPr>
          <p:nvPr>
            <p:ph idx="1"/>
          </p:nvPr>
        </p:nvSpPr>
        <p:spPr>
          <a:xfrm>
            <a:off x="228600" y="1600200"/>
            <a:ext cx="8686800" cy="5181600"/>
          </a:xfrm>
        </p:spPr>
        <p:txBody>
          <a:bodyPr/>
          <a:lstStyle/>
          <a:p>
            <a:r>
              <a:rPr lang="en-US" b="1" dirty="0"/>
              <a:t>Geologic evidence of catastrophe</a:t>
            </a:r>
          </a:p>
          <a:p>
            <a:r>
              <a:rPr lang="en-US" b="1" dirty="0"/>
              <a:t>Fossil contradictions</a:t>
            </a:r>
          </a:p>
          <a:p>
            <a:r>
              <a:rPr lang="en-US" b="1" dirty="0"/>
              <a:t>Laws of physics--Law #2		</a:t>
            </a:r>
            <a:endParaRPr lang="en-US" sz="32800" b="1" dirty="0"/>
          </a:p>
          <a:p>
            <a:r>
              <a:rPr lang="en-US" sz="1800" b="1" dirty="0"/>
              <a:t>(The universe is wearing down not building up.)</a:t>
            </a:r>
          </a:p>
          <a:p>
            <a:r>
              <a:rPr lang="en-US" b="1" dirty="0"/>
              <a:t>Mathematical challenges to chance</a:t>
            </a:r>
          </a:p>
          <a:p>
            <a:r>
              <a:rPr lang="en-US" b="1" dirty="0"/>
              <a:t>Intelligent design/Irreducible complexity</a:t>
            </a:r>
          </a:p>
          <a:p>
            <a:r>
              <a:rPr lang="en-US" b="1" dirty="0"/>
              <a:t>Human relics from rocks</a:t>
            </a:r>
          </a:p>
          <a:p>
            <a:r>
              <a:rPr lang="en-US" b="1" dirty="0"/>
              <a:t>Human interaction with dinosaurs</a:t>
            </a:r>
          </a:p>
          <a:p>
            <a:r>
              <a:rPr lang="en-US" b="1" dirty="0"/>
              <a:t>Creation clocks</a:t>
            </a:r>
          </a:p>
          <a:p>
            <a:endParaRPr lang="en-US" dirty="0"/>
          </a:p>
        </p:txBody>
      </p:sp>
    </p:spTree>
    <p:extLst>
      <p:ext uri="{BB962C8B-B14F-4D97-AF65-F5344CB8AC3E}">
        <p14:creationId xmlns:p14="http://schemas.microsoft.com/office/powerpoint/2010/main" val="29768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DD3E-A5D2-5D72-AEE6-9319604FFBA8}"/>
              </a:ext>
            </a:extLst>
          </p:cNvPr>
          <p:cNvSpPr>
            <a:spLocks noGrp="1"/>
          </p:cNvSpPr>
          <p:nvPr>
            <p:ph type="title"/>
          </p:nvPr>
        </p:nvSpPr>
        <p:spPr>
          <a:xfrm>
            <a:off x="152400" y="2302329"/>
            <a:ext cx="8915400" cy="1192742"/>
          </a:xfrm>
        </p:spPr>
        <p:txBody>
          <a:bodyPr/>
          <a:lstStyle/>
          <a:p>
            <a:r>
              <a:rPr lang="en-US" dirty="0">
                <a:cs typeface="Times New Roman"/>
              </a:rPr>
              <a:t>It's a young world after all</a:t>
            </a:r>
            <a:endParaRPr lang="en-US" dirty="0"/>
          </a:p>
        </p:txBody>
      </p:sp>
      <p:sp>
        <p:nvSpPr>
          <p:cNvPr id="3" name="Text Placeholder 2">
            <a:extLst>
              <a:ext uri="{FF2B5EF4-FFF2-40B4-BE49-F238E27FC236}">
                <a16:creationId xmlns:a16="http://schemas.microsoft.com/office/drawing/2014/main" id="{5FDE81E0-A8EC-ABBC-9E1E-E93C3D4CE55D}"/>
              </a:ext>
            </a:extLst>
          </p:cNvPr>
          <p:cNvSpPr>
            <a:spLocks noGrp="1"/>
          </p:cNvSpPr>
          <p:nvPr>
            <p:ph type="body" idx="1"/>
          </p:nvPr>
        </p:nvSpPr>
        <p:spPr>
          <a:xfrm>
            <a:off x="722313" y="3760258"/>
            <a:ext cx="7772400" cy="1192742"/>
          </a:xfrm>
        </p:spPr>
        <p:txBody>
          <a:bodyPr/>
          <a:lstStyle/>
          <a:p>
            <a:r>
              <a:rPr lang="en-US" sz="4000" dirty="0">
                <a:cs typeface="Times New Roman"/>
              </a:rPr>
              <a:t>         </a:t>
            </a:r>
            <a:r>
              <a:rPr lang="en-US" sz="4900" b="1">
                <a:cs typeface="Times New Roman"/>
              </a:rPr>
              <a:t>Demolishing Darwin</a:t>
            </a:r>
            <a:endParaRPr lang="en-US" dirty="0"/>
          </a:p>
        </p:txBody>
      </p:sp>
      <p:sp>
        <p:nvSpPr>
          <p:cNvPr id="5" name="Text Placeholder 2">
            <a:extLst>
              <a:ext uri="{FF2B5EF4-FFF2-40B4-BE49-F238E27FC236}">
                <a16:creationId xmlns:a16="http://schemas.microsoft.com/office/drawing/2014/main" id="{2ACA09E8-5C1E-29D0-EFFF-84739EEE9116}"/>
              </a:ext>
            </a:extLst>
          </p:cNvPr>
          <p:cNvSpPr txBox="1">
            <a:spLocks/>
          </p:cNvSpPr>
          <p:nvPr/>
        </p:nvSpPr>
        <p:spPr bwMode="auto">
          <a:xfrm>
            <a:off x="797408" y="125755"/>
            <a:ext cx="7772400" cy="1500187"/>
          </a:xfrm>
          <a:prstGeom prst="rect">
            <a:avLst/>
          </a:prstGeom>
          <a:noFill/>
          <a:ln>
            <a:noFill/>
          </a:ln>
          <a:effec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Clr>
                <a:schemeClr val="hlink"/>
              </a:buClr>
              <a:buSzPct val="60000"/>
              <a:buFont typeface="Wingdings" panose="05000000000000000000" pitchFamily="2" charset="2"/>
              <a:buNone/>
              <a:defRPr sz="2000">
                <a:solidFill>
                  <a:schemeClr val="tx1"/>
                </a:solidFill>
                <a:effectLst>
                  <a:outerShdw blurRad="38100" dist="38100" dir="2700000" algn="tl">
                    <a:srgbClr val="000000"/>
                  </a:outerShdw>
                </a:effectLst>
                <a:latin typeface="+mn-lt"/>
                <a:ea typeface="+mn-ea"/>
                <a:cs typeface="+mn-cs"/>
              </a:defRPr>
            </a:lvl1pPr>
            <a:lvl2pPr marL="457200" indent="0" algn="l" rtl="0" eaLnBrk="0" fontAlgn="base" hangingPunct="0">
              <a:spcBef>
                <a:spcPct val="20000"/>
              </a:spcBef>
              <a:spcAft>
                <a:spcPct val="0"/>
              </a:spcAft>
              <a:buClr>
                <a:schemeClr val="tx2"/>
              </a:buClr>
              <a:buSzPct val="60000"/>
              <a:buFont typeface="Wingdings" panose="05000000000000000000" pitchFamily="2" charset="2"/>
              <a:buNone/>
              <a:defRPr sz="1800">
                <a:solidFill>
                  <a:schemeClr val="tx1"/>
                </a:solidFill>
                <a:effectLst>
                  <a:outerShdw blurRad="38100" dist="38100" dir="2700000" algn="tl">
                    <a:srgbClr val="000000"/>
                  </a:outerShdw>
                </a:effectLst>
                <a:latin typeface="+mn-lt"/>
              </a:defRPr>
            </a:lvl2pPr>
            <a:lvl3pPr marL="914400" indent="0" algn="l" rtl="0" eaLnBrk="0" fontAlgn="base" hangingPunct="0">
              <a:spcBef>
                <a:spcPct val="20000"/>
              </a:spcBef>
              <a:spcAft>
                <a:spcPct val="0"/>
              </a:spcAft>
              <a:buClr>
                <a:schemeClr val="folHlink"/>
              </a:buClr>
              <a:buSzPct val="60000"/>
              <a:buFont typeface="Wingdings" panose="05000000000000000000" pitchFamily="2" charset="2"/>
              <a:buNone/>
              <a:defRPr sz="1600">
                <a:solidFill>
                  <a:schemeClr val="tx1"/>
                </a:solidFill>
                <a:effectLst>
                  <a:outerShdw blurRad="38100" dist="38100" dir="2700000" algn="tl">
                    <a:srgbClr val="000000"/>
                  </a:outerShdw>
                </a:effectLst>
                <a:latin typeface="+mn-lt"/>
              </a:defRPr>
            </a:lvl3pPr>
            <a:lvl4pPr marL="1371600" indent="0" algn="l" rtl="0" eaLnBrk="0" fontAlgn="base" hangingPunct="0">
              <a:spcBef>
                <a:spcPct val="20000"/>
              </a:spcBef>
              <a:spcAft>
                <a:spcPct val="0"/>
              </a:spcAft>
              <a:buClr>
                <a:schemeClr val="tx1"/>
              </a:buClr>
              <a:buSzPct val="60000"/>
              <a:buFont typeface="Wingdings" panose="05000000000000000000" pitchFamily="2" charset="2"/>
              <a:buNone/>
              <a:defRPr sz="1400">
                <a:solidFill>
                  <a:schemeClr val="tx1"/>
                </a:solidFill>
                <a:effectLst>
                  <a:outerShdw blurRad="38100" dist="38100" dir="2700000" algn="tl">
                    <a:srgbClr val="000000"/>
                  </a:outerShdw>
                </a:effectLst>
                <a:latin typeface="+mn-lt"/>
              </a:defRPr>
            </a:lvl4pPr>
            <a:lvl5pPr marL="1828800" indent="0" algn="l" rtl="0" eaLnBrk="0" fontAlgn="base" hangingPunct="0">
              <a:spcBef>
                <a:spcPct val="20000"/>
              </a:spcBef>
              <a:spcAft>
                <a:spcPct val="0"/>
              </a:spcAft>
              <a:buClr>
                <a:schemeClr val="hlink"/>
              </a:buClr>
              <a:buSzPct val="60000"/>
              <a:buFont typeface="Wingdings" panose="05000000000000000000" pitchFamily="2" charset="2"/>
              <a:buNone/>
              <a:defRPr sz="1400">
                <a:solidFill>
                  <a:schemeClr val="tx1"/>
                </a:solidFill>
                <a:effectLst>
                  <a:outerShdw blurRad="38100" dist="38100" dir="2700000" algn="tl">
                    <a:srgbClr val="000000"/>
                  </a:outerShdw>
                </a:effectLst>
                <a:latin typeface="+mn-lt"/>
              </a:defRPr>
            </a:lvl5pPr>
            <a:lvl6pPr marL="2286000" indent="0" algn="l" rtl="0" fontAlgn="base">
              <a:spcBef>
                <a:spcPct val="20000"/>
              </a:spcBef>
              <a:spcAft>
                <a:spcPct val="0"/>
              </a:spcAft>
              <a:buClr>
                <a:schemeClr val="hlink"/>
              </a:buClr>
              <a:buSzPct val="60000"/>
              <a:buFont typeface="Wingdings" pitchFamily="2" charset="2"/>
              <a:buNone/>
              <a:defRPr sz="1400">
                <a:solidFill>
                  <a:schemeClr val="tx1"/>
                </a:solidFill>
                <a:effectLst>
                  <a:outerShdw blurRad="38100" dist="38100" dir="2700000" algn="tl">
                    <a:srgbClr val="000000"/>
                  </a:outerShdw>
                </a:effectLst>
                <a:latin typeface="+mn-lt"/>
              </a:defRPr>
            </a:lvl6pPr>
            <a:lvl7pPr marL="2743200" indent="0" algn="l" rtl="0" fontAlgn="base">
              <a:spcBef>
                <a:spcPct val="20000"/>
              </a:spcBef>
              <a:spcAft>
                <a:spcPct val="0"/>
              </a:spcAft>
              <a:buClr>
                <a:schemeClr val="hlink"/>
              </a:buClr>
              <a:buSzPct val="60000"/>
              <a:buFont typeface="Wingdings" pitchFamily="2" charset="2"/>
              <a:buNone/>
              <a:defRPr sz="1400">
                <a:solidFill>
                  <a:schemeClr val="tx1"/>
                </a:solidFill>
                <a:effectLst>
                  <a:outerShdw blurRad="38100" dist="38100" dir="2700000" algn="tl">
                    <a:srgbClr val="000000"/>
                  </a:outerShdw>
                </a:effectLst>
                <a:latin typeface="+mn-lt"/>
              </a:defRPr>
            </a:lvl7pPr>
            <a:lvl8pPr marL="3200400" indent="0" algn="l" rtl="0" fontAlgn="base">
              <a:spcBef>
                <a:spcPct val="20000"/>
              </a:spcBef>
              <a:spcAft>
                <a:spcPct val="0"/>
              </a:spcAft>
              <a:buClr>
                <a:schemeClr val="hlink"/>
              </a:buClr>
              <a:buSzPct val="60000"/>
              <a:buFont typeface="Wingdings" pitchFamily="2" charset="2"/>
              <a:buNone/>
              <a:defRPr sz="1400">
                <a:solidFill>
                  <a:schemeClr val="tx1"/>
                </a:solidFill>
                <a:effectLst>
                  <a:outerShdw blurRad="38100" dist="38100" dir="2700000" algn="tl">
                    <a:srgbClr val="000000"/>
                  </a:outerShdw>
                </a:effectLst>
                <a:latin typeface="+mn-lt"/>
              </a:defRPr>
            </a:lvl8pPr>
            <a:lvl9pPr marL="3657600" indent="0" algn="l" rtl="0" fontAlgn="base">
              <a:spcBef>
                <a:spcPct val="20000"/>
              </a:spcBef>
              <a:spcAft>
                <a:spcPct val="0"/>
              </a:spcAft>
              <a:buClr>
                <a:schemeClr val="hlink"/>
              </a:buClr>
              <a:buSzPct val="60000"/>
              <a:buFont typeface="Wingdings" pitchFamily="2" charset="2"/>
              <a:buNone/>
              <a:defRPr sz="1400">
                <a:solidFill>
                  <a:schemeClr val="tx1"/>
                </a:solidFill>
                <a:effectLst>
                  <a:outerShdw blurRad="38100" dist="38100" dir="2700000" algn="tl">
                    <a:srgbClr val="000000"/>
                  </a:outerShdw>
                </a:effectLst>
                <a:latin typeface="+mn-lt"/>
              </a:defRPr>
            </a:lvl9pPr>
          </a:lstStyle>
          <a:p>
            <a:r>
              <a:rPr lang="en-US" sz="4000" kern="0" dirty="0">
                <a:cs typeface="Times New Roman"/>
              </a:rPr>
              <a:t>                  Next week...</a:t>
            </a:r>
            <a:endParaRPr lang="en-US" kern="0" dirty="0"/>
          </a:p>
        </p:txBody>
      </p:sp>
    </p:spTree>
    <p:extLst>
      <p:ext uri="{BB962C8B-B14F-4D97-AF65-F5344CB8AC3E}">
        <p14:creationId xmlns:p14="http://schemas.microsoft.com/office/powerpoint/2010/main" val="366759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AB2A-EE46-9D5A-CAED-1F2CBCAF85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4FF881-FF25-E9A5-2C3F-45FF8D1B86C8}"/>
              </a:ext>
            </a:extLst>
          </p:cNvPr>
          <p:cNvSpPr>
            <a:spLocks noGrp="1"/>
          </p:cNvSpPr>
          <p:nvPr>
            <p:ph idx="1"/>
          </p:nvPr>
        </p:nvSpPr>
        <p:spPr/>
        <p:txBody>
          <a:bodyPr/>
          <a:lstStyle/>
          <a:p>
            <a:r>
              <a:rPr lang="en-US" b="0" i="0" dirty="0">
                <a:solidFill>
                  <a:srgbClr val="202122"/>
                </a:solidFill>
                <a:effectLst/>
                <a:latin typeface="Arial" panose="020B0604020202020204" pitchFamily="34" charset="0"/>
              </a:rPr>
              <a:t>Additionally, it refers to the framework of ideas and beliefs forming a global description through which an individual, group or culture watches and interprets the </a:t>
            </a:r>
            <a:r>
              <a:rPr lang="en-US" b="0" i="0" u="none" strike="noStrike" dirty="0">
                <a:effectLst/>
                <a:latin typeface="Arial" panose="020B0604020202020204" pitchFamily="34" charset="0"/>
                <a:hlinkClick r:id="rId2" tooltip="World (philosophy)"/>
              </a:rPr>
              <a:t>world</a:t>
            </a:r>
            <a:r>
              <a:rPr lang="en-US" b="0" i="0" dirty="0">
                <a:solidFill>
                  <a:srgbClr val="202122"/>
                </a:solidFill>
                <a:effectLst/>
                <a:latin typeface="Arial" panose="020B0604020202020204" pitchFamily="34" charset="0"/>
              </a:rPr>
              <a:t> and interacts with it as a </a:t>
            </a:r>
            <a:r>
              <a:rPr lang="en-US" b="0" i="0" u="none" strike="noStrike" dirty="0">
                <a:effectLst/>
                <a:latin typeface="Arial" panose="020B0604020202020204" pitchFamily="34" charset="0"/>
                <a:hlinkClick r:id="rId3" tooltip="Social constructionism"/>
              </a:rPr>
              <a:t>social reality</a:t>
            </a:r>
            <a:r>
              <a:rPr lang="en-US" b="0" i="0" dirty="0">
                <a:solidFill>
                  <a:srgbClr val="2021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56349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7B07-EAC2-EC0E-FAC0-CB3636E9C7EF}"/>
              </a:ext>
            </a:extLst>
          </p:cNvPr>
          <p:cNvSpPr>
            <a:spLocks noGrp="1"/>
          </p:cNvSpPr>
          <p:nvPr>
            <p:ph type="ctrTitle" sz="quarter"/>
          </p:nvPr>
        </p:nvSpPr>
        <p:spPr>
          <a:xfrm>
            <a:off x="685800" y="304800"/>
            <a:ext cx="7772400" cy="1295400"/>
          </a:xfrm>
        </p:spPr>
        <p:txBody>
          <a:bodyPr/>
          <a:lstStyle/>
          <a:p>
            <a:pPr>
              <a:defRPr/>
            </a:pPr>
            <a:r>
              <a:rPr lang="en-US" sz="4800" dirty="0"/>
              <a:t>Did you know that </a:t>
            </a:r>
            <a:br>
              <a:rPr lang="en-US" sz="4800" dirty="0"/>
            </a:br>
            <a:r>
              <a:rPr lang="en-US" sz="4800" dirty="0"/>
              <a:t>you’ve been brainwashed?</a:t>
            </a:r>
          </a:p>
        </p:txBody>
      </p:sp>
      <p:sp>
        <p:nvSpPr>
          <p:cNvPr id="3" name="Subtitle 2">
            <a:extLst>
              <a:ext uri="{FF2B5EF4-FFF2-40B4-BE49-F238E27FC236}">
                <a16:creationId xmlns:a16="http://schemas.microsoft.com/office/drawing/2014/main" id="{69D9AA53-EFE1-218A-A7E0-2403AEA16958}"/>
              </a:ext>
            </a:extLst>
          </p:cNvPr>
          <p:cNvSpPr>
            <a:spLocks noGrp="1"/>
          </p:cNvSpPr>
          <p:nvPr>
            <p:ph type="subTitle" sz="quarter" idx="1"/>
          </p:nvPr>
        </p:nvSpPr>
        <p:spPr>
          <a:xfrm>
            <a:off x="838200" y="2209800"/>
            <a:ext cx="7467600" cy="3733800"/>
          </a:xfrm>
        </p:spPr>
        <p:txBody>
          <a:bodyPr/>
          <a:lstStyle/>
          <a:p>
            <a:pPr>
              <a:defRPr/>
            </a:pPr>
            <a:r>
              <a:rPr lang="en-US" sz="3800" b="1" dirty="0">
                <a:effectLst/>
              </a:rPr>
              <a:t>Your education has given you a secular mind making God an attachment rather than the center.</a:t>
            </a:r>
          </a:p>
          <a:p>
            <a:pPr>
              <a:defRPr/>
            </a:pPr>
            <a:endParaRPr lang="en-US" b="1" dirty="0">
              <a:effectLst/>
            </a:endParaRPr>
          </a:p>
          <a:p>
            <a:pPr>
              <a:defRPr/>
            </a:pPr>
            <a:r>
              <a:rPr lang="en-US" sz="3800" b="1" dirty="0">
                <a:effectLst/>
              </a:rPr>
              <a:t>The authority of the Bible has been undermined.</a:t>
            </a:r>
          </a:p>
          <a:p>
            <a:pPr>
              <a:defRPr/>
            </a:pPr>
            <a:endParaRPr lang="en-US" sz="1600" b="1" dirty="0">
              <a:effectLst/>
            </a:endParaRPr>
          </a:p>
          <a:p>
            <a:pPr>
              <a:defRPr/>
            </a:pPr>
            <a:endParaRPr lang="en-US" i="1" dirty="0">
              <a:effectLst>
                <a:outerShdw blurRad="38100" dist="38100" dir="2700000" algn="tl">
                  <a:srgbClr val="000000">
                    <a:alpha val="43137"/>
                  </a:srgbClr>
                </a:outerShdw>
              </a:effectLst>
            </a:endParaRPr>
          </a:p>
          <a:p>
            <a:pPr>
              <a:defRPr/>
            </a:pPr>
            <a:r>
              <a:rPr lang="en-US" dirty="0">
                <a:effectLst/>
              </a:rPr>
              <a:t> </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91C2C-04E7-9020-BE2A-8530323A6AAE}"/>
              </a:ext>
            </a:extLst>
          </p:cNvPr>
          <p:cNvSpPr>
            <a:spLocks noGrp="1"/>
          </p:cNvSpPr>
          <p:nvPr>
            <p:ph idx="1"/>
          </p:nvPr>
        </p:nvSpPr>
        <p:spPr>
          <a:xfrm>
            <a:off x="381000" y="1219200"/>
            <a:ext cx="8610600" cy="4724400"/>
          </a:xfrm>
        </p:spPr>
        <p:txBody>
          <a:bodyPr/>
          <a:lstStyle/>
          <a:p>
            <a:pPr algn="ctr"/>
            <a:r>
              <a:rPr lang="en-US" sz="4400" b="1" dirty="0"/>
              <a:t>The validity of your faith </a:t>
            </a:r>
          </a:p>
          <a:p>
            <a:pPr marL="0" indent="0" algn="ctr">
              <a:buNone/>
            </a:pPr>
            <a:r>
              <a:rPr lang="en-US" sz="4400" b="1" dirty="0"/>
              <a:t>is being challenged.</a:t>
            </a:r>
            <a:endParaRPr lang="en-US" sz="2800" b="1" dirty="0"/>
          </a:p>
          <a:p>
            <a:pPr marL="0" indent="0" algn="ctr">
              <a:buNone/>
            </a:pPr>
            <a:endParaRPr lang="en-US" sz="1400" b="1" dirty="0"/>
          </a:p>
          <a:p>
            <a:pPr algn="ctr"/>
            <a:r>
              <a:rPr lang="en-US" sz="4400" b="1" dirty="0"/>
              <a:t>Your children and grandchildren </a:t>
            </a:r>
          </a:p>
          <a:p>
            <a:pPr marL="0" indent="0" algn="ctr">
              <a:buNone/>
            </a:pPr>
            <a:r>
              <a:rPr lang="en-US" sz="4400" b="1" dirty="0"/>
              <a:t>	are being deconstructed</a:t>
            </a:r>
            <a:r>
              <a:rPr lang="en-US" b="1" dirty="0"/>
              <a:t>.</a:t>
            </a:r>
          </a:p>
          <a:p>
            <a:pPr marL="0" indent="0" algn="ctr">
              <a:buNone/>
            </a:pPr>
            <a:endParaRPr lang="en-US" b="1" dirty="0"/>
          </a:p>
          <a:p>
            <a:pPr marL="0" indent="0" algn="ctr">
              <a:buNone/>
            </a:pPr>
            <a:r>
              <a:rPr lang="en-US" b="1" dirty="0"/>
              <a:t>We will help reprogram your mind.</a:t>
            </a:r>
          </a:p>
          <a:p>
            <a:pPr marL="0" indent="0" algn="ctr">
              <a:buNone/>
            </a:pPr>
            <a:endParaRPr lang="en-US" b="1" dirty="0"/>
          </a:p>
          <a:p>
            <a:pPr marL="0" indent="0" algn="ctr">
              <a:buNone/>
            </a:pPr>
            <a:endParaRPr lang="en-US" b="1" dirty="0"/>
          </a:p>
        </p:txBody>
      </p:sp>
    </p:spTree>
    <p:extLst>
      <p:ext uri="{BB962C8B-B14F-4D97-AF65-F5344CB8AC3E}">
        <p14:creationId xmlns:p14="http://schemas.microsoft.com/office/powerpoint/2010/main" val="360445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A7C-06A7-ED59-8F86-636DFDE0B760}"/>
              </a:ext>
            </a:extLst>
          </p:cNvPr>
          <p:cNvSpPr>
            <a:spLocks noGrp="1"/>
          </p:cNvSpPr>
          <p:nvPr>
            <p:ph type="title"/>
          </p:nvPr>
        </p:nvSpPr>
        <p:spPr>
          <a:xfrm>
            <a:off x="304800" y="277813"/>
            <a:ext cx="8839200" cy="1143000"/>
          </a:xfrm>
        </p:spPr>
        <p:txBody>
          <a:bodyPr/>
          <a:lstStyle/>
          <a:p>
            <a:r>
              <a:rPr lang="en-US" dirty="0"/>
              <a:t>We can view knowledge as a circle.</a:t>
            </a:r>
            <a:br>
              <a:rPr lang="en-US" dirty="0"/>
            </a:br>
            <a:r>
              <a:rPr lang="en-US" dirty="0"/>
              <a:t>Encyclopedia=Circle of Knowledge</a:t>
            </a:r>
          </a:p>
        </p:txBody>
      </p:sp>
      <p:sp>
        <p:nvSpPr>
          <p:cNvPr id="3" name="Content Placeholder 2">
            <a:extLst>
              <a:ext uri="{FF2B5EF4-FFF2-40B4-BE49-F238E27FC236}">
                <a16:creationId xmlns:a16="http://schemas.microsoft.com/office/drawing/2014/main" id="{B8B5761F-BC3B-54C0-5027-2995F6FD0EDB}"/>
              </a:ext>
            </a:extLst>
          </p:cNvPr>
          <p:cNvSpPr>
            <a:spLocks noGrp="1"/>
          </p:cNvSpPr>
          <p:nvPr>
            <p:ph idx="1"/>
          </p:nvPr>
        </p:nvSpPr>
        <p:spPr>
          <a:xfrm>
            <a:off x="457200" y="4953000"/>
            <a:ext cx="8229600" cy="1905000"/>
          </a:xfrm>
        </p:spPr>
        <p:txBody>
          <a:bodyPr/>
          <a:lstStyle/>
          <a:p>
            <a:r>
              <a:rPr lang="en-US" sz="2400" b="1" i="0" dirty="0">
                <a:solidFill>
                  <a:srgbClr val="1A1A1A"/>
                </a:solidFill>
                <a:effectLst/>
                <a:latin typeface="Georgia" panose="02040502050405020303" pitchFamily="18" charset="0"/>
              </a:rPr>
              <a:t>The word </a:t>
            </a:r>
            <a:r>
              <a:rPr lang="en-US" sz="2400" b="1" i="1" dirty="0" err="1">
                <a:solidFill>
                  <a:srgbClr val="1A1A1A"/>
                </a:solidFill>
                <a:effectLst/>
                <a:latin typeface="Georgia" panose="02040502050405020303" pitchFamily="18" charset="0"/>
              </a:rPr>
              <a:t>encyclopaedia</a:t>
            </a:r>
            <a:r>
              <a:rPr lang="en-US" sz="2400" b="1" i="0" dirty="0">
                <a:solidFill>
                  <a:srgbClr val="1A1A1A"/>
                </a:solidFill>
                <a:effectLst/>
                <a:latin typeface="Georgia" panose="02040502050405020303" pitchFamily="18" charset="0"/>
              </a:rPr>
              <a:t> is derived from the Greek </a:t>
            </a:r>
            <a:r>
              <a:rPr lang="en-US" sz="2400" b="1" i="1" dirty="0" err="1">
                <a:solidFill>
                  <a:srgbClr val="1A1A1A"/>
                </a:solidFill>
                <a:effectLst/>
                <a:latin typeface="Georgia" panose="02040502050405020303" pitchFamily="18" charset="0"/>
              </a:rPr>
              <a:t>enkyklios</a:t>
            </a:r>
            <a:r>
              <a:rPr lang="en-US" sz="2400" b="1" i="1" dirty="0">
                <a:solidFill>
                  <a:srgbClr val="1A1A1A"/>
                </a:solidFill>
                <a:effectLst/>
                <a:latin typeface="Georgia" panose="02040502050405020303" pitchFamily="18" charset="0"/>
              </a:rPr>
              <a:t> paideia</a:t>
            </a:r>
            <a:r>
              <a:rPr lang="en-US" sz="2400" b="1" i="0" dirty="0">
                <a:solidFill>
                  <a:srgbClr val="1A1A1A"/>
                </a:solidFill>
                <a:effectLst/>
                <a:latin typeface="Georgia" panose="02040502050405020303" pitchFamily="18" charset="0"/>
              </a:rPr>
              <a:t>, “general education,” and it at first meant a </a:t>
            </a:r>
            <a:r>
              <a:rPr lang="en-US" sz="2400" b="1" i="1" dirty="0">
                <a:solidFill>
                  <a:srgbClr val="C00000"/>
                </a:solidFill>
                <a:effectLst/>
                <a:latin typeface="Georgia" panose="02040502050405020303" pitchFamily="18" charset="0"/>
              </a:rPr>
              <a:t>circle</a:t>
            </a:r>
            <a:r>
              <a:rPr lang="en-US" sz="2400" b="1" i="0" dirty="0">
                <a:solidFill>
                  <a:srgbClr val="1A1A1A"/>
                </a:solidFill>
                <a:effectLst/>
                <a:latin typeface="Georgia" panose="02040502050405020303" pitchFamily="18" charset="0"/>
              </a:rPr>
              <a:t> or a complete system of learning—that is, an all-around education.</a:t>
            </a:r>
            <a:endParaRPr lang="en-US" sz="2400" dirty="0"/>
          </a:p>
        </p:txBody>
      </p:sp>
      <p:pic>
        <p:nvPicPr>
          <p:cNvPr id="5" name="Picture 4">
            <a:extLst>
              <a:ext uri="{FF2B5EF4-FFF2-40B4-BE49-F238E27FC236}">
                <a16:creationId xmlns:a16="http://schemas.microsoft.com/office/drawing/2014/main" id="{2AF277F7-7071-7D75-4FAA-A4DA8FA0C071}"/>
              </a:ext>
            </a:extLst>
          </p:cNvPr>
          <p:cNvPicPr>
            <a:picLocks noChangeAspect="1"/>
          </p:cNvPicPr>
          <p:nvPr/>
        </p:nvPicPr>
        <p:blipFill>
          <a:blip r:embed="rId2"/>
          <a:stretch>
            <a:fillRect/>
          </a:stretch>
        </p:blipFill>
        <p:spPr>
          <a:xfrm>
            <a:off x="3352800" y="1752600"/>
            <a:ext cx="2266744" cy="3048000"/>
          </a:xfrm>
          <a:prstGeom prst="rect">
            <a:avLst/>
          </a:prstGeom>
        </p:spPr>
      </p:pic>
    </p:spTree>
    <p:extLst>
      <p:ext uri="{BB962C8B-B14F-4D97-AF65-F5344CB8AC3E}">
        <p14:creationId xmlns:p14="http://schemas.microsoft.com/office/powerpoint/2010/main" val="1671458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B0D1-CAE7-8AB7-E7F1-5F388DE609B1}"/>
              </a:ext>
            </a:extLst>
          </p:cNvPr>
          <p:cNvSpPr>
            <a:spLocks noGrp="1"/>
          </p:cNvSpPr>
          <p:nvPr>
            <p:ph type="title"/>
          </p:nvPr>
        </p:nvSpPr>
        <p:spPr/>
        <p:txBody>
          <a:bodyPr/>
          <a:lstStyle/>
          <a:p>
            <a:r>
              <a:rPr lang="en-US" dirty="0"/>
              <a:t>What is a Christian worldview?</a:t>
            </a:r>
          </a:p>
        </p:txBody>
      </p:sp>
      <p:sp>
        <p:nvSpPr>
          <p:cNvPr id="3" name="Content Placeholder 2">
            <a:extLst>
              <a:ext uri="{FF2B5EF4-FFF2-40B4-BE49-F238E27FC236}">
                <a16:creationId xmlns:a16="http://schemas.microsoft.com/office/drawing/2014/main" id="{1F78A35B-F6B5-BE9C-441B-F6C87A25D1AB}"/>
              </a:ext>
            </a:extLst>
          </p:cNvPr>
          <p:cNvSpPr>
            <a:spLocks noGrp="1"/>
          </p:cNvSpPr>
          <p:nvPr>
            <p:ph idx="1"/>
          </p:nvPr>
        </p:nvSpPr>
        <p:spPr>
          <a:xfrm>
            <a:off x="-76200" y="1371600"/>
            <a:ext cx="9296400" cy="796925"/>
          </a:xfrm>
        </p:spPr>
        <p:txBody>
          <a:bodyPr/>
          <a:lstStyle/>
          <a:p>
            <a:pPr marL="0" indent="0">
              <a:buNone/>
            </a:pPr>
            <a:r>
              <a:rPr lang="en-US" b="1" dirty="0"/>
              <a:t>The circle of knowledge under the lordship of Christ</a:t>
            </a:r>
          </a:p>
        </p:txBody>
      </p:sp>
      <p:pic>
        <p:nvPicPr>
          <p:cNvPr id="5" name="Picture 4">
            <a:extLst>
              <a:ext uri="{FF2B5EF4-FFF2-40B4-BE49-F238E27FC236}">
                <a16:creationId xmlns:a16="http://schemas.microsoft.com/office/drawing/2014/main" id="{5438C15D-50B2-BD3C-0B5B-985EF073295C}"/>
              </a:ext>
            </a:extLst>
          </p:cNvPr>
          <p:cNvPicPr>
            <a:picLocks noChangeAspect="1"/>
          </p:cNvPicPr>
          <p:nvPr/>
        </p:nvPicPr>
        <p:blipFill>
          <a:blip r:embed="rId2"/>
          <a:stretch>
            <a:fillRect/>
          </a:stretch>
        </p:blipFill>
        <p:spPr>
          <a:xfrm>
            <a:off x="1981200" y="2438400"/>
            <a:ext cx="5331955" cy="3962400"/>
          </a:xfrm>
          <a:prstGeom prst="rect">
            <a:avLst/>
          </a:prstGeom>
        </p:spPr>
      </p:pic>
    </p:spTree>
    <p:extLst>
      <p:ext uri="{BB962C8B-B14F-4D97-AF65-F5344CB8AC3E}">
        <p14:creationId xmlns:p14="http://schemas.microsoft.com/office/powerpoint/2010/main" val="5907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6392C-3E14-D11A-FA4B-7B9EE78ECBCD}"/>
              </a:ext>
            </a:extLst>
          </p:cNvPr>
          <p:cNvSpPr>
            <a:spLocks noGrp="1"/>
          </p:cNvSpPr>
          <p:nvPr>
            <p:ph idx="1"/>
          </p:nvPr>
        </p:nvSpPr>
        <p:spPr>
          <a:xfrm>
            <a:off x="457200" y="5410200"/>
            <a:ext cx="8229600" cy="990600"/>
          </a:xfrm>
        </p:spPr>
        <p:txBody>
          <a:bodyPr/>
          <a:lstStyle/>
          <a:p>
            <a:pPr marL="0" indent="0" algn="ctr">
              <a:buNone/>
            </a:pPr>
            <a:r>
              <a:rPr lang="en-US" sz="3600" b="1" dirty="0"/>
              <a:t>A structure of reality that leaves God out</a:t>
            </a:r>
          </a:p>
        </p:txBody>
      </p:sp>
      <p:sp>
        <p:nvSpPr>
          <p:cNvPr id="4" name="Title 1">
            <a:extLst>
              <a:ext uri="{FF2B5EF4-FFF2-40B4-BE49-F238E27FC236}">
                <a16:creationId xmlns:a16="http://schemas.microsoft.com/office/drawing/2014/main" id="{6A82EE9F-C4ED-9128-F401-25100CBCB069}"/>
              </a:ext>
            </a:extLst>
          </p:cNvPr>
          <p:cNvSpPr>
            <a:spLocks noGrp="1"/>
          </p:cNvSpPr>
          <p:nvPr>
            <p:ph type="title"/>
          </p:nvPr>
        </p:nvSpPr>
        <p:spPr>
          <a:xfrm>
            <a:off x="457200" y="277812"/>
            <a:ext cx="8229600" cy="1169987"/>
          </a:xfrm>
        </p:spPr>
        <p:txBody>
          <a:bodyPr/>
          <a:lstStyle/>
          <a:p>
            <a:r>
              <a:rPr lang="en-US" dirty="0"/>
              <a:t>The World System is a Matrix.</a:t>
            </a:r>
          </a:p>
        </p:txBody>
      </p:sp>
      <p:pic>
        <p:nvPicPr>
          <p:cNvPr id="7" name="Picture 6">
            <a:extLst>
              <a:ext uri="{FF2B5EF4-FFF2-40B4-BE49-F238E27FC236}">
                <a16:creationId xmlns:a16="http://schemas.microsoft.com/office/drawing/2014/main" id="{93C294CE-CF61-DCC1-DAED-9E11404BDA7C}"/>
              </a:ext>
            </a:extLst>
          </p:cNvPr>
          <p:cNvPicPr>
            <a:picLocks noChangeAspect="1"/>
          </p:cNvPicPr>
          <p:nvPr/>
        </p:nvPicPr>
        <p:blipFill>
          <a:blip r:embed="rId2"/>
          <a:stretch>
            <a:fillRect/>
          </a:stretch>
        </p:blipFill>
        <p:spPr>
          <a:xfrm>
            <a:off x="1156921" y="1508829"/>
            <a:ext cx="6615479" cy="3672771"/>
          </a:xfrm>
          <a:prstGeom prst="rect">
            <a:avLst/>
          </a:prstGeom>
        </p:spPr>
      </p:pic>
    </p:spTree>
    <p:extLst>
      <p:ext uri="{BB962C8B-B14F-4D97-AF65-F5344CB8AC3E}">
        <p14:creationId xmlns:p14="http://schemas.microsoft.com/office/powerpoint/2010/main" val="33452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19406</TotalTime>
  <Words>3753</Words>
  <Application>Microsoft Office PowerPoint</Application>
  <PresentationFormat>On-screen Show (4:3)</PresentationFormat>
  <Paragraphs>272</Paragraphs>
  <Slides>47</Slides>
  <Notes>17</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Aptos</vt:lpstr>
      <vt:lpstr>Arial</vt:lpstr>
      <vt:lpstr>Bookman Old Style</vt:lpstr>
      <vt:lpstr>Calibri</vt:lpstr>
      <vt:lpstr>Ezra SIL</vt:lpstr>
      <vt:lpstr>Georgia</vt:lpstr>
      <vt:lpstr>Gotham</vt:lpstr>
      <vt:lpstr>system-ui</vt:lpstr>
      <vt:lpstr>Times New Roman</vt:lpstr>
      <vt:lpstr>Verdana</vt:lpstr>
      <vt:lpstr>Wingdings</vt:lpstr>
      <vt:lpstr>Maple</vt:lpstr>
      <vt:lpstr>PowerPoint Presentation</vt:lpstr>
      <vt:lpstr>“A Christian Worldview from a Biblical Perspective”</vt:lpstr>
      <vt:lpstr>We are not of the “world”</vt:lpstr>
      <vt:lpstr>What is a “worldview”?</vt:lpstr>
      <vt:lpstr>Did you know that  you’ve been brainwashed?</vt:lpstr>
      <vt:lpstr>PowerPoint Presentation</vt:lpstr>
      <vt:lpstr>We can view knowledge as a circle. Encyclopedia=Circle of Knowledge</vt:lpstr>
      <vt:lpstr>What is a Christian worldview?</vt:lpstr>
      <vt:lpstr>The World System is a Matrix.</vt:lpstr>
      <vt:lpstr>You will be red-pilled.</vt:lpstr>
      <vt:lpstr>Get ready to take  the Christian “Red Pill”</vt:lpstr>
      <vt:lpstr>J B Phillips said, “Your God is too small”</vt:lpstr>
      <vt:lpstr>PowerPoint Presentation</vt:lpstr>
      <vt:lpstr>PowerPoint Presentation</vt:lpstr>
      <vt:lpstr>Topics</vt:lpstr>
      <vt:lpstr>Topics</vt:lpstr>
      <vt:lpstr>My Story</vt:lpstr>
      <vt:lpstr>Session 1 Origins Introduction to cosmogony</vt:lpstr>
      <vt:lpstr>The Bible gives us an account of creation.</vt:lpstr>
      <vt:lpstr>PowerPoint Presentation</vt:lpstr>
      <vt:lpstr>PowerPoint Presentation</vt:lpstr>
      <vt:lpstr>Genesis 1:2</vt:lpstr>
      <vt:lpstr>We find the earth in a 3-fold  state of desolation.</vt:lpstr>
      <vt:lpstr>Jeremiah 4:23   tohu va bohu indicates judgment God does not create darkness. </vt:lpstr>
      <vt:lpstr>                               Isaiah 34:11</vt:lpstr>
      <vt:lpstr>Possibly as a result of  Lucifer’s fall and judgment on a primordial Eden Ezekiel 28:12-13</vt:lpstr>
      <vt:lpstr>Cedars of God = mighty cedars Wind of God = mighty wind</vt:lpstr>
      <vt:lpstr>Ancient creation myths reflect  a battle with primeval chaos</vt:lpstr>
      <vt:lpstr>Marduk &amp; Tiamat</vt:lpstr>
      <vt:lpstr>PowerPoint Presentation</vt:lpstr>
      <vt:lpstr>Genesis 1:1-3</vt:lpstr>
      <vt:lpstr>Genesis 2:4-6  also has an introduction with a topic sentence  and a statement of the condition of the earth.</vt:lpstr>
      <vt:lpstr>Verse 2</vt:lpstr>
      <vt:lpstr>Verse 3  Creation Begins Chaos is remedied.</vt:lpstr>
      <vt:lpstr>“Behold, it was very good.”</vt:lpstr>
      <vt:lpstr>This is sober history.</vt:lpstr>
      <vt:lpstr>It was intended to be taken literally. The earth is young.</vt:lpstr>
      <vt:lpstr>Secular Cosmogony </vt:lpstr>
      <vt:lpstr>I don’t have enough faith  to be an atheist!</vt:lpstr>
      <vt:lpstr>Voices of Accommodation</vt:lpstr>
      <vt:lpstr> James Montgomery Boice</vt:lpstr>
      <vt:lpstr>Gleason Archer</vt:lpstr>
      <vt:lpstr>Hugh Ross</vt:lpstr>
      <vt:lpstr>What do we say to  old earth advocates?</vt:lpstr>
      <vt:lpstr>There are plenty of cracks  in the structure of evolution.</vt:lpstr>
      <vt:lpstr>It's a young world after all</vt:lpstr>
      <vt:lpstr>PowerPoint Presentation</vt:lpstr>
    </vt:vector>
  </TitlesOfParts>
  <Company>Family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Rick Wakefield</dc:creator>
  <cp:lastModifiedBy>Rick Wakefield</cp:lastModifiedBy>
  <cp:revision>582</cp:revision>
  <dcterms:created xsi:type="dcterms:W3CDTF">2006-06-11T19:47:02Z</dcterms:created>
  <dcterms:modified xsi:type="dcterms:W3CDTF">2025-01-26T13:20:35Z</dcterms:modified>
</cp:coreProperties>
</file>