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13"/>
  </p:notesMasterIdLst>
  <p:sldIdLst>
    <p:sldId id="259" r:id="rId3"/>
    <p:sldId id="328" r:id="rId4"/>
    <p:sldId id="337" r:id="rId5"/>
    <p:sldId id="327" r:id="rId6"/>
    <p:sldId id="331" r:id="rId7"/>
    <p:sldId id="332" r:id="rId8"/>
    <p:sldId id="338" r:id="rId9"/>
    <p:sldId id="335" r:id="rId10"/>
    <p:sldId id="334" r:id="rId11"/>
    <p:sldId id="336"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7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86" d="100"/>
          <a:sy n="86" d="100"/>
        </p:scale>
        <p:origin x="514" y="6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cenzo Laiola" userId="1ff089be-60b9-4cab-ba71-613a42a6944b" providerId="ADAL" clId="{FB19D595-FCDC-4D1B-81CB-E5DC0B86345A}"/>
    <pc:docChg chg="undo custSel modSld">
      <pc:chgData name="Vincenzo Laiola" userId="1ff089be-60b9-4cab-ba71-613a42a6944b" providerId="ADAL" clId="{FB19D595-FCDC-4D1B-81CB-E5DC0B86345A}" dt="2024-06-25T12:05:59.672" v="387" actId="20577"/>
      <pc:docMkLst>
        <pc:docMk/>
      </pc:docMkLst>
      <pc:sldChg chg="modSp mod">
        <pc:chgData name="Vincenzo Laiola" userId="1ff089be-60b9-4cab-ba71-613a42a6944b" providerId="ADAL" clId="{FB19D595-FCDC-4D1B-81CB-E5DC0B86345A}" dt="2024-06-25T12:03:30.173" v="264" actId="20577"/>
        <pc:sldMkLst>
          <pc:docMk/>
          <pc:sldMk cId="1182486434" sldId="328"/>
        </pc:sldMkLst>
        <pc:spChg chg="mod">
          <ac:chgData name="Vincenzo Laiola" userId="1ff089be-60b9-4cab-ba71-613a42a6944b" providerId="ADAL" clId="{FB19D595-FCDC-4D1B-81CB-E5DC0B86345A}" dt="2024-06-25T12:03:30.173" v="264" actId="20577"/>
          <ac:spMkLst>
            <pc:docMk/>
            <pc:sldMk cId="1182486434" sldId="328"/>
            <ac:spMk id="6" creationId="{BF59592F-344E-B80D-DCC5-A005F83DD9A2}"/>
          </ac:spMkLst>
        </pc:spChg>
      </pc:sldChg>
      <pc:sldChg chg="modSp mod">
        <pc:chgData name="Vincenzo Laiola" userId="1ff089be-60b9-4cab-ba71-613a42a6944b" providerId="ADAL" clId="{FB19D595-FCDC-4D1B-81CB-E5DC0B86345A}" dt="2024-06-25T12:05:59.672" v="387" actId="20577"/>
        <pc:sldMkLst>
          <pc:docMk/>
          <pc:sldMk cId="4216297929" sldId="332"/>
        </pc:sldMkLst>
        <pc:spChg chg="mod">
          <ac:chgData name="Vincenzo Laiola" userId="1ff089be-60b9-4cab-ba71-613a42a6944b" providerId="ADAL" clId="{FB19D595-FCDC-4D1B-81CB-E5DC0B86345A}" dt="2024-06-25T12:05:59.672" v="387" actId="20577"/>
          <ac:spMkLst>
            <pc:docMk/>
            <pc:sldMk cId="4216297929" sldId="332"/>
            <ac:spMk id="3" creationId="{C108B4E3-4D18-E05B-0D6C-F08A50BB898A}"/>
          </ac:spMkLst>
        </pc:spChg>
      </pc:sldChg>
      <pc:sldChg chg="addSp delSp modSp mod delAnim">
        <pc:chgData name="Vincenzo Laiola" userId="1ff089be-60b9-4cab-ba71-613a42a6944b" providerId="ADAL" clId="{FB19D595-FCDC-4D1B-81CB-E5DC0B86345A}" dt="2024-06-21T10:38:51.844" v="257" actId="692"/>
        <pc:sldMkLst>
          <pc:docMk/>
          <pc:sldMk cId="1489020502" sldId="335"/>
        </pc:sldMkLst>
        <pc:spChg chg="add mod">
          <ac:chgData name="Vincenzo Laiola" userId="1ff089be-60b9-4cab-ba71-613a42a6944b" providerId="ADAL" clId="{FB19D595-FCDC-4D1B-81CB-E5DC0B86345A}" dt="2024-06-21T10:29:58.857" v="63" actId="404"/>
          <ac:spMkLst>
            <pc:docMk/>
            <pc:sldMk cId="1489020502" sldId="335"/>
            <ac:spMk id="2" creationId="{47BA6547-5A9D-3DFA-18D2-21A8B9407467}"/>
          </ac:spMkLst>
        </pc:spChg>
        <pc:spChg chg="add mod">
          <ac:chgData name="Vincenzo Laiola" userId="1ff089be-60b9-4cab-ba71-613a42a6944b" providerId="ADAL" clId="{FB19D595-FCDC-4D1B-81CB-E5DC0B86345A}" dt="2024-06-21T10:22:25.390" v="44" actId="20577"/>
          <ac:spMkLst>
            <pc:docMk/>
            <pc:sldMk cId="1489020502" sldId="335"/>
            <ac:spMk id="5" creationId="{B66902F7-BD58-6E5B-627A-16D154A0004B}"/>
          </ac:spMkLst>
        </pc:spChg>
        <pc:spChg chg="add mod">
          <ac:chgData name="Vincenzo Laiola" userId="1ff089be-60b9-4cab-ba71-613a42a6944b" providerId="ADAL" clId="{FB19D595-FCDC-4D1B-81CB-E5DC0B86345A}" dt="2024-06-21T10:29:52.576" v="62" actId="404"/>
          <ac:spMkLst>
            <pc:docMk/>
            <pc:sldMk cId="1489020502" sldId="335"/>
            <ac:spMk id="6" creationId="{A2BE4B76-912B-D9CC-1322-9DAB64B4822B}"/>
          </ac:spMkLst>
        </pc:spChg>
        <pc:spChg chg="add del">
          <ac:chgData name="Vincenzo Laiola" userId="1ff089be-60b9-4cab-ba71-613a42a6944b" providerId="ADAL" clId="{FB19D595-FCDC-4D1B-81CB-E5DC0B86345A}" dt="2024-06-21T10:34:55.720" v="232" actId="478"/>
          <ac:spMkLst>
            <pc:docMk/>
            <pc:sldMk cId="1489020502" sldId="335"/>
            <ac:spMk id="31" creationId="{2606C8C2-28C7-B3A6-1CA4-B7F8614E6738}"/>
          </ac:spMkLst>
        </pc:spChg>
        <pc:spChg chg="add del">
          <ac:chgData name="Vincenzo Laiola" userId="1ff089be-60b9-4cab-ba71-613a42a6944b" providerId="ADAL" clId="{FB19D595-FCDC-4D1B-81CB-E5DC0B86345A}" dt="2024-06-21T10:35:18.324" v="234" actId="478"/>
          <ac:spMkLst>
            <pc:docMk/>
            <pc:sldMk cId="1489020502" sldId="335"/>
            <ac:spMk id="32" creationId="{95EC2FA2-7398-F3DD-7E84-708845D25E5C}"/>
          </ac:spMkLst>
        </pc:spChg>
        <pc:spChg chg="add del">
          <ac:chgData name="Vincenzo Laiola" userId="1ff089be-60b9-4cab-ba71-613a42a6944b" providerId="ADAL" clId="{FB19D595-FCDC-4D1B-81CB-E5DC0B86345A}" dt="2024-06-21T10:37:32.085" v="241" actId="478"/>
          <ac:spMkLst>
            <pc:docMk/>
            <pc:sldMk cId="1489020502" sldId="335"/>
            <ac:spMk id="36" creationId="{560D04C1-38DD-311B-7992-99533E7D5724}"/>
          </ac:spMkLst>
        </pc:spChg>
        <pc:spChg chg="add mod">
          <ac:chgData name="Vincenzo Laiola" userId="1ff089be-60b9-4cab-ba71-613a42a6944b" providerId="ADAL" clId="{FB19D595-FCDC-4D1B-81CB-E5DC0B86345A}" dt="2024-06-21T10:38:51.844" v="257" actId="692"/>
          <ac:spMkLst>
            <pc:docMk/>
            <pc:sldMk cId="1489020502" sldId="335"/>
            <ac:spMk id="37" creationId="{2DAC7F82-D5C2-9864-A2BD-B277F1E4240E}"/>
          </ac:spMkLst>
        </pc:spChg>
        <pc:picChg chg="del">
          <ac:chgData name="Vincenzo Laiola" userId="1ff089be-60b9-4cab-ba71-613a42a6944b" providerId="ADAL" clId="{FB19D595-FCDC-4D1B-81CB-E5DC0B86345A}" dt="2024-06-21T10:20:54.961" v="1" actId="478"/>
          <ac:picMkLst>
            <pc:docMk/>
            <pc:sldMk cId="1489020502" sldId="335"/>
            <ac:picMk id="14" creationId="{D2559544-63D6-66C3-FB85-6F9AEAF6E3FB}"/>
          </ac:picMkLst>
        </pc:picChg>
        <pc:picChg chg="del">
          <ac:chgData name="Vincenzo Laiola" userId="1ff089be-60b9-4cab-ba71-613a42a6944b" providerId="ADAL" clId="{FB19D595-FCDC-4D1B-81CB-E5DC0B86345A}" dt="2024-06-21T10:20:52.997" v="0" actId="478"/>
          <ac:picMkLst>
            <pc:docMk/>
            <pc:sldMk cId="1489020502" sldId="335"/>
            <ac:picMk id="24" creationId="{635161ED-3423-E2DE-3DA6-432E899A3A94}"/>
          </ac:picMkLst>
        </pc:picChg>
        <pc:cxnChg chg="add mod">
          <ac:chgData name="Vincenzo Laiola" userId="1ff089be-60b9-4cab-ba71-613a42a6944b" providerId="ADAL" clId="{FB19D595-FCDC-4D1B-81CB-E5DC0B86345A}" dt="2024-06-21T10:30:26.210" v="65" actId="13822"/>
          <ac:cxnSpMkLst>
            <pc:docMk/>
            <pc:sldMk cId="1489020502" sldId="335"/>
            <ac:cxnSpMk id="8" creationId="{D139C468-833D-9F17-0120-874BEA5274E8}"/>
          </ac:cxnSpMkLst>
        </pc:cxnChg>
        <pc:cxnChg chg="add mod">
          <ac:chgData name="Vincenzo Laiola" userId="1ff089be-60b9-4cab-ba71-613a42a6944b" providerId="ADAL" clId="{FB19D595-FCDC-4D1B-81CB-E5DC0B86345A}" dt="2024-06-21T10:30:38.706" v="67" actId="1076"/>
          <ac:cxnSpMkLst>
            <pc:docMk/>
            <pc:sldMk cId="1489020502" sldId="335"/>
            <ac:cxnSpMk id="9" creationId="{40A2CFBB-9569-6528-F8A4-885B820D81A5}"/>
          </ac:cxnSpMkLst>
        </pc:cxnChg>
        <pc:cxnChg chg="add mod">
          <ac:chgData name="Vincenzo Laiola" userId="1ff089be-60b9-4cab-ba71-613a42a6944b" providerId="ADAL" clId="{FB19D595-FCDC-4D1B-81CB-E5DC0B86345A}" dt="2024-06-21T10:33:26.436" v="220" actId="692"/>
          <ac:cxnSpMkLst>
            <pc:docMk/>
            <pc:sldMk cId="1489020502" sldId="335"/>
            <ac:cxnSpMk id="11" creationId="{CAF7DE60-43D2-C393-46F3-BE35FD6E1B4E}"/>
          </ac:cxnSpMkLst>
        </pc:cxnChg>
        <pc:cxnChg chg="add mod ord">
          <ac:chgData name="Vincenzo Laiola" userId="1ff089be-60b9-4cab-ba71-613a42a6944b" providerId="ADAL" clId="{FB19D595-FCDC-4D1B-81CB-E5DC0B86345A}" dt="2024-06-21T10:33:17.941" v="206" actId="692"/>
          <ac:cxnSpMkLst>
            <pc:docMk/>
            <pc:sldMk cId="1489020502" sldId="335"/>
            <ac:cxnSpMk id="15" creationId="{A93E75F8-79F7-7E16-4805-EB2E253DD6F8}"/>
          </ac:cxnSpMkLst>
        </pc:cxnChg>
        <pc:cxnChg chg="add del mod">
          <ac:chgData name="Vincenzo Laiola" userId="1ff089be-60b9-4cab-ba71-613a42a6944b" providerId="ADAL" clId="{FB19D595-FCDC-4D1B-81CB-E5DC0B86345A}" dt="2024-06-21T10:33:51.343" v="225" actId="478"/>
          <ac:cxnSpMkLst>
            <pc:docMk/>
            <pc:sldMk cId="1489020502" sldId="335"/>
            <ac:cxnSpMk id="22" creationId="{EEC43782-072F-3131-15B2-FC562BD6EBA4}"/>
          </ac:cxnSpMkLst>
        </pc:cxnChg>
        <pc:cxnChg chg="add del mod">
          <ac:chgData name="Vincenzo Laiola" userId="1ff089be-60b9-4cab-ba71-613a42a6944b" providerId="ADAL" clId="{FB19D595-FCDC-4D1B-81CB-E5DC0B86345A}" dt="2024-06-21T10:34:30.732" v="230" actId="478"/>
          <ac:cxnSpMkLst>
            <pc:docMk/>
            <pc:sldMk cId="1489020502" sldId="335"/>
            <ac:cxnSpMk id="28" creationId="{4BF81814-C4F7-918F-B3A8-722E24E22FA5}"/>
          </ac:cxnSpMkLst>
        </pc:cxnChg>
        <pc:cxnChg chg="add del mod">
          <ac:chgData name="Vincenzo Laiola" userId="1ff089be-60b9-4cab-ba71-613a42a6944b" providerId="ADAL" clId="{FB19D595-FCDC-4D1B-81CB-E5DC0B86345A}" dt="2024-06-21T10:36:15.230" v="239" actId="478"/>
          <ac:cxnSpMkLst>
            <pc:docMk/>
            <pc:sldMk cId="1489020502" sldId="335"/>
            <ac:cxnSpMk id="34" creationId="{619AB920-1BBE-A8C5-19D8-78589A89AA7F}"/>
          </ac:cxnSpMkLst>
        </pc:cxnChg>
      </pc:sldChg>
    </pc:docChg>
  </pc:docChgLst>
  <pc:docChgLst>
    <pc:chgData name="Vincenzo Laiola" userId="1ff089be-60b9-4cab-ba71-613a42a6944b" providerId="ADAL" clId="{37EE937D-F85D-440A-86CB-019EED32AD85}"/>
    <pc:docChg chg="custSel addSld modSld sldOrd">
      <pc:chgData name="Vincenzo Laiola" userId="1ff089be-60b9-4cab-ba71-613a42a6944b" providerId="ADAL" clId="{37EE937D-F85D-440A-86CB-019EED32AD85}" dt="2024-08-19T15:49:40.790" v="45"/>
      <pc:docMkLst>
        <pc:docMk/>
      </pc:docMkLst>
      <pc:sldChg chg="addSp delSp modSp add mod ord">
        <pc:chgData name="Vincenzo Laiola" userId="1ff089be-60b9-4cab-ba71-613a42a6944b" providerId="ADAL" clId="{37EE937D-F85D-440A-86CB-019EED32AD85}" dt="2024-08-19T15:49:40.790" v="45"/>
        <pc:sldMkLst>
          <pc:docMk/>
          <pc:sldMk cId="613805733" sldId="337"/>
        </pc:sldMkLst>
        <pc:spChg chg="mod">
          <ac:chgData name="Vincenzo Laiola" userId="1ff089be-60b9-4cab-ba71-613a42a6944b" providerId="ADAL" clId="{37EE937D-F85D-440A-86CB-019EED32AD85}" dt="2024-08-19T15:49:29.164" v="42" actId="20577"/>
          <ac:spMkLst>
            <pc:docMk/>
            <pc:sldMk cId="613805733" sldId="337"/>
            <ac:spMk id="4" creationId="{A264CF9A-57FE-6D62-278A-9ECD80F5DBA5}"/>
          </ac:spMkLst>
        </pc:spChg>
        <pc:spChg chg="del">
          <ac:chgData name="Vincenzo Laiola" userId="1ff089be-60b9-4cab-ba71-613a42a6944b" providerId="ADAL" clId="{37EE937D-F85D-440A-86CB-019EED32AD85}" dt="2024-08-19T15:48:31.053" v="5" actId="478"/>
          <ac:spMkLst>
            <pc:docMk/>
            <pc:sldMk cId="613805733" sldId="337"/>
            <ac:spMk id="6" creationId="{AB3FF6F5-614C-19C6-F8F0-91AD51487B84}"/>
          </ac:spMkLst>
        </pc:spChg>
        <pc:spChg chg="del">
          <ac:chgData name="Vincenzo Laiola" userId="1ff089be-60b9-4cab-ba71-613a42a6944b" providerId="ADAL" clId="{37EE937D-F85D-440A-86CB-019EED32AD85}" dt="2024-08-19T15:48:31.053" v="5" actId="478"/>
          <ac:spMkLst>
            <pc:docMk/>
            <pc:sldMk cId="613805733" sldId="337"/>
            <ac:spMk id="7" creationId="{CE68E90C-B494-20F1-675E-B0790D9D4A5D}"/>
          </ac:spMkLst>
        </pc:spChg>
        <pc:spChg chg="del mod">
          <ac:chgData name="Vincenzo Laiola" userId="1ff089be-60b9-4cab-ba71-613a42a6944b" providerId="ADAL" clId="{37EE937D-F85D-440A-86CB-019EED32AD85}" dt="2024-08-19T15:48:27.162" v="2" actId="478"/>
          <ac:spMkLst>
            <pc:docMk/>
            <pc:sldMk cId="613805733" sldId="337"/>
            <ac:spMk id="11" creationId="{A420BE0F-32FE-E3FB-9083-A338C56E054C}"/>
          </ac:spMkLst>
        </pc:spChg>
        <pc:picChg chg="add mod">
          <ac:chgData name="Vincenzo Laiola" userId="1ff089be-60b9-4cab-ba71-613a42a6944b" providerId="ADAL" clId="{37EE937D-F85D-440A-86CB-019EED32AD85}" dt="2024-08-19T15:49:35.138" v="43" actId="1076"/>
          <ac:picMkLst>
            <pc:docMk/>
            <pc:sldMk cId="613805733" sldId="337"/>
            <ac:picMk id="3" creationId="{F93A036F-95F9-92C2-85A3-2E0A9F4E7154}"/>
          </ac:picMkLst>
        </pc:picChg>
        <pc:picChg chg="del">
          <ac:chgData name="Vincenzo Laiola" userId="1ff089be-60b9-4cab-ba71-613a42a6944b" providerId="ADAL" clId="{37EE937D-F85D-440A-86CB-019EED32AD85}" dt="2024-08-19T15:48:28.882" v="4" actId="478"/>
          <ac:picMkLst>
            <pc:docMk/>
            <pc:sldMk cId="613805733" sldId="337"/>
            <ac:picMk id="13" creationId="{6050B8AF-7571-F539-BAEB-2E8EF01EEF17}"/>
          </ac:picMkLst>
        </pc:picChg>
        <pc:picChg chg="del">
          <ac:chgData name="Vincenzo Laiola" userId="1ff089be-60b9-4cab-ba71-613a42a6944b" providerId="ADAL" clId="{37EE937D-F85D-440A-86CB-019EED32AD85}" dt="2024-08-19T15:48:28.140" v="3" actId="478"/>
          <ac:picMkLst>
            <pc:docMk/>
            <pc:sldMk cId="613805733" sldId="337"/>
            <ac:picMk id="15" creationId="{B6198CB0-5DDF-3ED5-49D7-BB56D854BD78}"/>
          </ac:picMkLst>
        </pc:picChg>
      </pc:sldChg>
    </pc:docChg>
  </pc:docChgLst>
  <pc:docChgLst>
    <pc:chgData name="Vincenzo Laiola" userId="1ff089be-60b9-4cab-ba71-613a42a6944b" providerId="ADAL" clId="{8B8F861E-C1C6-418A-BD67-E4BA5ECBE5E1}"/>
    <pc:docChg chg="undo custSel modSld">
      <pc:chgData name="Vincenzo Laiola" userId="1ff089be-60b9-4cab-ba71-613a42a6944b" providerId="ADAL" clId="{8B8F861E-C1C6-418A-BD67-E4BA5ECBE5E1}" dt="2024-07-31T10:33:33.997" v="316" actId="20577"/>
      <pc:docMkLst>
        <pc:docMk/>
      </pc:docMkLst>
      <pc:sldChg chg="addSp modSp mod">
        <pc:chgData name="Vincenzo Laiola" userId="1ff089be-60b9-4cab-ba71-613a42a6944b" providerId="ADAL" clId="{8B8F861E-C1C6-418A-BD67-E4BA5ECBE5E1}" dt="2024-07-26T13:28:01.440" v="216" actId="20577"/>
        <pc:sldMkLst>
          <pc:docMk/>
          <pc:sldMk cId="1565728606" sldId="331"/>
        </pc:sldMkLst>
        <pc:spChg chg="add mod">
          <ac:chgData name="Vincenzo Laiola" userId="1ff089be-60b9-4cab-ba71-613a42a6944b" providerId="ADAL" clId="{8B8F861E-C1C6-418A-BD67-E4BA5ECBE5E1}" dt="2024-07-26T13:28:01.440" v="216" actId="20577"/>
          <ac:spMkLst>
            <pc:docMk/>
            <pc:sldMk cId="1565728606" sldId="331"/>
            <ac:spMk id="2" creationId="{75C71570-E170-B666-B5D5-E1CCDA848B27}"/>
          </ac:spMkLst>
        </pc:spChg>
      </pc:sldChg>
      <pc:sldChg chg="modSp mod">
        <pc:chgData name="Vincenzo Laiola" userId="1ff089be-60b9-4cab-ba71-613a42a6944b" providerId="ADAL" clId="{8B8F861E-C1C6-418A-BD67-E4BA5ECBE5E1}" dt="2024-07-31T10:33:33.997" v="316" actId="20577"/>
        <pc:sldMkLst>
          <pc:docMk/>
          <pc:sldMk cId="1489020502" sldId="335"/>
        </pc:sldMkLst>
        <pc:spChg chg="mod">
          <ac:chgData name="Vincenzo Laiola" userId="1ff089be-60b9-4cab-ba71-613a42a6944b" providerId="ADAL" clId="{8B8F861E-C1C6-418A-BD67-E4BA5ECBE5E1}" dt="2024-07-31T10:27:58.943" v="240" actId="20577"/>
          <ac:spMkLst>
            <pc:docMk/>
            <pc:sldMk cId="1489020502" sldId="335"/>
            <ac:spMk id="2" creationId="{47BA6547-5A9D-3DFA-18D2-21A8B9407467}"/>
          </ac:spMkLst>
        </pc:spChg>
        <pc:spChg chg="mod">
          <ac:chgData name="Vincenzo Laiola" userId="1ff089be-60b9-4cab-ba71-613a42a6944b" providerId="ADAL" clId="{8B8F861E-C1C6-418A-BD67-E4BA5ECBE5E1}" dt="2024-07-31T10:33:33.997" v="316" actId="20577"/>
          <ac:spMkLst>
            <pc:docMk/>
            <pc:sldMk cId="1489020502" sldId="335"/>
            <ac:spMk id="3" creationId="{C108B4E3-4D18-E05B-0D6C-F08A50BB898A}"/>
          </ac:spMkLst>
        </pc:spChg>
        <pc:spChg chg="mod">
          <ac:chgData name="Vincenzo Laiola" userId="1ff089be-60b9-4cab-ba71-613a42a6944b" providerId="ADAL" clId="{8B8F861E-C1C6-418A-BD67-E4BA5ECBE5E1}" dt="2024-07-31T10:28:08.502" v="255" actId="20577"/>
          <ac:spMkLst>
            <pc:docMk/>
            <pc:sldMk cId="1489020502" sldId="335"/>
            <ac:spMk id="5" creationId="{B66902F7-BD58-6E5B-627A-16D154A000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4188DC-8EE7-4967-B9BB-6E313233A5E9}" type="datetimeFigureOut">
              <a:rPr lang="it-IT" smtClean="0"/>
              <a:t>02/10/2024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8E880-0CF2-48BC-9D8D-A4EAC6A70CD5}" type="slidenum">
              <a:rPr lang="it-IT" smtClean="0"/>
              <a:t>‹N›</a:t>
            </a:fld>
            <a:endParaRPr lang="it-IT"/>
          </a:p>
        </p:txBody>
      </p:sp>
    </p:spTree>
    <p:extLst>
      <p:ext uri="{BB962C8B-B14F-4D97-AF65-F5344CB8AC3E}">
        <p14:creationId xmlns:p14="http://schemas.microsoft.com/office/powerpoint/2010/main" val="1783196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b4afab7f91_2_4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gb4afab7f91_2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Cover">
    <p:spTree>
      <p:nvGrpSpPr>
        <p:cNvPr id="1" name="Shape 8"/>
        <p:cNvGrpSpPr/>
        <p:nvPr/>
      </p:nvGrpSpPr>
      <p:grpSpPr>
        <a:xfrm>
          <a:off x="0" y="0"/>
          <a:ext cx="0" cy="0"/>
          <a:chOff x="0" y="0"/>
          <a:chExt cx="0" cy="0"/>
        </a:xfrm>
      </p:grpSpPr>
      <p:sp>
        <p:nvSpPr>
          <p:cNvPr id="9" name="Google Shape;9;p2"/>
          <p:cNvSpPr txBox="1">
            <a:spLocks noGrp="1"/>
          </p:cNvSpPr>
          <p:nvPr>
            <p:ph type="sldNum" idx="12"/>
          </p:nvPr>
        </p:nvSpPr>
        <p:spPr>
          <a:xfrm>
            <a:off x="11370399" y="6562800"/>
            <a:ext cx="720000" cy="2160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33" b="0" i="0" u="none" strike="noStrike" cap="none">
                <a:solidFill>
                  <a:schemeClr val="lt1"/>
                </a:solidFill>
                <a:latin typeface="Encode Sans"/>
                <a:ea typeface="Encode Sans"/>
                <a:cs typeface="Encode Sans"/>
                <a:sym typeface="Encode Sans"/>
              </a:defRPr>
            </a:lvl1pPr>
            <a:lvl2pPr marL="0" lvl="1" indent="0" algn="r">
              <a:spcBef>
                <a:spcPts val="0"/>
              </a:spcBef>
              <a:buNone/>
              <a:defRPr sz="933" b="0" i="0" u="none" strike="noStrike" cap="none">
                <a:solidFill>
                  <a:schemeClr val="lt1"/>
                </a:solidFill>
                <a:latin typeface="Encode Sans"/>
                <a:ea typeface="Encode Sans"/>
                <a:cs typeface="Encode Sans"/>
                <a:sym typeface="Encode Sans"/>
              </a:defRPr>
            </a:lvl2pPr>
            <a:lvl3pPr marL="0" lvl="2" indent="0" algn="r">
              <a:spcBef>
                <a:spcPts val="0"/>
              </a:spcBef>
              <a:buNone/>
              <a:defRPr sz="933" b="0" i="0" u="none" strike="noStrike" cap="none">
                <a:solidFill>
                  <a:schemeClr val="lt1"/>
                </a:solidFill>
                <a:latin typeface="Encode Sans"/>
                <a:ea typeface="Encode Sans"/>
                <a:cs typeface="Encode Sans"/>
                <a:sym typeface="Encode Sans"/>
              </a:defRPr>
            </a:lvl3pPr>
            <a:lvl4pPr marL="0" lvl="3" indent="0" algn="r">
              <a:spcBef>
                <a:spcPts val="0"/>
              </a:spcBef>
              <a:buNone/>
              <a:defRPr sz="933" b="0" i="0" u="none" strike="noStrike" cap="none">
                <a:solidFill>
                  <a:schemeClr val="lt1"/>
                </a:solidFill>
                <a:latin typeface="Encode Sans"/>
                <a:ea typeface="Encode Sans"/>
                <a:cs typeface="Encode Sans"/>
                <a:sym typeface="Encode Sans"/>
              </a:defRPr>
            </a:lvl4pPr>
            <a:lvl5pPr marL="0" lvl="4" indent="0" algn="r">
              <a:spcBef>
                <a:spcPts val="0"/>
              </a:spcBef>
              <a:buNone/>
              <a:defRPr sz="933" b="0" i="0" u="none" strike="noStrike" cap="none">
                <a:solidFill>
                  <a:schemeClr val="lt1"/>
                </a:solidFill>
                <a:latin typeface="Encode Sans"/>
                <a:ea typeface="Encode Sans"/>
                <a:cs typeface="Encode Sans"/>
                <a:sym typeface="Encode Sans"/>
              </a:defRPr>
            </a:lvl5pPr>
            <a:lvl6pPr marL="0" lvl="5" indent="0" algn="r">
              <a:spcBef>
                <a:spcPts val="0"/>
              </a:spcBef>
              <a:buNone/>
              <a:defRPr sz="933" b="0" i="0" u="none" strike="noStrike" cap="none">
                <a:solidFill>
                  <a:schemeClr val="lt1"/>
                </a:solidFill>
                <a:latin typeface="Encode Sans"/>
                <a:ea typeface="Encode Sans"/>
                <a:cs typeface="Encode Sans"/>
                <a:sym typeface="Encode Sans"/>
              </a:defRPr>
            </a:lvl6pPr>
            <a:lvl7pPr marL="0" lvl="6" indent="0" algn="r">
              <a:spcBef>
                <a:spcPts val="0"/>
              </a:spcBef>
              <a:buNone/>
              <a:defRPr sz="933" b="0" i="0" u="none" strike="noStrike" cap="none">
                <a:solidFill>
                  <a:schemeClr val="lt1"/>
                </a:solidFill>
                <a:latin typeface="Encode Sans"/>
                <a:ea typeface="Encode Sans"/>
                <a:cs typeface="Encode Sans"/>
                <a:sym typeface="Encode Sans"/>
              </a:defRPr>
            </a:lvl7pPr>
            <a:lvl8pPr marL="0" lvl="7" indent="0" algn="r">
              <a:spcBef>
                <a:spcPts val="0"/>
              </a:spcBef>
              <a:buNone/>
              <a:defRPr sz="933" b="0" i="0" u="none" strike="noStrike" cap="none">
                <a:solidFill>
                  <a:schemeClr val="lt1"/>
                </a:solidFill>
                <a:latin typeface="Encode Sans"/>
                <a:ea typeface="Encode Sans"/>
                <a:cs typeface="Encode Sans"/>
                <a:sym typeface="Encode Sans"/>
              </a:defRPr>
            </a:lvl8pPr>
            <a:lvl9pPr marL="0" lvl="8" indent="0" algn="r">
              <a:spcBef>
                <a:spcPts val="0"/>
              </a:spcBef>
              <a:buNone/>
              <a:defRPr sz="933" b="0" i="0" u="none" strike="noStrike" cap="none">
                <a:solidFill>
                  <a:schemeClr val="lt1"/>
                </a:solidFill>
                <a:latin typeface="Encode Sans"/>
                <a:ea typeface="Encode Sans"/>
                <a:cs typeface="Encode Sans"/>
                <a:sym typeface="Encode Sans"/>
              </a:defRPr>
            </a:lvl9pPr>
          </a:lstStyle>
          <a:p>
            <a:fld id="{00000000-1234-1234-1234-123412341234}" type="slidenum">
              <a:rPr lang="it-IT" smtClean="0"/>
              <a:pPr/>
              <a:t>‹N›</a:t>
            </a:fld>
            <a:endParaRPr lang="it-IT"/>
          </a:p>
        </p:txBody>
      </p:sp>
      <p:sp>
        <p:nvSpPr>
          <p:cNvPr id="10" name="Google Shape;10;p2"/>
          <p:cNvSpPr txBox="1">
            <a:spLocks noGrp="1"/>
          </p:cNvSpPr>
          <p:nvPr>
            <p:ph type="title"/>
          </p:nvPr>
        </p:nvSpPr>
        <p:spPr>
          <a:xfrm>
            <a:off x="876000" y="1950211"/>
            <a:ext cx="10440000" cy="3160800"/>
          </a:xfrm>
          <a:prstGeom prst="rect">
            <a:avLst/>
          </a:prstGeom>
          <a:noFill/>
          <a:ln>
            <a:noFill/>
          </a:ln>
        </p:spPr>
        <p:txBody>
          <a:bodyPr spcFirstLastPara="1" wrap="square" lIns="68575" tIns="34275" rIns="68575" bIns="34275" anchor="t" anchorCtr="0">
            <a:noAutofit/>
          </a:bodyPr>
          <a:lstStyle>
            <a:lvl1pPr marR="0" lvl="0" algn="l" rtl="0">
              <a:lnSpc>
                <a:spcPct val="95000"/>
              </a:lnSpc>
              <a:spcBef>
                <a:spcPts val="0"/>
              </a:spcBef>
              <a:spcAft>
                <a:spcPts val="0"/>
              </a:spcAft>
              <a:buClr>
                <a:schemeClr val="lt1"/>
              </a:buClr>
              <a:buSzPts val="3500"/>
              <a:buFont typeface="Encode Sans Expanded Light"/>
              <a:buNone/>
              <a:defRPr sz="4667" i="0" u="none" strike="noStrike" cap="none">
                <a:solidFill>
                  <a:schemeClr val="lt1"/>
                </a:solidFill>
                <a:latin typeface="Encode Sans Expanded Light"/>
                <a:ea typeface="Encode Sans Expanded Light"/>
                <a:cs typeface="Encode Sans Expanded Light"/>
                <a:sym typeface="Encode Sans Expanded Light"/>
              </a:defRPr>
            </a:lvl1pPr>
            <a:lvl2pPr lvl="1" rtl="0">
              <a:spcBef>
                <a:spcPts val="0"/>
              </a:spcBef>
              <a:spcAft>
                <a:spcPts val="0"/>
              </a:spcAft>
              <a:buSzPts val="3500"/>
              <a:buFont typeface="Encode Sans Expanded Light"/>
              <a:buNone/>
              <a:defRPr sz="4667">
                <a:latin typeface="Encode Sans Expanded Light"/>
                <a:ea typeface="Encode Sans Expanded Light"/>
                <a:cs typeface="Encode Sans Expanded Light"/>
                <a:sym typeface="Encode Sans Expanded Light"/>
              </a:defRPr>
            </a:lvl2pPr>
            <a:lvl3pPr lvl="2" rtl="0">
              <a:spcBef>
                <a:spcPts val="0"/>
              </a:spcBef>
              <a:spcAft>
                <a:spcPts val="0"/>
              </a:spcAft>
              <a:buSzPts val="3500"/>
              <a:buFont typeface="Encode Sans Expanded Light"/>
              <a:buNone/>
              <a:defRPr sz="4667">
                <a:latin typeface="Encode Sans Expanded Light"/>
                <a:ea typeface="Encode Sans Expanded Light"/>
                <a:cs typeface="Encode Sans Expanded Light"/>
                <a:sym typeface="Encode Sans Expanded Light"/>
              </a:defRPr>
            </a:lvl3pPr>
            <a:lvl4pPr lvl="3" rtl="0">
              <a:spcBef>
                <a:spcPts val="0"/>
              </a:spcBef>
              <a:spcAft>
                <a:spcPts val="0"/>
              </a:spcAft>
              <a:buSzPts val="3500"/>
              <a:buFont typeface="Encode Sans Expanded Light"/>
              <a:buNone/>
              <a:defRPr sz="4667">
                <a:latin typeface="Encode Sans Expanded Light"/>
                <a:ea typeface="Encode Sans Expanded Light"/>
                <a:cs typeface="Encode Sans Expanded Light"/>
                <a:sym typeface="Encode Sans Expanded Light"/>
              </a:defRPr>
            </a:lvl4pPr>
            <a:lvl5pPr lvl="4" rtl="0">
              <a:spcBef>
                <a:spcPts val="0"/>
              </a:spcBef>
              <a:spcAft>
                <a:spcPts val="0"/>
              </a:spcAft>
              <a:buSzPts val="3500"/>
              <a:buFont typeface="Encode Sans Expanded Light"/>
              <a:buNone/>
              <a:defRPr sz="4667">
                <a:latin typeface="Encode Sans Expanded Light"/>
                <a:ea typeface="Encode Sans Expanded Light"/>
                <a:cs typeface="Encode Sans Expanded Light"/>
                <a:sym typeface="Encode Sans Expanded Light"/>
              </a:defRPr>
            </a:lvl5pPr>
            <a:lvl6pPr lvl="5" rtl="0">
              <a:spcBef>
                <a:spcPts val="0"/>
              </a:spcBef>
              <a:spcAft>
                <a:spcPts val="0"/>
              </a:spcAft>
              <a:buSzPts val="3500"/>
              <a:buFont typeface="Encode Sans Expanded Light"/>
              <a:buNone/>
              <a:defRPr sz="4667">
                <a:latin typeface="Encode Sans Expanded Light"/>
                <a:ea typeface="Encode Sans Expanded Light"/>
                <a:cs typeface="Encode Sans Expanded Light"/>
                <a:sym typeface="Encode Sans Expanded Light"/>
              </a:defRPr>
            </a:lvl6pPr>
            <a:lvl7pPr lvl="6" rtl="0">
              <a:spcBef>
                <a:spcPts val="0"/>
              </a:spcBef>
              <a:spcAft>
                <a:spcPts val="0"/>
              </a:spcAft>
              <a:buSzPts val="3500"/>
              <a:buFont typeface="Encode Sans Expanded Light"/>
              <a:buNone/>
              <a:defRPr sz="4667">
                <a:latin typeface="Encode Sans Expanded Light"/>
                <a:ea typeface="Encode Sans Expanded Light"/>
                <a:cs typeface="Encode Sans Expanded Light"/>
                <a:sym typeface="Encode Sans Expanded Light"/>
              </a:defRPr>
            </a:lvl7pPr>
            <a:lvl8pPr lvl="7" rtl="0">
              <a:spcBef>
                <a:spcPts val="0"/>
              </a:spcBef>
              <a:spcAft>
                <a:spcPts val="0"/>
              </a:spcAft>
              <a:buSzPts val="3500"/>
              <a:buFont typeface="Encode Sans Expanded Light"/>
              <a:buNone/>
              <a:defRPr sz="4667">
                <a:latin typeface="Encode Sans Expanded Light"/>
                <a:ea typeface="Encode Sans Expanded Light"/>
                <a:cs typeface="Encode Sans Expanded Light"/>
                <a:sym typeface="Encode Sans Expanded Light"/>
              </a:defRPr>
            </a:lvl8pPr>
            <a:lvl9pPr lvl="8" rtl="0">
              <a:spcBef>
                <a:spcPts val="0"/>
              </a:spcBef>
              <a:spcAft>
                <a:spcPts val="0"/>
              </a:spcAft>
              <a:buSzPts val="3500"/>
              <a:buFont typeface="Encode Sans Expanded Light"/>
              <a:buNone/>
              <a:defRPr sz="4667">
                <a:latin typeface="Encode Sans Expanded Light"/>
                <a:ea typeface="Encode Sans Expanded Light"/>
                <a:cs typeface="Encode Sans Expanded Light"/>
                <a:sym typeface="Encode Sans Expanded Light"/>
              </a:defRPr>
            </a:lvl9pPr>
          </a:lstStyle>
          <a:p>
            <a:endParaRPr/>
          </a:p>
        </p:txBody>
      </p:sp>
      <p:sp>
        <p:nvSpPr>
          <p:cNvPr id="11" name="Google Shape;11;p2"/>
          <p:cNvSpPr txBox="1">
            <a:spLocks noGrp="1"/>
          </p:cNvSpPr>
          <p:nvPr>
            <p:ph type="title" idx="2"/>
          </p:nvPr>
        </p:nvSpPr>
        <p:spPr>
          <a:xfrm>
            <a:off x="876000" y="5458133"/>
            <a:ext cx="6316800" cy="696400"/>
          </a:xfrm>
          <a:prstGeom prst="rect">
            <a:avLst/>
          </a:prstGeom>
          <a:noFill/>
          <a:ln>
            <a:noFill/>
          </a:ln>
        </p:spPr>
        <p:txBody>
          <a:bodyPr spcFirstLastPara="1" wrap="square" lIns="68575" tIns="34275" rIns="68575" bIns="34275" anchor="t" anchorCtr="0">
            <a:noAutofit/>
          </a:bodyPr>
          <a:lstStyle>
            <a:lvl1pPr marR="0" lvl="0" algn="l" rtl="0">
              <a:lnSpc>
                <a:spcPct val="95000"/>
              </a:lnSpc>
              <a:spcBef>
                <a:spcPts val="0"/>
              </a:spcBef>
              <a:spcAft>
                <a:spcPts val="0"/>
              </a:spcAft>
              <a:buClr>
                <a:srgbClr val="FFFFFF"/>
              </a:buClr>
              <a:buSzPts val="1900"/>
              <a:buNone/>
              <a:defRPr sz="2533" i="0" u="none" strike="noStrike" cap="none">
                <a:solidFill>
                  <a:srgbClr val="FFFFFF"/>
                </a:solidFill>
              </a:defRPr>
            </a:lvl1pPr>
            <a:lvl2pPr lvl="1" rtl="0">
              <a:spcBef>
                <a:spcPts val="0"/>
              </a:spcBef>
              <a:spcAft>
                <a:spcPts val="0"/>
              </a:spcAft>
              <a:buClr>
                <a:srgbClr val="FFFFFF"/>
              </a:buClr>
              <a:buSzPts val="1900"/>
              <a:buNone/>
              <a:defRPr sz="2533">
                <a:solidFill>
                  <a:srgbClr val="FFFFFF"/>
                </a:solidFill>
              </a:defRPr>
            </a:lvl2pPr>
            <a:lvl3pPr lvl="2" rtl="0">
              <a:spcBef>
                <a:spcPts val="0"/>
              </a:spcBef>
              <a:spcAft>
                <a:spcPts val="0"/>
              </a:spcAft>
              <a:buClr>
                <a:srgbClr val="FFFFFF"/>
              </a:buClr>
              <a:buSzPts val="1900"/>
              <a:buNone/>
              <a:defRPr sz="2533">
                <a:solidFill>
                  <a:srgbClr val="FFFFFF"/>
                </a:solidFill>
              </a:defRPr>
            </a:lvl3pPr>
            <a:lvl4pPr lvl="3" rtl="0">
              <a:spcBef>
                <a:spcPts val="0"/>
              </a:spcBef>
              <a:spcAft>
                <a:spcPts val="0"/>
              </a:spcAft>
              <a:buClr>
                <a:srgbClr val="FFFFFF"/>
              </a:buClr>
              <a:buSzPts val="1900"/>
              <a:buNone/>
              <a:defRPr sz="2533">
                <a:solidFill>
                  <a:srgbClr val="FFFFFF"/>
                </a:solidFill>
              </a:defRPr>
            </a:lvl4pPr>
            <a:lvl5pPr lvl="4" rtl="0">
              <a:spcBef>
                <a:spcPts val="0"/>
              </a:spcBef>
              <a:spcAft>
                <a:spcPts val="0"/>
              </a:spcAft>
              <a:buClr>
                <a:srgbClr val="FFFFFF"/>
              </a:buClr>
              <a:buSzPts val="1900"/>
              <a:buNone/>
              <a:defRPr sz="2533">
                <a:solidFill>
                  <a:srgbClr val="FFFFFF"/>
                </a:solidFill>
              </a:defRPr>
            </a:lvl5pPr>
            <a:lvl6pPr lvl="5" rtl="0">
              <a:spcBef>
                <a:spcPts val="0"/>
              </a:spcBef>
              <a:spcAft>
                <a:spcPts val="0"/>
              </a:spcAft>
              <a:buClr>
                <a:srgbClr val="FFFFFF"/>
              </a:buClr>
              <a:buSzPts val="1900"/>
              <a:buNone/>
              <a:defRPr sz="2533">
                <a:solidFill>
                  <a:srgbClr val="FFFFFF"/>
                </a:solidFill>
              </a:defRPr>
            </a:lvl6pPr>
            <a:lvl7pPr lvl="6" rtl="0">
              <a:spcBef>
                <a:spcPts val="0"/>
              </a:spcBef>
              <a:spcAft>
                <a:spcPts val="0"/>
              </a:spcAft>
              <a:buClr>
                <a:srgbClr val="FFFFFF"/>
              </a:buClr>
              <a:buSzPts val="1900"/>
              <a:buNone/>
              <a:defRPr sz="2533">
                <a:solidFill>
                  <a:srgbClr val="FFFFFF"/>
                </a:solidFill>
              </a:defRPr>
            </a:lvl7pPr>
            <a:lvl8pPr lvl="7" rtl="0">
              <a:spcBef>
                <a:spcPts val="0"/>
              </a:spcBef>
              <a:spcAft>
                <a:spcPts val="0"/>
              </a:spcAft>
              <a:buClr>
                <a:srgbClr val="FFFFFF"/>
              </a:buClr>
              <a:buSzPts val="1900"/>
              <a:buNone/>
              <a:defRPr sz="2533">
                <a:solidFill>
                  <a:srgbClr val="FFFFFF"/>
                </a:solidFill>
              </a:defRPr>
            </a:lvl8pPr>
            <a:lvl9pPr lvl="8" rtl="0">
              <a:spcBef>
                <a:spcPts val="0"/>
              </a:spcBef>
              <a:spcAft>
                <a:spcPts val="0"/>
              </a:spcAft>
              <a:buClr>
                <a:srgbClr val="FFFFFF"/>
              </a:buClr>
              <a:buSzPts val="1900"/>
              <a:buNone/>
              <a:defRPr sz="2533">
                <a:solidFill>
                  <a:srgbClr val="FFFFFF"/>
                </a:solidFill>
              </a:defRPr>
            </a:lvl9pPr>
          </a:lstStyle>
          <a:p>
            <a:endParaRPr/>
          </a:p>
        </p:txBody>
      </p:sp>
    </p:spTree>
    <p:extLst>
      <p:ext uri="{BB962C8B-B14F-4D97-AF65-F5344CB8AC3E}">
        <p14:creationId xmlns:p14="http://schemas.microsoft.com/office/powerpoint/2010/main" val="1211404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with a photo">
  <p:cSld name="Text with a photo">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10979875" y="6489701"/>
            <a:ext cx="720000" cy="2160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smtClean="0"/>
              <a:pPr/>
              <a:t>‹N›</a:t>
            </a:fld>
            <a:endParaRPr lang="it-IT"/>
          </a:p>
        </p:txBody>
      </p:sp>
      <p:sp>
        <p:nvSpPr>
          <p:cNvPr id="63" name="Google Shape;63;p12"/>
          <p:cNvSpPr txBox="1">
            <a:spLocks noGrp="1"/>
          </p:cNvSpPr>
          <p:nvPr>
            <p:ph type="body" idx="1"/>
          </p:nvPr>
        </p:nvSpPr>
        <p:spPr>
          <a:xfrm>
            <a:off x="536400" y="2638567"/>
            <a:ext cx="5538800" cy="3586400"/>
          </a:xfrm>
          <a:prstGeom prst="rect">
            <a:avLst/>
          </a:prstGeom>
          <a:noFill/>
          <a:ln>
            <a:noFill/>
          </a:ln>
        </p:spPr>
        <p:txBody>
          <a:bodyPr spcFirstLastPara="1" wrap="square" lIns="68575" tIns="34275" rIns="68575" bIns="34275" anchor="t" anchorCtr="0">
            <a:noAutofit/>
          </a:bodyPr>
          <a:lstStyle>
            <a:lvl1pPr marL="609585" lvl="0" indent="-304792" algn="l" rtl="0">
              <a:lnSpc>
                <a:spcPct val="100000"/>
              </a:lnSpc>
              <a:spcBef>
                <a:spcPts val="0"/>
              </a:spcBef>
              <a:spcAft>
                <a:spcPts val="0"/>
              </a:spcAft>
              <a:buClr>
                <a:schemeClr val="dk2"/>
              </a:buClr>
              <a:buSzPts val="1600"/>
              <a:buNone/>
              <a:defRPr sz="1867"/>
            </a:lvl1pPr>
            <a:lvl2pPr marL="1219170" lvl="1" indent="-440256" algn="l" rtl="0">
              <a:lnSpc>
                <a:spcPct val="100000"/>
              </a:lnSpc>
              <a:spcBef>
                <a:spcPts val="667"/>
              </a:spcBef>
              <a:spcAft>
                <a:spcPts val="0"/>
              </a:spcAft>
              <a:buClr>
                <a:schemeClr val="dk2"/>
              </a:buClr>
              <a:buSzPts val="1600"/>
              <a:buChar char="•"/>
              <a:defRPr sz="1867"/>
            </a:lvl2pPr>
            <a:lvl3pPr marL="1828754" lvl="2" indent="-304792" algn="l" rtl="0">
              <a:lnSpc>
                <a:spcPct val="100000"/>
              </a:lnSpc>
              <a:spcBef>
                <a:spcPts val="667"/>
              </a:spcBef>
              <a:spcAft>
                <a:spcPts val="0"/>
              </a:spcAft>
              <a:buClr>
                <a:schemeClr val="dk2"/>
              </a:buClr>
              <a:buSzPts val="1800"/>
              <a:buNone/>
              <a:defRPr sz="1467"/>
            </a:lvl3pPr>
            <a:lvl4pPr marL="2438339" lvl="3" indent="-304792" algn="l" rtl="0">
              <a:lnSpc>
                <a:spcPct val="100000"/>
              </a:lnSpc>
              <a:spcBef>
                <a:spcPts val="400"/>
              </a:spcBef>
              <a:spcAft>
                <a:spcPts val="0"/>
              </a:spcAft>
              <a:buClr>
                <a:schemeClr val="dk2"/>
              </a:buClr>
              <a:buSzPts val="1500"/>
              <a:buNone/>
              <a:defRPr sz="1333"/>
            </a:lvl4pPr>
            <a:lvl5pPr marL="3047924" lvl="4" indent="-431789" algn="l" rtl="0">
              <a:lnSpc>
                <a:spcPct val="100000"/>
              </a:lnSpc>
              <a:spcBef>
                <a:spcPts val="400"/>
              </a:spcBef>
              <a:spcAft>
                <a:spcPts val="0"/>
              </a:spcAft>
              <a:buClr>
                <a:schemeClr val="dk2"/>
              </a:buClr>
              <a:buSzPts val="1500"/>
              <a:buChar char="•"/>
              <a:defRPr sz="1333"/>
            </a:lvl5pPr>
            <a:lvl6pPr marL="3657509" lvl="5" indent="-423323" algn="l" rtl="0">
              <a:lnSpc>
                <a:spcPct val="100000"/>
              </a:lnSpc>
              <a:spcBef>
                <a:spcPts val="400"/>
              </a:spcBef>
              <a:spcAft>
                <a:spcPts val="0"/>
              </a:spcAft>
              <a:buClr>
                <a:schemeClr val="dk1"/>
              </a:buClr>
              <a:buSzPts val="1400"/>
              <a:buChar char="•"/>
              <a:defRPr/>
            </a:lvl6pPr>
            <a:lvl7pPr marL="4267093" lvl="6" indent="-423323" algn="l" rtl="0">
              <a:lnSpc>
                <a:spcPct val="100000"/>
              </a:lnSpc>
              <a:spcBef>
                <a:spcPts val="400"/>
              </a:spcBef>
              <a:spcAft>
                <a:spcPts val="0"/>
              </a:spcAft>
              <a:buClr>
                <a:schemeClr val="dk1"/>
              </a:buClr>
              <a:buSzPts val="1400"/>
              <a:buChar char="•"/>
              <a:defRPr/>
            </a:lvl7pPr>
            <a:lvl8pPr marL="4876678" lvl="7" indent="-423323" algn="l" rtl="0">
              <a:lnSpc>
                <a:spcPct val="100000"/>
              </a:lnSpc>
              <a:spcBef>
                <a:spcPts val="400"/>
              </a:spcBef>
              <a:spcAft>
                <a:spcPts val="0"/>
              </a:spcAft>
              <a:buClr>
                <a:schemeClr val="dk1"/>
              </a:buClr>
              <a:buSzPts val="1400"/>
              <a:buChar char="•"/>
              <a:defRPr/>
            </a:lvl8pPr>
            <a:lvl9pPr marL="5486263" lvl="8" indent="-423323" algn="l" rtl="0">
              <a:lnSpc>
                <a:spcPct val="100000"/>
              </a:lnSpc>
              <a:spcBef>
                <a:spcPts val="400"/>
              </a:spcBef>
              <a:spcAft>
                <a:spcPts val="0"/>
              </a:spcAft>
              <a:buClr>
                <a:schemeClr val="dk1"/>
              </a:buClr>
              <a:buSzPts val="1400"/>
              <a:buChar char="•"/>
              <a:defRPr/>
            </a:lvl9pPr>
          </a:lstStyle>
          <a:p>
            <a:endParaRPr/>
          </a:p>
        </p:txBody>
      </p:sp>
      <p:pic>
        <p:nvPicPr>
          <p:cNvPr id="64" name="Google Shape;64;p12"/>
          <p:cNvPicPr preferRelativeResize="0"/>
          <p:nvPr/>
        </p:nvPicPr>
        <p:blipFill>
          <a:blip r:embed="rId2">
            <a:alphaModFix/>
          </a:blip>
          <a:stretch>
            <a:fillRect/>
          </a:stretch>
        </p:blipFill>
        <p:spPr>
          <a:xfrm>
            <a:off x="0" y="446370"/>
            <a:ext cx="9677400" cy="342900"/>
          </a:xfrm>
          <a:prstGeom prst="rect">
            <a:avLst/>
          </a:prstGeom>
          <a:noFill/>
          <a:ln>
            <a:noFill/>
          </a:ln>
        </p:spPr>
      </p:pic>
      <p:sp>
        <p:nvSpPr>
          <p:cNvPr id="65" name="Google Shape;65;p12"/>
          <p:cNvSpPr txBox="1">
            <a:spLocks noGrp="1"/>
          </p:cNvSpPr>
          <p:nvPr>
            <p:ph type="title"/>
          </p:nvPr>
        </p:nvSpPr>
        <p:spPr>
          <a:xfrm>
            <a:off x="536467" y="446200"/>
            <a:ext cx="8506000" cy="342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FFFFFF"/>
              </a:buClr>
              <a:buSzPts val="1100"/>
              <a:buNone/>
              <a:defRPr sz="1467">
                <a:solidFill>
                  <a:srgbClr val="FFFFFF"/>
                </a:solidFill>
              </a:defRPr>
            </a:lvl1pPr>
            <a:lvl2pPr lvl="1" rtl="0">
              <a:lnSpc>
                <a:spcPct val="100000"/>
              </a:lnSpc>
              <a:spcBef>
                <a:spcPts val="0"/>
              </a:spcBef>
              <a:spcAft>
                <a:spcPts val="0"/>
              </a:spcAft>
              <a:buSzPts val="2000"/>
              <a:buNone/>
              <a:defRPr sz="2667"/>
            </a:lvl2pPr>
            <a:lvl3pPr lvl="2" rtl="0">
              <a:lnSpc>
                <a:spcPct val="100000"/>
              </a:lnSpc>
              <a:spcBef>
                <a:spcPts val="0"/>
              </a:spcBef>
              <a:spcAft>
                <a:spcPts val="0"/>
              </a:spcAft>
              <a:buSzPts val="2000"/>
              <a:buNone/>
              <a:defRPr sz="2667"/>
            </a:lvl3pPr>
            <a:lvl4pPr lvl="3" rtl="0">
              <a:lnSpc>
                <a:spcPct val="100000"/>
              </a:lnSpc>
              <a:spcBef>
                <a:spcPts val="0"/>
              </a:spcBef>
              <a:spcAft>
                <a:spcPts val="0"/>
              </a:spcAft>
              <a:buSzPts val="2000"/>
              <a:buNone/>
              <a:defRPr sz="2667"/>
            </a:lvl4pPr>
            <a:lvl5pPr lvl="4" rtl="0">
              <a:lnSpc>
                <a:spcPct val="100000"/>
              </a:lnSpc>
              <a:spcBef>
                <a:spcPts val="0"/>
              </a:spcBef>
              <a:spcAft>
                <a:spcPts val="0"/>
              </a:spcAft>
              <a:buSzPts val="2000"/>
              <a:buNone/>
              <a:defRPr sz="2667"/>
            </a:lvl5pPr>
            <a:lvl6pPr lvl="5" rtl="0">
              <a:lnSpc>
                <a:spcPct val="100000"/>
              </a:lnSpc>
              <a:spcBef>
                <a:spcPts val="0"/>
              </a:spcBef>
              <a:spcAft>
                <a:spcPts val="0"/>
              </a:spcAft>
              <a:buSzPts val="2000"/>
              <a:buNone/>
              <a:defRPr sz="2667"/>
            </a:lvl6pPr>
            <a:lvl7pPr lvl="6" rtl="0">
              <a:lnSpc>
                <a:spcPct val="100000"/>
              </a:lnSpc>
              <a:spcBef>
                <a:spcPts val="0"/>
              </a:spcBef>
              <a:spcAft>
                <a:spcPts val="0"/>
              </a:spcAft>
              <a:buSzPts val="2000"/>
              <a:buNone/>
              <a:defRPr sz="2667"/>
            </a:lvl7pPr>
            <a:lvl8pPr lvl="7" rtl="0">
              <a:lnSpc>
                <a:spcPct val="100000"/>
              </a:lnSpc>
              <a:spcBef>
                <a:spcPts val="0"/>
              </a:spcBef>
              <a:spcAft>
                <a:spcPts val="0"/>
              </a:spcAft>
              <a:buSzPts val="2000"/>
              <a:buNone/>
              <a:defRPr sz="2667"/>
            </a:lvl8pPr>
            <a:lvl9pPr lvl="8" rtl="0">
              <a:lnSpc>
                <a:spcPct val="100000"/>
              </a:lnSpc>
              <a:spcBef>
                <a:spcPts val="0"/>
              </a:spcBef>
              <a:spcAft>
                <a:spcPts val="0"/>
              </a:spcAft>
              <a:buSzPts val="2000"/>
              <a:buNone/>
              <a:defRPr sz="2667"/>
            </a:lvl9pPr>
          </a:lstStyle>
          <a:p>
            <a:endParaRPr/>
          </a:p>
        </p:txBody>
      </p:sp>
      <p:sp>
        <p:nvSpPr>
          <p:cNvPr id="66" name="Google Shape;66;p12"/>
          <p:cNvSpPr txBox="1">
            <a:spLocks noGrp="1"/>
          </p:cNvSpPr>
          <p:nvPr>
            <p:ph type="title" idx="2"/>
          </p:nvPr>
        </p:nvSpPr>
        <p:spPr>
          <a:xfrm>
            <a:off x="536400" y="1244467"/>
            <a:ext cx="5538800" cy="8640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Clr>
                <a:schemeClr val="dk2"/>
              </a:buClr>
              <a:buSzPts val="2000"/>
              <a:buNone/>
              <a:defRPr sz="2667"/>
            </a:lvl1pPr>
            <a:lvl2pPr lvl="1" rtl="0">
              <a:lnSpc>
                <a:spcPct val="100000"/>
              </a:lnSpc>
              <a:spcBef>
                <a:spcPts val="0"/>
              </a:spcBef>
              <a:spcAft>
                <a:spcPts val="0"/>
              </a:spcAft>
              <a:buSzPts val="2000"/>
              <a:buNone/>
              <a:defRPr sz="2667"/>
            </a:lvl2pPr>
            <a:lvl3pPr lvl="2" rtl="0">
              <a:lnSpc>
                <a:spcPct val="100000"/>
              </a:lnSpc>
              <a:spcBef>
                <a:spcPts val="0"/>
              </a:spcBef>
              <a:spcAft>
                <a:spcPts val="0"/>
              </a:spcAft>
              <a:buSzPts val="2000"/>
              <a:buNone/>
              <a:defRPr sz="2667"/>
            </a:lvl3pPr>
            <a:lvl4pPr lvl="3" rtl="0">
              <a:lnSpc>
                <a:spcPct val="100000"/>
              </a:lnSpc>
              <a:spcBef>
                <a:spcPts val="0"/>
              </a:spcBef>
              <a:spcAft>
                <a:spcPts val="0"/>
              </a:spcAft>
              <a:buSzPts val="2000"/>
              <a:buNone/>
              <a:defRPr sz="2667"/>
            </a:lvl4pPr>
            <a:lvl5pPr lvl="4" rtl="0">
              <a:lnSpc>
                <a:spcPct val="100000"/>
              </a:lnSpc>
              <a:spcBef>
                <a:spcPts val="0"/>
              </a:spcBef>
              <a:spcAft>
                <a:spcPts val="0"/>
              </a:spcAft>
              <a:buSzPts val="2000"/>
              <a:buNone/>
              <a:defRPr sz="2667"/>
            </a:lvl5pPr>
            <a:lvl6pPr lvl="5" rtl="0">
              <a:lnSpc>
                <a:spcPct val="100000"/>
              </a:lnSpc>
              <a:spcBef>
                <a:spcPts val="0"/>
              </a:spcBef>
              <a:spcAft>
                <a:spcPts val="0"/>
              </a:spcAft>
              <a:buSzPts val="2000"/>
              <a:buNone/>
              <a:defRPr sz="2667"/>
            </a:lvl6pPr>
            <a:lvl7pPr lvl="6" rtl="0">
              <a:lnSpc>
                <a:spcPct val="100000"/>
              </a:lnSpc>
              <a:spcBef>
                <a:spcPts val="0"/>
              </a:spcBef>
              <a:spcAft>
                <a:spcPts val="0"/>
              </a:spcAft>
              <a:buSzPts val="2000"/>
              <a:buNone/>
              <a:defRPr sz="2667"/>
            </a:lvl7pPr>
            <a:lvl8pPr lvl="7" rtl="0">
              <a:lnSpc>
                <a:spcPct val="100000"/>
              </a:lnSpc>
              <a:spcBef>
                <a:spcPts val="0"/>
              </a:spcBef>
              <a:spcAft>
                <a:spcPts val="0"/>
              </a:spcAft>
              <a:buSzPts val="2000"/>
              <a:buNone/>
              <a:defRPr sz="2667"/>
            </a:lvl8pPr>
            <a:lvl9pPr lvl="8" rtl="0">
              <a:lnSpc>
                <a:spcPct val="100000"/>
              </a:lnSpc>
              <a:spcBef>
                <a:spcPts val="0"/>
              </a:spcBef>
              <a:spcAft>
                <a:spcPts val="0"/>
              </a:spcAft>
              <a:buSzPts val="2000"/>
              <a:buNone/>
              <a:defRPr sz="2667"/>
            </a:lvl9pPr>
          </a:lstStyle>
          <a:p>
            <a:endParaRPr/>
          </a:p>
        </p:txBody>
      </p:sp>
      <p:sp>
        <p:nvSpPr>
          <p:cNvPr id="67" name="Google Shape;67;p12"/>
          <p:cNvSpPr txBox="1">
            <a:spLocks noGrp="1"/>
          </p:cNvSpPr>
          <p:nvPr>
            <p:ph type="title" idx="3"/>
          </p:nvPr>
        </p:nvSpPr>
        <p:spPr>
          <a:xfrm>
            <a:off x="536533" y="6489700"/>
            <a:ext cx="1056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
        <p:nvSpPr>
          <p:cNvPr id="68" name="Google Shape;68;p12"/>
          <p:cNvSpPr txBox="1">
            <a:spLocks noGrp="1"/>
          </p:cNvSpPr>
          <p:nvPr>
            <p:ph type="title" idx="4"/>
          </p:nvPr>
        </p:nvSpPr>
        <p:spPr>
          <a:xfrm>
            <a:off x="1592533" y="6489700"/>
            <a:ext cx="4800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Tree>
    <p:extLst>
      <p:ext uri="{BB962C8B-B14F-4D97-AF65-F5344CB8AC3E}">
        <p14:creationId xmlns:p14="http://schemas.microsoft.com/office/powerpoint/2010/main" val="313947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white without a photo">
  <p:cSld name="Text white without a photo">
    <p:spTree>
      <p:nvGrpSpPr>
        <p:cNvPr id="1" name="Shape 69"/>
        <p:cNvGrpSpPr/>
        <p:nvPr/>
      </p:nvGrpSpPr>
      <p:grpSpPr>
        <a:xfrm>
          <a:off x="0" y="0"/>
          <a:ext cx="0" cy="0"/>
          <a:chOff x="0" y="0"/>
          <a:chExt cx="0" cy="0"/>
        </a:xfrm>
      </p:grpSpPr>
      <p:sp>
        <p:nvSpPr>
          <p:cNvPr id="70" name="Google Shape;70;p13"/>
          <p:cNvSpPr/>
          <p:nvPr/>
        </p:nvSpPr>
        <p:spPr>
          <a:xfrm>
            <a:off x="598467" y="1244467"/>
            <a:ext cx="5476400" cy="4980400"/>
          </a:xfrm>
          <a:prstGeom prst="rect">
            <a:avLst/>
          </a:prstGeom>
          <a:solidFill>
            <a:srgbClr val="24378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13"/>
          <p:cNvSpPr txBox="1">
            <a:spLocks noGrp="1"/>
          </p:cNvSpPr>
          <p:nvPr>
            <p:ph type="title"/>
          </p:nvPr>
        </p:nvSpPr>
        <p:spPr>
          <a:xfrm>
            <a:off x="598467" y="1233900"/>
            <a:ext cx="5476400" cy="1160400"/>
          </a:xfrm>
          <a:prstGeom prst="rect">
            <a:avLst/>
          </a:prstGeom>
          <a:noFill/>
          <a:ln>
            <a:noFill/>
          </a:ln>
        </p:spPr>
        <p:txBody>
          <a:bodyPr spcFirstLastPara="1" wrap="square" lIns="270000" tIns="405000" rIns="270000" bIns="270000" anchor="t" anchorCtr="0">
            <a:noAutofit/>
          </a:bodyPr>
          <a:lstStyle>
            <a:lvl1pPr lvl="0" algn="l" rtl="0">
              <a:lnSpc>
                <a:spcPct val="100000"/>
              </a:lnSpc>
              <a:spcBef>
                <a:spcPts val="0"/>
              </a:spcBef>
              <a:spcAft>
                <a:spcPts val="0"/>
              </a:spcAft>
              <a:buClr>
                <a:schemeClr val="lt1"/>
              </a:buClr>
              <a:buSzPts val="1400"/>
              <a:buFont typeface="Encode Sans"/>
              <a:buNone/>
              <a:defRPr sz="2667">
                <a:solidFill>
                  <a:schemeClr val="lt1"/>
                </a:solidFill>
              </a:defRPr>
            </a:lvl1pPr>
            <a:lvl2pPr lvl="1" rtl="0">
              <a:lnSpc>
                <a:spcPct val="100000"/>
              </a:lnSpc>
              <a:spcBef>
                <a:spcPts val="0"/>
              </a:spcBef>
              <a:spcAft>
                <a:spcPts val="0"/>
              </a:spcAft>
              <a:buSzPts val="2000"/>
              <a:buNone/>
              <a:defRPr sz="2667"/>
            </a:lvl2pPr>
            <a:lvl3pPr lvl="2" rtl="0">
              <a:lnSpc>
                <a:spcPct val="100000"/>
              </a:lnSpc>
              <a:spcBef>
                <a:spcPts val="0"/>
              </a:spcBef>
              <a:spcAft>
                <a:spcPts val="0"/>
              </a:spcAft>
              <a:buSzPts val="2000"/>
              <a:buNone/>
              <a:defRPr sz="2667"/>
            </a:lvl3pPr>
            <a:lvl4pPr lvl="3" rtl="0">
              <a:lnSpc>
                <a:spcPct val="100000"/>
              </a:lnSpc>
              <a:spcBef>
                <a:spcPts val="0"/>
              </a:spcBef>
              <a:spcAft>
                <a:spcPts val="0"/>
              </a:spcAft>
              <a:buSzPts val="2000"/>
              <a:buNone/>
              <a:defRPr sz="2667"/>
            </a:lvl4pPr>
            <a:lvl5pPr lvl="4" rtl="0">
              <a:lnSpc>
                <a:spcPct val="100000"/>
              </a:lnSpc>
              <a:spcBef>
                <a:spcPts val="0"/>
              </a:spcBef>
              <a:spcAft>
                <a:spcPts val="0"/>
              </a:spcAft>
              <a:buSzPts val="2000"/>
              <a:buNone/>
              <a:defRPr sz="2667"/>
            </a:lvl5pPr>
            <a:lvl6pPr lvl="5" rtl="0">
              <a:lnSpc>
                <a:spcPct val="100000"/>
              </a:lnSpc>
              <a:spcBef>
                <a:spcPts val="0"/>
              </a:spcBef>
              <a:spcAft>
                <a:spcPts val="0"/>
              </a:spcAft>
              <a:buSzPts val="2000"/>
              <a:buNone/>
              <a:defRPr sz="2667"/>
            </a:lvl6pPr>
            <a:lvl7pPr lvl="6" rtl="0">
              <a:lnSpc>
                <a:spcPct val="100000"/>
              </a:lnSpc>
              <a:spcBef>
                <a:spcPts val="0"/>
              </a:spcBef>
              <a:spcAft>
                <a:spcPts val="0"/>
              </a:spcAft>
              <a:buSzPts val="2000"/>
              <a:buNone/>
              <a:defRPr sz="2667"/>
            </a:lvl7pPr>
            <a:lvl8pPr lvl="7" rtl="0">
              <a:lnSpc>
                <a:spcPct val="100000"/>
              </a:lnSpc>
              <a:spcBef>
                <a:spcPts val="0"/>
              </a:spcBef>
              <a:spcAft>
                <a:spcPts val="0"/>
              </a:spcAft>
              <a:buSzPts val="2000"/>
              <a:buNone/>
              <a:defRPr sz="2667"/>
            </a:lvl8pPr>
            <a:lvl9pPr lvl="8" rtl="0">
              <a:lnSpc>
                <a:spcPct val="100000"/>
              </a:lnSpc>
              <a:spcBef>
                <a:spcPts val="0"/>
              </a:spcBef>
              <a:spcAft>
                <a:spcPts val="0"/>
              </a:spcAft>
              <a:buSzPts val="2000"/>
              <a:buNone/>
              <a:defRPr sz="2667"/>
            </a:lvl9pPr>
          </a:lstStyle>
          <a:p>
            <a:endParaRPr/>
          </a:p>
        </p:txBody>
      </p:sp>
      <p:sp>
        <p:nvSpPr>
          <p:cNvPr id="72" name="Google Shape;72;p13"/>
          <p:cNvSpPr txBox="1">
            <a:spLocks noGrp="1"/>
          </p:cNvSpPr>
          <p:nvPr>
            <p:ph type="sldNum" idx="12"/>
          </p:nvPr>
        </p:nvSpPr>
        <p:spPr>
          <a:xfrm>
            <a:off x="10979875" y="6489701"/>
            <a:ext cx="720000" cy="2160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smtClean="0"/>
              <a:pPr/>
              <a:t>‹N›</a:t>
            </a:fld>
            <a:endParaRPr lang="it-IT"/>
          </a:p>
        </p:txBody>
      </p:sp>
      <p:sp>
        <p:nvSpPr>
          <p:cNvPr id="73" name="Google Shape;73;p13"/>
          <p:cNvSpPr txBox="1">
            <a:spLocks noGrp="1"/>
          </p:cNvSpPr>
          <p:nvPr>
            <p:ph type="body" idx="1"/>
          </p:nvPr>
        </p:nvSpPr>
        <p:spPr>
          <a:xfrm>
            <a:off x="598700" y="3042367"/>
            <a:ext cx="5476400" cy="2880000"/>
          </a:xfrm>
          <a:prstGeom prst="rect">
            <a:avLst/>
          </a:prstGeom>
          <a:noFill/>
          <a:ln>
            <a:noFill/>
          </a:ln>
        </p:spPr>
        <p:txBody>
          <a:bodyPr spcFirstLastPara="1" wrap="square" lIns="274300" tIns="91425" rIns="274300" bIns="91425" anchor="t" anchorCtr="0">
            <a:noAutofit/>
          </a:bodyPr>
          <a:lstStyle>
            <a:lvl1pPr marL="609585" lvl="0" indent="-304792" algn="l">
              <a:lnSpc>
                <a:spcPct val="100000"/>
              </a:lnSpc>
              <a:spcBef>
                <a:spcPts val="0"/>
              </a:spcBef>
              <a:spcAft>
                <a:spcPts val="0"/>
              </a:spcAft>
              <a:buClr>
                <a:schemeClr val="lt1"/>
              </a:buClr>
              <a:buSzPts val="1400"/>
              <a:buNone/>
              <a:defRPr sz="1867">
                <a:solidFill>
                  <a:schemeClr val="lt1"/>
                </a:solidFill>
              </a:defRPr>
            </a:lvl1pPr>
            <a:lvl2pPr marL="1219170" lvl="1" indent="-423323" algn="l">
              <a:lnSpc>
                <a:spcPct val="100000"/>
              </a:lnSpc>
              <a:spcBef>
                <a:spcPts val="667"/>
              </a:spcBef>
              <a:spcAft>
                <a:spcPts val="0"/>
              </a:spcAft>
              <a:buClr>
                <a:schemeClr val="lt1"/>
              </a:buClr>
              <a:buSzPts val="1400"/>
              <a:buChar char="•"/>
              <a:defRPr sz="1867">
                <a:solidFill>
                  <a:schemeClr val="lt1"/>
                </a:solidFill>
              </a:defRPr>
            </a:lvl2pPr>
            <a:lvl3pPr marL="1828754" lvl="2" indent="-304792" algn="l">
              <a:lnSpc>
                <a:spcPct val="100000"/>
              </a:lnSpc>
              <a:spcBef>
                <a:spcPts val="667"/>
              </a:spcBef>
              <a:spcAft>
                <a:spcPts val="0"/>
              </a:spcAft>
              <a:buClr>
                <a:schemeClr val="lt1"/>
              </a:buClr>
              <a:buSzPts val="1400"/>
              <a:buNone/>
              <a:defRPr sz="1467">
                <a:solidFill>
                  <a:schemeClr val="lt1"/>
                </a:solidFill>
              </a:defRPr>
            </a:lvl3pPr>
            <a:lvl4pPr marL="2438339" lvl="3" indent="-304792" algn="l">
              <a:lnSpc>
                <a:spcPct val="100000"/>
              </a:lnSpc>
              <a:spcBef>
                <a:spcPts val="400"/>
              </a:spcBef>
              <a:spcAft>
                <a:spcPts val="0"/>
              </a:spcAft>
              <a:buClr>
                <a:schemeClr val="lt1"/>
              </a:buClr>
              <a:buSzPts val="1000"/>
              <a:buNone/>
              <a:defRPr sz="1333">
                <a:solidFill>
                  <a:schemeClr val="lt1"/>
                </a:solidFill>
              </a:defRPr>
            </a:lvl4pPr>
            <a:lvl5pPr marL="3047924" lvl="4" indent="-389457" algn="l">
              <a:lnSpc>
                <a:spcPct val="100000"/>
              </a:lnSpc>
              <a:spcBef>
                <a:spcPts val="400"/>
              </a:spcBef>
              <a:spcAft>
                <a:spcPts val="0"/>
              </a:spcAft>
              <a:buClr>
                <a:schemeClr val="lt1"/>
              </a:buClr>
              <a:buSzPts val="1000"/>
              <a:buChar char="•"/>
              <a:defRPr sz="1333">
                <a:solidFill>
                  <a:schemeClr val="lt1"/>
                </a:solidFill>
              </a:defRPr>
            </a:lvl5pPr>
            <a:lvl6pPr marL="3657509" lvl="5" indent="-423323" algn="l">
              <a:lnSpc>
                <a:spcPct val="100000"/>
              </a:lnSpc>
              <a:spcBef>
                <a:spcPts val="400"/>
              </a:spcBef>
              <a:spcAft>
                <a:spcPts val="0"/>
              </a:spcAft>
              <a:buClr>
                <a:srgbClr val="FFFFFF"/>
              </a:buClr>
              <a:buSzPts val="1400"/>
              <a:buChar char="•"/>
              <a:defRPr>
                <a:solidFill>
                  <a:srgbClr val="FFFFFF"/>
                </a:solidFill>
              </a:defRPr>
            </a:lvl6pPr>
            <a:lvl7pPr marL="4267093" lvl="6" indent="-423323" algn="l">
              <a:lnSpc>
                <a:spcPct val="100000"/>
              </a:lnSpc>
              <a:spcBef>
                <a:spcPts val="400"/>
              </a:spcBef>
              <a:spcAft>
                <a:spcPts val="0"/>
              </a:spcAft>
              <a:buClr>
                <a:srgbClr val="FFFFFF"/>
              </a:buClr>
              <a:buSzPts val="1400"/>
              <a:buChar char="•"/>
              <a:defRPr>
                <a:solidFill>
                  <a:srgbClr val="FFFFFF"/>
                </a:solidFill>
              </a:defRPr>
            </a:lvl7pPr>
            <a:lvl8pPr marL="4876678" lvl="7" indent="-423323" algn="l">
              <a:lnSpc>
                <a:spcPct val="100000"/>
              </a:lnSpc>
              <a:spcBef>
                <a:spcPts val="400"/>
              </a:spcBef>
              <a:spcAft>
                <a:spcPts val="0"/>
              </a:spcAft>
              <a:buClr>
                <a:srgbClr val="FFFFFF"/>
              </a:buClr>
              <a:buSzPts val="1400"/>
              <a:buChar char="•"/>
              <a:defRPr>
                <a:solidFill>
                  <a:srgbClr val="FFFFFF"/>
                </a:solidFill>
              </a:defRPr>
            </a:lvl8pPr>
            <a:lvl9pPr marL="5486263" lvl="8" indent="-423323" algn="l">
              <a:lnSpc>
                <a:spcPct val="100000"/>
              </a:lnSpc>
              <a:spcBef>
                <a:spcPts val="400"/>
              </a:spcBef>
              <a:spcAft>
                <a:spcPts val="0"/>
              </a:spcAft>
              <a:buClr>
                <a:srgbClr val="FFFFFF"/>
              </a:buClr>
              <a:buSzPts val="1400"/>
              <a:buChar char="•"/>
              <a:defRPr>
                <a:solidFill>
                  <a:srgbClr val="FFFFFF"/>
                </a:solidFill>
              </a:defRPr>
            </a:lvl9pPr>
          </a:lstStyle>
          <a:p>
            <a:endParaRPr/>
          </a:p>
        </p:txBody>
      </p:sp>
      <p:pic>
        <p:nvPicPr>
          <p:cNvPr id="74" name="Google Shape;74;p13"/>
          <p:cNvPicPr preferRelativeResize="0"/>
          <p:nvPr/>
        </p:nvPicPr>
        <p:blipFill>
          <a:blip r:embed="rId2">
            <a:alphaModFix/>
          </a:blip>
          <a:stretch>
            <a:fillRect/>
          </a:stretch>
        </p:blipFill>
        <p:spPr>
          <a:xfrm>
            <a:off x="6075100" y="2925615"/>
            <a:ext cx="309133" cy="1618095"/>
          </a:xfrm>
          <a:prstGeom prst="rect">
            <a:avLst/>
          </a:prstGeom>
          <a:noFill/>
          <a:ln>
            <a:noFill/>
          </a:ln>
        </p:spPr>
      </p:pic>
      <p:pic>
        <p:nvPicPr>
          <p:cNvPr id="75" name="Google Shape;75;p13"/>
          <p:cNvPicPr preferRelativeResize="0"/>
          <p:nvPr/>
        </p:nvPicPr>
        <p:blipFill>
          <a:blip r:embed="rId3">
            <a:alphaModFix/>
          </a:blip>
          <a:stretch>
            <a:fillRect/>
          </a:stretch>
        </p:blipFill>
        <p:spPr>
          <a:xfrm>
            <a:off x="0" y="446370"/>
            <a:ext cx="9677400" cy="342900"/>
          </a:xfrm>
          <a:prstGeom prst="rect">
            <a:avLst/>
          </a:prstGeom>
          <a:noFill/>
          <a:ln>
            <a:noFill/>
          </a:ln>
        </p:spPr>
      </p:pic>
      <p:sp>
        <p:nvSpPr>
          <p:cNvPr id="76" name="Google Shape;76;p13"/>
          <p:cNvSpPr txBox="1">
            <a:spLocks noGrp="1"/>
          </p:cNvSpPr>
          <p:nvPr>
            <p:ph type="title" idx="2"/>
          </p:nvPr>
        </p:nvSpPr>
        <p:spPr>
          <a:xfrm>
            <a:off x="536467" y="446200"/>
            <a:ext cx="8506000" cy="342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FFFFFF"/>
              </a:buClr>
              <a:buSzPts val="1100"/>
              <a:buNone/>
              <a:defRPr sz="1467">
                <a:solidFill>
                  <a:srgbClr val="FFFFFF"/>
                </a:solidFill>
              </a:defRPr>
            </a:lvl1pPr>
            <a:lvl2pPr lvl="1" rtl="0">
              <a:lnSpc>
                <a:spcPct val="100000"/>
              </a:lnSpc>
              <a:spcBef>
                <a:spcPts val="0"/>
              </a:spcBef>
              <a:spcAft>
                <a:spcPts val="0"/>
              </a:spcAft>
              <a:buSzPts val="2000"/>
              <a:buNone/>
              <a:defRPr sz="2667"/>
            </a:lvl2pPr>
            <a:lvl3pPr lvl="2" rtl="0">
              <a:lnSpc>
                <a:spcPct val="100000"/>
              </a:lnSpc>
              <a:spcBef>
                <a:spcPts val="0"/>
              </a:spcBef>
              <a:spcAft>
                <a:spcPts val="0"/>
              </a:spcAft>
              <a:buSzPts val="2000"/>
              <a:buNone/>
              <a:defRPr sz="2667"/>
            </a:lvl3pPr>
            <a:lvl4pPr lvl="3" rtl="0">
              <a:lnSpc>
                <a:spcPct val="100000"/>
              </a:lnSpc>
              <a:spcBef>
                <a:spcPts val="0"/>
              </a:spcBef>
              <a:spcAft>
                <a:spcPts val="0"/>
              </a:spcAft>
              <a:buSzPts val="2000"/>
              <a:buNone/>
              <a:defRPr sz="2667"/>
            </a:lvl4pPr>
            <a:lvl5pPr lvl="4" rtl="0">
              <a:lnSpc>
                <a:spcPct val="100000"/>
              </a:lnSpc>
              <a:spcBef>
                <a:spcPts val="0"/>
              </a:spcBef>
              <a:spcAft>
                <a:spcPts val="0"/>
              </a:spcAft>
              <a:buSzPts val="2000"/>
              <a:buNone/>
              <a:defRPr sz="2667"/>
            </a:lvl5pPr>
            <a:lvl6pPr lvl="5" rtl="0">
              <a:lnSpc>
                <a:spcPct val="100000"/>
              </a:lnSpc>
              <a:spcBef>
                <a:spcPts val="0"/>
              </a:spcBef>
              <a:spcAft>
                <a:spcPts val="0"/>
              </a:spcAft>
              <a:buSzPts val="2000"/>
              <a:buNone/>
              <a:defRPr sz="2667"/>
            </a:lvl6pPr>
            <a:lvl7pPr lvl="6" rtl="0">
              <a:lnSpc>
                <a:spcPct val="100000"/>
              </a:lnSpc>
              <a:spcBef>
                <a:spcPts val="0"/>
              </a:spcBef>
              <a:spcAft>
                <a:spcPts val="0"/>
              </a:spcAft>
              <a:buSzPts val="2000"/>
              <a:buNone/>
              <a:defRPr sz="2667"/>
            </a:lvl7pPr>
            <a:lvl8pPr lvl="7" rtl="0">
              <a:lnSpc>
                <a:spcPct val="100000"/>
              </a:lnSpc>
              <a:spcBef>
                <a:spcPts val="0"/>
              </a:spcBef>
              <a:spcAft>
                <a:spcPts val="0"/>
              </a:spcAft>
              <a:buSzPts val="2000"/>
              <a:buNone/>
              <a:defRPr sz="2667"/>
            </a:lvl8pPr>
            <a:lvl9pPr lvl="8" rtl="0">
              <a:lnSpc>
                <a:spcPct val="100000"/>
              </a:lnSpc>
              <a:spcBef>
                <a:spcPts val="0"/>
              </a:spcBef>
              <a:spcAft>
                <a:spcPts val="0"/>
              </a:spcAft>
              <a:buSzPts val="2000"/>
              <a:buNone/>
              <a:defRPr sz="2667"/>
            </a:lvl9pPr>
          </a:lstStyle>
          <a:p>
            <a:endParaRPr/>
          </a:p>
        </p:txBody>
      </p:sp>
      <p:sp>
        <p:nvSpPr>
          <p:cNvPr id="77" name="Google Shape;77;p13"/>
          <p:cNvSpPr txBox="1">
            <a:spLocks noGrp="1"/>
          </p:cNvSpPr>
          <p:nvPr>
            <p:ph type="title" idx="3"/>
          </p:nvPr>
        </p:nvSpPr>
        <p:spPr>
          <a:xfrm>
            <a:off x="536533" y="6489700"/>
            <a:ext cx="1056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
        <p:nvSpPr>
          <p:cNvPr id="78" name="Google Shape;78;p13"/>
          <p:cNvSpPr txBox="1">
            <a:spLocks noGrp="1"/>
          </p:cNvSpPr>
          <p:nvPr>
            <p:ph type="title" idx="4"/>
          </p:nvPr>
        </p:nvSpPr>
        <p:spPr>
          <a:xfrm>
            <a:off x="1592533" y="6489700"/>
            <a:ext cx="4800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Tree>
    <p:extLst>
      <p:ext uri="{BB962C8B-B14F-4D97-AF65-F5344CB8AC3E}">
        <p14:creationId xmlns:p14="http://schemas.microsoft.com/office/powerpoint/2010/main" val="945890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white with a photo">
  <p:cSld name="Text white with a photo">
    <p:spTree>
      <p:nvGrpSpPr>
        <p:cNvPr id="1" name="Shape 79"/>
        <p:cNvGrpSpPr/>
        <p:nvPr/>
      </p:nvGrpSpPr>
      <p:grpSpPr>
        <a:xfrm>
          <a:off x="0" y="0"/>
          <a:ext cx="0" cy="0"/>
          <a:chOff x="0" y="0"/>
          <a:chExt cx="0" cy="0"/>
        </a:xfrm>
      </p:grpSpPr>
      <p:sp>
        <p:nvSpPr>
          <p:cNvPr id="80" name="Google Shape;80;p14"/>
          <p:cNvSpPr/>
          <p:nvPr/>
        </p:nvSpPr>
        <p:spPr>
          <a:xfrm>
            <a:off x="598467" y="1244467"/>
            <a:ext cx="5476400" cy="4980400"/>
          </a:xfrm>
          <a:prstGeom prst="rect">
            <a:avLst/>
          </a:prstGeom>
          <a:solidFill>
            <a:srgbClr val="24378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4"/>
          <p:cNvSpPr txBox="1">
            <a:spLocks noGrp="1"/>
          </p:cNvSpPr>
          <p:nvPr>
            <p:ph type="sldNum" idx="12"/>
          </p:nvPr>
        </p:nvSpPr>
        <p:spPr>
          <a:xfrm>
            <a:off x="10979875" y="6489701"/>
            <a:ext cx="720000" cy="2160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it-IT" smtClean="0"/>
              <a:pPr/>
              <a:t>‹N›</a:t>
            </a:fld>
            <a:endParaRPr lang="it-IT"/>
          </a:p>
        </p:txBody>
      </p:sp>
      <p:sp>
        <p:nvSpPr>
          <p:cNvPr id="82" name="Google Shape;82;p14"/>
          <p:cNvSpPr txBox="1">
            <a:spLocks noGrp="1"/>
          </p:cNvSpPr>
          <p:nvPr>
            <p:ph type="title"/>
          </p:nvPr>
        </p:nvSpPr>
        <p:spPr>
          <a:xfrm>
            <a:off x="598467" y="1233900"/>
            <a:ext cx="5476400" cy="1160400"/>
          </a:xfrm>
          <a:prstGeom prst="rect">
            <a:avLst/>
          </a:prstGeom>
          <a:noFill/>
          <a:ln>
            <a:noFill/>
          </a:ln>
        </p:spPr>
        <p:txBody>
          <a:bodyPr spcFirstLastPara="1" wrap="square" lIns="270000" tIns="405000" rIns="270000" bIns="270000" anchor="t" anchorCtr="0">
            <a:noAutofit/>
          </a:bodyPr>
          <a:lstStyle>
            <a:lvl1pPr lvl="0" algn="l" rtl="0">
              <a:lnSpc>
                <a:spcPct val="100000"/>
              </a:lnSpc>
              <a:spcBef>
                <a:spcPts val="0"/>
              </a:spcBef>
              <a:spcAft>
                <a:spcPts val="0"/>
              </a:spcAft>
              <a:buClr>
                <a:schemeClr val="lt1"/>
              </a:buClr>
              <a:buSzPts val="1400"/>
              <a:buFont typeface="Encode Sans"/>
              <a:buNone/>
              <a:defRPr sz="2667">
                <a:solidFill>
                  <a:schemeClr val="lt1"/>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83" name="Google Shape;83;p14"/>
          <p:cNvSpPr txBox="1">
            <a:spLocks noGrp="1"/>
          </p:cNvSpPr>
          <p:nvPr>
            <p:ph type="body" idx="1"/>
          </p:nvPr>
        </p:nvSpPr>
        <p:spPr>
          <a:xfrm>
            <a:off x="598700" y="3042367"/>
            <a:ext cx="5476400" cy="2880000"/>
          </a:xfrm>
          <a:prstGeom prst="rect">
            <a:avLst/>
          </a:prstGeom>
          <a:noFill/>
          <a:ln>
            <a:noFill/>
          </a:ln>
        </p:spPr>
        <p:txBody>
          <a:bodyPr spcFirstLastPara="1" wrap="square" lIns="274300" tIns="91425" rIns="274300" bIns="91425" anchor="t" anchorCtr="0">
            <a:noAutofit/>
          </a:bodyPr>
          <a:lstStyle>
            <a:lvl1pPr marL="609585" lvl="0" indent="-304792" algn="l" rtl="0">
              <a:lnSpc>
                <a:spcPct val="100000"/>
              </a:lnSpc>
              <a:spcBef>
                <a:spcPts val="0"/>
              </a:spcBef>
              <a:spcAft>
                <a:spcPts val="0"/>
              </a:spcAft>
              <a:buClr>
                <a:schemeClr val="lt1"/>
              </a:buClr>
              <a:buSzPts val="1400"/>
              <a:buNone/>
              <a:defRPr sz="1867">
                <a:solidFill>
                  <a:schemeClr val="lt1"/>
                </a:solidFill>
              </a:defRPr>
            </a:lvl1pPr>
            <a:lvl2pPr marL="1219170" lvl="1" indent="-423323" algn="l" rtl="0">
              <a:lnSpc>
                <a:spcPct val="100000"/>
              </a:lnSpc>
              <a:spcBef>
                <a:spcPts val="667"/>
              </a:spcBef>
              <a:spcAft>
                <a:spcPts val="0"/>
              </a:spcAft>
              <a:buClr>
                <a:schemeClr val="lt1"/>
              </a:buClr>
              <a:buSzPts val="1400"/>
              <a:buChar char="•"/>
              <a:defRPr sz="1867">
                <a:solidFill>
                  <a:schemeClr val="lt1"/>
                </a:solidFill>
              </a:defRPr>
            </a:lvl2pPr>
            <a:lvl3pPr marL="1828754" lvl="2" indent="-304792" algn="l" rtl="0">
              <a:lnSpc>
                <a:spcPct val="100000"/>
              </a:lnSpc>
              <a:spcBef>
                <a:spcPts val="667"/>
              </a:spcBef>
              <a:spcAft>
                <a:spcPts val="0"/>
              </a:spcAft>
              <a:buClr>
                <a:schemeClr val="lt1"/>
              </a:buClr>
              <a:buSzPts val="1400"/>
              <a:buNone/>
              <a:defRPr sz="1467">
                <a:solidFill>
                  <a:schemeClr val="lt1"/>
                </a:solidFill>
              </a:defRPr>
            </a:lvl3pPr>
            <a:lvl4pPr marL="2438339" lvl="3" indent="-304792" algn="l" rtl="0">
              <a:lnSpc>
                <a:spcPct val="100000"/>
              </a:lnSpc>
              <a:spcBef>
                <a:spcPts val="400"/>
              </a:spcBef>
              <a:spcAft>
                <a:spcPts val="0"/>
              </a:spcAft>
              <a:buClr>
                <a:schemeClr val="lt1"/>
              </a:buClr>
              <a:buSzPts val="1000"/>
              <a:buNone/>
              <a:defRPr sz="1333">
                <a:solidFill>
                  <a:schemeClr val="lt1"/>
                </a:solidFill>
              </a:defRPr>
            </a:lvl4pPr>
            <a:lvl5pPr marL="3047924" lvl="4" indent="-389457" algn="l" rtl="0">
              <a:lnSpc>
                <a:spcPct val="100000"/>
              </a:lnSpc>
              <a:spcBef>
                <a:spcPts val="400"/>
              </a:spcBef>
              <a:spcAft>
                <a:spcPts val="0"/>
              </a:spcAft>
              <a:buClr>
                <a:schemeClr val="lt1"/>
              </a:buClr>
              <a:buSzPts val="1000"/>
              <a:buChar char="•"/>
              <a:defRPr sz="1333">
                <a:solidFill>
                  <a:schemeClr val="lt1"/>
                </a:solidFill>
              </a:defRPr>
            </a:lvl5pPr>
            <a:lvl6pPr marL="3657509" lvl="5" indent="-423323" algn="l" rtl="0">
              <a:lnSpc>
                <a:spcPct val="100000"/>
              </a:lnSpc>
              <a:spcBef>
                <a:spcPts val="400"/>
              </a:spcBef>
              <a:spcAft>
                <a:spcPts val="0"/>
              </a:spcAft>
              <a:buClr>
                <a:srgbClr val="FFFFFF"/>
              </a:buClr>
              <a:buSzPts val="1400"/>
              <a:buChar char="•"/>
              <a:defRPr>
                <a:solidFill>
                  <a:srgbClr val="FFFFFF"/>
                </a:solidFill>
              </a:defRPr>
            </a:lvl6pPr>
            <a:lvl7pPr marL="4267093" lvl="6" indent="-423323" algn="l" rtl="0">
              <a:lnSpc>
                <a:spcPct val="100000"/>
              </a:lnSpc>
              <a:spcBef>
                <a:spcPts val="400"/>
              </a:spcBef>
              <a:spcAft>
                <a:spcPts val="0"/>
              </a:spcAft>
              <a:buClr>
                <a:srgbClr val="FFFFFF"/>
              </a:buClr>
              <a:buSzPts val="1400"/>
              <a:buChar char="•"/>
              <a:defRPr>
                <a:solidFill>
                  <a:srgbClr val="FFFFFF"/>
                </a:solidFill>
              </a:defRPr>
            </a:lvl7pPr>
            <a:lvl8pPr marL="4876678" lvl="7" indent="-423323" algn="l" rtl="0">
              <a:lnSpc>
                <a:spcPct val="100000"/>
              </a:lnSpc>
              <a:spcBef>
                <a:spcPts val="400"/>
              </a:spcBef>
              <a:spcAft>
                <a:spcPts val="0"/>
              </a:spcAft>
              <a:buClr>
                <a:srgbClr val="FFFFFF"/>
              </a:buClr>
              <a:buSzPts val="1400"/>
              <a:buChar char="•"/>
              <a:defRPr>
                <a:solidFill>
                  <a:srgbClr val="FFFFFF"/>
                </a:solidFill>
              </a:defRPr>
            </a:lvl8pPr>
            <a:lvl9pPr marL="5486263" lvl="8" indent="-423323" algn="l" rtl="0">
              <a:lnSpc>
                <a:spcPct val="100000"/>
              </a:lnSpc>
              <a:spcBef>
                <a:spcPts val="400"/>
              </a:spcBef>
              <a:spcAft>
                <a:spcPts val="0"/>
              </a:spcAft>
              <a:buClr>
                <a:srgbClr val="FFFFFF"/>
              </a:buClr>
              <a:buSzPts val="1400"/>
              <a:buChar char="•"/>
              <a:defRPr>
                <a:solidFill>
                  <a:srgbClr val="FFFFFF"/>
                </a:solidFill>
              </a:defRPr>
            </a:lvl9pPr>
          </a:lstStyle>
          <a:p>
            <a:endParaRPr/>
          </a:p>
        </p:txBody>
      </p:sp>
      <p:pic>
        <p:nvPicPr>
          <p:cNvPr id="84" name="Google Shape;84;p14"/>
          <p:cNvPicPr preferRelativeResize="0"/>
          <p:nvPr/>
        </p:nvPicPr>
        <p:blipFill>
          <a:blip r:embed="rId2">
            <a:alphaModFix/>
          </a:blip>
          <a:stretch>
            <a:fillRect/>
          </a:stretch>
        </p:blipFill>
        <p:spPr>
          <a:xfrm>
            <a:off x="0" y="446370"/>
            <a:ext cx="9677400" cy="342900"/>
          </a:xfrm>
          <a:prstGeom prst="rect">
            <a:avLst/>
          </a:prstGeom>
          <a:noFill/>
          <a:ln>
            <a:noFill/>
          </a:ln>
        </p:spPr>
      </p:pic>
      <p:sp>
        <p:nvSpPr>
          <p:cNvPr id="85" name="Google Shape;85;p14"/>
          <p:cNvSpPr txBox="1">
            <a:spLocks noGrp="1"/>
          </p:cNvSpPr>
          <p:nvPr>
            <p:ph type="title" idx="2"/>
          </p:nvPr>
        </p:nvSpPr>
        <p:spPr>
          <a:xfrm>
            <a:off x="536467" y="446200"/>
            <a:ext cx="8506000" cy="342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FFFFFF"/>
              </a:buClr>
              <a:buSzPts val="1100"/>
              <a:buNone/>
              <a:defRPr sz="1467">
                <a:solidFill>
                  <a:srgbClr val="FFFFFF"/>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86" name="Google Shape;86;p14"/>
          <p:cNvSpPr txBox="1">
            <a:spLocks noGrp="1"/>
          </p:cNvSpPr>
          <p:nvPr>
            <p:ph type="title" idx="3"/>
          </p:nvPr>
        </p:nvSpPr>
        <p:spPr>
          <a:xfrm>
            <a:off x="536533" y="6489700"/>
            <a:ext cx="1056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
        <p:nvSpPr>
          <p:cNvPr id="87" name="Google Shape;87;p14"/>
          <p:cNvSpPr txBox="1">
            <a:spLocks noGrp="1"/>
          </p:cNvSpPr>
          <p:nvPr>
            <p:ph type="title" idx="4"/>
          </p:nvPr>
        </p:nvSpPr>
        <p:spPr>
          <a:xfrm>
            <a:off x="1592533" y="6489700"/>
            <a:ext cx="4800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pic>
        <p:nvPicPr>
          <p:cNvPr id="88" name="Google Shape;88;p14"/>
          <p:cNvPicPr preferRelativeResize="0"/>
          <p:nvPr/>
        </p:nvPicPr>
        <p:blipFill>
          <a:blip r:embed="rId3">
            <a:alphaModFix/>
          </a:blip>
          <a:stretch>
            <a:fillRect/>
          </a:stretch>
        </p:blipFill>
        <p:spPr>
          <a:xfrm>
            <a:off x="6075100" y="2925615"/>
            <a:ext cx="309133" cy="1618095"/>
          </a:xfrm>
          <a:prstGeom prst="rect">
            <a:avLst/>
          </a:prstGeom>
          <a:noFill/>
          <a:ln>
            <a:noFill/>
          </a:ln>
        </p:spPr>
      </p:pic>
    </p:spTree>
    <p:extLst>
      <p:ext uri="{BB962C8B-B14F-4D97-AF65-F5344CB8AC3E}">
        <p14:creationId xmlns:p14="http://schemas.microsoft.com/office/powerpoint/2010/main" val="1110082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with highlighting text">
  <p:cSld name="Photo with highlighting text">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6075100" y="1244467"/>
            <a:ext cx="5476400" cy="4980400"/>
          </a:xfrm>
          <a:prstGeom prst="rect">
            <a:avLst/>
          </a:prstGeom>
          <a:solidFill>
            <a:schemeClr val="dk2"/>
          </a:solidFill>
          <a:ln>
            <a:noFill/>
          </a:ln>
        </p:spPr>
        <p:txBody>
          <a:bodyPr spcFirstLastPara="1" wrap="square" lIns="486000" tIns="270000" rIns="270000" bIns="270000" anchor="ctr" anchorCtr="0">
            <a:noAutofit/>
          </a:bodyPr>
          <a:lstStyle>
            <a:lvl1pPr lvl="0" algn="l">
              <a:lnSpc>
                <a:spcPct val="100000"/>
              </a:lnSpc>
              <a:spcBef>
                <a:spcPts val="0"/>
              </a:spcBef>
              <a:spcAft>
                <a:spcPts val="0"/>
              </a:spcAft>
              <a:buClr>
                <a:schemeClr val="lt1"/>
              </a:buClr>
              <a:buSzPts val="1800"/>
              <a:buFont typeface="Encode Sans"/>
              <a:buNone/>
              <a:defRPr sz="2400">
                <a:solidFill>
                  <a:schemeClr val="lt1"/>
                </a:solidFill>
              </a:defRPr>
            </a:lvl1pPr>
            <a:lvl2pPr lvl="1">
              <a:lnSpc>
                <a:spcPct val="100000"/>
              </a:lnSpc>
              <a:spcBef>
                <a:spcPts val="0"/>
              </a:spcBef>
              <a:spcAft>
                <a:spcPts val="0"/>
              </a:spcAft>
              <a:buSzPts val="1800"/>
              <a:buNone/>
              <a:defRPr sz="2400"/>
            </a:lvl2pPr>
            <a:lvl3pPr lvl="2">
              <a:lnSpc>
                <a:spcPct val="100000"/>
              </a:lnSpc>
              <a:spcBef>
                <a:spcPts val="0"/>
              </a:spcBef>
              <a:spcAft>
                <a:spcPts val="0"/>
              </a:spcAft>
              <a:buSzPts val="1800"/>
              <a:buNone/>
              <a:defRPr sz="2400"/>
            </a:lvl3pPr>
            <a:lvl4pPr lvl="3">
              <a:lnSpc>
                <a:spcPct val="100000"/>
              </a:lnSpc>
              <a:spcBef>
                <a:spcPts val="0"/>
              </a:spcBef>
              <a:spcAft>
                <a:spcPts val="0"/>
              </a:spcAft>
              <a:buSzPts val="1800"/>
              <a:buNone/>
              <a:defRPr sz="2400"/>
            </a:lvl4pPr>
            <a:lvl5pPr lvl="4">
              <a:lnSpc>
                <a:spcPct val="100000"/>
              </a:lnSpc>
              <a:spcBef>
                <a:spcPts val="0"/>
              </a:spcBef>
              <a:spcAft>
                <a:spcPts val="0"/>
              </a:spcAft>
              <a:buSzPts val="1800"/>
              <a:buNone/>
              <a:defRPr sz="2400"/>
            </a:lvl5pPr>
            <a:lvl6pPr lvl="5">
              <a:lnSpc>
                <a:spcPct val="100000"/>
              </a:lnSpc>
              <a:spcBef>
                <a:spcPts val="0"/>
              </a:spcBef>
              <a:spcAft>
                <a:spcPts val="0"/>
              </a:spcAft>
              <a:buSzPts val="1800"/>
              <a:buNone/>
              <a:defRPr sz="2400"/>
            </a:lvl6pPr>
            <a:lvl7pPr lvl="6">
              <a:lnSpc>
                <a:spcPct val="100000"/>
              </a:lnSpc>
              <a:spcBef>
                <a:spcPts val="0"/>
              </a:spcBef>
              <a:spcAft>
                <a:spcPts val="0"/>
              </a:spcAft>
              <a:buSzPts val="1800"/>
              <a:buNone/>
              <a:defRPr sz="2400"/>
            </a:lvl7pPr>
            <a:lvl8pPr lvl="7">
              <a:lnSpc>
                <a:spcPct val="100000"/>
              </a:lnSpc>
              <a:spcBef>
                <a:spcPts val="0"/>
              </a:spcBef>
              <a:spcAft>
                <a:spcPts val="0"/>
              </a:spcAft>
              <a:buSzPts val="1800"/>
              <a:buNone/>
              <a:defRPr sz="2400"/>
            </a:lvl8pPr>
            <a:lvl9pPr lvl="8">
              <a:lnSpc>
                <a:spcPct val="100000"/>
              </a:lnSpc>
              <a:spcBef>
                <a:spcPts val="0"/>
              </a:spcBef>
              <a:spcAft>
                <a:spcPts val="0"/>
              </a:spcAft>
              <a:buSzPts val="1800"/>
              <a:buNone/>
              <a:defRPr sz="2400"/>
            </a:lvl9pPr>
          </a:lstStyle>
          <a:p>
            <a:endParaRPr/>
          </a:p>
        </p:txBody>
      </p:sp>
      <p:sp>
        <p:nvSpPr>
          <p:cNvPr id="91" name="Google Shape;91;p15"/>
          <p:cNvSpPr txBox="1">
            <a:spLocks noGrp="1"/>
          </p:cNvSpPr>
          <p:nvPr>
            <p:ph type="sldNum" idx="12"/>
          </p:nvPr>
        </p:nvSpPr>
        <p:spPr>
          <a:xfrm>
            <a:off x="10979875" y="6489701"/>
            <a:ext cx="720000" cy="2160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smtClean="0"/>
              <a:pPr/>
              <a:t>‹N›</a:t>
            </a:fld>
            <a:endParaRPr lang="it-IT"/>
          </a:p>
        </p:txBody>
      </p:sp>
      <p:pic>
        <p:nvPicPr>
          <p:cNvPr id="92" name="Google Shape;92;p15"/>
          <p:cNvPicPr preferRelativeResize="0"/>
          <p:nvPr/>
        </p:nvPicPr>
        <p:blipFill>
          <a:blip r:embed="rId2">
            <a:alphaModFix/>
          </a:blip>
          <a:stretch>
            <a:fillRect/>
          </a:stretch>
        </p:blipFill>
        <p:spPr>
          <a:xfrm>
            <a:off x="0" y="446370"/>
            <a:ext cx="9677400" cy="342900"/>
          </a:xfrm>
          <a:prstGeom prst="rect">
            <a:avLst/>
          </a:prstGeom>
          <a:noFill/>
          <a:ln>
            <a:noFill/>
          </a:ln>
        </p:spPr>
      </p:pic>
      <p:sp>
        <p:nvSpPr>
          <p:cNvPr id="93" name="Google Shape;93;p15"/>
          <p:cNvSpPr txBox="1">
            <a:spLocks noGrp="1"/>
          </p:cNvSpPr>
          <p:nvPr>
            <p:ph type="title" idx="2"/>
          </p:nvPr>
        </p:nvSpPr>
        <p:spPr>
          <a:xfrm>
            <a:off x="536467" y="446200"/>
            <a:ext cx="8506000" cy="342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FFFFFF"/>
              </a:buClr>
              <a:buSzPts val="1100"/>
              <a:buNone/>
              <a:defRPr sz="1467">
                <a:solidFill>
                  <a:srgbClr val="FFFFFF"/>
                </a:solidFill>
              </a:defRPr>
            </a:lvl1pPr>
            <a:lvl2pPr lvl="1" rtl="0">
              <a:lnSpc>
                <a:spcPct val="100000"/>
              </a:lnSpc>
              <a:spcBef>
                <a:spcPts val="0"/>
              </a:spcBef>
              <a:spcAft>
                <a:spcPts val="0"/>
              </a:spcAft>
              <a:buSzPts val="2000"/>
              <a:buNone/>
              <a:defRPr sz="2667"/>
            </a:lvl2pPr>
            <a:lvl3pPr lvl="2" rtl="0">
              <a:lnSpc>
                <a:spcPct val="100000"/>
              </a:lnSpc>
              <a:spcBef>
                <a:spcPts val="0"/>
              </a:spcBef>
              <a:spcAft>
                <a:spcPts val="0"/>
              </a:spcAft>
              <a:buSzPts val="2000"/>
              <a:buNone/>
              <a:defRPr sz="2667"/>
            </a:lvl3pPr>
            <a:lvl4pPr lvl="3" rtl="0">
              <a:lnSpc>
                <a:spcPct val="100000"/>
              </a:lnSpc>
              <a:spcBef>
                <a:spcPts val="0"/>
              </a:spcBef>
              <a:spcAft>
                <a:spcPts val="0"/>
              </a:spcAft>
              <a:buSzPts val="2000"/>
              <a:buNone/>
              <a:defRPr sz="2667"/>
            </a:lvl4pPr>
            <a:lvl5pPr lvl="4" rtl="0">
              <a:lnSpc>
                <a:spcPct val="100000"/>
              </a:lnSpc>
              <a:spcBef>
                <a:spcPts val="0"/>
              </a:spcBef>
              <a:spcAft>
                <a:spcPts val="0"/>
              </a:spcAft>
              <a:buSzPts val="2000"/>
              <a:buNone/>
              <a:defRPr sz="2667"/>
            </a:lvl5pPr>
            <a:lvl6pPr lvl="5" rtl="0">
              <a:lnSpc>
                <a:spcPct val="100000"/>
              </a:lnSpc>
              <a:spcBef>
                <a:spcPts val="0"/>
              </a:spcBef>
              <a:spcAft>
                <a:spcPts val="0"/>
              </a:spcAft>
              <a:buSzPts val="2000"/>
              <a:buNone/>
              <a:defRPr sz="2667"/>
            </a:lvl6pPr>
            <a:lvl7pPr lvl="6" rtl="0">
              <a:lnSpc>
                <a:spcPct val="100000"/>
              </a:lnSpc>
              <a:spcBef>
                <a:spcPts val="0"/>
              </a:spcBef>
              <a:spcAft>
                <a:spcPts val="0"/>
              </a:spcAft>
              <a:buSzPts val="2000"/>
              <a:buNone/>
              <a:defRPr sz="2667"/>
            </a:lvl7pPr>
            <a:lvl8pPr lvl="7" rtl="0">
              <a:lnSpc>
                <a:spcPct val="100000"/>
              </a:lnSpc>
              <a:spcBef>
                <a:spcPts val="0"/>
              </a:spcBef>
              <a:spcAft>
                <a:spcPts val="0"/>
              </a:spcAft>
              <a:buSzPts val="2000"/>
              <a:buNone/>
              <a:defRPr sz="2667"/>
            </a:lvl8pPr>
            <a:lvl9pPr lvl="8" rtl="0">
              <a:lnSpc>
                <a:spcPct val="100000"/>
              </a:lnSpc>
              <a:spcBef>
                <a:spcPts val="0"/>
              </a:spcBef>
              <a:spcAft>
                <a:spcPts val="0"/>
              </a:spcAft>
              <a:buSzPts val="2000"/>
              <a:buNone/>
              <a:defRPr sz="2667"/>
            </a:lvl9pPr>
          </a:lstStyle>
          <a:p>
            <a:endParaRPr/>
          </a:p>
        </p:txBody>
      </p:sp>
      <p:sp>
        <p:nvSpPr>
          <p:cNvPr id="94" name="Google Shape;94;p15"/>
          <p:cNvSpPr txBox="1">
            <a:spLocks noGrp="1"/>
          </p:cNvSpPr>
          <p:nvPr>
            <p:ph type="title" idx="3"/>
          </p:nvPr>
        </p:nvSpPr>
        <p:spPr>
          <a:xfrm>
            <a:off x="536533" y="6489700"/>
            <a:ext cx="1056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
        <p:nvSpPr>
          <p:cNvPr id="95" name="Google Shape;95;p15"/>
          <p:cNvSpPr txBox="1">
            <a:spLocks noGrp="1"/>
          </p:cNvSpPr>
          <p:nvPr>
            <p:ph type="title" idx="4"/>
          </p:nvPr>
        </p:nvSpPr>
        <p:spPr>
          <a:xfrm>
            <a:off x="1592533" y="6489700"/>
            <a:ext cx="4800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pic>
        <p:nvPicPr>
          <p:cNvPr id="96" name="Google Shape;96;p15"/>
          <p:cNvPicPr preferRelativeResize="0"/>
          <p:nvPr/>
        </p:nvPicPr>
        <p:blipFill>
          <a:blip r:embed="rId3">
            <a:alphaModFix/>
          </a:blip>
          <a:stretch>
            <a:fillRect/>
          </a:stretch>
        </p:blipFill>
        <p:spPr>
          <a:xfrm>
            <a:off x="6075100" y="2925615"/>
            <a:ext cx="309133" cy="1618095"/>
          </a:xfrm>
          <a:prstGeom prst="rect">
            <a:avLst/>
          </a:prstGeom>
          <a:noFill/>
          <a:ln>
            <a:noFill/>
          </a:ln>
        </p:spPr>
      </p:pic>
    </p:spTree>
    <p:extLst>
      <p:ext uri="{BB962C8B-B14F-4D97-AF65-F5344CB8AC3E}">
        <p14:creationId xmlns:p14="http://schemas.microsoft.com/office/powerpoint/2010/main" val="2929177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in 2 frames with 2 photos">
  <p:cSld name="Text in 2 frames with 2 photos">
    <p:spTree>
      <p:nvGrpSpPr>
        <p:cNvPr id="1" name="Shape 97"/>
        <p:cNvGrpSpPr/>
        <p:nvPr/>
      </p:nvGrpSpPr>
      <p:grpSpPr>
        <a:xfrm>
          <a:off x="0" y="0"/>
          <a:ext cx="0" cy="0"/>
          <a:chOff x="0" y="0"/>
          <a:chExt cx="0" cy="0"/>
        </a:xfrm>
      </p:grpSpPr>
      <p:sp>
        <p:nvSpPr>
          <p:cNvPr id="98" name="Google Shape;98;p16"/>
          <p:cNvSpPr txBox="1">
            <a:spLocks noGrp="1"/>
          </p:cNvSpPr>
          <p:nvPr>
            <p:ph type="body" idx="1"/>
          </p:nvPr>
        </p:nvSpPr>
        <p:spPr>
          <a:xfrm>
            <a:off x="591805" y="1244467"/>
            <a:ext cx="5380400" cy="4980400"/>
          </a:xfrm>
          <a:prstGeom prst="rect">
            <a:avLst/>
          </a:prstGeom>
          <a:solidFill>
            <a:schemeClr val="dk2"/>
          </a:solidFill>
          <a:ln>
            <a:noFill/>
          </a:ln>
        </p:spPr>
        <p:txBody>
          <a:bodyPr spcFirstLastPara="1" wrap="square" lIns="270000" tIns="162000" rIns="270000" bIns="270000" anchor="t" anchorCtr="0">
            <a:noAutofit/>
          </a:bodyPr>
          <a:lstStyle>
            <a:lvl1pPr marL="609585" lvl="0" indent="-304792" algn="l">
              <a:lnSpc>
                <a:spcPct val="100000"/>
              </a:lnSpc>
              <a:spcBef>
                <a:spcPts val="0"/>
              </a:spcBef>
              <a:spcAft>
                <a:spcPts val="0"/>
              </a:spcAft>
              <a:buClr>
                <a:schemeClr val="lt1"/>
              </a:buClr>
              <a:buSzPts val="1400"/>
              <a:buNone/>
              <a:defRPr sz="1867">
                <a:solidFill>
                  <a:schemeClr val="lt1"/>
                </a:solidFill>
              </a:defRPr>
            </a:lvl1pPr>
            <a:lvl2pPr marL="1219170" lvl="1" indent="-423323" algn="l">
              <a:lnSpc>
                <a:spcPct val="100000"/>
              </a:lnSpc>
              <a:spcBef>
                <a:spcPts val="667"/>
              </a:spcBef>
              <a:spcAft>
                <a:spcPts val="0"/>
              </a:spcAft>
              <a:buClr>
                <a:schemeClr val="lt1"/>
              </a:buClr>
              <a:buSzPts val="1400"/>
              <a:buChar char="•"/>
              <a:defRPr sz="1867">
                <a:solidFill>
                  <a:schemeClr val="lt1"/>
                </a:solidFill>
              </a:defRPr>
            </a:lvl2pPr>
            <a:lvl3pPr marL="1828754" lvl="2" indent="-304792" algn="l">
              <a:lnSpc>
                <a:spcPct val="100000"/>
              </a:lnSpc>
              <a:spcBef>
                <a:spcPts val="667"/>
              </a:spcBef>
              <a:spcAft>
                <a:spcPts val="0"/>
              </a:spcAft>
              <a:buClr>
                <a:schemeClr val="lt1"/>
              </a:buClr>
              <a:buSzPts val="1400"/>
              <a:buNone/>
              <a:defRPr sz="1467">
                <a:solidFill>
                  <a:schemeClr val="lt1"/>
                </a:solidFill>
              </a:defRPr>
            </a:lvl3pPr>
            <a:lvl4pPr marL="2438339" lvl="3" indent="-304792" algn="l">
              <a:lnSpc>
                <a:spcPct val="100000"/>
              </a:lnSpc>
              <a:spcBef>
                <a:spcPts val="400"/>
              </a:spcBef>
              <a:spcAft>
                <a:spcPts val="0"/>
              </a:spcAft>
              <a:buClr>
                <a:schemeClr val="lt1"/>
              </a:buClr>
              <a:buSzPts val="1000"/>
              <a:buNone/>
              <a:defRPr sz="1333">
                <a:solidFill>
                  <a:schemeClr val="lt1"/>
                </a:solidFill>
              </a:defRPr>
            </a:lvl4pPr>
            <a:lvl5pPr marL="3047924" lvl="4" indent="-389457" algn="l">
              <a:lnSpc>
                <a:spcPct val="100000"/>
              </a:lnSpc>
              <a:spcBef>
                <a:spcPts val="400"/>
              </a:spcBef>
              <a:spcAft>
                <a:spcPts val="0"/>
              </a:spcAft>
              <a:buClr>
                <a:schemeClr val="lt1"/>
              </a:buClr>
              <a:buSzPts val="1000"/>
              <a:buChar char="•"/>
              <a:defRPr sz="1333">
                <a:solidFill>
                  <a:schemeClr val="lt1"/>
                </a:solidFill>
              </a:defRPr>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endParaRPr/>
          </a:p>
        </p:txBody>
      </p:sp>
      <p:sp>
        <p:nvSpPr>
          <p:cNvPr id="99" name="Google Shape;99;p16"/>
          <p:cNvSpPr txBox="1">
            <a:spLocks noGrp="1"/>
          </p:cNvSpPr>
          <p:nvPr>
            <p:ph type="sldNum" idx="12"/>
          </p:nvPr>
        </p:nvSpPr>
        <p:spPr>
          <a:xfrm>
            <a:off x="10979875" y="6489701"/>
            <a:ext cx="720000" cy="2160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smtClean="0"/>
              <a:pPr/>
              <a:t>‹N›</a:t>
            </a:fld>
            <a:endParaRPr lang="it-IT"/>
          </a:p>
        </p:txBody>
      </p:sp>
      <p:sp>
        <p:nvSpPr>
          <p:cNvPr id="100" name="Google Shape;100;p16"/>
          <p:cNvSpPr txBox="1">
            <a:spLocks noGrp="1"/>
          </p:cNvSpPr>
          <p:nvPr>
            <p:ph type="body" idx="2"/>
          </p:nvPr>
        </p:nvSpPr>
        <p:spPr>
          <a:xfrm>
            <a:off x="6171000" y="1244467"/>
            <a:ext cx="5380400" cy="4980400"/>
          </a:xfrm>
          <a:prstGeom prst="rect">
            <a:avLst/>
          </a:prstGeom>
          <a:solidFill>
            <a:schemeClr val="dk2"/>
          </a:solidFill>
          <a:ln>
            <a:noFill/>
          </a:ln>
        </p:spPr>
        <p:txBody>
          <a:bodyPr spcFirstLastPara="1" wrap="square" lIns="270000" tIns="162000" rIns="270000" bIns="270000" anchor="t" anchorCtr="0">
            <a:noAutofit/>
          </a:bodyPr>
          <a:lstStyle>
            <a:lvl1pPr marL="609585" lvl="0" indent="-304792" algn="l" rtl="0">
              <a:lnSpc>
                <a:spcPct val="100000"/>
              </a:lnSpc>
              <a:spcBef>
                <a:spcPts val="0"/>
              </a:spcBef>
              <a:spcAft>
                <a:spcPts val="0"/>
              </a:spcAft>
              <a:buClr>
                <a:schemeClr val="lt1"/>
              </a:buClr>
              <a:buSzPts val="1400"/>
              <a:buNone/>
              <a:defRPr sz="1867">
                <a:solidFill>
                  <a:schemeClr val="lt1"/>
                </a:solidFill>
              </a:defRPr>
            </a:lvl1pPr>
            <a:lvl2pPr marL="1219170" lvl="1" indent="-423323" algn="l" rtl="0">
              <a:lnSpc>
                <a:spcPct val="100000"/>
              </a:lnSpc>
              <a:spcBef>
                <a:spcPts val="667"/>
              </a:spcBef>
              <a:spcAft>
                <a:spcPts val="0"/>
              </a:spcAft>
              <a:buClr>
                <a:schemeClr val="lt1"/>
              </a:buClr>
              <a:buSzPts val="1400"/>
              <a:buChar char="•"/>
              <a:defRPr sz="1867">
                <a:solidFill>
                  <a:schemeClr val="lt1"/>
                </a:solidFill>
              </a:defRPr>
            </a:lvl2pPr>
            <a:lvl3pPr marL="1828754" lvl="2" indent="-304792" algn="l" rtl="0">
              <a:lnSpc>
                <a:spcPct val="100000"/>
              </a:lnSpc>
              <a:spcBef>
                <a:spcPts val="667"/>
              </a:spcBef>
              <a:spcAft>
                <a:spcPts val="0"/>
              </a:spcAft>
              <a:buClr>
                <a:schemeClr val="lt1"/>
              </a:buClr>
              <a:buSzPts val="1400"/>
              <a:buNone/>
              <a:defRPr sz="1467">
                <a:solidFill>
                  <a:schemeClr val="lt1"/>
                </a:solidFill>
              </a:defRPr>
            </a:lvl3pPr>
            <a:lvl4pPr marL="2438339" lvl="3" indent="-304792" algn="l" rtl="0">
              <a:lnSpc>
                <a:spcPct val="100000"/>
              </a:lnSpc>
              <a:spcBef>
                <a:spcPts val="400"/>
              </a:spcBef>
              <a:spcAft>
                <a:spcPts val="0"/>
              </a:spcAft>
              <a:buClr>
                <a:schemeClr val="lt1"/>
              </a:buClr>
              <a:buSzPts val="1000"/>
              <a:buNone/>
              <a:defRPr sz="1333">
                <a:solidFill>
                  <a:schemeClr val="lt1"/>
                </a:solidFill>
              </a:defRPr>
            </a:lvl4pPr>
            <a:lvl5pPr marL="3047924" lvl="4" indent="-389457" algn="l" rtl="0">
              <a:lnSpc>
                <a:spcPct val="100000"/>
              </a:lnSpc>
              <a:spcBef>
                <a:spcPts val="400"/>
              </a:spcBef>
              <a:spcAft>
                <a:spcPts val="0"/>
              </a:spcAft>
              <a:buClr>
                <a:schemeClr val="lt1"/>
              </a:buClr>
              <a:buSzPts val="1000"/>
              <a:buChar char="•"/>
              <a:defRPr sz="1333">
                <a:solidFill>
                  <a:schemeClr val="lt1"/>
                </a:solidFill>
              </a:defRPr>
            </a:lvl5pPr>
            <a:lvl6pPr marL="3657509" lvl="5" indent="-423323" algn="l" rtl="0">
              <a:lnSpc>
                <a:spcPct val="100000"/>
              </a:lnSpc>
              <a:spcBef>
                <a:spcPts val="400"/>
              </a:spcBef>
              <a:spcAft>
                <a:spcPts val="0"/>
              </a:spcAft>
              <a:buClr>
                <a:schemeClr val="dk1"/>
              </a:buClr>
              <a:buSzPts val="1400"/>
              <a:buChar char="•"/>
              <a:defRPr/>
            </a:lvl6pPr>
            <a:lvl7pPr marL="4267093" lvl="6" indent="-423323" algn="l" rtl="0">
              <a:lnSpc>
                <a:spcPct val="100000"/>
              </a:lnSpc>
              <a:spcBef>
                <a:spcPts val="400"/>
              </a:spcBef>
              <a:spcAft>
                <a:spcPts val="0"/>
              </a:spcAft>
              <a:buClr>
                <a:schemeClr val="dk1"/>
              </a:buClr>
              <a:buSzPts val="1400"/>
              <a:buChar char="•"/>
              <a:defRPr/>
            </a:lvl7pPr>
            <a:lvl8pPr marL="4876678" lvl="7" indent="-423323" algn="l" rtl="0">
              <a:lnSpc>
                <a:spcPct val="100000"/>
              </a:lnSpc>
              <a:spcBef>
                <a:spcPts val="400"/>
              </a:spcBef>
              <a:spcAft>
                <a:spcPts val="0"/>
              </a:spcAft>
              <a:buClr>
                <a:schemeClr val="dk1"/>
              </a:buClr>
              <a:buSzPts val="1400"/>
              <a:buChar char="•"/>
              <a:defRPr/>
            </a:lvl8pPr>
            <a:lvl9pPr marL="5486263" lvl="8" indent="-423323" algn="l" rtl="0">
              <a:lnSpc>
                <a:spcPct val="100000"/>
              </a:lnSpc>
              <a:spcBef>
                <a:spcPts val="400"/>
              </a:spcBef>
              <a:spcAft>
                <a:spcPts val="0"/>
              </a:spcAft>
              <a:buClr>
                <a:schemeClr val="dk1"/>
              </a:buClr>
              <a:buSzPts val="1400"/>
              <a:buChar char="•"/>
              <a:defRPr/>
            </a:lvl9pPr>
          </a:lstStyle>
          <a:p>
            <a:endParaRPr/>
          </a:p>
        </p:txBody>
      </p:sp>
      <p:pic>
        <p:nvPicPr>
          <p:cNvPr id="101" name="Google Shape;101;p16"/>
          <p:cNvPicPr preferRelativeResize="0"/>
          <p:nvPr/>
        </p:nvPicPr>
        <p:blipFill>
          <a:blip r:embed="rId2">
            <a:alphaModFix/>
          </a:blip>
          <a:stretch>
            <a:fillRect/>
          </a:stretch>
        </p:blipFill>
        <p:spPr>
          <a:xfrm>
            <a:off x="0" y="446370"/>
            <a:ext cx="9677400" cy="342900"/>
          </a:xfrm>
          <a:prstGeom prst="rect">
            <a:avLst/>
          </a:prstGeom>
          <a:noFill/>
          <a:ln>
            <a:noFill/>
          </a:ln>
        </p:spPr>
      </p:pic>
      <p:sp>
        <p:nvSpPr>
          <p:cNvPr id="102" name="Google Shape;102;p16"/>
          <p:cNvSpPr txBox="1">
            <a:spLocks noGrp="1"/>
          </p:cNvSpPr>
          <p:nvPr>
            <p:ph type="title"/>
          </p:nvPr>
        </p:nvSpPr>
        <p:spPr>
          <a:xfrm>
            <a:off x="536467" y="446200"/>
            <a:ext cx="8506000" cy="342800"/>
          </a:xfrm>
          <a:prstGeom prst="rect">
            <a:avLst/>
          </a:prstGeom>
          <a:noFill/>
          <a:ln>
            <a:noFill/>
          </a:ln>
        </p:spPr>
        <p:txBody>
          <a:bodyPr spcFirstLastPara="1" wrap="square" lIns="68575" tIns="34275" rIns="68575" bIns="34275" anchor="ctr" anchorCtr="0">
            <a:noAutofit/>
          </a:bodyPr>
          <a:lstStyle>
            <a:lvl1pPr lvl="0" algn="l" rtl="0">
              <a:lnSpc>
                <a:spcPct val="95000"/>
              </a:lnSpc>
              <a:spcBef>
                <a:spcPts val="0"/>
              </a:spcBef>
              <a:spcAft>
                <a:spcPts val="0"/>
              </a:spcAft>
              <a:buClr>
                <a:srgbClr val="FFFFFF"/>
              </a:buClr>
              <a:buSzPts val="1100"/>
              <a:buNone/>
              <a:defRPr sz="1467">
                <a:solidFill>
                  <a:srgbClr val="FFFFFF"/>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03" name="Google Shape;103;p16"/>
          <p:cNvSpPr txBox="1">
            <a:spLocks noGrp="1"/>
          </p:cNvSpPr>
          <p:nvPr>
            <p:ph type="title" idx="3"/>
          </p:nvPr>
        </p:nvSpPr>
        <p:spPr>
          <a:xfrm>
            <a:off x="536533" y="6489700"/>
            <a:ext cx="1056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
        <p:nvSpPr>
          <p:cNvPr id="104" name="Google Shape;104;p16"/>
          <p:cNvSpPr txBox="1">
            <a:spLocks noGrp="1"/>
          </p:cNvSpPr>
          <p:nvPr>
            <p:ph type="title" idx="4"/>
          </p:nvPr>
        </p:nvSpPr>
        <p:spPr>
          <a:xfrm>
            <a:off x="1592533" y="6489700"/>
            <a:ext cx="4800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Tree>
    <p:extLst>
      <p:ext uri="{BB962C8B-B14F-4D97-AF65-F5344CB8AC3E}">
        <p14:creationId xmlns:p14="http://schemas.microsoft.com/office/powerpoint/2010/main" val="608661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with 2 graphs">
  <p:cSld name="Text with 2 graphs">
    <p:spTree>
      <p:nvGrpSpPr>
        <p:cNvPr id="1" name="Shape 105"/>
        <p:cNvGrpSpPr/>
        <p:nvPr/>
      </p:nvGrpSpPr>
      <p:grpSpPr>
        <a:xfrm>
          <a:off x="0" y="0"/>
          <a:ext cx="0" cy="0"/>
          <a:chOff x="0" y="0"/>
          <a:chExt cx="0" cy="0"/>
        </a:xfrm>
      </p:grpSpPr>
      <p:sp>
        <p:nvSpPr>
          <p:cNvPr id="106" name="Google Shape;106;p17"/>
          <p:cNvSpPr txBox="1">
            <a:spLocks noGrp="1"/>
          </p:cNvSpPr>
          <p:nvPr>
            <p:ph type="sldNum" idx="12"/>
          </p:nvPr>
        </p:nvSpPr>
        <p:spPr>
          <a:xfrm>
            <a:off x="10979875" y="6489701"/>
            <a:ext cx="720000" cy="2160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smtClean="0"/>
              <a:pPr/>
              <a:t>‹N›</a:t>
            </a:fld>
            <a:endParaRPr lang="it-IT"/>
          </a:p>
        </p:txBody>
      </p:sp>
      <p:sp>
        <p:nvSpPr>
          <p:cNvPr id="107" name="Google Shape;107;p17"/>
          <p:cNvSpPr txBox="1">
            <a:spLocks noGrp="1"/>
          </p:cNvSpPr>
          <p:nvPr>
            <p:ph type="body" idx="1"/>
          </p:nvPr>
        </p:nvSpPr>
        <p:spPr>
          <a:xfrm>
            <a:off x="549200" y="1244633"/>
            <a:ext cx="5525600" cy="1707200"/>
          </a:xfrm>
          <a:prstGeom prst="rect">
            <a:avLst/>
          </a:prstGeom>
          <a:noFill/>
          <a:ln>
            <a:noFill/>
          </a:ln>
        </p:spPr>
        <p:txBody>
          <a:bodyPr spcFirstLastPara="1" wrap="square" lIns="68575" tIns="34275" rIns="68575" bIns="34275" anchor="t" anchorCtr="0">
            <a:noAutofit/>
          </a:bodyPr>
          <a:lstStyle>
            <a:lvl1pPr marL="609585" lvl="0" indent="-304792" algn="l">
              <a:lnSpc>
                <a:spcPct val="100000"/>
              </a:lnSpc>
              <a:spcBef>
                <a:spcPts val="0"/>
              </a:spcBef>
              <a:spcAft>
                <a:spcPts val="0"/>
              </a:spcAft>
              <a:buClr>
                <a:schemeClr val="dk2"/>
              </a:buClr>
              <a:buSzPts val="1400"/>
              <a:buNone/>
              <a:defRPr sz="1867"/>
            </a:lvl1pPr>
            <a:lvl2pPr marL="1219170" lvl="1" indent="-414856" algn="l">
              <a:lnSpc>
                <a:spcPct val="100000"/>
              </a:lnSpc>
              <a:spcBef>
                <a:spcPts val="667"/>
              </a:spcBef>
              <a:spcAft>
                <a:spcPts val="0"/>
              </a:spcAft>
              <a:buClr>
                <a:schemeClr val="dk2"/>
              </a:buClr>
              <a:buSzPts val="1300"/>
              <a:buChar char="•"/>
              <a:defRPr sz="1733"/>
            </a:lvl2pPr>
            <a:lvl3pPr marL="1828754" lvl="2" indent="-304792" algn="l">
              <a:lnSpc>
                <a:spcPct val="100000"/>
              </a:lnSpc>
              <a:spcBef>
                <a:spcPts val="667"/>
              </a:spcBef>
              <a:spcAft>
                <a:spcPts val="0"/>
              </a:spcAft>
              <a:buClr>
                <a:schemeClr val="dk2"/>
              </a:buClr>
              <a:buSzPts val="1400"/>
              <a:buNone/>
              <a:defRPr sz="1467"/>
            </a:lvl3pPr>
            <a:lvl4pPr marL="2438339" lvl="3" indent="-304792" algn="l">
              <a:lnSpc>
                <a:spcPct val="100000"/>
              </a:lnSpc>
              <a:spcBef>
                <a:spcPts val="400"/>
              </a:spcBef>
              <a:spcAft>
                <a:spcPts val="0"/>
              </a:spcAft>
              <a:buClr>
                <a:schemeClr val="dk2"/>
              </a:buClr>
              <a:buSzPts val="1000"/>
              <a:buNone/>
              <a:defRPr sz="1333"/>
            </a:lvl4pPr>
            <a:lvl5pPr marL="3047924" lvl="4" indent="-389457" algn="l">
              <a:lnSpc>
                <a:spcPct val="100000"/>
              </a:lnSpc>
              <a:spcBef>
                <a:spcPts val="400"/>
              </a:spcBef>
              <a:spcAft>
                <a:spcPts val="0"/>
              </a:spcAft>
              <a:buClr>
                <a:schemeClr val="dk2"/>
              </a:buClr>
              <a:buSzPts val="1000"/>
              <a:buChar char="•"/>
              <a:defRPr sz="1333"/>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endParaRPr/>
          </a:p>
        </p:txBody>
      </p:sp>
      <p:sp>
        <p:nvSpPr>
          <p:cNvPr id="108" name="Google Shape;108;p17"/>
          <p:cNvSpPr/>
          <p:nvPr/>
        </p:nvSpPr>
        <p:spPr>
          <a:xfrm>
            <a:off x="6174067" y="1244633"/>
            <a:ext cx="5380400" cy="4980000"/>
          </a:xfrm>
          <a:prstGeom prst="rect">
            <a:avLst/>
          </a:prstGeom>
          <a:solidFill>
            <a:srgbClr val="E4E9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17"/>
          <p:cNvSpPr txBox="1">
            <a:spLocks noGrp="1"/>
          </p:cNvSpPr>
          <p:nvPr>
            <p:ph type="body" idx="2"/>
          </p:nvPr>
        </p:nvSpPr>
        <p:spPr>
          <a:xfrm>
            <a:off x="6174067" y="1244633"/>
            <a:ext cx="5525600" cy="1707200"/>
          </a:xfrm>
          <a:prstGeom prst="rect">
            <a:avLst/>
          </a:prstGeom>
          <a:noFill/>
          <a:ln>
            <a:noFill/>
          </a:ln>
        </p:spPr>
        <p:txBody>
          <a:bodyPr spcFirstLastPara="1" wrap="square" lIns="68575" tIns="34275" rIns="68575" bIns="34275" anchor="t" anchorCtr="0">
            <a:noAutofit/>
          </a:bodyPr>
          <a:lstStyle>
            <a:lvl1pPr marL="609585" lvl="0" indent="-304792" algn="l" rtl="0">
              <a:lnSpc>
                <a:spcPct val="100000"/>
              </a:lnSpc>
              <a:spcBef>
                <a:spcPts val="0"/>
              </a:spcBef>
              <a:spcAft>
                <a:spcPts val="0"/>
              </a:spcAft>
              <a:buClr>
                <a:schemeClr val="dk2"/>
              </a:buClr>
              <a:buSzPts val="1400"/>
              <a:buNone/>
              <a:defRPr sz="1867"/>
            </a:lvl1pPr>
            <a:lvl2pPr marL="1219170" lvl="1" indent="-414856" algn="l" rtl="0">
              <a:lnSpc>
                <a:spcPct val="100000"/>
              </a:lnSpc>
              <a:spcBef>
                <a:spcPts val="667"/>
              </a:spcBef>
              <a:spcAft>
                <a:spcPts val="0"/>
              </a:spcAft>
              <a:buClr>
                <a:schemeClr val="dk2"/>
              </a:buClr>
              <a:buSzPts val="1300"/>
              <a:buChar char="•"/>
              <a:defRPr sz="1733"/>
            </a:lvl2pPr>
            <a:lvl3pPr marL="1828754" lvl="2" indent="-304792" algn="l" rtl="0">
              <a:lnSpc>
                <a:spcPct val="100000"/>
              </a:lnSpc>
              <a:spcBef>
                <a:spcPts val="667"/>
              </a:spcBef>
              <a:spcAft>
                <a:spcPts val="0"/>
              </a:spcAft>
              <a:buClr>
                <a:schemeClr val="dk2"/>
              </a:buClr>
              <a:buSzPts val="1400"/>
              <a:buNone/>
              <a:defRPr sz="1467"/>
            </a:lvl3pPr>
            <a:lvl4pPr marL="2438339" lvl="3" indent="-304792" algn="l" rtl="0">
              <a:lnSpc>
                <a:spcPct val="100000"/>
              </a:lnSpc>
              <a:spcBef>
                <a:spcPts val="400"/>
              </a:spcBef>
              <a:spcAft>
                <a:spcPts val="0"/>
              </a:spcAft>
              <a:buClr>
                <a:schemeClr val="dk2"/>
              </a:buClr>
              <a:buSzPts val="1000"/>
              <a:buNone/>
              <a:defRPr sz="1333"/>
            </a:lvl4pPr>
            <a:lvl5pPr marL="3047924" lvl="4" indent="-389457" algn="l" rtl="0">
              <a:lnSpc>
                <a:spcPct val="100000"/>
              </a:lnSpc>
              <a:spcBef>
                <a:spcPts val="400"/>
              </a:spcBef>
              <a:spcAft>
                <a:spcPts val="0"/>
              </a:spcAft>
              <a:buClr>
                <a:schemeClr val="dk2"/>
              </a:buClr>
              <a:buSzPts val="1000"/>
              <a:buChar char="•"/>
              <a:defRPr sz="1333"/>
            </a:lvl5pPr>
            <a:lvl6pPr marL="3657509" lvl="5" indent="-423323" algn="l" rtl="0">
              <a:lnSpc>
                <a:spcPct val="100000"/>
              </a:lnSpc>
              <a:spcBef>
                <a:spcPts val="400"/>
              </a:spcBef>
              <a:spcAft>
                <a:spcPts val="0"/>
              </a:spcAft>
              <a:buClr>
                <a:schemeClr val="dk1"/>
              </a:buClr>
              <a:buSzPts val="1400"/>
              <a:buChar char="•"/>
              <a:defRPr/>
            </a:lvl6pPr>
            <a:lvl7pPr marL="4267093" lvl="6" indent="-423323" algn="l" rtl="0">
              <a:lnSpc>
                <a:spcPct val="100000"/>
              </a:lnSpc>
              <a:spcBef>
                <a:spcPts val="400"/>
              </a:spcBef>
              <a:spcAft>
                <a:spcPts val="0"/>
              </a:spcAft>
              <a:buClr>
                <a:schemeClr val="dk1"/>
              </a:buClr>
              <a:buSzPts val="1400"/>
              <a:buChar char="•"/>
              <a:defRPr/>
            </a:lvl7pPr>
            <a:lvl8pPr marL="4876678" lvl="7" indent="-423323" algn="l" rtl="0">
              <a:lnSpc>
                <a:spcPct val="100000"/>
              </a:lnSpc>
              <a:spcBef>
                <a:spcPts val="400"/>
              </a:spcBef>
              <a:spcAft>
                <a:spcPts val="0"/>
              </a:spcAft>
              <a:buClr>
                <a:schemeClr val="dk1"/>
              </a:buClr>
              <a:buSzPts val="1400"/>
              <a:buChar char="•"/>
              <a:defRPr/>
            </a:lvl8pPr>
            <a:lvl9pPr marL="5486263" lvl="8" indent="-423323" algn="l" rtl="0">
              <a:lnSpc>
                <a:spcPct val="100000"/>
              </a:lnSpc>
              <a:spcBef>
                <a:spcPts val="400"/>
              </a:spcBef>
              <a:spcAft>
                <a:spcPts val="0"/>
              </a:spcAft>
              <a:buClr>
                <a:schemeClr val="dk1"/>
              </a:buClr>
              <a:buSzPts val="1400"/>
              <a:buChar char="•"/>
              <a:defRPr/>
            </a:lvl9pPr>
          </a:lstStyle>
          <a:p>
            <a:endParaRPr/>
          </a:p>
        </p:txBody>
      </p:sp>
      <p:pic>
        <p:nvPicPr>
          <p:cNvPr id="110" name="Google Shape;110;p17"/>
          <p:cNvPicPr preferRelativeResize="0"/>
          <p:nvPr/>
        </p:nvPicPr>
        <p:blipFill>
          <a:blip r:embed="rId2">
            <a:alphaModFix/>
          </a:blip>
          <a:stretch>
            <a:fillRect/>
          </a:stretch>
        </p:blipFill>
        <p:spPr>
          <a:xfrm>
            <a:off x="0" y="446370"/>
            <a:ext cx="9677400" cy="342900"/>
          </a:xfrm>
          <a:prstGeom prst="rect">
            <a:avLst/>
          </a:prstGeom>
          <a:noFill/>
          <a:ln>
            <a:noFill/>
          </a:ln>
        </p:spPr>
      </p:pic>
      <p:sp>
        <p:nvSpPr>
          <p:cNvPr id="111" name="Google Shape;111;p17"/>
          <p:cNvSpPr txBox="1">
            <a:spLocks noGrp="1"/>
          </p:cNvSpPr>
          <p:nvPr>
            <p:ph type="title"/>
          </p:nvPr>
        </p:nvSpPr>
        <p:spPr>
          <a:xfrm>
            <a:off x="536467" y="446200"/>
            <a:ext cx="8506000" cy="342800"/>
          </a:xfrm>
          <a:prstGeom prst="rect">
            <a:avLst/>
          </a:prstGeom>
          <a:noFill/>
          <a:ln>
            <a:noFill/>
          </a:ln>
        </p:spPr>
        <p:txBody>
          <a:bodyPr spcFirstLastPara="1" wrap="square" lIns="68575" tIns="34275" rIns="68575" bIns="34275" anchor="ctr" anchorCtr="0">
            <a:noAutofit/>
          </a:bodyPr>
          <a:lstStyle>
            <a:lvl1pPr lvl="0" algn="l" rtl="0">
              <a:lnSpc>
                <a:spcPct val="95000"/>
              </a:lnSpc>
              <a:spcBef>
                <a:spcPts val="0"/>
              </a:spcBef>
              <a:spcAft>
                <a:spcPts val="0"/>
              </a:spcAft>
              <a:buClr>
                <a:srgbClr val="FFFFFF"/>
              </a:buClr>
              <a:buSzPts val="1100"/>
              <a:buNone/>
              <a:defRPr sz="1467">
                <a:solidFill>
                  <a:srgbClr val="FFFFFF"/>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12" name="Google Shape;112;p17"/>
          <p:cNvSpPr txBox="1">
            <a:spLocks noGrp="1"/>
          </p:cNvSpPr>
          <p:nvPr>
            <p:ph type="title" idx="3"/>
          </p:nvPr>
        </p:nvSpPr>
        <p:spPr>
          <a:xfrm>
            <a:off x="536533" y="6489700"/>
            <a:ext cx="1056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
        <p:nvSpPr>
          <p:cNvPr id="113" name="Google Shape;113;p17"/>
          <p:cNvSpPr txBox="1">
            <a:spLocks noGrp="1"/>
          </p:cNvSpPr>
          <p:nvPr>
            <p:ph type="title" idx="4"/>
          </p:nvPr>
        </p:nvSpPr>
        <p:spPr>
          <a:xfrm>
            <a:off x="1592533" y="6489700"/>
            <a:ext cx="4800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Tree>
    <p:extLst>
      <p:ext uri="{BB962C8B-B14F-4D97-AF65-F5344CB8AC3E}">
        <p14:creationId xmlns:p14="http://schemas.microsoft.com/office/powerpoint/2010/main" val="3565135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with a graph">
  <p:cSld name="Text with a graph">
    <p:spTree>
      <p:nvGrpSpPr>
        <p:cNvPr id="1" name="Shape 114"/>
        <p:cNvGrpSpPr/>
        <p:nvPr/>
      </p:nvGrpSpPr>
      <p:grpSpPr>
        <a:xfrm>
          <a:off x="0" y="0"/>
          <a:ext cx="0" cy="0"/>
          <a:chOff x="0" y="0"/>
          <a:chExt cx="0" cy="0"/>
        </a:xfrm>
      </p:grpSpPr>
      <p:sp>
        <p:nvSpPr>
          <p:cNvPr id="115" name="Google Shape;115;p18"/>
          <p:cNvSpPr txBox="1">
            <a:spLocks noGrp="1"/>
          </p:cNvSpPr>
          <p:nvPr>
            <p:ph type="sldNum" idx="12"/>
          </p:nvPr>
        </p:nvSpPr>
        <p:spPr>
          <a:xfrm>
            <a:off x="10979875" y="6489701"/>
            <a:ext cx="720000" cy="2160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smtClean="0"/>
              <a:pPr/>
              <a:t>‹N›</a:t>
            </a:fld>
            <a:endParaRPr lang="it-IT"/>
          </a:p>
        </p:txBody>
      </p:sp>
      <p:sp>
        <p:nvSpPr>
          <p:cNvPr id="116" name="Google Shape;116;p18"/>
          <p:cNvSpPr>
            <a:spLocks noGrp="1"/>
          </p:cNvSpPr>
          <p:nvPr>
            <p:ph type="chart" idx="2"/>
          </p:nvPr>
        </p:nvSpPr>
        <p:spPr>
          <a:xfrm>
            <a:off x="536400" y="2556833"/>
            <a:ext cx="11163600" cy="3668000"/>
          </a:xfrm>
          <a:prstGeom prst="rect">
            <a:avLst/>
          </a:prstGeom>
          <a:noFill/>
          <a:ln>
            <a:noFill/>
          </a:ln>
        </p:spPr>
        <p:txBody>
          <a:bodyPr spcFirstLastPara="1" wrap="square" lIns="68575" tIns="34275" rIns="68575" bIns="34275" anchor="ctr" anchorCtr="0">
            <a:noAutofit/>
          </a:bodyPr>
          <a:lstStyle>
            <a:lvl1pPr marR="0" lvl="0" algn="ctr" rtl="0">
              <a:lnSpc>
                <a:spcPct val="105000"/>
              </a:lnSpc>
              <a:spcBef>
                <a:spcPts val="0"/>
              </a:spcBef>
              <a:spcAft>
                <a:spcPts val="0"/>
              </a:spcAft>
              <a:buClr>
                <a:schemeClr val="dk2"/>
              </a:buClr>
              <a:buSzPts val="900"/>
              <a:buFont typeface="Arial"/>
              <a:buNone/>
              <a:defRPr sz="1200" b="0" i="0" u="none" strike="noStrike" cap="none">
                <a:solidFill>
                  <a:schemeClr val="dk2"/>
                </a:solidFill>
                <a:latin typeface="Encode Sans"/>
                <a:ea typeface="Encode Sans"/>
                <a:cs typeface="Encode Sans"/>
                <a:sym typeface="Encode Sans"/>
              </a:defRPr>
            </a:lvl1pPr>
            <a:lvl2pPr marR="0" lvl="1" algn="l" rtl="0">
              <a:lnSpc>
                <a:spcPct val="105000"/>
              </a:lnSpc>
              <a:spcBef>
                <a:spcPts val="667"/>
              </a:spcBef>
              <a:spcAft>
                <a:spcPts val="0"/>
              </a:spcAft>
              <a:buClr>
                <a:schemeClr val="dk2"/>
              </a:buClr>
              <a:buSzPts val="1200"/>
              <a:buFont typeface="Arial"/>
              <a:buChar char="•"/>
              <a:defRPr sz="1600" b="0" i="0" u="none" strike="noStrike" cap="none">
                <a:solidFill>
                  <a:schemeClr val="dk2"/>
                </a:solidFill>
                <a:latin typeface="Encode Sans"/>
                <a:ea typeface="Encode Sans"/>
                <a:cs typeface="Encode Sans"/>
                <a:sym typeface="Encode Sans"/>
              </a:defRPr>
            </a:lvl2pPr>
            <a:lvl3pPr marR="0" lvl="2" algn="l" rtl="0">
              <a:lnSpc>
                <a:spcPct val="105000"/>
              </a:lnSpc>
              <a:spcBef>
                <a:spcPts val="667"/>
              </a:spcBef>
              <a:spcAft>
                <a:spcPts val="0"/>
              </a:spcAft>
              <a:buClr>
                <a:schemeClr val="dk2"/>
              </a:buClr>
              <a:buSzPts val="1100"/>
              <a:buFont typeface="Encode Sans"/>
              <a:buNone/>
              <a:defRPr sz="1200" b="0" i="0" u="none" strike="noStrike" cap="none">
                <a:solidFill>
                  <a:schemeClr val="dk2"/>
                </a:solidFill>
                <a:latin typeface="Encode Sans"/>
                <a:ea typeface="Encode Sans"/>
                <a:cs typeface="Encode Sans"/>
                <a:sym typeface="Encode Sans"/>
              </a:defRPr>
            </a:lvl3pPr>
            <a:lvl4pPr marR="0" lvl="3" algn="l" rtl="0">
              <a:lnSpc>
                <a:spcPct val="105000"/>
              </a:lnSpc>
              <a:spcBef>
                <a:spcPts val="400"/>
              </a:spcBef>
              <a:spcAft>
                <a:spcPts val="0"/>
              </a:spcAft>
              <a:buClr>
                <a:schemeClr val="dk2"/>
              </a:buClr>
              <a:buSzPts val="900"/>
              <a:buFont typeface="Encode Sans"/>
              <a:buNone/>
              <a:defRPr sz="1200" b="1" i="0" u="none" strike="noStrike" cap="none">
                <a:solidFill>
                  <a:schemeClr val="dk2"/>
                </a:solidFill>
                <a:latin typeface="Encode Sans"/>
                <a:ea typeface="Encode Sans"/>
                <a:cs typeface="Encode Sans"/>
                <a:sym typeface="Encode Sans"/>
              </a:defRPr>
            </a:lvl4pPr>
            <a:lvl5pPr marR="0" lvl="4" algn="l" rtl="0">
              <a:lnSpc>
                <a:spcPct val="105000"/>
              </a:lnSpc>
              <a:spcBef>
                <a:spcPts val="400"/>
              </a:spcBef>
              <a:spcAft>
                <a:spcPts val="0"/>
              </a:spcAft>
              <a:buClr>
                <a:schemeClr val="dk2"/>
              </a:buClr>
              <a:buSzPts val="900"/>
              <a:buFont typeface="Arial"/>
              <a:buChar char="•"/>
              <a:defRPr sz="1200" b="0" i="0" u="none" strike="noStrike" cap="none">
                <a:solidFill>
                  <a:schemeClr val="dk2"/>
                </a:solidFill>
                <a:latin typeface="Encode Sans"/>
                <a:ea typeface="Encode Sans"/>
                <a:cs typeface="Encode Sans"/>
                <a:sym typeface="Encode Sans"/>
              </a:defRPr>
            </a:lvl5pPr>
            <a:lvl6pPr marR="0" lvl="5"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Encode Sans"/>
                <a:ea typeface="Encode Sans"/>
                <a:cs typeface="Encode Sans"/>
                <a:sym typeface="Encode Sans"/>
              </a:defRPr>
            </a:lvl6pPr>
            <a:lvl7pPr marR="0" lvl="6"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Encode Sans"/>
                <a:ea typeface="Encode Sans"/>
                <a:cs typeface="Encode Sans"/>
                <a:sym typeface="Encode Sans"/>
              </a:defRPr>
            </a:lvl7pPr>
            <a:lvl8pPr marR="0" lvl="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Encode Sans"/>
                <a:ea typeface="Encode Sans"/>
                <a:cs typeface="Encode Sans"/>
                <a:sym typeface="Encode Sans"/>
              </a:defRPr>
            </a:lvl8pPr>
            <a:lvl9pPr marR="0" lvl="8"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Encode Sans"/>
                <a:ea typeface="Encode Sans"/>
                <a:cs typeface="Encode Sans"/>
                <a:sym typeface="Encode Sans"/>
              </a:defRPr>
            </a:lvl9pPr>
          </a:lstStyle>
          <a:p>
            <a:endParaRPr/>
          </a:p>
        </p:txBody>
      </p:sp>
      <p:pic>
        <p:nvPicPr>
          <p:cNvPr id="117" name="Google Shape;117;p18"/>
          <p:cNvPicPr preferRelativeResize="0"/>
          <p:nvPr/>
        </p:nvPicPr>
        <p:blipFill>
          <a:blip r:embed="rId2">
            <a:alphaModFix/>
          </a:blip>
          <a:stretch>
            <a:fillRect/>
          </a:stretch>
        </p:blipFill>
        <p:spPr>
          <a:xfrm>
            <a:off x="0" y="446370"/>
            <a:ext cx="9677400" cy="342900"/>
          </a:xfrm>
          <a:prstGeom prst="rect">
            <a:avLst/>
          </a:prstGeom>
          <a:noFill/>
          <a:ln>
            <a:noFill/>
          </a:ln>
        </p:spPr>
      </p:pic>
      <p:sp>
        <p:nvSpPr>
          <p:cNvPr id="118" name="Google Shape;118;p18"/>
          <p:cNvSpPr txBox="1">
            <a:spLocks noGrp="1"/>
          </p:cNvSpPr>
          <p:nvPr>
            <p:ph type="title"/>
          </p:nvPr>
        </p:nvSpPr>
        <p:spPr>
          <a:xfrm>
            <a:off x="536467" y="446200"/>
            <a:ext cx="8506000" cy="342800"/>
          </a:xfrm>
          <a:prstGeom prst="rect">
            <a:avLst/>
          </a:prstGeom>
          <a:noFill/>
          <a:ln>
            <a:noFill/>
          </a:ln>
        </p:spPr>
        <p:txBody>
          <a:bodyPr spcFirstLastPara="1" wrap="square" lIns="68575" tIns="34275" rIns="68575" bIns="34275" anchor="ctr" anchorCtr="0">
            <a:noAutofit/>
          </a:bodyPr>
          <a:lstStyle>
            <a:lvl1pPr lvl="0" algn="l" rtl="0">
              <a:lnSpc>
                <a:spcPct val="95000"/>
              </a:lnSpc>
              <a:spcBef>
                <a:spcPts val="0"/>
              </a:spcBef>
              <a:spcAft>
                <a:spcPts val="0"/>
              </a:spcAft>
              <a:buClr>
                <a:srgbClr val="FFFFFF"/>
              </a:buClr>
              <a:buSzPts val="1100"/>
              <a:buNone/>
              <a:defRPr sz="1467">
                <a:solidFill>
                  <a:srgbClr val="FFFFFF"/>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19" name="Google Shape;119;p18"/>
          <p:cNvSpPr txBox="1">
            <a:spLocks noGrp="1"/>
          </p:cNvSpPr>
          <p:nvPr>
            <p:ph type="body" idx="1"/>
          </p:nvPr>
        </p:nvSpPr>
        <p:spPr>
          <a:xfrm>
            <a:off x="536400" y="1244467"/>
            <a:ext cx="11163600" cy="1707200"/>
          </a:xfrm>
          <a:prstGeom prst="rect">
            <a:avLst/>
          </a:prstGeom>
          <a:noFill/>
          <a:ln>
            <a:noFill/>
          </a:ln>
        </p:spPr>
        <p:txBody>
          <a:bodyPr spcFirstLastPara="1" wrap="square" lIns="68575" tIns="34275" rIns="68575" bIns="34275" anchor="t" anchorCtr="0">
            <a:noAutofit/>
          </a:bodyPr>
          <a:lstStyle>
            <a:lvl1pPr marL="609585" lvl="0" indent="-304792" algn="l" rtl="0">
              <a:lnSpc>
                <a:spcPct val="100000"/>
              </a:lnSpc>
              <a:spcBef>
                <a:spcPts val="0"/>
              </a:spcBef>
              <a:spcAft>
                <a:spcPts val="0"/>
              </a:spcAft>
              <a:buClr>
                <a:schemeClr val="dk2"/>
              </a:buClr>
              <a:buSzPts val="1800"/>
              <a:buNone/>
              <a:defRPr sz="2400"/>
            </a:lvl1pPr>
            <a:lvl2pPr marL="1219170" lvl="1" indent="-457189" algn="l" rtl="0">
              <a:lnSpc>
                <a:spcPct val="100000"/>
              </a:lnSpc>
              <a:spcBef>
                <a:spcPts val="667"/>
              </a:spcBef>
              <a:spcAft>
                <a:spcPts val="0"/>
              </a:spcAft>
              <a:buClr>
                <a:schemeClr val="dk2"/>
              </a:buClr>
              <a:buSzPts val="1800"/>
              <a:buChar char="•"/>
              <a:defRPr sz="2400"/>
            </a:lvl2pPr>
            <a:lvl3pPr marL="1828754" lvl="2" indent="-304792" algn="l" rtl="0">
              <a:lnSpc>
                <a:spcPct val="100000"/>
              </a:lnSpc>
              <a:spcBef>
                <a:spcPts val="667"/>
              </a:spcBef>
              <a:spcAft>
                <a:spcPts val="0"/>
              </a:spcAft>
              <a:buClr>
                <a:schemeClr val="dk2"/>
              </a:buClr>
              <a:buSzPts val="1600"/>
              <a:buNone/>
              <a:defRPr sz="1867"/>
            </a:lvl3pPr>
            <a:lvl4pPr marL="2438339" lvl="3" indent="-304792" algn="l" rtl="0">
              <a:lnSpc>
                <a:spcPct val="100000"/>
              </a:lnSpc>
              <a:spcBef>
                <a:spcPts val="400"/>
              </a:spcBef>
              <a:spcAft>
                <a:spcPts val="0"/>
              </a:spcAft>
              <a:buClr>
                <a:schemeClr val="dk2"/>
              </a:buClr>
              <a:buSzPts val="1200"/>
              <a:buNone/>
              <a:defRPr sz="1600"/>
            </a:lvl4pPr>
            <a:lvl5pPr marL="3047924" lvl="4" indent="-406390" algn="l" rtl="0">
              <a:lnSpc>
                <a:spcPct val="100000"/>
              </a:lnSpc>
              <a:spcBef>
                <a:spcPts val="400"/>
              </a:spcBef>
              <a:spcAft>
                <a:spcPts val="0"/>
              </a:spcAft>
              <a:buClr>
                <a:schemeClr val="dk2"/>
              </a:buClr>
              <a:buSzPts val="1200"/>
              <a:buChar char="•"/>
              <a:defRPr sz="1600"/>
            </a:lvl5pPr>
            <a:lvl6pPr marL="3657509" lvl="5" indent="-423323" algn="l" rtl="0">
              <a:lnSpc>
                <a:spcPct val="100000"/>
              </a:lnSpc>
              <a:spcBef>
                <a:spcPts val="400"/>
              </a:spcBef>
              <a:spcAft>
                <a:spcPts val="0"/>
              </a:spcAft>
              <a:buClr>
                <a:schemeClr val="dk1"/>
              </a:buClr>
              <a:buSzPts val="1400"/>
              <a:buChar char="•"/>
              <a:defRPr/>
            </a:lvl6pPr>
            <a:lvl7pPr marL="4267093" lvl="6" indent="-423323" algn="l" rtl="0">
              <a:lnSpc>
                <a:spcPct val="100000"/>
              </a:lnSpc>
              <a:spcBef>
                <a:spcPts val="400"/>
              </a:spcBef>
              <a:spcAft>
                <a:spcPts val="0"/>
              </a:spcAft>
              <a:buClr>
                <a:schemeClr val="dk1"/>
              </a:buClr>
              <a:buSzPts val="1400"/>
              <a:buChar char="•"/>
              <a:defRPr/>
            </a:lvl7pPr>
            <a:lvl8pPr marL="4876678" lvl="7" indent="-423323" algn="l" rtl="0">
              <a:lnSpc>
                <a:spcPct val="100000"/>
              </a:lnSpc>
              <a:spcBef>
                <a:spcPts val="400"/>
              </a:spcBef>
              <a:spcAft>
                <a:spcPts val="0"/>
              </a:spcAft>
              <a:buClr>
                <a:schemeClr val="dk1"/>
              </a:buClr>
              <a:buSzPts val="1400"/>
              <a:buChar char="•"/>
              <a:defRPr/>
            </a:lvl8pPr>
            <a:lvl9pPr marL="5486263" lvl="8" indent="-423323" algn="l" rtl="0">
              <a:lnSpc>
                <a:spcPct val="100000"/>
              </a:lnSpc>
              <a:spcBef>
                <a:spcPts val="400"/>
              </a:spcBef>
              <a:spcAft>
                <a:spcPts val="0"/>
              </a:spcAft>
              <a:buClr>
                <a:schemeClr val="dk1"/>
              </a:buClr>
              <a:buSzPts val="1400"/>
              <a:buChar char="•"/>
              <a:defRPr/>
            </a:lvl9pPr>
          </a:lstStyle>
          <a:p>
            <a:endParaRPr/>
          </a:p>
        </p:txBody>
      </p:sp>
      <p:sp>
        <p:nvSpPr>
          <p:cNvPr id="120" name="Google Shape;120;p18"/>
          <p:cNvSpPr txBox="1">
            <a:spLocks noGrp="1"/>
          </p:cNvSpPr>
          <p:nvPr>
            <p:ph type="title" idx="3"/>
          </p:nvPr>
        </p:nvSpPr>
        <p:spPr>
          <a:xfrm>
            <a:off x="536533" y="6489700"/>
            <a:ext cx="1056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
        <p:nvSpPr>
          <p:cNvPr id="121" name="Google Shape;121;p18"/>
          <p:cNvSpPr txBox="1">
            <a:spLocks noGrp="1"/>
          </p:cNvSpPr>
          <p:nvPr>
            <p:ph type="title" idx="4"/>
          </p:nvPr>
        </p:nvSpPr>
        <p:spPr>
          <a:xfrm>
            <a:off x="1592533" y="6489700"/>
            <a:ext cx="4800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Tree>
    <p:extLst>
      <p:ext uri="{BB962C8B-B14F-4D97-AF65-F5344CB8AC3E}">
        <p14:creationId xmlns:p14="http://schemas.microsoft.com/office/powerpoint/2010/main" val="287639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with a graph and a frame ">
  <p:cSld name="Text with a graph and a frame ">
    <p:spTree>
      <p:nvGrpSpPr>
        <p:cNvPr id="1" name="Shape 122"/>
        <p:cNvGrpSpPr/>
        <p:nvPr/>
      </p:nvGrpSpPr>
      <p:grpSpPr>
        <a:xfrm>
          <a:off x="0" y="0"/>
          <a:ext cx="0" cy="0"/>
          <a:chOff x="0" y="0"/>
          <a:chExt cx="0" cy="0"/>
        </a:xfrm>
      </p:grpSpPr>
      <p:sp>
        <p:nvSpPr>
          <p:cNvPr id="123" name="Google Shape;123;p19"/>
          <p:cNvSpPr txBox="1">
            <a:spLocks noGrp="1"/>
          </p:cNvSpPr>
          <p:nvPr>
            <p:ph type="sldNum" idx="12"/>
          </p:nvPr>
        </p:nvSpPr>
        <p:spPr>
          <a:xfrm>
            <a:off x="10979875" y="6489701"/>
            <a:ext cx="720000" cy="2160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smtClean="0"/>
              <a:pPr/>
              <a:t>‹N›</a:t>
            </a:fld>
            <a:endParaRPr lang="it-IT"/>
          </a:p>
        </p:txBody>
      </p:sp>
      <p:sp>
        <p:nvSpPr>
          <p:cNvPr id="124" name="Google Shape;124;p19"/>
          <p:cNvSpPr>
            <a:spLocks noGrp="1"/>
          </p:cNvSpPr>
          <p:nvPr>
            <p:ph type="chart" idx="2"/>
          </p:nvPr>
        </p:nvSpPr>
        <p:spPr>
          <a:xfrm>
            <a:off x="536400" y="2624633"/>
            <a:ext cx="7381600" cy="3600000"/>
          </a:xfrm>
          <a:prstGeom prst="rect">
            <a:avLst/>
          </a:prstGeom>
          <a:noFill/>
          <a:ln>
            <a:noFill/>
          </a:ln>
        </p:spPr>
        <p:txBody>
          <a:bodyPr spcFirstLastPara="1" wrap="square" lIns="68575" tIns="34275" rIns="68575" bIns="34275" anchor="ctr" anchorCtr="0">
            <a:noAutofit/>
          </a:bodyPr>
          <a:lstStyle>
            <a:lvl1pPr marR="0" lvl="0" algn="ctr" rtl="0">
              <a:lnSpc>
                <a:spcPct val="105000"/>
              </a:lnSpc>
              <a:spcBef>
                <a:spcPts val="0"/>
              </a:spcBef>
              <a:spcAft>
                <a:spcPts val="0"/>
              </a:spcAft>
              <a:buClr>
                <a:schemeClr val="dk2"/>
              </a:buClr>
              <a:buSzPts val="900"/>
              <a:buFont typeface="Arial"/>
              <a:buNone/>
              <a:defRPr sz="1200" b="0" i="0" u="none" strike="noStrike" cap="none">
                <a:solidFill>
                  <a:schemeClr val="dk2"/>
                </a:solidFill>
                <a:latin typeface="Encode Sans"/>
                <a:ea typeface="Encode Sans"/>
                <a:cs typeface="Encode Sans"/>
                <a:sym typeface="Encode Sans"/>
              </a:defRPr>
            </a:lvl1pPr>
            <a:lvl2pPr marR="0" lvl="1" algn="l" rtl="0">
              <a:lnSpc>
                <a:spcPct val="105000"/>
              </a:lnSpc>
              <a:spcBef>
                <a:spcPts val="667"/>
              </a:spcBef>
              <a:spcAft>
                <a:spcPts val="0"/>
              </a:spcAft>
              <a:buClr>
                <a:schemeClr val="dk2"/>
              </a:buClr>
              <a:buSzPts val="1200"/>
              <a:buFont typeface="Arial"/>
              <a:buChar char="•"/>
              <a:defRPr sz="1600" b="0" i="0" u="none" strike="noStrike" cap="none">
                <a:solidFill>
                  <a:schemeClr val="dk2"/>
                </a:solidFill>
                <a:latin typeface="Encode Sans"/>
                <a:ea typeface="Encode Sans"/>
                <a:cs typeface="Encode Sans"/>
                <a:sym typeface="Encode Sans"/>
              </a:defRPr>
            </a:lvl2pPr>
            <a:lvl3pPr marR="0" lvl="2" algn="l" rtl="0">
              <a:lnSpc>
                <a:spcPct val="105000"/>
              </a:lnSpc>
              <a:spcBef>
                <a:spcPts val="667"/>
              </a:spcBef>
              <a:spcAft>
                <a:spcPts val="0"/>
              </a:spcAft>
              <a:buClr>
                <a:schemeClr val="dk2"/>
              </a:buClr>
              <a:buSzPts val="1100"/>
              <a:buFont typeface="Encode Sans"/>
              <a:buNone/>
              <a:defRPr sz="1200" b="0" i="0" u="none" strike="noStrike" cap="none">
                <a:solidFill>
                  <a:schemeClr val="dk2"/>
                </a:solidFill>
                <a:latin typeface="Encode Sans"/>
                <a:ea typeface="Encode Sans"/>
                <a:cs typeface="Encode Sans"/>
                <a:sym typeface="Encode Sans"/>
              </a:defRPr>
            </a:lvl3pPr>
            <a:lvl4pPr marR="0" lvl="3" algn="l" rtl="0">
              <a:lnSpc>
                <a:spcPct val="105000"/>
              </a:lnSpc>
              <a:spcBef>
                <a:spcPts val="400"/>
              </a:spcBef>
              <a:spcAft>
                <a:spcPts val="0"/>
              </a:spcAft>
              <a:buClr>
                <a:schemeClr val="dk2"/>
              </a:buClr>
              <a:buSzPts val="900"/>
              <a:buFont typeface="Encode Sans"/>
              <a:buNone/>
              <a:defRPr sz="1200" b="1" i="0" u="none" strike="noStrike" cap="none">
                <a:solidFill>
                  <a:schemeClr val="dk2"/>
                </a:solidFill>
                <a:latin typeface="Encode Sans"/>
                <a:ea typeface="Encode Sans"/>
                <a:cs typeface="Encode Sans"/>
                <a:sym typeface="Encode Sans"/>
              </a:defRPr>
            </a:lvl4pPr>
            <a:lvl5pPr marR="0" lvl="4" algn="l" rtl="0">
              <a:lnSpc>
                <a:spcPct val="105000"/>
              </a:lnSpc>
              <a:spcBef>
                <a:spcPts val="400"/>
              </a:spcBef>
              <a:spcAft>
                <a:spcPts val="0"/>
              </a:spcAft>
              <a:buClr>
                <a:schemeClr val="dk2"/>
              </a:buClr>
              <a:buSzPts val="900"/>
              <a:buFont typeface="Arial"/>
              <a:buChar char="•"/>
              <a:defRPr sz="1200" b="0" i="0" u="none" strike="noStrike" cap="none">
                <a:solidFill>
                  <a:schemeClr val="dk2"/>
                </a:solidFill>
                <a:latin typeface="Encode Sans"/>
                <a:ea typeface="Encode Sans"/>
                <a:cs typeface="Encode Sans"/>
                <a:sym typeface="Encode Sans"/>
              </a:defRPr>
            </a:lvl5pPr>
            <a:lvl6pPr marR="0" lvl="5"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Encode Sans"/>
                <a:ea typeface="Encode Sans"/>
                <a:cs typeface="Encode Sans"/>
                <a:sym typeface="Encode Sans"/>
              </a:defRPr>
            </a:lvl6pPr>
            <a:lvl7pPr marR="0" lvl="6"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Encode Sans"/>
                <a:ea typeface="Encode Sans"/>
                <a:cs typeface="Encode Sans"/>
                <a:sym typeface="Encode Sans"/>
              </a:defRPr>
            </a:lvl7pPr>
            <a:lvl8pPr marR="0" lvl="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Encode Sans"/>
                <a:ea typeface="Encode Sans"/>
                <a:cs typeface="Encode Sans"/>
                <a:sym typeface="Encode Sans"/>
              </a:defRPr>
            </a:lvl8pPr>
            <a:lvl9pPr marR="0" lvl="8"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Encode Sans"/>
                <a:ea typeface="Encode Sans"/>
                <a:cs typeface="Encode Sans"/>
                <a:sym typeface="Encode Sans"/>
              </a:defRPr>
            </a:lvl9pPr>
          </a:lstStyle>
          <a:p>
            <a:endParaRPr/>
          </a:p>
        </p:txBody>
      </p:sp>
      <p:sp>
        <p:nvSpPr>
          <p:cNvPr id="125" name="Google Shape;125;p19"/>
          <p:cNvSpPr txBox="1">
            <a:spLocks noGrp="1"/>
          </p:cNvSpPr>
          <p:nvPr>
            <p:ph type="body" idx="1"/>
          </p:nvPr>
        </p:nvSpPr>
        <p:spPr>
          <a:xfrm>
            <a:off x="536400" y="1244467"/>
            <a:ext cx="7381600" cy="1707200"/>
          </a:xfrm>
          <a:prstGeom prst="rect">
            <a:avLst/>
          </a:prstGeom>
          <a:noFill/>
          <a:ln>
            <a:noFill/>
          </a:ln>
        </p:spPr>
        <p:txBody>
          <a:bodyPr spcFirstLastPara="1" wrap="square" lIns="68575" tIns="34275" rIns="68575" bIns="34275" anchor="t" anchorCtr="0">
            <a:noAutofit/>
          </a:bodyPr>
          <a:lstStyle>
            <a:lvl1pPr marL="609585" lvl="0" indent="-304792" algn="l">
              <a:lnSpc>
                <a:spcPct val="100000"/>
              </a:lnSpc>
              <a:spcBef>
                <a:spcPts val="0"/>
              </a:spcBef>
              <a:spcAft>
                <a:spcPts val="0"/>
              </a:spcAft>
              <a:buClr>
                <a:schemeClr val="dk2"/>
              </a:buClr>
              <a:buSzPts val="1800"/>
              <a:buNone/>
              <a:defRPr sz="2400"/>
            </a:lvl1pPr>
            <a:lvl2pPr marL="1219170" lvl="1" indent="-457189" algn="l">
              <a:lnSpc>
                <a:spcPct val="100000"/>
              </a:lnSpc>
              <a:spcBef>
                <a:spcPts val="667"/>
              </a:spcBef>
              <a:spcAft>
                <a:spcPts val="0"/>
              </a:spcAft>
              <a:buClr>
                <a:schemeClr val="dk2"/>
              </a:buClr>
              <a:buSzPts val="1800"/>
              <a:buChar char="•"/>
              <a:defRPr sz="2400"/>
            </a:lvl2pPr>
            <a:lvl3pPr marL="1828754" lvl="2" indent="-304792" algn="l">
              <a:lnSpc>
                <a:spcPct val="100000"/>
              </a:lnSpc>
              <a:spcBef>
                <a:spcPts val="667"/>
              </a:spcBef>
              <a:spcAft>
                <a:spcPts val="0"/>
              </a:spcAft>
              <a:buClr>
                <a:schemeClr val="dk2"/>
              </a:buClr>
              <a:buSzPts val="1600"/>
              <a:buNone/>
              <a:defRPr sz="1867"/>
            </a:lvl3pPr>
            <a:lvl4pPr marL="2438339" lvl="3" indent="-304792" algn="l">
              <a:lnSpc>
                <a:spcPct val="100000"/>
              </a:lnSpc>
              <a:spcBef>
                <a:spcPts val="400"/>
              </a:spcBef>
              <a:spcAft>
                <a:spcPts val="0"/>
              </a:spcAft>
              <a:buClr>
                <a:schemeClr val="dk2"/>
              </a:buClr>
              <a:buSzPts val="1200"/>
              <a:buNone/>
              <a:defRPr sz="1600"/>
            </a:lvl4pPr>
            <a:lvl5pPr marL="3047924" lvl="4" indent="-406390" algn="l">
              <a:lnSpc>
                <a:spcPct val="100000"/>
              </a:lnSpc>
              <a:spcBef>
                <a:spcPts val="400"/>
              </a:spcBef>
              <a:spcAft>
                <a:spcPts val="0"/>
              </a:spcAft>
              <a:buClr>
                <a:schemeClr val="dk2"/>
              </a:buClr>
              <a:buSzPts val="1200"/>
              <a:buChar char="•"/>
              <a:defRPr sz="1600"/>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endParaRPr/>
          </a:p>
        </p:txBody>
      </p:sp>
      <p:sp>
        <p:nvSpPr>
          <p:cNvPr id="126" name="Google Shape;126;p19"/>
          <p:cNvSpPr txBox="1">
            <a:spLocks noGrp="1"/>
          </p:cNvSpPr>
          <p:nvPr>
            <p:ph type="body" idx="3"/>
          </p:nvPr>
        </p:nvSpPr>
        <p:spPr>
          <a:xfrm>
            <a:off x="8014000" y="1244633"/>
            <a:ext cx="3686000" cy="4980000"/>
          </a:xfrm>
          <a:prstGeom prst="rect">
            <a:avLst/>
          </a:prstGeom>
          <a:solidFill>
            <a:schemeClr val="dk2"/>
          </a:solidFill>
          <a:ln>
            <a:noFill/>
          </a:ln>
        </p:spPr>
        <p:txBody>
          <a:bodyPr spcFirstLastPara="1" wrap="square" lIns="216000" tIns="216000" rIns="216000" bIns="216000" anchor="t" anchorCtr="0">
            <a:noAutofit/>
          </a:bodyPr>
          <a:lstStyle>
            <a:lvl1pPr marL="609585" lvl="0" indent="-304792" algn="l">
              <a:lnSpc>
                <a:spcPct val="100000"/>
              </a:lnSpc>
              <a:spcBef>
                <a:spcPts val="0"/>
              </a:spcBef>
              <a:spcAft>
                <a:spcPts val="0"/>
              </a:spcAft>
              <a:buClr>
                <a:schemeClr val="lt1"/>
              </a:buClr>
              <a:buSzPts val="1400"/>
              <a:buNone/>
              <a:defRPr sz="1867">
                <a:solidFill>
                  <a:schemeClr val="lt1"/>
                </a:solidFill>
              </a:defRPr>
            </a:lvl1pPr>
            <a:lvl2pPr marL="1219170" lvl="1" indent="-423323" algn="l">
              <a:lnSpc>
                <a:spcPct val="100000"/>
              </a:lnSpc>
              <a:spcBef>
                <a:spcPts val="667"/>
              </a:spcBef>
              <a:spcAft>
                <a:spcPts val="0"/>
              </a:spcAft>
              <a:buClr>
                <a:schemeClr val="lt1"/>
              </a:buClr>
              <a:buSzPts val="1400"/>
              <a:buChar char="•"/>
              <a:defRPr sz="1867">
                <a:solidFill>
                  <a:schemeClr val="lt1"/>
                </a:solidFill>
              </a:defRPr>
            </a:lvl2pPr>
            <a:lvl3pPr marL="1828754" lvl="2" indent="-304792" algn="l">
              <a:lnSpc>
                <a:spcPct val="100000"/>
              </a:lnSpc>
              <a:spcBef>
                <a:spcPts val="667"/>
              </a:spcBef>
              <a:spcAft>
                <a:spcPts val="0"/>
              </a:spcAft>
              <a:buClr>
                <a:schemeClr val="lt1"/>
              </a:buClr>
              <a:buSzPts val="1400"/>
              <a:buNone/>
              <a:defRPr sz="1467">
                <a:solidFill>
                  <a:schemeClr val="lt1"/>
                </a:solidFill>
              </a:defRPr>
            </a:lvl3pPr>
            <a:lvl4pPr marL="2438339" lvl="3" indent="-304792" algn="l">
              <a:lnSpc>
                <a:spcPct val="100000"/>
              </a:lnSpc>
              <a:spcBef>
                <a:spcPts val="400"/>
              </a:spcBef>
              <a:spcAft>
                <a:spcPts val="0"/>
              </a:spcAft>
              <a:buClr>
                <a:schemeClr val="lt1"/>
              </a:buClr>
              <a:buSzPts val="1000"/>
              <a:buNone/>
              <a:defRPr sz="1333">
                <a:solidFill>
                  <a:schemeClr val="lt1"/>
                </a:solidFill>
              </a:defRPr>
            </a:lvl4pPr>
            <a:lvl5pPr marL="3047924" lvl="4" indent="-389457" algn="l">
              <a:lnSpc>
                <a:spcPct val="100000"/>
              </a:lnSpc>
              <a:spcBef>
                <a:spcPts val="400"/>
              </a:spcBef>
              <a:spcAft>
                <a:spcPts val="0"/>
              </a:spcAft>
              <a:buClr>
                <a:schemeClr val="lt1"/>
              </a:buClr>
              <a:buSzPts val="1000"/>
              <a:buChar char="•"/>
              <a:defRPr sz="1333">
                <a:solidFill>
                  <a:schemeClr val="lt1"/>
                </a:solidFill>
              </a:defRPr>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endParaRPr/>
          </a:p>
        </p:txBody>
      </p:sp>
      <p:pic>
        <p:nvPicPr>
          <p:cNvPr id="127" name="Google Shape;127;p19"/>
          <p:cNvPicPr preferRelativeResize="0"/>
          <p:nvPr/>
        </p:nvPicPr>
        <p:blipFill>
          <a:blip r:embed="rId2">
            <a:alphaModFix/>
          </a:blip>
          <a:stretch>
            <a:fillRect/>
          </a:stretch>
        </p:blipFill>
        <p:spPr>
          <a:xfrm>
            <a:off x="0" y="446370"/>
            <a:ext cx="9677400" cy="342900"/>
          </a:xfrm>
          <a:prstGeom prst="rect">
            <a:avLst/>
          </a:prstGeom>
          <a:noFill/>
          <a:ln>
            <a:noFill/>
          </a:ln>
        </p:spPr>
      </p:pic>
      <p:sp>
        <p:nvSpPr>
          <p:cNvPr id="128" name="Google Shape;128;p19"/>
          <p:cNvSpPr txBox="1">
            <a:spLocks noGrp="1"/>
          </p:cNvSpPr>
          <p:nvPr>
            <p:ph type="title"/>
          </p:nvPr>
        </p:nvSpPr>
        <p:spPr>
          <a:xfrm>
            <a:off x="536467" y="446200"/>
            <a:ext cx="8506000" cy="342800"/>
          </a:xfrm>
          <a:prstGeom prst="rect">
            <a:avLst/>
          </a:prstGeom>
          <a:noFill/>
          <a:ln>
            <a:noFill/>
          </a:ln>
        </p:spPr>
        <p:txBody>
          <a:bodyPr spcFirstLastPara="1" wrap="square" lIns="68575" tIns="34275" rIns="68575" bIns="34275" anchor="ctr" anchorCtr="0">
            <a:noAutofit/>
          </a:bodyPr>
          <a:lstStyle>
            <a:lvl1pPr lvl="0" algn="l" rtl="0">
              <a:lnSpc>
                <a:spcPct val="95000"/>
              </a:lnSpc>
              <a:spcBef>
                <a:spcPts val="0"/>
              </a:spcBef>
              <a:spcAft>
                <a:spcPts val="0"/>
              </a:spcAft>
              <a:buClr>
                <a:srgbClr val="FFFFFF"/>
              </a:buClr>
              <a:buSzPts val="1100"/>
              <a:buNone/>
              <a:defRPr sz="1467">
                <a:solidFill>
                  <a:srgbClr val="FFFFFF"/>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29" name="Google Shape;129;p19"/>
          <p:cNvSpPr txBox="1">
            <a:spLocks noGrp="1"/>
          </p:cNvSpPr>
          <p:nvPr>
            <p:ph type="title" idx="4"/>
          </p:nvPr>
        </p:nvSpPr>
        <p:spPr>
          <a:xfrm>
            <a:off x="536533" y="6489700"/>
            <a:ext cx="1056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
        <p:nvSpPr>
          <p:cNvPr id="130" name="Google Shape;130;p19"/>
          <p:cNvSpPr txBox="1">
            <a:spLocks noGrp="1"/>
          </p:cNvSpPr>
          <p:nvPr>
            <p:ph type="title" idx="5"/>
          </p:nvPr>
        </p:nvSpPr>
        <p:spPr>
          <a:xfrm>
            <a:off x="1592533" y="6489700"/>
            <a:ext cx="4800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Tree>
    <p:extLst>
      <p:ext uri="{BB962C8B-B14F-4D97-AF65-F5344CB8AC3E}">
        <p14:creationId xmlns:p14="http://schemas.microsoft.com/office/powerpoint/2010/main" val="2270128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aph with 2 texts in 2 frames">
  <p:cSld name="Graph with 2 texts in 2 frames">
    <p:spTree>
      <p:nvGrpSpPr>
        <p:cNvPr id="1" name="Shape 131"/>
        <p:cNvGrpSpPr/>
        <p:nvPr/>
      </p:nvGrpSpPr>
      <p:grpSpPr>
        <a:xfrm>
          <a:off x="0" y="0"/>
          <a:ext cx="0" cy="0"/>
          <a:chOff x="0" y="0"/>
          <a:chExt cx="0" cy="0"/>
        </a:xfrm>
      </p:grpSpPr>
      <p:sp>
        <p:nvSpPr>
          <p:cNvPr id="132" name="Google Shape;132;p20"/>
          <p:cNvSpPr txBox="1">
            <a:spLocks noGrp="1"/>
          </p:cNvSpPr>
          <p:nvPr>
            <p:ph type="sldNum" idx="12"/>
          </p:nvPr>
        </p:nvSpPr>
        <p:spPr>
          <a:xfrm>
            <a:off x="10979875" y="6489701"/>
            <a:ext cx="720000" cy="2160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smtClean="0"/>
              <a:pPr/>
              <a:t>‹N›</a:t>
            </a:fld>
            <a:endParaRPr lang="it-IT"/>
          </a:p>
        </p:txBody>
      </p:sp>
      <p:sp>
        <p:nvSpPr>
          <p:cNvPr id="133" name="Google Shape;133;p20"/>
          <p:cNvSpPr txBox="1">
            <a:spLocks noGrp="1"/>
          </p:cNvSpPr>
          <p:nvPr>
            <p:ph type="body" idx="1"/>
          </p:nvPr>
        </p:nvSpPr>
        <p:spPr>
          <a:xfrm>
            <a:off x="6171000" y="1244633"/>
            <a:ext cx="5528800" cy="2300800"/>
          </a:xfrm>
          <a:prstGeom prst="rect">
            <a:avLst/>
          </a:prstGeom>
          <a:solidFill>
            <a:schemeClr val="dk2"/>
          </a:solidFill>
          <a:ln>
            <a:noFill/>
          </a:ln>
        </p:spPr>
        <p:txBody>
          <a:bodyPr spcFirstLastPara="1" wrap="square" lIns="189000" tIns="189000" rIns="189000" bIns="189000" anchor="t" anchorCtr="0">
            <a:noAutofit/>
          </a:bodyPr>
          <a:lstStyle>
            <a:lvl1pPr marL="609585" lvl="0" indent="-304792" algn="l">
              <a:lnSpc>
                <a:spcPct val="100000"/>
              </a:lnSpc>
              <a:spcBef>
                <a:spcPts val="0"/>
              </a:spcBef>
              <a:spcAft>
                <a:spcPts val="0"/>
              </a:spcAft>
              <a:buClr>
                <a:schemeClr val="lt1"/>
              </a:buClr>
              <a:buSzPts val="1400"/>
              <a:buNone/>
              <a:defRPr sz="1867">
                <a:solidFill>
                  <a:schemeClr val="lt1"/>
                </a:solidFill>
              </a:defRPr>
            </a:lvl1pPr>
            <a:lvl2pPr marL="1219170" lvl="1" indent="-423323" algn="l">
              <a:lnSpc>
                <a:spcPct val="100000"/>
              </a:lnSpc>
              <a:spcBef>
                <a:spcPts val="667"/>
              </a:spcBef>
              <a:spcAft>
                <a:spcPts val="0"/>
              </a:spcAft>
              <a:buClr>
                <a:schemeClr val="lt1"/>
              </a:buClr>
              <a:buSzPts val="1400"/>
              <a:buChar char="•"/>
              <a:defRPr sz="1867">
                <a:solidFill>
                  <a:schemeClr val="lt1"/>
                </a:solidFill>
              </a:defRPr>
            </a:lvl2pPr>
            <a:lvl3pPr marL="1828754" lvl="2" indent="-304792" algn="l">
              <a:lnSpc>
                <a:spcPct val="100000"/>
              </a:lnSpc>
              <a:spcBef>
                <a:spcPts val="667"/>
              </a:spcBef>
              <a:spcAft>
                <a:spcPts val="0"/>
              </a:spcAft>
              <a:buClr>
                <a:schemeClr val="lt1"/>
              </a:buClr>
              <a:buSzPts val="1400"/>
              <a:buNone/>
              <a:defRPr sz="1867">
                <a:solidFill>
                  <a:schemeClr val="lt1"/>
                </a:solidFill>
              </a:defRPr>
            </a:lvl3pPr>
            <a:lvl4pPr marL="2438339" lvl="3" indent="-304792" algn="l">
              <a:lnSpc>
                <a:spcPct val="100000"/>
              </a:lnSpc>
              <a:spcBef>
                <a:spcPts val="400"/>
              </a:spcBef>
              <a:spcAft>
                <a:spcPts val="0"/>
              </a:spcAft>
              <a:buClr>
                <a:schemeClr val="lt1"/>
              </a:buClr>
              <a:buSzPts val="1400"/>
              <a:buNone/>
              <a:defRPr sz="1867">
                <a:solidFill>
                  <a:schemeClr val="lt1"/>
                </a:solidFill>
              </a:defRPr>
            </a:lvl4pPr>
            <a:lvl5pPr marL="3047924" lvl="4" indent="-423323" algn="l">
              <a:lnSpc>
                <a:spcPct val="100000"/>
              </a:lnSpc>
              <a:spcBef>
                <a:spcPts val="400"/>
              </a:spcBef>
              <a:spcAft>
                <a:spcPts val="0"/>
              </a:spcAft>
              <a:buClr>
                <a:schemeClr val="lt1"/>
              </a:buClr>
              <a:buSzPts val="1400"/>
              <a:buChar char="•"/>
              <a:defRPr sz="1867">
                <a:solidFill>
                  <a:schemeClr val="lt1"/>
                </a:solidFill>
              </a:defRPr>
            </a:lvl5pPr>
            <a:lvl6pPr marL="3657509" lvl="5" indent="-423323" algn="l">
              <a:lnSpc>
                <a:spcPct val="100000"/>
              </a:lnSpc>
              <a:spcBef>
                <a:spcPts val="400"/>
              </a:spcBef>
              <a:spcAft>
                <a:spcPts val="0"/>
              </a:spcAft>
              <a:buClr>
                <a:schemeClr val="dk1"/>
              </a:buClr>
              <a:buSzPts val="1400"/>
              <a:buChar char="•"/>
              <a:defRPr sz="1867"/>
            </a:lvl6pPr>
            <a:lvl7pPr marL="4267093" lvl="6" indent="-423323" algn="l">
              <a:lnSpc>
                <a:spcPct val="100000"/>
              </a:lnSpc>
              <a:spcBef>
                <a:spcPts val="400"/>
              </a:spcBef>
              <a:spcAft>
                <a:spcPts val="0"/>
              </a:spcAft>
              <a:buClr>
                <a:schemeClr val="dk1"/>
              </a:buClr>
              <a:buSzPts val="1400"/>
              <a:buChar char="•"/>
              <a:defRPr sz="1867"/>
            </a:lvl7pPr>
            <a:lvl8pPr marL="4876678" lvl="7" indent="-423323" algn="l">
              <a:lnSpc>
                <a:spcPct val="100000"/>
              </a:lnSpc>
              <a:spcBef>
                <a:spcPts val="400"/>
              </a:spcBef>
              <a:spcAft>
                <a:spcPts val="0"/>
              </a:spcAft>
              <a:buClr>
                <a:schemeClr val="dk1"/>
              </a:buClr>
              <a:buSzPts val="1400"/>
              <a:buChar char="•"/>
              <a:defRPr sz="1867"/>
            </a:lvl8pPr>
            <a:lvl9pPr marL="5486263" lvl="8" indent="-423323" algn="l">
              <a:lnSpc>
                <a:spcPct val="100000"/>
              </a:lnSpc>
              <a:spcBef>
                <a:spcPts val="400"/>
              </a:spcBef>
              <a:spcAft>
                <a:spcPts val="0"/>
              </a:spcAft>
              <a:buClr>
                <a:schemeClr val="dk1"/>
              </a:buClr>
              <a:buSzPts val="1400"/>
              <a:buChar char="•"/>
              <a:defRPr sz="1867"/>
            </a:lvl9pPr>
          </a:lstStyle>
          <a:p>
            <a:endParaRPr/>
          </a:p>
        </p:txBody>
      </p:sp>
      <p:sp>
        <p:nvSpPr>
          <p:cNvPr id="134" name="Google Shape;134;p20"/>
          <p:cNvSpPr txBox="1">
            <a:spLocks noGrp="1"/>
          </p:cNvSpPr>
          <p:nvPr>
            <p:ph type="body" idx="2"/>
          </p:nvPr>
        </p:nvSpPr>
        <p:spPr>
          <a:xfrm>
            <a:off x="6170833" y="3822367"/>
            <a:ext cx="5528800" cy="2300800"/>
          </a:xfrm>
          <a:prstGeom prst="rect">
            <a:avLst/>
          </a:prstGeom>
          <a:solidFill>
            <a:schemeClr val="dk2"/>
          </a:solidFill>
          <a:ln>
            <a:noFill/>
          </a:ln>
        </p:spPr>
        <p:txBody>
          <a:bodyPr spcFirstLastPara="1" wrap="square" lIns="189000" tIns="189000" rIns="189000" bIns="189000" anchor="t" anchorCtr="0">
            <a:noAutofit/>
          </a:bodyPr>
          <a:lstStyle>
            <a:lvl1pPr marL="609585" lvl="0" indent="-304792" algn="l">
              <a:lnSpc>
                <a:spcPct val="100000"/>
              </a:lnSpc>
              <a:spcBef>
                <a:spcPts val="0"/>
              </a:spcBef>
              <a:spcAft>
                <a:spcPts val="0"/>
              </a:spcAft>
              <a:buClr>
                <a:schemeClr val="lt1"/>
              </a:buClr>
              <a:buSzPts val="1400"/>
              <a:buNone/>
              <a:defRPr sz="1867">
                <a:solidFill>
                  <a:schemeClr val="lt1"/>
                </a:solidFill>
              </a:defRPr>
            </a:lvl1pPr>
            <a:lvl2pPr marL="1219170" lvl="1" indent="-423323" algn="l">
              <a:lnSpc>
                <a:spcPct val="100000"/>
              </a:lnSpc>
              <a:spcBef>
                <a:spcPts val="667"/>
              </a:spcBef>
              <a:spcAft>
                <a:spcPts val="0"/>
              </a:spcAft>
              <a:buClr>
                <a:schemeClr val="lt1"/>
              </a:buClr>
              <a:buSzPts val="1400"/>
              <a:buChar char="•"/>
              <a:defRPr sz="1867">
                <a:solidFill>
                  <a:schemeClr val="lt1"/>
                </a:solidFill>
              </a:defRPr>
            </a:lvl2pPr>
            <a:lvl3pPr marL="1828754" lvl="2" indent="-304792" algn="l">
              <a:lnSpc>
                <a:spcPct val="100000"/>
              </a:lnSpc>
              <a:spcBef>
                <a:spcPts val="667"/>
              </a:spcBef>
              <a:spcAft>
                <a:spcPts val="0"/>
              </a:spcAft>
              <a:buClr>
                <a:schemeClr val="lt1"/>
              </a:buClr>
              <a:buSzPts val="1400"/>
              <a:buNone/>
              <a:defRPr sz="1867">
                <a:solidFill>
                  <a:schemeClr val="lt1"/>
                </a:solidFill>
              </a:defRPr>
            </a:lvl3pPr>
            <a:lvl4pPr marL="2438339" lvl="3" indent="-304792" algn="l">
              <a:lnSpc>
                <a:spcPct val="100000"/>
              </a:lnSpc>
              <a:spcBef>
                <a:spcPts val="400"/>
              </a:spcBef>
              <a:spcAft>
                <a:spcPts val="0"/>
              </a:spcAft>
              <a:buClr>
                <a:schemeClr val="lt1"/>
              </a:buClr>
              <a:buSzPts val="1400"/>
              <a:buNone/>
              <a:defRPr sz="1867">
                <a:solidFill>
                  <a:schemeClr val="lt1"/>
                </a:solidFill>
              </a:defRPr>
            </a:lvl4pPr>
            <a:lvl5pPr marL="3047924" lvl="4" indent="-423323" algn="l">
              <a:lnSpc>
                <a:spcPct val="100000"/>
              </a:lnSpc>
              <a:spcBef>
                <a:spcPts val="400"/>
              </a:spcBef>
              <a:spcAft>
                <a:spcPts val="0"/>
              </a:spcAft>
              <a:buClr>
                <a:schemeClr val="lt1"/>
              </a:buClr>
              <a:buSzPts val="1400"/>
              <a:buChar char="•"/>
              <a:defRPr sz="1867">
                <a:solidFill>
                  <a:schemeClr val="lt1"/>
                </a:solidFill>
              </a:defRPr>
            </a:lvl5pPr>
            <a:lvl6pPr marL="3657509" lvl="5" indent="-423323" algn="l">
              <a:lnSpc>
                <a:spcPct val="100000"/>
              </a:lnSpc>
              <a:spcBef>
                <a:spcPts val="400"/>
              </a:spcBef>
              <a:spcAft>
                <a:spcPts val="0"/>
              </a:spcAft>
              <a:buClr>
                <a:schemeClr val="dk1"/>
              </a:buClr>
              <a:buSzPts val="1400"/>
              <a:buChar char="•"/>
              <a:defRPr sz="1867"/>
            </a:lvl6pPr>
            <a:lvl7pPr marL="4267093" lvl="6" indent="-423323" algn="l">
              <a:lnSpc>
                <a:spcPct val="100000"/>
              </a:lnSpc>
              <a:spcBef>
                <a:spcPts val="400"/>
              </a:spcBef>
              <a:spcAft>
                <a:spcPts val="0"/>
              </a:spcAft>
              <a:buClr>
                <a:schemeClr val="dk1"/>
              </a:buClr>
              <a:buSzPts val="1400"/>
              <a:buChar char="•"/>
              <a:defRPr sz="1867"/>
            </a:lvl7pPr>
            <a:lvl8pPr marL="4876678" lvl="7" indent="-423323" algn="l">
              <a:lnSpc>
                <a:spcPct val="100000"/>
              </a:lnSpc>
              <a:spcBef>
                <a:spcPts val="400"/>
              </a:spcBef>
              <a:spcAft>
                <a:spcPts val="0"/>
              </a:spcAft>
              <a:buClr>
                <a:schemeClr val="dk1"/>
              </a:buClr>
              <a:buSzPts val="1400"/>
              <a:buChar char="•"/>
              <a:defRPr sz="1867"/>
            </a:lvl8pPr>
            <a:lvl9pPr marL="5486263" lvl="8" indent="-423323" algn="l">
              <a:lnSpc>
                <a:spcPct val="100000"/>
              </a:lnSpc>
              <a:spcBef>
                <a:spcPts val="400"/>
              </a:spcBef>
              <a:spcAft>
                <a:spcPts val="0"/>
              </a:spcAft>
              <a:buClr>
                <a:schemeClr val="dk1"/>
              </a:buClr>
              <a:buSzPts val="1400"/>
              <a:buChar char="•"/>
              <a:defRPr sz="1867"/>
            </a:lvl9pPr>
          </a:lstStyle>
          <a:p>
            <a:endParaRPr/>
          </a:p>
        </p:txBody>
      </p:sp>
      <p:pic>
        <p:nvPicPr>
          <p:cNvPr id="135" name="Google Shape;135;p20"/>
          <p:cNvPicPr preferRelativeResize="0"/>
          <p:nvPr/>
        </p:nvPicPr>
        <p:blipFill>
          <a:blip r:embed="rId2">
            <a:alphaModFix/>
          </a:blip>
          <a:stretch>
            <a:fillRect/>
          </a:stretch>
        </p:blipFill>
        <p:spPr>
          <a:xfrm>
            <a:off x="0" y="446370"/>
            <a:ext cx="9677400" cy="342900"/>
          </a:xfrm>
          <a:prstGeom prst="rect">
            <a:avLst/>
          </a:prstGeom>
          <a:noFill/>
          <a:ln>
            <a:noFill/>
          </a:ln>
        </p:spPr>
      </p:pic>
      <p:sp>
        <p:nvSpPr>
          <p:cNvPr id="136" name="Google Shape;136;p20"/>
          <p:cNvSpPr txBox="1">
            <a:spLocks noGrp="1"/>
          </p:cNvSpPr>
          <p:nvPr>
            <p:ph type="title"/>
          </p:nvPr>
        </p:nvSpPr>
        <p:spPr>
          <a:xfrm>
            <a:off x="536467" y="446200"/>
            <a:ext cx="8506000" cy="342800"/>
          </a:xfrm>
          <a:prstGeom prst="rect">
            <a:avLst/>
          </a:prstGeom>
          <a:noFill/>
          <a:ln>
            <a:noFill/>
          </a:ln>
        </p:spPr>
        <p:txBody>
          <a:bodyPr spcFirstLastPara="1" wrap="square" lIns="68575" tIns="34275" rIns="68575" bIns="34275" anchor="ctr" anchorCtr="0">
            <a:noAutofit/>
          </a:bodyPr>
          <a:lstStyle>
            <a:lvl1pPr lvl="0" algn="l" rtl="0">
              <a:lnSpc>
                <a:spcPct val="95000"/>
              </a:lnSpc>
              <a:spcBef>
                <a:spcPts val="0"/>
              </a:spcBef>
              <a:spcAft>
                <a:spcPts val="0"/>
              </a:spcAft>
              <a:buClr>
                <a:srgbClr val="FFFFFF"/>
              </a:buClr>
              <a:buSzPts val="1100"/>
              <a:buNone/>
              <a:defRPr sz="1467">
                <a:solidFill>
                  <a:srgbClr val="FFFFFF"/>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37" name="Google Shape;137;p20"/>
          <p:cNvSpPr txBox="1">
            <a:spLocks noGrp="1"/>
          </p:cNvSpPr>
          <p:nvPr>
            <p:ph type="title" idx="3"/>
          </p:nvPr>
        </p:nvSpPr>
        <p:spPr>
          <a:xfrm>
            <a:off x="536533" y="6489700"/>
            <a:ext cx="1056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
        <p:nvSpPr>
          <p:cNvPr id="138" name="Google Shape;138;p20"/>
          <p:cNvSpPr txBox="1">
            <a:spLocks noGrp="1"/>
          </p:cNvSpPr>
          <p:nvPr>
            <p:ph type="title" idx="4"/>
          </p:nvPr>
        </p:nvSpPr>
        <p:spPr>
          <a:xfrm>
            <a:off x="1592533" y="6489700"/>
            <a:ext cx="4800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Tree>
    <p:extLst>
      <p:ext uri="{BB962C8B-B14F-4D97-AF65-F5344CB8AC3E}">
        <p14:creationId xmlns:p14="http://schemas.microsoft.com/office/powerpoint/2010/main" val="3378320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with highlighting numbers">
  <p:cSld name="Text with highlighting numbers">
    <p:spTree>
      <p:nvGrpSpPr>
        <p:cNvPr id="1" name="Shape 139"/>
        <p:cNvGrpSpPr/>
        <p:nvPr/>
      </p:nvGrpSpPr>
      <p:grpSpPr>
        <a:xfrm>
          <a:off x="0" y="0"/>
          <a:ext cx="0" cy="0"/>
          <a:chOff x="0" y="0"/>
          <a:chExt cx="0" cy="0"/>
        </a:xfrm>
      </p:grpSpPr>
      <p:sp>
        <p:nvSpPr>
          <p:cNvPr id="140" name="Google Shape;140;p21"/>
          <p:cNvSpPr txBox="1">
            <a:spLocks noGrp="1"/>
          </p:cNvSpPr>
          <p:nvPr>
            <p:ph type="sldNum" idx="12"/>
          </p:nvPr>
        </p:nvSpPr>
        <p:spPr>
          <a:xfrm>
            <a:off x="10979875" y="6489701"/>
            <a:ext cx="720000" cy="2160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smtClean="0"/>
              <a:pPr/>
              <a:t>‹N›</a:t>
            </a:fld>
            <a:endParaRPr lang="it-IT"/>
          </a:p>
        </p:txBody>
      </p:sp>
      <p:sp>
        <p:nvSpPr>
          <p:cNvPr id="141" name="Google Shape;141;p21"/>
          <p:cNvSpPr txBox="1">
            <a:spLocks noGrp="1"/>
          </p:cNvSpPr>
          <p:nvPr>
            <p:ph type="body" idx="1"/>
          </p:nvPr>
        </p:nvSpPr>
        <p:spPr>
          <a:xfrm>
            <a:off x="536400" y="1244200"/>
            <a:ext cx="11163600" cy="1707200"/>
          </a:xfrm>
          <a:prstGeom prst="rect">
            <a:avLst/>
          </a:prstGeom>
          <a:noFill/>
          <a:ln>
            <a:noFill/>
          </a:ln>
        </p:spPr>
        <p:txBody>
          <a:bodyPr spcFirstLastPara="1" wrap="square" lIns="68575" tIns="34275" rIns="68575" bIns="34275" anchor="t" anchorCtr="0">
            <a:noAutofit/>
          </a:bodyPr>
          <a:lstStyle>
            <a:lvl1pPr marL="609585" lvl="0" indent="-304792" algn="l" rtl="0">
              <a:lnSpc>
                <a:spcPct val="100000"/>
              </a:lnSpc>
              <a:spcBef>
                <a:spcPts val="0"/>
              </a:spcBef>
              <a:spcAft>
                <a:spcPts val="0"/>
              </a:spcAft>
              <a:buClr>
                <a:schemeClr val="dk2"/>
              </a:buClr>
              <a:buSzPts val="1800"/>
              <a:buNone/>
              <a:defRPr sz="2400"/>
            </a:lvl1pPr>
            <a:lvl2pPr marL="1219170" lvl="1" indent="-457189" algn="l" rtl="0">
              <a:lnSpc>
                <a:spcPct val="100000"/>
              </a:lnSpc>
              <a:spcBef>
                <a:spcPts val="667"/>
              </a:spcBef>
              <a:spcAft>
                <a:spcPts val="0"/>
              </a:spcAft>
              <a:buClr>
                <a:schemeClr val="dk2"/>
              </a:buClr>
              <a:buSzPts val="1800"/>
              <a:buChar char="•"/>
              <a:defRPr sz="2400"/>
            </a:lvl2pPr>
            <a:lvl3pPr marL="1828754" lvl="2" indent="-304792" algn="l" rtl="0">
              <a:lnSpc>
                <a:spcPct val="100000"/>
              </a:lnSpc>
              <a:spcBef>
                <a:spcPts val="667"/>
              </a:spcBef>
              <a:spcAft>
                <a:spcPts val="0"/>
              </a:spcAft>
              <a:buClr>
                <a:schemeClr val="dk2"/>
              </a:buClr>
              <a:buSzPts val="1800"/>
              <a:buNone/>
              <a:defRPr sz="2400"/>
            </a:lvl3pPr>
            <a:lvl4pPr marL="2438339" lvl="3" indent="-304792" algn="l" rtl="0">
              <a:lnSpc>
                <a:spcPct val="100000"/>
              </a:lnSpc>
              <a:spcBef>
                <a:spcPts val="400"/>
              </a:spcBef>
              <a:spcAft>
                <a:spcPts val="0"/>
              </a:spcAft>
              <a:buClr>
                <a:schemeClr val="dk2"/>
              </a:buClr>
              <a:buSzPts val="1800"/>
              <a:buNone/>
              <a:defRPr sz="2400"/>
            </a:lvl4pPr>
            <a:lvl5pPr marL="3047924" lvl="4" indent="-457189" algn="l" rtl="0">
              <a:lnSpc>
                <a:spcPct val="100000"/>
              </a:lnSpc>
              <a:spcBef>
                <a:spcPts val="400"/>
              </a:spcBef>
              <a:spcAft>
                <a:spcPts val="0"/>
              </a:spcAft>
              <a:buClr>
                <a:schemeClr val="dk2"/>
              </a:buClr>
              <a:buSzPts val="1800"/>
              <a:buChar char="•"/>
              <a:defRPr sz="2400"/>
            </a:lvl5pPr>
            <a:lvl6pPr marL="3657509" lvl="5" indent="-457189" algn="l" rtl="0">
              <a:lnSpc>
                <a:spcPct val="100000"/>
              </a:lnSpc>
              <a:spcBef>
                <a:spcPts val="400"/>
              </a:spcBef>
              <a:spcAft>
                <a:spcPts val="0"/>
              </a:spcAft>
              <a:buClr>
                <a:schemeClr val="dk1"/>
              </a:buClr>
              <a:buSzPts val="1800"/>
              <a:buChar char="•"/>
              <a:defRPr sz="2400"/>
            </a:lvl6pPr>
            <a:lvl7pPr marL="4267093" lvl="6" indent="-457189" algn="l" rtl="0">
              <a:lnSpc>
                <a:spcPct val="100000"/>
              </a:lnSpc>
              <a:spcBef>
                <a:spcPts val="400"/>
              </a:spcBef>
              <a:spcAft>
                <a:spcPts val="0"/>
              </a:spcAft>
              <a:buClr>
                <a:schemeClr val="dk1"/>
              </a:buClr>
              <a:buSzPts val="1800"/>
              <a:buChar char="•"/>
              <a:defRPr sz="2400"/>
            </a:lvl7pPr>
            <a:lvl8pPr marL="4876678" lvl="7" indent="-457189" algn="l" rtl="0">
              <a:lnSpc>
                <a:spcPct val="100000"/>
              </a:lnSpc>
              <a:spcBef>
                <a:spcPts val="400"/>
              </a:spcBef>
              <a:spcAft>
                <a:spcPts val="0"/>
              </a:spcAft>
              <a:buClr>
                <a:schemeClr val="dk1"/>
              </a:buClr>
              <a:buSzPts val="1800"/>
              <a:buChar char="•"/>
              <a:defRPr sz="2400"/>
            </a:lvl8pPr>
            <a:lvl9pPr marL="5486263" lvl="8" indent="-457189" algn="l" rtl="0">
              <a:lnSpc>
                <a:spcPct val="100000"/>
              </a:lnSpc>
              <a:spcBef>
                <a:spcPts val="400"/>
              </a:spcBef>
              <a:spcAft>
                <a:spcPts val="0"/>
              </a:spcAft>
              <a:buClr>
                <a:schemeClr val="dk1"/>
              </a:buClr>
              <a:buSzPts val="1800"/>
              <a:buChar char="•"/>
              <a:defRPr sz="2400"/>
            </a:lvl9pPr>
          </a:lstStyle>
          <a:p>
            <a:endParaRPr/>
          </a:p>
        </p:txBody>
      </p:sp>
      <p:sp>
        <p:nvSpPr>
          <p:cNvPr id="142" name="Google Shape;142;p21"/>
          <p:cNvSpPr txBox="1">
            <a:spLocks noGrp="1"/>
          </p:cNvSpPr>
          <p:nvPr>
            <p:ph type="body" idx="2"/>
          </p:nvPr>
        </p:nvSpPr>
        <p:spPr>
          <a:xfrm>
            <a:off x="536400" y="3968433"/>
            <a:ext cx="3590000" cy="2340000"/>
          </a:xfrm>
          <a:prstGeom prst="rect">
            <a:avLst/>
          </a:prstGeom>
          <a:noFill/>
          <a:ln>
            <a:noFill/>
          </a:ln>
        </p:spPr>
        <p:txBody>
          <a:bodyPr spcFirstLastPara="1" wrap="square" lIns="68575" tIns="34275" rIns="68575" bIns="34275" anchor="t" anchorCtr="0">
            <a:noAutofit/>
          </a:bodyPr>
          <a:lstStyle>
            <a:lvl1pPr marL="609585" lvl="0" indent="-304792" algn="l">
              <a:lnSpc>
                <a:spcPct val="100000"/>
              </a:lnSpc>
              <a:spcBef>
                <a:spcPts val="0"/>
              </a:spcBef>
              <a:spcAft>
                <a:spcPts val="0"/>
              </a:spcAft>
              <a:buClr>
                <a:schemeClr val="dk2"/>
              </a:buClr>
              <a:buSzPts val="1200"/>
              <a:buNone/>
              <a:defRPr sz="1600"/>
            </a:lvl1pPr>
            <a:lvl2pPr marL="1219170" lvl="1" indent="-406390" algn="l">
              <a:lnSpc>
                <a:spcPct val="100000"/>
              </a:lnSpc>
              <a:spcBef>
                <a:spcPts val="667"/>
              </a:spcBef>
              <a:spcAft>
                <a:spcPts val="0"/>
              </a:spcAft>
              <a:buClr>
                <a:schemeClr val="dk2"/>
              </a:buClr>
              <a:buSzPts val="1200"/>
              <a:buChar char="•"/>
              <a:defRPr sz="1600"/>
            </a:lvl2pPr>
            <a:lvl3pPr marL="1828754" lvl="2" indent="-304792" algn="l">
              <a:lnSpc>
                <a:spcPct val="100000"/>
              </a:lnSpc>
              <a:spcBef>
                <a:spcPts val="667"/>
              </a:spcBef>
              <a:spcAft>
                <a:spcPts val="0"/>
              </a:spcAft>
              <a:buClr>
                <a:schemeClr val="dk2"/>
              </a:buClr>
              <a:buSzPts val="1100"/>
              <a:buNone/>
              <a:defRPr sz="1200"/>
            </a:lvl3pPr>
            <a:lvl4pPr marL="2438339" lvl="3" indent="-304792" algn="l">
              <a:lnSpc>
                <a:spcPct val="100000"/>
              </a:lnSpc>
              <a:spcBef>
                <a:spcPts val="400"/>
              </a:spcBef>
              <a:spcAft>
                <a:spcPts val="0"/>
              </a:spcAft>
              <a:buClr>
                <a:schemeClr val="dk2"/>
              </a:buClr>
              <a:buSzPts val="900"/>
              <a:buNone/>
              <a:defRPr sz="1200"/>
            </a:lvl4pPr>
            <a:lvl5pPr marL="3047924" lvl="4" indent="-380990" algn="l">
              <a:lnSpc>
                <a:spcPct val="100000"/>
              </a:lnSpc>
              <a:spcBef>
                <a:spcPts val="400"/>
              </a:spcBef>
              <a:spcAft>
                <a:spcPts val="0"/>
              </a:spcAft>
              <a:buClr>
                <a:schemeClr val="dk2"/>
              </a:buClr>
              <a:buSzPts val="900"/>
              <a:buChar char="•"/>
              <a:defRPr sz="1200"/>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endParaRPr/>
          </a:p>
        </p:txBody>
      </p:sp>
      <p:sp>
        <p:nvSpPr>
          <p:cNvPr id="143" name="Google Shape;143;p21"/>
          <p:cNvSpPr txBox="1">
            <a:spLocks noGrp="1"/>
          </p:cNvSpPr>
          <p:nvPr>
            <p:ph type="body" idx="3"/>
          </p:nvPr>
        </p:nvSpPr>
        <p:spPr>
          <a:xfrm>
            <a:off x="4332333" y="3968433"/>
            <a:ext cx="3590000" cy="2340000"/>
          </a:xfrm>
          <a:prstGeom prst="rect">
            <a:avLst/>
          </a:prstGeom>
          <a:noFill/>
          <a:ln>
            <a:noFill/>
          </a:ln>
        </p:spPr>
        <p:txBody>
          <a:bodyPr spcFirstLastPara="1" wrap="square" lIns="68575" tIns="34275" rIns="68575" bIns="34275" anchor="t" anchorCtr="0">
            <a:noAutofit/>
          </a:bodyPr>
          <a:lstStyle>
            <a:lvl1pPr marL="609585" lvl="0" indent="-304792" algn="l">
              <a:lnSpc>
                <a:spcPct val="100000"/>
              </a:lnSpc>
              <a:spcBef>
                <a:spcPts val="0"/>
              </a:spcBef>
              <a:spcAft>
                <a:spcPts val="0"/>
              </a:spcAft>
              <a:buClr>
                <a:schemeClr val="dk2"/>
              </a:buClr>
              <a:buSzPts val="1200"/>
              <a:buNone/>
              <a:defRPr sz="1600"/>
            </a:lvl1pPr>
            <a:lvl2pPr marL="1219170" lvl="1" indent="-406390" algn="l">
              <a:lnSpc>
                <a:spcPct val="100000"/>
              </a:lnSpc>
              <a:spcBef>
                <a:spcPts val="667"/>
              </a:spcBef>
              <a:spcAft>
                <a:spcPts val="0"/>
              </a:spcAft>
              <a:buClr>
                <a:schemeClr val="dk2"/>
              </a:buClr>
              <a:buSzPts val="1200"/>
              <a:buChar char="•"/>
              <a:defRPr sz="1600"/>
            </a:lvl2pPr>
            <a:lvl3pPr marL="1828754" lvl="2" indent="-304792" algn="l">
              <a:lnSpc>
                <a:spcPct val="100000"/>
              </a:lnSpc>
              <a:spcBef>
                <a:spcPts val="667"/>
              </a:spcBef>
              <a:spcAft>
                <a:spcPts val="0"/>
              </a:spcAft>
              <a:buClr>
                <a:schemeClr val="dk2"/>
              </a:buClr>
              <a:buSzPts val="1100"/>
              <a:buNone/>
              <a:defRPr sz="1200"/>
            </a:lvl3pPr>
            <a:lvl4pPr marL="2438339" lvl="3" indent="-304792" algn="l">
              <a:lnSpc>
                <a:spcPct val="100000"/>
              </a:lnSpc>
              <a:spcBef>
                <a:spcPts val="400"/>
              </a:spcBef>
              <a:spcAft>
                <a:spcPts val="0"/>
              </a:spcAft>
              <a:buClr>
                <a:schemeClr val="dk2"/>
              </a:buClr>
              <a:buSzPts val="900"/>
              <a:buNone/>
              <a:defRPr sz="1200"/>
            </a:lvl4pPr>
            <a:lvl5pPr marL="3047924" lvl="4" indent="-380990" algn="l">
              <a:lnSpc>
                <a:spcPct val="100000"/>
              </a:lnSpc>
              <a:spcBef>
                <a:spcPts val="400"/>
              </a:spcBef>
              <a:spcAft>
                <a:spcPts val="0"/>
              </a:spcAft>
              <a:buClr>
                <a:schemeClr val="dk2"/>
              </a:buClr>
              <a:buSzPts val="900"/>
              <a:buChar char="•"/>
              <a:defRPr sz="1200"/>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endParaRPr/>
          </a:p>
        </p:txBody>
      </p:sp>
      <p:sp>
        <p:nvSpPr>
          <p:cNvPr id="144" name="Google Shape;144;p21"/>
          <p:cNvSpPr txBox="1">
            <a:spLocks noGrp="1"/>
          </p:cNvSpPr>
          <p:nvPr>
            <p:ph type="body" idx="4"/>
          </p:nvPr>
        </p:nvSpPr>
        <p:spPr>
          <a:xfrm>
            <a:off x="8124300" y="3968433"/>
            <a:ext cx="3590000" cy="2340000"/>
          </a:xfrm>
          <a:prstGeom prst="rect">
            <a:avLst/>
          </a:prstGeom>
          <a:noFill/>
          <a:ln>
            <a:noFill/>
          </a:ln>
        </p:spPr>
        <p:txBody>
          <a:bodyPr spcFirstLastPara="1" wrap="square" lIns="68575" tIns="34275" rIns="68575" bIns="34275" anchor="t" anchorCtr="0">
            <a:noAutofit/>
          </a:bodyPr>
          <a:lstStyle>
            <a:lvl1pPr marL="609585" lvl="0" indent="-304792" algn="l">
              <a:lnSpc>
                <a:spcPct val="100000"/>
              </a:lnSpc>
              <a:spcBef>
                <a:spcPts val="0"/>
              </a:spcBef>
              <a:spcAft>
                <a:spcPts val="0"/>
              </a:spcAft>
              <a:buClr>
                <a:schemeClr val="dk2"/>
              </a:buClr>
              <a:buSzPts val="1200"/>
              <a:buNone/>
              <a:defRPr sz="1600"/>
            </a:lvl1pPr>
            <a:lvl2pPr marL="1219170" lvl="1" indent="-406390" algn="l">
              <a:lnSpc>
                <a:spcPct val="100000"/>
              </a:lnSpc>
              <a:spcBef>
                <a:spcPts val="667"/>
              </a:spcBef>
              <a:spcAft>
                <a:spcPts val="0"/>
              </a:spcAft>
              <a:buClr>
                <a:schemeClr val="dk2"/>
              </a:buClr>
              <a:buSzPts val="1200"/>
              <a:buChar char="•"/>
              <a:defRPr sz="1600"/>
            </a:lvl2pPr>
            <a:lvl3pPr marL="1828754" lvl="2" indent="-304792" algn="l">
              <a:lnSpc>
                <a:spcPct val="100000"/>
              </a:lnSpc>
              <a:spcBef>
                <a:spcPts val="667"/>
              </a:spcBef>
              <a:spcAft>
                <a:spcPts val="0"/>
              </a:spcAft>
              <a:buClr>
                <a:schemeClr val="dk2"/>
              </a:buClr>
              <a:buSzPts val="1100"/>
              <a:buNone/>
              <a:defRPr sz="1200"/>
            </a:lvl3pPr>
            <a:lvl4pPr marL="2438339" lvl="3" indent="-304792" algn="l">
              <a:lnSpc>
                <a:spcPct val="100000"/>
              </a:lnSpc>
              <a:spcBef>
                <a:spcPts val="400"/>
              </a:spcBef>
              <a:spcAft>
                <a:spcPts val="0"/>
              </a:spcAft>
              <a:buClr>
                <a:schemeClr val="dk2"/>
              </a:buClr>
              <a:buSzPts val="900"/>
              <a:buNone/>
              <a:defRPr sz="1200"/>
            </a:lvl4pPr>
            <a:lvl5pPr marL="3047924" lvl="4" indent="-380990" algn="l">
              <a:lnSpc>
                <a:spcPct val="100000"/>
              </a:lnSpc>
              <a:spcBef>
                <a:spcPts val="400"/>
              </a:spcBef>
              <a:spcAft>
                <a:spcPts val="0"/>
              </a:spcAft>
              <a:buClr>
                <a:schemeClr val="dk2"/>
              </a:buClr>
              <a:buSzPts val="900"/>
              <a:buChar char="•"/>
              <a:defRPr sz="1200"/>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endParaRPr/>
          </a:p>
        </p:txBody>
      </p:sp>
      <p:sp>
        <p:nvSpPr>
          <p:cNvPr id="145" name="Google Shape;145;p21"/>
          <p:cNvSpPr txBox="1">
            <a:spLocks noGrp="1"/>
          </p:cNvSpPr>
          <p:nvPr>
            <p:ph type="title"/>
          </p:nvPr>
        </p:nvSpPr>
        <p:spPr>
          <a:xfrm>
            <a:off x="8124300" y="3022600"/>
            <a:ext cx="3590000" cy="684000"/>
          </a:xfrm>
          <a:prstGeom prst="rect">
            <a:avLst/>
          </a:prstGeom>
          <a:solidFill>
            <a:schemeClr val="accent1"/>
          </a:solidFill>
        </p:spPr>
        <p:txBody>
          <a:bodyPr spcFirstLastPara="1" wrap="square" lIns="68575" tIns="34275" rIns="68575" bIns="34275" anchor="t" anchorCtr="0">
            <a:noAutofit/>
          </a:bodyPr>
          <a:lstStyle>
            <a:lvl1pPr lvl="0" algn="ctr">
              <a:lnSpc>
                <a:spcPct val="100000"/>
              </a:lnSpc>
              <a:spcBef>
                <a:spcPts val="0"/>
              </a:spcBef>
              <a:spcAft>
                <a:spcPts val="0"/>
              </a:spcAft>
              <a:buClr>
                <a:srgbClr val="FFFFFF"/>
              </a:buClr>
              <a:buSzPts val="3000"/>
              <a:buNone/>
              <a:defRPr sz="4000">
                <a:solidFill>
                  <a:srgbClr val="FFFFFF"/>
                </a:solidFill>
              </a:defRPr>
            </a:lvl1pPr>
            <a:lvl2pPr lvl="1">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2pPr>
            <a:lvl3pPr lvl="2">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3pPr>
            <a:lvl4pPr lvl="3">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4pPr>
            <a:lvl5pPr lvl="4">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5pPr>
            <a:lvl6pPr lvl="5">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6pPr>
            <a:lvl7pPr lvl="6">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7pPr>
            <a:lvl8pPr lvl="7">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8pPr>
            <a:lvl9pPr lvl="8">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9pPr>
          </a:lstStyle>
          <a:p>
            <a:endParaRPr/>
          </a:p>
        </p:txBody>
      </p:sp>
      <p:sp>
        <p:nvSpPr>
          <p:cNvPr id="146" name="Google Shape;146;p21"/>
          <p:cNvSpPr txBox="1">
            <a:spLocks noGrp="1"/>
          </p:cNvSpPr>
          <p:nvPr>
            <p:ph type="title" idx="5"/>
          </p:nvPr>
        </p:nvSpPr>
        <p:spPr>
          <a:xfrm>
            <a:off x="4332433" y="3022600"/>
            <a:ext cx="3590000" cy="684000"/>
          </a:xfrm>
          <a:prstGeom prst="rect">
            <a:avLst/>
          </a:prstGeom>
          <a:solidFill>
            <a:schemeClr val="accent1"/>
          </a:solidFill>
        </p:spPr>
        <p:txBody>
          <a:bodyPr spcFirstLastPara="1" wrap="square" lIns="68575" tIns="34275" rIns="68575" bIns="34275" anchor="t" anchorCtr="0">
            <a:noAutofit/>
          </a:bodyPr>
          <a:lstStyle>
            <a:lvl1pPr lvl="0" algn="ctr" rtl="0">
              <a:lnSpc>
                <a:spcPct val="100000"/>
              </a:lnSpc>
              <a:spcBef>
                <a:spcPts val="0"/>
              </a:spcBef>
              <a:spcAft>
                <a:spcPts val="0"/>
              </a:spcAft>
              <a:buClr>
                <a:srgbClr val="FFFFFF"/>
              </a:buClr>
              <a:buSzPts val="3000"/>
              <a:buNone/>
              <a:defRPr sz="4000">
                <a:solidFill>
                  <a:srgbClr val="FFFFFF"/>
                </a:solidFill>
              </a:defRPr>
            </a:lvl1pPr>
            <a:lvl2pPr lvl="1" rtl="0">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2pPr>
            <a:lvl3pPr lvl="2" rtl="0">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3pPr>
            <a:lvl4pPr lvl="3" rtl="0">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4pPr>
            <a:lvl5pPr lvl="4" rtl="0">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5pPr>
            <a:lvl6pPr lvl="5" rtl="0">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6pPr>
            <a:lvl7pPr lvl="6" rtl="0">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7pPr>
            <a:lvl8pPr lvl="7" rtl="0">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8pPr>
            <a:lvl9pPr lvl="8" rtl="0">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9pPr>
          </a:lstStyle>
          <a:p>
            <a:endParaRPr/>
          </a:p>
        </p:txBody>
      </p:sp>
      <p:sp>
        <p:nvSpPr>
          <p:cNvPr id="147" name="Google Shape;147;p21"/>
          <p:cNvSpPr txBox="1">
            <a:spLocks noGrp="1"/>
          </p:cNvSpPr>
          <p:nvPr>
            <p:ph type="title" idx="6"/>
          </p:nvPr>
        </p:nvSpPr>
        <p:spPr>
          <a:xfrm>
            <a:off x="540567" y="3022600"/>
            <a:ext cx="3590000" cy="684000"/>
          </a:xfrm>
          <a:prstGeom prst="rect">
            <a:avLst/>
          </a:prstGeom>
          <a:solidFill>
            <a:schemeClr val="accent1"/>
          </a:solidFill>
        </p:spPr>
        <p:txBody>
          <a:bodyPr spcFirstLastPara="1" wrap="square" lIns="68575" tIns="34275" rIns="68575" bIns="34275" anchor="t" anchorCtr="0">
            <a:noAutofit/>
          </a:bodyPr>
          <a:lstStyle>
            <a:lvl1pPr lvl="0" algn="ctr" rtl="0">
              <a:lnSpc>
                <a:spcPct val="100000"/>
              </a:lnSpc>
              <a:spcBef>
                <a:spcPts val="0"/>
              </a:spcBef>
              <a:spcAft>
                <a:spcPts val="0"/>
              </a:spcAft>
              <a:buClr>
                <a:srgbClr val="FFFFFF"/>
              </a:buClr>
              <a:buSzPts val="3000"/>
              <a:buNone/>
              <a:defRPr sz="4000">
                <a:solidFill>
                  <a:srgbClr val="FFFFFF"/>
                </a:solidFill>
              </a:defRPr>
            </a:lvl1pPr>
            <a:lvl2pPr lvl="1" rtl="0">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2pPr>
            <a:lvl3pPr lvl="2" rtl="0">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3pPr>
            <a:lvl4pPr lvl="3" rtl="0">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4pPr>
            <a:lvl5pPr lvl="4" rtl="0">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5pPr>
            <a:lvl6pPr lvl="5" rtl="0">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6pPr>
            <a:lvl7pPr lvl="6" rtl="0">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7pPr>
            <a:lvl8pPr lvl="7" rtl="0">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8pPr>
            <a:lvl9pPr lvl="8" rtl="0">
              <a:lnSpc>
                <a:spcPct val="100000"/>
              </a:lnSpc>
              <a:spcBef>
                <a:spcPts val="0"/>
              </a:spcBef>
              <a:spcAft>
                <a:spcPts val="0"/>
              </a:spcAft>
              <a:buClr>
                <a:srgbClr val="FFFFFF"/>
              </a:buClr>
              <a:buSzPts val="3000"/>
              <a:buFont typeface="Encode Sans"/>
              <a:buNone/>
              <a:defRPr sz="4000" b="1">
                <a:solidFill>
                  <a:srgbClr val="FFFFFF"/>
                </a:solidFill>
                <a:latin typeface="Encode Sans"/>
                <a:ea typeface="Encode Sans"/>
                <a:cs typeface="Encode Sans"/>
                <a:sym typeface="Encode Sans"/>
              </a:defRPr>
            </a:lvl9pPr>
          </a:lstStyle>
          <a:p>
            <a:endParaRPr/>
          </a:p>
        </p:txBody>
      </p:sp>
      <p:pic>
        <p:nvPicPr>
          <p:cNvPr id="148" name="Google Shape;148;p21"/>
          <p:cNvPicPr preferRelativeResize="0"/>
          <p:nvPr/>
        </p:nvPicPr>
        <p:blipFill>
          <a:blip r:embed="rId2">
            <a:alphaModFix/>
          </a:blip>
          <a:stretch>
            <a:fillRect/>
          </a:stretch>
        </p:blipFill>
        <p:spPr>
          <a:xfrm>
            <a:off x="0" y="446370"/>
            <a:ext cx="9677400" cy="342900"/>
          </a:xfrm>
          <a:prstGeom prst="rect">
            <a:avLst/>
          </a:prstGeom>
          <a:noFill/>
          <a:ln>
            <a:noFill/>
          </a:ln>
        </p:spPr>
      </p:pic>
      <p:sp>
        <p:nvSpPr>
          <p:cNvPr id="149" name="Google Shape;149;p21"/>
          <p:cNvSpPr txBox="1">
            <a:spLocks noGrp="1"/>
          </p:cNvSpPr>
          <p:nvPr>
            <p:ph type="title" idx="7"/>
          </p:nvPr>
        </p:nvSpPr>
        <p:spPr>
          <a:xfrm>
            <a:off x="536467" y="446200"/>
            <a:ext cx="8506000" cy="342800"/>
          </a:xfrm>
          <a:prstGeom prst="rect">
            <a:avLst/>
          </a:prstGeom>
          <a:noFill/>
          <a:ln>
            <a:noFill/>
          </a:ln>
        </p:spPr>
        <p:txBody>
          <a:bodyPr spcFirstLastPara="1" wrap="square" lIns="68575" tIns="34275" rIns="68575" bIns="34275" anchor="ctr" anchorCtr="0">
            <a:noAutofit/>
          </a:bodyPr>
          <a:lstStyle>
            <a:lvl1pPr lvl="0" algn="l" rtl="0">
              <a:lnSpc>
                <a:spcPct val="95000"/>
              </a:lnSpc>
              <a:spcBef>
                <a:spcPts val="0"/>
              </a:spcBef>
              <a:spcAft>
                <a:spcPts val="0"/>
              </a:spcAft>
              <a:buClr>
                <a:srgbClr val="FFFFFF"/>
              </a:buClr>
              <a:buSzPts val="1100"/>
              <a:buNone/>
              <a:defRPr sz="1467">
                <a:solidFill>
                  <a:srgbClr val="FFFFFF"/>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50" name="Google Shape;150;p21"/>
          <p:cNvSpPr txBox="1">
            <a:spLocks noGrp="1"/>
          </p:cNvSpPr>
          <p:nvPr>
            <p:ph type="title" idx="8"/>
          </p:nvPr>
        </p:nvSpPr>
        <p:spPr>
          <a:xfrm>
            <a:off x="536533" y="6489700"/>
            <a:ext cx="1056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
        <p:nvSpPr>
          <p:cNvPr id="151" name="Google Shape;151;p21"/>
          <p:cNvSpPr txBox="1">
            <a:spLocks noGrp="1"/>
          </p:cNvSpPr>
          <p:nvPr>
            <p:ph type="title" idx="9"/>
          </p:nvPr>
        </p:nvSpPr>
        <p:spPr>
          <a:xfrm>
            <a:off x="1592533" y="6489700"/>
            <a:ext cx="4800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Tree>
    <p:extLst>
      <p:ext uri="{BB962C8B-B14F-4D97-AF65-F5344CB8AC3E}">
        <p14:creationId xmlns:p14="http://schemas.microsoft.com/office/powerpoint/2010/main" val="262384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1154633" y="2066209"/>
            <a:ext cx="10440000" cy="2839600"/>
          </a:xfrm>
          <a:prstGeom prst="rect">
            <a:avLst/>
          </a:prstGeom>
        </p:spPr>
        <p:txBody>
          <a:bodyPr spcFirstLastPara="1" wrap="square" lIns="68575" tIns="34275" rIns="68575" bIns="34275" anchor="t" anchorCtr="0">
            <a:noAutofit/>
          </a:bodyPr>
          <a:lstStyle>
            <a:lvl1pPr lvl="0" rtl="0">
              <a:spcBef>
                <a:spcPts val="0"/>
              </a:spcBef>
              <a:spcAft>
                <a:spcPts val="0"/>
              </a:spcAft>
              <a:buSzPts val="3500"/>
              <a:buNone/>
              <a:defRPr sz="4667"/>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endParaRPr/>
          </a:p>
        </p:txBody>
      </p:sp>
      <p:sp>
        <p:nvSpPr>
          <p:cNvPr id="14" name="Google Shape;14;p3"/>
          <p:cNvSpPr txBox="1"/>
          <p:nvPr/>
        </p:nvSpPr>
        <p:spPr>
          <a:xfrm>
            <a:off x="1154633" y="4905800"/>
            <a:ext cx="4096800" cy="5392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2533">
                <a:solidFill>
                  <a:srgbClr val="FFFFFF"/>
                </a:solidFill>
                <a:latin typeface="Encode Sans Expanded Light"/>
                <a:ea typeface="Encode Sans Expanded Light"/>
                <a:cs typeface="Encode Sans Expanded Light"/>
                <a:sym typeface="Encode Sans Expanded Light"/>
              </a:rPr>
              <a:t>YYYY/MM/DD</a:t>
            </a:r>
            <a:endParaRPr sz="2533">
              <a:solidFill>
                <a:srgbClr val="FFFFFF"/>
              </a:solidFill>
              <a:latin typeface="Encode Sans Expanded Light"/>
              <a:ea typeface="Encode Sans Expanded Light"/>
              <a:cs typeface="Encode Sans Expanded Light"/>
              <a:sym typeface="Encode Sans Expanded Light"/>
            </a:endParaRPr>
          </a:p>
        </p:txBody>
      </p:sp>
      <p:sp>
        <p:nvSpPr>
          <p:cNvPr id="15" name="Google Shape;15;p3"/>
          <p:cNvSpPr txBox="1"/>
          <p:nvPr/>
        </p:nvSpPr>
        <p:spPr>
          <a:xfrm>
            <a:off x="1154633" y="5445000"/>
            <a:ext cx="10440000" cy="5392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2400">
                <a:solidFill>
                  <a:srgbClr val="FFFFFF"/>
                </a:solidFill>
                <a:latin typeface="Encode Sans Expanded Light"/>
                <a:ea typeface="Encode Sans Expanded Light"/>
                <a:cs typeface="Encode Sans Expanded Light"/>
                <a:sym typeface="Encode Sans Expanded Light"/>
              </a:rPr>
              <a:t>Click to edit master subtitle edit</a:t>
            </a:r>
            <a:endParaRPr sz="2400">
              <a:solidFill>
                <a:srgbClr val="FFFFFF"/>
              </a:solidFill>
              <a:latin typeface="Encode Sans Expanded Light"/>
              <a:ea typeface="Encode Sans Expanded Light"/>
              <a:cs typeface="Encode Sans Expanded Light"/>
              <a:sym typeface="Encode Sans Expanded Light"/>
            </a:endParaRPr>
          </a:p>
        </p:txBody>
      </p:sp>
      <p:sp>
        <p:nvSpPr>
          <p:cNvPr id="16" name="Google Shape;16;p3"/>
          <p:cNvSpPr txBox="1">
            <a:spLocks noGrp="1"/>
          </p:cNvSpPr>
          <p:nvPr>
            <p:ph type="sldNum" idx="12"/>
          </p:nvPr>
        </p:nvSpPr>
        <p:spPr>
          <a:xfrm>
            <a:off x="11370399" y="6562800"/>
            <a:ext cx="720000" cy="2160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933" b="0" i="0" u="none" strike="noStrike" cap="none">
                <a:solidFill>
                  <a:schemeClr val="lt1"/>
                </a:solidFill>
                <a:latin typeface="Encode Sans"/>
                <a:ea typeface="Encode Sans"/>
                <a:cs typeface="Encode Sans"/>
                <a:sym typeface="Encode Sans"/>
              </a:defRPr>
            </a:lvl1pPr>
            <a:lvl2pPr marL="0" lvl="1" indent="0" algn="r" rtl="0">
              <a:spcBef>
                <a:spcPts val="0"/>
              </a:spcBef>
              <a:buNone/>
              <a:defRPr sz="933" b="0" i="0" u="none" strike="noStrike" cap="none">
                <a:solidFill>
                  <a:schemeClr val="lt1"/>
                </a:solidFill>
                <a:latin typeface="Encode Sans"/>
                <a:ea typeface="Encode Sans"/>
                <a:cs typeface="Encode Sans"/>
                <a:sym typeface="Encode Sans"/>
              </a:defRPr>
            </a:lvl2pPr>
            <a:lvl3pPr marL="0" lvl="2" indent="0" algn="r" rtl="0">
              <a:spcBef>
                <a:spcPts val="0"/>
              </a:spcBef>
              <a:buNone/>
              <a:defRPr sz="933" b="0" i="0" u="none" strike="noStrike" cap="none">
                <a:solidFill>
                  <a:schemeClr val="lt1"/>
                </a:solidFill>
                <a:latin typeface="Encode Sans"/>
                <a:ea typeface="Encode Sans"/>
                <a:cs typeface="Encode Sans"/>
                <a:sym typeface="Encode Sans"/>
              </a:defRPr>
            </a:lvl3pPr>
            <a:lvl4pPr marL="0" lvl="3" indent="0" algn="r" rtl="0">
              <a:spcBef>
                <a:spcPts val="0"/>
              </a:spcBef>
              <a:buNone/>
              <a:defRPr sz="933" b="0" i="0" u="none" strike="noStrike" cap="none">
                <a:solidFill>
                  <a:schemeClr val="lt1"/>
                </a:solidFill>
                <a:latin typeface="Encode Sans"/>
                <a:ea typeface="Encode Sans"/>
                <a:cs typeface="Encode Sans"/>
                <a:sym typeface="Encode Sans"/>
              </a:defRPr>
            </a:lvl4pPr>
            <a:lvl5pPr marL="0" lvl="4" indent="0" algn="r" rtl="0">
              <a:spcBef>
                <a:spcPts val="0"/>
              </a:spcBef>
              <a:buNone/>
              <a:defRPr sz="933" b="0" i="0" u="none" strike="noStrike" cap="none">
                <a:solidFill>
                  <a:schemeClr val="lt1"/>
                </a:solidFill>
                <a:latin typeface="Encode Sans"/>
                <a:ea typeface="Encode Sans"/>
                <a:cs typeface="Encode Sans"/>
                <a:sym typeface="Encode Sans"/>
              </a:defRPr>
            </a:lvl5pPr>
            <a:lvl6pPr marL="0" lvl="5" indent="0" algn="r" rtl="0">
              <a:spcBef>
                <a:spcPts val="0"/>
              </a:spcBef>
              <a:buNone/>
              <a:defRPr sz="933" b="0" i="0" u="none" strike="noStrike" cap="none">
                <a:solidFill>
                  <a:schemeClr val="lt1"/>
                </a:solidFill>
                <a:latin typeface="Encode Sans"/>
                <a:ea typeface="Encode Sans"/>
                <a:cs typeface="Encode Sans"/>
                <a:sym typeface="Encode Sans"/>
              </a:defRPr>
            </a:lvl6pPr>
            <a:lvl7pPr marL="0" lvl="6" indent="0" algn="r" rtl="0">
              <a:spcBef>
                <a:spcPts val="0"/>
              </a:spcBef>
              <a:buNone/>
              <a:defRPr sz="933" b="0" i="0" u="none" strike="noStrike" cap="none">
                <a:solidFill>
                  <a:schemeClr val="lt1"/>
                </a:solidFill>
                <a:latin typeface="Encode Sans"/>
                <a:ea typeface="Encode Sans"/>
                <a:cs typeface="Encode Sans"/>
                <a:sym typeface="Encode Sans"/>
              </a:defRPr>
            </a:lvl7pPr>
            <a:lvl8pPr marL="0" lvl="7" indent="0" algn="r" rtl="0">
              <a:spcBef>
                <a:spcPts val="0"/>
              </a:spcBef>
              <a:buNone/>
              <a:defRPr sz="933" b="0" i="0" u="none" strike="noStrike" cap="none">
                <a:solidFill>
                  <a:schemeClr val="lt1"/>
                </a:solidFill>
                <a:latin typeface="Encode Sans"/>
                <a:ea typeface="Encode Sans"/>
                <a:cs typeface="Encode Sans"/>
                <a:sym typeface="Encode Sans"/>
              </a:defRPr>
            </a:lvl8pPr>
            <a:lvl9pPr marL="0" lvl="8" indent="0" algn="r" rtl="0">
              <a:spcBef>
                <a:spcPts val="0"/>
              </a:spcBef>
              <a:buNone/>
              <a:defRPr sz="933" b="0" i="0" u="none" strike="noStrike" cap="none">
                <a:solidFill>
                  <a:schemeClr val="lt1"/>
                </a:solidFill>
                <a:latin typeface="Encode Sans"/>
                <a:ea typeface="Encode Sans"/>
                <a:cs typeface="Encode Sans"/>
                <a:sym typeface="Encode Sans"/>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2781449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in 2 columns with a frame">
  <p:cSld name="Text in 2 columns with a frame">
    <p:spTree>
      <p:nvGrpSpPr>
        <p:cNvPr id="1" name="Shape 152"/>
        <p:cNvGrpSpPr/>
        <p:nvPr/>
      </p:nvGrpSpPr>
      <p:grpSpPr>
        <a:xfrm>
          <a:off x="0" y="0"/>
          <a:ext cx="0" cy="0"/>
          <a:chOff x="0" y="0"/>
          <a:chExt cx="0" cy="0"/>
        </a:xfrm>
      </p:grpSpPr>
      <p:sp>
        <p:nvSpPr>
          <p:cNvPr id="153" name="Google Shape;153;p22"/>
          <p:cNvSpPr txBox="1">
            <a:spLocks noGrp="1"/>
          </p:cNvSpPr>
          <p:nvPr>
            <p:ph type="sldNum" idx="12"/>
          </p:nvPr>
        </p:nvSpPr>
        <p:spPr>
          <a:xfrm>
            <a:off x="10979875" y="6489701"/>
            <a:ext cx="720000" cy="2160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smtClean="0"/>
              <a:pPr/>
              <a:t>‹N›</a:t>
            </a:fld>
            <a:endParaRPr lang="it-IT"/>
          </a:p>
        </p:txBody>
      </p:sp>
      <p:sp>
        <p:nvSpPr>
          <p:cNvPr id="154" name="Google Shape;154;p22"/>
          <p:cNvSpPr txBox="1">
            <a:spLocks noGrp="1"/>
          </p:cNvSpPr>
          <p:nvPr>
            <p:ph type="body" idx="1"/>
          </p:nvPr>
        </p:nvSpPr>
        <p:spPr>
          <a:xfrm>
            <a:off x="536400" y="1244200"/>
            <a:ext cx="7381600" cy="1296000"/>
          </a:xfrm>
          <a:prstGeom prst="rect">
            <a:avLst/>
          </a:prstGeom>
          <a:noFill/>
          <a:ln>
            <a:noFill/>
          </a:ln>
        </p:spPr>
        <p:txBody>
          <a:bodyPr spcFirstLastPara="1" wrap="square" lIns="68575" tIns="34275" rIns="68575" bIns="34275" anchor="t" anchorCtr="0">
            <a:noAutofit/>
          </a:bodyPr>
          <a:lstStyle>
            <a:lvl1pPr marL="609585" lvl="0" indent="-304792" algn="l">
              <a:lnSpc>
                <a:spcPct val="100000"/>
              </a:lnSpc>
              <a:spcBef>
                <a:spcPts val="0"/>
              </a:spcBef>
              <a:spcAft>
                <a:spcPts val="0"/>
              </a:spcAft>
              <a:buClr>
                <a:schemeClr val="dk2"/>
              </a:buClr>
              <a:buSzPts val="1800"/>
              <a:buNone/>
              <a:defRPr sz="2400"/>
            </a:lvl1pPr>
            <a:lvl2pPr marL="1219170" lvl="1" indent="-304792" algn="l">
              <a:lnSpc>
                <a:spcPct val="100000"/>
              </a:lnSpc>
              <a:spcBef>
                <a:spcPts val="667"/>
              </a:spcBef>
              <a:spcAft>
                <a:spcPts val="0"/>
              </a:spcAft>
              <a:buClr>
                <a:schemeClr val="dk2"/>
              </a:buClr>
              <a:buSzPts val="1800"/>
              <a:buNone/>
              <a:defRPr sz="2400"/>
            </a:lvl2pPr>
            <a:lvl3pPr marL="1828754" lvl="2" indent="-304792" algn="l">
              <a:lnSpc>
                <a:spcPct val="100000"/>
              </a:lnSpc>
              <a:spcBef>
                <a:spcPts val="667"/>
              </a:spcBef>
              <a:spcAft>
                <a:spcPts val="0"/>
              </a:spcAft>
              <a:buClr>
                <a:schemeClr val="dk2"/>
              </a:buClr>
              <a:buSzPts val="1600"/>
              <a:buNone/>
              <a:defRPr sz="1867"/>
            </a:lvl3pPr>
            <a:lvl4pPr marL="2438339" lvl="3" indent="-304792" algn="l">
              <a:lnSpc>
                <a:spcPct val="100000"/>
              </a:lnSpc>
              <a:spcBef>
                <a:spcPts val="400"/>
              </a:spcBef>
              <a:spcAft>
                <a:spcPts val="0"/>
              </a:spcAft>
              <a:buClr>
                <a:schemeClr val="dk2"/>
              </a:buClr>
              <a:buSzPts val="1200"/>
              <a:buNone/>
              <a:defRPr sz="1600"/>
            </a:lvl4pPr>
            <a:lvl5pPr marL="3047924" lvl="4" indent="-406390" algn="l">
              <a:lnSpc>
                <a:spcPct val="100000"/>
              </a:lnSpc>
              <a:spcBef>
                <a:spcPts val="400"/>
              </a:spcBef>
              <a:spcAft>
                <a:spcPts val="0"/>
              </a:spcAft>
              <a:buClr>
                <a:schemeClr val="dk2"/>
              </a:buClr>
              <a:buSzPts val="1200"/>
              <a:buChar char="•"/>
              <a:defRPr sz="1600"/>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endParaRPr/>
          </a:p>
        </p:txBody>
      </p:sp>
      <p:sp>
        <p:nvSpPr>
          <p:cNvPr id="155" name="Google Shape;155;p22"/>
          <p:cNvSpPr txBox="1">
            <a:spLocks noGrp="1"/>
          </p:cNvSpPr>
          <p:nvPr>
            <p:ph type="body" idx="2"/>
          </p:nvPr>
        </p:nvSpPr>
        <p:spPr>
          <a:xfrm>
            <a:off x="536400" y="2690833"/>
            <a:ext cx="3695600" cy="3533600"/>
          </a:xfrm>
          <a:prstGeom prst="rect">
            <a:avLst/>
          </a:prstGeom>
          <a:noFill/>
          <a:ln>
            <a:noFill/>
          </a:ln>
        </p:spPr>
        <p:txBody>
          <a:bodyPr spcFirstLastPara="1" wrap="square" lIns="68575" tIns="34275" rIns="68575" bIns="34275" anchor="t" anchorCtr="0">
            <a:noAutofit/>
          </a:bodyPr>
          <a:lstStyle>
            <a:lvl1pPr marL="609585" lvl="0" indent="-304792" algn="l">
              <a:lnSpc>
                <a:spcPct val="100000"/>
              </a:lnSpc>
              <a:spcBef>
                <a:spcPts val="0"/>
              </a:spcBef>
              <a:spcAft>
                <a:spcPts val="0"/>
              </a:spcAft>
              <a:buClr>
                <a:schemeClr val="dk2"/>
              </a:buClr>
              <a:buSzPts val="1400"/>
              <a:buNone/>
              <a:defRPr sz="1867"/>
            </a:lvl1pPr>
            <a:lvl2pPr marL="1219170" lvl="1" indent="-423323" algn="l">
              <a:lnSpc>
                <a:spcPct val="100000"/>
              </a:lnSpc>
              <a:spcBef>
                <a:spcPts val="667"/>
              </a:spcBef>
              <a:spcAft>
                <a:spcPts val="0"/>
              </a:spcAft>
              <a:buClr>
                <a:schemeClr val="dk2"/>
              </a:buClr>
              <a:buSzPts val="1400"/>
              <a:buChar char="•"/>
              <a:defRPr sz="1867"/>
            </a:lvl2pPr>
            <a:lvl3pPr marL="1828754" lvl="2" indent="-304792" algn="l">
              <a:lnSpc>
                <a:spcPct val="100000"/>
              </a:lnSpc>
              <a:spcBef>
                <a:spcPts val="667"/>
              </a:spcBef>
              <a:spcAft>
                <a:spcPts val="0"/>
              </a:spcAft>
              <a:buClr>
                <a:schemeClr val="dk2"/>
              </a:buClr>
              <a:buSzPts val="1400"/>
              <a:buNone/>
              <a:defRPr sz="1467"/>
            </a:lvl3pPr>
            <a:lvl4pPr marL="2438339" lvl="3" indent="-304792" algn="l">
              <a:lnSpc>
                <a:spcPct val="100000"/>
              </a:lnSpc>
              <a:spcBef>
                <a:spcPts val="400"/>
              </a:spcBef>
              <a:spcAft>
                <a:spcPts val="0"/>
              </a:spcAft>
              <a:buClr>
                <a:schemeClr val="dk2"/>
              </a:buClr>
              <a:buSzPts val="1000"/>
              <a:buNone/>
              <a:defRPr sz="1333"/>
            </a:lvl4pPr>
            <a:lvl5pPr marL="3047924" lvl="4" indent="-389457" algn="l">
              <a:lnSpc>
                <a:spcPct val="100000"/>
              </a:lnSpc>
              <a:spcBef>
                <a:spcPts val="400"/>
              </a:spcBef>
              <a:spcAft>
                <a:spcPts val="0"/>
              </a:spcAft>
              <a:buClr>
                <a:schemeClr val="dk2"/>
              </a:buClr>
              <a:buSzPts val="1000"/>
              <a:buChar char="•"/>
              <a:defRPr sz="1333"/>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endParaRPr/>
          </a:p>
        </p:txBody>
      </p:sp>
      <p:sp>
        <p:nvSpPr>
          <p:cNvPr id="156" name="Google Shape;156;p22"/>
          <p:cNvSpPr txBox="1">
            <a:spLocks noGrp="1"/>
          </p:cNvSpPr>
          <p:nvPr>
            <p:ph type="body" idx="3"/>
          </p:nvPr>
        </p:nvSpPr>
        <p:spPr>
          <a:xfrm>
            <a:off x="4326033" y="2690833"/>
            <a:ext cx="3592000" cy="3533600"/>
          </a:xfrm>
          <a:prstGeom prst="rect">
            <a:avLst/>
          </a:prstGeom>
          <a:noFill/>
          <a:ln>
            <a:noFill/>
          </a:ln>
        </p:spPr>
        <p:txBody>
          <a:bodyPr spcFirstLastPara="1" wrap="square" lIns="68575" tIns="34275" rIns="68575" bIns="34275" anchor="t" anchorCtr="0">
            <a:noAutofit/>
          </a:bodyPr>
          <a:lstStyle>
            <a:lvl1pPr marL="609585" lvl="0" indent="-304792" algn="l">
              <a:lnSpc>
                <a:spcPct val="100000"/>
              </a:lnSpc>
              <a:spcBef>
                <a:spcPts val="0"/>
              </a:spcBef>
              <a:spcAft>
                <a:spcPts val="0"/>
              </a:spcAft>
              <a:buClr>
                <a:schemeClr val="dk2"/>
              </a:buClr>
              <a:buSzPts val="1400"/>
              <a:buNone/>
              <a:defRPr sz="1867"/>
            </a:lvl1pPr>
            <a:lvl2pPr marL="1219170" lvl="1" indent="-423323" algn="l">
              <a:lnSpc>
                <a:spcPct val="100000"/>
              </a:lnSpc>
              <a:spcBef>
                <a:spcPts val="667"/>
              </a:spcBef>
              <a:spcAft>
                <a:spcPts val="0"/>
              </a:spcAft>
              <a:buClr>
                <a:schemeClr val="dk2"/>
              </a:buClr>
              <a:buSzPts val="1400"/>
              <a:buChar char="•"/>
              <a:defRPr sz="1867"/>
            </a:lvl2pPr>
            <a:lvl3pPr marL="1828754" lvl="2" indent="-304792" algn="l">
              <a:lnSpc>
                <a:spcPct val="100000"/>
              </a:lnSpc>
              <a:spcBef>
                <a:spcPts val="667"/>
              </a:spcBef>
              <a:spcAft>
                <a:spcPts val="0"/>
              </a:spcAft>
              <a:buClr>
                <a:schemeClr val="dk2"/>
              </a:buClr>
              <a:buSzPts val="1400"/>
              <a:buNone/>
              <a:defRPr sz="1467"/>
            </a:lvl3pPr>
            <a:lvl4pPr marL="2438339" lvl="3" indent="-304792" algn="l">
              <a:lnSpc>
                <a:spcPct val="100000"/>
              </a:lnSpc>
              <a:spcBef>
                <a:spcPts val="400"/>
              </a:spcBef>
              <a:spcAft>
                <a:spcPts val="0"/>
              </a:spcAft>
              <a:buClr>
                <a:schemeClr val="dk2"/>
              </a:buClr>
              <a:buSzPts val="1000"/>
              <a:buNone/>
              <a:defRPr sz="1333"/>
            </a:lvl4pPr>
            <a:lvl5pPr marL="3047924" lvl="4" indent="-389457" algn="l">
              <a:lnSpc>
                <a:spcPct val="100000"/>
              </a:lnSpc>
              <a:spcBef>
                <a:spcPts val="400"/>
              </a:spcBef>
              <a:spcAft>
                <a:spcPts val="0"/>
              </a:spcAft>
              <a:buClr>
                <a:schemeClr val="dk2"/>
              </a:buClr>
              <a:buSzPts val="1000"/>
              <a:buChar char="•"/>
              <a:defRPr sz="1333"/>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endParaRPr/>
          </a:p>
        </p:txBody>
      </p:sp>
      <p:sp>
        <p:nvSpPr>
          <p:cNvPr id="157" name="Google Shape;157;p22"/>
          <p:cNvSpPr txBox="1">
            <a:spLocks noGrp="1"/>
          </p:cNvSpPr>
          <p:nvPr>
            <p:ph type="body" idx="4"/>
          </p:nvPr>
        </p:nvSpPr>
        <p:spPr>
          <a:xfrm>
            <a:off x="8014000" y="1244200"/>
            <a:ext cx="3560800" cy="4980400"/>
          </a:xfrm>
          <a:prstGeom prst="rect">
            <a:avLst/>
          </a:prstGeom>
          <a:solidFill>
            <a:schemeClr val="dk2"/>
          </a:solidFill>
          <a:ln>
            <a:noFill/>
          </a:ln>
        </p:spPr>
        <p:txBody>
          <a:bodyPr spcFirstLastPara="1" wrap="square" lIns="216000" tIns="216000" rIns="216000" bIns="216000" anchor="t" anchorCtr="0">
            <a:noAutofit/>
          </a:bodyPr>
          <a:lstStyle>
            <a:lvl1pPr marL="609585" lvl="0" indent="-304792" algn="l">
              <a:lnSpc>
                <a:spcPct val="100000"/>
              </a:lnSpc>
              <a:spcBef>
                <a:spcPts val="0"/>
              </a:spcBef>
              <a:spcAft>
                <a:spcPts val="0"/>
              </a:spcAft>
              <a:buClr>
                <a:schemeClr val="lt1"/>
              </a:buClr>
              <a:buSzPts val="1400"/>
              <a:buNone/>
              <a:defRPr sz="1867">
                <a:solidFill>
                  <a:schemeClr val="lt1"/>
                </a:solidFill>
              </a:defRPr>
            </a:lvl1pPr>
            <a:lvl2pPr marL="1219170" lvl="1" indent="-423323" algn="l">
              <a:lnSpc>
                <a:spcPct val="100000"/>
              </a:lnSpc>
              <a:spcBef>
                <a:spcPts val="667"/>
              </a:spcBef>
              <a:spcAft>
                <a:spcPts val="0"/>
              </a:spcAft>
              <a:buClr>
                <a:schemeClr val="lt1"/>
              </a:buClr>
              <a:buSzPts val="1400"/>
              <a:buChar char="•"/>
              <a:defRPr sz="1867">
                <a:solidFill>
                  <a:schemeClr val="lt1"/>
                </a:solidFill>
              </a:defRPr>
            </a:lvl2pPr>
            <a:lvl3pPr marL="1828754" lvl="2" indent="-304792" algn="l">
              <a:lnSpc>
                <a:spcPct val="100000"/>
              </a:lnSpc>
              <a:spcBef>
                <a:spcPts val="667"/>
              </a:spcBef>
              <a:spcAft>
                <a:spcPts val="0"/>
              </a:spcAft>
              <a:buClr>
                <a:schemeClr val="lt1"/>
              </a:buClr>
              <a:buSzPts val="1400"/>
              <a:buNone/>
              <a:defRPr sz="1467">
                <a:solidFill>
                  <a:schemeClr val="lt1"/>
                </a:solidFill>
              </a:defRPr>
            </a:lvl3pPr>
            <a:lvl4pPr marL="2438339" lvl="3" indent="-304792" algn="l">
              <a:lnSpc>
                <a:spcPct val="100000"/>
              </a:lnSpc>
              <a:spcBef>
                <a:spcPts val="400"/>
              </a:spcBef>
              <a:spcAft>
                <a:spcPts val="0"/>
              </a:spcAft>
              <a:buClr>
                <a:schemeClr val="lt1"/>
              </a:buClr>
              <a:buSzPts val="1000"/>
              <a:buNone/>
              <a:defRPr sz="1333">
                <a:solidFill>
                  <a:schemeClr val="lt1"/>
                </a:solidFill>
              </a:defRPr>
            </a:lvl4pPr>
            <a:lvl5pPr marL="3047924" lvl="4" indent="-389457" algn="l">
              <a:lnSpc>
                <a:spcPct val="100000"/>
              </a:lnSpc>
              <a:spcBef>
                <a:spcPts val="400"/>
              </a:spcBef>
              <a:spcAft>
                <a:spcPts val="0"/>
              </a:spcAft>
              <a:buClr>
                <a:schemeClr val="lt1"/>
              </a:buClr>
              <a:buSzPts val="1000"/>
              <a:buChar char="•"/>
              <a:defRPr sz="1333">
                <a:solidFill>
                  <a:schemeClr val="lt1"/>
                </a:solidFill>
              </a:defRPr>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endParaRPr/>
          </a:p>
        </p:txBody>
      </p:sp>
      <p:pic>
        <p:nvPicPr>
          <p:cNvPr id="158" name="Google Shape;158;p22"/>
          <p:cNvPicPr preferRelativeResize="0"/>
          <p:nvPr/>
        </p:nvPicPr>
        <p:blipFill>
          <a:blip r:embed="rId2">
            <a:alphaModFix/>
          </a:blip>
          <a:stretch>
            <a:fillRect/>
          </a:stretch>
        </p:blipFill>
        <p:spPr>
          <a:xfrm>
            <a:off x="0" y="446370"/>
            <a:ext cx="9677400" cy="342900"/>
          </a:xfrm>
          <a:prstGeom prst="rect">
            <a:avLst/>
          </a:prstGeom>
          <a:noFill/>
          <a:ln>
            <a:noFill/>
          </a:ln>
        </p:spPr>
      </p:pic>
      <p:sp>
        <p:nvSpPr>
          <p:cNvPr id="159" name="Google Shape;159;p22"/>
          <p:cNvSpPr txBox="1">
            <a:spLocks noGrp="1"/>
          </p:cNvSpPr>
          <p:nvPr>
            <p:ph type="title"/>
          </p:nvPr>
        </p:nvSpPr>
        <p:spPr>
          <a:xfrm>
            <a:off x="536467" y="446200"/>
            <a:ext cx="8506000" cy="342800"/>
          </a:xfrm>
          <a:prstGeom prst="rect">
            <a:avLst/>
          </a:prstGeom>
          <a:noFill/>
          <a:ln>
            <a:noFill/>
          </a:ln>
        </p:spPr>
        <p:txBody>
          <a:bodyPr spcFirstLastPara="1" wrap="square" lIns="68575" tIns="34275" rIns="68575" bIns="34275" anchor="ctr" anchorCtr="0">
            <a:noAutofit/>
          </a:bodyPr>
          <a:lstStyle>
            <a:lvl1pPr lvl="0" algn="l" rtl="0">
              <a:lnSpc>
                <a:spcPct val="95000"/>
              </a:lnSpc>
              <a:spcBef>
                <a:spcPts val="0"/>
              </a:spcBef>
              <a:spcAft>
                <a:spcPts val="0"/>
              </a:spcAft>
              <a:buClr>
                <a:srgbClr val="FFFFFF"/>
              </a:buClr>
              <a:buSzPts val="1100"/>
              <a:buNone/>
              <a:defRPr sz="1467">
                <a:solidFill>
                  <a:srgbClr val="FFFFFF"/>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60" name="Google Shape;160;p22"/>
          <p:cNvSpPr txBox="1">
            <a:spLocks noGrp="1"/>
          </p:cNvSpPr>
          <p:nvPr>
            <p:ph type="title" idx="5"/>
          </p:nvPr>
        </p:nvSpPr>
        <p:spPr>
          <a:xfrm>
            <a:off x="536533" y="6489700"/>
            <a:ext cx="1056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
        <p:nvSpPr>
          <p:cNvPr id="161" name="Google Shape;161;p22"/>
          <p:cNvSpPr txBox="1">
            <a:spLocks noGrp="1"/>
          </p:cNvSpPr>
          <p:nvPr>
            <p:ph type="title" idx="6"/>
          </p:nvPr>
        </p:nvSpPr>
        <p:spPr>
          <a:xfrm>
            <a:off x="1592533" y="6489700"/>
            <a:ext cx="4800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Tree>
    <p:extLst>
      <p:ext uri="{BB962C8B-B14F-4D97-AF65-F5344CB8AC3E}">
        <p14:creationId xmlns:p14="http://schemas.microsoft.com/office/powerpoint/2010/main" val="2504222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Contact">
  <p:cSld name="Contact">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23"/>
          <p:cNvSpPr txBox="1">
            <a:spLocks noGrp="1"/>
          </p:cNvSpPr>
          <p:nvPr>
            <p:ph type="title"/>
          </p:nvPr>
        </p:nvSpPr>
        <p:spPr>
          <a:xfrm>
            <a:off x="1172835" y="3162267"/>
            <a:ext cx="4902000" cy="180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lt1"/>
              </a:buClr>
              <a:buSzPts val="2500"/>
              <a:buFont typeface="Encode Sans Expanded"/>
              <a:buNone/>
              <a:defRPr sz="3333" b="0">
                <a:solidFill>
                  <a:schemeClr val="lt1"/>
                </a:solidFill>
                <a:latin typeface="Encode Sans Expanded"/>
                <a:ea typeface="Encode Sans Expanded"/>
                <a:cs typeface="Encode Sans Expanded"/>
                <a:sym typeface="Encode Sans Expanded"/>
              </a:defRPr>
            </a:lvl1pPr>
            <a:lvl2pPr lvl="1">
              <a:lnSpc>
                <a:spcPct val="100000"/>
              </a:lnSpc>
              <a:spcBef>
                <a:spcPts val="0"/>
              </a:spcBef>
              <a:spcAft>
                <a:spcPts val="0"/>
              </a:spcAft>
              <a:buSzPts val="2500"/>
              <a:buNone/>
              <a:defRPr sz="3333"/>
            </a:lvl2pPr>
            <a:lvl3pPr lvl="2">
              <a:lnSpc>
                <a:spcPct val="100000"/>
              </a:lnSpc>
              <a:spcBef>
                <a:spcPts val="0"/>
              </a:spcBef>
              <a:spcAft>
                <a:spcPts val="0"/>
              </a:spcAft>
              <a:buSzPts val="2500"/>
              <a:buNone/>
              <a:defRPr sz="3333"/>
            </a:lvl3pPr>
            <a:lvl4pPr lvl="3">
              <a:lnSpc>
                <a:spcPct val="100000"/>
              </a:lnSpc>
              <a:spcBef>
                <a:spcPts val="0"/>
              </a:spcBef>
              <a:spcAft>
                <a:spcPts val="0"/>
              </a:spcAft>
              <a:buSzPts val="2500"/>
              <a:buNone/>
              <a:defRPr sz="3333"/>
            </a:lvl4pPr>
            <a:lvl5pPr lvl="4">
              <a:lnSpc>
                <a:spcPct val="100000"/>
              </a:lnSpc>
              <a:spcBef>
                <a:spcPts val="0"/>
              </a:spcBef>
              <a:spcAft>
                <a:spcPts val="0"/>
              </a:spcAft>
              <a:buSzPts val="2500"/>
              <a:buNone/>
              <a:defRPr sz="3333"/>
            </a:lvl5pPr>
            <a:lvl6pPr lvl="5">
              <a:lnSpc>
                <a:spcPct val="100000"/>
              </a:lnSpc>
              <a:spcBef>
                <a:spcPts val="0"/>
              </a:spcBef>
              <a:spcAft>
                <a:spcPts val="0"/>
              </a:spcAft>
              <a:buSzPts val="2500"/>
              <a:buNone/>
              <a:defRPr sz="3333"/>
            </a:lvl6pPr>
            <a:lvl7pPr lvl="6">
              <a:lnSpc>
                <a:spcPct val="100000"/>
              </a:lnSpc>
              <a:spcBef>
                <a:spcPts val="0"/>
              </a:spcBef>
              <a:spcAft>
                <a:spcPts val="0"/>
              </a:spcAft>
              <a:buSzPts val="2500"/>
              <a:buNone/>
              <a:defRPr sz="3333"/>
            </a:lvl7pPr>
            <a:lvl8pPr lvl="7">
              <a:lnSpc>
                <a:spcPct val="100000"/>
              </a:lnSpc>
              <a:spcBef>
                <a:spcPts val="0"/>
              </a:spcBef>
              <a:spcAft>
                <a:spcPts val="0"/>
              </a:spcAft>
              <a:buSzPts val="2500"/>
              <a:buNone/>
              <a:defRPr sz="3333"/>
            </a:lvl8pPr>
            <a:lvl9pPr lvl="8">
              <a:lnSpc>
                <a:spcPct val="100000"/>
              </a:lnSpc>
              <a:spcBef>
                <a:spcPts val="0"/>
              </a:spcBef>
              <a:spcAft>
                <a:spcPts val="0"/>
              </a:spcAft>
              <a:buSzPts val="2500"/>
              <a:buNone/>
              <a:defRPr sz="3333"/>
            </a:lvl9pPr>
          </a:lstStyle>
          <a:p>
            <a:endParaRPr/>
          </a:p>
        </p:txBody>
      </p:sp>
      <p:sp>
        <p:nvSpPr>
          <p:cNvPr id="164" name="Google Shape;164;p23"/>
          <p:cNvSpPr txBox="1">
            <a:spLocks noGrp="1"/>
          </p:cNvSpPr>
          <p:nvPr>
            <p:ph type="body" idx="1"/>
          </p:nvPr>
        </p:nvSpPr>
        <p:spPr>
          <a:xfrm>
            <a:off x="1172821" y="5028859"/>
            <a:ext cx="4320000" cy="1296000"/>
          </a:xfrm>
          <a:prstGeom prst="rect">
            <a:avLst/>
          </a:prstGeom>
          <a:noFill/>
          <a:ln>
            <a:noFill/>
          </a:ln>
        </p:spPr>
        <p:txBody>
          <a:bodyPr spcFirstLastPara="1" wrap="square" lIns="68575" tIns="34275" rIns="68575" bIns="34275" anchor="t" anchorCtr="0">
            <a:noAutofit/>
          </a:bodyPr>
          <a:lstStyle>
            <a:lvl1pPr marL="609585" lvl="0" indent="-304792" algn="l">
              <a:lnSpc>
                <a:spcPct val="100000"/>
              </a:lnSpc>
              <a:spcBef>
                <a:spcPts val="0"/>
              </a:spcBef>
              <a:spcAft>
                <a:spcPts val="0"/>
              </a:spcAft>
              <a:buClr>
                <a:schemeClr val="lt1"/>
              </a:buClr>
              <a:buSzPts val="750"/>
              <a:buNone/>
              <a:defRPr sz="1000">
                <a:solidFill>
                  <a:schemeClr val="lt1"/>
                </a:solidFill>
              </a:defRPr>
            </a:lvl1pPr>
            <a:lvl2pPr marL="1219170" lvl="1" indent="-304792" algn="l">
              <a:lnSpc>
                <a:spcPct val="100000"/>
              </a:lnSpc>
              <a:spcBef>
                <a:spcPts val="0"/>
              </a:spcBef>
              <a:spcAft>
                <a:spcPts val="0"/>
              </a:spcAft>
              <a:buClr>
                <a:schemeClr val="lt1"/>
              </a:buClr>
              <a:buSzPts val="750"/>
              <a:buNone/>
              <a:defRPr sz="1000">
                <a:solidFill>
                  <a:schemeClr val="lt1"/>
                </a:solidFill>
              </a:defRPr>
            </a:lvl2pPr>
            <a:lvl3pPr marL="1828754" lvl="2" indent="-304792" algn="l">
              <a:lnSpc>
                <a:spcPct val="100000"/>
              </a:lnSpc>
              <a:spcBef>
                <a:spcPts val="667"/>
              </a:spcBef>
              <a:spcAft>
                <a:spcPts val="0"/>
              </a:spcAft>
              <a:buClr>
                <a:schemeClr val="lt1"/>
              </a:buClr>
              <a:buSzPts val="750"/>
              <a:buNone/>
              <a:defRPr sz="1000">
                <a:solidFill>
                  <a:schemeClr val="lt1"/>
                </a:solidFill>
              </a:defRPr>
            </a:lvl3pPr>
            <a:lvl4pPr marL="2438339" lvl="3" indent="-304792" algn="l">
              <a:lnSpc>
                <a:spcPct val="100000"/>
              </a:lnSpc>
              <a:spcBef>
                <a:spcPts val="400"/>
              </a:spcBef>
              <a:spcAft>
                <a:spcPts val="0"/>
              </a:spcAft>
              <a:buClr>
                <a:schemeClr val="lt1"/>
              </a:buClr>
              <a:buSzPts val="750"/>
              <a:buNone/>
              <a:defRPr sz="1000">
                <a:solidFill>
                  <a:schemeClr val="lt1"/>
                </a:solidFill>
              </a:defRPr>
            </a:lvl4pPr>
            <a:lvl5pPr marL="3047924" lvl="4" indent="-368291" algn="l">
              <a:lnSpc>
                <a:spcPct val="100000"/>
              </a:lnSpc>
              <a:spcBef>
                <a:spcPts val="400"/>
              </a:spcBef>
              <a:spcAft>
                <a:spcPts val="0"/>
              </a:spcAft>
              <a:buClr>
                <a:schemeClr val="lt1"/>
              </a:buClr>
              <a:buSzPts val="750"/>
              <a:buChar char="•"/>
              <a:defRPr sz="1000">
                <a:solidFill>
                  <a:schemeClr val="lt1"/>
                </a:solidFill>
              </a:defRPr>
            </a:lvl5pPr>
            <a:lvl6pPr marL="3657509" lvl="5" indent="-368291" algn="l">
              <a:lnSpc>
                <a:spcPct val="100000"/>
              </a:lnSpc>
              <a:spcBef>
                <a:spcPts val="400"/>
              </a:spcBef>
              <a:spcAft>
                <a:spcPts val="0"/>
              </a:spcAft>
              <a:buClr>
                <a:schemeClr val="dk1"/>
              </a:buClr>
              <a:buSzPts val="750"/>
              <a:buChar char="•"/>
              <a:defRPr sz="1000"/>
            </a:lvl6pPr>
            <a:lvl7pPr marL="4267093" lvl="6" indent="-368291" algn="l">
              <a:lnSpc>
                <a:spcPct val="100000"/>
              </a:lnSpc>
              <a:spcBef>
                <a:spcPts val="400"/>
              </a:spcBef>
              <a:spcAft>
                <a:spcPts val="0"/>
              </a:spcAft>
              <a:buClr>
                <a:schemeClr val="dk1"/>
              </a:buClr>
              <a:buSzPts val="750"/>
              <a:buChar char="•"/>
              <a:defRPr sz="1000"/>
            </a:lvl7pPr>
            <a:lvl8pPr marL="4876678" lvl="7" indent="-368291" algn="l">
              <a:lnSpc>
                <a:spcPct val="100000"/>
              </a:lnSpc>
              <a:spcBef>
                <a:spcPts val="400"/>
              </a:spcBef>
              <a:spcAft>
                <a:spcPts val="0"/>
              </a:spcAft>
              <a:buClr>
                <a:schemeClr val="dk1"/>
              </a:buClr>
              <a:buSzPts val="750"/>
              <a:buChar char="•"/>
              <a:defRPr sz="1000"/>
            </a:lvl8pPr>
            <a:lvl9pPr marL="5486263" lvl="8" indent="-368291" algn="l">
              <a:lnSpc>
                <a:spcPct val="100000"/>
              </a:lnSpc>
              <a:spcBef>
                <a:spcPts val="400"/>
              </a:spcBef>
              <a:spcAft>
                <a:spcPts val="0"/>
              </a:spcAft>
              <a:buClr>
                <a:schemeClr val="dk1"/>
              </a:buClr>
              <a:buSzPts val="750"/>
              <a:buChar char="•"/>
              <a:defRPr sz="1000"/>
            </a:lvl9pPr>
          </a:lstStyle>
          <a:p>
            <a:endParaRPr/>
          </a:p>
        </p:txBody>
      </p:sp>
      <p:sp>
        <p:nvSpPr>
          <p:cNvPr id="165" name="Google Shape;165;p23"/>
          <p:cNvSpPr txBox="1">
            <a:spLocks noGrp="1"/>
          </p:cNvSpPr>
          <p:nvPr>
            <p:ph type="sldNum" idx="12"/>
          </p:nvPr>
        </p:nvSpPr>
        <p:spPr>
          <a:xfrm>
            <a:off x="11409045" y="6333135"/>
            <a:ext cx="731600" cy="524800"/>
          </a:xfrm>
          <a:prstGeom prst="rect">
            <a:avLst/>
          </a:prstGeom>
        </p:spPr>
        <p:txBody>
          <a:bodyPr spcFirstLastPara="1" wrap="square" lIns="68575" tIns="34275" rIns="68575" bIns="34275" anchor="t" anchorCtr="0">
            <a:noAutofit/>
          </a:bodyPr>
          <a:lstStyle>
            <a:lvl1pPr lvl="0">
              <a:buNone/>
              <a:defRPr sz="1733">
                <a:solidFill>
                  <a:schemeClr val="lt1"/>
                </a:solidFill>
              </a:defRPr>
            </a:lvl1pPr>
            <a:lvl2pPr lvl="1">
              <a:buNone/>
              <a:defRPr sz="1733">
                <a:solidFill>
                  <a:schemeClr val="lt1"/>
                </a:solidFill>
              </a:defRPr>
            </a:lvl2pPr>
            <a:lvl3pPr lvl="2">
              <a:buNone/>
              <a:defRPr sz="1733">
                <a:solidFill>
                  <a:schemeClr val="lt1"/>
                </a:solidFill>
              </a:defRPr>
            </a:lvl3pPr>
            <a:lvl4pPr lvl="3">
              <a:buNone/>
              <a:defRPr sz="1733">
                <a:solidFill>
                  <a:schemeClr val="lt1"/>
                </a:solidFill>
              </a:defRPr>
            </a:lvl4pPr>
            <a:lvl5pPr lvl="4">
              <a:buNone/>
              <a:defRPr sz="1733">
                <a:solidFill>
                  <a:schemeClr val="lt1"/>
                </a:solidFill>
              </a:defRPr>
            </a:lvl5pPr>
            <a:lvl6pPr lvl="5">
              <a:buNone/>
              <a:defRPr sz="1733">
                <a:solidFill>
                  <a:schemeClr val="lt1"/>
                </a:solidFill>
              </a:defRPr>
            </a:lvl6pPr>
            <a:lvl7pPr lvl="6">
              <a:buNone/>
              <a:defRPr sz="1733">
                <a:solidFill>
                  <a:schemeClr val="lt1"/>
                </a:solidFill>
              </a:defRPr>
            </a:lvl7pPr>
            <a:lvl8pPr lvl="7">
              <a:buNone/>
              <a:defRPr sz="1733">
                <a:solidFill>
                  <a:schemeClr val="lt1"/>
                </a:solidFill>
              </a:defRPr>
            </a:lvl8pPr>
            <a:lvl9pPr lvl="8">
              <a:buNone/>
              <a:defRPr sz="1733">
                <a:solidFill>
                  <a:schemeClr val="lt1"/>
                </a:solidFill>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236807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ecommandations">
  <p:cSld name="Recommandations">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sldNum" idx="12"/>
          </p:nvPr>
        </p:nvSpPr>
        <p:spPr>
          <a:xfrm>
            <a:off x="11370399" y="6562800"/>
            <a:ext cx="720000" cy="2160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933" b="0" i="0" u="none" strike="noStrike" cap="none">
                <a:solidFill>
                  <a:schemeClr val="lt1"/>
                </a:solidFill>
                <a:latin typeface="Encode Sans"/>
                <a:ea typeface="Encode Sans"/>
                <a:cs typeface="Encode Sans"/>
                <a:sym typeface="Encode Sans"/>
              </a:defRPr>
            </a:lvl1pPr>
            <a:lvl2pPr marL="0" lvl="1" indent="0" algn="r" rtl="0">
              <a:spcBef>
                <a:spcPts val="0"/>
              </a:spcBef>
              <a:buNone/>
              <a:defRPr sz="933" b="0" i="0" u="none" strike="noStrike" cap="none">
                <a:solidFill>
                  <a:schemeClr val="lt1"/>
                </a:solidFill>
                <a:latin typeface="Encode Sans"/>
                <a:ea typeface="Encode Sans"/>
                <a:cs typeface="Encode Sans"/>
                <a:sym typeface="Encode Sans"/>
              </a:defRPr>
            </a:lvl2pPr>
            <a:lvl3pPr marL="0" lvl="2" indent="0" algn="r" rtl="0">
              <a:spcBef>
                <a:spcPts val="0"/>
              </a:spcBef>
              <a:buNone/>
              <a:defRPr sz="933" b="0" i="0" u="none" strike="noStrike" cap="none">
                <a:solidFill>
                  <a:schemeClr val="lt1"/>
                </a:solidFill>
                <a:latin typeface="Encode Sans"/>
                <a:ea typeface="Encode Sans"/>
                <a:cs typeface="Encode Sans"/>
                <a:sym typeface="Encode Sans"/>
              </a:defRPr>
            </a:lvl3pPr>
            <a:lvl4pPr marL="0" lvl="3" indent="0" algn="r" rtl="0">
              <a:spcBef>
                <a:spcPts val="0"/>
              </a:spcBef>
              <a:buNone/>
              <a:defRPr sz="933" b="0" i="0" u="none" strike="noStrike" cap="none">
                <a:solidFill>
                  <a:schemeClr val="lt1"/>
                </a:solidFill>
                <a:latin typeface="Encode Sans"/>
                <a:ea typeface="Encode Sans"/>
                <a:cs typeface="Encode Sans"/>
                <a:sym typeface="Encode Sans"/>
              </a:defRPr>
            </a:lvl4pPr>
            <a:lvl5pPr marL="0" lvl="4" indent="0" algn="r" rtl="0">
              <a:spcBef>
                <a:spcPts val="0"/>
              </a:spcBef>
              <a:buNone/>
              <a:defRPr sz="933" b="0" i="0" u="none" strike="noStrike" cap="none">
                <a:solidFill>
                  <a:schemeClr val="lt1"/>
                </a:solidFill>
                <a:latin typeface="Encode Sans"/>
                <a:ea typeface="Encode Sans"/>
                <a:cs typeface="Encode Sans"/>
                <a:sym typeface="Encode Sans"/>
              </a:defRPr>
            </a:lvl5pPr>
            <a:lvl6pPr marL="0" lvl="5" indent="0" algn="r" rtl="0">
              <a:spcBef>
                <a:spcPts val="0"/>
              </a:spcBef>
              <a:buNone/>
              <a:defRPr sz="933" b="0" i="0" u="none" strike="noStrike" cap="none">
                <a:solidFill>
                  <a:schemeClr val="lt1"/>
                </a:solidFill>
                <a:latin typeface="Encode Sans"/>
                <a:ea typeface="Encode Sans"/>
                <a:cs typeface="Encode Sans"/>
                <a:sym typeface="Encode Sans"/>
              </a:defRPr>
            </a:lvl6pPr>
            <a:lvl7pPr marL="0" lvl="6" indent="0" algn="r" rtl="0">
              <a:spcBef>
                <a:spcPts val="0"/>
              </a:spcBef>
              <a:buNone/>
              <a:defRPr sz="933" b="0" i="0" u="none" strike="noStrike" cap="none">
                <a:solidFill>
                  <a:schemeClr val="lt1"/>
                </a:solidFill>
                <a:latin typeface="Encode Sans"/>
                <a:ea typeface="Encode Sans"/>
                <a:cs typeface="Encode Sans"/>
                <a:sym typeface="Encode Sans"/>
              </a:defRPr>
            </a:lvl7pPr>
            <a:lvl8pPr marL="0" lvl="7" indent="0" algn="r" rtl="0">
              <a:spcBef>
                <a:spcPts val="0"/>
              </a:spcBef>
              <a:buNone/>
              <a:defRPr sz="933" b="0" i="0" u="none" strike="noStrike" cap="none">
                <a:solidFill>
                  <a:schemeClr val="lt1"/>
                </a:solidFill>
                <a:latin typeface="Encode Sans"/>
                <a:ea typeface="Encode Sans"/>
                <a:cs typeface="Encode Sans"/>
                <a:sym typeface="Encode Sans"/>
              </a:defRPr>
            </a:lvl8pPr>
            <a:lvl9pPr marL="0" lvl="8" indent="0" algn="r" rtl="0">
              <a:spcBef>
                <a:spcPts val="0"/>
              </a:spcBef>
              <a:buNone/>
              <a:defRPr sz="933" b="0" i="0" u="none" strike="noStrike" cap="none">
                <a:solidFill>
                  <a:schemeClr val="lt1"/>
                </a:solidFill>
                <a:latin typeface="Encode Sans"/>
                <a:ea typeface="Encode Sans"/>
                <a:cs typeface="Encode Sans"/>
                <a:sym typeface="Encode Sans"/>
              </a:defRPr>
            </a:lvl9pPr>
          </a:lstStyle>
          <a:p>
            <a:fld id="{00000000-1234-1234-1234-123412341234}" type="slidenum">
              <a:rPr lang="it-IT" smtClean="0"/>
              <a:pPr/>
              <a:t>‹N›</a:t>
            </a:fld>
            <a:endParaRPr lang="it-IT"/>
          </a:p>
        </p:txBody>
      </p:sp>
      <p:sp>
        <p:nvSpPr>
          <p:cNvPr id="19" name="Google Shape;19;p4"/>
          <p:cNvSpPr txBox="1">
            <a:spLocks noGrp="1"/>
          </p:cNvSpPr>
          <p:nvPr>
            <p:ph type="title"/>
          </p:nvPr>
        </p:nvSpPr>
        <p:spPr>
          <a:xfrm>
            <a:off x="1154637" y="2066191"/>
            <a:ext cx="10440000" cy="1440000"/>
          </a:xfrm>
          <a:prstGeom prst="rect">
            <a:avLst/>
          </a:prstGeom>
          <a:noFill/>
          <a:ln>
            <a:noFill/>
          </a:ln>
        </p:spPr>
        <p:txBody>
          <a:bodyPr spcFirstLastPara="1" wrap="square" lIns="68575" tIns="34275" rIns="68575" bIns="34275" anchor="t" anchorCtr="0">
            <a:noAutofit/>
          </a:bodyPr>
          <a:lstStyle>
            <a:lvl1pPr marR="0" lvl="0" algn="l" rtl="0">
              <a:lnSpc>
                <a:spcPct val="95000"/>
              </a:lnSpc>
              <a:spcBef>
                <a:spcPts val="0"/>
              </a:spcBef>
              <a:spcAft>
                <a:spcPts val="0"/>
              </a:spcAft>
              <a:buClr>
                <a:schemeClr val="lt1"/>
              </a:buClr>
              <a:buSzPts val="3500"/>
              <a:buNone/>
              <a:defRPr sz="4667" i="0" u="none" strike="noStrike" cap="none">
                <a:solidFill>
                  <a:schemeClr val="lt1"/>
                </a:solidFill>
              </a:defRPr>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endParaRPr/>
          </a:p>
        </p:txBody>
      </p:sp>
      <p:sp>
        <p:nvSpPr>
          <p:cNvPr id="20" name="Google Shape;20;p4"/>
          <p:cNvSpPr txBox="1">
            <a:spLocks noGrp="1"/>
          </p:cNvSpPr>
          <p:nvPr>
            <p:ph type="body" idx="1"/>
          </p:nvPr>
        </p:nvSpPr>
        <p:spPr>
          <a:xfrm>
            <a:off x="1154637" y="3506215"/>
            <a:ext cx="10440000" cy="24120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105000"/>
              </a:lnSpc>
              <a:spcBef>
                <a:spcPts val="0"/>
              </a:spcBef>
              <a:spcAft>
                <a:spcPts val="0"/>
              </a:spcAft>
              <a:buClr>
                <a:schemeClr val="lt1"/>
              </a:buClr>
              <a:buSzPts val="1900"/>
              <a:buNone/>
              <a:defRPr sz="2533" i="0" u="none" strike="noStrike" cap="none">
                <a:solidFill>
                  <a:schemeClr val="lt1"/>
                </a:solidFill>
              </a:defRPr>
            </a:lvl1pPr>
            <a:lvl2pPr marL="1219170" marR="0" lvl="1" indent="-465655" algn="l" rtl="0">
              <a:lnSpc>
                <a:spcPct val="105000"/>
              </a:lnSpc>
              <a:spcBef>
                <a:spcPts val="0"/>
              </a:spcBef>
              <a:spcAft>
                <a:spcPts val="0"/>
              </a:spcAft>
              <a:buClr>
                <a:schemeClr val="lt1"/>
              </a:buClr>
              <a:buSzPts val="1900"/>
              <a:buChar char="•"/>
              <a:defRPr sz="2533" i="0" u="none" strike="noStrike" cap="none">
                <a:solidFill>
                  <a:schemeClr val="lt1"/>
                </a:solidFill>
              </a:defRPr>
            </a:lvl2pPr>
            <a:lvl3pPr marL="1828754" marR="0" lvl="2" indent="-304792" algn="l" rtl="0">
              <a:lnSpc>
                <a:spcPct val="105000"/>
              </a:lnSpc>
              <a:spcBef>
                <a:spcPts val="0"/>
              </a:spcBef>
              <a:spcAft>
                <a:spcPts val="0"/>
              </a:spcAft>
              <a:buClr>
                <a:schemeClr val="lt1"/>
              </a:buClr>
              <a:buSzPts val="1900"/>
              <a:buNone/>
              <a:defRPr sz="2533" i="0" u="none" strike="noStrike" cap="none">
                <a:solidFill>
                  <a:schemeClr val="lt1"/>
                </a:solidFill>
              </a:defRPr>
            </a:lvl3pPr>
            <a:lvl4pPr marL="2438339" marR="0" lvl="3" indent="-465655" algn="l" rtl="0">
              <a:lnSpc>
                <a:spcPct val="105000"/>
              </a:lnSpc>
              <a:spcBef>
                <a:spcPts val="0"/>
              </a:spcBef>
              <a:spcAft>
                <a:spcPts val="0"/>
              </a:spcAft>
              <a:buClr>
                <a:schemeClr val="lt1"/>
              </a:buClr>
              <a:buSzPts val="1900"/>
              <a:buChar char="•"/>
              <a:defRPr sz="2533" i="0" u="none" strike="noStrike" cap="none">
                <a:solidFill>
                  <a:schemeClr val="lt1"/>
                </a:solidFill>
              </a:defRPr>
            </a:lvl4pPr>
            <a:lvl5pPr marL="3047924" marR="0" lvl="4" indent="-304792" algn="l" rtl="0">
              <a:lnSpc>
                <a:spcPct val="105000"/>
              </a:lnSpc>
              <a:spcBef>
                <a:spcPts val="0"/>
              </a:spcBef>
              <a:spcAft>
                <a:spcPts val="0"/>
              </a:spcAft>
              <a:buClr>
                <a:schemeClr val="lt1"/>
              </a:buClr>
              <a:buSzPts val="1900"/>
              <a:buNone/>
              <a:defRPr sz="2533" i="0" u="none" strike="noStrike" cap="none">
                <a:solidFill>
                  <a:schemeClr val="lt1"/>
                </a:solidFill>
              </a:defRPr>
            </a:lvl5pPr>
            <a:lvl6pPr marL="3657509" marR="0" lvl="5" indent="-465655" algn="l" rtl="0">
              <a:lnSpc>
                <a:spcPct val="90000"/>
              </a:lnSpc>
              <a:spcBef>
                <a:spcPts val="400"/>
              </a:spcBef>
              <a:spcAft>
                <a:spcPts val="0"/>
              </a:spcAft>
              <a:buSzPts val="1900"/>
              <a:buChar char="•"/>
              <a:defRPr sz="2533" i="0" u="none" strike="noStrike" cap="none"/>
            </a:lvl6pPr>
            <a:lvl7pPr marL="4267093" marR="0" lvl="6" indent="-465655" algn="l" rtl="0">
              <a:lnSpc>
                <a:spcPct val="90000"/>
              </a:lnSpc>
              <a:spcBef>
                <a:spcPts val="400"/>
              </a:spcBef>
              <a:spcAft>
                <a:spcPts val="0"/>
              </a:spcAft>
              <a:buSzPts val="1900"/>
              <a:buChar char="•"/>
              <a:defRPr sz="2533" i="0" u="none" strike="noStrike" cap="none"/>
            </a:lvl7pPr>
            <a:lvl8pPr marL="4876678" marR="0" lvl="7" indent="-465655" algn="l" rtl="0">
              <a:lnSpc>
                <a:spcPct val="90000"/>
              </a:lnSpc>
              <a:spcBef>
                <a:spcPts val="400"/>
              </a:spcBef>
              <a:spcAft>
                <a:spcPts val="0"/>
              </a:spcAft>
              <a:buSzPts val="1900"/>
              <a:buChar char="•"/>
              <a:defRPr sz="2533" i="0" u="none" strike="noStrike" cap="none"/>
            </a:lvl8pPr>
            <a:lvl9pPr marL="5486263" marR="0" lvl="8" indent="-465655" algn="l" rtl="0">
              <a:lnSpc>
                <a:spcPct val="90000"/>
              </a:lnSpc>
              <a:spcBef>
                <a:spcPts val="400"/>
              </a:spcBef>
              <a:spcAft>
                <a:spcPts val="0"/>
              </a:spcAft>
              <a:buSzPts val="1900"/>
              <a:buChar char="•"/>
              <a:defRPr sz="2533" i="0" u="none" strike="noStrike" cap="none"/>
            </a:lvl9pPr>
          </a:lstStyle>
          <a:p>
            <a:endParaRPr/>
          </a:p>
        </p:txBody>
      </p:sp>
    </p:spTree>
    <p:extLst>
      <p:ext uri="{BB962C8B-B14F-4D97-AF65-F5344CB8AC3E}">
        <p14:creationId xmlns:p14="http://schemas.microsoft.com/office/powerpoint/2010/main" val="67053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ver without photo">
  <p:cSld name="Cover without photo">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sldNum" idx="12"/>
          </p:nvPr>
        </p:nvSpPr>
        <p:spPr>
          <a:xfrm>
            <a:off x="11370399" y="6562800"/>
            <a:ext cx="720000" cy="2160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067" b="0" i="0" u="none" strike="noStrike" cap="none">
                <a:solidFill>
                  <a:schemeClr val="dk1"/>
                </a:solidFill>
                <a:latin typeface="Encode Sans"/>
                <a:ea typeface="Encode Sans"/>
                <a:cs typeface="Encode Sans"/>
                <a:sym typeface="Encode Sans"/>
              </a:defRPr>
            </a:lvl1pPr>
            <a:lvl2pPr marL="0" lvl="1" indent="0" algn="r">
              <a:spcBef>
                <a:spcPts val="0"/>
              </a:spcBef>
              <a:buNone/>
              <a:defRPr sz="1067" b="0" i="0" u="none" strike="noStrike" cap="none">
                <a:solidFill>
                  <a:schemeClr val="dk1"/>
                </a:solidFill>
                <a:latin typeface="Encode Sans"/>
                <a:ea typeface="Encode Sans"/>
                <a:cs typeface="Encode Sans"/>
                <a:sym typeface="Encode Sans"/>
              </a:defRPr>
            </a:lvl2pPr>
            <a:lvl3pPr marL="0" lvl="2" indent="0" algn="r">
              <a:spcBef>
                <a:spcPts val="0"/>
              </a:spcBef>
              <a:buNone/>
              <a:defRPr sz="1067" b="0" i="0" u="none" strike="noStrike" cap="none">
                <a:solidFill>
                  <a:schemeClr val="dk1"/>
                </a:solidFill>
                <a:latin typeface="Encode Sans"/>
                <a:ea typeface="Encode Sans"/>
                <a:cs typeface="Encode Sans"/>
                <a:sym typeface="Encode Sans"/>
              </a:defRPr>
            </a:lvl3pPr>
            <a:lvl4pPr marL="0" lvl="3" indent="0" algn="r">
              <a:spcBef>
                <a:spcPts val="0"/>
              </a:spcBef>
              <a:buNone/>
              <a:defRPr sz="1067" b="0" i="0" u="none" strike="noStrike" cap="none">
                <a:solidFill>
                  <a:schemeClr val="dk1"/>
                </a:solidFill>
                <a:latin typeface="Encode Sans"/>
                <a:ea typeface="Encode Sans"/>
                <a:cs typeface="Encode Sans"/>
                <a:sym typeface="Encode Sans"/>
              </a:defRPr>
            </a:lvl4pPr>
            <a:lvl5pPr marL="0" lvl="4" indent="0" algn="r">
              <a:spcBef>
                <a:spcPts val="0"/>
              </a:spcBef>
              <a:buNone/>
              <a:defRPr sz="1067" b="0" i="0" u="none" strike="noStrike" cap="none">
                <a:solidFill>
                  <a:schemeClr val="dk1"/>
                </a:solidFill>
                <a:latin typeface="Encode Sans"/>
                <a:ea typeface="Encode Sans"/>
                <a:cs typeface="Encode Sans"/>
                <a:sym typeface="Encode Sans"/>
              </a:defRPr>
            </a:lvl5pPr>
            <a:lvl6pPr marL="0" lvl="5" indent="0" algn="r">
              <a:spcBef>
                <a:spcPts val="0"/>
              </a:spcBef>
              <a:buNone/>
              <a:defRPr sz="1067" b="0" i="0" u="none" strike="noStrike" cap="none">
                <a:solidFill>
                  <a:schemeClr val="dk1"/>
                </a:solidFill>
                <a:latin typeface="Encode Sans"/>
                <a:ea typeface="Encode Sans"/>
                <a:cs typeface="Encode Sans"/>
                <a:sym typeface="Encode Sans"/>
              </a:defRPr>
            </a:lvl6pPr>
            <a:lvl7pPr marL="0" lvl="6" indent="0" algn="r">
              <a:spcBef>
                <a:spcPts val="0"/>
              </a:spcBef>
              <a:buNone/>
              <a:defRPr sz="1067" b="0" i="0" u="none" strike="noStrike" cap="none">
                <a:solidFill>
                  <a:schemeClr val="dk1"/>
                </a:solidFill>
                <a:latin typeface="Encode Sans"/>
                <a:ea typeface="Encode Sans"/>
                <a:cs typeface="Encode Sans"/>
                <a:sym typeface="Encode Sans"/>
              </a:defRPr>
            </a:lvl7pPr>
            <a:lvl8pPr marL="0" lvl="7" indent="0" algn="r">
              <a:spcBef>
                <a:spcPts val="0"/>
              </a:spcBef>
              <a:buNone/>
              <a:defRPr sz="1067" b="0" i="0" u="none" strike="noStrike" cap="none">
                <a:solidFill>
                  <a:schemeClr val="dk1"/>
                </a:solidFill>
                <a:latin typeface="Encode Sans"/>
                <a:ea typeface="Encode Sans"/>
                <a:cs typeface="Encode Sans"/>
                <a:sym typeface="Encode Sans"/>
              </a:defRPr>
            </a:lvl8pPr>
            <a:lvl9pPr marL="0" lvl="8" indent="0" algn="r">
              <a:spcBef>
                <a:spcPts val="0"/>
              </a:spcBef>
              <a:buNone/>
              <a:defRPr sz="1067" b="0" i="0" u="none" strike="noStrike" cap="none">
                <a:solidFill>
                  <a:schemeClr val="dk1"/>
                </a:solidFill>
                <a:latin typeface="Encode Sans"/>
                <a:ea typeface="Encode Sans"/>
                <a:cs typeface="Encode Sans"/>
                <a:sym typeface="Encode Sans"/>
              </a:defRPr>
            </a:lvl9pPr>
          </a:lstStyle>
          <a:p>
            <a:fld id="{00000000-1234-1234-1234-123412341234}" type="slidenum">
              <a:rPr lang="it-IT" smtClean="0"/>
              <a:pPr/>
              <a:t>‹N›</a:t>
            </a:fld>
            <a:endParaRPr lang="it-IT"/>
          </a:p>
        </p:txBody>
      </p:sp>
      <p:sp>
        <p:nvSpPr>
          <p:cNvPr id="23" name="Google Shape;23;p5"/>
          <p:cNvSpPr txBox="1">
            <a:spLocks noGrp="1"/>
          </p:cNvSpPr>
          <p:nvPr>
            <p:ph type="title"/>
          </p:nvPr>
        </p:nvSpPr>
        <p:spPr>
          <a:xfrm>
            <a:off x="1126804" y="1610357"/>
            <a:ext cx="10440000" cy="1440000"/>
          </a:xfrm>
          <a:prstGeom prst="rect">
            <a:avLst/>
          </a:prstGeom>
          <a:noFill/>
          <a:ln>
            <a:noFill/>
          </a:ln>
        </p:spPr>
        <p:txBody>
          <a:bodyPr spcFirstLastPara="1" wrap="square" lIns="68575" tIns="34275" rIns="68575" bIns="34275" anchor="t" anchorCtr="0">
            <a:noAutofit/>
          </a:bodyPr>
          <a:lstStyle>
            <a:lvl1pPr marR="0" lvl="0" algn="l" rtl="0">
              <a:lnSpc>
                <a:spcPct val="95000"/>
              </a:lnSpc>
              <a:spcBef>
                <a:spcPts val="0"/>
              </a:spcBef>
              <a:spcAft>
                <a:spcPts val="0"/>
              </a:spcAft>
              <a:buClr>
                <a:schemeClr val="lt1"/>
              </a:buClr>
              <a:buSzPts val="3500"/>
              <a:buFont typeface="Encode Sans Expanded"/>
              <a:buNone/>
              <a:defRPr sz="4667" b="0" i="0" u="none" strike="noStrike" cap="none">
                <a:solidFill>
                  <a:schemeClr val="lt1"/>
                </a:solidFill>
                <a:latin typeface="Encode Sans Expanded"/>
                <a:ea typeface="Encode Sans Expanded"/>
                <a:cs typeface="Encode Sans Expanded"/>
                <a:sym typeface="Encode Sans Expanded"/>
              </a:defRPr>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endParaRPr/>
          </a:p>
        </p:txBody>
      </p:sp>
      <p:sp>
        <p:nvSpPr>
          <p:cNvPr id="24" name="Google Shape;24;p5"/>
          <p:cNvSpPr txBox="1">
            <a:spLocks noGrp="1"/>
          </p:cNvSpPr>
          <p:nvPr>
            <p:ph type="title" idx="2"/>
          </p:nvPr>
        </p:nvSpPr>
        <p:spPr>
          <a:xfrm>
            <a:off x="1126800" y="5445300"/>
            <a:ext cx="6316800" cy="696400"/>
          </a:xfrm>
          <a:prstGeom prst="rect">
            <a:avLst/>
          </a:prstGeom>
          <a:noFill/>
          <a:ln>
            <a:noFill/>
          </a:ln>
        </p:spPr>
        <p:txBody>
          <a:bodyPr spcFirstLastPara="1" wrap="square" lIns="68575" tIns="34275" rIns="68575" bIns="34275" anchor="t" anchorCtr="0">
            <a:noAutofit/>
          </a:bodyPr>
          <a:lstStyle>
            <a:lvl1pPr marR="0" lvl="0" algn="l" rtl="0">
              <a:lnSpc>
                <a:spcPct val="95000"/>
              </a:lnSpc>
              <a:spcBef>
                <a:spcPts val="0"/>
              </a:spcBef>
              <a:spcAft>
                <a:spcPts val="0"/>
              </a:spcAft>
              <a:buClr>
                <a:schemeClr val="dk1"/>
              </a:buClr>
              <a:buSzPts val="1900"/>
              <a:buNone/>
              <a:defRPr sz="2533" i="0" u="none" strike="noStrike" cap="none">
                <a:solidFill>
                  <a:schemeClr val="dk1"/>
                </a:solidFill>
              </a:defRPr>
            </a:lvl1pPr>
            <a:lvl2pPr lvl="1" rtl="0">
              <a:spcBef>
                <a:spcPts val="0"/>
              </a:spcBef>
              <a:spcAft>
                <a:spcPts val="0"/>
              </a:spcAft>
              <a:buClr>
                <a:schemeClr val="dk1"/>
              </a:buClr>
              <a:buSzPts val="1900"/>
              <a:buNone/>
              <a:defRPr sz="2533">
                <a:solidFill>
                  <a:schemeClr val="dk1"/>
                </a:solidFill>
              </a:defRPr>
            </a:lvl2pPr>
            <a:lvl3pPr lvl="2" rtl="0">
              <a:spcBef>
                <a:spcPts val="0"/>
              </a:spcBef>
              <a:spcAft>
                <a:spcPts val="0"/>
              </a:spcAft>
              <a:buClr>
                <a:schemeClr val="dk1"/>
              </a:buClr>
              <a:buSzPts val="1900"/>
              <a:buNone/>
              <a:defRPr sz="2533">
                <a:solidFill>
                  <a:schemeClr val="dk1"/>
                </a:solidFill>
              </a:defRPr>
            </a:lvl3pPr>
            <a:lvl4pPr lvl="3" rtl="0">
              <a:spcBef>
                <a:spcPts val="0"/>
              </a:spcBef>
              <a:spcAft>
                <a:spcPts val="0"/>
              </a:spcAft>
              <a:buClr>
                <a:schemeClr val="dk1"/>
              </a:buClr>
              <a:buSzPts val="1900"/>
              <a:buNone/>
              <a:defRPr sz="2533">
                <a:solidFill>
                  <a:schemeClr val="dk1"/>
                </a:solidFill>
              </a:defRPr>
            </a:lvl4pPr>
            <a:lvl5pPr lvl="4" rtl="0">
              <a:spcBef>
                <a:spcPts val="0"/>
              </a:spcBef>
              <a:spcAft>
                <a:spcPts val="0"/>
              </a:spcAft>
              <a:buClr>
                <a:schemeClr val="dk1"/>
              </a:buClr>
              <a:buSzPts val="1900"/>
              <a:buNone/>
              <a:defRPr sz="2533">
                <a:solidFill>
                  <a:schemeClr val="dk1"/>
                </a:solidFill>
              </a:defRPr>
            </a:lvl5pPr>
            <a:lvl6pPr lvl="5" rtl="0">
              <a:spcBef>
                <a:spcPts val="0"/>
              </a:spcBef>
              <a:spcAft>
                <a:spcPts val="0"/>
              </a:spcAft>
              <a:buClr>
                <a:schemeClr val="dk1"/>
              </a:buClr>
              <a:buSzPts val="1900"/>
              <a:buNone/>
              <a:defRPr sz="2533">
                <a:solidFill>
                  <a:schemeClr val="dk1"/>
                </a:solidFill>
              </a:defRPr>
            </a:lvl6pPr>
            <a:lvl7pPr lvl="6" rtl="0">
              <a:spcBef>
                <a:spcPts val="0"/>
              </a:spcBef>
              <a:spcAft>
                <a:spcPts val="0"/>
              </a:spcAft>
              <a:buClr>
                <a:schemeClr val="dk1"/>
              </a:buClr>
              <a:buSzPts val="1900"/>
              <a:buNone/>
              <a:defRPr sz="2533">
                <a:solidFill>
                  <a:schemeClr val="dk1"/>
                </a:solidFill>
              </a:defRPr>
            </a:lvl7pPr>
            <a:lvl8pPr lvl="7" rtl="0">
              <a:spcBef>
                <a:spcPts val="0"/>
              </a:spcBef>
              <a:spcAft>
                <a:spcPts val="0"/>
              </a:spcAft>
              <a:buClr>
                <a:schemeClr val="dk1"/>
              </a:buClr>
              <a:buSzPts val="1900"/>
              <a:buNone/>
              <a:defRPr sz="2533">
                <a:solidFill>
                  <a:schemeClr val="dk1"/>
                </a:solidFill>
              </a:defRPr>
            </a:lvl8pPr>
            <a:lvl9pPr lvl="8" rtl="0">
              <a:spcBef>
                <a:spcPts val="0"/>
              </a:spcBef>
              <a:spcAft>
                <a:spcPts val="0"/>
              </a:spcAft>
              <a:buClr>
                <a:schemeClr val="dk1"/>
              </a:buClr>
              <a:buSzPts val="1900"/>
              <a:buNone/>
              <a:defRPr sz="2533">
                <a:solidFill>
                  <a:schemeClr val="dk1"/>
                </a:solidFill>
              </a:defRPr>
            </a:lvl9pPr>
          </a:lstStyle>
          <a:p>
            <a:endParaRPr/>
          </a:p>
        </p:txBody>
      </p:sp>
      <p:pic>
        <p:nvPicPr>
          <p:cNvPr id="25" name="Google Shape;25;p5"/>
          <p:cNvPicPr preferRelativeResize="0"/>
          <p:nvPr/>
        </p:nvPicPr>
        <p:blipFill>
          <a:blip r:embed="rId3">
            <a:alphaModFix/>
          </a:blip>
          <a:stretch>
            <a:fillRect/>
          </a:stretch>
        </p:blipFill>
        <p:spPr>
          <a:xfrm>
            <a:off x="4970671" y="3024981"/>
            <a:ext cx="2250663" cy="429467"/>
          </a:xfrm>
          <a:prstGeom prst="rect">
            <a:avLst/>
          </a:prstGeom>
          <a:noFill/>
          <a:ln>
            <a:noFill/>
          </a:ln>
        </p:spPr>
      </p:pic>
    </p:spTree>
    <p:extLst>
      <p:ext uri="{BB962C8B-B14F-4D97-AF65-F5344CB8AC3E}">
        <p14:creationId xmlns:p14="http://schemas.microsoft.com/office/powerpoint/2010/main" val="2131548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ver with photo 1">
  <p:cSld name="Cover with photo 1">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6"/>
          <p:cNvSpPr txBox="1">
            <a:spLocks noGrp="1"/>
          </p:cNvSpPr>
          <p:nvPr>
            <p:ph type="sldNum" idx="12"/>
          </p:nvPr>
        </p:nvSpPr>
        <p:spPr>
          <a:xfrm>
            <a:off x="11370399" y="6562800"/>
            <a:ext cx="720000" cy="2160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067" b="0" i="0" u="none" strike="noStrike" cap="none">
                <a:solidFill>
                  <a:srgbClr val="FFFFFF"/>
                </a:solidFill>
                <a:latin typeface="Encode Sans"/>
                <a:ea typeface="Encode Sans"/>
                <a:cs typeface="Encode Sans"/>
                <a:sym typeface="Encode Sans"/>
              </a:defRPr>
            </a:lvl1pPr>
            <a:lvl2pPr marL="0" lvl="1" indent="0" algn="r" rtl="0">
              <a:spcBef>
                <a:spcPts val="0"/>
              </a:spcBef>
              <a:buNone/>
              <a:defRPr sz="1067" b="0" i="0" u="none" strike="noStrike" cap="none">
                <a:solidFill>
                  <a:srgbClr val="FFFFFF"/>
                </a:solidFill>
                <a:latin typeface="Encode Sans"/>
                <a:ea typeface="Encode Sans"/>
                <a:cs typeface="Encode Sans"/>
                <a:sym typeface="Encode Sans"/>
              </a:defRPr>
            </a:lvl2pPr>
            <a:lvl3pPr marL="0" lvl="2" indent="0" algn="r" rtl="0">
              <a:spcBef>
                <a:spcPts val="0"/>
              </a:spcBef>
              <a:buNone/>
              <a:defRPr sz="1067" b="0" i="0" u="none" strike="noStrike" cap="none">
                <a:solidFill>
                  <a:srgbClr val="FFFFFF"/>
                </a:solidFill>
                <a:latin typeface="Encode Sans"/>
                <a:ea typeface="Encode Sans"/>
                <a:cs typeface="Encode Sans"/>
                <a:sym typeface="Encode Sans"/>
              </a:defRPr>
            </a:lvl3pPr>
            <a:lvl4pPr marL="0" lvl="3" indent="0" algn="r" rtl="0">
              <a:spcBef>
                <a:spcPts val="0"/>
              </a:spcBef>
              <a:buNone/>
              <a:defRPr sz="1067" b="0" i="0" u="none" strike="noStrike" cap="none">
                <a:solidFill>
                  <a:srgbClr val="FFFFFF"/>
                </a:solidFill>
                <a:latin typeface="Encode Sans"/>
                <a:ea typeface="Encode Sans"/>
                <a:cs typeface="Encode Sans"/>
                <a:sym typeface="Encode Sans"/>
              </a:defRPr>
            </a:lvl4pPr>
            <a:lvl5pPr marL="0" lvl="4" indent="0" algn="r" rtl="0">
              <a:spcBef>
                <a:spcPts val="0"/>
              </a:spcBef>
              <a:buNone/>
              <a:defRPr sz="1067" b="0" i="0" u="none" strike="noStrike" cap="none">
                <a:solidFill>
                  <a:srgbClr val="FFFFFF"/>
                </a:solidFill>
                <a:latin typeface="Encode Sans"/>
                <a:ea typeface="Encode Sans"/>
                <a:cs typeface="Encode Sans"/>
                <a:sym typeface="Encode Sans"/>
              </a:defRPr>
            </a:lvl5pPr>
            <a:lvl6pPr marL="0" lvl="5" indent="0" algn="r" rtl="0">
              <a:spcBef>
                <a:spcPts val="0"/>
              </a:spcBef>
              <a:buNone/>
              <a:defRPr sz="1067" b="0" i="0" u="none" strike="noStrike" cap="none">
                <a:solidFill>
                  <a:srgbClr val="FFFFFF"/>
                </a:solidFill>
                <a:latin typeface="Encode Sans"/>
                <a:ea typeface="Encode Sans"/>
                <a:cs typeface="Encode Sans"/>
                <a:sym typeface="Encode Sans"/>
              </a:defRPr>
            </a:lvl6pPr>
            <a:lvl7pPr marL="0" lvl="6" indent="0" algn="r" rtl="0">
              <a:spcBef>
                <a:spcPts val="0"/>
              </a:spcBef>
              <a:buNone/>
              <a:defRPr sz="1067" b="0" i="0" u="none" strike="noStrike" cap="none">
                <a:solidFill>
                  <a:srgbClr val="FFFFFF"/>
                </a:solidFill>
                <a:latin typeface="Encode Sans"/>
                <a:ea typeface="Encode Sans"/>
                <a:cs typeface="Encode Sans"/>
                <a:sym typeface="Encode Sans"/>
              </a:defRPr>
            </a:lvl7pPr>
            <a:lvl8pPr marL="0" lvl="7" indent="0" algn="r" rtl="0">
              <a:spcBef>
                <a:spcPts val="0"/>
              </a:spcBef>
              <a:buNone/>
              <a:defRPr sz="1067" b="0" i="0" u="none" strike="noStrike" cap="none">
                <a:solidFill>
                  <a:srgbClr val="FFFFFF"/>
                </a:solidFill>
                <a:latin typeface="Encode Sans"/>
                <a:ea typeface="Encode Sans"/>
                <a:cs typeface="Encode Sans"/>
                <a:sym typeface="Encode Sans"/>
              </a:defRPr>
            </a:lvl8pPr>
            <a:lvl9pPr marL="0" lvl="8" indent="0" algn="r" rtl="0">
              <a:spcBef>
                <a:spcPts val="0"/>
              </a:spcBef>
              <a:buNone/>
              <a:defRPr sz="1067" b="0" i="0" u="none" strike="noStrike" cap="none">
                <a:solidFill>
                  <a:srgbClr val="FFFFFF"/>
                </a:solidFill>
                <a:latin typeface="Encode Sans"/>
                <a:ea typeface="Encode Sans"/>
                <a:cs typeface="Encode Sans"/>
                <a:sym typeface="Encode Sans"/>
              </a:defRPr>
            </a:lvl9pPr>
          </a:lstStyle>
          <a:p>
            <a:fld id="{00000000-1234-1234-1234-123412341234}" type="slidenum">
              <a:rPr lang="it-IT" smtClean="0"/>
              <a:pPr/>
              <a:t>‹N›</a:t>
            </a:fld>
            <a:endParaRPr lang="it-IT"/>
          </a:p>
        </p:txBody>
      </p:sp>
      <p:sp>
        <p:nvSpPr>
          <p:cNvPr id="28" name="Google Shape;28;p6"/>
          <p:cNvSpPr txBox="1">
            <a:spLocks noGrp="1"/>
          </p:cNvSpPr>
          <p:nvPr>
            <p:ph type="title"/>
          </p:nvPr>
        </p:nvSpPr>
        <p:spPr>
          <a:xfrm>
            <a:off x="1126804" y="1610357"/>
            <a:ext cx="10440000" cy="1440000"/>
          </a:xfrm>
          <a:prstGeom prst="rect">
            <a:avLst/>
          </a:prstGeom>
          <a:noFill/>
          <a:ln>
            <a:noFill/>
          </a:ln>
        </p:spPr>
        <p:txBody>
          <a:bodyPr spcFirstLastPara="1" wrap="square" lIns="68575" tIns="34275" rIns="68575" bIns="34275" anchor="t" anchorCtr="0">
            <a:noAutofit/>
          </a:bodyPr>
          <a:lstStyle>
            <a:lvl1pPr marR="0" lvl="0" algn="l" rtl="0">
              <a:lnSpc>
                <a:spcPct val="95000"/>
              </a:lnSpc>
              <a:spcBef>
                <a:spcPts val="0"/>
              </a:spcBef>
              <a:spcAft>
                <a:spcPts val="0"/>
              </a:spcAft>
              <a:buClr>
                <a:schemeClr val="lt1"/>
              </a:buClr>
              <a:buSzPts val="3500"/>
              <a:buFont typeface="Encode Sans Expanded"/>
              <a:buNone/>
              <a:defRPr sz="4667" b="0" i="0" u="none" strike="noStrike" cap="none">
                <a:solidFill>
                  <a:schemeClr val="lt1"/>
                </a:solidFill>
                <a:latin typeface="Encode Sans Expanded"/>
                <a:ea typeface="Encode Sans Expanded"/>
                <a:cs typeface="Encode Sans Expanded"/>
                <a:sym typeface="Encode Sans Expanded"/>
              </a:defRPr>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endParaRPr/>
          </a:p>
        </p:txBody>
      </p:sp>
      <p:sp>
        <p:nvSpPr>
          <p:cNvPr id="29" name="Google Shape;29;p6"/>
          <p:cNvSpPr txBox="1">
            <a:spLocks noGrp="1"/>
          </p:cNvSpPr>
          <p:nvPr>
            <p:ph type="title" idx="2"/>
          </p:nvPr>
        </p:nvSpPr>
        <p:spPr>
          <a:xfrm>
            <a:off x="101600" y="6562800"/>
            <a:ext cx="4080000" cy="216000"/>
          </a:xfrm>
          <a:prstGeom prst="rect">
            <a:avLst/>
          </a:prstGeom>
          <a:noFill/>
          <a:ln>
            <a:noFill/>
          </a:ln>
        </p:spPr>
        <p:txBody>
          <a:bodyPr spcFirstLastPara="1" wrap="square" lIns="68575" tIns="34275" rIns="68575" bIns="34275" anchor="t" anchorCtr="0">
            <a:noAutofit/>
          </a:bodyPr>
          <a:lstStyle>
            <a:lvl1pPr marR="0" lvl="0" algn="l" rtl="0">
              <a:lnSpc>
                <a:spcPct val="95000"/>
              </a:lnSpc>
              <a:spcBef>
                <a:spcPts val="0"/>
              </a:spcBef>
              <a:spcAft>
                <a:spcPts val="0"/>
              </a:spcAft>
              <a:buClr>
                <a:srgbClr val="FFFFFF"/>
              </a:buClr>
              <a:buSzPts val="800"/>
              <a:buNone/>
              <a:defRPr sz="1067" i="0" u="none" strike="noStrike" cap="none">
                <a:solidFill>
                  <a:srgbClr val="FFFFFF"/>
                </a:solidFill>
              </a:defRPr>
            </a:lvl1pPr>
            <a:lvl2pPr lvl="1" rtl="0">
              <a:spcBef>
                <a:spcPts val="0"/>
              </a:spcBef>
              <a:spcAft>
                <a:spcPts val="0"/>
              </a:spcAft>
              <a:buClr>
                <a:srgbClr val="FFFFFF"/>
              </a:buClr>
              <a:buSzPts val="800"/>
              <a:buNone/>
              <a:defRPr sz="1067">
                <a:solidFill>
                  <a:srgbClr val="FFFFFF"/>
                </a:solidFill>
              </a:defRPr>
            </a:lvl2pPr>
            <a:lvl3pPr lvl="2" rtl="0">
              <a:spcBef>
                <a:spcPts val="0"/>
              </a:spcBef>
              <a:spcAft>
                <a:spcPts val="0"/>
              </a:spcAft>
              <a:buClr>
                <a:srgbClr val="FFFFFF"/>
              </a:buClr>
              <a:buSzPts val="800"/>
              <a:buNone/>
              <a:defRPr sz="1067">
                <a:solidFill>
                  <a:srgbClr val="FFFFFF"/>
                </a:solidFill>
              </a:defRPr>
            </a:lvl3pPr>
            <a:lvl4pPr lvl="3" rtl="0">
              <a:spcBef>
                <a:spcPts val="0"/>
              </a:spcBef>
              <a:spcAft>
                <a:spcPts val="0"/>
              </a:spcAft>
              <a:buClr>
                <a:srgbClr val="FFFFFF"/>
              </a:buClr>
              <a:buSzPts val="800"/>
              <a:buNone/>
              <a:defRPr sz="1067">
                <a:solidFill>
                  <a:srgbClr val="FFFFFF"/>
                </a:solidFill>
              </a:defRPr>
            </a:lvl4pPr>
            <a:lvl5pPr lvl="4" rtl="0">
              <a:spcBef>
                <a:spcPts val="0"/>
              </a:spcBef>
              <a:spcAft>
                <a:spcPts val="0"/>
              </a:spcAft>
              <a:buClr>
                <a:srgbClr val="FFFFFF"/>
              </a:buClr>
              <a:buSzPts val="800"/>
              <a:buNone/>
              <a:defRPr sz="1067">
                <a:solidFill>
                  <a:srgbClr val="FFFFFF"/>
                </a:solidFill>
              </a:defRPr>
            </a:lvl5pPr>
            <a:lvl6pPr lvl="5" rtl="0">
              <a:spcBef>
                <a:spcPts val="0"/>
              </a:spcBef>
              <a:spcAft>
                <a:spcPts val="0"/>
              </a:spcAft>
              <a:buClr>
                <a:srgbClr val="FFFFFF"/>
              </a:buClr>
              <a:buSzPts val="800"/>
              <a:buNone/>
              <a:defRPr sz="1067">
                <a:solidFill>
                  <a:srgbClr val="FFFFFF"/>
                </a:solidFill>
              </a:defRPr>
            </a:lvl6pPr>
            <a:lvl7pPr lvl="6" rtl="0">
              <a:spcBef>
                <a:spcPts val="0"/>
              </a:spcBef>
              <a:spcAft>
                <a:spcPts val="0"/>
              </a:spcAft>
              <a:buClr>
                <a:srgbClr val="FFFFFF"/>
              </a:buClr>
              <a:buSzPts val="800"/>
              <a:buNone/>
              <a:defRPr sz="1067">
                <a:solidFill>
                  <a:srgbClr val="FFFFFF"/>
                </a:solidFill>
              </a:defRPr>
            </a:lvl7pPr>
            <a:lvl8pPr lvl="7" rtl="0">
              <a:spcBef>
                <a:spcPts val="0"/>
              </a:spcBef>
              <a:spcAft>
                <a:spcPts val="0"/>
              </a:spcAft>
              <a:buClr>
                <a:srgbClr val="FFFFFF"/>
              </a:buClr>
              <a:buSzPts val="800"/>
              <a:buNone/>
              <a:defRPr sz="1067">
                <a:solidFill>
                  <a:srgbClr val="FFFFFF"/>
                </a:solidFill>
              </a:defRPr>
            </a:lvl8pPr>
            <a:lvl9pPr lvl="8" rtl="0">
              <a:spcBef>
                <a:spcPts val="0"/>
              </a:spcBef>
              <a:spcAft>
                <a:spcPts val="0"/>
              </a:spcAft>
              <a:buClr>
                <a:srgbClr val="FFFFFF"/>
              </a:buClr>
              <a:buSzPts val="800"/>
              <a:buNone/>
              <a:defRPr sz="1067">
                <a:solidFill>
                  <a:srgbClr val="FFFFFF"/>
                </a:solidFill>
              </a:defRPr>
            </a:lvl9pPr>
          </a:lstStyle>
          <a:p>
            <a:endParaRPr/>
          </a:p>
        </p:txBody>
      </p:sp>
      <p:sp>
        <p:nvSpPr>
          <p:cNvPr id="30" name="Google Shape;30;p6"/>
          <p:cNvSpPr txBox="1">
            <a:spLocks noGrp="1"/>
          </p:cNvSpPr>
          <p:nvPr>
            <p:ph type="title" idx="3"/>
          </p:nvPr>
        </p:nvSpPr>
        <p:spPr>
          <a:xfrm>
            <a:off x="1126800" y="5648500"/>
            <a:ext cx="6316800" cy="696400"/>
          </a:xfrm>
          <a:prstGeom prst="rect">
            <a:avLst/>
          </a:prstGeom>
          <a:noFill/>
          <a:ln>
            <a:noFill/>
          </a:ln>
        </p:spPr>
        <p:txBody>
          <a:bodyPr spcFirstLastPara="1" wrap="square" lIns="68575" tIns="34275" rIns="68575" bIns="34275" anchor="t" anchorCtr="0">
            <a:noAutofit/>
          </a:bodyPr>
          <a:lstStyle>
            <a:lvl1pPr marR="0" lvl="0" algn="l" rtl="0">
              <a:lnSpc>
                <a:spcPct val="95000"/>
              </a:lnSpc>
              <a:spcBef>
                <a:spcPts val="0"/>
              </a:spcBef>
              <a:spcAft>
                <a:spcPts val="0"/>
              </a:spcAft>
              <a:buClr>
                <a:srgbClr val="FFFFFF"/>
              </a:buClr>
              <a:buSzPts val="1900"/>
              <a:buNone/>
              <a:defRPr sz="2533" i="0" u="none" strike="noStrike" cap="none">
                <a:solidFill>
                  <a:srgbClr val="FFFFFF"/>
                </a:solidFill>
              </a:defRPr>
            </a:lvl1pPr>
            <a:lvl2pPr lvl="1" rtl="0">
              <a:spcBef>
                <a:spcPts val="0"/>
              </a:spcBef>
              <a:spcAft>
                <a:spcPts val="0"/>
              </a:spcAft>
              <a:buClr>
                <a:srgbClr val="FFFFFF"/>
              </a:buClr>
              <a:buSzPts val="1900"/>
              <a:buNone/>
              <a:defRPr sz="2533">
                <a:solidFill>
                  <a:srgbClr val="FFFFFF"/>
                </a:solidFill>
              </a:defRPr>
            </a:lvl2pPr>
            <a:lvl3pPr lvl="2" rtl="0">
              <a:spcBef>
                <a:spcPts val="0"/>
              </a:spcBef>
              <a:spcAft>
                <a:spcPts val="0"/>
              </a:spcAft>
              <a:buClr>
                <a:srgbClr val="FFFFFF"/>
              </a:buClr>
              <a:buSzPts val="1900"/>
              <a:buNone/>
              <a:defRPr sz="2533">
                <a:solidFill>
                  <a:srgbClr val="FFFFFF"/>
                </a:solidFill>
              </a:defRPr>
            </a:lvl3pPr>
            <a:lvl4pPr lvl="3" rtl="0">
              <a:spcBef>
                <a:spcPts val="0"/>
              </a:spcBef>
              <a:spcAft>
                <a:spcPts val="0"/>
              </a:spcAft>
              <a:buClr>
                <a:srgbClr val="FFFFFF"/>
              </a:buClr>
              <a:buSzPts val="1900"/>
              <a:buNone/>
              <a:defRPr sz="2533">
                <a:solidFill>
                  <a:srgbClr val="FFFFFF"/>
                </a:solidFill>
              </a:defRPr>
            </a:lvl4pPr>
            <a:lvl5pPr lvl="4" rtl="0">
              <a:spcBef>
                <a:spcPts val="0"/>
              </a:spcBef>
              <a:spcAft>
                <a:spcPts val="0"/>
              </a:spcAft>
              <a:buClr>
                <a:srgbClr val="FFFFFF"/>
              </a:buClr>
              <a:buSzPts val="1900"/>
              <a:buNone/>
              <a:defRPr sz="2533">
                <a:solidFill>
                  <a:srgbClr val="FFFFFF"/>
                </a:solidFill>
              </a:defRPr>
            </a:lvl5pPr>
            <a:lvl6pPr lvl="5" rtl="0">
              <a:spcBef>
                <a:spcPts val="0"/>
              </a:spcBef>
              <a:spcAft>
                <a:spcPts val="0"/>
              </a:spcAft>
              <a:buClr>
                <a:srgbClr val="FFFFFF"/>
              </a:buClr>
              <a:buSzPts val="1900"/>
              <a:buNone/>
              <a:defRPr sz="2533">
                <a:solidFill>
                  <a:srgbClr val="FFFFFF"/>
                </a:solidFill>
              </a:defRPr>
            </a:lvl6pPr>
            <a:lvl7pPr lvl="6" rtl="0">
              <a:spcBef>
                <a:spcPts val="0"/>
              </a:spcBef>
              <a:spcAft>
                <a:spcPts val="0"/>
              </a:spcAft>
              <a:buClr>
                <a:srgbClr val="FFFFFF"/>
              </a:buClr>
              <a:buSzPts val="1900"/>
              <a:buNone/>
              <a:defRPr sz="2533">
                <a:solidFill>
                  <a:srgbClr val="FFFFFF"/>
                </a:solidFill>
              </a:defRPr>
            </a:lvl7pPr>
            <a:lvl8pPr lvl="7" rtl="0">
              <a:spcBef>
                <a:spcPts val="0"/>
              </a:spcBef>
              <a:spcAft>
                <a:spcPts val="0"/>
              </a:spcAft>
              <a:buClr>
                <a:srgbClr val="FFFFFF"/>
              </a:buClr>
              <a:buSzPts val="1900"/>
              <a:buNone/>
              <a:defRPr sz="2533">
                <a:solidFill>
                  <a:srgbClr val="FFFFFF"/>
                </a:solidFill>
              </a:defRPr>
            </a:lvl8pPr>
            <a:lvl9pPr lvl="8" rtl="0">
              <a:spcBef>
                <a:spcPts val="0"/>
              </a:spcBef>
              <a:spcAft>
                <a:spcPts val="0"/>
              </a:spcAft>
              <a:buClr>
                <a:srgbClr val="FFFFFF"/>
              </a:buClr>
              <a:buSzPts val="1900"/>
              <a:buNone/>
              <a:defRPr sz="2533">
                <a:solidFill>
                  <a:srgbClr val="FFFFFF"/>
                </a:solidFill>
              </a:defRPr>
            </a:lvl9pPr>
          </a:lstStyle>
          <a:p>
            <a:endParaRPr/>
          </a:p>
        </p:txBody>
      </p:sp>
    </p:spTree>
    <p:extLst>
      <p:ext uri="{BB962C8B-B14F-4D97-AF65-F5344CB8AC3E}">
        <p14:creationId xmlns:p14="http://schemas.microsoft.com/office/powerpoint/2010/main" val="330109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hapter">
  <p:cSld name="Chapter">
    <p:bg>
      <p:bgPr>
        <a:blipFill>
          <a:blip r:embed="rId2">
            <a:alphaModFix/>
          </a:blip>
          <a:stretch>
            <a:fillRect/>
          </a:stretch>
        </a:blipFill>
        <a:effectLst/>
      </p:bgPr>
    </p:bg>
    <p:spTree>
      <p:nvGrpSpPr>
        <p:cNvPr id="1" name="Shape 254"/>
        <p:cNvGrpSpPr/>
        <p:nvPr/>
      </p:nvGrpSpPr>
      <p:grpSpPr>
        <a:xfrm>
          <a:off x="0" y="0"/>
          <a:ext cx="0" cy="0"/>
          <a:chOff x="0" y="0"/>
          <a:chExt cx="0" cy="0"/>
        </a:xfrm>
      </p:grpSpPr>
      <p:sp>
        <p:nvSpPr>
          <p:cNvPr id="255" name="Google Shape;255;p35"/>
          <p:cNvSpPr txBox="1">
            <a:spLocks noGrp="1"/>
          </p:cNvSpPr>
          <p:nvPr>
            <p:ph type="sldNum" idx="12"/>
          </p:nvPr>
        </p:nvSpPr>
        <p:spPr>
          <a:xfrm>
            <a:off x="11409045" y="6333135"/>
            <a:ext cx="731600" cy="524800"/>
          </a:xfrm>
          <a:prstGeom prst="rect">
            <a:avLst/>
          </a:prstGeom>
        </p:spPr>
        <p:txBody>
          <a:bodyPr spcFirstLastPara="1" wrap="square" lIns="68575" tIns="34275" rIns="68575" bIns="34275" anchor="t" anchorCtr="0">
            <a:noAutofit/>
          </a:bodyPr>
          <a:lstStyle>
            <a:lvl1pPr lvl="0" rtl="0">
              <a:buNone/>
              <a:defRPr sz="1733">
                <a:solidFill>
                  <a:schemeClr val="lt1"/>
                </a:solidFill>
                <a:latin typeface="Encode Sans Expanded"/>
                <a:ea typeface="Encode Sans Expanded"/>
                <a:cs typeface="Encode Sans Expanded"/>
                <a:sym typeface="Encode Sans Expanded"/>
              </a:defRPr>
            </a:lvl1pPr>
            <a:lvl2pPr lvl="1" rtl="0">
              <a:buNone/>
              <a:defRPr sz="1733">
                <a:solidFill>
                  <a:schemeClr val="lt1"/>
                </a:solidFill>
                <a:latin typeface="Encode Sans Expanded"/>
                <a:ea typeface="Encode Sans Expanded"/>
                <a:cs typeface="Encode Sans Expanded"/>
                <a:sym typeface="Encode Sans Expanded"/>
              </a:defRPr>
            </a:lvl2pPr>
            <a:lvl3pPr lvl="2" rtl="0">
              <a:buNone/>
              <a:defRPr sz="1733">
                <a:solidFill>
                  <a:schemeClr val="lt1"/>
                </a:solidFill>
                <a:latin typeface="Encode Sans Expanded"/>
                <a:ea typeface="Encode Sans Expanded"/>
                <a:cs typeface="Encode Sans Expanded"/>
                <a:sym typeface="Encode Sans Expanded"/>
              </a:defRPr>
            </a:lvl3pPr>
            <a:lvl4pPr lvl="3" rtl="0">
              <a:buNone/>
              <a:defRPr sz="1733">
                <a:solidFill>
                  <a:schemeClr val="lt1"/>
                </a:solidFill>
                <a:latin typeface="Encode Sans Expanded"/>
                <a:ea typeface="Encode Sans Expanded"/>
                <a:cs typeface="Encode Sans Expanded"/>
                <a:sym typeface="Encode Sans Expanded"/>
              </a:defRPr>
            </a:lvl4pPr>
            <a:lvl5pPr lvl="4" rtl="0">
              <a:buNone/>
              <a:defRPr sz="1733">
                <a:solidFill>
                  <a:schemeClr val="lt1"/>
                </a:solidFill>
                <a:latin typeface="Encode Sans Expanded"/>
                <a:ea typeface="Encode Sans Expanded"/>
                <a:cs typeface="Encode Sans Expanded"/>
                <a:sym typeface="Encode Sans Expanded"/>
              </a:defRPr>
            </a:lvl5pPr>
            <a:lvl6pPr lvl="5" rtl="0">
              <a:buNone/>
              <a:defRPr sz="1733">
                <a:solidFill>
                  <a:schemeClr val="lt1"/>
                </a:solidFill>
                <a:latin typeface="Encode Sans Expanded"/>
                <a:ea typeface="Encode Sans Expanded"/>
                <a:cs typeface="Encode Sans Expanded"/>
                <a:sym typeface="Encode Sans Expanded"/>
              </a:defRPr>
            </a:lvl6pPr>
            <a:lvl7pPr lvl="6" rtl="0">
              <a:buNone/>
              <a:defRPr sz="1733">
                <a:solidFill>
                  <a:schemeClr val="lt1"/>
                </a:solidFill>
                <a:latin typeface="Encode Sans Expanded"/>
                <a:ea typeface="Encode Sans Expanded"/>
                <a:cs typeface="Encode Sans Expanded"/>
                <a:sym typeface="Encode Sans Expanded"/>
              </a:defRPr>
            </a:lvl7pPr>
            <a:lvl8pPr lvl="7" rtl="0">
              <a:buNone/>
              <a:defRPr sz="1733">
                <a:solidFill>
                  <a:schemeClr val="lt1"/>
                </a:solidFill>
                <a:latin typeface="Encode Sans Expanded"/>
                <a:ea typeface="Encode Sans Expanded"/>
                <a:cs typeface="Encode Sans Expanded"/>
                <a:sym typeface="Encode Sans Expanded"/>
              </a:defRPr>
            </a:lvl8pPr>
            <a:lvl9pPr lvl="8" rtl="0">
              <a:buNone/>
              <a:defRPr sz="1733">
                <a:solidFill>
                  <a:schemeClr val="lt1"/>
                </a:solidFill>
                <a:latin typeface="Encode Sans Expanded"/>
                <a:ea typeface="Encode Sans Expanded"/>
                <a:cs typeface="Encode Sans Expanded"/>
                <a:sym typeface="Encode Sans Expanded"/>
              </a:defRPr>
            </a:lvl9pPr>
          </a:lstStyle>
          <a:p>
            <a:pPr algn="r"/>
            <a:fld id="{00000000-1234-1234-1234-123412341234}" type="slidenum">
              <a:rPr lang="it-IT" smtClean="0"/>
              <a:pPr algn="r"/>
              <a:t>‹N›</a:t>
            </a:fld>
            <a:endParaRPr lang="it-IT"/>
          </a:p>
        </p:txBody>
      </p:sp>
      <p:sp>
        <p:nvSpPr>
          <p:cNvPr id="256" name="Google Shape;256;p35"/>
          <p:cNvSpPr txBox="1">
            <a:spLocks noGrp="1"/>
          </p:cNvSpPr>
          <p:nvPr>
            <p:ph type="title"/>
          </p:nvPr>
        </p:nvSpPr>
        <p:spPr>
          <a:xfrm>
            <a:off x="1154637" y="2066191"/>
            <a:ext cx="10440000" cy="144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lt1"/>
              </a:buClr>
              <a:buSzPts val="3700"/>
              <a:buFont typeface="Encode Sans Expanded"/>
              <a:buNone/>
              <a:defRPr sz="4933" b="0" i="0" u="none" strike="noStrike" cap="none">
                <a:solidFill>
                  <a:schemeClr val="lt1"/>
                </a:solidFill>
                <a:latin typeface="Encode Sans Expanded"/>
                <a:ea typeface="Encode Sans Expanded"/>
                <a:cs typeface="Encode Sans Expanded"/>
                <a:sym typeface="Encode Sans Expanded"/>
              </a:defRPr>
            </a:lvl1pPr>
            <a:lvl2pPr lvl="1" rtl="0">
              <a:lnSpc>
                <a:spcPct val="100000"/>
              </a:lnSpc>
              <a:spcBef>
                <a:spcPts val="0"/>
              </a:spcBef>
              <a:spcAft>
                <a:spcPts val="0"/>
              </a:spcAft>
              <a:buSzPts val="3700"/>
              <a:buNone/>
              <a:defRPr sz="4933"/>
            </a:lvl2pPr>
            <a:lvl3pPr lvl="2" rtl="0">
              <a:lnSpc>
                <a:spcPct val="100000"/>
              </a:lnSpc>
              <a:spcBef>
                <a:spcPts val="0"/>
              </a:spcBef>
              <a:spcAft>
                <a:spcPts val="0"/>
              </a:spcAft>
              <a:buSzPts val="3700"/>
              <a:buNone/>
              <a:defRPr sz="4933"/>
            </a:lvl3pPr>
            <a:lvl4pPr lvl="3" rtl="0">
              <a:lnSpc>
                <a:spcPct val="100000"/>
              </a:lnSpc>
              <a:spcBef>
                <a:spcPts val="0"/>
              </a:spcBef>
              <a:spcAft>
                <a:spcPts val="0"/>
              </a:spcAft>
              <a:buSzPts val="3700"/>
              <a:buNone/>
              <a:defRPr sz="4933"/>
            </a:lvl4pPr>
            <a:lvl5pPr lvl="4" rtl="0">
              <a:lnSpc>
                <a:spcPct val="100000"/>
              </a:lnSpc>
              <a:spcBef>
                <a:spcPts val="0"/>
              </a:spcBef>
              <a:spcAft>
                <a:spcPts val="0"/>
              </a:spcAft>
              <a:buSzPts val="3700"/>
              <a:buNone/>
              <a:defRPr sz="4933"/>
            </a:lvl5pPr>
            <a:lvl6pPr lvl="5" rtl="0">
              <a:lnSpc>
                <a:spcPct val="100000"/>
              </a:lnSpc>
              <a:spcBef>
                <a:spcPts val="0"/>
              </a:spcBef>
              <a:spcAft>
                <a:spcPts val="0"/>
              </a:spcAft>
              <a:buSzPts val="3700"/>
              <a:buNone/>
              <a:defRPr sz="4933"/>
            </a:lvl6pPr>
            <a:lvl7pPr lvl="6" rtl="0">
              <a:lnSpc>
                <a:spcPct val="100000"/>
              </a:lnSpc>
              <a:spcBef>
                <a:spcPts val="0"/>
              </a:spcBef>
              <a:spcAft>
                <a:spcPts val="0"/>
              </a:spcAft>
              <a:buSzPts val="3700"/>
              <a:buNone/>
              <a:defRPr sz="4933"/>
            </a:lvl7pPr>
            <a:lvl8pPr lvl="7" rtl="0">
              <a:lnSpc>
                <a:spcPct val="100000"/>
              </a:lnSpc>
              <a:spcBef>
                <a:spcPts val="0"/>
              </a:spcBef>
              <a:spcAft>
                <a:spcPts val="0"/>
              </a:spcAft>
              <a:buSzPts val="3700"/>
              <a:buNone/>
              <a:defRPr sz="4933"/>
            </a:lvl8pPr>
            <a:lvl9pPr lvl="8" rtl="0">
              <a:lnSpc>
                <a:spcPct val="100000"/>
              </a:lnSpc>
              <a:spcBef>
                <a:spcPts val="0"/>
              </a:spcBef>
              <a:spcAft>
                <a:spcPts val="0"/>
              </a:spcAft>
              <a:buSzPts val="3700"/>
              <a:buNone/>
              <a:defRPr sz="4933"/>
            </a:lvl9pPr>
          </a:lstStyle>
          <a:p>
            <a:endParaRPr/>
          </a:p>
        </p:txBody>
      </p:sp>
      <p:sp>
        <p:nvSpPr>
          <p:cNvPr id="257" name="Google Shape;257;p35"/>
          <p:cNvSpPr txBox="1">
            <a:spLocks noGrp="1"/>
          </p:cNvSpPr>
          <p:nvPr>
            <p:ph type="body" idx="1"/>
          </p:nvPr>
        </p:nvSpPr>
        <p:spPr>
          <a:xfrm>
            <a:off x="1154633" y="3506199"/>
            <a:ext cx="10440000" cy="27184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100000"/>
              </a:lnSpc>
              <a:spcBef>
                <a:spcPts val="0"/>
              </a:spcBef>
              <a:spcAft>
                <a:spcPts val="0"/>
              </a:spcAft>
              <a:buClr>
                <a:schemeClr val="lt1"/>
              </a:buClr>
              <a:buSzPts val="2200"/>
              <a:buFont typeface="Encode Sans Expanded"/>
              <a:buNone/>
              <a:defRPr sz="2933" b="0" i="0" u="none" strike="noStrike" cap="none">
                <a:solidFill>
                  <a:schemeClr val="lt1"/>
                </a:solidFill>
                <a:latin typeface="Encode Sans Expanded"/>
                <a:ea typeface="Encode Sans Expanded"/>
                <a:cs typeface="Encode Sans Expanded"/>
                <a:sym typeface="Encode Sans Expanded"/>
              </a:defRPr>
            </a:lvl1pPr>
            <a:lvl2pPr marL="1219170" marR="0" lvl="1" indent="-491054" algn="l" rtl="0">
              <a:lnSpc>
                <a:spcPct val="100000"/>
              </a:lnSpc>
              <a:spcBef>
                <a:spcPts val="0"/>
              </a:spcBef>
              <a:spcAft>
                <a:spcPts val="0"/>
              </a:spcAft>
              <a:buClr>
                <a:schemeClr val="lt1"/>
              </a:buClr>
              <a:buSzPts val="2200"/>
              <a:buFont typeface="Arial"/>
              <a:buChar char="•"/>
              <a:defRPr sz="2933" b="0" i="0" u="none" strike="noStrike" cap="none">
                <a:solidFill>
                  <a:schemeClr val="lt1"/>
                </a:solidFill>
                <a:latin typeface="Encode Sans Expanded"/>
                <a:ea typeface="Encode Sans Expanded"/>
                <a:cs typeface="Encode Sans Expanded"/>
                <a:sym typeface="Encode Sans Expanded"/>
              </a:defRPr>
            </a:lvl2pPr>
            <a:lvl3pPr marL="1828754" marR="0" lvl="2" indent="-304792" algn="l" rtl="0">
              <a:lnSpc>
                <a:spcPct val="100000"/>
              </a:lnSpc>
              <a:spcBef>
                <a:spcPts val="0"/>
              </a:spcBef>
              <a:spcAft>
                <a:spcPts val="0"/>
              </a:spcAft>
              <a:buClr>
                <a:schemeClr val="lt1"/>
              </a:buClr>
              <a:buSzPts val="2200"/>
              <a:buFont typeface="Encode Sans"/>
              <a:buNone/>
              <a:defRPr sz="2933" b="1" i="0" u="none" strike="noStrike" cap="none">
                <a:solidFill>
                  <a:schemeClr val="lt1"/>
                </a:solidFill>
                <a:latin typeface="Encode Sans"/>
                <a:ea typeface="Encode Sans"/>
                <a:cs typeface="Encode Sans"/>
                <a:sym typeface="Encode Sans"/>
              </a:defRPr>
            </a:lvl3pPr>
            <a:lvl4pPr marL="2438339" marR="0" lvl="3" indent="-491054" algn="l" rtl="0">
              <a:lnSpc>
                <a:spcPct val="100000"/>
              </a:lnSpc>
              <a:spcBef>
                <a:spcPts val="0"/>
              </a:spcBef>
              <a:spcAft>
                <a:spcPts val="0"/>
              </a:spcAft>
              <a:buClr>
                <a:schemeClr val="lt1"/>
              </a:buClr>
              <a:buSzPts val="2200"/>
              <a:buFont typeface="Arial"/>
              <a:buChar char="•"/>
              <a:defRPr sz="2933" b="0" i="0" u="none" strike="noStrike" cap="none">
                <a:solidFill>
                  <a:schemeClr val="lt1"/>
                </a:solidFill>
                <a:latin typeface="Encode Sans"/>
                <a:ea typeface="Encode Sans"/>
                <a:cs typeface="Encode Sans"/>
                <a:sym typeface="Encode Sans"/>
              </a:defRPr>
            </a:lvl4pPr>
            <a:lvl5pPr marL="3047924" marR="0" lvl="4" indent="-304792" algn="l" rtl="0">
              <a:lnSpc>
                <a:spcPct val="100000"/>
              </a:lnSpc>
              <a:spcBef>
                <a:spcPts val="0"/>
              </a:spcBef>
              <a:spcAft>
                <a:spcPts val="0"/>
              </a:spcAft>
              <a:buClr>
                <a:schemeClr val="lt1"/>
              </a:buClr>
              <a:buSzPts val="2200"/>
              <a:buFont typeface="Arial"/>
              <a:buNone/>
              <a:defRPr sz="2933" b="0" i="0" u="none" strike="noStrike" cap="none">
                <a:solidFill>
                  <a:schemeClr val="lt1"/>
                </a:solidFill>
                <a:latin typeface="Encode Sans"/>
                <a:ea typeface="Encode Sans"/>
                <a:cs typeface="Encode Sans"/>
                <a:sym typeface="Encode Sans"/>
              </a:defRPr>
            </a:lvl5pPr>
            <a:lvl6pPr marL="3657509" marR="0" lvl="5" indent="-491054" algn="l" rtl="0">
              <a:lnSpc>
                <a:spcPct val="100000"/>
              </a:lnSpc>
              <a:spcBef>
                <a:spcPts val="400"/>
              </a:spcBef>
              <a:spcAft>
                <a:spcPts val="0"/>
              </a:spcAft>
              <a:buClr>
                <a:srgbClr val="FFFFFF"/>
              </a:buClr>
              <a:buSzPts val="2200"/>
              <a:buFont typeface="Arial"/>
              <a:buChar char="•"/>
              <a:defRPr sz="2933" b="0" i="0" u="none" strike="noStrike" cap="none">
                <a:solidFill>
                  <a:srgbClr val="FFFFFF"/>
                </a:solidFill>
                <a:latin typeface="Encode Sans"/>
                <a:ea typeface="Encode Sans"/>
                <a:cs typeface="Encode Sans"/>
                <a:sym typeface="Encode Sans"/>
              </a:defRPr>
            </a:lvl6pPr>
            <a:lvl7pPr marL="4267093" marR="0" lvl="6" indent="-491054" algn="l" rtl="0">
              <a:lnSpc>
                <a:spcPct val="100000"/>
              </a:lnSpc>
              <a:spcBef>
                <a:spcPts val="400"/>
              </a:spcBef>
              <a:spcAft>
                <a:spcPts val="0"/>
              </a:spcAft>
              <a:buClr>
                <a:srgbClr val="FFFFFF"/>
              </a:buClr>
              <a:buSzPts val="2200"/>
              <a:buFont typeface="Arial"/>
              <a:buChar char="•"/>
              <a:defRPr sz="2933" b="0" i="0" u="none" strike="noStrike" cap="none">
                <a:solidFill>
                  <a:srgbClr val="FFFFFF"/>
                </a:solidFill>
                <a:latin typeface="Encode Sans"/>
                <a:ea typeface="Encode Sans"/>
                <a:cs typeface="Encode Sans"/>
                <a:sym typeface="Encode Sans"/>
              </a:defRPr>
            </a:lvl7pPr>
            <a:lvl8pPr marL="4876678" marR="0" lvl="7" indent="-491054" algn="l" rtl="0">
              <a:lnSpc>
                <a:spcPct val="100000"/>
              </a:lnSpc>
              <a:spcBef>
                <a:spcPts val="400"/>
              </a:spcBef>
              <a:spcAft>
                <a:spcPts val="0"/>
              </a:spcAft>
              <a:buClr>
                <a:srgbClr val="FFFFFF"/>
              </a:buClr>
              <a:buSzPts val="2200"/>
              <a:buFont typeface="Arial"/>
              <a:buChar char="•"/>
              <a:defRPr sz="2933" b="0" i="0" u="none" strike="noStrike" cap="none">
                <a:solidFill>
                  <a:srgbClr val="FFFFFF"/>
                </a:solidFill>
                <a:latin typeface="Encode Sans"/>
                <a:ea typeface="Encode Sans"/>
                <a:cs typeface="Encode Sans"/>
                <a:sym typeface="Encode Sans"/>
              </a:defRPr>
            </a:lvl8pPr>
            <a:lvl9pPr marL="5486263" marR="0" lvl="8" indent="-491054" algn="l" rtl="0">
              <a:lnSpc>
                <a:spcPct val="100000"/>
              </a:lnSpc>
              <a:spcBef>
                <a:spcPts val="400"/>
              </a:spcBef>
              <a:spcAft>
                <a:spcPts val="0"/>
              </a:spcAft>
              <a:buClr>
                <a:srgbClr val="FFFFFF"/>
              </a:buClr>
              <a:buSzPts val="2200"/>
              <a:buFont typeface="Arial"/>
              <a:buChar char="•"/>
              <a:defRPr sz="2933" b="0" i="0" u="none" strike="noStrike" cap="none">
                <a:solidFill>
                  <a:srgbClr val="FFFFFF"/>
                </a:solidFill>
                <a:latin typeface="Encode Sans"/>
                <a:ea typeface="Encode Sans"/>
                <a:cs typeface="Encode Sans"/>
                <a:sym typeface="Encode Sans"/>
              </a:defRPr>
            </a:lvl9pPr>
          </a:lstStyle>
          <a:p>
            <a:endParaRPr/>
          </a:p>
        </p:txBody>
      </p:sp>
    </p:spTree>
    <p:extLst>
      <p:ext uri="{BB962C8B-B14F-4D97-AF65-F5344CB8AC3E}">
        <p14:creationId xmlns:p14="http://schemas.microsoft.com/office/powerpoint/2010/main" val="45623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hapter">
  <p:cSld name="Chapter">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9"/>
          <p:cNvSpPr txBox="1">
            <a:spLocks noGrp="1"/>
          </p:cNvSpPr>
          <p:nvPr>
            <p:ph type="sldNum" idx="12"/>
          </p:nvPr>
        </p:nvSpPr>
        <p:spPr>
          <a:xfrm>
            <a:off x="11409045" y="6333135"/>
            <a:ext cx="731600" cy="524800"/>
          </a:xfrm>
          <a:prstGeom prst="rect">
            <a:avLst/>
          </a:prstGeom>
        </p:spPr>
        <p:txBody>
          <a:bodyPr spcFirstLastPara="1" wrap="square" lIns="68575" tIns="34275" rIns="68575" bIns="34275" anchor="t" anchorCtr="0">
            <a:noAutofit/>
          </a:bodyPr>
          <a:lstStyle>
            <a:lvl1pPr lvl="0">
              <a:buNone/>
              <a:defRPr sz="1733">
                <a:solidFill>
                  <a:schemeClr val="lt1"/>
                </a:solidFill>
                <a:latin typeface="Encode Sans Expanded"/>
                <a:ea typeface="Encode Sans Expanded"/>
                <a:cs typeface="Encode Sans Expanded"/>
                <a:sym typeface="Encode Sans Expanded"/>
              </a:defRPr>
            </a:lvl1pPr>
            <a:lvl2pPr lvl="1">
              <a:buNone/>
              <a:defRPr sz="1733">
                <a:solidFill>
                  <a:schemeClr val="lt1"/>
                </a:solidFill>
                <a:latin typeface="Encode Sans Expanded"/>
                <a:ea typeface="Encode Sans Expanded"/>
                <a:cs typeface="Encode Sans Expanded"/>
                <a:sym typeface="Encode Sans Expanded"/>
              </a:defRPr>
            </a:lvl2pPr>
            <a:lvl3pPr lvl="2">
              <a:buNone/>
              <a:defRPr sz="1733">
                <a:solidFill>
                  <a:schemeClr val="lt1"/>
                </a:solidFill>
                <a:latin typeface="Encode Sans Expanded"/>
                <a:ea typeface="Encode Sans Expanded"/>
                <a:cs typeface="Encode Sans Expanded"/>
                <a:sym typeface="Encode Sans Expanded"/>
              </a:defRPr>
            </a:lvl3pPr>
            <a:lvl4pPr lvl="3">
              <a:buNone/>
              <a:defRPr sz="1733">
                <a:solidFill>
                  <a:schemeClr val="lt1"/>
                </a:solidFill>
                <a:latin typeface="Encode Sans Expanded"/>
                <a:ea typeface="Encode Sans Expanded"/>
                <a:cs typeface="Encode Sans Expanded"/>
                <a:sym typeface="Encode Sans Expanded"/>
              </a:defRPr>
            </a:lvl4pPr>
            <a:lvl5pPr lvl="4">
              <a:buNone/>
              <a:defRPr sz="1733">
                <a:solidFill>
                  <a:schemeClr val="lt1"/>
                </a:solidFill>
                <a:latin typeface="Encode Sans Expanded"/>
                <a:ea typeface="Encode Sans Expanded"/>
                <a:cs typeface="Encode Sans Expanded"/>
                <a:sym typeface="Encode Sans Expanded"/>
              </a:defRPr>
            </a:lvl5pPr>
            <a:lvl6pPr lvl="5">
              <a:buNone/>
              <a:defRPr sz="1733">
                <a:solidFill>
                  <a:schemeClr val="lt1"/>
                </a:solidFill>
                <a:latin typeface="Encode Sans Expanded"/>
                <a:ea typeface="Encode Sans Expanded"/>
                <a:cs typeface="Encode Sans Expanded"/>
                <a:sym typeface="Encode Sans Expanded"/>
              </a:defRPr>
            </a:lvl6pPr>
            <a:lvl7pPr lvl="6">
              <a:buNone/>
              <a:defRPr sz="1733">
                <a:solidFill>
                  <a:schemeClr val="lt1"/>
                </a:solidFill>
                <a:latin typeface="Encode Sans Expanded"/>
                <a:ea typeface="Encode Sans Expanded"/>
                <a:cs typeface="Encode Sans Expanded"/>
                <a:sym typeface="Encode Sans Expanded"/>
              </a:defRPr>
            </a:lvl7pPr>
            <a:lvl8pPr lvl="7">
              <a:buNone/>
              <a:defRPr sz="1733">
                <a:solidFill>
                  <a:schemeClr val="lt1"/>
                </a:solidFill>
                <a:latin typeface="Encode Sans Expanded"/>
                <a:ea typeface="Encode Sans Expanded"/>
                <a:cs typeface="Encode Sans Expanded"/>
                <a:sym typeface="Encode Sans Expanded"/>
              </a:defRPr>
            </a:lvl8pPr>
            <a:lvl9pPr lvl="8">
              <a:buNone/>
              <a:defRPr sz="1733">
                <a:solidFill>
                  <a:schemeClr val="lt1"/>
                </a:solidFill>
                <a:latin typeface="Encode Sans Expanded"/>
                <a:ea typeface="Encode Sans Expanded"/>
                <a:cs typeface="Encode Sans Expanded"/>
                <a:sym typeface="Encode Sans Expanded"/>
              </a:defRPr>
            </a:lvl9pPr>
          </a:lstStyle>
          <a:p>
            <a:fld id="{00000000-1234-1234-1234-123412341234}" type="slidenum">
              <a:rPr lang="it-IT" smtClean="0"/>
              <a:pPr/>
              <a:t>‹N›</a:t>
            </a:fld>
            <a:endParaRPr lang="it-IT"/>
          </a:p>
        </p:txBody>
      </p:sp>
      <p:sp>
        <p:nvSpPr>
          <p:cNvPr id="42" name="Google Shape;42;p9"/>
          <p:cNvSpPr txBox="1">
            <a:spLocks noGrp="1"/>
          </p:cNvSpPr>
          <p:nvPr>
            <p:ph type="title"/>
          </p:nvPr>
        </p:nvSpPr>
        <p:spPr>
          <a:xfrm>
            <a:off x="1154637" y="2066191"/>
            <a:ext cx="10440000" cy="144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lt1"/>
              </a:buClr>
              <a:buSzPts val="3700"/>
              <a:buFont typeface="Encode Sans Expanded"/>
              <a:buNone/>
              <a:defRPr sz="4933" b="0" i="0" u="none" strike="noStrike" cap="none">
                <a:solidFill>
                  <a:schemeClr val="lt1"/>
                </a:solidFill>
                <a:latin typeface="Encode Sans Expanded"/>
                <a:ea typeface="Encode Sans Expanded"/>
                <a:cs typeface="Encode Sans Expanded"/>
                <a:sym typeface="Encode Sans Expanded"/>
              </a:defRPr>
            </a:lvl1pPr>
            <a:lvl2pPr lvl="1" rtl="0">
              <a:lnSpc>
                <a:spcPct val="100000"/>
              </a:lnSpc>
              <a:spcBef>
                <a:spcPts val="0"/>
              </a:spcBef>
              <a:spcAft>
                <a:spcPts val="0"/>
              </a:spcAft>
              <a:buSzPts val="3700"/>
              <a:buNone/>
              <a:defRPr sz="4933"/>
            </a:lvl2pPr>
            <a:lvl3pPr lvl="2" rtl="0">
              <a:lnSpc>
                <a:spcPct val="100000"/>
              </a:lnSpc>
              <a:spcBef>
                <a:spcPts val="0"/>
              </a:spcBef>
              <a:spcAft>
                <a:spcPts val="0"/>
              </a:spcAft>
              <a:buSzPts val="3700"/>
              <a:buNone/>
              <a:defRPr sz="4933"/>
            </a:lvl3pPr>
            <a:lvl4pPr lvl="3" rtl="0">
              <a:lnSpc>
                <a:spcPct val="100000"/>
              </a:lnSpc>
              <a:spcBef>
                <a:spcPts val="0"/>
              </a:spcBef>
              <a:spcAft>
                <a:spcPts val="0"/>
              </a:spcAft>
              <a:buSzPts val="3700"/>
              <a:buNone/>
              <a:defRPr sz="4933"/>
            </a:lvl4pPr>
            <a:lvl5pPr lvl="4" rtl="0">
              <a:lnSpc>
                <a:spcPct val="100000"/>
              </a:lnSpc>
              <a:spcBef>
                <a:spcPts val="0"/>
              </a:spcBef>
              <a:spcAft>
                <a:spcPts val="0"/>
              </a:spcAft>
              <a:buSzPts val="3700"/>
              <a:buNone/>
              <a:defRPr sz="4933"/>
            </a:lvl5pPr>
            <a:lvl6pPr lvl="5" rtl="0">
              <a:lnSpc>
                <a:spcPct val="100000"/>
              </a:lnSpc>
              <a:spcBef>
                <a:spcPts val="0"/>
              </a:spcBef>
              <a:spcAft>
                <a:spcPts val="0"/>
              </a:spcAft>
              <a:buSzPts val="3700"/>
              <a:buNone/>
              <a:defRPr sz="4933"/>
            </a:lvl6pPr>
            <a:lvl7pPr lvl="6" rtl="0">
              <a:lnSpc>
                <a:spcPct val="100000"/>
              </a:lnSpc>
              <a:spcBef>
                <a:spcPts val="0"/>
              </a:spcBef>
              <a:spcAft>
                <a:spcPts val="0"/>
              </a:spcAft>
              <a:buSzPts val="3700"/>
              <a:buNone/>
              <a:defRPr sz="4933"/>
            </a:lvl7pPr>
            <a:lvl8pPr lvl="7" rtl="0">
              <a:lnSpc>
                <a:spcPct val="100000"/>
              </a:lnSpc>
              <a:spcBef>
                <a:spcPts val="0"/>
              </a:spcBef>
              <a:spcAft>
                <a:spcPts val="0"/>
              </a:spcAft>
              <a:buSzPts val="3700"/>
              <a:buNone/>
              <a:defRPr sz="4933"/>
            </a:lvl8pPr>
            <a:lvl9pPr lvl="8" rtl="0">
              <a:lnSpc>
                <a:spcPct val="100000"/>
              </a:lnSpc>
              <a:spcBef>
                <a:spcPts val="0"/>
              </a:spcBef>
              <a:spcAft>
                <a:spcPts val="0"/>
              </a:spcAft>
              <a:buSzPts val="3700"/>
              <a:buNone/>
              <a:defRPr sz="4933"/>
            </a:lvl9pPr>
          </a:lstStyle>
          <a:p>
            <a:endParaRPr/>
          </a:p>
        </p:txBody>
      </p:sp>
      <p:sp>
        <p:nvSpPr>
          <p:cNvPr id="43" name="Google Shape;43;p9"/>
          <p:cNvSpPr txBox="1">
            <a:spLocks noGrp="1"/>
          </p:cNvSpPr>
          <p:nvPr>
            <p:ph type="body" idx="1"/>
          </p:nvPr>
        </p:nvSpPr>
        <p:spPr>
          <a:xfrm>
            <a:off x="1154633" y="3506199"/>
            <a:ext cx="10440000" cy="27184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100000"/>
              </a:lnSpc>
              <a:spcBef>
                <a:spcPts val="0"/>
              </a:spcBef>
              <a:spcAft>
                <a:spcPts val="0"/>
              </a:spcAft>
              <a:buClr>
                <a:schemeClr val="lt1"/>
              </a:buClr>
              <a:buSzPts val="2200"/>
              <a:buFont typeface="Encode Sans Expanded"/>
              <a:buNone/>
              <a:defRPr sz="2933" b="0" i="0" u="none" strike="noStrike" cap="none">
                <a:solidFill>
                  <a:schemeClr val="lt1"/>
                </a:solidFill>
                <a:latin typeface="Encode Sans Expanded"/>
                <a:ea typeface="Encode Sans Expanded"/>
                <a:cs typeface="Encode Sans Expanded"/>
                <a:sym typeface="Encode Sans Expanded"/>
              </a:defRPr>
            </a:lvl1pPr>
            <a:lvl2pPr marL="1219170" marR="0" lvl="1" indent="-491054" algn="l" rtl="0">
              <a:lnSpc>
                <a:spcPct val="100000"/>
              </a:lnSpc>
              <a:spcBef>
                <a:spcPts val="0"/>
              </a:spcBef>
              <a:spcAft>
                <a:spcPts val="0"/>
              </a:spcAft>
              <a:buClr>
                <a:schemeClr val="lt1"/>
              </a:buClr>
              <a:buSzPts val="2200"/>
              <a:buFont typeface="Arial"/>
              <a:buChar char="•"/>
              <a:defRPr sz="2933" b="0" i="0" u="none" strike="noStrike" cap="none">
                <a:solidFill>
                  <a:schemeClr val="lt1"/>
                </a:solidFill>
                <a:latin typeface="Encode Sans Expanded"/>
                <a:ea typeface="Encode Sans Expanded"/>
                <a:cs typeface="Encode Sans Expanded"/>
                <a:sym typeface="Encode Sans Expanded"/>
              </a:defRPr>
            </a:lvl2pPr>
            <a:lvl3pPr marL="1828754" marR="0" lvl="2" indent="-304792" algn="l" rtl="0">
              <a:lnSpc>
                <a:spcPct val="100000"/>
              </a:lnSpc>
              <a:spcBef>
                <a:spcPts val="0"/>
              </a:spcBef>
              <a:spcAft>
                <a:spcPts val="0"/>
              </a:spcAft>
              <a:buClr>
                <a:schemeClr val="lt1"/>
              </a:buClr>
              <a:buSzPts val="2200"/>
              <a:buFont typeface="Encode Sans"/>
              <a:buNone/>
              <a:defRPr sz="2933" b="1" i="0" u="none" strike="noStrike" cap="none">
                <a:solidFill>
                  <a:schemeClr val="lt1"/>
                </a:solidFill>
                <a:latin typeface="Encode Sans"/>
                <a:ea typeface="Encode Sans"/>
                <a:cs typeface="Encode Sans"/>
                <a:sym typeface="Encode Sans"/>
              </a:defRPr>
            </a:lvl3pPr>
            <a:lvl4pPr marL="2438339" marR="0" lvl="3" indent="-491054" algn="l" rtl="0">
              <a:lnSpc>
                <a:spcPct val="100000"/>
              </a:lnSpc>
              <a:spcBef>
                <a:spcPts val="0"/>
              </a:spcBef>
              <a:spcAft>
                <a:spcPts val="0"/>
              </a:spcAft>
              <a:buClr>
                <a:schemeClr val="lt1"/>
              </a:buClr>
              <a:buSzPts val="2200"/>
              <a:buFont typeface="Arial"/>
              <a:buChar char="•"/>
              <a:defRPr sz="2933" b="0" i="0" u="none" strike="noStrike" cap="none">
                <a:solidFill>
                  <a:schemeClr val="lt1"/>
                </a:solidFill>
                <a:latin typeface="Encode Sans"/>
                <a:ea typeface="Encode Sans"/>
                <a:cs typeface="Encode Sans"/>
                <a:sym typeface="Encode Sans"/>
              </a:defRPr>
            </a:lvl4pPr>
            <a:lvl5pPr marL="3047924" marR="0" lvl="4" indent="-304792" algn="l" rtl="0">
              <a:lnSpc>
                <a:spcPct val="100000"/>
              </a:lnSpc>
              <a:spcBef>
                <a:spcPts val="0"/>
              </a:spcBef>
              <a:spcAft>
                <a:spcPts val="0"/>
              </a:spcAft>
              <a:buClr>
                <a:schemeClr val="lt1"/>
              </a:buClr>
              <a:buSzPts val="2200"/>
              <a:buFont typeface="Arial"/>
              <a:buNone/>
              <a:defRPr sz="2933" b="0" i="0" u="none" strike="noStrike" cap="none">
                <a:solidFill>
                  <a:schemeClr val="lt1"/>
                </a:solidFill>
                <a:latin typeface="Encode Sans"/>
                <a:ea typeface="Encode Sans"/>
                <a:cs typeface="Encode Sans"/>
                <a:sym typeface="Encode Sans"/>
              </a:defRPr>
            </a:lvl5pPr>
            <a:lvl6pPr marL="3657509" marR="0" lvl="5" indent="-491054" algn="l" rtl="0">
              <a:lnSpc>
                <a:spcPct val="100000"/>
              </a:lnSpc>
              <a:spcBef>
                <a:spcPts val="400"/>
              </a:spcBef>
              <a:spcAft>
                <a:spcPts val="0"/>
              </a:spcAft>
              <a:buClr>
                <a:srgbClr val="FFFFFF"/>
              </a:buClr>
              <a:buSzPts val="2200"/>
              <a:buFont typeface="Arial"/>
              <a:buChar char="•"/>
              <a:defRPr sz="2933" b="0" i="0" u="none" strike="noStrike" cap="none">
                <a:solidFill>
                  <a:srgbClr val="FFFFFF"/>
                </a:solidFill>
                <a:latin typeface="Encode Sans"/>
                <a:ea typeface="Encode Sans"/>
                <a:cs typeface="Encode Sans"/>
                <a:sym typeface="Encode Sans"/>
              </a:defRPr>
            </a:lvl6pPr>
            <a:lvl7pPr marL="4267093" marR="0" lvl="6" indent="-491054" algn="l" rtl="0">
              <a:lnSpc>
                <a:spcPct val="100000"/>
              </a:lnSpc>
              <a:spcBef>
                <a:spcPts val="400"/>
              </a:spcBef>
              <a:spcAft>
                <a:spcPts val="0"/>
              </a:spcAft>
              <a:buClr>
                <a:srgbClr val="FFFFFF"/>
              </a:buClr>
              <a:buSzPts val="2200"/>
              <a:buFont typeface="Arial"/>
              <a:buChar char="•"/>
              <a:defRPr sz="2933" b="0" i="0" u="none" strike="noStrike" cap="none">
                <a:solidFill>
                  <a:srgbClr val="FFFFFF"/>
                </a:solidFill>
                <a:latin typeface="Encode Sans"/>
                <a:ea typeface="Encode Sans"/>
                <a:cs typeface="Encode Sans"/>
                <a:sym typeface="Encode Sans"/>
              </a:defRPr>
            </a:lvl7pPr>
            <a:lvl8pPr marL="4876678" marR="0" lvl="7" indent="-491054" algn="l" rtl="0">
              <a:lnSpc>
                <a:spcPct val="100000"/>
              </a:lnSpc>
              <a:spcBef>
                <a:spcPts val="400"/>
              </a:spcBef>
              <a:spcAft>
                <a:spcPts val="0"/>
              </a:spcAft>
              <a:buClr>
                <a:srgbClr val="FFFFFF"/>
              </a:buClr>
              <a:buSzPts val="2200"/>
              <a:buFont typeface="Arial"/>
              <a:buChar char="•"/>
              <a:defRPr sz="2933" b="0" i="0" u="none" strike="noStrike" cap="none">
                <a:solidFill>
                  <a:srgbClr val="FFFFFF"/>
                </a:solidFill>
                <a:latin typeface="Encode Sans"/>
                <a:ea typeface="Encode Sans"/>
                <a:cs typeface="Encode Sans"/>
                <a:sym typeface="Encode Sans"/>
              </a:defRPr>
            </a:lvl8pPr>
            <a:lvl9pPr marL="5486263" marR="0" lvl="8" indent="-491054" algn="l" rtl="0">
              <a:lnSpc>
                <a:spcPct val="100000"/>
              </a:lnSpc>
              <a:spcBef>
                <a:spcPts val="400"/>
              </a:spcBef>
              <a:spcAft>
                <a:spcPts val="0"/>
              </a:spcAft>
              <a:buClr>
                <a:srgbClr val="FFFFFF"/>
              </a:buClr>
              <a:buSzPts val="2200"/>
              <a:buFont typeface="Arial"/>
              <a:buChar char="•"/>
              <a:defRPr sz="2933" b="0" i="0" u="none" strike="noStrike" cap="none">
                <a:solidFill>
                  <a:srgbClr val="FFFFFF"/>
                </a:solidFill>
                <a:latin typeface="Encode Sans"/>
                <a:ea typeface="Encode Sans"/>
                <a:cs typeface="Encode Sans"/>
                <a:sym typeface="Encode Sans"/>
              </a:defRPr>
            </a:lvl9pPr>
          </a:lstStyle>
          <a:p>
            <a:endParaRPr/>
          </a:p>
        </p:txBody>
      </p:sp>
    </p:spTree>
    <p:extLst>
      <p:ext uri="{BB962C8B-B14F-4D97-AF65-F5344CB8AC3E}">
        <p14:creationId xmlns:p14="http://schemas.microsoft.com/office/powerpoint/2010/main" val="2006680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columns with a photo">
  <p:cSld name="2 columns with a photo">
    <p:spTree>
      <p:nvGrpSpPr>
        <p:cNvPr id="1" name="Shape 44"/>
        <p:cNvGrpSpPr/>
        <p:nvPr/>
      </p:nvGrpSpPr>
      <p:grpSpPr>
        <a:xfrm>
          <a:off x="0" y="0"/>
          <a:ext cx="0" cy="0"/>
          <a:chOff x="0" y="0"/>
          <a:chExt cx="0" cy="0"/>
        </a:xfrm>
      </p:grpSpPr>
      <p:sp>
        <p:nvSpPr>
          <p:cNvPr id="45" name="Google Shape;45;p10"/>
          <p:cNvSpPr txBox="1">
            <a:spLocks noGrp="1"/>
          </p:cNvSpPr>
          <p:nvPr>
            <p:ph type="sldNum" idx="12"/>
          </p:nvPr>
        </p:nvSpPr>
        <p:spPr>
          <a:xfrm>
            <a:off x="10979875" y="6489701"/>
            <a:ext cx="720000" cy="2160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smtClean="0"/>
              <a:pPr/>
              <a:t>‹N›</a:t>
            </a:fld>
            <a:endParaRPr lang="it-IT"/>
          </a:p>
        </p:txBody>
      </p:sp>
      <p:sp>
        <p:nvSpPr>
          <p:cNvPr id="46" name="Google Shape;46;p10"/>
          <p:cNvSpPr>
            <a:spLocks noGrp="1"/>
          </p:cNvSpPr>
          <p:nvPr>
            <p:ph type="pic" idx="2"/>
          </p:nvPr>
        </p:nvSpPr>
        <p:spPr>
          <a:xfrm>
            <a:off x="536467" y="3471300"/>
            <a:ext cx="11163600" cy="2753600"/>
          </a:xfrm>
          <a:prstGeom prst="rect">
            <a:avLst/>
          </a:prstGeom>
          <a:noFill/>
          <a:ln>
            <a:noFill/>
          </a:ln>
        </p:spPr>
        <p:txBody>
          <a:bodyPr spcFirstLastPara="1" wrap="square" lIns="68575" tIns="34275" rIns="68575" bIns="34275" anchor="ctr" anchorCtr="0">
            <a:noAutofit/>
          </a:bodyPr>
          <a:lstStyle>
            <a:lvl1pPr marR="0" lvl="0" algn="ctr" rtl="0">
              <a:lnSpc>
                <a:spcPct val="105000"/>
              </a:lnSpc>
              <a:spcBef>
                <a:spcPts val="0"/>
              </a:spcBef>
              <a:spcAft>
                <a:spcPts val="0"/>
              </a:spcAft>
              <a:buClr>
                <a:schemeClr val="dk2"/>
              </a:buClr>
              <a:buSzPts val="900"/>
              <a:buFont typeface="Arial"/>
              <a:buNone/>
              <a:defRPr sz="1200" b="0" i="0" u="none" strike="noStrike" cap="none">
                <a:solidFill>
                  <a:schemeClr val="dk2"/>
                </a:solidFill>
                <a:latin typeface="Encode Sans"/>
                <a:ea typeface="Encode Sans"/>
                <a:cs typeface="Encode Sans"/>
                <a:sym typeface="Encode Sans"/>
              </a:defRPr>
            </a:lvl1pPr>
            <a:lvl2pPr marR="0" lvl="1" algn="l" rtl="0">
              <a:lnSpc>
                <a:spcPct val="105000"/>
              </a:lnSpc>
              <a:spcBef>
                <a:spcPts val="667"/>
              </a:spcBef>
              <a:spcAft>
                <a:spcPts val="0"/>
              </a:spcAft>
              <a:buClr>
                <a:schemeClr val="dk2"/>
              </a:buClr>
              <a:buSzPts val="1600"/>
              <a:buFont typeface="Arial"/>
              <a:buNone/>
              <a:defRPr sz="2133" b="0" i="0" u="none" strike="noStrike" cap="none">
                <a:solidFill>
                  <a:schemeClr val="dk2"/>
                </a:solidFill>
                <a:latin typeface="Encode Sans"/>
                <a:ea typeface="Encode Sans"/>
                <a:cs typeface="Encode Sans"/>
                <a:sym typeface="Encode Sans"/>
              </a:defRPr>
            </a:lvl2pPr>
            <a:lvl3pPr marR="0" lvl="2" algn="l" rtl="0">
              <a:lnSpc>
                <a:spcPct val="105000"/>
              </a:lnSpc>
              <a:spcBef>
                <a:spcPts val="667"/>
              </a:spcBef>
              <a:spcAft>
                <a:spcPts val="0"/>
              </a:spcAft>
              <a:buClr>
                <a:schemeClr val="dk2"/>
              </a:buClr>
              <a:buSzPts val="1600"/>
              <a:buFont typeface="Encode Sans"/>
              <a:buNone/>
              <a:defRPr sz="1867" b="0" i="0" u="none" strike="noStrike" cap="none">
                <a:solidFill>
                  <a:schemeClr val="dk2"/>
                </a:solidFill>
                <a:latin typeface="Encode Sans"/>
                <a:ea typeface="Encode Sans"/>
                <a:cs typeface="Encode Sans"/>
                <a:sym typeface="Encode Sans"/>
              </a:defRPr>
            </a:lvl3pPr>
            <a:lvl4pPr marR="0" lvl="3" algn="l" rtl="0">
              <a:lnSpc>
                <a:spcPct val="105000"/>
              </a:lnSpc>
              <a:spcBef>
                <a:spcPts val="400"/>
              </a:spcBef>
              <a:spcAft>
                <a:spcPts val="0"/>
              </a:spcAft>
              <a:buClr>
                <a:schemeClr val="dk2"/>
              </a:buClr>
              <a:buSzPts val="1100"/>
              <a:buFont typeface="Encode Sans"/>
              <a:buNone/>
              <a:defRPr sz="1467" b="1" i="0" u="none" strike="noStrike" cap="none">
                <a:solidFill>
                  <a:schemeClr val="dk2"/>
                </a:solidFill>
                <a:latin typeface="Encode Sans"/>
                <a:ea typeface="Encode Sans"/>
                <a:cs typeface="Encode Sans"/>
                <a:sym typeface="Encode Sans"/>
              </a:defRPr>
            </a:lvl4pPr>
            <a:lvl5pPr marR="0" lvl="4" algn="l" rtl="0">
              <a:lnSpc>
                <a:spcPct val="105000"/>
              </a:lnSpc>
              <a:spcBef>
                <a:spcPts val="400"/>
              </a:spcBef>
              <a:spcAft>
                <a:spcPts val="0"/>
              </a:spcAft>
              <a:buClr>
                <a:schemeClr val="dk2"/>
              </a:buClr>
              <a:buSzPts val="1100"/>
              <a:buFont typeface="Arial"/>
              <a:buNone/>
              <a:defRPr sz="1467" b="0" i="0" u="none" strike="noStrike" cap="none">
                <a:solidFill>
                  <a:schemeClr val="dk2"/>
                </a:solidFill>
                <a:latin typeface="Encode Sans"/>
                <a:ea typeface="Encode Sans"/>
                <a:cs typeface="Encode Sans"/>
                <a:sym typeface="Encode Sans"/>
              </a:defRPr>
            </a:lvl5pPr>
            <a:lvl6pPr marR="0" lvl="5" algn="l" rtl="0">
              <a:lnSpc>
                <a:spcPct val="90000"/>
              </a:lnSpc>
              <a:spcBef>
                <a:spcPts val="400"/>
              </a:spcBef>
              <a:spcAft>
                <a:spcPts val="0"/>
              </a:spcAft>
              <a:buClr>
                <a:schemeClr val="dk1"/>
              </a:buClr>
              <a:buSzPts val="1100"/>
              <a:buFont typeface="Arial"/>
              <a:buNone/>
              <a:defRPr sz="1467" b="0" i="0" u="none" strike="noStrike" cap="none">
                <a:solidFill>
                  <a:schemeClr val="dk1"/>
                </a:solidFill>
                <a:latin typeface="Encode Sans"/>
                <a:ea typeface="Encode Sans"/>
                <a:cs typeface="Encode Sans"/>
                <a:sym typeface="Encode Sans"/>
              </a:defRPr>
            </a:lvl6pPr>
            <a:lvl7pPr marR="0" lvl="6" algn="l" rtl="0">
              <a:lnSpc>
                <a:spcPct val="90000"/>
              </a:lnSpc>
              <a:spcBef>
                <a:spcPts val="400"/>
              </a:spcBef>
              <a:spcAft>
                <a:spcPts val="0"/>
              </a:spcAft>
              <a:buClr>
                <a:schemeClr val="dk1"/>
              </a:buClr>
              <a:buSzPts val="1100"/>
              <a:buFont typeface="Arial"/>
              <a:buNone/>
              <a:defRPr sz="1467" b="0" i="0" u="none" strike="noStrike" cap="none">
                <a:solidFill>
                  <a:schemeClr val="dk1"/>
                </a:solidFill>
                <a:latin typeface="Encode Sans"/>
                <a:ea typeface="Encode Sans"/>
                <a:cs typeface="Encode Sans"/>
                <a:sym typeface="Encode Sans"/>
              </a:defRPr>
            </a:lvl7pPr>
            <a:lvl8pPr marR="0" lvl="7" algn="l" rtl="0">
              <a:lnSpc>
                <a:spcPct val="90000"/>
              </a:lnSpc>
              <a:spcBef>
                <a:spcPts val="400"/>
              </a:spcBef>
              <a:spcAft>
                <a:spcPts val="0"/>
              </a:spcAft>
              <a:buClr>
                <a:schemeClr val="dk1"/>
              </a:buClr>
              <a:buSzPts val="1100"/>
              <a:buFont typeface="Arial"/>
              <a:buNone/>
              <a:defRPr sz="1467" b="0" i="0" u="none" strike="noStrike" cap="none">
                <a:solidFill>
                  <a:schemeClr val="dk1"/>
                </a:solidFill>
                <a:latin typeface="Encode Sans"/>
                <a:ea typeface="Encode Sans"/>
                <a:cs typeface="Encode Sans"/>
                <a:sym typeface="Encode Sans"/>
              </a:defRPr>
            </a:lvl8pPr>
            <a:lvl9pPr marR="0" lvl="8" algn="l" rtl="0">
              <a:lnSpc>
                <a:spcPct val="90000"/>
              </a:lnSpc>
              <a:spcBef>
                <a:spcPts val="400"/>
              </a:spcBef>
              <a:spcAft>
                <a:spcPts val="0"/>
              </a:spcAft>
              <a:buClr>
                <a:schemeClr val="dk1"/>
              </a:buClr>
              <a:buSzPts val="1100"/>
              <a:buFont typeface="Arial"/>
              <a:buNone/>
              <a:defRPr sz="1467" b="0" i="0" u="none" strike="noStrike" cap="none">
                <a:solidFill>
                  <a:schemeClr val="dk1"/>
                </a:solidFill>
                <a:latin typeface="Encode Sans"/>
                <a:ea typeface="Encode Sans"/>
                <a:cs typeface="Encode Sans"/>
                <a:sym typeface="Encode Sans"/>
              </a:defRPr>
            </a:lvl9pPr>
          </a:lstStyle>
          <a:p>
            <a:endParaRPr/>
          </a:p>
        </p:txBody>
      </p:sp>
      <p:sp>
        <p:nvSpPr>
          <p:cNvPr id="47" name="Google Shape;47;p10"/>
          <p:cNvSpPr txBox="1">
            <a:spLocks noGrp="1"/>
          </p:cNvSpPr>
          <p:nvPr>
            <p:ph type="body" idx="1"/>
          </p:nvPr>
        </p:nvSpPr>
        <p:spPr>
          <a:xfrm>
            <a:off x="536467" y="1244200"/>
            <a:ext cx="5538400" cy="1836000"/>
          </a:xfrm>
          <a:prstGeom prst="rect">
            <a:avLst/>
          </a:prstGeom>
          <a:noFill/>
          <a:ln>
            <a:noFill/>
          </a:ln>
        </p:spPr>
        <p:txBody>
          <a:bodyPr spcFirstLastPara="1" wrap="square" lIns="68575" tIns="34275" rIns="68575" bIns="34275" anchor="t" anchorCtr="0">
            <a:noAutofit/>
          </a:bodyPr>
          <a:lstStyle>
            <a:lvl1pPr marL="609585" lvl="0" indent="-304792" algn="l" rtl="0">
              <a:lnSpc>
                <a:spcPct val="100000"/>
              </a:lnSpc>
              <a:spcBef>
                <a:spcPts val="0"/>
              </a:spcBef>
              <a:spcAft>
                <a:spcPts val="0"/>
              </a:spcAft>
              <a:buClr>
                <a:schemeClr val="dk2"/>
              </a:buClr>
              <a:buSzPts val="1200"/>
              <a:buNone/>
              <a:defRPr sz="1600"/>
            </a:lvl1pPr>
            <a:lvl2pPr marL="1219170" lvl="1" indent="-423323" algn="l" rtl="0">
              <a:lnSpc>
                <a:spcPct val="100000"/>
              </a:lnSpc>
              <a:spcBef>
                <a:spcPts val="667"/>
              </a:spcBef>
              <a:spcAft>
                <a:spcPts val="0"/>
              </a:spcAft>
              <a:buClr>
                <a:schemeClr val="dk2"/>
              </a:buClr>
              <a:buSzPts val="1400"/>
              <a:buChar char="•"/>
              <a:defRPr sz="1600"/>
            </a:lvl2pPr>
            <a:lvl3pPr marL="1828754" lvl="2" indent="-304792" algn="l" rtl="0">
              <a:lnSpc>
                <a:spcPct val="100000"/>
              </a:lnSpc>
              <a:spcBef>
                <a:spcPts val="667"/>
              </a:spcBef>
              <a:spcAft>
                <a:spcPts val="0"/>
              </a:spcAft>
              <a:buClr>
                <a:schemeClr val="dk2"/>
              </a:buClr>
              <a:buSzPts val="1600"/>
              <a:buNone/>
              <a:defRPr sz="1200"/>
            </a:lvl3pPr>
            <a:lvl4pPr marL="2438339" lvl="3" indent="-304792" algn="l" rtl="0">
              <a:lnSpc>
                <a:spcPct val="100000"/>
              </a:lnSpc>
              <a:spcBef>
                <a:spcPts val="400"/>
              </a:spcBef>
              <a:spcAft>
                <a:spcPts val="0"/>
              </a:spcAft>
              <a:buClr>
                <a:schemeClr val="dk2"/>
              </a:buClr>
              <a:buSzPts val="1400"/>
              <a:buNone/>
              <a:defRPr sz="1200"/>
            </a:lvl4pPr>
            <a:lvl5pPr marL="3047924" lvl="4" indent="-423323" algn="l" rtl="0">
              <a:lnSpc>
                <a:spcPct val="100000"/>
              </a:lnSpc>
              <a:spcBef>
                <a:spcPts val="400"/>
              </a:spcBef>
              <a:spcAft>
                <a:spcPts val="0"/>
              </a:spcAft>
              <a:buClr>
                <a:schemeClr val="dk2"/>
              </a:buClr>
              <a:buSzPts val="1400"/>
              <a:buChar char="•"/>
              <a:defRPr sz="1200"/>
            </a:lvl5pPr>
            <a:lvl6pPr marL="3657509" lvl="5" indent="-423323" algn="l" rtl="0">
              <a:lnSpc>
                <a:spcPct val="100000"/>
              </a:lnSpc>
              <a:spcBef>
                <a:spcPts val="400"/>
              </a:spcBef>
              <a:spcAft>
                <a:spcPts val="0"/>
              </a:spcAft>
              <a:buClr>
                <a:schemeClr val="dk1"/>
              </a:buClr>
              <a:buSzPts val="1400"/>
              <a:buChar char="•"/>
              <a:defRPr/>
            </a:lvl6pPr>
            <a:lvl7pPr marL="4267093" lvl="6" indent="-423323" algn="l" rtl="0">
              <a:lnSpc>
                <a:spcPct val="100000"/>
              </a:lnSpc>
              <a:spcBef>
                <a:spcPts val="400"/>
              </a:spcBef>
              <a:spcAft>
                <a:spcPts val="0"/>
              </a:spcAft>
              <a:buClr>
                <a:schemeClr val="dk1"/>
              </a:buClr>
              <a:buSzPts val="1400"/>
              <a:buChar char="•"/>
              <a:defRPr/>
            </a:lvl7pPr>
            <a:lvl8pPr marL="4876678" lvl="7" indent="-423323" algn="l" rtl="0">
              <a:lnSpc>
                <a:spcPct val="100000"/>
              </a:lnSpc>
              <a:spcBef>
                <a:spcPts val="400"/>
              </a:spcBef>
              <a:spcAft>
                <a:spcPts val="0"/>
              </a:spcAft>
              <a:buClr>
                <a:schemeClr val="dk1"/>
              </a:buClr>
              <a:buSzPts val="1400"/>
              <a:buChar char="•"/>
              <a:defRPr/>
            </a:lvl8pPr>
            <a:lvl9pPr marL="5486263" lvl="8" indent="-423323" algn="l" rtl="0">
              <a:lnSpc>
                <a:spcPct val="100000"/>
              </a:lnSpc>
              <a:spcBef>
                <a:spcPts val="400"/>
              </a:spcBef>
              <a:spcAft>
                <a:spcPts val="0"/>
              </a:spcAft>
              <a:buClr>
                <a:schemeClr val="dk1"/>
              </a:buClr>
              <a:buSzPts val="1400"/>
              <a:buChar char="•"/>
              <a:defRPr/>
            </a:lvl9pPr>
          </a:lstStyle>
          <a:p>
            <a:endParaRPr/>
          </a:p>
        </p:txBody>
      </p:sp>
      <p:pic>
        <p:nvPicPr>
          <p:cNvPr id="48" name="Google Shape;48;p10"/>
          <p:cNvPicPr preferRelativeResize="0"/>
          <p:nvPr/>
        </p:nvPicPr>
        <p:blipFill>
          <a:blip r:embed="rId2">
            <a:alphaModFix/>
          </a:blip>
          <a:stretch>
            <a:fillRect/>
          </a:stretch>
        </p:blipFill>
        <p:spPr>
          <a:xfrm>
            <a:off x="0" y="446370"/>
            <a:ext cx="9677400" cy="342900"/>
          </a:xfrm>
          <a:prstGeom prst="rect">
            <a:avLst/>
          </a:prstGeom>
          <a:noFill/>
          <a:ln>
            <a:noFill/>
          </a:ln>
        </p:spPr>
      </p:pic>
      <p:sp>
        <p:nvSpPr>
          <p:cNvPr id="49" name="Google Shape;49;p10"/>
          <p:cNvSpPr txBox="1">
            <a:spLocks noGrp="1"/>
          </p:cNvSpPr>
          <p:nvPr>
            <p:ph type="title"/>
          </p:nvPr>
        </p:nvSpPr>
        <p:spPr>
          <a:xfrm>
            <a:off x="536467" y="446200"/>
            <a:ext cx="8506000" cy="342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FFFFFF"/>
              </a:buClr>
              <a:buSzPts val="1100"/>
              <a:buNone/>
              <a:defRPr sz="1467">
                <a:solidFill>
                  <a:srgbClr val="FFFFFF"/>
                </a:solidFill>
              </a:defRPr>
            </a:lvl1pPr>
            <a:lvl2pPr lvl="1" rtl="0">
              <a:lnSpc>
                <a:spcPct val="100000"/>
              </a:lnSpc>
              <a:spcBef>
                <a:spcPts val="0"/>
              </a:spcBef>
              <a:spcAft>
                <a:spcPts val="0"/>
              </a:spcAft>
              <a:buSzPts val="2000"/>
              <a:buNone/>
              <a:defRPr sz="2667"/>
            </a:lvl2pPr>
            <a:lvl3pPr lvl="2" rtl="0">
              <a:lnSpc>
                <a:spcPct val="100000"/>
              </a:lnSpc>
              <a:spcBef>
                <a:spcPts val="0"/>
              </a:spcBef>
              <a:spcAft>
                <a:spcPts val="0"/>
              </a:spcAft>
              <a:buSzPts val="2000"/>
              <a:buNone/>
              <a:defRPr sz="2667"/>
            </a:lvl3pPr>
            <a:lvl4pPr lvl="3" rtl="0">
              <a:lnSpc>
                <a:spcPct val="100000"/>
              </a:lnSpc>
              <a:spcBef>
                <a:spcPts val="0"/>
              </a:spcBef>
              <a:spcAft>
                <a:spcPts val="0"/>
              </a:spcAft>
              <a:buSzPts val="2000"/>
              <a:buNone/>
              <a:defRPr sz="2667"/>
            </a:lvl4pPr>
            <a:lvl5pPr lvl="4" rtl="0">
              <a:lnSpc>
                <a:spcPct val="100000"/>
              </a:lnSpc>
              <a:spcBef>
                <a:spcPts val="0"/>
              </a:spcBef>
              <a:spcAft>
                <a:spcPts val="0"/>
              </a:spcAft>
              <a:buSzPts val="2000"/>
              <a:buNone/>
              <a:defRPr sz="2667"/>
            </a:lvl5pPr>
            <a:lvl6pPr lvl="5" rtl="0">
              <a:lnSpc>
                <a:spcPct val="100000"/>
              </a:lnSpc>
              <a:spcBef>
                <a:spcPts val="0"/>
              </a:spcBef>
              <a:spcAft>
                <a:spcPts val="0"/>
              </a:spcAft>
              <a:buSzPts val="2000"/>
              <a:buNone/>
              <a:defRPr sz="2667"/>
            </a:lvl6pPr>
            <a:lvl7pPr lvl="6" rtl="0">
              <a:lnSpc>
                <a:spcPct val="100000"/>
              </a:lnSpc>
              <a:spcBef>
                <a:spcPts val="0"/>
              </a:spcBef>
              <a:spcAft>
                <a:spcPts val="0"/>
              </a:spcAft>
              <a:buSzPts val="2000"/>
              <a:buNone/>
              <a:defRPr sz="2667"/>
            </a:lvl7pPr>
            <a:lvl8pPr lvl="7" rtl="0">
              <a:lnSpc>
                <a:spcPct val="100000"/>
              </a:lnSpc>
              <a:spcBef>
                <a:spcPts val="0"/>
              </a:spcBef>
              <a:spcAft>
                <a:spcPts val="0"/>
              </a:spcAft>
              <a:buSzPts val="2000"/>
              <a:buNone/>
              <a:defRPr sz="2667"/>
            </a:lvl8pPr>
            <a:lvl9pPr lvl="8" rtl="0">
              <a:lnSpc>
                <a:spcPct val="100000"/>
              </a:lnSpc>
              <a:spcBef>
                <a:spcPts val="0"/>
              </a:spcBef>
              <a:spcAft>
                <a:spcPts val="0"/>
              </a:spcAft>
              <a:buSzPts val="2000"/>
              <a:buNone/>
              <a:defRPr sz="2667"/>
            </a:lvl9pPr>
          </a:lstStyle>
          <a:p>
            <a:endParaRPr/>
          </a:p>
        </p:txBody>
      </p:sp>
      <p:sp>
        <p:nvSpPr>
          <p:cNvPr id="50" name="Google Shape;50;p10"/>
          <p:cNvSpPr txBox="1">
            <a:spLocks noGrp="1"/>
          </p:cNvSpPr>
          <p:nvPr>
            <p:ph type="body" idx="3"/>
          </p:nvPr>
        </p:nvSpPr>
        <p:spPr>
          <a:xfrm>
            <a:off x="6171000" y="1244200"/>
            <a:ext cx="5538400" cy="1836000"/>
          </a:xfrm>
          <a:prstGeom prst="rect">
            <a:avLst/>
          </a:prstGeom>
          <a:noFill/>
          <a:ln>
            <a:noFill/>
          </a:ln>
        </p:spPr>
        <p:txBody>
          <a:bodyPr spcFirstLastPara="1" wrap="square" lIns="68575" tIns="34275" rIns="68575" bIns="34275" anchor="t" anchorCtr="0">
            <a:noAutofit/>
          </a:bodyPr>
          <a:lstStyle>
            <a:lvl1pPr marL="609585" lvl="0" indent="-304792" algn="l" rtl="0">
              <a:lnSpc>
                <a:spcPct val="100000"/>
              </a:lnSpc>
              <a:spcBef>
                <a:spcPts val="0"/>
              </a:spcBef>
              <a:spcAft>
                <a:spcPts val="0"/>
              </a:spcAft>
              <a:buClr>
                <a:schemeClr val="dk2"/>
              </a:buClr>
              <a:buSzPts val="1200"/>
              <a:buNone/>
              <a:defRPr sz="1600"/>
            </a:lvl1pPr>
            <a:lvl2pPr marL="1219170" lvl="1" indent="-423323" algn="l" rtl="0">
              <a:lnSpc>
                <a:spcPct val="100000"/>
              </a:lnSpc>
              <a:spcBef>
                <a:spcPts val="667"/>
              </a:spcBef>
              <a:spcAft>
                <a:spcPts val="0"/>
              </a:spcAft>
              <a:buClr>
                <a:schemeClr val="dk2"/>
              </a:buClr>
              <a:buSzPts val="1400"/>
              <a:buChar char="•"/>
              <a:defRPr sz="1600"/>
            </a:lvl2pPr>
            <a:lvl3pPr marL="1828754" lvl="2" indent="-304792" algn="l" rtl="0">
              <a:lnSpc>
                <a:spcPct val="100000"/>
              </a:lnSpc>
              <a:spcBef>
                <a:spcPts val="667"/>
              </a:spcBef>
              <a:spcAft>
                <a:spcPts val="0"/>
              </a:spcAft>
              <a:buClr>
                <a:schemeClr val="dk2"/>
              </a:buClr>
              <a:buSzPts val="1600"/>
              <a:buNone/>
              <a:defRPr sz="1200"/>
            </a:lvl3pPr>
            <a:lvl4pPr marL="2438339" lvl="3" indent="-304792" algn="l" rtl="0">
              <a:lnSpc>
                <a:spcPct val="100000"/>
              </a:lnSpc>
              <a:spcBef>
                <a:spcPts val="400"/>
              </a:spcBef>
              <a:spcAft>
                <a:spcPts val="0"/>
              </a:spcAft>
              <a:buClr>
                <a:schemeClr val="dk2"/>
              </a:buClr>
              <a:buSzPts val="1400"/>
              <a:buNone/>
              <a:defRPr sz="1200"/>
            </a:lvl4pPr>
            <a:lvl5pPr marL="3047924" lvl="4" indent="-423323" algn="l" rtl="0">
              <a:lnSpc>
                <a:spcPct val="100000"/>
              </a:lnSpc>
              <a:spcBef>
                <a:spcPts val="400"/>
              </a:spcBef>
              <a:spcAft>
                <a:spcPts val="0"/>
              </a:spcAft>
              <a:buClr>
                <a:schemeClr val="dk2"/>
              </a:buClr>
              <a:buSzPts val="1400"/>
              <a:buChar char="•"/>
              <a:defRPr sz="1200"/>
            </a:lvl5pPr>
            <a:lvl6pPr marL="3657509" lvl="5" indent="-423323" algn="l" rtl="0">
              <a:lnSpc>
                <a:spcPct val="100000"/>
              </a:lnSpc>
              <a:spcBef>
                <a:spcPts val="400"/>
              </a:spcBef>
              <a:spcAft>
                <a:spcPts val="0"/>
              </a:spcAft>
              <a:buClr>
                <a:schemeClr val="dk1"/>
              </a:buClr>
              <a:buSzPts val="1400"/>
              <a:buChar char="•"/>
              <a:defRPr/>
            </a:lvl6pPr>
            <a:lvl7pPr marL="4267093" lvl="6" indent="-423323" algn="l" rtl="0">
              <a:lnSpc>
                <a:spcPct val="100000"/>
              </a:lnSpc>
              <a:spcBef>
                <a:spcPts val="400"/>
              </a:spcBef>
              <a:spcAft>
                <a:spcPts val="0"/>
              </a:spcAft>
              <a:buClr>
                <a:schemeClr val="dk1"/>
              </a:buClr>
              <a:buSzPts val="1400"/>
              <a:buChar char="•"/>
              <a:defRPr/>
            </a:lvl7pPr>
            <a:lvl8pPr marL="4876678" lvl="7" indent="-423323" algn="l" rtl="0">
              <a:lnSpc>
                <a:spcPct val="100000"/>
              </a:lnSpc>
              <a:spcBef>
                <a:spcPts val="400"/>
              </a:spcBef>
              <a:spcAft>
                <a:spcPts val="0"/>
              </a:spcAft>
              <a:buClr>
                <a:schemeClr val="dk1"/>
              </a:buClr>
              <a:buSzPts val="1400"/>
              <a:buChar char="•"/>
              <a:defRPr/>
            </a:lvl8pPr>
            <a:lvl9pPr marL="5486263" lvl="8" indent="-423323" algn="l" rtl="0">
              <a:lnSpc>
                <a:spcPct val="100000"/>
              </a:lnSpc>
              <a:spcBef>
                <a:spcPts val="400"/>
              </a:spcBef>
              <a:spcAft>
                <a:spcPts val="0"/>
              </a:spcAft>
              <a:buClr>
                <a:schemeClr val="dk1"/>
              </a:buClr>
              <a:buSzPts val="1400"/>
              <a:buChar char="•"/>
              <a:defRPr/>
            </a:lvl9pPr>
          </a:lstStyle>
          <a:p>
            <a:endParaRPr/>
          </a:p>
        </p:txBody>
      </p:sp>
      <p:sp>
        <p:nvSpPr>
          <p:cNvPr id="51" name="Google Shape;51;p10"/>
          <p:cNvSpPr txBox="1">
            <a:spLocks noGrp="1"/>
          </p:cNvSpPr>
          <p:nvPr>
            <p:ph type="title" idx="4"/>
          </p:nvPr>
        </p:nvSpPr>
        <p:spPr>
          <a:xfrm>
            <a:off x="536533" y="6489700"/>
            <a:ext cx="1056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
        <p:nvSpPr>
          <p:cNvPr id="52" name="Google Shape;52;p10"/>
          <p:cNvSpPr txBox="1">
            <a:spLocks noGrp="1"/>
          </p:cNvSpPr>
          <p:nvPr>
            <p:ph type="title" idx="5"/>
          </p:nvPr>
        </p:nvSpPr>
        <p:spPr>
          <a:xfrm>
            <a:off x="1592533" y="6489700"/>
            <a:ext cx="4800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Tree>
    <p:extLst>
      <p:ext uri="{BB962C8B-B14F-4D97-AF65-F5344CB8AC3E}">
        <p14:creationId xmlns:p14="http://schemas.microsoft.com/office/powerpoint/2010/main" val="2614813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53"/>
        <p:cNvGrpSpPr/>
        <p:nvPr/>
      </p:nvGrpSpPr>
      <p:grpSpPr>
        <a:xfrm>
          <a:off x="0" y="0"/>
          <a:ext cx="0" cy="0"/>
          <a:chOff x="0" y="0"/>
          <a:chExt cx="0" cy="0"/>
        </a:xfrm>
      </p:grpSpPr>
      <p:sp>
        <p:nvSpPr>
          <p:cNvPr id="54" name="Google Shape;54;p11"/>
          <p:cNvSpPr txBox="1">
            <a:spLocks noGrp="1"/>
          </p:cNvSpPr>
          <p:nvPr>
            <p:ph type="body" idx="1"/>
          </p:nvPr>
        </p:nvSpPr>
        <p:spPr>
          <a:xfrm>
            <a:off x="536400" y="2333765"/>
            <a:ext cx="11163600" cy="3891200"/>
          </a:xfrm>
          <a:prstGeom prst="rect">
            <a:avLst/>
          </a:prstGeom>
          <a:noFill/>
          <a:ln>
            <a:noFill/>
          </a:ln>
        </p:spPr>
        <p:txBody>
          <a:bodyPr spcFirstLastPara="1" wrap="square" lIns="68575" tIns="34275" rIns="68575" bIns="34275" anchor="t" anchorCtr="0">
            <a:noAutofit/>
          </a:bodyPr>
          <a:lstStyle>
            <a:lvl1pPr marL="609585" lvl="0" indent="-304792" algn="l">
              <a:lnSpc>
                <a:spcPct val="100000"/>
              </a:lnSpc>
              <a:spcBef>
                <a:spcPts val="0"/>
              </a:spcBef>
              <a:spcAft>
                <a:spcPts val="0"/>
              </a:spcAft>
              <a:buClr>
                <a:schemeClr val="dk2"/>
              </a:buClr>
              <a:buSzPts val="1400"/>
              <a:buNone/>
              <a:defRPr sz="1600"/>
            </a:lvl1pPr>
            <a:lvl2pPr marL="1219170" lvl="1" indent="-423323" algn="l">
              <a:lnSpc>
                <a:spcPct val="100000"/>
              </a:lnSpc>
              <a:spcBef>
                <a:spcPts val="667"/>
              </a:spcBef>
              <a:spcAft>
                <a:spcPts val="0"/>
              </a:spcAft>
              <a:buClr>
                <a:schemeClr val="dk2"/>
              </a:buClr>
              <a:buSzPts val="1400"/>
              <a:buChar char="•"/>
              <a:defRPr sz="1600"/>
            </a:lvl2pPr>
            <a:lvl3pPr marL="1828754" lvl="2" indent="-304792" algn="l">
              <a:lnSpc>
                <a:spcPct val="100000"/>
              </a:lnSpc>
              <a:spcBef>
                <a:spcPts val="667"/>
              </a:spcBef>
              <a:spcAft>
                <a:spcPts val="0"/>
              </a:spcAft>
              <a:buClr>
                <a:schemeClr val="dk2"/>
              </a:buClr>
              <a:buSzPts val="1600"/>
              <a:buNone/>
              <a:defRPr sz="1200"/>
            </a:lvl3pPr>
            <a:lvl4pPr marL="2438339" lvl="3" indent="-304792" algn="l">
              <a:lnSpc>
                <a:spcPct val="100000"/>
              </a:lnSpc>
              <a:spcBef>
                <a:spcPts val="400"/>
              </a:spcBef>
              <a:spcAft>
                <a:spcPts val="0"/>
              </a:spcAft>
              <a:buClr>
                <a:schemeClr val="dk2"/>
              </a:buClr>
              <a:buSzPts val="1400"/>
              <a:buNone/>
              <a:defRPr sz="1200"/>
            </a:lvl4pPr>
            <a:lvl5pPr marL="3047924" lvl="4" indent="-423323" algn="l">
              <a:lnSpc>
                <a:spcPct val="100000"/>
              </a:lnSpc>
              <a:spcBef>
                <a:spcPts val="400"/>
              </a:spcBef>
              <a:spcAft>
                <a:spcPts val="0"/>
              </a:spcAft>
              <a:buClr>
                <a:schemeClr val="dk2"/>
              </a:buClr>
              <a:buSzPts val="1400"/>
              <a:buChar char="•"/>
              <a:defRPr sz="1200"/>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endParaRPr/>
          </a:p>
        </p:txBody>
      </p:sp>
      <p:sp>
        <p:nvSpPr>
          <p:cNvPr id="55" name="Google Shape;55;p11"/>
          <p:cNvSpPr txBox="1">
            <a:spLocks noGrp="1"/>
          </p:cNvSpPr>
          <p:nvPr>
            <p:ph type="sldNum" idx="12"/>
          </p:nvPr>
        </p:nvSpPr>
        <p:spPr>
          <a:xfrm>
            <a:off x="10979875" y="6489701"/>
            <a:ext cx="720000" cy="2160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smtClean="0"/>
              <a:pPr/>
              <a:t>‹N›</a:t>
            </a:fld>
            <a:endParaRPr lang="it-IT"/>
          </a:p>
        </p:txBody>
      </p:sp>
      <p:pic>
        <p:nvPicPr>
          <p:cNvPr id="56" name="Google Shape;56;p11"/>
          <p:cNvPicPr preferRelativeResize="0"/>
          <p:nvPr/>
        </p:nvPicPr>
        <p:blipFill>
          <a:blip r:embed="rId2">
            <a:alphaModFix/>
          </a:blip>
          <a:stretch>
            <a:fillRect/>
          </a:stretch>
        </p:blipFill>
        <p:spPr>
          <a:xfrm>
            <a:off x="0" y="446370"/>
            <a:ext cx="9677400" cy="342900"/>
          </a:xfrm>
          <a:prstGeom prst="rect">
            <a:avLst/>
          </a:prstGeom>
          <a:noFill/>
          <a:ln>
            <a:noFill/>
          </a:ln>
        </p:spPr>
      </p:pic>
      <p:sp>
        <p:nvSpPr>
          <p:cNvPr id="57" name="Google Shape;57;p11"/>
          <p:cNvSpPr txBox="1">
            <a:spLocks noGrp="1"/>
          </p:cNvSpPr>
          <p:nvPr>
            <p:ph type="title"/>
          </p:nvPr>
        </p:nvSpPr>
        <p:spPr>
          <a:xfrm>
            <a:off x="536467" y="446200"/>
            <a:ext cx="8506000" cy="342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FFFFFF"/>
              </a:buClr>
              <a:buSzPts val="1100"/>
              <a:buNone/>
              <a:defRPr sz="1467">
                <a:solidFill>
                  <a:srgbClr val="FFFFFF"/>
                </a:solidFill>
              </a:defRPr>
            </a:lvl1pPr>
            <a:lvl2pPr lvl="1" rtl="0">
              <a:lnSpc>
                <a:spcPct val="100000"/>
              </a:lnSpc>
              <a:spcBef>
                <a:spcPts val="0"/>
              </a:spcBef>
              <a:spcAft>
                <a:spcPts val="0"/>
              </a:spcAft>
              <a:buSzPts val="2000"/>
              <a:buNone/>
              <a:defRPr sz="2667"/>
            </a:lvl2pPr>
            <a:lvl3pPr lvl="2" rtl="0">
              <a:lnSpc>
                <a:spcPct val="100000"/>
              </a:lnSpc>
              <a:spcBef>
                <a:spcPts val="0"/>
              </a:spcBef>
              <a:spcAft>
                <a:spcPts val="0"/>
              </a:spcAft>
              <a:buSzPts val="2000"/>
              <a:buNone/>
              <a:defRPr sz="2667"/>
            </a:lvl3pPr>
            <a:lvl4pPr lvl="3" rtl="0">
              <a:lnSpc>
                <a:spcPct val="100000"/>
              </a:lnSpc>
              <a:spcBef>
                <a:spcPts val="0"/>
              </a:spcBef>
              <a:spcAft>
                <a:spcPts val="0"/>
              </a:spcAft>
              <a:buSzPts val="2000"/>
              <a:buNone/>
              <a:defRPr sz="2667"/>
            </a:lvl4pPr>
            <a:lvl5pPr lvl="4" rtl="0">
              <a:lnSpc>
                <a:spcPct val="100000"/>
              </a:lnSpc>
              <a:spcBef>
                <a:spcPts val="0"/>
              </a:spcBef>
              <a:spcAft>
                <a:spcPts val="0"/>
              </a:spcAft>
              <a:buSzPts val="2000"/>
              <a:buNone/>
              <a:defRPr sz="2667"/>
            </a:lvl5pPr>
            <a:lvl6pPr lvl="5" rtl="0">
              <a:lnSpc>
                <a:spcPct val="100000"/>
              </a:lnSpc>
              <a:spcBef>
                <a:spcPts val="0"/>
              </a:spcBef>
              <a:spcAft>
                <a:spcPts val="0"/>
              </a:spcAft>
              <a:buSzPts val="2000"/>
              <a:buNone/>
              <a:defRPr sz="2667"/>
            </a:lvl6pPr>
            <a:lvl7pPr lvl="6" rtl="0">
              <a:lnSpc>
                <a:spcPct val="100000"/>
              </a:lnSpc>
              <a:spcBef>
                <a:spcPts val="0"/>
              </a:spcBef>
              <a:spcAft>
                <a:spcPts val="0"/>
              </a:spcAft>
              <a:buSzPts val="2000"/>
              <a:buNone/>
              <a:defRPr sz="2667"/>
            </a:lvl7pPr>
            <a:lvl8pPr lvl="7" rtl="0">
              <a:lnSpc>
                <a:spcPct val="100000"/>
              </a:lnSpc>
              <a:spcBef>
                <a:spcPts val="0"/>
              </a:spcBef>
              <a:spcAft>
                <a:spcPts val="0"/>
              </a:spcAft>
              <a:buSzPts val="2000"/>
              <a:buNone/>
              <a:defRPr sz="2667"/>
            </a:lvl8pPr>
            <a:lvl9pPr lvl="8" rtl="0">
              <a:lnSpc>
                <a:spcPct val="100000"/>
              </a:lnSpc>
              <a:spcBef>
                <a:spcPts val="0"/>
              </a:spcBef>
              <a:spcAft>
                <a:spcPts val="0"/>
              </a:spcAft>
              <a:buSzPts val="2000"/>
              <a:buNone/>
              <a:defRPr sz="2667"/>
            </a:lvl9pPr>
          </a:lstStyle>
          <a:p>
            <a:endParaRPr/>
          </a:p>
        </p:txBody>
      </p:sp>
      <p:sp>
        <p:nvSpPr>
          <p:cNvPr id="58" name="Google Shape;58;p11"/>
          <p:cNvSpPr txBox="1">
            <a:spLocks noGrp="1"/>
          </p:cNvSpPr>
          <p:nvPr>
            <p:ph type="title" idx="2"/>
          </p:nvPr>
        </p:nvSpPr>
        <p:spPr>
          <a:xfrm>
            <a:off x="536400" y="1244467"/>
            <a:ext cx="11163600" cy="8640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Clr>
                <a:schemeClr val="dk2"/>
              </a:buClr>
              <a:buSzPts val="2000"/>
              <a:buNone/>
              <a:defRPr sz="2667"/>
            </a:lvl1pPr>
            <a:lvl2pPr lvl="1" rtl="0">
              <a:lnSpc>
                <a:spcPct val="100000"/>
              </a:lnSpc>
              <a:spcBef>
                <a:spcPts val="0"/>
              </a:spcBef>
              <a:spcAft>
                <a:spcPts val="0"/>
              </a:spcAft>
              <a:buSzPts val="2000"/>
              <a:buNone/>
              <a:defRPr sz="2667"/>
            </a:lvl2pPr>
            <a:lvl3pPr lvl="2" rtl="0">
              <a:lnSpc>
                <a:spcPct val="100000"/>
              </a:lnSpc>
              <a:spcBef>
                <a:spcPts val="0"/>
              </a:spcBef>
              <a:spcAft>
                <a:spcPts val="0"/>
              </a:spcAft>
              <a:buSzPts val="2000"/>
              <a:buNone/>
              <a:defRPr sz="2667"/>
            </a:lvl3pPr>
            <a:lvl4pPr lvl="3" rtl="0">
              <a:lnSpc>
                <a:spcPct val="100000"/>
              </a:lnSpc>
              <a:spcBef>
                <a:spcPts val="0"/>
              </a:spcBef>
              <a:spcAft>
                <a:spcPts val="0"/>
              </a:spcAft>
              <a:buSzPts val="2000"/>
              <a:buNone/>
              <a:defRPr sz="2667"/>
            </a:lvl4pPr>
            <a:lvl5pPr lvl="4" rtl="0">
              <a:lnSpc>
                <a:spcPct val="100000"/>
              </a:lnSpc>
              <a:spcBef>
                <a:spcPts val="0"/>
              </a:spcBef>
              <a:spcAft>
                <a:spcPts val="0"/>
              </a:spcAft>
              <a:buSzPts val="2000"/>
              <a:buNone/>
              <a:defRPr sz="2667"/>
            </a:lvl5pPr>
            <a:lvl6pPr lvl="5" rtl="0">
              <a:lnSpc>
                <a:spcPct val="100000"/>
              </a:lnSpc>
              <a:spcBef>
                <a:spcPts val="0"/>
              </a:spcBef>
              <a:spcAft>
                <a:spcPts val="0"/>
              </a:spcAft>
              <a:buSzPts val="2000"/>
              <a:buNone/>
              <a:defRPr sz="2667"/>
            </a:lvl6pPr>
            <a:lvl7pPr lvl="6" rtl="0">
              <a:lnSpc>
                <a:spcPct val="100000"/>
              </a:lnSpc>
              <a:spcBef>
                <a:spcPts val="0"/>
              </a:spcBef>
              <a:spcAft>
                <a:spcPts val="0"/>
              </a:spcAft>
              <a:buSzPts val="2000"/>
              <a:buNone/>
              <a:defRPr sz="2667"/>
            </a:lvl7pPr>
            <a:lvl8pPr lvl="7" rtl="0">
              <a:lnSpc>
                <a:spcPct val="100000"/>
              </a:lnSpc>
              <a:spcBef>
                <a:spcPts val="0"/>
              </a:spcBef>
              <a:spcAft>
                <a:spcPts val="0"/>
              </a:spcAft>
              <a:buSzPts val="2000"/>
              <a:buNone/>
              <a:defRPr sz="2667"/>
            </a:lvl8pPr>
            <a:lvl9pPr lvl="8" rtl="0">
              <a:lnSpc>
                <a:spcPct val="100000"/>
              </a:lnSpc>
              <a:spcBef>
                <a:spcPts val="0"/>
              </a:spcBef>
              <a:spcAft>
                <a:spcPts val="0"/>
              </a:spcAft>
              <a:buSzPts val="2000"/>
              <a:buNone/>
              <a:defRPr sz="2667"/>
            </a:lvl9pPr>
          </a:lstStyle>
          <a:p>
            <a:endParaRPr/>
          </a:p>
        </p:txBody>
      </p:sp>
      <p:sp>
        <p:nvSpPr>
          <p:cNvPr id="59" name="Google Shape;59;p11"/>
          <p:cNvSpPr txBox="1">
            <a:spLocks noGrp="1"/>
          </p:cNvSpPr>
          <p:nvPr>
            <p:ph type="title" idx="3"/>
          </p:nvPr>
        </p:nvSpPr>
        <p:spPr>
          <a:xfrm>
            <a:off x="536533" y="6489700"/>
            <a:ext cx="1056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
        <p:nvSpPr>
          <p:cNvPr id="60" name="Google Shape;60;p11"/>
          <p:cNvSpPr txBox="1">
            <a:spLocks noGrp="1"/>
          </p:cNvSpPr>
          <p:nvPr>
            <p:ph type="title" idx="4"/>
          </p:nvPr>
        </p:nvSpPr>
        <p:spPr>
          <a:xfrm>
            <a:off x="1592533" y="6489700"/>
            <a:ext cx="4800000" cy="21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000000"/>
              </a:buClr>
              <a:buSzPts val="700"/>
              <a:buNone/>
              <a:defRPr sz="933">
                <a:solidFill>
                  <a:srgbClr val="000000"/>
                </a:solidFill>
              </a:defRPr>
            </a:lvl1pPr>
            <a:lvl2pPr lvl="1" rtl="0">
              <a:lnSpc>
                <a:spcPct val="100000"/>
              </a:lnSpc>
              <a:spcBef>
                <a:spcPts val="0"/>
              </a:spcBef>
              <a:spcAft>
                <a:spcPts val="0"/>
              </a:spcAft>
              <a:buSzPts val="700"/>
              <a:buNone/>
              <a:defRPr sz="933"/>
            </a:lvl2pPr>
            <a:lvl3pPr lvl="2" rtl="0">
              <a:lnSpc>
                <a:spcPct val="100000"/>
              </a:lnSpc>
              <a:spcBef>
                <a:spcPts val="0"/>
              </a:spcBef>
              <a:spcAft>
                <a:spcPts val="0"/>
              </a:spcAft>
              <a:buSzPts val="700"/>
              <a:buNone/>
              <a:defRPr sz="933"/>
            </a:lvl3pPr>
            <a:lvl4pPr lvl="3" rtl="0">
              <a:lnSpc>
                <a:spcPct val="100000"/>
              </a:lnSpc>
              <a:spcBef>
                <a:spcPts val="0"/>
              </a:spcBef>
              <a:spcAft>
                <a:spcPts val="0"/>
              </a:spcAft>
              <a:buSzPts val="700"/>
              <a:buNone/>
              <a:defRPr sz="933"/>
            </a:lvl4pPr>
            <a:lvl5pPr lvl="4" rtl="0">
              <a:lnSpc>
                <a:spcPct val="100000"/>
              </a:lnSpc>
              <a:spcBef>
                <a:spcPts val="0"/>
              </a:spcBef>
              <a:spcAft>
                <a:spcPts val="0"/>
              </a:spcAft>
              <a:buSzPts val="700"/>
              <a:buNone/>
              <a:defRPr sz="933"/>
            </a:lvl5pPr>
            <a:lvl6pPr lvl="5" rtl="0">
              <a:lnSpc>
                <a:spcPct val="100000"/>
              </a:lnSpc>
              <a:spcBef>
                <a:spcPts val="0"/>
              </a:spcBef>
              <a:spcAft>
                <a:spcPts val="0"/>
              </a:spcAft>
              <a:buSzPts val="700"/>
              <a:buNone/>
              <a:defRPr sz="933"/>
            </a:lvl6pPr>
            <a:lvl7pPr lvl="6" rtl="0">
              <a:lnSpc>
                <a:spcPct val="100000"/>
              </a:lnSpc>
              <a:spcBef>
                <a:spcPts val="0"/>
              </a:spcBef>
              <a:spcAft>
                <a:spcPts val="0"/>
              </a:spcAft>
              <a:buSzPts val="700"/>
              <a:buNone/>
              <a:defRPr sz="933"/>
            </a:lvl7pPr>
            <a:lvl8pPr lvl="7" rtl="0">
              <a:lnSpc>
                <a:spcPct val="100000"/>
              </a:lnSpc>
              <a:spcBef>
                <a:spcPts val="0"/>
              </a:spcBef>
              <a:spcAft>
                <a:spcPts val="0"/>
              </a:spcAft>
              <a:buSzPts val="700"/>
              <a:buNone/>
              <a:defRPr sz="933"/>
            </a:lvl8pPr>
            <a:lvl9pPr lvl="8" rtl="0">
              <a:lnSpc>
                <a:spcPct val="100000"/>
              </a:lnSpc>
              <a:spcBef>
                <a:spcPts val="0"/>
              </a:spcBef>
              <a:spcAft>
                <a:spcPts val="0"/>
              </a:spcAft>
              <a:buSzPts val="700"/>
              <a:buNone/>
              <a:defRPr sz="933"/>
            </a:lvl9pPr>
          </a:lstStyle>
          <a:p>
            <a:endParaRPr/>
          </a:p>
        </p:txBody>
      </p:sp>
    </p:spTree>
    <p:extLst>
      <p:ext uri="{BB962C8B-B14F-4D97-AF65-F5344CB8AC3E}">
        <p14:creationId xmlns:p14="http://schemas.microsoft.com/office/powerpoint/2010/main" val="1703556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4.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54637" y="2066191"/>
            <a:ext cx="10440000" cy="1440000"/>
          </a:xfrm>
          <a:prstGeom prst="rect">
            <a:avLst/>
          </a:prstGeom>
          <a:noFill/>
          <a:ln>
            <a:noFill/>
          </a:ln>
        </p:spPr>
        <p:txBody>
          <a:bodyPr spcFirstLastPara="1" wrap="square" lIns="68575" tIns="34275" rIns="68575" bIns="34275" anchor="t" anchorCtr="0">
            <a:noAutofit/>
          </a:bodyPr>
          <a:lstStyle>
            <a:lvl1pPr marR="0" lvl="0" algn="l" rtl="0">
              <a:lnSpc>
                <a:spcPct val="95000"/>
              </a:lnSpc>
              <a:spcBef>
                <a:spcPts val="0"/>
              </a:spcBef>
              <a:spcAft>
                <a:spcPts val="0"/>
              </a:spcAft>
              <a:buClr>
                <a:schemeClr val="lt1"/>
              </a:buClr>
              <a:buSzPts val="3500"/>
              <a:buFont typeface="Encode Sans Expanded Light"/>
              <a:buNone/>
              <a:defRPr sz="3500" i="0" u="none" strike="noStrike" cap="none">
                <a:solidFill>
                  <a:schemeClr val="lt1"/>
                </a:solidFill>
                <a:latin typeface="Encode Sans Expanded Light"/>
                <a:ea typeface="Encode Sans Expanded Light"/>
                <a:cs typeface="Encode Sans Expanded Light"/>
                <a:sym typeface="Encode Sans Expanded Light"/>
              </a:defRPr>
            </a:lvl1pPr>
            <a:lvl2pPr lvl="1" rtl="0">
              <a:spcBef>
                <a:spcPts val="0"/>
              </a:spcBef>
              <a:spcAft>
                <a:spcPts val="0"/>
              </a:spcAft>
              <a:buSzPts val="3500"/>
              <a:buFont typeface="Encode Sans Expanded Light"/>
              <a:buNone/>
              <a:defRPr sz="3500">
                <a:latin typeface="Encode Sans Expanded Light"/>
                <a:ea typeface="Encode Sans Expanded Light"/>
                <a:cs typeface="Encode Sans Expanded Light"/>
                <a:sym typeface="Encode Sans Expanded Light"/>
              </a:defRPr>
            </a:lvl2pPr>
            <a:lvl3pPr lvl="2" rtl="0">
              <a:spcBef>
                <a:spcPts val="0"/>
              </a:spcBef>
              <a:spcAft>
                <a:spcPts val="0"/>
              </a:spcAft>
              <a:buSzPts val="3500"/>
              <a:buFont typeface="Encode Sans Expanded Light"/>
              <a:buNone/>
              <a:defRPr sz="3500">
                <a:latin typeface="Encode Sans Expanded Light"/>
                <a:ea typeface="Encode Sans Expanded Light"/>
                <a:cs typeface="Encode Sans Expanded Light"/>
                <a:sym typeface="Encode Sans Expanded Light"/>
              </a:defRPr>
            </a:lvl3pPr>
            <a:lvl4pPr lvl="3" rtl="0">
              <a:spcBef>
                <a:spcPts val="0"/>
              </a:spcBef>
              <a:spcAft>
                <a:spcPts val="0"/>
              </a:spcAft>
              <a:buSzPts val="3500"/>
              <a:buFont typeface="Encode Sans Expanded Light"/>
              <a:buNone/>
              <a:defRPr sz="3500">
                <a:latin typeface="Encode Sans Expanded Light"/>
                <a:ea typeface="Encode Sans Expanded Light"/>
                <a:cs typeface="Encode Sans Expanded Light"/>
                <a:sym typeface="Encode Sans Expanded Light"/>
              </a:defRPr>
            </a:lvl4pPr>
            <a:lvl5pPr lvl="4" rtl="0">
              <a:spcBef>
                <a:spcPts val="0"/>
              </a:spcBef>
              <a:spcAft>
                <a:spcPts val="0"/>
              </a:spcAft>
              <a:buSzPts val="3500"/>
              <a:buFont typeface="Encode Sans Expanded Light"/>
              <a:buNone/>
              <a:defRPr sz="3500">
                <a:latin typeface="Encode Sans Expanded Light"/>
                <a:ea typeface="Encode Sans Expanded Light"/>
                <a:cs typeface="Encode Sans Expanded Light"/>
                <a:sym typeface="Encode Sans Expanded Light"/>
              </a:defRPr>
            </a:lvl5pPr>
            <a:lvl6pPr lvl="5" rtl="0">
              <a:spcBef>
                <a:spcPts val="0"/>
              </a:spcBef>
              <a:spcAft>
                <a:spcPts val="0"/>
              </a:spcAft>
              <a:buSzPts val="3500"/>
              <a:buFont typeface="Encode Sans Expanded Light"/>
              <a:buNone/>
              <a:defRPr sz="3500">
                <a:latin typeface="Encode Sans Expanded Light"/>
                <a:ea typeface="Encode Sans Expanded Light"/>
                <a:cs typeface="Encode Sans Expanded Light"/>
                <a:sym typeface="Encode Sans Expanded Light"/>
              </a:defRPr>
            </a:lvl6pPr>
            <a:lvl7pPr lvl="6" rtl="0">
              <a:spcBef>
                <a:spcPts val="0"/>
              </a:spcBef>
              <a:spcAft>
                <a:spcPts val="0"/>
              </a:spcAft>
              <a:buSzPts val="3500"/>
              <a:buFont typeface="Encode Sans Expanded Light"/>
              <a:buNone/>
              <a:defRPr sz="3500">
                <a:latin typeface="Encode Sans Expanded Light"/>
                <a:ea typeface="Encode Sans Expanded Light"/>
                <a:cs typeface="Encode Sans Expanded Light"/>
                <a:sym typeface="Encode Sans Expanded Light"/>
              </a:defRPr>
            </a:lvl7pPr>
            <a:lvl8pPr lvl="7" rtl="0">
              <a:spcBef>
                <a:spcPts val="0"/>
              </a:spcBef>
              <a:spcAft>
                <a:spcPts val="0"/>
              </a:spcAft>
              <a:buSzPts val="3500"/>
              <a:buFont typeface="Encode Sans Expanded Light"/>
              <a:buNone/>
              <a:defRPr sz="3500">
                <a:latin typeface="Encode Sans Expanded Light"/>
                <a:ea typeface="Encode Sans Expanded Light"/>
                <a:cs typeface="Encode Sans Expanded Light"/>
                <a:sym typeface="Encode Sans Expanded Light"/>
              </a:defRPr>
            </a:lvl8pPr>
            <a:lvl9pPr lvl="8" rtl="0">
              <a:spcBef>
                <a:spcPts val="0"/>
              </a:spcBef>
              <a:spcAft>
                <a:spcPts val="0"/>
              </a:spcAft>
              <a:buSzPts val="3500"/>
              <a:buFont typeface="Encode Sans Expanded Light"/>
              <a:buNone/>
              <a:defRPr sz="3500">
                <a:latin typeface="Encode Sans Expanded Light"/>
                <a:ea typeface="Encode Sans Expanded Light"/>
                <a:cs typeface="Encode Sans Expanded Light"/>
                <a:sym typeface="Encode Sans Expanded Light"/>
              </a:defRPr>
            </a:lvl9pPr>
          </a:lstStyle>
          <a:p>
            <a:endParaRPr/>
          </a:p>
        </p:txBody>
      </p:sp>
      <p:sp>
        <p:nvSpPr>
          <p:cNvPr id="7" name="Google Shape;7;p1"/>
          <p:cNvSpPr txBox="1">
            <a:spLocks noGrp="1"/>
          </p:cNvSpPr>
          <p:nvPr>
            <p:ph type="body" idx="1"/>
          </p:nvPr>
        </p:nvSpPr>
        <p:spPr>
          <a:xfrm>
            <a:off x="1154637" y="3506215"/>
            <a:ext cx="10440000" cy="2412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5000"/>
              </a:lnSpc>
              <a:spcBef>
                <a:spcPts val="0"/>
              </a:spcBef>
              <a:spcAft>
                <a:spcPts val="0"/>
              </a:spcAft>
              <a:buClr>
                <a:schemeClr val="lt1"/>
              </a:buClr>
              <a:buSzPts val="1900"/>
              <a:buFont typeface="Encode Sans Expanded Light"/>
              <a:buNone/>
              <a:defRPr sz="1900" i="0" u="none" strike="noStrike" cap="none">
                <a:solidFill>
                  <a:schemeClr val="lt1"/>
                </a:solidFill>
                <a:latin typeface="Encode Sans Expanded Light"/>
                <a:ea typeface="Encode Sans Expanded Light"/>
                <a:cs typeface="Encode Sans Expanded Light"/>
                <a:sym typeface="Encode Sans Expanded Light"/>
              </a:defRPr>
            </a:lvl1pPr>
            <a:lvl2pPr marL="914400" marR="0" lvl="1" indent="-349250" algn="l" rtl="0">
              <a:lnSpc>
                <a:spcPct val="105000"/>
              </a:lnSpc>
              <a:spcBef>
                <a:spcPts val="0"/>
              </a:spcBef>
              <a:spcAft>
                <a:spcPts val="0"/>
              </a:spcAft>
              <a:buClr>
                <a:schemeClr val="lt1"/>
              </a:buClr>
              <a:buSzPts val="1900"/>
              <a:buFont typeface="Encode Sans Expanded Light"/>
              <a:buChar char="•"/>
              <a:defRPr sz="1900" i="0" u="none" strike="noStrike" cap="none">
                <a:solidFill>
                  <a:schemeClr val="lt1"/>
                </a:solidFill>
                <a:latin typeface="Encode Sans Expanded Light"/>
                <a:ea typeface="Encode Sans Expanded Light"/>
                <a:cs typeface="Encode Sans Expanded Light"/>
                <a:sym typeface="Encode Sans Expanded Light"/>
              </a:defRPr>
            </a:lvl2pPr>
            <a:lvl3pPr marL="1371600" marR="0" lvl="2" indent="-228600" algn="l" rtl="0">
              <a:lnSpc>
                <a:spcPct val="105000"/>
              </a:lnSpc>
              <a:spcBef>
                <a:spcPts val="0"/>
              </a:spcBef>
              <a:spcAft>
                <a:spcPts val="0"/>
              </a:spcAft>
              <a:buClr>
                <a:schemeClr val="lt1"/>
              </a:buClr>
              <a:buSzPts val="1900"/>
              <a:buFont typeface="Encode Sans Expanded Light"/>
              <a:buNone/>
              <a:defRPr sz="1900" i="0" u="none" strike="noStrike" cap="none">
                <a:solidFill>
                  <a:schemeClr val="lt1"/>
                </a:solidFill>
                <a:latin typeface="Encode Sans Expanded Light"/>
                <a:ea typeface="Encode Sans Expanded Light"/>
                <a:cs typeface="Encode Sans Expanded Light"/>
                <a:sym typeface="Encode Sans Expanded Light"/>
              </a:defRPr>
            </a:lvl3pPr>
            <a:lvl4pPr marL="1828800" marR="0" lvl="3" indent="-349250" algn="l" rtl="0">
              <a:lnSpc>
                <a:spcPct val="105000"/>
              </a:lnSpc>
              <a:spcBef>
                <a:spcPts val="0"/>
              </a:spcBef>
              <a:spcAft>
                <a:spcPts val="0"/>
              </a:spcAft>
              <a:buClr>
                <a:schemeClr val="lt1"/>
              </a:buClr>
              <a:buSzPts val="1900"/>
              <a:buFont typeface="Encode Sans Expanded Light"/>
              <a:buChar char="•"/>
              <a:defRPr sz="1900" i="0" u="none" strike="noStrike" cap="none">
                <a:solidFill>
                  <a:schemeClr val="lt1"/>
                </a:solidFill>
                <a:latin typeface="Encode Sans Expanded Light"/>
                <a:ea typeface="Encode Sans Expanded Light"/>
                <a:cs typeface="Encode Sans Expanded Light"/>
                <a:sym typeface="Encode Sans Expanded Light"/>
              </a:defRPr>
            </a:lvl4pPr>
            <a:lvl5pPr marL="2286000" marR="0" lvl="4" indent="-228600" algn="l" rtl="0">
              <a:lnSpc>
                <a:spcPct val="105000"/>
              </a:lnSpc>
              <a:spcBef>
                <a:spcPts val="0"/>
              </a:spcBef>
              <a:spcAft>
                <a:spcPts val="0"/>
              </a:spcAft>
              <a:buClr>
                <a:schemeClr val="lt1"/>
              </a:buClr>
              <a:buSzPts val="1900"/>
              <a:buFont typeface="Encode Sans Expanded Light"/>
              <a:buNone/>
              <a:defRPr sz="1900" i="0" u="none" strike="noStrike" cap="none">
                <a:solidFill>
                  <a:schemeClr val="lt1"/>
                </a:solidFill>
                <a:latin typeface="Encode Sans Expanded Light"/>
                <a:ea typeface="Encode Sans Expanded Light"/>
                <a:cs typeface="Encode Sans Expanded Light"/>
                <a:sym typeface="Encode Sans Expanded Light"/>
              </a:defRPr>
            </a:lvl5pPr>
            <a:lvl6pPr marL="2743200" marR="0" lvl="5" indent="-349250" algn="l" rtl="0">
              <a:lnSpc>
                <a:spcPct val="90000"/>
              </a:lnSpc>
              <a:spcBef>
                <a:spcPts val="300"/>
              </a:spcBef>
              <a:spcAft>
                <a:spcPts val="0"/>
              </a:spcAft>
              <a:buClr>
                <a:srgbClr val="FFFFFF"/>
              </a:buClr>
              <a:buSzPts val="1900"/>
              <a:buFont typeface="Encode Sans Expanded Light"/>
              <a:buChar char="•"/>
              <a:defRPr sz="1900" i="0" u="none" strike="noStrike" cap="none">
                <a:solidFill>
                  <a:srgbClr val="FFFFFF"/>
                </a:solidFill>
                <a:latin typeface="Encode Sans Expanded Light"/>
                <a:ea typeface="Encode Sans Expanded Light"/>
                <a:cs typeface="Encode Sans Expanded Light"/>
                <a:sym typeface="Encode Sans Expanded Light"/>
              </a:defRPr>
            </a:lvl6pPr>
            <a:lvl7pPr marL="3200400" marR="0" lvl="6" indent="-349250" algn="l" rtl="0">
              <a:lnSpc>
                <a:spcPct val="90000"/>
              </a:lnSpc>
              <a:spcBef>
                <a:spcPts val="300"/>
              </a:spcBef>
              <a:spcAft>
                <a:spcPts val="0"/>
              </a:spcAft>
              <a:buClr>
                <a:srgbClr val="FFFFFF"/>
              </a:buClr>
              <a:buSzPts val="1900"/>
              <a:buFont typeface="Encode Sans Expanded Light"/>
              <a:buChar char="•"/>
              <a:defRPr sz="1900" i="0" u="none" strike="noStrike" cap="none">
                <a:solidFill>
                  <a:srgbClr val="FFFFFF"/>
                </a:solidFill>
                <a:latin typeface="Encode Sans Expanded Light"/>
                <a:ea typeface="Encode Sans Expanded Light"/>
                <a:cs typeface="Encode Sans Expanded Light"/>
                <a:sym typeface="Encode Sans Expanded Light"/>
              </a:defRPr>
            </a:lvl7pPr>
            <a:lvl8pPr marL="3657600" marR="0" lvl="7" indent="-349250" algn="l" rtl="0">
              <a:lnSpc>
                <a:spcPct val="90000"/>
              </a:lnSpc>
              <a:spcBef>
                <a:spcPts val="300"/>
              </a:spcBef>
              <a:spcAft>
                <a:spcPts val="0"/>
              </a:spcAft>
              <a:buClr>
                <a:srgbClr val="FFFFFF"/>
              </a:buClr>
              <a:buSzPts val="1900"/>
              <a:buFont typeface="Encode Sans Expanded Light"/>
              <a:buChar char="•"/>
              <a:defRPr sz="1900" i="0" u="none" strike="noStrike" cap="none">
                <a:solidFill>
                  <a:srgbClr val="FFFFFF"/>
                </a:solidFill>
                <a:latin typeface="Encode Sans Expanded Light"/>
                <a:ea typeface="Encode Sans Expanded Light"/>
                <a:cs typeface="Encode Sans Expanded Light"/>
                <a:sym typeface="Encode Sans Expanded Light"/>
              </a:defRPr>
            </a:lvl8pPr>
            <a:lvl9pPr marL="4114800" marR="0" lvl="8" indent="-349250" algn="l" rtl="0">
              <a:lnSpc>
                <a:spcPct val="90000"/>
              </a:lnSpc>
              <a:spcBef>
                <a:spcPts val="300"/>
              </a:spcBef>
              <a:spcAft>
                <a:spcPts val="0"/>
              </a:spcAft>
              <a:buClr>
                <a:srgbClr val="FFFFFF"/>
              </a:buClr>
              <a:buSzPts val="1900"/>
              <a:buFont typeface="Encode Sans Expanded Light"/>
              <a:buChar char="•"/>
              <a:defRPr sz="1900" i="0" u="none" strike="noStrike" cap="none">
                <a:solidFill>
                  <a:srgbClr val="FFFFFF"/>
                </a:solidFill>
                <a:latin typeface="Encode Sans Expanded Light"/>
                <a:ea typeface="Encode Sans Expanded Light"/>
                <a:cs typeface="Encode Sans Expanded Light"/>
                <a:sym typeface="Encode Sans Expanded Light"/>
              </a:defRPr>
            </a:lvl9pPr>
          </a:lstStyle>
          <a:p>
            <a:endParaRPr/>
          </a:p>
        </p:txBody>
      </p:sp>
    </p:spTree>
    <p:extLst>
      <p:ext uri="{BB962C8B-B14F-4D97-AF65-F5344CB8AC3E}">
        <p14:creationId xmlns:p14="http://schemas.microsoft.com/office/powerpoint/2010/main" val="8818532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545067" y="1535100"/>
            <a:ext cx="11154800" cy="864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2"/>
              </a:buClr>
              <a:buSzPts val="2600"/>
              <a:buFont typeface="Encode Sans"/>
              <a:buNone/>
              <a:defRPr sz="2600" b="1" i="0" u="none" strike="noStrike" cap="none">
                <a:solidFill>
                  <a:schemeClr val="dk2"/>
                </a:solidFill>
                <a:latin typeface="Encode Sans"/>
                <a:ea typeface="Encode Sans"/>
                <a:cs typeface="Encode Sans"/>
                <a:sym typeface="Encode Sans"/>
              </a:defRPr>
            </a:lvl1pPr>
            <a:lvl2pPr lvl="1">
              <a:lnSpc>
                <a:spcPct val="100000"/>
              </a:lnSpc>
              <a:spcBef>
                <a:spcPts val="0"/>
              </a:spcBef>
              <a:spcAft>
                <a:spcPts val="0"/>
              </a:spcAft>
              <a:buSzPts val="2600"/>
              <a:buNone/>
              <a:defRPr sz="2600"/>
            </a:lvl2pPr>
            <a:lvl3pPr lvl="2">
              <a:lnSpc>
                <a:spcPct val="100000"/>
              </a:lnSpc>
              <a:spcBef>
                <a:spcPts val="0"/>
              </a:spcBef>
              <a:spcAft>
                <a:spcPts val="0"/>
              </a:spcAft>
              <a:buSzPts val="2600"/>
              <a:buNone/>
              <a:defRPr sz="2600"/>
            </a:lvl3pPr>
            <a:lvl4pPr lvl="3">
              <a:lnSpc>
                <a:spcPct val="100000"/>
              </a:lnSpc>
              <a:spcBef>
                <a:spcPts val="0"/>
              </a:spcBef>
              <a:spcAft>
                <a:spcPts val="0"/>
              </a:spcAft>
              <a:buSzPts val="2600"/>
              <a:buNone/>
              <a:defRPr sz="2600"/>
            </a:lvl4pPr>
            <a:lvl5pPr lvl="4">
              <a:lnSpc>
                <a:spcPct val="100000"/>
              </a:lnSpc>
              <a:spcBef>
                <a:spcPts val="0"/>
              </a:spcBef>
              <a:spcAft>
                <a:spcPts val="0"/>
              </a:spcAft>
              <a:buSzPts val="2600"/>
              <a:buNone/>
              <a:defRPr sz="2600"/>
            </a:lvl5pPr>
            <a:lvl6pPr lvl="5">
              <a:lnSpc>
                <a:spcPct val="100000"/>
              </a:lnSpc>
              <a:spcBef>
                <a:spcPts val="0"/>
              </a:spcBef>
              <a:spcAft>
                <a:spcPts val="0"/>
              </a:spcAft>
              <a:buSzPts val="2600"/>
              <a:buNone/>
              <a:defRPr sz="2600"/>
            </a:lvl6pPr>
            <a:lvl7pPr lvl="6">
              <a:lnSpc>
                <a:spcPct val="100000"/>
              </a:lnSpc>
              <a:spcBef>
                <a:spcPts val="0"/>
              </a:spcBef>
              <a:spcAft>
                <a:spcPts val="0"/>
              </a:spcAft>
              <a:buSzPts val="2600"/>
              <a:buNone/>
              <a:defRPr sz="2600"/>
            </a:lvl7pPr>
            <a:lvl8pPr lvl="7">
              <a:lnSpc>
                <a:spcPct val="100000"/>
              </a:lnSpc>
              <a:spcBef>
                <a:spcPts val="0"/>
              </a:spcBef>
              <a:spcAft>
                <a:spcPts val="0"/>
              </a:spcAft>
              <a:buSzPts val="2600"/>
              <a:buNone/>
              <a:defRPr sz="2600"/>
            </a:lvl8pPr>
            <a:lvl9pPr lvl="8">
              <a:lnSpc>
                <a:spcPct val="100000"/>
              </a:lnSpc>
              <a:spcBef>
                <a:spcPts val="0"/>
              </a:spcBef>
              <a:spcAft>
                <a:spcPts val="0"/>
              </a:spcAft>
              <a:buSzPts val="2600"/>
              <a:buNone/>
              <a:defRPr sz="2600"/>
            </a:lvl9pPr>
          </a:lstStyle>
          <a:p>
            <a:endParaRPr/>
          </a:p>
        </p:txBody>
      </p:sp>
      <p:sp>
        <p:nvSpPr>
          <p:cNvPr id="35" name="Google Shape;35;p8"/>
          <p:cNvSpPr txBox="1">
            <a:spLocks noGrp="1"/>
          </p:cNvSpPr>
          <p:nvPr>
            <p:ph type="body" idx="1"/>
          </p:nvPr>
        </p:nvSpPr>
        <p:spPr>
          <a:xfrm>
            <a:off x="545067" y="2624767"/>
            <a:ext cx="11154800" cy="3600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chemeClr val="dk2"/>
              </a:buClr>
              <a:buSzPts val="1600"/>
              <a:buFont typeface="Arial"/>
              <a:buNone/>
              <a:defRPr sz="1600" b="1" i="0" u="none" strike="noStrike" cap="none">
                <a:solidFill>
                  <a:schemeClr val="dk2"/>
                </a:solidFill>
                <a:latin typeface="Encode Sans"/>
                <a:ea typeface="Encode Sans"/>
                <a:cs typeface="Encode Sans"/>
                <a:sym typeface="Encode Sans"/>
              </a:defRPr>
            </a:lvl1pPr>
            <a:lvl2pPr marL="914400" marR="0" lvl="1" indent="-330200" algn="l" rtl="0">
              <a:lnSpc>
                <a:spcPct val="100000"/>
              </a:lnSpc>
              <a:spcBef>
                <a:spcPts val="500"/>
              </a:spcBef>
              <a:spcAft>
                <a:spcPts val="0"/>
              </a:spcAft>
              <a:buClr>
                <a:schemeClr val="dk2"/>
              </a:buClr>
              <a:buSzPts val="1600"/>
              <a:buFont typeface="Arial"/>
              <a:buChar char="•"/>
              <a:defRPr sz="1600" b="0" i="0" u="none" strike="noStrike" cap="none">
                <a:solidFill>
                  <a:schemeClr val="dk2"/>
                </a:solidFill>
                <a:latin typeface="Encode Sans"/>
                <a:ea typeface="Encode Sans"/>
                <a:cs typeface="Encode Sans"/>
                <a:sym typeface="Encode Sans"/>
              </a:defRPr>
            </a:lvl2pPr>
            <a:lvl3pPr marL="1371600" marR="0" lvl="2" indent="-228600" algn="l" rtl="0">
              <a:lnSpc>
                <a:spcPct val="100000"/>
              </a:lnSpc>
              <a:spcBef>
                <a:spcPts val="500"/>
              </a:spcBef>
              <a:spcAft>
                <a:spcPts val="0"/>
              </a:spcAft>
              <a:buClr>
                <a:schemeClr val="dk2"/>
              </a:buClr>
              <a:buSzPts val="1400"/>
              <a:buFont typeface="Encode Sans"/>
              <a:buNone/>
              <a:defRPr sz="1200" b="0" i="0" u="none" strike="noStrike" cap="none">
                <a:solidFill>
                  <a:schemeClr val="dk2"/>
                </a:solidFill>
                <a:latin typeface="Encode Sans"/>
                <a:ea typeface="Encode Sans"/>
                <a:cs typeface="Encode Sans"/>
                <a:sym typeface="Encode Sans"/>
              </a:defRPr>
            </a:lvl3pPr>
            <a:lvl4pPr marL="1828800" marR="0" lvl="3" indent="-228600" algn="l" rtl="0">
              <a:lnSpc>
                <a:spcPct val="100000"/>
              </a:lnSpc>
              <a:spcBef>
                <a:spcPts val="300"/>
              </a:spcBef>
              <a:spcAft>
                <a:spcPts val="0"/>
              </a:spcAft>
              <a:buClr>
                <a:schemeClr val="dk2"/>
              </a:buClr>
              <a:buSzPts val="1200"/>
              <a:buFont typeface="Encode Sans"/>
              <a:buNone/>
              <a:defRPr sz="1200" b="1" i="0" u="none" strike="noStrike" cap="none">
                <a:solidFill>
                  <a:schemeClr val="dk2"/>
                </a:solidFill>
                <a:latin typeface="Encode Sans"/>
                <a:ea typeface="Encode Sans"/>
                <a:cs typeface="Encode Sans"/>
                <a:sym typeface="Encode Sans"/>
              </a:defRPr>
            </a:lvl4pPr>
            <a:lvl5pPr marL="2286000" marR="0" lvl="4" indent="-304800" algn="l" rtl="0">
              <a:lnSpc>
                <a:spcPct val="100000"/>
              </a:lnSpc>
              <a:spcBef>
                <a:spcPts val="300"/>
              </a:spcBef>
              <a:spcAft>
                <a:spcPts val="0"/>
              </a:spcAft>
              <a:buClr>
                <a:schemeClr val="dk2"/>
              </a:buClr>
              <a:buSzPts val="1200"/>
              <a:buFont typeface="Arial"/>
              <a:buChar char="•"/>
              <a:defRPr sz="1200" b="0" i="0" u="none" strike="noStrike" cap="none">
                <a:solidFill>
                  <a:schemeClr val="dk2"/>
                </a:solidFill>
                <a:latin typeface="Encode Sans"/>
                <a:ea typeface="Encode Sans"/>
                <a:cs typeface="Encode Sans"/>
                <a:sym typeface="Encode Sans"/>
              </a:defRPr>
            </a:lvl5pPr>
            <a:lvl6pPr marL="2743200" marR="0" lvl="5" indent="-292100" algn="l" rtl="0">
              <a:lnSpc>
                <a:spcPct val="100000"/>
              </a:lnSpc>
              <a:spcBef>
                <a:spcPts val="300"/>
              </a:spcBef>
              <a:spcAft>
                <a:spcPts val="0"/>
              </a:spcAft>
              <a:buClr>
                <a:schemeClr val="dk1"/>
              </a:buClr>
              <a:buSzPts val="1000"/>
              <a:buFont typeface="Arial"/>
              <a:buChar char="•"/>
              <a:defRPr sz="1000" b="0" i="0" u="none" strike="noStrike" cap="none">
                <a:solidFill>
                  <a:schemeClr val="dk1"/>
                </a:solidFill>
                <a:latin typeface="Encode Sans"/>
                <a:ea typeface="Encode Sans"/>
                <a:cs typeface="Encode Sans"/>
                <a:sym typeface="Encode Sans"/>
              </a:defRPr>
            </a:lvl6pPr>
            <a:lvl7pPr marL="3200400" marR="0" lvl="6" indent="-292100" algn="l" rtl="0">
              <a:lnSpc>
                <a:spcPct val="100000"/>
              </a:lnSpc>
              <a:spcBef>
                <a:spcPts val="300"/>
              </a:spcBef>
              <a:spcAft>
                <a:spcPts val="0"/>
              </a:spcAft>
              <a:buClr>
                <a:schemeClr val="dk1"/>
              </a:buClr>
              <a:buSzPts val="1000"/>
              <a:buFont typeface="Arial"/>
              <a:buChar char="•"/>
              <a:defRPr sz="1000" b="0" i="0" u="none" strike="noStrike" cap="none">
                <a:solidFill>
                  <a:schemeClr val="dk1"/>
                </a:solidFill>
                <a:latin typeface="Encode Sans"/>
                <a:ea typeface="Encode Sans"/>
                <a:cs typeface="Encode Sans"/>
                <a:sym typeface="Encode Sans"/>
              </a:defRPr>
            </a:lvl7pPr>
            <a:lvl8pPr marL="3657600" marR="0" lvl="7" indent="-292100" algn="l" rtl="0">
              <a:lnSpc>
                <a:spcPct val="100000"/>
              </a:lnSpc>
              <a:spcBef>
                <a:spcPts val="300"/>
              </a:spcBef>
              <a:spcAft>
                <a:spcPts val="0"/>
              </a:spcAft>
              <a:buClr>
                <a:schemeClr val="dk1"/>
              </a:buClr>
              <a:buSzPts val="1000"/>
              <a:buFont typeface="Arial"/>
              <a:buChar char="•"/>
              <a:defRPr sz="1000" b="0" i="0" u="none" strike="noStrike" cap="none">
                <a:solidFill>
                  <a:schemeClr val="dk1"/>
                </a:solidFill>
                <a:latin typeface="Encode Sans"/>
                <a:ea typeface="Encode Sans"/>
                <a:cs typeface="Encode Sans"/>
                <a:sym typeface="Encode Sans"/>
              </a:defRPr>
            </a:lvl8pPr>
            <a:lvl9pPr marL="4114800" marR="0" lvl="8" indent="-292100" algn="l" rtl="0">
              <a:lnSpc>
                <a:spcPct val="100000"/>
              </a:lnSpc>
              <a:spcBef>
                <a:spcPts val="300"/>
              </a:spcBef>
              <a:spcAft>
                <a:spcPts val="0"/>
              </a:spcAft>
              <a:buClr>
                <a:schemeClr val="dk1"/>
              </a:buClr>
              <a:buSzPts val="1000"/>
              <a:buFont typeface="Arial"/>
              <a:buChar char="•"/>
              <a:defRPr sz="1000" b="0" i="0" u="none" strike="noStrike" cap="none">
                <a:solidFill>
                  <a:schemeClr val="dk1"/>
                </a:solidFill>
                <a:latin typeface="Encode Sans"/>
                <a:ea typeface="Encode Sans"/>
                <a:cs typeface="Encode Sans"/>
                <a:sym typeface="Encode Sans"/>
              </a:defRPr>
            </a:lvl9pPr>
          </a:lstStyle>
          <a:p>
            <a:endParaRPr/>
          </a:p>
        </p:txBody>
      </p:sp>
      <p:sp>
        <p:nvSpPr>
          <p:cNvPr id="36" name="Google Shape;36;p8"/>
          <p:cNvSpPr txBox="1">
            <a:spLocks noGrp="1"/>
          </p:cNvSpPr>
          <p:nvPr>
            <p:ph type="dt" idx="10"/>
          </p:nvPr>
        </p:nvSpPr>
        <p:spPr>
          <a:xfrm>
            <a:off x="546100" y="6489701"/>
            <a:ext cx="1056000" cy="2160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33" b="0" i="0" u="none" strike="noStrike" cap="none">
                <a:solidFill>
                  <a:schemeClr val="dk2"/>
                </a:solidFill>
                <a:latin typeface="Encode Sans"/>
                <a:ea typeface="Encode Sans"/>
                <a:cs typeface="Encode Sans"/>
                <a:sym typeface="Encode Sans"/>
              </a:defRPr>
            </a:lvl1pPr>
            <a:lvl2pPr marR="0" lvl="1" algn="l" rtl="0">
              <a:spcBef>
                <a:spcPts val="0"/>
              </a:spcBef>
              <a:spcAft>
                <a:spcPts val="0"/>
              </a:spcAft>
              <a:buSzPts val="1100"/>
              <a:buNone/>
              <a:defRPr sz="1867" b="0" i="0" u="none" strike="noStrike" cap="none">
                <a:solidFill>
                  <a:schemeClr val="dk1"/>
                </a:solidFill>
                <a:latin typeface="Encode Sans"/>
                <a:ea typeface="Encode Sans"/>
                <a:cs typeface="Encode Sans"/>
                <a:sym typeface="Encode Sans"/>
              </a:defRPr>
            </a:lvl2pPr>
            <a:lvl3pPr marR="0" lvl="2" algn="l" rtl="0">
              <a:spcBef>
                <a:spcPts val="0"/>
              </a:spcBef>
              <a:spcAft>
                <a:spcPts val="0"/>
              </a:spcAft>
              <a:buSzPts val="1100"/>
              <a:buNone/>
              <a:defRPr sz="1867" b="0" i="0" u="none" strike="noStrike" cap="none">
                <a:solidFill>
                  <a:schemeClr val="dk1"/>
                </a:solidFill>
                <a:latin typeface="Encode Sans"/>
                <a:ea typeface="Encode Sans"/>
                <a:cs typeface="Encode Sans"/>
                <a:sym typeface="Encode Sans"/>
              </a:defRPr>
            </a:lvl3pPr>
            <a:lvl4pPr marR="0" lvl="3" algn="l" rtl="0">
              <a:spcBef>
                <a:spcPts val="0"/>
              </a:spcBef>
              <a:spcAft>
                <a:spcPts val="0"/>
              </a:spcAft>
              <a:buSzPts val="1100"/>
              <a:buNone/>
              <a:defRPr sz="1867" b="0" i="0" u="none" strike="noStrike" cap="none">
                <a:solidFill>
                  <a:schemeClr val="dk1"/>
                </a:solidFill>
                <a:latin typeface="Encode Sans"/>
                <a:ea typeface="Encode Sans"/>
                <a:cs typeface="Encode Sans"/>
                <a:sym typeface="Encode Sans"/>
              </a:defRPr>
            </a:lvl4pPr>
            <a:lvl5pPr marR="0" lvl="4" algn="l" rtl="0">
              <a:spcBef>
                <a:spcPts val="0"/>
              </a:spcBef>
              <a:spcAft>
                <a:spcPts val="0"/>
              </a:spcAft>
              <a:buSzPts val="1100"/>
              <a:buNone/>
              <a:defRPr sz="1867" b="0" i="0" u="none" strike="noStrike" cap="none">
                <a:solidFill>
                  <a:schemeClr val="dk1"/>
                </a:solidFill>
                <a:latin typeface="Encode Sans"/>
                <a:ea typeface="Encode Sans"/>
                <a:cs typeface="Encode Sans"/>
                <a:sym typeface="Encode Sans"/>
              </a:defRPr>
            </a:lvl5pPr>
            <a:lvl6pPr marR="0" lvl="5" algn="l" rtl="0">
              <a:spcBef>
                <a:spcPts val="0"/>
              </a:spcBef>
              <a:spcAft>
                <a:spcPts val="0"/>
              </a:spcAft>
              <a:buSzPts val="1100"/>
              <a:buNone/>
              <a:defRPr sz="1867" b="0" i="0" u="none" strike="noStrike" cap="none">
                <a:solidFill>
                  <a:schemeClr val="dk1"/>
                </a:solidFill>
                <a:latin typeface="Encode Sans"/>
                <a:ea typeface="Encode Sans"/>
                <a:cs typeface="Encode Sans"/>
                <a:sym typeface="Encode Sans"/>
              </a:defRPr>
            </a:lvl6pPr>
            <a:lvl7pPr marR="0" lvl="6" algn="l" rtl="0">
              <a:spcBef>
                <a:spcPts val="0"/>
              </a:spcBef>
              <a:spcAft>
                <a:spcPts val="0"/>
              </a:spcAft>
              <a:buSzPts val="1100"/>
              <a:buNone/>
              <a:defRPr sz="1867" b="0" i="0" u="none" strike="noStrike" cap="none">
                <a:solidFill>
                  <a:schemeClr val="dk1"/>
                </a:solidFill>
                <a:latin typeface="Encode Sans"/>
                <a:ea typeface="Encode Sans"/>
                <a:cs typeface="Encode Sans"/>
                <a:sym typeface="Encode Sans"/>
              </a:defRPr>
            </a:lvl7pPr>
            <a:lvl8pPr marR="0" lvl="7" algn="l" rtl="0">
              <a:spcBef>
                <a:spcPts val="0"/>
              </a:spcBef>
              <a:spcAft>
                <a:spcPts val="0"/>
              </a:spcAft>
              <a:buSzPts val="1100"/>
              <a:buNone/>
              <a:defRPr sz="1867" b="0" i="0" u="none" strike="noStrike" cap="none">
                <a:solidFill>
                  <a:schemeClr val="dk1"/>
                </a:solidFill>
                <a:latin typeface="Encode Sans"/>
                <a:ea typeface="Encode Sans"/>
                <a:cs typeface="Encode Sans"/>
                <a:sym typeface="Encode Sans"/>
              </a:defRPr>
            </a:lvl8pPr>
            <a:lvl9pPr marR="0" lvl="8" algn="l" rtl="0">
              <a:spcBef>
                <a:spcPts val="0"/>
              </a:spcBef>
              <a:spcAft>
                <a:spcPts val="0"/>
              </a:spcAft>
              <a:buSzPts val="1100"/>
              <a:buNone/>
              <a:defRPr sz="1867" b="0" i="0" u="none" strike="noStrike" cap="none">
                <a:solidFill>
                  <a:schemeClr val="dk1"/>
                </a:solidFill>
                <a:latin typeface="Encode Sans"/>
                <a:ea typeface="Encode Sans"/>
                <a:cs typeface="Encode Sans"/>
                <a:sym typeface="Encode Sans"/>
              </a:defRPr>
            </a:lvl9pPr>
          </a:lstStyle>
          <a:p>
            <a:endParaRPr/>
          </a:p>
        </p:txBody>
      </p:sp>
      <p:sp>
        <p:nvSpPr>
          <p:cNvPr id="37" name="Google Shape;37;p8"/>
          <p:cNvSpPr txBox="1">
            <a:spLocks noGrp="1"/>
          </p:cNvSpPr>
          <p:nvPr>
            <p:ph type="ftr" idx="11"/>
          </p:nvPr>
        </p:nvSpPr>
        <p:spPr>
          <a:xfrm>
            <a:off x="1602107" y="6489701"/>
            <a:ext cx="4800000" cy="2160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33" b="0" i="0" u="none" strike="noStrike" cap="none">
                <a:solidFill>
                  <a:schemeClr val="dk2"/>
                </a:solidFill>
                <a:latin typeface="Encode Sans"/>
                <a:ea typeface="Encode Sans"/>
                <a:cs typeface="Encode Sans"/>
                <a:sym typeface="Encode Sans"/>
              </a:defRPr>
            </a:lvl1pPr>
            <a:lvl2pPr marR="0" lvl="1" algn="l" rtl="0">
              <a:spcBef>
                <a:spcPts val="0"/>
              </a:spcBef>
              <a:spcAft>
                <a:spcPts val="0"/>
              </a:spcAft>
              <a:buSzPts val="1100"/>
              <a:buNone/>
              <a:defRPr sz="1867" b="0" i="0" u="none" strike="noStrike" cap="none">
                <a:solidFill>
                  <a:schemeClr val="dk1"/>
                </a:solidFill>
                <a:latin typeface="Encode Sans"/>
                <a:ea typeface="Encode Sans"/>
                <a:cs typeface="Encode Sans"/>
                <a:sym typeface="Encode Sans"/>
              </a:defRPr>
            </a:lvl2pPr>
            <a:lvl3pPr marR="0" lvl="2" algn="l" rtl="0">
              <a:spcBef>
                <a:spcPts val="0"/>
              </a:spcBef>
              <a:spcAft>
                <a:spcPts val="0"/>
              </a:spcAft>
              <a:buSzPts val="1100"/>
              <a:buNone/>
              <a:defRPr sz="1867" b="0" i="0" u="none" strike="noStrike" cap="none">
                <a:solidFill>
                  <a:schemeClr val="dk1"/>
                </a:solidFill>
                <a:latin typeface="Encode Sans"/>
                <a:ea typeface="Encode Sans"/>
                <a:cs typeface="Encode Sans"/>
                <a:sym typeface="Encode Sans"/>
              </a:defRPr>
            </a:lvl3pPr>
            <a:lvl4pPr marR="0" lvl="3" algn="l" rtl="0">
              <a:spcBef>
                <a:spcPts val="0"/>
              </a:spcBef>
              <a:spcAft>
                <a:spcPts val="0"/>
              </a:spcAft>
              <a:buSzPts val="1100"/>
              <a:buNone/>
              <a:defRPr sz="1867" b="0" i="0" u="none" strike="noStrike" cap="none">
                <a:solidFill>
                  <a:schemeClr val="dk1"/>
                </a:solidFill>
                <a:latin typeface="Encode Sans"/>
                <a:ea typeface="Encode Sans"/>
                <a:cs typeface="Encode Sans"/>
                <a:sym typeface="Encode Sans"/>
              </a:defRPr>
            </a:lvl4pPr>
            <a:lvl5pPr marR="0" lvl="4" algn="l" rtl="0">
              <a:spcBef>
                <a:spcPts val="0"/>
              </a:spcBef>
              <a:spcAft>
                <a:spcPts val="0"/>
              </a:spcAft>
              <a:buSzPts val="1100"/>
              <a:buNone/>
              <a:defRPr sz="1867" b="0" i="0" u="none" strike="noStrike" cap="none">
                <a:solidFill>
                  <a:schemeClr val="dk1"/>
                </a:solidFill>
                <a:latin typeface="Encode Sans"/>
                <a:ea typeface="Encode Sans"/>
                <a:cs typeface="Encode Sans"/>
                <a:sym typeface="Encode Sans"/>
              </a:defRPr>
            </a:lvl5pPr>
            <a:lvl6pPr marR="0" lvl="5" algn="l" rtl="0">
              <a:spcBef>
                <a:spcPts val="0"/>
              </a:spcBef>
              <a:spcAft>
                <a:spcPts val="0"/>
              </a:spcAft>
              <a:buSzPts val="1100"/>
              <a:buNone/>
              <a:defRPr sz="1867" b="0" i="0" u="none" strike="noStrike" cap="none">
                <a:solidFill>
                  <a:schemeClr val="dk1"/>
                </a:solidFill>
                <a:latin typeface="Encode Sans"/>
                <a:ea typeface="Encode Sans"/>
                <a:cs typeface="Encode Sans"/>
                <a:sym typeface="Encode Sans"/>
              </a:defRPr>
            </a:lvl6pPr>
            <a:lvl7pPr marR="0" lvl="6" algn="l" rtl="0">
              <a:spcBef>
                <a:spcPts val="0"/>
              </a:spcBef>
              <a:spcAft>
                <a:spcPts val="0"/>
              </a:spcAft>
              <a:buSzPts val="1100"/>
              <a:buNone/>
              <a:defRPr sz="1867" b="0" i="0" u="none" strike="noStrike" cap="none">
                <a:solidFill>
                  <a:schemeClr val="dk1"/>
                </a:solidFill>
                <a:latin typeface="Encode Sans"/>
                <a:ea typeface="Encode Sans"/>
                <a:cs typeface="Encode Sans"/>
                <a:sym typeface="Encode Sans"/>
              </a:defRPr>
            </a:lvl7pPr>
            <a:lvl8pPr marR="0" lvl="7" algn="l" rtl="0">
              <a:spcBef>
                <a:spcPts val="0"/>
              </a:spcBef>
              <a:spcAft>
                <a:spcPts val="0"/>
              </a:spcAft>
              <a:buSzPts val="1100"/>
              <a:buNone/>
              <a:defRPr sz="1867" b="0" i="0" u="none" strike="noStrike" cap="none">
                <a:solidFill>
                  <a:schemeClr val="dk1"/>
                </a:solidFill>
                <a:latin typeface="Encode Sans"/>
                <a:ea typeface="Encode Sans"/>
                <a:cs typeface="Encode Sans"/>
                <a:sym typeface="Encode Sans"/>
              </a:defRPr>
            </a:lvl8pPr>
            <a:lvl9pPr marR="0" lvl="8" algn="l" rtl="0">
              <a:spcBef>
                <a:spcPts val="0"/>
              </a:spcBef>
              <a:spcAft>
                <a:spcPts val="0"/>
              </a:spcAft>
              <a:buSzPts val="1100"/>
              <a:buNone/>
              <a:defRPr sz="1867" b="0" i="0" u="none" strike="noStrike" cap="none">
                <a:solidFill>
                  <a:schemeClr val="dk1"/>
                </a:solidFill>
                <a:latin typeface="Encode Sans"/>
                <a:ea typeface="Encode Sans"/>
                <a:cs typeface="Encode Sans"/>
                <a:sym typeface="Encode Sans"/>
              </a:defRPr>
            </a:lvl9pPr>
          </a:lstStyle>
          <a:p>
            <a:endParaRPr/>
          </a:p>
        </p:txBody>
      </p:sp>
      <p:sp>
        <p:nvSpPr>
          <p:cNvPr id="38" name="Google Shape;38;p8"/>
          <p:cNvSpPr txBox="1">
            <a:spLocks noGrp="1"/>
          </p:cNvSpPr>
          <p:nvPr>
            <p:ph type="sldNum" idx="12"/>
          </p:nvPr>
        </p:nvSpPr>
        <p:spPr>
          <a:xfrm>
            <a:off x="10979875" y="6489701"/>
            <a:ext cx="720000" cy="2160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33" b="0" i="0" u="none" strike="noStrike" cap="none">
                <a:solidFill>
                  <a:schemeClr val="dk2"/>
                </a:solidFill>
                <a:latin typeface="Encode Sans"/>
                <a:ea typeface="Encode Sans"/>
                <a:cs typeface="Encode Sans"/>
                <a:sym typeface="Encode Sans"/>
              </a:defRPr>
            </a:lvl1pPr>
            <a:lvl2pPr marL="0" marR="0" lvl="1" indent="0" algn="r" rtl="0">
              <a:spcBef>
                <a:spcPts val="0"/>
              </a:spcBef>
              <a:buNone/>
              <a:defRPr sz="933" b="0" i="0" u="none" strike="noStrike" cap="none">
                <a:solidFill>
                  <a:schemeClr val="dk2"/>
                </a:solidFill>
                <a:latin typeface="Encode Sans"/>
                <a:ea typeface="Encode Sans"/>
                <a:cs typeface="Encode Sans"/>
                <a:sym typeface="Encode Sans"/>
              </a:defRPr>
            </a:lvl2pPr>
            <a:lvl3pPr marL="0" marR="0" lvl="2" indent="0" algn="r" rtl="0">
              <a:spcBef>
                <a:spcPts val="0"/>
              </a:spcBef>
              <a:buNone/>
              <a:defRPr sz="933" b="0" i="0" u="none" strike="noStrike" cap="none">
                <a:solidFill>
                  <a:schemeClr val="dk2"/>
                </a:solidFill>
                <a:latin typeface="Encode Sans"/>
                <a:ea typeface="Encode Sans"/>
                <a:cs typeface="Encode Sans"/>
                <a:sym typeface="Encode Sans"/>
              </a:defRPr>
            </a:lvl3pPr>
            <a:lvl4pPr marL="0" marR="0" lvl="3" indent="0" algn="r" rtl="0">
              <a:spcBef>
                <a:spcPts val="0"/>
              </a:spcBef>
              <a:buNone/>
              <a:defRPr sz="933" b="0" i="0" u="none" strike="noStrike" cap="none">
                <a:solidFill>
                  <a:schemeClr val="dk2"/>
                </a:solidFill>
                <a:latin typeface="Encode Sans"/>
                <a:ea typeface="Encode Sans"/>
                <a:cs typeface="Encode Sans"/>
                <a:sym typeface="Encode Sans"/>
              </a:defRPr>
            </a:lvl4pPr>
            <a:lvl5pPr marL="0" marR="0" lvl="4" indent="0" algn="r" rtl="0">
              <a:spcBef>
                <a:spcPts val="0"/>
              </a:spcBef>
              <a:buNone/>
              <a:defRPr sz="933" b="0" i="0" u="none" strike="noStrike" cap="none">
                <a:solidFill>
                  <a:schemeClr val="dk2"/>
                </a:solidFill>
                <a:latin typeface="Encode Sans"/>
                <a:ea typeface="Encode Sans"/>
                <a:cs typeface="Encode Sans"/>
                <a:sym typeface="Encode Sans"/>
              </a:defRPr>
            </a:lvl5pPr>
            <a:lvl6pPr marL="0" marR="0" lvl="5" indent="0" algn="r" rtl="0">
              <a:spcBef>
                <a:spcPts val="0"/>
              </a:spcBef>
              <a:buNone/>
              <a:defRPr sz="933" b="0" i="0" u="none" strike="noStrike" cap="none">
                <a:solidFill>
                  <a:schemeClr val="dk2"/>
                </a:solidFill>
                <a:latin typeface="Encode Sans"/>
                <a:ea typeface="Encode Sans"/>
                <a:cs typeface="Encode Sans"/>
                <a:sym typeface="Encode Sans"/>
              </a:defRPr>
            </a:lvl6pPr>
            <a:lvl7pPr marL="0" marR="0" lvl="6" indent="0" algn="r" rtl="0">
              <a:spcBef>
                <a:spcPts val="0"/>
              </a:spcBef>
              <a:buNone/>
              <a:defRPr sz="933" b="0" i="0" u="none" strike="noStrike" cap="none">
                <a:solidFill>
                  <a:schemeClr val="dk2"/>
                </a:solidFill>
                <a:latin typeface="Encode Sans"/>
                <a:ea typeface="Encode Sans"/>
                <a:cs typeface="Encode Sans"/>
                <a:sym typeface="Encode Sans"/>
              </a:defRPr>
            </a:lvl7pPr>
            <a:lvl8pPr marL="0" marR="0" lvl="7" indent="0" algn="r" rtl="0">
              <a:spcBef>
                <a:spcPts val="0"/>
              </a:spcBef>
              <a:buNone/>
              <a:defRPr sz="933" b="0" i="0" u="none" strike="noStrike" cap="none">
                <a:solidFill>
                  <a:schemeClr val="dk2"/>
                </a:solidFill>
                <a:latin typeface="Encode Sans"/>
                <a:ea typeface="Encode Sans"/>
                <a:cs typeface="Encode Sans"/>
                <a:sym typeface="Encode Sans"/>
              </a:defRPr>
            </a:lvl8pPr>
            <a:lvl9pPr marL="0" marR="0" lvl="8" indent="0" algn="r" rtl="0">
              <a:spcBef>
                <a:spcPts val="0"/>
              </a:spcBef>
              <a:buNone/>
              <a:defRPr sz="933" b="0" i="0" u="none" strike="noStrike" cap="none">
                <a:solidFill>
                  <a:schemeClr val="dk2"/>
                </a:solidFill>
                <a:latin typeface="Encode Sans"/>
                <a:ea typeface="Encode Sans"/>
                <a:cs typeface="Encode Sans"/>
                <a:sym typeface="Encode Sans"/>
              </a:defRPr>
            </a:lvl9pPr>
          </a:lstStyle>
          <a:p>
            <a:fld id="{00000000-1234-1234-1234-123412341234}" type="slidenum">
              <a:rPr lang="it-IT" smtClean="0"/>
              <a:pPr/>
              <a:t>‹N›</a:t>
            </a:fld>
            <a:endParaRPr lang="it-IT"/>
          </a:p>
        </p:txBody>
      </p:sp>
      <p:pic>
        <p:nvPicPr>
          <p:cNvPr id="39" name="Google Shape;39;p8"/>
          <p:cNvPicPr preferRelativeResize="0"/>
          <p:nvPr/>
        </p:nvPicPr>
        <p:blipFill>
          <a:blip r:embed="rId17">
            <a:alphaModFix/>
          </a:blip>
          <a:stretch>
            <a:fillRect/>
          </a:stretch>
        </p:blipFill>
        <p:spPr>
          <a:xfrm>
            <a:off x="9809173" y="422417"/>
            <a:ext cx="1890700" cy="400577"/>
          </a:xfrm>
          <a:prstGeom prst="rect">
            <a:avLst/>
          </a:prstGeom>
          <a:noFill/>
          <a:ln>
            <a:noFill/>
          </a:ln>
        </p:spPr>
      </p:pic>
    </p:spTree>
    <p:extLst>
      <p:ext uri="{BB962C8B-B14F-4D97-AF65-F5344CB8AC3E}">
        <p14:creationId xmlns:p14="http://schemas.microsoft.com/office/powerpoint/2010/main" val="2932572318"/>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53">
          <p15:clr>
            <a:srgbClr val="EA4335"/>
          </p15:clr>
        </p15:guide>
        <p15:guide id="2" pos="1999">
          <p15:clr>
            <a:srgbClr val="EA4335"/>
          </p15:clr>
        </p15:guide>
        <p15:guide id="3" pos="2870">
          <p15:clr>
            <a:srgbClr val="EA4335"/>
          </p15:clr>
        </p15:guide>
        <p15:guide id="4" pos="2045">
          <p15:clr>
            <a:srgbClr val="EA4335"/>
          </p15:clr>
        </p15:guide>
        <p15:guide id="5" pos="3786">
          <p15:clr>
            <a:srgbClr val="EA4335"/>
          </p15:clr>
        </p15:guide>
        <p15:guide id="6" pos="5527">
          <p15:clr>
            <a:srgbClr val="EA4335"/>
          </p15:clr>
        </p15:guide>
        <p15:guide id="7" pos="3741">
          <p15:clr>
            <a:srgbClr val="EA4335"/>
          </p15:clr>
        </p15:guide>
        <p15:guide id="8" orient="horz" pos="373">
          <p15:clr>
            <a:srgbClr val="EA4335"/>
          </p15:clr>
        </p15:guide>
        <p15:guide id="9" orient="horz" pos="588">
          <p15:clr>
            <a:srgbClr val="EA4335"/>
          </p15:clr>
        </p15:guide>
        <p15:guide id="10" orient="horz" pos="3066">
          <p15:clr>
            <a:srgbClr val="EA4335"/>
          </p15:clr>
        </p15:guide>
        <p15:guide id="11" orient="horz" pos="3168">
          <p15:clr>
            <a:srgbClr val="EA4335"/>
          </p15:clr>
        </p15:guide>
        <p15:guide id="12" pos="2915">
          <p15:clr>
            <a:srgbClr val="EA4335"/>
          </p15:clr>
        </p15:guide>
        <p15:guide id="13" orient="horz" pos="294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forms.office.com/Pages/DesignPageV2.aspx?prevorigin=shell&amp;origin=NeoPortalPage&amp;subpage=design&amp;id=zdVS2ExyKEGIEv-l2z-FBz0eCKA13bJFoTZH7DwQ7KhUQk9VWEcxSDU3V0hPODBPSzA5UExKRVk1OC4u" TargetMode="External"/><Relationship Id="rId2" Type="http://schemas.openxmlformats.org/officeDocument/2006/relationships/hyperlink" Target="https://forms.office.com/Pages/DesignPageV2.aspx?prevorigin=shell&amp;origin=NeoPortalPage&amp;subpage=design&amp;id=zdVS2ExyKEGIEv-l2z-FBz0eCKA13bJFoTZH7DwQ7KhUQlJPMlZLUldCQ1pCOTNJSk1RSkpRU1hCMS4u&amp;analysis=false" TargetMode="Externa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txBox="1">
            <a:spLocks noGrp="1"/>
          </p:cNvSpPr>
          <p:nvPr>
            <p:ph type="title"/>
          </p:nvPr>
        </p:nvSpPr>
        <p:spPr>
          <a:xfrm>
            <a:off x="1126804" y="2216285"/>
            <a:ext cx="10440000" cy="834073"/>
          </a:xfrm>
          <a:prstGeom prst="rect">
            <a:avLst/>
          </a:prstGeom>
        </p:spPr>
        <p:txBody>
          <a:bodyPr spcFirstLastPara="1" wrap="square" lIns="91433" tIns="45700" rIns="91433" bIns="45700" anchor="t" anchorCtr="0">
            <a:noAutofit/>
          </a:bodyPr>
          <a:lstStyle/>
          <a:p>
            <a:r>
              <a:rPr lang="it-IT" sz="3867" dirty="0">
                <a:latin typeface="Encode Sans Expanded Light"/>
                <a:ea typeface="Encode Sans Expanded Light"/>
                <a:cs typeface="Encode Sans Expanded Light"/>
                <a:sym typeface="Encode Sans Expanded Light"/>
              </a:rPr>
              <a:t>GIM DATA ENHANCEMENT INITIATIVE</a:t>
            </a:r>
            <a:endParaRPr sz="3867" dirty="0">
              <a:latin typeface="Encode Sans Expanded Light"/>
              <a:ea typeface="Encode Sans Expanded Light"/>
              <a:cs typeface="Encode Sans Expanded Light"/>
              <a:sym typeface="Encode Sans Expanded Light"/>
            </a:endParaRPr>
          </a:p>
        </p:txBody>
      </p:sp>
      <p:pic>
        <p:nvPicPr>
          <p:cNvPr id="189" name="Google Shape;189;p27"/>
          <p:cNvPicPr preferRelativeResize="0"/>
          <p:nvPr/>
        </p:nvPicPr>
        <p:blipFill>
          <a:blip r:embed="rId3">
            <a:alphaModFix/>
          </a:blip>
          <a:stretch>
            <a:fillRect/>
          </a:stretch>
        </p:blipFill>
        <p:spPr>
          <a:xfrm>
            <a:off x="0" y="3413760"/>
            <a:ext cx="12192000" cy="3462528"/>
          </a:xfrm>
          <a:prstGeom prst="rect">
            <a:avLst/>
          </a:prstGeom>
          <a:noFill/>
          <a:ln>
            <a:noFill/>
          </a:ln>
        </p:spPr>
      </p:pic>
      <p:sp>
        <p:nvSpPr>
          <p:cNvPr id="190" name="Google Shape;190;p27"/>
          <p:cNvSpPr txBox="1">
            <a:spLocks noGrp="1"/>
          </p:cNvSpPr>
          <p:nvPr>
            <p:ph type="title" idx="3"/>
          </p:nvPr>
        </p:nvSpPr>
        <p:spPr>
          <a:xfrm>
            <a:off x="1126800" y="5648500"/>
            <a:ext cx="6316800" cy="696400"/>
          </a:xfrm>
          <a:prstGeom prst="rect">
            <a:avLst/>
          </a:prstGeom>
        </p:spPr>
        <p:txBody>
          <a:bodyPr spcFirstLastPara="1" wrap="square" lIns="91433" tIns="45700" rIns="91433" bIns="45700" anchor="t" anchorCtr="0">
            <a:noAutofit/>
          </a:bodyPr>
          <a:lstStyle/>
          <a:p>
            <a:r>
              <a:rPr lang="it-IT" dirty="0">
                <a:solidFill>
                  <a:srgbClr val="FFFFFF"/>
                </a:solidFill>
              </a:rPr>
              <a:t>Vincenzo Laiola</a:t>
            </a:r>
            <a:endParaRPr dirty="0">
              <a:solidFill>
                <a:srgbClr val="FFFFFF"/>
              </a:solidFill>
            </a:endParaRPr>
          </a:p>
        </p:txBody>
      </p:sp>
      <p:pic>
        <p:nvPicPr>
          <p:cNvPr id="191" name="Google Shape;191;p27"/>
          <p:cNvPicPr preferRelativeResize="0"/>
          <p:nvPr/>
        </p:nvPicPr>
        <p:blipFill>
          <a:blip r:embed="rId4">
            <a:alphaModFix/>
          </a:blip>
          <a:stretch>
            <a:fillRect/>
          </a:stretch>
        </p:blipFill>
        <p:spPr>
          <a:xfrm>
            <a:off x="4970671" y="3024981"/>
            <a:ext cx="2250663" cy="4294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A9C6E-DECB-893F-FB44-DFA86E8BFC2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264CF9A-57FE-6D62-278A-9ECD80F5DBA5}"/>
              </a:ext>
            </a:extLst>
          </p:cNvPr>
          <p:cNvSpPr>
            <a:spLocks noGrp="1"/>
          </p:cNvSpPr>
          <p:nvPr>
            <p:ph type="title"/>
          </p:nvPr>
        </p:nvSpPr>
        <p:spPr/>
        <p:txBody>
          <a:bodyPr/>
          <a:lstStyle/>
          <a:p>
            <a:r>
              <a:rPr lang="en-US" sz="2800" dirty="0"/>
              <a:t>EIS FORM EXAMPLE (PROTO VERSION)</a:t>
            </a:r>
          </a:p>
        </p:txBody>
      </p:sp>
      <p:sp>
        <p:nvSpPr>
          <p:cNvPr id="6" name="CasellaDiTesto 5">
            <a:extLst>
              <a:ext uri="{FF2B5EF4-FFF2-40B4-BE49-F238E27FC236}">
                <a16:creationId xmlns:a16="http://schemas.microsoft.com/office/drawing/2014/main" id="{AB3FF6F5-614C-19C6-F8F0-91AD51487B84}"/>
              </a:ext>
            </a:extLst>
          </p:cNvPr>
          <p:cNvSpPr txBox="1"/>
          <p:nvPr/>
        </p:nvSpPr>
        <p:spPr>
          <a:xfrm>
            <a:off x="630314" y="1624614"/>
            <a:ext cx="6320901" cy="923330"/>
          </a:xfrm>
          <a:prstGeom prst="rect">
            <a:avLst/>
          </a:prstGeom>
          <a:noFill/>
        </p:spPr>
        <p:txBody>
          <a:bodyPr wrap="square" rtlCol="0">
            <a:spAutoFit/>
          </a:bodyPr>
          <a:lstStyle/>
          <a:p>
            <a:r>
              <a:rPr lang="it-IT" b="1" dirty="0"/>
              <a:t>EIS Form for Engineering, SW, </a:t>
            </a:r>
            <a:r>
              <a:rPr lang="it-IT" b="1" dirty="0" err="1"/>
              <a:t>requirements</a:t>
            </a:r>
            <a:r>
              <a:rPr lang="it-IT" b="1" dirty="0"/>
              <a:t> </a:t>
            </a:r>
            <a:r>
              <a:rPr lang="it-IT" b="1" dirty="0" err="1"/>
              <a:t>issues</a:t>
            </a:r>
            <a:endParaRPr lang="it-IT" b="1" dirty="0"/>
          </a:p>
          <a:p>
            <a:endParaRPr lang="it-IT" dirty="0"/>
          </a:p>
          <a:p>
            <a:r>
              <a:rPr lang="it-IT" dirty="0">
                <a:hlinkClick r:id="rId2"/>
              </a:rPr>
              <a:t>ESI FORM - Root cause data </a:t>
            </a:r>
            <a:r>
              <a:rPr lang="it-IT" dirty="0" err="1">
                <a:hlinkClick r:id="rId2"/>
              </a:rPr>
              <a:t>analysis</a:t>
            </a:r>
            <a:r>
              <a:rPr lang="it-IT" dirty="0">
                <a:hlinkClick r:id="rId2"/>
              </a:rPr>
              <a:t> PD</a:t>
            </a:r>
            <a:endParaRPr lang="it-IT" dirty="0"/>
          </a:p>
        </p:txBody>
      </p:sp>
      <p:sp>
        <p:nvSpPr>
          <p:cNvPr id="7" name="CasellaDiTesto 6">
            <a:extLst>
              <a:ext uri="{FF2B5EF4-FFF2-40B4-BE49-F238E27FC236}">
                <a16:creationId xmlns:a16="http://schemas.microsoft.com/office/drawing/2014/main" id="{CE68E90C-B494-20F1-675E-B0790D9D4A5D}"/>
              </a:ext>
            </a:extLst>
          </p:cNvPr>
          <p:cNvSpPr txBox="1"/>
          <p:nvPr/>
        </p:nvSpPr>
        <p:spPr>
          <a:xfrm>
            <a:off x="630313" y="3579181"/>
            <a:ext cx="6320901" cy="923330"/>
          </a:xfrm>
          <a:prstGeom prst="rect">
            <a:avLst/>
          </a:prstGeom>
          <a:noFill/>
        </p:spPr>
        <p:txBody>
          <a:bodyPr wrap="square" rtlCol="0">
            <a:spAutoFit/>
          </a:bodyPr>
          <a:lstStyle/>
          <a:p>
            <a:r>
              <a:rPr lang="it-IT" b="1" dirty="0"/>
              <a:t>EIS Form for </a:t>
            </a:r>
            <a:r>
              <a:rPr lang="it-IT" b="1" dirty="0" err="1"/>
              <a:t>Warranty</a:t>
            </a:r>
            <a:r>
              <a:rPr lang="it-IT" b="1" dirty="0"/>
              <a:t>, Plant, or </a:t>
            </a:r>
            <a:r>
              <a:rPr lang="it-IT" b="1" dirty="0" err="1"/>
              <a:t>Vehicle</a:t>
            </a:r>
            <a:r>
              <a:rPr lang="it-IT" b="1" dirty="0"/>
              <a:t> Testing</a:t>
            </a:r>
          </a:p>
          <a:p>
            <a:endParaRPr lang="it-IT" dirty="0"/>
          </a:p>
          <a:p>
            <a:r>
              <a:rPr lang="it-IT" dirty="0">
                <a:hlinkClick r:id="rId3"/>
              </a:rPr>
              <a:t>EIS FORM - Root cause data </a:t>
            </a:r>
            <a:r>
              <a:rPr lang="it-IT" dirty="0" err="1">
                <a:hlinkClick r:id="rId3"/>
              </a:rPr>
              <a:t>analysis</a:t>
            </a:r>
            <a:r>
              <a:rPr lang="it-IT" dirty="0">
                <a:hlinkClick r:id="rId3"/>
              </a:rPr>
              <a:t> for VT,PT,WY</a:t>
            </a:r>
            <a:endParaRPr lang="it-IT" dirty="0"/>
          </a:p>
        </p:txBody>
      </p:sp>
      <p:sp>
        <p:nvSpPr>
          <p:cNvPr id="11" name="CasellaDiTesto 10">
            <a:extLst>
              <a:ext uri="{FF2B5EF4-FFF2-40B4-BE49-F238E27FC236}">
                <a16:creationId xmlns:a16="http://schemas.microsoft.com/office/drawing/2014/main" id="{A420BE0F-32FE-E3FB-9083-A338C56E054C}"/>
              </a:ext>
            </a:extLst>
          </p:cNvPr>
          <p:cNvSpPr txBox="1"/>
          <p:nvPr/>
        </p:nvSpPr>
        <p:spPr>
          <a:xfrm>
            <a:off x="536466" y="5415069"/>
            <a:ext cx="10480721" cy="369332"/>
          </a:xfrm>
          <a:prstGeom prst="rect">
            <a:avLst/>
          </a:prstGeom>
          <a:noFill/>
        </p:spPr>
        <p:txBody>
          <a:bodyPr wrap="square">
            <a:spAutoFit/>
          </a:bodyPr>
          <a:lstStyle/>
          <a:p>
            <a:r>
              <a:rPr lang="en-US" sz="1800" b="1" i="1" dirty="0">
                <a:solidFill>
                  <a:schemeClr val="bg2">
                    <a:lumMod val="50000"/>
                  </a:schemeClr>
                </a:solidFill>
                <a:effectLst/>
                <a:highlight>
                  <a:srgbClr val="FFFFFF"/>
                </a:highlight>
                <a:latin typeface="Helvetica" panose="020B0604020202020204" pitchFamily="34" charset="0"/>
                <a:cs typeface="Helvetica" panose="020B0604020202020204" pitchFamily="34" charset="0"/>
              </a:rPr>
              <a:t>In the future, there will be a single link that adapts its questions based on the type of issue</a:t>
            </a:r>
            <a:endParaRPr lang="it-IT" sz="1800" b="1" i="1" dirty="0">
              <a:solidFill>
                <a:schemeClr val="bg2">
                  <a:lumMod val="50000"/>
                </a:schemeClr>
              </a:solidFill>
              <a:latin typeface="Helvetica" panose="020B0604020202020204" pitchFamily="34" charset="0"/>
              <a:cs typeface="Helvetica" panose="020B0604020202020204" pitchFamily="34" charset="0"/>
            </a:endParaRPr>
          </a:p>
        </p:txBody>
      </p:sp>
      <p:pic>
        <p:nvPicPr>
          <p:cNvPr id="13" name="Immagine 12">
            <a:extLst>
              <a:ext uri="{FF2B5EF4-FFF2-40B4-BE49-F238E27FC236}">
                <a16:creationId xmlns:a16="http://schemas.microsoft.com/office/drawing/2014/main" id="{6050B8AF-7571-F539-BAEB-2E8EF01EEF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214" y="1577696"/>
            <a:ext cx="1135845" cy="1135845"/>
          </a:xfrm>
          <a:prstGeom prst="rect">
            <a:avLst/>
          </a:prstGeom>
        </p:spPr>
      </p:pic>
      <p:pic>
        <p:nvPicPr>
          <p:cNvPr id="15" name="Immagine 14">
            <a:extLst>
              <a:ext uri="{FF2B5EF4-FFF2-40B4-BE49-F238E27FC236}">
                <a16:creationId xmlns:a16="http://schemas.microsoft.com/office/drawing/2014/main" id="{B6198CB0-5DDF-3ED5-49D7-BB56D854BD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0852" y="3429000"/>
            <a:ext cx="1320553" cy="1320553"/>
          </a:xfrm>
          <a:prstGeom prst="rect">
            <a:avLst/>
          </a:prstGeom>
        </p:spPr>
      </p:pic>
    </p:spTree>
    <p:extLst>
      <p:ext uri="{BB962C8B-B14F-4D97-AF65-F5344CB8AC3E}">
        <p14:creationId xmlns:p14="http://schemas.microsoft.com/office/powerpoint/2010/main" val="3338098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A9C6E-DECB-893F-FB44-DFA86E8BFC2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108B4E3-4D18-E05B-0D6C-F08A50BB898A}"/>
              </a:ext>
            </a:extLst>
          </p:cNvPr>
          <p:cNvSpPr>
            <a:spLocks noGrp="1"/>
          </p:cNvSpPr>
          <p:nvPr>
            <p:ph type="body" idx="1"/>
          </p:nvPr>
        </p:nvSpPr>
        <p:spPr>
          <a:xfrm>
            <a:off x="128017" y="1025084"/>
            <a:ext cx="11785816" cy="5463932"/>
          </a:xfrm>
        </p:spPr>
        <p:txBody>
          <a:bodyPr/>
          <a:lstStyle/>
          <a:p>
            <a:pPr marL="457200" lvl="1" indent="0" algn="l" fontAlgn="base">
              <a:buNone/>
            </a:pPr>
            <a:endParaRPr lang="en-US" dirty="0">
              <a:solidFill>
                <a:schemeClr val="tx1"/>
              </a:solidFill>
            </a:endParaRPr>
          </a:p>
          <a:p>
            <a:pPr marL="457200" lvl="1" indent="0" algn="l" fontAlgn="base">
              <a:buNone/>
            </a:pPr>
            <a:endParaRPr lang="en-US" sz="1600" dirty="0">
              <a:solidFill>
                <a:schemeClr val="tx1"/>
              </a:solidFill>
            </a:endParaRPr>
          </a:p>
          <a:p>
            <a:pPr marL="457200" lvl="1" indent="0" algn="l" fontAlgn="base">
              <a:buNone/>
            </a:pPr>
            <a:endParaRPr lang="en-US" b="1" kern="1200" dirty="0">
              <a:solidFill>
                <a:schemeClr val="tx1"/>
              </a:solidFill>
              <a:latin typeface="Arial" panose="020B0604020202020204" pitchFamily="34" charset="0"/>
            </a:endParaRPr>
          </a:p>
          <a:p>
            <a:pPr marL="457200" lvl="1" indent="0" algn="l" fontAlgn="base">
              <a:buNone/>
            </a:pPr>
            <a:endParaRPr lang="en-US" sz="1400" b="1" kern="1200" dirty="0">
              <a:solidFill>
                <a:schemeClr val="tx1"/>
              </a:solidFill>
              <a:latin typeface="Arial" panose="020B0604020202020204" pitchFamily="34" charset="0"/>
            </a:endParaRPr>
          </a:p>
          <a:p>
            <a:pPr marL="457200" lvl="1" indent="0" algn="l" fontAlgn="base">
              <a:buNone/>
            </a:pPr>
            <a:endParaRPr lang="en-US" sz="1400" kern="1200" dirty="0">
              <a:solidFill>
                <a:srgbClr val="272B35"/>
              </a:solidFill>
              <a:latin typeface="Arial" panose="020B0604020202020204" pitchFamily="34" charset="0"/>
            </a:endParaRPr>
          </a:p>
          <a:p>
            <a:pPr marL="304793" indent="0"/>
            <a:endParaRPr lang="en-US" sz="1400" b="0" i="0" u="none" strike="noStrike" dirty="0">
              <a:solidFill>
                <a:srgbClr val="272B35"/>
              </a:solidFill>
              <a:effectLst/>
              <a:latin typeface="Arial" panose="020B0604020202020204" pitchFamily="34" charset="0"/>
            </a:endParaRPr>
          </a:p>
          <a:p>
            <a:pPr marL="304793" indent="0"/>
            <a:endParaRPr lang="en-US" sz="1400" b="0" i="0" u="none" strike="noStrike" dirty="0">
              <a:solidFill>
                <a:srgbClr val="272B35"/>
              </a:solidFill>
              <a:effectLst/>
              <a:latin typeface="Arial" panose="020B0604020202020204" pitchFamily="34" charset="0"/>
            </a:endParaRPr>
          </a:p>
          <a:p>
            <a:pPr marL="304793" indent="0"/>
            <a:endParaRPr lang="en-US" sz="1400" b="0" dirty="0">
              <a:solidFill>
                <a:srgbClr val="272B35"/>
              </a:solidFill>
              <a:latin typeface="Arial" panose="020B0604020202020204" pitchFamily="34" charset="0"/>
            </a:endParaRPr>
          </a:p>
          <a:p>
            <a:pPr marL="304793" indent="0"/>
            <a:endParaRPr lang="en-US" sz="1400" b="0" dirty="0"/>
          </a:p>
        </p:txBody>
      </p:sp>
      <p:sp>
        <p:nvSpPr>
          <p:cNvPr id="4" name="Title 3">
            <a:extLst>
              <a:ext uri="{FF2B5EF4-FFF2-40B4-BE49-F238E27FC236}">
                <a16:creationId xmlns:a16="http://schemas.microsoft.com/office/drawing/2014/main" id="{A264CF9A-57FE-6D62-278A-9ECD80F5DBA5}"/>
              </a:ext>
            </a:extLst>
          </p:cNvPr>
          <p:cNvSpPr>
            <a:spLocks noGrp="1"/>
          </p:cNvSpPr>
          <p:nvPr>
            <p:ph type="title"/>
          </p:nvPr>
        </p:nvSpPr>
        <p:spPr/>
        <p:txBody>
          <a:bodyPr/>
          <a:lstStyle/>
          <a:p>
            <a:r>
              <a:rPr lang="en-US" sz="2800" dirty="0"/>
              <a:t>Leveraging Data for Efficient Issue Resolution</a:t>
            </a:r>
          </a:p>
        </p:txBody>
      </p:sp>
      <p:sp>
        <p:nvSpPr>
          <p:cNvPr id="2" name="CasellaDiTesto 1">
            <a:extLst>
              <a:ext uri="{FF2B5EF4-FFF2-40B4-BE49-F238E27FC236}">
                <a16:creationId xmlns:a16="http://schemas.microsoft.com/office/drawing/2014/main" id="{26D6A397-3E5B-A8C7-D35F-FBF47A7CB875}"/>
              </a:ext>
            </a:extLst>
          </p:cNvPr>
          <p:cNvSpPr txBox="1"/>
          <p:nvPr/>
        </p:nvSpPr>
        <p:spPr>
          <a:xfrm>
            <a:off x="536467" y="1269507"/>
            <a:ext cx="10205514" cy="369332"/>
          </a:xfrm>
          <a:prstGeom prst="rect">
            <a:avLst/>
          </a:prstGeom>
          <a:noFill/>
        </p:spPr>
        <p:txBody>
          <a:bodyPr wrap="square" rtlCol="0">
            <a:spAutoFit/>
          </a:bodyPr>
          <a:lstStyle/>
          <a:p>
            <a:endParaRPr lang="it-IT" dirty="0"/>
          </a:p>
        </p:txBody>
      </p:sp>
      <p:sp>
        <p:nvSpPr>
          <p:cNvPr id="5" name="CasellaDiTesto 4">
            <a:extLst>
              <a:ext uri="{FF2B5EF4-FFF2-40B4-BE49-F238E27FC236}">
                <a16:creationId xmlns:a16="http://schemas.microsoft.com/office/drawing/2014/main" id="{B2F8AEEB-E695-0A48-7828-A52798305C5E}"/>
              </a:ext>
            </a:extLst>
          </p:cNvPr>
          <p:cNvSpPr txBox="1"/>
          <p:nvPr/>
        </p:nvSpPr>
        <p:spPr>
          <a:xfrm>
            <a:off x="278167" y="1031603"/>
            <a:ext cx="11437474" cy="1323439"/>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Helvetica" panose="020B0604020202020204" pitchFamily="34" charset="0"/>
                <a:ea typeface="Verdana" panose="020B0604030504040204" pitchFamily="34" charset="0"/>
                <a:cs typeface="Helvetica" panose="020B0604020202020204" pitchFamily="34" charset="0"/>
              </a:rPr>
              <a:t>My Role</a:t>
            </a:r>
            <a:r>
              <a:rPr lang="en-US" sz="1600" dirty="0">
                <a:latin typeface="Helvetica" panose="020B0604020202020204" pitchFamily="34" charset="0"/>
                <a:ea typeface="Verdana" panose="020B0604030504040204" pitchFamily="34" charset="0"/>
                <a:cs typeface="Helvetica" panose="020B0604020202020204" pitchFamily="34" charset="0"/>
              </a:rPr>
              <a:t>: Controls Integration Specialist at </a:t>
            </a:r>
            <a:r>
              <a:rPr lang="en-US" sz="1600" dirty="0" err="1">
                <a:latin typeface="Helvetica" panose="020B0604020202020204" pitchFamily="34" charset="0"/>
                <a:ea typeface="Verdana" panose="020B0604030504040204" pitchFamily="34" charset="0"/>
                <a:cs typeface="Helvetica" panose="020B0604020202020204" pitchFamily="34" charset="0"/>
              </a:rPr>
              <a:t>Stellantis</a:t>
            </a:r>
            <a:r>
              <a:rPr lang="en-US" sz="1600" dirty="0">
                <a:latin typeface="Helvetica" panose="020B0604020202020204" pitchFamily="34" charset="0"/>
                <a:ea typeface="Verdana" panose="020B0604030504040204" pitchFamily="34" charset="0"/>
                <a:cs typeface="Helvetica" panose="020B0604020202020204" pitchFamily="34" charset="0"/>
              </a:rPr>
              <a:t>. Actively involved in resolving over 100 GIMs in the past two years</a:t>
            </a:r>
          </a:p>
          <a:p>
            <a:endParaRPr lang="en-US" sz="1600" dirty="0">
              <a:latin typeface="Helvetica" panose="020B0604020202020204" pitchFamily="34" charset="0"/>
              <a:ea typeface="Verdana" panose="020B0604030504040204" pitchFamily="34" charset="0"/>
              <a:cs typeface="Helvetica" panose="020B0604020202020204" pitchFamily="34" charset="0"/>
            </a:endParaRPr>
          </a:p>
          <a:p>
            <a:pPr marL="285750" indent="-285750">
              <a:buFont typeface="Arial" panose="020B0604020202020204" pitchFamily="34" charset="0"/>
              <a:buChar char="•"/>
            </a:pPr>
            <a:r>
              <a:rPr lang="en-US" sz="1600" b="1" dirty="0">
                <a:latin typeface="Helvetica" panose="020B0604020202020204" pitchFamily="34" charset="0"/>
                <a:ea typeface="Verdana" panose="020B0604030504040204" pitchFamily="34" charset="0"/>
                <a:cs typeface="Helvetica" panose="020B0604020202020204" pitchFamily="34" charset="0"/>
              </a:rPr>
              <a:t>Initiative Overview: </a:t>
            </a:r>
            <a:r>
              <a:rPr lang="en-US" sz="1600" dirty="0">
                <a:latin typeface="Helvetica" panose="020B0604020202020204" pitchFamily="34" charset="0"/>
                <a:ea typeface="Verdana" panose="020B0604030504040204" pitchFamily="34" charset="0"/>
                <a:cs typeface="Helvetica" panose="020B0604020202020204" pitchFamily="34" charset="0"/>
              </a:rPr>
              <a:t>This initiative aims to enhance the GIM resolution process through the implementation of an </a:t>
            </a:r>
            <a:r>
              <a:rPr lang="en-US" sz="1600" b="1" u="sng" dirty="0">
                <a:latin typeface="Helvetica" panose="020B0604020202020204" pitchFamily="34" charset="0"/>
                <a:ea typeface="Verdana" panose="020B0604030504040204" pitchFamily="34" charset="0"/>
                <a:cs typeface="Helvetica" panose="020B0604020202020204" pitchFamily="34" charset="0"/>
              </a:rPr>
              <a:t>Enhanced Issue Submission Form </a:t>
            </a:r>
            <a:r>
              <a:rPr lang="en-US" sz="1600" dirty="0">
                <a:latin typeface="Helvetica" panose="020B0604020202020204" pitchFamily="34" charset="0"/>
                <a:ea typeface="Verdana" panose="020B0604030504040204" pitchFamily="34" charset="0"/>
                <a:cs typeface="Helvetica" panose="020B0604020202020204" pitchFamily="34" charset="0"/>
              </a:rPr>
              <a:t>(</a:t>
            </a:r>
            <a:r>
              <a:rPr lang="en-US" sz="1600" b="1" u="sng" dirty="0">
                <a:latin typeface="Helvetica" panose="020B0604020202020204" pitchFamily="34" charset="0"/>
                <a:ea typeface="Verdana" panose="020B0604030504040204" pitchFamily="34" charset="0"/>
                <a:cs typeface="Helvetica" panose="020B0604020202020204" pitchFamily="34" charset="0"/>
              </a:rPr>
              <a:t>EIS Form</a:t>
            </a:r>
            <a:r>
              <a:rPr lang="en-US" sz="1600" dirty="0">
                <a:latin typeface="Helvetica" panose="020B0604020202020204" pitchFamily="34" charset="0"/>
                <a:ea typeface="Verdana" panose="020B0604030504040204" pitchFamily="34" charset="0"/>
                <a:cs typeface="Helvetica" panose="020B0604020202020204" pitchFamily="34" charset="0"/>
              </a:rPr>
              <a:t>) and subsequent integration of artificial intelligence. This strategic approach will be executed in two distinct steps.</a:t>
            </a:r>
          </a:p>
        </p:txBody>
      </p:sp>
      <p:sp>
        <p:nvSpPr>
          <p:cNvPr id="6" name="CasellaDiTesto 5">
            <a:extLst>
              <a:ext uri="{FF2B5EF4-FFF2-40B4-BE49-F238E27FC236}">
                <a16:creationId xmlns:a16="http://schemas.microsoft.com/office/drawing/2014/main" id="{BF59592F-344E-B80D-DCC5-A005F83DD9A2}"/>
              </a:ext>
            </a:extLst>
          </p:cNvPr>
          <p:cNvSpPr txBox="1"/>
          <p:nvPr/>
        </p:nvSpPr>
        <p:spPr>
          <a:xfrm>
            <a:off x="5465098" y="2591126"/>
            <a:ext cx="6373398" cy="3016210"/>
          </a:xfrm>
          <a:prstGeom prst="rect">
            <a:avLst/>
          </a:prstGeom>
          <a:solidFill>
            <a:srgbClr val="CCFF99"/>
          </a:solidFill>
          <a:ln w="12700">
            <a:solidFill>
              <a:schemeClr val="tx1"/>
            </a:solidFill>
          </a:ln>
        </p:spPr>
        <p:txBody>
          <a:bodyPr wrap="square" rtlCol="0">
            <a:spAutoFit/>
          </a:bodyPr>
          <a:lstStyle/>
          <a:p>
            <a:pPr marL="304793">
              <a:spcAft>
                <a:spcPts val="600"/>
              </a:spcAft>
            </a:pPr>
            <a:r>
              <a:rPr lang="en-US" sz="1600" b="1" u="sng" kern="1200" dirty="0">
                <a:latin typeface="Helvetica" panose="020B0604020202020204" pitchFamily="34" charset="0"/>
                <a:cs typeface="Helvetica" panose="020B0604020202020204" pitchFamily="34" charset="0"/>
              </a:rPr>
              <a:t>Step 1: </a:t>
            </a:r>
            <a:r>
              <a:rPr lang="en-US" sz="1600" u="sng" kern="1200" dirty="0">
                <a:latin typeface="Helvetica" panose="020B0604020202020204" pitchFamily="34" charset="0"/>
                <a:cs typeface="Helvetica" panose="020B0604020202020204" pitchFamily="34" charset="0"/>
              </a:rPr>
              <a:t>Short-term Impact (Controls serial life, and then could extend for </a:t>
            </a:r>
            <a:r>
              <a:rPr lang="en-US" sz="1600" u="sng" dirty="0">
                <a:latin typeface="Helvetica" panose="020B0604020202020204" pitchFamily="34" charset="0"/>
                <a:cs typeface="Helvetica" panose="020B0604020202020204" pitchFamily="34" charset="0"/>
              </a:rPr>
              <a:t>other areas</a:t>
            </a:r>
            <a:r>
              <a:rPr lang="en-US" sz="1600" u="sng" kern="1200" dirty="0">
                <a:latin typeface="Helvetica" panose="020B0604020202020204" pitchFamily="34" charset="0"/>
                <a:cs typeface="Helvetica" panose="020B0604020202020204" pitchFamily="34" charset="0"/>
              </a:rPr>
              <a:t>):</a:t>
            </a:r>
          </a:p>
          <a:p>
            <a:pPr marL="742950" lvl="1" indent="-285750">
              <a:spcAft>
                <a:spcPts val="600"/>
              </a:spcAft>
              <a:buFont typeface="Arial" panose="020B0604020202020204" pitchFamily="34" charset="0"/>
              <a:buChar char="•"/>
            </a:pPr>
            <a:r>
              <a:rPr lang="en-US" sz="1600" kern="1200" dirty="0">
                <a:solidFill>
                  <a:schemeClr val="tx1"/>
                </a:solidFill>
                <a:latin typeface="Helvetica" panose="020B0604020202020204" pitchFamily="34" charset="0"/>
                <a:cs typeface="Helvetica" panose="020B0604020202020204" pitchFamily="34" charset="0"/>
              </a:rPr>
              <a:t>Root Cause Analysis Time: Reduced to a maximum of 5 days.</a:t>
            </a:r>
          </a:p>
          <a:p>
            <a:pPr marL="742950" lvl="1" indent="-285750">
              <a:spcAft>
                <a:spcPts val="600"/>
              </a:spcAft>
              <a:buFont typeface="Arial" panose="020B0604020202020204" pitchFamily="34" charset="0"/>
              <a:buChar char="•"/>
            </a:pPr>
            <a:r>
              <a:rPr lang="en-US" sz="1600" kern="1200" dirty="0">
                <a:solidFill>
                  <a:schemeClr val="tx1"/>
                </a:solidFill>
                <a:latin typeface="Helvetica" panose="020B0604020202020204" pitchFamily="34" charset="0"/>
                <a:cs typeface="Helvetica" panose="020B0604020202020204" pitchFamily="34" charset="0"/>
              </a:rPr>
              <a:t>KPI Improvement: </a:t>
            </a:r>
            <a:r>
              <a:rPr lang="en-US" sz="1600" b="1" kern="1200" dirty="0">
                <a:solidFill>
                  <a:schemeClr val="tx1"/>
                </a:solidFill>
                <a:latin typeface="Helvetica" panose="020B0604020202020204" pitchFamily="34" charset="0"/>
                <a:cs typeface="Helvetica" panose="020B0604020202020204" pitchFamily="34" charset="0"/>
              </a:rPr>
              <a:t>Minimum 50% increase </a:t>
            </a:r>
            <a:r>
              <a:rPr lang="en-US" sz="1600" kern="1200" dirty="0">
                <a:solidFill>
                  <a:schemeClr val="tx1"/>
                </a:solidFill>
                <a:latin typeface="Helvetica" panose="020B0604020202020204" pitchFamily="34" charset="0"/>
                <a:cs typeface="Helvetica" panose="020B0604020202020204" pitchFamily="34" charset="0"/>
              </a:rPr>
              <a:t>in KPI performance.</a:t>
            </a:r>
          </a:p>
          <a:p>
            <a:pPr marL="304793">
              <a:spcAft>
                <a:spcPts val="600"/>
              </a:spcAft>
            </a:pPr>
            <a:r>
              <a:rPr lang="en-US" sz="1600" b="1" u="sng" kern="1200" dirty="0">
                <a:latin typeface="Helvetica" panose="020B0604020202020204" pitchFamily="34" charset="0"/>
                <a:cs typeface="Helvetica" panose="020B0604020202020204" pitchFamily="34" charset="0"/>
              </a:rPr>
              <a:t>Step 2: </a:t>
            </a:r>
            <a:r>
              <a:rPr lang="en-US" sz="1600" u="sng" kern="1200" dirty="0">
                <a:latin typeface="Helvetica" panose="020B0604020202020204" pitchFamily="34" charset="0"/>
                <a:cs typeface="Helvetica" panose="020B0604020202020204" pitchFamily="34" charset="0"/>
              </a:rPr>
              <a:t>Long-term Impact of introducing EIS Form + AI:</a:t>
            </a:r>
          </a:p>
          <a:p>
            <a:pPr marL="742950" lvl="1" indent="-285750">
              <a:spcAft>
                <a:spcPts val="600"/>
              </a:spcAft>
              <a:buFont typeface="Arial" panose="020B0604020202020204" pitchFamily="34" charset="0"/>
              <a:buChar char="•"/>
            </a:pPr>
            <a:r>
              <a:rPr lang="en-US" sz="1600" kern="1200" dirty="0">
                <a:solidFill>
                  <a:schemeClr val="tx1"/>
                </a:solidFill>
                <a:latin typeface="Helvetica" panose="020B0604020202020204" pitchFamily="34" charset="0"/>
                <a:cs typeface="Helvetica" panose="020B0604020202020204" pitchFamily="34" charset="0"/>
              </a:rPr>
              <a:t>KPI Improvement: </a:t>
            </a:r>
            <a:r>
              <a:rPr lang="en-US" sz="1600" b="1" kern="1200" dirty="0">
                <a:solidFill>
                  <a:schemeClr val="tx1"/>
                </a:solidFill>
                <a:latin typeface="Helvetica" panose="020B0604020202020204" pitchFamily="34" charset="0"/>
                <a:cs typeface="Helvetica" panose="020B0604020202020204" pitchFamily="34" charset="0"/>
              </a:rPr>
              <a:t>increase of 100% in KPI </a:t>
            </a:r>
            <a:r>
              <a:rPr lang="en-US" sz="1600" kern="1200" dirty="0">
                <a:solidFill>
                  <a:schemeClr val="tx1"/>
                </a:solidFill>
                <a:latin typeface="Helvetica" panose="020B0604020202020204" pitchFamily="34" charset="0"/>
                <a:cs typeface="Helvetica" panose="020B0604020202020204" pitchFamily="34" charset="0"/>
              </a:rPr>
              <a:t>performance</a:t>
            </a:r>
            <a:endParaRPr lang="en-US" sz="1600" dirty="0">
              <a:latin typeface="Helvetica" panose="020B0604020202020204" pitchFamily="34" charset="0"/>
              <a:cs typeface="Helvetica" panose="020B0604020202020204" pitchFamily="34" charset="0"/>
            </a:endParaRPr>
          </a:p>
          <a:p>
            <a:pPr marL="742950" lvl="1" indent="-285750">
              <a:spcAft>
                <a:spcPts val="600"/>
              </a:spcAft>
              <a:buFont typeface="Arial" panose="020B0604020202020204" pitchFamily="34" charset="0"/>
              <a:buChar char="•"/>
            </a:pPr>
            <a:r>
              <a:rPr lang="en-US" sz="1600" kern="1200" dirty="0">
                <a:solidFill>
                  <a:schemeClr val="tx1"/>
                </a:solidFill>
                <a:latin typeface="Helvetica" panose="020B0604020202020204" pitchFamily="34" charset="0"/>
                <a:cs typeface="Helvetica" panose="020B0604020202020204" pitchFamily="34" charset="0"/>
              </a:rPr>
              <a:t>Cost Saving</a:t>
            </a:r>
          </a:p>
          <a:p>
            <a:pPr marL="742950" lvl="1" indent="-285750">
              <a:spcAft>
                <a:spcPts val="600"/>
              </a:spcAft>
              <a:buFont typeface="Arial" panose="020B0604020202020204" pitchFamily="34" charset="0"/>
              <a:buChar char="•"/>
            </a:pPr>
            <a:r>
              <a:rPr lang="en-US" sz="1600" dirty="0">
                <a:latin typeface="Helvetica" panose="020B0604020202020204" pitchFamily="34" charset="0"/>
                <a:cs typeface="Helvetica" panose="020B0604020202020204" pitchFamily="34" charset="0"/>
              </a:rPr>
              <a:t>R</a:t>
            </a:r>
            <a:r>
              <a:rPr lang="en-US" sz="1600" kern="1200" dirty="0">
                <a:solidFill>
                  <a:schemeClr val="tx1"/>
                </a:solidFill>
                <a:latin typeface="Helvetica" panose="020B0604020202020204" pitchFamily="34" charset="0"/>
                <a:cs typeface="Helvetica" panose="020B0604020202020204" pitchFamily="34" charset="0"/>
              </a:rPr>
              <a:t>eduction of redundant processes</a:t>
            </a:r>
          </a:p>
        </p:txBody>
      </p:sp>
      <p:sp>
        <p:nvSpPr>
          <p:cNvPr id="8" name="CasellaDiTesto 7">
            <a:extLst>
              <a:ext uri="{FF2B5EF4-FFF2-40B4-BE49-F238E27FC236}">
                <a16:creationId xmlns:a16="http://schemas.microsoft.com/office/drawing/2014/main" id="{4125565D-9735-6C5C-6230-4CB95B3D3A47}"/>
              </a:ext>
            </a:extLst>
          </p:cNvPr>
          <p:cNvSpPr txBox="1"/>
          <p:nvPr/>
        </p:nvSpPr>
        <p:spPr>
          <a:xfrm>
            <a:off x="199079" y="2652681"/>
            <a:ext cx="4382649" cy="3016210"/>
          </a:xfrm>
          <a:prstGeom prst="rect">
            <a:avLst/>
          </a:prstGeom>
          <a:solidFill>
            <a:schemeClr val="accent2">
              <a:lumMod val="20000"/>
              <a:lumOff val="80000"/>
            </a:schemeClr>
          </a:solidFill>
          <a:ln w="9525">
            <a:solidFill>
              <a:schemeClr val="tx1"/>
            </a:solidFill>
          </a:ln>
        </p:spPr>
        <p:txBody>
          <a:bodyPr wrap="square" rtlCol="0">
            <a:spAutoFit/>
          </a:bodyPr>
          <a:lstStyle/>
          <a:p>
            <a:pPr>
              <a:spcAft>
                <a:spcPts val="1200"/>
              </a:spcAft>
            </a:pPr>
            <a:r>
              <a:rPr lang="en-US" sz="2000" b="1" dirty="0">
                <a:latin typeface="Helvetica" panose="020B0604020202020204" pitchFamily="34" charset="0"/>
                <a:ea typeface="Verdana" panose="020B0604030504040204" pitchFamily="34" charset="0"/>
                <a:cs typeface="Helvetica" panose="020B0604020202020204" pitchFamily="34" charset="0"/>
              </a:rPr>
              <a:t>Key Statistics:</a:t>
            </a:r>
          </a:p>
          <a:p>
            <a:pPr marL="285750" indent="-285750">
              <a:spcAft>
                <a:spcPts val="1200"/>
              </a:spcAft>
              <a:buFont typeface="Arial" panose="020B0604020202020204" pitchFamily="34" charset="0"/>
              <a:buChar char="•"/>
            </a:pPr>
            <a:r>
              <a:rPr lang="en-US" sz="1600" dirty="0">
                <a:latin typeface="Helvetica" panose="020B0604020202020204" pitchFamily="34" charset="0"/>
                <a:ea typeface="Verdana" panose="020B0604030504040204" pitchFamily="34" charset="0"/>
                <a:cs typeface="Helvetica" panose="020B0604020202020204" pitchFamily="34" charset="0"/>
              </a:rPr>
              <a:t>Total number of GIM Controls since 2021: </a:t>
            </a:r>
            <a:r>
              <a:rPr lang="en-US" sz="1600" b="1" dirty="0">
                <a:latin typeface="Helvetica" panose="020B0604020202020204" pitchFamily="34" charset="0"/>
                <a:ea typeface="Verdana" panose="020B0604030504040204" pitchFamily="34" charset="0"/>
                <a:cs typeface="Helvetica" panose="020B0604020202020204" pitchFamily="34" charset="0"/>
              </a:rPr>
              <a:t>989</a:t>
            </a:r>
          </a:p>
          <a:p>
            <a:pPr marL="285750" indent="-285750">
              <a:spcAft>
                <a:spcPts val="1200"/>
              </a:spcAft>
              <a:buFont typeface="Arial" panose="020B0604020202020204" pitchFamily="34" charset="0"/>
              <a:buChar char="•"/>
            </a:pPr>
            <a:r>
              <a:rPr lang="en-US" sz="1600" dirty="0">
                <a:latin typeface="Helvetica" panose="020B0604020202020204" pitchFamily="34" charset="0"/>
                <a:ea typeface="Verdana" panose="020B0604030504040204" pitchFamily="34" charset="0"/>
                <a:cs typeface="Helvetica" panose="020B0604020202020204" pitchFamily="34" charset="0"/>
              </a:rPr>
              <a:t>Average time to bring a GIM from RED to YELLOW: </a:t>
            </a:r>
            <a:r>
              <a:rPr lang="en-US" sz="1600" b="1" dirty="0">
                <a:latin typeface="Helvetica" panose="020B0604020202020204" pitchFamily="34" charset="0"/>
                <a:ea typeface="Verdana" panose="020B0604030504040204" pitchFamily="34" charset="0"/>
                <a:cs typeface="Helvetica" panose="020B0604020202020204" pitchFamily="34" charset="0"/>
              </a:rPr>
              <a:t>102.9 days</a:t>
            </a:r>
          </a:p>
          <a:p>
            <a:pPr marL="285750" indent="-285750">
              <a:spcAft>
                <a:spcPts val="1200"/>
              </a:spcAft>
              <a:buFont typeface="Arial" panose="020B0604020202020204" pitchFamily="34" charset="0"/>
              <a:buChar char="•"/>
            </a:pPr>
            <a:r>
              <a:rPr lang="en-US" sz="1600" dirty="0">
                <a:latin typeface="Helvetica" panose="020B0604020202020204" pitchFamily="34" charset="0"/>
                <a:ea typeface="Verdana" panose="020B0604030504040204" pitchFamily="34" charset="0"/>
                <a:cs typeface="Helvetica" panose="020B0604020202020204" pitchFamily="34" charset="0"/>
              </a:rPr>
              <a:t>Average time to achieve a clear understanding of the issue: </a:t>
            </a:r>
            <a:r>
              <a:rPr lang="en-US" sz="1600" b="1" dirty="0">
                <a:latin typeface="Helvetica" panose="020B0604020202020204" pitchFamily="34" charset="0"/>
                <a:ea typeface="Verdana" panose="020B0604030504040204" pitchFamily="34" charset="0"/>
                <a:cs typeface="Helvetica" panose="020B0604020202020204" pitchFamily="34" charset="0"/>
              </a:rPr>
              <a:t>20-25 days</a:t>
            </a:r>
          </a:p>
          <a:p>
            <a:pPr marL="285750" indent="-285750">
              <a:spcAft>
                <a:spcPts val="1200"/>
              </a:spcAft>
              <a:buFont typeface="Arial" panose="020B0604020202020204" pitchFamily="34" charset="0"/>
              <a:buChar char="•"/>
            </a:pPr>
            <a:r>
              <a:rPr lang="en-US" sz="1600" dirty="0">
                <a:latin typeface="Helvetica" panose="020B0604020202020204" pitchFamily="34" charset="0"/>
                <a:ea typeface="Verdana" panose="020B0604030504040204" pitchFamily="34" charset="0"/>
                <a:cs typeface="Helvetica" panose="020B0604020202020204" pitchFamily="34" charset="0"/>
              </a:rPr>
              <a:t>Average time to identify root cause: </a:t>
            </a:r>
            <a:r>
              <a:rPr lang="en-US" sz="1600" b="1" dirty="0">
                <a:latin typeface="Helvetica" panose="020B0604020202020204" pitchFamily="34" charset="0"/>
                <a:ea typeface="Verdana" panose="020B0604030504040204" pitchFamily="34" charset="0"/>
                <a:cs typeface="Helvetica" panose="020B0604020202020204" pitchFamily="34" charset="0"/>
              </a:rPr>
              <a:t>40 days</a:t>
            </a:r>
          </a:p>
        </p:txBody>
      </p:sp>
      <p:sp>
        <p:nvSpPr>
          <p:cNvPr id="9" name="Freccia a destra 8">
            <a:extLst>
              <a:ext uri="{FF2B5EF4-FFF2-40B4-BE49-F238E27FC236}">
                <a16:creationId xmlns:a16="http://schemas.microsoft.com/office/drawing/2014/main" id="{81C119FD-45D4-9CD5-F543-89A11431CDF6}"/>
              </a:ext>
            </a:extLst>
          </p:cNvPr>
          <p:cNvSpPr/>
          <p:nvPr/>
        </p:nvSpPr>
        <p:spPr>
          <a:xfrm>
            <a:off x="4652790" y="3775895"/>
            <a:ext cx="736971" cy="43075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pic>
        <p:nvPicPr>
          <p:cNvPr id="12" name="Immagine 11">
            <a:extLst>
              <a:ext uri="{FF2B5EF4-FFF2-40B4-BE49-F238E27FC236}">
                <a16:creationId xmlns:a16="http://schemas.microsoft.com/office/drawing/2014/main" id="{A04E6227-E5BF-DE63-4C02-201A934D0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0038" y="5476132"/>
            <a:ext cx="1012884" cy="1012884"/>
          </a:xfrm>
          <a:prstGeom prst="rect">
            <a:avLst/>
          </a:prstGeom>
        </p:spPr>
      </p:pic>
      <p:sp>
        <p:nvSpPr>
          <p:cNvPr id="7" name="CasellaDiTesto 6">
            <a:extLst>
              <a:ext uri="{FF2B5EF4-FFF2-40B4-BE49-F238E27FC236}">
                <a16:creationId xmlns:a16="http://schemas.microsoft.com/office/drawing/2014/main" id="{2F3306FB-4AC1-88BF-A05F-4D1DC8B1CAE0}"/>
              </a:ext>
            </a:extLst>
          </p:cNvPr>
          <p:cNvSpPr txBox="1"/>
          <p:nvPr/>
        </p:nvSpPr>
        <p:spPr>
          <a:xfrm>
            <a:off x="278167" y="6489016"/>
            <a:ext cx="2214068" cy="253916"/>
          </a:xfrm>
          <a:prstGeom prst="rect">
            <a:avLst/>
          </a:prstGeom>
          <a:noFill/>
        </p:spPr>
        <p:txBody>
          <a:bodyPr wrap="none" rtlCol="0">
            <a:spAutoFit/>
          </a:bodyPr>
          <a:lstStyle/>
          <a:p>
            <a:r>
              <a:rPr lang="it-IT" sz="1050" dirty="0"/>
              <a:t>Sources: PRSQ GIM global report</a:t>
            </a:r>
          </a:p>
        </p:txBody>
      </p:sp>
    </p:spTree>
    <p:extLst>
      <p:ext uri="{BB962C8B-B14F-4D97-AF65-F5344CB8AC3E}">
        <p14:creationId xmlns:p14="http://schemas.microsoft.com/office/powerpoint/2010/main" val="118248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nodeType="withEffect">
                                  <p:stCondLst>
                                    <p:cond delay="0"/>
                                  </p:stCondLst>
                                  <p:childTnLst>
                                    <p:animClr clrSpc="hsl" dir="cw">
                                      <p:cBhvr override="childStyle">
                                        <p:cTn id="6" dur="500" fill="hold"/>
                                        <p:tgtEl>
                                          <p:spTgt spid="12"/>
                                        </p:tgtEl>
                                        <p:attrNameLst>
                                          <p:attrName>style.color</p:attrName>
                                        </p:attrNameLst>
                                      </p:cBhvr>
                                      <p:by>
                                        <p:hsl h="0" s="12549" l="25098"/>
                                      </p:by>
                                    </p:animClr>
                                    <p:animClr clrSpc="hsl" dir="cw">
                                      <p:cBhvr>
                                        <p:cTn id="7" dur="500" fill="hold"/>
                                        <p:tgtEl>
                                          <p:spTgt spid="12"/>
                                        </p:tgtEl>
                                        <p:attrNameLst>
                                          <p:attrName>fillcolor</p:attrName>
                                        </p:attrNameLst>
                                      </p:cBhvr>
                                      <p:by>
                                        <p:hsl h="0" s="12549" l="25098"/>
                                      </p:by>
                                    </p:animClr>
                                    <p:animClr clrSpc="hsl" dir="cw">
                                      <p:cBhvr>
                                        <p:cTn id="8" dur="500" fill="hold"/>
                                        <p:tgtEl>
                                          <p:spTgt spid="12"/>
                                        </p:tgtEl>
                                        <p:attrNameLst>
                                          <p:attrName>stroke.color</p:attrName>
                                        </p:attrNameLst>
                                      </p:cBhvr>
                                      <p:by>
                                        <p:hsl h="0" s="12549" l="25098"/>
                                      </p:by>
                                    </p:animClr>
                                    <p:set>
                                      <p:cBhvr>
                                        <p:cTn id="9" dur="500" fill="hold"/>
                                        <p:tgtEl>
                                          <p:spTgt spid="12"/>
                                        </p:tgtEl>
                                        <p:attrNameLst>
                                          <p:attrName>fill.type</p:attrName>
                                        </p:attrNameLst>
                                      </p:cBhvr>
                                      <p:to>
                                        <p:strVal val="solid"/>
                                      </p:to>
                                    </p:set>
                                  </p:childTnLst>
                                </p:cTn>
                              </p:par>
                              <p:par>
                                <p:cTn id="10" presetID="8" presetClass="emph" presetSubtype="0" fill="hold" nodeType="withEffect">
                                  <p:stCondLst>
                                    <p:cond delay="0"/>
                                  </p:stCondLst>
                                  <p:childTnLst>
                                    <p:animRot by="21600000">
                                      <p:cBhvr>
                                        <p:cTn id="11"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A9C6E-DECB-893F-FB44-DFA86E8BFC2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264CF9A-57FE-6D62-278A-9ECD80F5DBA5}"/>
              </a:ext>
            </a:extLst>
          </p:cNvPr>
          <p:cNvSpPr>
            <a:spLocks noGrp="1"/>
          </p:cNvSpPr>
          <p:nvPr>
            <p:ph type="title"/>
          </p:nvPr>
        </p:nvSpPr>
        <p:spPr/>
        <p:txBody>
          <a:bodyPr/>
          <a:lstStyle/>
          <a:p>
            <a:r>
              <a:rPr lang="en-US" sz="2800" dirty="0"/>
              <a:t>EIS FORM template example (First version)</a:t>
            </a:r>
          </a:p>
        </p:txBody>
      </p:sp>
      <p:pic>
        <p:nvPicPr>
          <p:cNvPr id="5" name="Immagine 4">
            <a:extLst>
              <a:ext uri="{FF2B5EF4-FFF2-40B4-BE49-F238E27FC236}">
                <a16:creationId xmlns:a16="http://schemas.microsoft.com/office/drawing/2014/main" id="{B8833FFE-19FE-CF9C-14C6-E1CA3202A572}"/>
              </a:ext>
            </a:extLst>
          </p:cNvPr>
          <p:cNvPicPr>
            <a:picLocks noChangeAspect="1"/>
          </p:cNvPicPr>
          <p:nvPr/>
        </p:nvPicPr>
        <p:blipFill>
          <a:blip r:embed="rId2"/>
          <a:stretch>
            <a:fillRect/>
          </a:stretch>
        </p:blipFill>
        <p:spPr>
          <a:xfrm>
            <a:off x="536466" y="978344"/>
            <a:ext cx="7826483" cy="6052944"/>
          </a:xfrm>
          <a:prstGeom prst="rect">
            <a:avLst/>
          </a:prstGeom>
        </p:spPr>
      </p:pic>
    </p:spTree>
    <p:extLst>
      <p:ext uri="{BB962C8B-B14F-4D97-AF65-F5344CB8AC3E}">
        <p14:creationId xmlns:p14="http://schemas.microsoft.com/office/powerpoint/2010/main" val="613805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A9C6E-DECB-893F-FB44-DFA86E8BFC2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108B4E3-4D18-E05B-0D6C-F08A50BB898A}"/>
              </a:ext>
            </a:extLst>
          </p:cNvPr>
          <p:cNvSpPr>
            <a:spLocks noGrp="1"/>
          </p:cNvSpPr>
          <p:nvPr>
            <p:ph type="body" idx="1"/>
          </p:nvPr>
        </p:nvSpPr>
        <p:spPr>
          <a:xfrm>
            <a:off x="377263" y="1025083"/>
            <a:ext cx="11536570" cy="5500003"/>
          </a:xfrm>
        </p:spPr>
        <p:txBody>
          <a:bodyPr/>
          <a:lstStyle/>
          <a:p>
            <a:pPr marL="457200" lvl="1" indent="0" algn="just" fontAlgn="base">
              <a:buNone/>
            </a:pPr>
            <a:r>
              <a:rPr lang="en-US" dirty="0">
                <a:solidFill>
                  <a:schemeClr val="tx1"/>
                </a:solidFill>
                <a:latin typeface="Helvetica" panose="020B0604020202020204" pitchFamily="34" charset="0"/>
                <a:cs typeface="Helvetica" panose="020B0604020202020204" pitchFamily="34" charset="0"/>
              </a:rPr>
              <a:t>Imagine a talented chef ready to prepare an exclusive dish. But look, his fridge is empty, lacking the necessary ingredients. This is the current situation of GIM resolution at </a:t>
            </a:r>
            <a:r>
              <a:rPr lang="en-US" dirty="0" err="1">
                <a:solidFill>
                  <a:schemeClr val="tx1"/>
                </a:solidFill>
                <a:latin typeface="Helvetica" panose="020B0604020202020204" pitchFamily="34" charset="0"/>
                <a:cs typeface="Helvetica" panose="020B0604020202020204" pitchFamily="34" charset="0"/>
              </a:rPr>
              <a:t>Stellantis</a:t>
            </a:r>
            <a:r>
              <a:rPr lang="en-US" dirty="0">
                <a:solidFill>
                  <a:schemeClr val="tx1"/>
                </a:solidFill>
                <a:latin typeface="Helvetica" panose="020B0604020202020204" pitchFamily="34" charset="0"/>
                <a:cs typeface="Helvetica" panose="020B0604020202020204" pitchFamily="34" charset="0"/>
              </a:rPr>
              <a:t>. Without essential data, the resolution process is slowed down, preventing our "chef" from getting started.</a:t>
            </a:r>
          </a:p>
          <a:p>
            <a:pPr marL="457200" lvl="1" indent="0" algn="l" fontAlgn="base">
              <a:buNone/>
            </a:pPr>
            <a:endParaRPr lang="en-US" sz="1600" dirty="0">
              <a:solidFill>
                <a:schemeClr val="tx1"/>
              </a:solidFill>
            </a:endParaRPr>
          </a:p>
          <a:p>
            <a:pPr marL="457200" lvl="1" indent="0" algn="l" fontAlgn="base">
              <a:buNone/>
            </a:pPr>
            <a:endParaRPr lang="en-US" sz="1400" b="1" kern="1200" dirty="0">
              <a:solidFill>
                <a:schemeClr val="tx1"/>
              </a:solidFill>
              <a:latin typeface="Arial" panose="020B0604020202020204" pitchFamily="34" charset="0"/>
            </a:endParaRPr>
          </a:p>
          <a:p>
            <a:pPr marL="457200" lvl="1" indent="0" algn="l" fontAlgn="base">
              <a:buNone/>
            </a:pPr>
            <a:endParaRPr lang="en-US" sz="1400" kern="1200" dirty="0">
              <a:solidFill>
                <a:srgbClr val="272B35"/>
              </a:solidFill>
              <a:latin typeface="Arial" panose="020B0604020202020204" pitchFamily="34" charset="0"/>
            </a:endParaRPr>
          </a:p>
          <a:p>
            <a:pPr marL="304793" indent="0"/>
            <a:endParaRPr lang="en-US" sz="1400" b="0" i="0" u="none" strike="noStrike" dirty="0">
              <a:solidFill>
                <a:srgbClr val="272B35"/>
              </a:solidFill>
              <a:effectLst/>
              <a:latin typeface="Arial" panose="020B0604020202020204" pitchFamily="34" charset="0"/>
            </a:endParaRPr>
          </a:p>
          <a:p>
            <a:pPr marL="304793" indent="0"/>
            <a:endParaRPr lang="en-US" sz="1400" b="0" i="0" u="none" strike="noStrike" dirty="0">
              <a:solidFill>
                <a:srgbClr val="272B35"/>
              </a:solidFill>
              <a:effectLst/>
              <a:latin typeface="Arial" panose="020B0604020202020204" pitchFamily="34" charset="0"/>
            </a:endParaRPr>
          </a:p>
          <a:p>
            <a:pPr marL="304793" indent="0"/>
            <a:endParaRPr lang="en-US" sz="1400" b="0" dirty="0">
              <a:solidFill>
                <a:srgbClr val="272B35"/>
              </a:solidFill>
              <a:latin typeface="Arial" panose="020B0604020202020204" pitchFamily="34" charset="0"/>
            </a:endParaRPr>
          </a:p>
          <a:p>
            <a:pPr marL="304793" indent="0"/>
            <a:endParaRPr lang="en-US" sz="1400" b="0" dirty="0"/>
          </a:p>
        </p:txBody>
      </p:sp>
      <p:sp>
        <p:nvSpPr>
          <p:cNvPr id="4" name="Title 3">
            <a:extLst>
              <a:ext uri="{FF2B5EF4-FFF2-40B4-BE49-F238E27FC236}">
                <a16:creationId xmlns:a16="http://schemas.microsoft.com/office/drawing/2014/main" id="{A264CF9A-57FE-6D62-278A-9ECD80F5DBA5}"/>
              </a:ext>
            </a:extLst>
          </p:cNvPr>
          <p:cNvSpPr>
            <a:spLocks noGrp="1"/>
          </p:cNvSpPr>
          <p:nvPr>
            <p:ph type="title"/>
          </p:nvPr>
        </p:nvSpPr>
        <p:spPr/>
        <p:txBody>
          <a:bodyPr/>
          <a:lstStyle/>
          <a:p>
            <a:r>
              <a:rPr lang="en-US" sz="2800" dirty="0"/>
              <a:t>Before and After GIM introducing EIS Form</a:t>
            </a:r>
          </a:p>
        </p:txBody>
      </p:sp>
      <p:pic>
        <p:nvPicPr>
          <p:cNvPr id="9" name="Immagine 8">
            <a:extLst>
              <a:ext uri="{FF2B5EF4-FFF2-40B4-BE49-F238E27FC236}">
                <a16:creationId xmlns:a16="http://schemas.microsoft.com/office/drawing/2014/main" id="{ABDB005B-2517-EF7E-ABC0-E6695F78AD91}"/>
              </a:ext>
            </a:extLst>
          </p:cNvPr>
          <p:cNvPicPr>
            <a:picLocks noChangeAspect="1"/>
          </p:cNvPicPr>
          <p:nvPr/>
        </p:nvPicPr>
        <p:blipFill>
          <a:blip r:embed="rId2"/>
          <a:stretch>
            <a:fillRect/>
          </a:stretch>
        </p:blipFill>
        <p:spPr>
          <a:xfrm>
            <a:off x="7157272" y="3046858"/>
            <a:ext cx="2716371" cy="2607291"/>
          </a:xfrm>
          <a:prstGeom prst="rect">
            <a:avLst/>
          </a:prstGeom>
        </p:spPr>
      </p:pic>
      <p:pic>
        <p:nvPicPr>
          <p:cNvPr id="10" name="Immagine 9">
            <a:extLst>
              <a:ext uri="{FF2B5EF4-FFF2-40B4-BE49-F238E27FC236}">
                <a16:creationId xmlns:a16="http://schemas.microsoft.com/office/drawing/2014/main" id="{EAAE2DAC-3E4A-1618-6F78-E37C9413D17B}"/>
              </a:ext>
            </a:extLst>
          </p:cNvPr>
          <p:cNvPicPr>
            <a:picLocks noChangeAspect="1"/>
          </p:cNvPicPr>
          <p:nvPr/>
        </p:nvPicPr>
        <p:blipFill>
          <a:blip r:embed="rId3"/>
          <a:stretch>
            <a:fillRect/>
          </a:stretch>
        </p:blipFill>
        <p:spPr>
          <a:xfrm>
            <a:off x="656220" y="3060405"/>
            <a:ext cx="2716370" cy="2607290"/>
          </a:xfrm>
          <a:prstGeom prst="rect">
            <a:avLst/>
          </a:prstGeom>
        </p:spPr>
      </p:pic>
      <p:sp>
        <p:nvSpPr>
          <p:cNvPr id="11" name="CasellaDiTesto 10">
            <a:extLst>
              <a:ext uri="{FF2B5EF4-FFF2-40B4-BE49-F238E27FC236}">
                <a16:creationId xmlns:a16="http://schemas.microsoft.com/office/drawing/2014/main" id="{23816058-6A6C-369D-E8BC-E27B966E945C}"/>
              </a:ext>
            </a:extLst>
          </p:cNvPr>
          <p:cNvSpPr txBox="1"/>
          <p:nvPr/>
        </p:nvSpPr>
        <p:spPr>
          <a:xfrm>
            <a:off x="377263" y="2118278"/>
            <a:ext cx="4052694" cy="830997"/>
          </a:xfrm>
          <a:prstGeom prst="rect">
            <a:avLst/>
          </a:prstGeom>
          <a:solidFill>
            <a:schemeClr val="accent2">
              <a:lumMod val="20000"/>
              <a:lumOff val="80000"/>
            </a:schemeClr>
          </a:solidFill>
        </p:spPr>
        <p:txBody>
          <a:bodyPr wrap="square" rtlCol="0">
            <a:spAutoFit/>
          </a:bodyPr>
          <a:lstStyle/>
          <a:p>
            <a:pPr algn="just"/>
            <a:r>
              <a:rPr lang="en-US" sz="1600" b="1" dirty="0">
                <a:solidFill>
                  <a:schemeClr val="tx1"/>
                </a:solidFill>
                <a:latin typeface="Helvetica" panose="020B0604020202020204" pitchFamily="34" charset="0"/>
                <a:cs typeface="Helvetica" panose="020B0604020202020204" pitchFamily="34" charset="0"/>
              </a:rPr>
              <a:t>GIM SYSTEM NOW</a:t>
            </a:r>
            <a:r>
              <a:rPr lang="en-US" sz="1600" dirty="0">
                <a:solidFill>
                  <a:schemeClr val="tx1"/>
                </a:solidFill>
                <a:latin typeface="Helvetica" panose="020B0604020202020204" pitchFamily="34" charset="0"/>
                <a:cs typeface="Helvetica" panose="020B0604020202020204" pitchFamily="34" charset="0"/>
              </a:rPr>
              <a:t>: Represents the current situation, where data is missing to resolve the issues (GIMs).</a:t>
            </a:r>
          </a:p>
        </p:txBody>
      </p:sp>
      <p:sp>
        <p:nvSpPr>
          <p:cNvPr id="12" name="CasellaDiTesto 11">
            <a:extLst>
              <a:ext uri="{FF2B5EF4-FFF2-40B4-BE49-F238E27FC236}">
                <a16:creationId xmlns:a16="http://schemas.microsoft.com/office/drawing/2014/main" id="{2BDCB62F-FB5E-C0C1-D8C7-8E9A1FDEE5E0}"/>
              </a:ext>
            </a:extLst>
          </p:cNvPr>
          <p:cNvSpPr txBox="1"/>
          <p:nvPr/>
        </p:nvSpPr>
        <p:spPr>
          <a:xfrm>
            <a:off x="5960303" y="2050516"/>
            <a:ext cx="6122205" cy="1077218"/>
          </a:xfrm>
          <a:prstGeom prst="rect">
            <a:avLst/>
          </a:prstGeom>
          <a:solidFill>
            <a:srgbClr val="CCFF99"/>
          </a:solidFill>
        </p:spPr>
        <p:txBody>
          <a:bodyPr wrap="square" rtlCol="0">
            <a:spAutoFit/>
          </a:bodyPr>
          <a:lstStyle/>
          <a:p>
            <a:pPr algn="just"/>
            <a:r>
              <a:rPr lang="en-US" sz="1600" b="1" dirty="0">
                <a:latin typeface="Helvetica" panose="020B0604020202020204" pitchFamily="34" charset="0"/>
                <a:cs typeface="Helvetica" panose="020B0604020202020204" pitchFamily="34" charset="0"/>
              </a:rPr>
              <a:t>GIM SYSTEM AFTER: </a:t>
            </a:r>
            <a:r>
              <a:rPr lang="en-US" sz="1600" dirty="0">
                <a:latin typeface="Helvetica" panose="020B0604020202020204" pitchFamily="34" charset="0"/>
                <a:cs typeface="Helvetica" panose="020B0604020202020204" pitchFamily="34" charset="0"/>
              </a:rPr>
              <a:t>With the implementation of the new EIS Form, the fridge is now filled with essential data. Like a well-stocked fridge, this allows us to immediately start "cooking" effective solutions for our GIMs.</a:t>
            </a:r>
            <a:endParaRPr lang="it-IT" sz="1600" dirty="0">
              <a:latin typeface="Helvetica" panose="020B0604020202020204" pitchFamily="34" charset="0"/>
              <a:cs typeface="Helvetica" panose="020B0604020202020204" pitchFamily="34" charset="0"/>
            </a:endParaRPr>
          </a:p>
        </p:txBody>
      </p:sp>
      <p:sp>
        <p:nvSpPr>
          <p:cNvPr id="17" name="CasellaDiTesto 16">
            <a:extLst>
              <a:ext uri="{FF2B5EF4-FFF2-40B4-BE49-F238E27FC236}">
                <a16:creationId xmlns:a16="http://schemas.microsoft.com/office/drawing/2014/main" id="{7FBC2AFF-03C1-62DA-3571-4F51214BA62D}"/>
              </a:ext>
            </a:extLst>
          </p:cNvPr>
          <p:cNvSpPr txBox="1"/>
          <p:nvPr/>
        </p:nvSpPr>
        <p:spPr>
          <a:xfrm>
            <a:off x="4655820" y="6155754"/>
            <a:ext cx="1723549" cy="369332"/>
          </a:xfrm>
          <a:prstGeom prst="rect">
            <a:avLst/>
          </a:prstGeom>
          <a:noFill/>
          <a:ln w="38100">
            <a:solidFill>
              <a:schemeClr val="accent1"/>
            </a:solidFill>
          </a:ln>
        </p:spPr>
        <p:txBody>
          <a:bodyPr wrap="none" rtlCol="0">
            <a:spAutoFit/>
          </a:bodyPr>
          <a:lstStyle/>
          <a:p>
            <a:r>
              <a:rPr lang="it-IT" b="1" dirty="0"/>
              <a:t>ROOT CAUSE</a:t>
            </a:r>
          </a:p>
        </p:txBody>
      </p:sp>
      <p:sp>
        <p:nvSpPr>
          <p:cNvPr id="1024" name="Freccia a destra 1023">
            <a:extLst>
              <a:ext uri="{FF2B5EF4-FFF2-40B4-BE49-F238E27FC236}">
                <a16:creationId xmlns:a16="http://schemas.microsoft.com/office/drawing/2014/main" id="{39FDAA16-258B-514B-3872-DF39776F019E}"/>
              </a:ext>
            </a:extLst>
          </p:cNvPr>
          <p:cNvSpPr/>
          <p:nvPr/>
        </p:nvSpPr>
        <p:spPr>
          <a:xfrm>
            <a:off x="4671488" y="2467265"/>
            <a:ext cx="1120140" cy="212354"/>
          </a:xfrm>
          <a:prstGeom prst="rightArrow">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27" name="Connettore 2 1026">
            <a:extLst>
              <a:ext uri="{FF2B5EF4-FFF2-40B4-BE49-F238E27FC236}">
                <a16:creationId xmlns:a16="http://schemas.microsoft.com/office/drawing/2014/main" id="{176DE9F6-D0F5-98AA-13C7-E3240D6CFA20}"/>
              </a:ext>
            </a:extLst>
          </p:cNvPr>
          <p:cNvCxnSpPr>
            <a:cxnSpLocks/>
          </p:cNvCxnSpPr>
          <p:nvPr/>
        </p:nvCxnSpPr>
        <p:spPr>
          <a:xfrm flipH="1">
            <a:off x="5943600" y="4472940"/>
            <a:ext cx="1562100" cy="1424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28" name="CasellaDiTesto 1027">
            <a:extLst>
              <a:ext uri="{FF2B5EF4-FFF2-40B4-BE49-F238E27FC236}">
                <a16:creationId xmlns:a16="http://schemas.microsoft.com/office/drawing/2014/main" id="{8F1C6EF7-59CA-7049-3148-CF9A11297F1C}"/>
              </a:ext>
            </a:extLst>
          </p:cNvPr>
          <p:cNvSpPr txBox="1"/>
          <p:nvPr/>
        </p:nvSpPr>
        <p:spPr>
          <a:xfrm rot="19070395">
            <a:off x="5664498" y="4950354"/>
            <a:ext cx="2105063" cy="276999"/>
          </a:xfrm>
          <a:prstGeom prst="rect">
            <a:avLst/>
          </a:prstGeom>
          <a:noFill/>
        </p:spPr>
        <p:txBody>
          <a:bodyPr wrap="none" rtlCol="0">
            <a:spAutoFit/>
          </a:bodyPr>
          <a:lstStyle/>
          <a:p>
            <a:r>
              <a:rPr lang="it-IT" sz="1200" dirty="0"/>
              <a:t>Ready to </a:t>
            </a:r>
            <a:r>
              <a:rPr lang="it-IT" sz="1200" dirty="0" err="1"/>
              <a:t>find</a:t>
            </a:r>
            <a:r>
              <a:rPr lang="it-IT" sz="1200" dirty="0"/>
              <a:t> the root cause</a:t>
            </a:r>
          </a:p>
        </p:txBody>
      </p:sp>
      <p:cxnSp>
        <p:nvCxnSpPr>
          <p:cNvPr id="1031" name="Connettore a gomito 1030">
            <a:extLst>
              <a:ext uri="{FF2B5EF4-FFF2-40B4-BE49-F238E27FC236}">
                <a16:creationId xmlns:a16="http://schemas.microsoft.com/office/drawing/2014/main" id="{F4D6ED87-DCF1-FDF2-F81B-A750FC5BC074}"/>
              </a:ext>
            </a:extLst>
          </p:cNvPr>
          <p:cNvCxnSpPr>
            <a:cxnSpLocks/>
          </p:cNvCxnSpPr>
          <p:nvPr/>
        </p:nvCxnSpPr>
        <p:spPr>
          <a:xfrm>
            <a:off x="1637113" y="5415669"/>
            <a:ext cx="2780011" cy="951616"/>
          </a:xfrm>
          <a:prstGeom prst="bentConnector3">
            <a:avLst>
              <a:gd name="adj1" fmla="val 12997"/>
            </a:avLst>
          </a:prstGeom>
          <a:ln>
            <a:tailEnd type="triangle"/>
          </a:ln>
        </p:spPr>
        <p:style>
          <a:lnRef idx="1">
            <a:schemeClr val="accent1"/>
          </a:lnRef>
          <a:fillRef idx="0">
            <a:schemeClr val="accent1"/>
          </a:fillRef>
          <a:effectRef idx="0">
            <a:schemeClr val="accent1"/>
          </a:effectRef>
          <a:fontRef idx="minor">
            <a:schemeClr val="tx1"/>
          </a:fontRef>
        </p:style>
      </p:cxnSp>
      <p:sp>
        <p:nvSpPr>
          <p:cNvPr id="1035" name="CasellaDiTesto 1034">
            <a:extLst>
              <a:ext uri="{FF2B5EF4-FFF2-40B4-BE49-F238E27FC236}">
                <a16:creationId xmlns:a16="http://schemas.microsoft.com/office/drawing/2014/main" id="{86E719C1-58B8-432A-B250-CF6F7CF5691C}"/>
              </a:ext>
            </a:extLst>
          </p:cNvPr>
          <p:cNvSpPr txBox="1"/>
          <p:nvPr/>
        </p:nvSpPr>
        <p:spPr>
          <a:xfrm>
            <a:off x="2194647" y="6142574"/>
            <a:ext cx="1901483" cy="276999"/>
          </a:xfrm>
          <a:prstGeom prst="rect">
            <a:avLst/>
          </a:prstGeom>
          <a:noFill/>
        </p:spPr>
        <p:txBody>
          <a:bodyPr wrap="none" rtlCol="0">
            <a:spAutoFit/>
          </a:bodyPr>
          <a:lstStyle/>
          <a:p>
            <a:r>
              <a:rPr lang="it-IT" sz="1200" dirty="0"/>
              <a:t>Meeting</a:t>
            </a:r>
            <a:r>
              <a:rPr lang="it-IT" sz="1100" dirty="0"/>
              <a:t> to </a:t>
            </a:r>
            <a:r>
              <a:rPr lang="it-IT" sz="1100" dirty="0" err="1"/>
              <a:t>have</a:t>
            </a:r>
            <a:r>
              <a:rPr lang="it-IT" sz="1100" dirty="0"/>
              <a:t> more data</a:t>
            </a:r>
          </a:p>
        </p:txBody>
      </p:sp>
      <p:cxnSp>
        <p:nvCxnSpPr>
          <p:cNvPr id="1036" name="Connettore a gomito 1035">
            <a:extLst>
              <a:ext uri="{FF2B5EF4-FFF2-40B4-BE49-F238E27FC236}">
                <a16:creationId xmlns:a16="http://schemas.microsoft.com/office/drawing/2014/main" id="{8F52DF47-37FE-47E4-CE58-8C9569375352}"/>
              </a:ext>
            </a:extLst>
          </p:cNvPr>
          <p:cNvCxnSpPr>
            <a:cxnSpLocks/>
          </p:cNvCxnSpPr>
          <p:nvPr/>
        </p:nvCxnSpPr>
        <p:spPr>
          <a:xfrm>
            <a:off x="1637113" y="5216081"/>
            <a:ext cx="2723077" cy="820070"/>
          </a:xfrm>
          <a:prstGeom prst="bentConnector3">
            <a:avLst>
              <a:gd name="adj1" fmla="val 20618"/>
            </a:avLst>
          </a:prstGeom>
          <a:ln>
            <a:tailEnd type="triangle"/>
          </a:ln>
        </p:spPr>
        <p:style>
          <a:lnRef idx="1">
            <a:schemeClr val="accent1"/>
          </a:lnRef>
          <a:fillRef idx="0">
            <a:schemeClr val="accent1"/>
          </a:fillRef>
          <a:effectRef idx="0">
            <a:schemeClr val="accent1"/>
          </a:effectRef>
          <a:fontRef idx="minor">
            <a:schemeClr val="tx1"/>
          </a:fontRef>
        </p:style>
      </p:cxnSp>
      <p:sp>
        <p:nvSpPr>
          <p:cNvPr id="1041" name="CasellaDiTesto 1040">
            <a:extLst>
              <a:ext uri="{FF2B5EF4-FFF2-40B4-BE49-F238E27FC236}">
                <a16:creationId xmlns:a16="http://schemas.microsoft.com/office/drawing/2014/main" id="{9E254322-27E9-4951-8D36-3E2710F0D53C}"/>
              </a:ext>
            </a:extLst>
          </p:cNvPr>
          <p:cNvSpPr txBox="1"/>
          <p:nvPr/>
        </p:nvSpPr>
        <p:spPr>
          <a:xfrm>
            <a:off x="2458703" y="5801365"/>
            <a:ext cx="881973" cy="276999"/>
          </a:xfrm>
          <a:prstGeom prst="rect">
            <a:avLst/>
          </a:prstGeom>
          <a:noFill/>
        </p:spPr>
        <p:txBody>
          <a:bodyPr wrap="none" rtlCol="0">
            <a:spAutoFit/>
          </a:bodyPr>
          <a:lstStyle/>
          <a:p>
            <a:r>
              <a:rPr lang="it-IT" sz="1200" dirty="0"/>
              <a:t>Mail-chain</a:t>
            </a:r>
          </a:p>
        </p:txBody>
      </p:sp>
      <p:cxnSp>
        <p:nvCxnSpPr>
          <p:cNvPr id="1043" name="Connettore 2 1042">
            <a:extLst>
              <a:ext uri="{FF2B5EF4-FFF2-40B4-BE49-F238E27FC236}">
                <a16:creationId xmlns:a16="http://schemas.microsoft.com/office/drawing/2014/main" id="{B763D58F-6B58-A818-606C-048EB73621FC}"/>
              </a:ext>
            </a:extLst>
          </p:cNvPr>
          <p:cNvCxnSpPr/>
          <p:nvPr/>
        </p:nvCxnSpPr>
        <p:spPr>
          <a:xfrm>
            <a:off x="3006797" y="5198162"/>
            <a:ext cx="1486815" cy="837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4" name="CasellaDiTesto 1043">
            <a:extLst>
              <a:ext uri="{FF2B5EF4-FFF2-40B4-BE49-F238E27FC236}">
                <a16:creationId xmlns:a16="http://schemas.microsoft.com/office/drawing/2014/main" id="{C19D55F2-84D1-1124-82D3-1BDEE6690975}"/>
              </a:ext>
            </a:extLst>
          </p:cNvPr>
          <p:cNvSpPr txBox="1"/>
          <p:nvPr/>
        </p:nvSpPr>
        <p:spPr>
          <a:xfrm rot="1757626">
            <a:off x="2711272" y="5372563"/>
            <a:ext cx="2162772" cy="276999"/>
          </a:xfrm>
          <a:prstGeom prst="rect">
            <a:avLst/>
          </a:prstGeom>
          <a:noFill/>
        </p:spPr>
        <p:txBody>
          <a:bodyPr wrap="none" rtlCol="0">
            <a:spAutoFit/>
          </a:bodyPr>
          <a:lstStyle/>
          <a:p>
            <a:r>
              <a:rPr lang="it-IT" sz="1200" dirty="0"/>
              <a:t>Involve people to </a:t>
            </a:r>
            <a:r>
              <a:rPr lang="it-IT" sz="1200" dirty="0" err="1"/>
              <a:t>collect</a:t>
            </a:r>
            <a:r>
              <a:rPr lang="it-IT" sz="1200" dirty="0"/>
              <a:t> data</a:t>
            </a:r>
          </a:p>
        </p:txBody>
      </p:sp>
      <p:cxnSp>
        <p:nvCxnSpPr>
          <p:cNvPr id="1046" name="Connettore 2 1045">
            <a:extLst>
              <a:ext uri="{FF2B5EF4-FFF2-40B4-BE49-F238E27FC236}">
                <a16:creationId xmlns:a16="http://schemas.microsoft.com/office/drawing/2014/main" id="{6FF0B37A-9F16-2646-E400-F680F1A4D080}"/>
              </a:ext>
            </a:extLst>
          </p:cNvPr>
          <p:cNvCxnSpPr>
            <a:cxnSpLocks/>
          </p:cNvCxnSpPr>
          <p:nvPr/>
        </p:nvCxnSpPr>
        <p:spPr>
          <a:xfrm>
            <a:off x="3006797" y="4482205"/>
            <a:ext cx="1796729" cy="1404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8" name="CasellaDiTesto 1047">
            <a:extLst>
              <a:ext uri="{FF2B5EF4-FFF2-40B4-BE49-F238E27FC236}">
                <a16:creationId xmlns:a16="http://schemas.microsoft.com/office/drawing/2014/main" id="{5EDD5357-7E37-1122-6F1C-208A3E53AD00}"/>
              </a:ext>
            </a:extLst>
          </p:cNvPr>
          <p:cNvSpPr txBox="1"/>
          <p:nvPr/>
        </p:nvSpPr>
        <p:spPr>
          <a:xfrm rot="2436426">
            <a:off x="3268100" y="4823440"/>
            <a:ext cx="1071127" cy="276999"/>
          </a:xfrm>
          <a:prstGeom prst="rect">
            <a:avLst/>
          </a:prstGeom>
          <a:noFill/>
        </p:spPr>
        <p:txBody>
          <a:bodyPr wrap="none" rtlCol="0">
            <a:spAutoFit/>
          </a:bodyPr>
          <a:lstStyle/>
          <a:p>
            <a:r>
              <a:rPr lang="it-IT" sz="1200" dirty="0" err="1"/>
              <a:t>Missing</a:t>
            </a:r>
            <a:r>
              <a:rPr lang="it-IT" sz="1200" dirty="0"/>
              <a:t> Data</a:t>
            </a:r>
          </a:p>
        </p:txBody>
      </p:sp>
      <p:cxnSp>
        <p:nvCxnSpPr>
          <p:cNvPr id="1050" name="Connettore 2 1049">
            <a:extLst>
              <a:ext uri="{FF2B5EF4-FFF2-40B4-BE49-F238E27FC236}">
                <a16:creationId xmlns:a16="http://schemas.microsoft.com/office/drawing/2014/main" id="{6030C04B-47FA-2765-7BF3-312077A1A214}"/>
              </a:ext>
            </a:extLst>
          </p:cNvPr>
          <p:cNvCxnSpPr/>
          <p:nvPr/>
        </p:nvCxnSpPr>
        <p:spPr>
          <a:xfrm>
            <a:off x="3063240" y="3947160"/>
            <a:ext cx="1905000" cy="1720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51" name="CasellaDiTesto 1050">
            <a:extLst>
              <a:ext uri="{FF2B5EF4-FFF2-40B4-BE49-F238E27FC236}">
                <a16:creationId xmlns:a16="http://schemas.microsoft.com/office/drawing/2014/main" id="{9F0C6BF1-290D-A472-D22F-A72BF6149F5C}"/>
              </a:ext>
            </a:extLst>
          </p:cNvPr>
          <p:cNvSpPr txBox="1"/>
          <p:nvPr/>
        </p:nvSpPr>
        <p:spPr>
          <a:xfrm rot="2615239">
            <a:off x="3553511" y="4535735"/>
            <a:ext cx="918841" cy="261610"/>
          </a:xfrm>
          <a:prstGeom prst="rect">
            <a:avLst/>
          </a:prstGeom>
          <a:noFill/>
        </p:spPr>
        <p:txBody>
          <a:bodyPr wrap="none" rtlCol="0">
            <a:spAutoFit/>
          </a:bodyPr>
          <a:lstStyle/>
          <a:p>
            <a:r>
              <a:rPr lang="it-IT" sz="1100" dirty="0"/>
              <a:t>Group chat </a:t>
            </a:r>
          </a:p>
        </p:txBody>
      </p:sp>
      <p:cxnSp>
        <p:nvCxnSpPr>
          <p:cNvPr id="1053" name="Connettore a gomito 1052">
            <a:extLst>
              <a:ext uri="{FF2B5EF4-FFF2-40B4-BE49-F238E27FC236}">
                <a16:creationId xmlns:a16="http://schemas.microsoft.com/office/drawing/2014/main" id="{D60F84A1-6606-E839-E0DA-B25E74D63AD2}"/>
              </a:ext>
            </a:extLst>
          </p:cNvPr>
          <p:cNvCxnSpPr>
            <a:cxnSpLocks/>
          </p:cNvCxnSpPr>
          <p:nvPr/>
        </p:nvCxnSpPr>
        <p:spPr>
          <a:xfrm>
            <a:off x="3124276" y="3848238"/>
            <a:ext cx="1943709" cy="1908787"/>
          </a:xfrm>
          <a:prstGeom prst="bentConnector3">
            <a:avLst>
              <a:gd name="adj1" fmla="val 98612"/>
            </a:avLst>
          </a:prstGeom>
          <a:ln>
            <a:tailEnd type="triangle"/>
          </a:ln>
        </p:spPr>
        <p:style>
          <a:lnRef idx="1">
            <a:schemeClr val="accent1"/>
          </a:lnRef>
          <a:fillRef idx="0">
            <a:schemeClr val="accent1"/>
          </a:fillRef>
          <a:effectRef idx="0">
            <a:schemeClr val="accent1"/>
          </a:effectRef>
          <a:fontRef idx="minor">
            <a:schemeClr val="tx1"/>
          </a:fontRef>
        </p:style>
      </p:cxnSp>
      <p:sp>
        <p:nvSpPr>
          <p:cNvPr id="1063" name="CasellaDiTesto 1062">
            <a:extLst>
              <a:ext uri="{FF2B5EF4-FFF2-40B4-BE49-F238E27FC236}">
                <a16:creationId xmlns:a16="http://schemas.microsoft.com/office/drawing/2014/main" id="{0C63EBDE-491D-156A-A422-442930D4AC08}"/>
              </a:ext>
            </a:extLst>
          </p:cNvPr>
          <p:cNvSpPr txBox="1"/>
          <p:nvPr/>
        </p:nvSpPr>
        <p:spPr>
          <a:xfrm>
            <a:off x="3113158" y="3609296"/>
            <a:ext cx="1572866" cy="261610"/>
          </a:xfrm>
          <a:prstGeom prst="rect">
            <a:avLst/>
          </a:prstGeom>
          <a:noFill/>
        </p:spPr>
        <p:txBody>
          <a:bodyPr wrap="none" rtlCol="0">
            <a:spAutoFit/>
          </a:bodyPr>
          <a:lstStyle/>
          <a:p>
            <a:r>
              <a:rPr lang="it-IT" sz="1100" dirty="0" err="1"/>
              <a:t>Poor</a:t>
            </a:r>
            <a:r>
              <a:rPr lang="it-IT" sz="1100" dirty="0"/>
              <a:t> </a:t>
            </a:r>
            <a:r>
              <a:rPr lang="it-IT" sz="1100" dirty="0" err="1"/>
              <a:t>issue</a:t>
            </a:r>
            <a:r>
              <a:rPr lang="it-IT" sz="1100" dirty="0"/>
              <a:t> </a:t>
            </a:r>
            <a:r>
              <a:rPr lang="it-IT" sz="1100" dirty="0" err="1"/>
              <a:t>description</a:t>
            </a:r>
            <a:endParaRPr lang="it-IT" sz="1100" dirty="0"/>
          </a:p>
        </p:txBody>
      </p:sp>
      <p:cxnSp>
        <p:nvCxnSpPr>
          <p:cNvPr id="1065" name="Connettore a gomito 1064">
            <a:extLst>
              <a:ext uri="{FF2B5EF4-FFF2-40B4-BE49-F238E27FC236}">
                <a16:creationId xmlns:a16="http://schemas.microsoft.com/office/drawing/2014/main" id="{B20B47BB-E0D3-1532-85EC-B4113A737370}"/>
              </a:ext>
            </a:extLst>
          </p:cNvPr>
          <p:cNvCxnSpPr>
            <a:cxnSpLocks/>
          </p:cNvCxnSpPr>
          <p:nvPr/>
        </p:nvCxnSpPr>
        <p:spPr>
          <a:xfrm rot="16200000" flipH="1">
            <a:off x="3023634" y="3605841"/>
            <a:ext cx="2350475" cy="2149191"/>
          </a:xfrm>
          <a:prstGeom prst="bentConnector3">
            <a:avLst>
              <a:gd name="adj1" fmla="val 75"/>
            </a:avLst>
          </a:prstGeom>
          <a:ln>
            <a:tailEnd type="triangle"/>
          </a:ln>
        </p:spPr>
        <p:style>
          <a:lnRef idx="1">
            <a:schemeClr val="accent1"/>
          </a:lnRef>
          <a:fillRef idx="0">
            <a:schemeClr val="accent1"/>
          </a:fillRef>
          <a:effectRef idx="0">
            <a:schemeClr val="accent1"/>
          </a:effectRef>
          <a:fontRef idx="minor">
            <a:schemeClr val="tx1"/>
          </a:fontRef>
        </p:style>
      </p:cxnSp>
      <p:sp>
        <p:nvSpPr>
          <p:cNvPr id="1068" name="CasellaDiTesto 1067">
            <a:extLst>
              <a:ext uri="{FF2B5EF4-FFF2-40B4-BE49-F238E27FC236}">
                <a16:creationId xmlns:a16="http://schemas.microsoft.com/office/drawing/2014/main" id="{A6873975-2A70-00CD-BDDF-7B2295F20FB9}"/>
              </a:ext>
            </a:extLst>
          </p:cNvPr>
          <p:cNvSpPr txBox="1"/>
          <p:nvPr/>
        </p:nvSpPr>
        <p:spPr>
          <a:xfrm>
            <a:off x="2753392" y="3264062"/>
            <a:ext cx="2799164" cy="261610"/>
          </a:xfrm>
          <a:prstGeom prst="rect">
            <a:avLst/>
          </a:prstGeom>
          <a:noFill/>
        </p:spPr>
        <p:txBody>
          <a:bodyPr wrap="none" rtlCol="0">
            <a:spAutoFit/>
          </a:bodyPr>
          <a:lstStyle/>
          <a:p>
            <a:r>
              <a:rPr lang="it-IT" sz="1100" dirty="0"/>
              <a:t>No </a:t>
            </a:r>
            <a:r>
              <a:rPr lang="it-IT" sz="1100" dirty="0" err="1"/>
              <a:t>details</a:t>
            </a:r>
            <a:r>
              <a:rPr lang="it-IT" sz="1100" dirty="0"/>
              <a:t> </a:t>
            </a:r>
            <a:r>
              <a:rPr lang="it-IT" sz="1100" dirty="0" err="1"/>
              <a:t>about</a:t>
            </a:r>
            <a:r>
              <a:rPr lang="it-IT" sz="1100" dirty="0"/>
              <a:t> </a:t>
            </a:r>
            <a:r>
              <a:rPr lang="it-IT" sz="1100" dirty="0" err="1"/>
              <a:t>conditions</a:t>
            </a:r>
            <a:r>
              <a:rPr lang="it-IT" sz="1100" dirty="0"/>
              <a:t> to set the fault</a:t>
            </a:r>
          </a:p>
        </p:txBody>
      </p:sp>
      <p:cxnSp>
        <p:nvCxnSpPr>
          <p:cNvPr id="1073" name="Connettore a gomito 1072">
            <a:extLst>
              <a:ext uri="{FF2B5EF4-FFF2-40B4-BE49-F238E27FC236}">
                <a16:creationId xmlns:a16="http://schemas.microsoft.com/office/drawing/2014/main" id="{47314C28-DA7E-4C0E-BFDD-364DA6ACDB63}"/>
              </a:ext>
            </a:extLst>
          </p:cNvPr>
          <p:cNvCxnSpPr>
            <a:cxnSpLocks/>
          </p:cNvCxnSpPr>
          <p:nvPr/>
        </p:nvCxnSpPr>
        <p:spPr>
          <a:xfrm>
            <a:off x="1090027" y="5317700"/>
            <a:ext cx="3458686" cy="1358391"/>
          </a:xfrm>
          <a:prstGeom prst="bentConnector3">
            <a:avLst>
              <a:gd name="adj1" fmla="val -7502"/>
            </a:avLst>
          </a:prstGeom>
          <a:ln>
            <a:tailEnd type="triangle"/>
          </a:ln>
        </p:spPr>
        <p:style>
          <a:lnRef idx="1">
            <a:schemeClr val="accent1"/>
          </a:lnRef>
          <a:fillRef idx="0">
            <a:schemeClr val="accent1"/>
          </a:fillRef>
          <a:effectRef idx="0">
            <a:schemeClr val="accent1"/>
          </a:effectRef>
          <a:fontRef idx="minor">
            <a:schemeClr val="tx1"/>
          </a:fontRef>
        </p:style>
      </p:cxnSp>
      <p:sp>
        <p:nvSpPr>
          <p:cNvPr id="1077" name="CasellaDiTesto 1076">
            <a:extLst>
              <a:ext uri="{FF2B5EF4-FFF2-40B4-BE49-F238E27FC236}">
                <a16:creationId xmlns:a16="http://schemas.microsoft.com/office/drawing/2014/main" id="{338BFA4B-9CEB-2448-3644-3A5983A13CA6}"/>
              </a:ext>
            </a:extLst>
          </p:cNvPr>
          <p:cNvSpPr txBox="1"/>
          <p:nvPr/>
        </p:nvSpPr>
        <p:spPr>
          <a:xfrm>
            <a:off x="1395139" y="6432408"/>
            <a:ext cx="2196435" cy="261610"/>
          </a:xfrm>
          <a:prstGeom prst="rect">
            <a:avLst/>
          </a:prstGeom>
          <a:noFill/>
        </p:spPr>
        <p:txBody>
          <a:bodyPr wrap="none" rtlCol="0">
            <a:spAutoFit/>
          </a:bodyPr>
          <a:lstStyle/>
          <a:p>
            <a:r>
              <a:rPr lang="it-IT" sz="1100" dirty="0"/>
              <a:t>Data </a:t>
            </a:r>
            <a:r>
              <a:rPr lang="it-IT" sz="1100" dirty="0" err="1"/>
              <a:t>attached</a:t>
            </a:r>
            <a:r>
              <a:rPr lang="it-IT" sz="1100" dirty="0"/>
              <a:t> on </a:t>
            </a:r>
            <a:r>
              <a:rPr lang="it-IT" sz="1100" dirty="0" err="1"/>
              <a:t>external</a:t>
            </a:r>
            <a:r>
              <a:rPr lang="it-IT" sz="1100" dirty="0"/>
              <a:t> URL</a:t>
            </a:r>
          </a:p>
        </p:txBody>
      </p:sp>
      <p:pic>
        <p:nvPicPr>
          <p:cNvPr id="2" name="Immagine 1">
            <a:extLst>
              <a:ext uri="{FF2B5EF4-FFF2-40B4-BE49-F238E27FC236}">
                <a16:creationId xmlns:a16="http://schemas.microsoft.com/office/drawing/2014/main" id="{3243159F-E008-D203-6801-B85262F57E86}"/>
              </a:ext>
            </a:extLst>
          </p:cNvPr>
          <p:cNvPicPr>
            <a:picLocks noChangeAspect="1"/>
          </p:cNvPicPr>
          <p:nvPr/>
        </p:nvPicPr>
        <p:blipFill>
          <a:blip r:embed="rId4"/>
          <a:stretch>
            <a:fillRect/>
          </a:stretch>
        </p:blipFill>
        <p:spPr>
          <a:xfrm>
            <a:off x="8181975" y="5942528"/>
            <a:ext cx="4010025" cy="915472"/>
          </a:xfrm>
          <a:prstGeom prst="rect">
            <a:avLst/>
          </a:prstGeom>
          <a:ln w="3175">
            <a:noFill/>
          </a:ln>
          <a:effectLst>
            <a:glow rad="101600">
              <a:schemeClr val="accent5">
                <a:satMod val="175000"/>
                <a:alpha val="40000"/>
              </a:schemeClr>
            </a:glow>
            <a:innerShdw blurRad="63500" dist="50800" dir="18900000">
              <a:prstClr val="black">
                <a:alpha val="50000"/>
              </a:prstClr>
            </a:innerShdw>
          </a:effectLst>
        </p:spPr>
      </p:pic>
    </p:spTree>
    <p:extLst>
      <p:ext uri="{BB962C8B-B14F-4D97-AF65-F5344CB8AC3E}">
        <p14:creationId xmlns:p14="http://schemas.microsoft.com/office/powerpoint/2010/main" val="3081684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A9C6E-DECB-893F-FB44-DFA86E8BFC2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108B4E3-4D18-E05B-0D6C-F08A50BB898A}"/>
              </a:ext>
            </a:extLst>
          </p:cNvPr>
          <p:cNvSpPr>
            <a:spLocks noGrp="1"/>
          </p:cNvSpPr>
          <p:nvPr>
            <p:ph type="body" idx="1"/>
          </p:nvPr>
        </p:nvSpPr>
        <p:spPr>
          <a:xfrm>
            <a:off x="377263" y="1025083"/>
            <a:ext cx="11536570" cy="5500003"/>
          </a:xfrm>
          <a:effectLst>
            <a:glow rad="139700">
              <a:schemeClr val="accent5">
                <a:satMod val="175000"/>
                <a:alpha val="40000"/>
              </a:schemeClr>
            </a:glow>
          </a:effectLst>
        </p:spPr>
        <p:txBody>
          <a:bodyPr/>
          <a:lstStyle/>
          <a:p>
            <a:pPr marL="304793" indent="0"/>
            <a:r>
              <a:rPr lang="en-US" b="0" dirty="0">
                <a:solidFill>
                  <a:schemeClr val="tx1"/>
                </a:solidFill>
                <a:latin typeface="Helvetica" panose="020B0604020202020204" pitchFamily="34" charset="0"/>
                <a:cs typeface="Helvetica" panose="020B0604020202020204" pitchFamily="34" charset="0"/>
              </a:rPr>
              <a:t>The </a:t>
            </a:r>
            <a:r>
              <a:rPr lang="en-US" dirty="0">
                <a:solidFill>
                  <a:schemeClr val="tx1"/>
                </a:solidFill>
                <a:latin typeface="Helvetica" panose="020B0604020202020204" pitchFamily="34" charset="0"/>
                <a:cs typeface="Helvetica" panose="020B0604020202020204" pitchFamily="34" charset="0"/>
              </a:rPr>
              <a:t>Enhanced Issue Submission (EIS) Form </a:t>
            </a:r>
            <a:r>
              <a:rPr lang="en-US" b="0" dirty="0">
                <a:solidFill>
                  <a:schemeClr val="tx1"/>
                </a:solidFill>
                <a:latin typeface="Helvetica" panose="020B0604020202020204" pitchFamily="34" charset="0"/>
                <a:cs typeface="Helvetica" panose="020B0604020202020204" pitchFamily="34" charset="0"/>
              </a:rPr>
              <a:t>plays a pivotal role in our mission to enhance GIM resolution at </a:t>
            </a:r>
            <a:r>
              <a:rPr lang="en-US" b="0" dirty="0" err="1">
                <a:solidFill>
                  <a:schemeClr val="tx1"/>
                </a:solidFill>
                <a:latin typeface="Helvetica" panose="020B0604020202020204" pitchFamily="34" charset="0"/>
                <a:cs typeface="Helvetica" panose="020B0604020202020204" pitchFamily="34" charset="0"/>
              </a:rPr>
              <a:t>Stellantis</a:t>
            </a:r>
            <a:r>
              <a:rPr lang="en-US" b="0" dirty="0">
                <a:solidFill>
                  <a:schemeClr val="tx1"/>
                </a:solidFill>
                <a:latin typeface="Helvetica" panose="020B0604020202020204" pitchFamily="34" charset="0"/>
                <a:cs typeface="Helvetica" panose="020B0604020202020204" pitchFamily="34" charset="0"/>
              </a:rPr>
              <a:t>. Crafted from interviews with all COEs (Centers of Expertise), it tailors targeted questions and data collection to specific GIM origins. Its interactive nature dynamically adjusts questions, ensuring relevance. For instance, an open GIM for the plant will automatically trigger different requests compared to one for warranty issues or requirements concerns.</a:t>
            </a:r>
          </a:p>
          <a:p>
            <a:pPr marL="304793" indent="0"/>
            <a:endParaRPr lang="en-US" b="0" dirty="0">
              <a:solidFill>
                <a:schemeClr val="tx1"/>
              </a:solidFill>
              <a:latin typeface="Helvetica" panose="020B0604020202020204" pitchFamily="34" charset="0"/>
              <a:cs typeface="Helvetica" panose="020B0604020202020204" pitchFamily="34" charset="0"/>
            </a:endParaRPr>
          </a:p>
          <a:p>
            <a:pPr marL="304793" indent="0"/>
            <a:r>
              <a:rPr lang="en-US" dirty="0">
                <a:solidFill>
                  <a:schemeClr val="tx1"/>
                </a:solidFill>
                <a:latin typeface="Helvetica" panose="020B0604020202020204" pitchFamily="34" charset="0"/>
                <a:cs typeface="Helvetica" panose="020B0604020202020204" pitchFamily="34" charset="0"/>
              </a:rPr>
              <a:t>Key Features:</a:t>
            </a:r>
            <a:endParaRPr lang="en-US" b="0" dirty="0">
              <a:solidFill>
                <a:schemeClr val="tx1"/>
              </a:solidFill>
              <a:latin typeface="Helvetica" panose="020B0604020202020204" pitchFamily="34" charset="0"/>
              <a:cs typeface="Helvetica" panose="020B0604020202020204" pitchFamily="34" charset="0"/>
            </a:endParaRPr>
          </a:p>
          <a:p>
            <a:pPr marL="590543" indent="-285750">
              <a:lnSpc>
                <a:spcPct val="150000"/>
              </a:lnSpc>
              <a:buFont typeface="Arial" panose="020B0604020202020204" pitchFamily="34" charset="0"/>
              <a:buChar char="•"/>
            </a:pPr>
            <a:r>
              <a:rPr lang="en-US" b="0" dirty="0">
                <a:solidFill>
                  <a:schemeClr val="tx1"/>
                </a:solidFill>
                <a:latin typeface="Helvetica" panose="020B0604020202020204" pitchFamily="34" charset="0"/>
                <a:cs typeface="Helvetica" panose="020B0604020202020204" pitchFamily="34" charset="0"/>
              </a:rPr>
              <a:t>Easy to use: it’s a sequence of question, we need max 5 minutes to fill it</a:t>
            </a:r>
          </a:p>
          <a:p>
            <a:pPr marL="590543" indent="-285750">
              <a:lnSpc>
                <a:spcPct val="150000"/>
              </a:lnSpc>
              <a:buFont typeface="Arial" panose="020B0604020202020204" pitchFamily="34" charset="0"/>
              <a:buChar char="•"/>
            </a:pPr>
            <a:r>
              <a:rPr lang="en-US" b="0" dirty="0">
                <a:solidFill>
                  <a:schemeClr val="tx1"/>
                </a:solidFill>
                <a:latin typeface="Helvetica" panose="020B0604020202020204" pitchFamily="34" charset="0"/>
                <a:cs typeface="Helvetica" panose="020B0604020202020204" pitchFamily="34" charset="0"/>
              </a:rPr>
              <a:t>Flow of question: The form is made by intuitive question, based on issue resolution experience</a:t>
            </a:r>
          </a:p>
          <a:p>
            <a:pPr marL="590543" indent="-285750">
              <a:lnSpc>
                <a:spcPct val="150000"/>
              </a:lnSpc>
              <a:buFont typeface="Arial" panose="020B0604020202020204" pitchFamily="34" charset="0"/>
              <a:buChar char="•"/>
            </a:pPr>
            <a:r>
              <a:rPr lang="en-US" b="0" dirty="0">
                <a:solidFill>
                  <a:schemeClr val="tx1"/>
                </a:solidFill>
                <a:latin typeface="Helvetica" panose="020B0604020202020204" pitchFamily="34" charset="0"/>
                <a:cs typeface="Helvetica" panose="020B0604020202020204" pitchFamily="34" charset="0"/>
              </a:rPr>
              <a:t>No boring box to fill</a:t>
            </a:r>
          </a:p>
          <a:p>
            <a:pPr marL="590543" indent="-285750">
              <a:lnSpc>
                <a:spcPct val="150000"/>
              </a:lnSpc>
              <a:buFont typeface="Arial" panose="020B0604020202020204" pitchFamily="34" charset="0"/>
              <a:buChar char="•"/>
            </a:pPr>
            <a:r>
              <a:rPr lang="en-US" b="0" dirty="0">
                <a:solidFill>
                  <a:schemeClr val="tx1"/>
                </a:solidFill>
                <a:latin typeface="Helvetica" panose="020B0604020202020204" pitchFamily="34" charset="0"/>
                <a:cs typeface="Helvetica" panose="020B0604020202020204" pitchFamily="34" charset="0"/>
              </a:rPr>
              <a:t>No external link, so everyone could see the info</a:t>
            </a:r>
          </a:p>
          <a:p>
            <a:pPr marL="590543" indent="-285750">
              <a:lnSpc>
                <a:spcPct val="150000"/>
              </a:lnSpc>
              <a:buFont typeface="Arial" panose="020B0604020202020204" pitchFamily="34" charset="0"/>
              <a:buChar char="•"/>
            </a:pPr>
            <a:r>
              <a:rPr lang="en-US" b="0" dirty="0">
                <a:solidFill>
                  <a:schemeClr val="tx1"/>
                </a:solidFill>
                <a:latin typeface="Helvetica" panose="020B0604020202020204" pitchFamily="34" charset="0"/>
                <a:cs typeface="Helvetica" panose="020B0604020202020204" pitchFamily="34" charset="0"/>
              </a:rPr>
              <a:t>The issue originator will be supported by an Integration Engineer</a:t>
            </a:r>
          </a:p>
          <a:p>
            <a:pPr marL="304793" indent="0">
              <a:lnSpc>
                <a:spcPct val="150000"/>
              </a:lnSpc>
            </a:pPr>
            <a:endParaRPr lang="en-US" dirty="0">
              <a:solidFill>
                <a:schemeClr val="tx1"/>
              </a:solidFill>
              <a:latin typeface="Helvetica" panose="020B0604020202020204" pitchFamily="34" charset="0"/>
              <a:cs typeface="Helvetica" panose="020B0604020202020204" pitchFamily="34" charset="0"/>
            </a:endParaRPr>
          </a:p>
          <a:p>
            <a:pPr marL="304793" indent="0">
              <a:lnSpc>
                <a:spcPct val="150000"/>
              </a:lnSpc>
            </a:pPr>
            <a:r>
              <a:rPr lang="en-US" dirty="0">
                <a:solidFill>
                  <a:schemeClr val="tx1"/>
                </a:solidFill>
                <a:latin typeface="Helvetica" panose="020B0604020202020204" pitchFamily="34" charset="0"/>
                <a:cs typeface="Helvetica" panose="020B0604020202020204" pitchFamily="34" charset="0"/>
              </a:rPr>
              <a:t>Benefits:</a:t>
            </a:r>
            <a:endParaRPr lang="en-US" b="0" dirty="0">
              <a:solidFill>
                <a:schemeClr val="tx1"/>
              </a:solidFill>
              <a:latin typeface="Helvetica" panose="020B0604020202020204" pitchFamily="34" charset="0"/>
              <a:cs typeface="Helvetica" panose="020B0604020202020204" pitchFamily="34" charset="0"/>
            </a:endParaRPr>
          </a:p>
          <a:p>
            <a:pPr marL="590543" indent="-285750">
              <a:lnSpc>
                <a:spcPct val="150000"/>
              </a:lnSpc>
              <a:buFont typeface="Arial" panose="020B0604020202020204" pitchFamily="34" charset="0"/>
              <a:buChar char="•"/>
            </a:pPr>
            <a:r>
              <a:rPr lang="en-US" dirty="0">
                <a:solidFill>
                  <a:schemeClr val="tx1"/>
                </a:solidFill>
                <a:latin typeface="Helvetica" panose="020B0604020202020204" pitchFamily="34" charset="0"/>
                <a:cs typeface="Helvetica" panose="020B0604020202020204" pitchFamily="34" charset="0"/>
              </a:rPr>
              <a:t>Accelerated Resolution</a:t>
            </a:r>
            <a:r>
              <a:rPr lang="en-US" b="0" dirty="0">
                <a:solidFill>
                  <a:schemeClr val="tx1"/>
                </a:solidFill>
                <a:latin typeface="Helvetica" panose="020B0604020202020204" pitchFamily="34" charset="0"/>
                <a:cs typeface="Helvetica" panose="020B0604020202020204" pitchFamily="34" charset="0"/>
              </a:rPr>
              <a:t>: Targeted questions expedite issue resolution.</a:t>
            </a:r>
          </a:p>
          <a:p>
            <a:pPr marL="590543" indent="-285750">
              <a:lnSpc>
                <a:spcPct val="150000"/>
              </a:lnSpc>
              <a:buFont typeface="Arial" panose="020B0604020202020204" pitchFamily="34" charset="0"/>
              <a:buChar char="•"/>
            </a:pPr>
            <a:r>
              <a:rPr lang="en-US" dirty="0">
                <a:solidFill>
                  <a:schemeClr val="tx1"/>
                </a:solidFill>
                <a:latin typeface="Helvetica" panose="020B0604020202020204" pitchFamily="34" charset="0"/>
                <a:cs typeface="Helvetica" panose="020B0604020202020204" pitchFamily="34" charset="0"/>
              </a:rPr>
              <a:t>Enhanced Precision</a:t>
            </a:r>
            <a:r>
              <a:rPr lang="en-US" b="0" dirty="0">
                <a:solidFill>
                  <a:schemeClr val="tx1"/>
                </a:solidFill>
                <a:latin typeface="Helvetica" panose="020B0604020202020204" pitchFamily="34" charset="0"/>
                <a:cs typeface="Helvetica" panose="020B0604020202020204" pitchFamily="34" charset="0"/>
              </a:rPr>
              <a:t>: Ensures accuracy and relevance of collected data.</a:t>
            </a:r>
          </a:p>
          <a:p>
            <a:pPr marL="590543" indent="-285750">
              <a:lnSpc>
                <a:spcPct val="150000"/>
              </a:lnSpc>
              <a:buFont typeface="Arial" panose="020B0604020202020204" pitchFamily="34" charset="0"/>
              <a:buChar char="•"/>
            </a:pPr>
            <a:r>
              <a:rPr lang="en-US" dirty="0">
                <a:solidFill>
                  <a:schemeClr val="tx1"/>
                </a:solidFill>
                <a:latin typeface="Helvetica" panose="020B0604020202020204" pitchFamily="34" charset="0"/>
                <a:cs typeface="Helvetica" panose="020B0604020202020204" pitchFamily="34" charset="0"/>
              </a:rPr>
              <a:t>Streamlined Efficiency</a:t>
            </a:r>
            <a:r>
              <a:rPr lang="en-US" b="0" dirty="0">
                <a:solidFill>
                  <a:schemeClr val="tx1"/>
                </a:solidFill>
                <a:latin typeface="Helvetica" panose="020B0604020202020204" pitchFamily="34" charset="0"/>
                <a:cs typeface="Helvetica" panose="020B0604020202020204" pitchFamily="34" charset="0"/>
              </a:rPr>
              <a:t>: Interactive format boosts overall process efficiency.</a:t>
            </a:r>
          </a:p>
        </p:txBody>
      </p:sp>
      <p:sp>
        <p:nvSpPr>
          <p:cNvPr id="4" name="Title 3">
            <a:extLst>
              <a:ext uri="{FF2B5EF4-FFF2-40B4-BE49-F238E27FC236}">
                <a16:creationId xmlns:a16="http://schemas.microsoft.com/office/drawing/2014/main" id="{A264CF9A-57FE-6D62-278A-9ECD80F5DBA5}"/>
              </a:ext>
            </a:extLst>
          </p:cNvPr>
          <p:cNvSpPr>
            <a:spLocks noGrp="1"/>
          </p:cNvSpPr>
          <p:nvPr>
            <p:ph type="title"/>
          </p:nvPr>
        </p:nvSpPr>
        <p:spPr/>
        <p:txBody>
          <a:bodyPr/>
          <a:lstStyle/>
          <a:p>
            <a:r>
              <a:rPr lang="en-US" sz="2800" dirty="0"/>
              <a:t>What is the EIS Form</a:t>
            </a:r>
          </a:p>
        </p:txBody>
      </p:sp>
      <p:sp>
        <p:nvSpPr>
          <p:cNvPr id="2" name="Scorrimento orizzontale 1">
            <a:extLst>
              <a:ext uri="{FF2B5EF4-FFF2-40B4-BE49-F238E27FC236}">
                <a16:creationId xmlns:a16="http://schemas.microsoft.com/office/drawing/2014/main" id="{75C71570-E170-B666-B5D5-E1CCDA848B27}"/>
              </a:ext>
            </a:extLst>
          </p:cNvPr>
          <p:cNvSpPr/>
          <p:nvPr/>
        </p:nvSpPr>
        <p:spPr>
          <a:xfrm>
            <a:off x="8922057" y="4030462"/>
            <a:ext cx="2823099" cy="2627790"/>
          </a:xfrm>
          <a:prstGeom prst="horizontalScroll">
            <a:avLst/>
          </a:prstGeom>
          <a:solidFill>
            <a:srgbClr val="FFDF79"/>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b="1" dirty="0" err="1"/>
              <a:t>Based</a:t>
            </a:r>
            <a:r>
              <a:rPr lang="it-IT" sz="1200" b="1" dirty="0"/>
              <a:t> on the </a:t>
            </a:r>
            <a:r>
              <a:rPr lang="it-IT" sz="1200" b="1" dirty="0" err="1"/>
              <a:t>experience</a:t>
            </a:r>
            <a:r>
              <a:rPr lang="it-IT" sz="1200" b="1" dirty="0"/>
              <a:t> </a:t>
            </a:r>
            <a:r>
              <a:rPr lang="it-IT" sz="1200" dirty="0"/>
              <a:t>in </a:t>
            </a:r>
            <a:r>
              <a:rPr lang="it-IT" sz="1200" dirty="0" err="1"/>
              <a:t>Issue</a:t>
            </a:r>
            <a:r>
              <a:rPr lang="it-IT" sz="1200" dirty="0"/>
              <a:t> </a:t>
            </a:r>
            <a:r>
              <a:rPr lang="it-IT" sz="1200" dirty="0" err="1"/>
              <a:t>resolution</a:t>
            </a:r>
            <a:r>
              <a:rPr lang="it-IT" sz="1200" dirty="0"/>
              <a:t>, the EIS </a:t>
            </a:r>
            <a:r>
              <a:rPr lang="it-IT" sz="1200" dirty="0" err="1"/>
              <a:t>form</a:t>
            </a:r>
            <a:r>
              <a:rPr lang="it-IT" sz="1200" dirty="0"/>
              <a:t> </a:t>
            </a:r>
            <a:r>
              <a:rPr lang="it-IT" sz="1200" dirty="0" err="1"/>
              <a:t>could</a:t>
            </a:r>
            <a:r>
              <a:rPr lang="it-IT" sz="1200" dirty="0"/>
              <a:t> be a </a:t>
            </a:r>
            <a:r>
              <a:rPr lang="it-IT" sz="1200" dirty="0" err="1"/>
              <a:t>powerful</a:t>
            </a:r>
            <a:r>
              <a:rPr lang="it-IT" sz="1200" dirty="0"/>
              <a:t> </a:t>
            </a:r>
            <a:r>
              <a:rPr lang="it-IT" sz="1200" b="1" dirty="0"/>
              <a:t>support to </a:t>
            </a:r>
            <a:r>
              <a:rPr lang="it-IT" sz="1200" b="1" dirty="0" err="1"/>
              <a:t>all</a:t>
            </a:r>
            <a:r>
              <a:rPr lang="it-IT" sz="1200" b="1" dirty="0"/>
              <a:t> the new </a:t>
            </a:r>
            <a:r>
              <a:rPr lang="it-IT" sz="1200" b="1" dirty="0" err="1"/>
              <a:t>resources</a:t>
            </a:r>
            <a:r>
              <a:rPr lang="it-IT" sz="1200" b="1" dirty="0"/>
              <a:t> </a:t>
            </a:r>
            <a:r>
              <a:rPr lang="it-IT" sz="1200" dirty="0"/>
              <a:t>in root cause </a:t>
            </a:r>
            <a:r>
              <a:rPr lang="it-IT" sz="1200" dirty="0" err="1"/>
              <a:t>investigation</a:t>
            </a:r>
            <a:r>
              <a:rPr lang="it-IT" sz="1200" dirty="0"/>
              <a:t> </a:t>
            </a:r>
          </a:p>
          <a:p>
            <a:pPr algn="r"/>
            <a:endParaRPr lang="it-IT" sz="1200" dirty="0"/>
          </a:p>
          <a:p>
            <a:pPr algn="ctr"/>
            <a:r>
              <a:rPr lang="it-IT" sz="1200" dirty="0" err="1"/>
              <a:t>Resolving</a:t>
            </a:r>
            <a:r>
              <a:rPr lang="it-IT" sz="1200" dirty="0"/>
              <a:t> the High </a:t>
            </a:r>
            <a:r>
              <a:rPr lang="it-IT" sz="1200" b="1" dirty="0"/>
              <a:t>turn-over </a:t>
            </a:r>
            <a:r>
              <a:rPr lang="it-IT" sz="1200" b="1" dirty="0" err="1"/>
              <a:t>problem</a:t>
            </a:r>
            <a:r>
              <a:rPr lang="it-IT" sz="1200" dirty="0"/>
              <a:t> in the company</a:t>
            </a:r>
          </a:p>
        </p:txBody>
      </p:sp>
    </p:spTree>
    <p:extLst>
      <p:ext uri="{BB962C8B-B14F-4D97-AF65-F5344CB8AC3E}">
        <p14:creationId xmlns:p14="http://schemas.microsoft.com/office/powerpoint/2010/main" val="156572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A9C6E-DECB-893F-FB44-DFA86E8BFC2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108B4E3-4D18-E05B-0D6C-F08A50BB898A}"/>
              </a:ext>
            </a:extLst>
          </p:cNvPr>
          <p:cNvSpPr>
            <a:spLocks noGrp="1"/>
          </p:cNvSpPr>
          <p:nvPr>
            <p:ph type="body" idx="1"/>
          </p:nvPr>
        </p:nvSpPr>
        <p:spPr>
          <a:xfrm>
            <a:off x="377263" y="1025083"/>
            <a:ext cx="11536570" cy="5500003"/>
          </a:xfrm>
        </p:spPr>
        <p:txBody>
          <a:bodyPr/>
          <a:lstStyle/>
          <a:p>
            <a:pPr marL="304793" indent="0">
              <a:spcAft>
                <a:spcPts val="600"/>
              </a:spcAft>
            </a:pPr>
            <a:r>
              <a:rPr lang="en-US" sz="1800" u="sng" dirty="0">
                <a:solidFill>
                  <a:schemeClr val="tx1"/>
                </a:solidFill>
                <a:latin typeface="Helvetica" panose="020B0604020202020204" pitchFamily="34" charset="0"/>
                <a:cs typeface="Helvetica" panose="020B0604020202020204" pitchFamily="34" charset="0"/>
              </a:rPr>
              <a:t>The EIS form will be the foundation for future AI integration</a:t>
            </a:r>
          </a:p>
          <a:p>
            <a:pPr marL="304793" indent="0"/>
            <a:r>
              <a:rPr lang="en-US" sz="1800" b="0" dirty="0">
                <a:solidFill>
                  <a:schemeClr val="tx1"/>
                </a:solidFill>
                <a:latin typeface="Helvetica" panose="020B0604020202020204" pitchFamily="34" charset="0"/>
                <a:cs typeface="Helvetica" panose="020B0604020202020204" pitchFamily="34" charset="0"/>
              </a:rPr>
              <a:t>Using the EIS form as a prompt command for the NextGen AI we could optimize the AI power performance for quick and precise results. If we do absorb engineering specs, the AI can compare expected behavior with the issue description</a:t>
            </a:r>
          </a:p>
          <a:p>
            <a:pPr marL="304793" indent="0"/>
            <a:endParaRPr lang="en-US" sz="1400" b="0" dirty="0"/>
          </a:p>
          <a:p>
            <a:pPr marL="304793" indent="0"/>
            <a:endParaRPr lang="en-US" sz="1400" b="0" dirty="0"/>
          </a:p>
          <a:p>
            <a:pPr marL="304793" indent="0"/>
            <a:endParaRPr lang="en-US" sz="1400" b="0" dirty="0"/>
          </a:p>
          <a:p>
            <a:pPr marL="304793" indent="0"/>
            <a:endParaRPr lang="en-US" sz="1400" b="0" dirty="0"/>
          </a:p>
          <a:p>
            <a:pPr marL="304793" indent="0"/>
            <a:r>
              <a:rPr lang="en-US" sz="1400" b="0" dirty="0"/>
              <a:t> </a:t>
            </a:r>
          </a:p>
        </p:txBody>
      </p:sp>
      <p:sp>
        <p:nvSpPr>
          <p:cNvPr id="4" name="Title 3">
            <a:extLst>
              <a:ext uri="{FF2B5EF4-FFF2-40B4-BE49-F238E27FC236}">
                <a16:creationId xmlns:a16="http://schemas.microsoft.com/office/drawing/2014/main" id="{A264CF9A-57FE-6D62-278A-9ECD80F5DBA5}"/>
              </a:ext>
            </a:extLst>
          </p:cNvPr>
          <p:cNvSpPr>
            <a:spLocks noGrp="1"/>
          </p:cNvSpPr>
          <p:nvPr>
            <p:ph type="title"/>
          </p:nvPr>
        </p:nvSpPr>
        <p:spPr/>
        <p:txBody>
          <a:bodyPr/>
          <a:lstStyle/>
          <a:p>
            <a:r>
              <a:rPr lang="en-US" sz="2800" dirty="0"/>
              <a:t>STEP 2 – AI INTEGRATION</a:t>
            </a:r>
          </a:p>
        </p:txBody>
      </p:sp>
      <p:sp>
        <p:nvSpPr>
          <p:cNvPr id="2" name="Rettangolo 1">
            <a:extLst>
              <a:ext uri="{FF2B5EF4-FFF2-40B4-BE49-F238E27FC236}">
                <a16:creationId xmlns:a16="http://schemas.microsoft.com/office/drawing/2014/main" id="{265BBFB8-5735-C391-D616-D64226BD9F8B}"/>
              </a:ext>
            </a:extLst>
          </p:cNvPr>
          <p:cNvSpPr/>
          <p:nvPr/>
        </p:nvSpPr>
        <p:spPr>
          <a:xfrm>
            <a:off x="1404278" y="2422103"/>
            <a:ext cx="1890944" cy="531552"/>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it-IT" sz="2400" b="1" dirty="0"/>
              <a:t>EIS FORM</a:t>
            </a:r>
          </a:p>
        </p:txBody>
      </p:sp>
      <p:sp>
        <p:nvSpPr>
          <p:cNvPr id="5" name="Ovale 4">
            <a:extLst>
              <a:ext uri="{FF2B5EF4-FFF2-40B4-BE49-F238E27FC236}">
                <a16:creationId xmlns:a16="http://schemas.microsoft.com/office/drawing/2014/main" id="{64466411-1ECA-7D5B-A10C-D394E24E6D5D}"/>
              </a:ext>
            </a:extLst>
          </p:cNvPr>
          <p:cNvSpPr/>
          <p:nvPr/>
        </p:nvSpPr>
        <p:spPr>
          <a:xfrm>
            <a:off x="1459152" y="3395899"/>
            <a:ext cx="1781197" cy="1120618"/>
          </a:xfrm>
          <a:prstGeom prst="ellipse">
            <a:avLst/>
          </a:prstGeom>
          <a:solidFill>
            <a:schemeClr val="accent3">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3600" dirty="0"/>
          </a:p>
        </p:txBody>
      </p:sp>
      <p:sp>
        <p:nvSpPr>
          <p:cNvPr id="6" name="Rettangolo 5">
            <a:extLst>
              <a:ext uri="{FF2B5EF4-FFF2-40B4-BE49-F238E27FC236}">
                <a16:creationId xmlns:a16="http://schemas.microsoft.com/office/drawing/2014/main" id="{8A1EE650-EFC0-0CF7-4D99-C1167EC14CC2}"/>
              </a:ext>
            </a:extLst>
          </p:cNvPr>
          <p:cNvSpPr/>
          <p:nvPr/>
        </p:nvSpPr>
        <p:spPr>
          <a:xfrm>
            <a:off x="278167" y="5140171"/>
            <a:ext cx="1056442" cy="541538"/>
          </a:xfrm>
          <a:prstGeom prst="rect">
            <a:avLst/>
          </a:prstGeom>
          <a:solidFill>
            <a:schemeClr val="tx1">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it-IT" sz="1600" dirty="0"/>
              <a:t>VF </a:t>
            </a:r>
            <a:r>
              <a:rPr lang="it-IT" sz="1600" dirty="0" err="1"/>
              <a:t>specs</a:t>
            </a:r>
            <a:endParaRPr lang="it-IT" sz="1600" dirty="0"/>
          </a:p>
        </p:txBody>
      </p:sp>
      <p:sp>
        <p:nvSpPr>
          <p:cNvPr id="7" name="Rettangolo 6">
            <a:extLst>
              <a:ext uri="{FF2B5EF4-FFF2-40B4-BE49-F238E27FC236}">
                <a16:creationId xmlns:a16="http://schemas.microsoft.com/office/drawing/2014/main" id="{09CF4F13-3610-B95E-39D2-22A75B5E6B6E}"/>
              </a:ext>
            </a:extLst>
          </p:cNvPr>
          <p:cNvSpPr/>
          <p:nvPr/>
        </p:nvSpPr>
        <p:spPr>
          <a:xfrm>
            <a:off x="1864311" y="5140171"/>
            <a:ext cx="1056442" cy="541538"/>
          </a:xfrm>
          <a:prstGeom prst="rect">
            <a:avLst/>
          </a:prstGeom>
          <a:solidFill>
            <a:schemeClr val="tx1">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it-IT" sz="1600" dirty="0"/>
              <a:t>DTC </a:t>
            </a:r>
            <a:r>
              <a:rPr lang="it-IT" sz="1600" dirty="0" err="1"/>
              <a:t>specs</a:t>
            </a:r>
            <a:endParaRPr lang="it-IT" sz="1600" dirty="0"/>
          </a:p>
        </p:txBody>
      </p:sp>
      <p:sp>
        <p:nvSpPr>
          <p:cNvPr id="8" name="Rettangolo 7">
            <a:extLst>
              <a:ext uri="{FF2B5EF4-FFF2-40B4-BE49-F238E27FC236}">
                <a16:creationId xmlns:a16="http://schemas.microsoft.com/office/drawing/2014/main" id="{EB9807EB-A8F1-3609-0D7C-5FFC5B288B11}"/>
              </a:ext>
            </a:extLst>
          </p:cNvPr>
          <p:cNvSpPr/>
          <p:nvPr/>
        </p:nvSpPr>
        <p:spPr>
          <a:xfrm>
            <a:off x="738327" y="6024606"/>
            <a:ext cx="1056442" cy="541538"/>
          </a:xfrm>
          <a:prstGeom prst="rect">
            <a:avLst/>
          </a:prstGeom>
          <a:solidFill>
            <a:schemeClr val="tx1">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it-IT" sz="1600" dirty="0" err="1"/>
              <a:t>SRDs</a:t>
            </a:r>
            <a:endParaRPr lang="it-IT" sz="1600" dirty="0"/>
          </a:p>
        </p:txBody>
      </p:sp>
      <p:sp>
        <p:nvSpPr>
          <p:cNvPr id="9" name="Rettangolo 8">
            <a:extLst>
              <a:ext uri="{FF2B5EF4-FFF2-40B4-BE49-F238E27FC236}">
                <a16:creationId xmlns:a16="http://schemas.microsoft.com/office/drawing/2014/main" id="{285ACD8F-AF8D-992F-A5FE-8BE07F429597}"/>
              </a:ext>
            </a:extLst>
          </p:cNvPr>
          <p:cNvSpPr/>
          <p:nvPr/>
        </p:nvSpPr>
        <p:spPr>
          <a:xfrm>
            <a:off x="2628783" y="6014829"/>
            <a:ext cx="1424866" cy="541538"/>
          </a:xfrm>
          <a:prstGeom prst="rect">
            <a:avLst/>
          </a:prstGeom>
          <a:solidFill>
            <a:schemeClr val="tx1">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it-IT" sz="1600" dirty="0"/>
              <a:t>SW </a:t>
            </a:r>
            <a:r>
              <a:rPr lang="it-IT" sz="1600" dirty="0" err="1"/>
              <a:t>specs</a:t>
            </a:r>
            <a:r>
              <a:rPr lang="it-IT" sz="1600" dirty="0"/>
              <a:t> and </a:t>
            </a:r>
            <a:r>
              <a:rPr lang="it-IT" sz="1600" dirty="0" err="1"/>
              <a:t>Signals</a:t>
            </a:r>
            <a:endParaRPr lang="it-IT" sz="1600" dirty="0"/>
          </a:p>
        </p:txBody>
      </p:sp>
      <p:sp>
        <p:nvSpPr>
          <p:cNvPr id="10" name="Rettangolo 9">
            <a:extLst>
              <a:ext uri="{FF2B5EF4-FFF2-40B4-BE49-F238E27FC236}">
                <a16:creationId xmlns:a16="http://schemas.microsoft.com/office/drawing/2014/main" id="{A56BC920-325D-D3F2-D2A0-229E29D6A97A}"/>
              </a:ext>
            </a:extLst>
          </p:cNvPr>
          <p:cNvSpPr/>
          <p:nvPr/>
        </p:nvSpPr>
        <p:spPr>
          <a:xfrm>
            <a:off x="3341216" y="5135609"/>
            <a:ext cx="915879" cy="541538"/>
          </a:xfrm>
          <a:prstGeom prst="rect">
            <a:avLst/>
          </a:prstGeom>
          <a:solidFill>
            <a:schemeClr val="tx1">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it-IT" sz="1600" dirty="0"/>
              <a:t>VF </a:t>
            </a:r>
            <a:r>
              <a:rPr lang="it-IT" sz="1600" dirty="0" err="1"/>
              <a:t>specs</a:t>
            </a:r>
            <a:endParaRPr lang="it-IT" sz="1600" dirty="0"/>
          </a:p>
        </p:txBody>
      </p:sp>
      <p:cxnSp>
        <p:nvCxnSpPr>
          <p:cNvPr id="13" name="Connettore 2 12">
            <a:extLst>
              <a:ext uri="{FF2B5EF4-FFF2-40B4-BE49-F238E27FC236}">
                <a16:creationId xmlns:a16="http://schemas.microsoft.com/office/drawing/2014/main" id="{B1295CD7-1C2C-4A96-694C-C044B0DE9A3E}"/>
              </a:ext>
            </a:extLst>
          </p:cNvPr>
          <p:cNvCxnSpPr>
            <a:cxnSpLocks/>
            <a:stCxn id="6" idx="0"/>
            <a:endCxn id="5" idx="3"/>
          </p:cNvCxnSpPr>
          <p:nvPr/>
        </p:nvCxnSpPr>
        <p:spPr>
          <a:xfrm flipV="1">
            <a:off x="806388" y="4352406"/>
            <a:ext cx="913614" cy="7877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Connettore 2 14">
            <a:extLst>
              <a:ext uri="{FF2B5EF4-FFF2-40B4-BE49-F238E27FC236}">
                <a16:creationId xmlns:a16="http://schemas.microsoft.com/office/drawing/2014/main" id="{14A5B6B3-AE44-8F34-124A-BB2E2226B1AD}"/>
              </a:ext>
            </a:extLst>
          </p:cNvPr>
          <p:cNvCxnSpPr>
            <a:cxnSpLocks/>
          </p:cNvCxnSpPr>
          <p:nvPr/>
        </p:nvCxnSpPr>
        <p:spPr>
          <a:xfrm flipV="1">
            <a:off x="1366792" y="4475458"/>
            <a:ext cx="738511" cy="15080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Connettore 2 16">
            <a:extLst>
              <a:ext uri="{FF2B5EF4-FFF2-40B4-BE49-F238E27FC236}">
                <a16:creationId xmlns:a16="http://schemas.microsoft.com/office/drawing/2014/main" id="{4F8CA626-18BF-E639-C58F-BDC473E223CC}"/>
              </a:ext>
            </a:extLst>
          </p:cNvPr>
          <p:cNvCxnSpPr>
            <a:cxnSpLocks/>
            <a:stCxn id="7" idx="0"/>
            <a:endCxn id="5" idx="4"/>
          </p:cNvCxnSpPr>
          <p:nvPr/>
        </p:nvCxnSpPr>
        <p:spPr>
          <a:xfrm flipH="1" flipV="1">
            <a:off x="2349751" y="4516517"/>
            <a:ext cx="42781" cy="62365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Connettore 2 18">
            <a:extLst>
              <a:ext uri="{FF2B5EF4-FFF2-40B4-BE49-F238E27FC236}">
                <a16:creationId xmlns:a16="http://schemas.microsoft.com/office/drawing/2014/main" id="{755866DF-1D29-192F-8932-E871A437DC4C}"/>
              </a:ext>
            </a:extLst>
          </p:cNvPr>
          <p:cNvCxnSpPr>
            <a:cxnSpLocks/>
            <a:stCxn id="9" idx="0"/>
          </p:cNvCxnSpPr>
          <p:nvPr/>
        </p:nvCxnSpPr>
        <p:spPr>
          <a:xfrm flipH="1" flipV="1">
            <a:off x="2763314" y="4465612"/>
            <a:ext cx="577902" cy="15492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Connettore 2 24">
            <a:extLst>
              <a:ext uri="{FF2B5EF4-FFF2-40B4-BE49-F238E27FC236}">
                <a16:creationId xmlns:a16="http://schemas.microsoft.com/office/drawing/2014/main" id="{2C9966F9-F25B-FE18-71F5-9840F8530618}"/>
              </a:ext>
            </a:extLst>
          </p:cNvPr>
          <p:cNvCxnSpPr>
            <a:cxnSpLocks/>
            <a:stCxn id="10" idx="0"/>
            <a:endCxn id="5" idx="5"/>
          </p:cNvCxnSpPr>
          <p:nvPr/>
        </p:nvCxnSpPr>
        <p:spPr>
          <a:xfrm flipH="1" flipV="1">
            <a:off x="2979499" y="4352406"/>
            <a:ext cx="819657" cy="7832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Freccia a destra 29">
            <a:extLst>
              <a:ext uri="{FF2B5EF4-FFF2-40B4-BE49-F238E27FC236}">
                <a16:creationId xmlns:a16="http://schemas.microsoft.com/office/drawing/2014/main" id="{BA6FB1A0-5640-1935-5A5B-00C3832C8BE1}"/>
              </a:ext>
            </a:extLst>
          </p:cNvPr>
          <p:cNvSpPr/>
          <p:nvPr/>
        </p:nvSpPr>
        <p:spPr>
          <a:xfrm>
            <a:off x="3515556" y="3800312"/>
            <a:ext cx="2972578" cy="349053"/>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1" name="Connettore 2 30">
            <a:extLst>
              <a:ext uri="{FF2B5EF4-FFF2-40B4-BE49-F238E27FC236}">
                <a16:creationId xmlns:a16="http://schemas.microsoft.com/office/drawing/2014/main" id="{D0F97403-CE71-F082-EBAD-DD7953463DF6}"/>
              </a:ext>
            </a:extLst>
          </p:cNvPr>
          <p:cNvCxnSpPr>
            <a:cxnSpLocks/>
            <a:stCxn id="2" idx="2"/>
            <a:endCxn id="5" idx="0"/>
          </p:cNvCxnSpPr>
          <p:nvPr/>
        </p:nvCxnSpPr>
        <p:spPr>
          <a:xfrm>
            <a:off x="2349750" y="2953655"/>
            <a:ext cx="1" cy="4422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4" name="Parentesi graffa chiusa 33">
            <a:extLst>
              <a:ext uri="{FF2B5EF4-FFF2-40B4-BE49-F238E27FC236}">
                <a16:creationId xmlns:a16="http://schemas.microsoft.com/office/drawing/2014/main" id="{32B9C81E-0064-BCA1-A0ED-615611C50B81}"/>
              </a:ext>
            </a:extLst>
          </p:cNvPr>
          <p:cNvSpPr/>
          <p:nvPr/>
        </p:nvSpPr>
        <p:spPr>
          <a:xfrm rot="10800000">
            <a:off x="6653099" y="3257029"/>
            <a:ext cx="436351" cy="1435618"/>
          </a:xfrm>
          <a:prstGeom prst="rightBrace">
            <a:avLst>
              <a:gd name="adj1" fmla="val 8333"/>
              <a:gd name="adj2" fmla="val 48948"/>
            </a:avLst>
          </a:prstGeom>
          <a:ln>
            <a:solidFill>
              <a:schemeClr val="accent2">
                <a:lumMod val="50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35" name="CasellaDiTesto 34">
            <a:extLst>
              <a:ext uri="{FF2B5EF4-FFF2-40B4-BE49-F238E27FC236}">
                <a16:creationId xmlns:a16="http://schemas.microsoft.com/office/drawing/2014/main" id="{AD579348-85CF-A928-3DF1-FED9435D8A1E}"/>
              </a:ext>
            </a:extLst>
          </p:cNvPr>
          <p:cNvSpPr txBox="1"/>
          <p:nvPr/>
        </p:nvSpPr>
        <p:spPr>
          <a:xfrm>
            <a:off x="7089450" y="3513173"/>
            <a:ext cx="4589911" cy="923330"/>
          </a:xfrm>
          <a:prstGeom prst="rect">
            <a:avLst/>
          </a:prstGeom>
          <a:solidFill>
            <a:schemeClr val="accent2">
              <a:lumMod val="20000"/>
              <a:lumOff val="80000"/>
            </a:schemeClr>
          </a:solidFill>
        </p:spPr>
        <p:txBody>
          <a:bodyPr wrap="none" rtlCol="0">
            <a:spAutoFit/>
          </a:bodyPr>
          <a:lstStyle/>
          <a:p>
            <a:pPr marL="285750" indent="-285750">
              <a:buFont typeface="Arial" panose="020B0604020202020204" pitchFamily="34" charset="0"/>
              <a:buChar char="•"/>
            </a:pPr>
            <a:r>
              <a:rPr lang="it-IT" b="1" u="sng" dirty="0"/>
              <a:t>AUTO ISSUE DIAGNOSIS</a:t>
            </a:r>
          </a:p>
          <a:p>
            <a:pPr marL="285750" indent="-285750">
              <a:buFont typeface="Arial" panose="020B0604020202020204" pitchFamily="34" charset="0"/>
              <a:buChar char="•"/>
            </a:pPr>
            <a:endParaRPr lang="it-IT" b="1" u="sng" dirty="0"/>
          </a:p>
          <a:p>
            <a:pPr marL="285750" indent="-285750">
              <a:buFont typeface="Arial" panose="020B0604020202020204" pitchFamily="34" charset="0"/>
              <a:buChar char="•"/>
            </a:pPr>
            <a:r>
              <a:rPr lang="it-IT" b="1" u="sng" dirty="0"/>
              <a:t>AUTO ISSUE TRACKER GENERATOR</a:t>
            </a:r>
          </a:p>
        </p:txBody>
      </p:sp>
      <p:sp>
        <p:nvSpPr>
          <p:cNvPr id="36" name="CasellaDiTesto 35">
            <a:extLst>
              <a:ext uri="{FF2B5EF4-FFF2-40B4-BE49-F238E27FC236}">
                <a16:creationId xmlns:a16="http://schemas.microsoft.com/office/drawing/2014/main" id="{4F5020CE-8EDC-F6E7-D39C-6AC29600A146}"/>
              </a:ext>
            </a:extLst>
          </p:cNvPr>
          <p:cNvSpPr txBox="1"/>
          <p:nvPr/>
        </p:nvSpPr>
        <p:spPr>
          <a:xfrm>
            <a:off x="2487248" y="3077841"/>
            <a:ext cx="1932645" cy="276999"/>
          </a:xfrm>
          <a:prstGeom prst="rect">
            <a:avLst/>
          </a:prstGeom>
          <a:noFill/>
        </p:spPr>
        <p:txBody>
          <a:bodyPr wrap="none" rtlCol="0">
            <a:spAutoFit/>
          </a:bodyPr>
          <a:lstStyle/>
          <a:p>
            <a:r>
              <a:rPr lang="it-IT" sz="1200" b="1" dirty="0"/>
              <a:t>Prompt </a:t>
            </a:r>
            <a:r>
              <a:rPr lang="it-IT" sz="1200" b="1" dirty="0" err="1"/>
              <a:t>command</a:t>
            </a:r>
            <a:r>
              <a:rPr lang="it-IT" sz="1200" b="1" dirty="0"/>
              <a:t> for AI</a:t>
            </a:r>
          </a:p>
        </p:txBody>
      </p:sp>
      <p:sp>
        <p:nvSpPr>
          <p:cNvPr id="37" name="CasellaDiTesto 36">
            <a:extLst>
              <a:ext uri="{FF2B5EF4-FFF2-40B4-BE49-F238E27FC236}">
                <a16:creationId xmlns:a16="http://schemas.microsoft.com/office/drawing/2014/main" id="{92D14307-BF21-2554-CAFB-EC74451ADEB6}"/>
              </a:ext>
            </a:extLst>
          </p:cNvPr>
          <p:cNvSpPr txBox="1"/>
          <p:nvPr/>
        </p:nvSpPr>
        <p:spPr>
          <a:xfrm>
            <a:off x="3516052" y="4325070"/>
            <a:ext cx="1950603" cy="461665"/>
          </a:xfrm>
          <a:prstGeom prst="rect">
            <a:avLst/>
          </a:prstGeom>
          <a:noFill/>
        </p:spPr>
        <p:txBody>
          <a:bodyPr wrap="square" rtlCol="0">
            <a:spAutoFit/>
          </a:bodyPr>
          <a:lstStyle>
            <a:defPPr>
              <a:defRPr lang="it-IT"/>
            </a:defPPr>
            <a:lvl1pPr>
              <a:defRPr sz="1200" b="1"/>
            </a:lvl1pPr>
          </a:lstStyle>
          <a:p>
            <a:r>
              <a:rPr lang="en-US" dirty="0"/>
              <a:t>Teach AI with data from </a:t>
            </a:r>
            <a:r>
              <a:rPr lang="en-US" dirty="0" err="1"/>
              <a:t>Stellantis</a:t>
            </a:r>
            <a:r>
              <a:rPr lang="en-US" dirty="0"/>
              <a:t> applications</a:t>
            </a:r>
          </a:p>
        </p:txBody>
      </p:sp>
      <p:sp>
        <p:nvSpPr>
          <p:cNvPr id="41" name="Freccia in giù 40">
            <a:extLst>
              <a:ext uri="{FF2B5EF4-FFF2-40B4-BE49-F238E27FC236}">
                <a16:creationId xmlns:a16="http://schemas.microsoft.com/office/drawing/2014/main" id="{48A40D4D-D1EE-9490-D7ED-95D57E92FC49}"/>
              </a:ext>
            </a:extLst>
          </p:cNvPr>
          <p:cNvSpPr/>
          <p:nvPr/>
        </p:nvSpPr>
        <p:spPr>
          <a:xfrm>
            <a:off x="8753383" y="4847208"/>
            <a:ext cx="289084" cy="76600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CasellaDiTesto 41">
            <a:extLst>
              <a:ext uri="{FF2B5EF4-FFF2-40B4-BE49-F238E27FC236}">
                <a16:creationId xmlns:a16="http://schemas.microsoft.com/office/drawing/2014/main" id="{2217CD38-E3D3-CFC5-CD13-5D15C400D005}"/>
              </a:ext>
            </a:extLst>
          </p:cNvPr>
          <p:cNvSpPr txBox="1"/>
          <p:nvPr/>
        </p:nvSpPr>
        <p:spPr>
          <a:xfrm>
            <a:off x="6653098" y="5709729"/>
            <a:ext cx="4988866" cy="830997"/>
          </a:xfrm>
          <a:prstGeom prst="rect">
            <a:avLst/>
          </a:prstGeom>
          <a:solidFill>
            <a:srgbClr val="92D050"/>
          </a:solidFill>
          <a:ln/>
        </p:spPr>
        <p:style>
          <a:lnRef idx="2">
            <a:schemeClr val="accent4"/>
          </a:lnRef>
          <a:fillRef idx="1">
            <a:schemeClr val="lt1"/>
          </a:fillRef>
          <a:effectRef idx="0">
            <a:schemeClr val="accent4"/>
          </a:effectRef>
          <a:fontRef idx="minor">
            <a:schemeClr val="dk1"/>
          </a:fontRef>
        </p:style>
        <p:txBody>
          <a:bodyPr wrap="none" rtlCol="0">
            <a:spAutoFit/>
          </a:bodyPr>
          <a:lstStyle/>
          <a:p>
            <a:pPr marL="342900" indent="-342900">
              <a:buFont typeface="+mj-lt"/>
              <a:buAutoNum type="arabicPeriod"/>
            </a:pPr>
            <a:r>
              <a:rPr lang="en-US" sz="2400" b="1" dirty="0"/>
              <a:t>200% Improvement in KPIs</a:t>
            </a:r>
          </a:p>
          <a:p>
            <a:pPr marL="342900" indent="-342900">
              <a:buFont typeface="+mj-lt"/>
              <a:buAutoNum type="arabicPeriod"/>
            </a:pPr>
            <a:r>
              <a:rPr lang="it-IT" sz="2400" b="1" dirty="0" err="1"/>
              <a:t>Significant</a:t>
            </a:r>
            <a:r>
              <a:rPr lang="it-IT" sz="2400" b="1" dirty="0"/>
              <a:t> </a:t>
            </a:r>
            <a:r>
              <a:rPr lang="it-IT" sz="2400" b="1" dirty="0" err="1"/>
              <a:t>Reduction</a:t>
            </a:r>
            <a:r>
              <a:rPr lang="it-IT" sz="2400" b="1" dirty="0"/>
              <a:t> in Costs</a:t>
            </a:r>
          </a:p>
        </p:txBody>
      </p:sp>
      <p:sp>
        <p:nvSpPr>
          <p:cNvPr id="43" name="CasellaDiTesto 42">
            <a:extLst>
              <a:ext uri="{FF2B5EF4-FFF2-40B4-BE49-F238E27FC236}">
                <a16:creationId xmlns:a16="http://schemas.microsoft.com/office/drawing/2014/main" id="{9A6D716C-4CBE-2B35-6F64-1381EC74A26F}"/>
              </a:ext>
            </a:extLst>
          </p:cNvPr>
          <p:cNvSpPr txBox="1"/>
          <p:nvPr/>
        </p:nvSpPr>
        <p:spPr>
          <a:xfrm>
            <a:off x="7188546" y="2975495"/>
            <a:ext cx="1415772" cy="369332"/>
          </a:xfrm>
          <a:prstGeom prst="rect">
            <a:avLst/>
          </a:prstGeom>
          <a:noFill/>
        </p:spPr>
        <p:txBody>
          <a:bodyPr wrap="none" rtlCol="0">
            <a:spAutoFit/>
          </a:bodyPr>
          <a:lstStyle/>
          <a:p>
            <a:r>
              <a:rPr lang="it-IT" b="1" u="sng" dirty="0"/>
              <a:t>AI OUTPUT</a:t>
            </a:r>
          </a:p>
        </p:txBody>
      </p:sp>
      <p:pic>
        <p:nvPicPr>
          <p:cNvPr id="47" name="Immagine 46">
            <a:extLst>
              <a:ext uri="{FF2B5EF4-FFF2-40B4-BE49-F238E27FC236}">
                <a16:creationId xmlns:a16="http://schemas.microsoft.com/office/drawing/2014/main" id="{B04CA68A-E187-E408-EDED-B25E80C65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311" y="3473533"/>
            <a:ext cx="960798" cy="960798"/>
          </a:xfrm>
          <a:prstGeom prst="rect">
            <a:avLst/>
          </a:prstGeom>
        </p:spPr>
      </p:pic>
      <p:pic>
        <p:nvPicPr>
          <p:cNvPr id="60" name="Immagine 59">
            <a:extLst>
              <a:ext uri="{FF2B5EF4-FFF2-40B4-BE49-F238E27FC236}">
                <a16:creationId xmlns:a16="http://schemas.microsoft.com/office/drawing/2014/main" id="{C969BAB3-D6C0-DD7A-30E1-27ED55D18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1441" y="4462919"/>
            <a:ext cx="1178882" cy="1178882"/>
          </a:xfrm>
          <a:prstGeom prst="rect">
            <a:avLst/>
          </a:prstGeom>
        </p:spPr>
      </p:pic>
    </p:spTree>
    <p:extLst>
      <p:ext uri="{BB962C8B-B14F-4D97-AF65-F5344CB8AC3E}">
        <p14:creationId xmlns:p14="http://schemas.microsoft.com/office/powerpoint/2010/main" val="421629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2000"/>
                                        <p:tgtEl>
                                          <p:spTgt spid="60"/>
                                        </p:tgtEl>
                                      </p:cBhvr>
                                    </p:animEffect>
                                    <p:anim calcmode="lin" valueType="num">
                                      <p:cBhvr>
                                        <p:cTn id="8" dur="2000" fill="hold"/>
                                        <p:tgtEl>
                                          <p:spTgt spid="60"/>
                                        </p:tgtEl>
                                        <p:attrNameLst>
                                          <p:attrName>ppt_w</p:attrName>
                                        </p:attrNameLst>
                                      </p:cBhvr>
                                      <p:tavLst>
                                        <p:tav tm="0" fmla="#ppt_w*sin(2.5*pi*$)">
                                          <p:val>
                                            <p:fltVal val="0"/>
                                          </p:val>
                                        </p:tav>
                                        <p:tav tm="100000">
                                          <p:val>
                                            <p:fltVal val="1"/>
                                          </p:val>
                                        </p:tav>
                                      </p:tavLst>
                                    </p:anim>
                                    <p:anim calcmode="lin" valueType="num">
                                      <p:cBhvr>
                                        <p:cTn id="9" dur="2000" fill="hold"/>
                                        <p:tgtEl>
                                          <p:spTgt spid="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A9C6E-DECB-893F-FB44-DFA86E8BFC2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264CF9A-57FE-6D62-278A-9ECD80F5DBA5}"/>
              </a:ext>
            </a:extLst>
          </p:cNvPr>
          <p:cNvSpPr>
            <a:spLocks noGrp="1"/>
          </p:cNvSpPr>
          <p:nvPr>
            <p:ph type="title"/>
          </p:nvPr>
        </p:nvSpPr>
        <p:spPr/>
        <p:txBody>
          <a:bodyPr/>
          <a:lstStyle/>
          <a:p>
            <a:r>
              <a:rPr lang="en-US" sz="2000" b="1" dirty="0"/>
              <a:t>Implementation Suggestion for the Enhanced Issue Submission (EIS) Form</a:t>
            </a:r>
            <a:endParaRPr lang="en-US" sz="2000" dirty="0"/>
          </a:p>
        </p:txBody>
      </p:sp>
      <p:sp>
        <p:nvSpPr>
          <p:cNvPr id="6" name="Segnaposto testo 5">
            <a:extLst>
              <a:ext uri="{FF2B5EF4-FFF2-40B4-BE49-F238E27FC236}">
                <a16:creationId xmlns:a16="http://schemas.microsoft.com/office/drawing/2014/main" id="{B4C86301-43ED-423B-9690-D87162C763BB}"/>
              </a:ext>
            </a:extLst>
          </p:cNvPr>
          <p:cNvSpPr>
            <a:spLocks noGrp="1"/>
          </p:cNvSpPr>
          <p:nvPr>
            <p:ph type="body" idx="1"/>
          </p:nvPr>
        </p:nvSpPr>
        <p:spPr>
          <a:xfrm>
            <a:off x="536466" y="1244200"/>
            <a:ext cx="10874483" cy="4775600"/>
          </a:xfrm>
        </p:spPr>
        <p:txBody>
          <a:bodyPr/>
          <a:lstStyle/>
          <a:p>
            <a:pPr marL="304793" indent="0">
              <a:spcAft>
                <a:spcPts val="600"/>
              </a:spcAft>
            </a:pPr>
            <a:r>
              <a:rPr lang="en-US" sz="1800" dirty="0">
                <a:solidFill>
                  <a:srgbClr val="FF0000"/>
                </a:solidFill>
                <a:latin typeface="Helvetica" panose="020B0604020202020204" pitchFamily="34" charset="0"/>
                <a:cs typeface="Helvetica" panose="020B0604020202020204" pitchFamily="34" charset="0"/>
              </a:rPr>
              <a:t>Mandatory Use of EIS Form:</a:t>
            </a:r>
          </a:p>
          <a:p>
            <a:pPr>
              <a:spcAft>
                <a:spcPts val="600"/>
              </a:spcAft>
              <a:buFont typeface="+mj-lt"/>
              <a:buAutoNum type="arabicPeriod"/>
            </a:pPr>
            <a:r>
              <a:rPr lang="en-US" dirty="0">
                <a:solidFill>
                  <a:schemeClr val="tx1"/>
                </a:solidFill>
                <a:latin typeface="Helvetica" panose="020B0604020202020204" pitchFamily="34" charset="0"/>
                <a:cs typeface="Helvetica" panose="020B0604020202020204" pitchFamily="34" charset="0"/>
              </a:rPr>
              <a:t>EIS Form Requirement</a:t>
            </a:r>
            <a:r>
              <a:rPr lang="en-US" b="0" dirty="0">
                <a:solidFill>
                  <a:schemeClr val="tx1"/>
                </a:solidFill>
                <a:latin typeface="Helvetica" panose="020B0604020202020204" pitchFamily="34" charset="0"/>
                <a:cs typeface="Helvetica" panose="020B0604020202020204" pitchFamily="34" charset="0"/>
              </a:rPr>
              <a:t>: The use of the EIS form will be mandatory to track any issue within the system.</a:t>
            </a:r>
          </a:p>
          <a:p>
            <a:pPr>
              <a:spcAft>
                <a:spcPts val="600"/>
              </a:spcAft>
              <a:buFont typeface="+mj-lt"/>
              <a:buAutoNum type="arabicPeriod"/>
            </a:pPr>
            <a:r>
              <a:rPr lang="en-US" dirty="0">
                <a:solidFill>
                  <a:schemeClr val="tx1"/>
                </a:solidFill>
                <a:latin typeface="Helvetica" panose="020B0604020202020204" pitchFamily="34" charset="0"/>
                <a:cs typeface="Helvetica" panose="020B0604020202020204" pitchFamily="34" charset="0"/>
              </a:rPr>
              <a:t>GIM Approval Process</a:t>
            </a:r>
            <a:r>
              <a:rPr lang="en-US" b="0" dirty="0">
                <a:solidFill>
                  <a:schemeClr val="tx1"/>
                </a:solidFill>
                <a:latin typeface="Helvetica" panose="020B0604020202020204" pitchFamily="34" charset="0"/>
                <a:cs typeface="Helvetica" panose="020B0604020202020204" pitchFamily="34" charset="0"/>
              </a:rPr>
              <a:t>: A GIM issue cannot progress from DRAFT to RED status unless the EIS form is fully completed, and a designated Form Responsible (Triage Team – PRS Triage) has approved the triage section.</a:t>
            </a:r>
          </a:p>
          <a:p>
            <a:pPr>
              <a:spcAft>
                <a:spcPts val="600"/>
              </a:spcAft>
              <a:buFont typeface="+mj-lt"/>
              <a:buAutoNum type="arabicPeriod"/>
            </a:pPr>
            <a:endParaRPr lang="en-US" sz="1800" dirty="0">
              <a:solidFill>
                <a:srgbClr val="FF0000"/>
              </a:solidFill>
            </a:endParaRPr>
          </a:p>
          <a:p>
            <a:pPr marL="304793" indent="0">
              <a:spcAft>
                <a:spcPts val="600"/>
              </a:spcAft>
            </a:pPr>
            <a:r>
              <a:rPr lang="en-US" sz="1800" dirty="0">
                <a:solidFill>
                  <a:srgbClr val="FF0000"/>
                </a:solidFill>
                <a:latin typeface="Helvetica" panose="020B0604020202020204" pitchFamily="34" charset="0"/>
                <a:cs typeface="Helvetica" panose="020B0604020202020204" pitchFamily="34" charset="0"/>
              </a:rPr>
              <a:t>Reorganization Proposal:</a:t>
            </a:r>
          </a:p>
          <a:p>
            <a:pPr>
              <a:spcAft>
                <a:spcPts val="600"/>
              </a:spcAft>
              <a:buFont typeface="+mj-lt"/>
              <a:buAutoNum type="arabicPeriod"/>
            </a:pPr>
            <a:r>
              <a:rPr lang="en-US" dirty="0">
                <a:solidFill>
                  <a:schemeClr val="tx1"/>
                </a:solidFill>
                <a:latin typeface="Helvetica" panose="020B0604020202020204" pitchFamily="34" charset="0"/>
                <a:cs typeface="Helvetica" panose="020B0604020202020204" pitchFamily="34" charset="0"/>
              </a:rPr>
              <a:t>Team </a:t>
            </a:r>
            <a:r>
              <a:rPr lang="en-US" dirty="0" err="1">
                <a:solidFill>
                  <a:schemeClr val="tx1"/>
                </a:solidFill>
                <a:latin typeface="Helvetica" panose="020B0604020202020204" pitchFamily="34" charset="0"/>
                <a:cs typeface="Helvetica" panose="020B0604020202020204" pitchFamily="34" charset="0"/>
              </a:rPr>
              <a:t>responsability</a:t>
            </a:r>
            <a:r>
              <a:rPr lang="en-US" dirty="0">
                <a:solidFill>
                  <a:schemeClr val="tx1"/>
                </a:solidFill>
                <a:latin typeface="Helvetica" panose="020B0604020202020204" pitchFamily="34" charset="0"/>
                <a:cs typeface="Helvetica" panose="020B0604020202020204" pitchFamily="34" charset="0"/>
              </a:rPr>
              <a:t>: </a:t>
            </a:r>
            <a:r>
              <a:rPr lang="en-US" b="0" dirty="0">
                <a:solidFill>
                  <a:schemeClr val="tx1"/>
                </a:solidFill>
                <a:latin typeface="Helvetica" panose="020B0604020202020204" pitchFamily="34" charset="0"/>
                <a:cs typeface="Helvetica" panose="020B0604020202020204" pitchFamily="34" charset="0"/>
              </a:rPr>
              <a:t>Assigning a Controls Triage (Technical Support Operation Engineer), specifically focusing on issue triage, in each sub-team.</a:t>
            </a:r>
          </a:p>
          <a:p>
            <a:pPr>
              <a:spcAft>
                <a:spcPts val="600"/>
              </a:spcAft>
              <a:buFont typeface="+mj-lt"/>
              <a:buAutoNum type="arabicPeriod"/>
            </a:pPr>
            <a:r>
              <a:rPr lang="en-US" dirty="0">
                <a:solidFill>
                  <a:schemeClr val="tx1"/>
                </a:solidFill>
                <a:latin typeface="Helvetica" panose="020B0604020202020204" pitchFamily="34" charset="0"/>
                <a:cs typeface="Helvetica" panose="020B0604020202020204" pitchFamily="34" charset="0"/>
              </a:rPr>
              <a:t>EIS Form Responsibility</a:t>
            </a:r>
            <a:r>
              <a:rPr lang="en-US" b="0" dirty="0">
                <a:solidFill>
                  <a:schemeClr val="tx1"/>
                </a:solidFill>
                <a:latin typeface="Helvetica" panose="020B0604020202020204" pitchFamily="34" charset="0"/>
                <a:cs typeface="Helvetica" panose="020B0604020202020204" pitchFamily="34" charset="0"/>
              </a:rPr>
              <a:t>: Controls Management (CM) will track issues using the EIS form and collaborate closely with the entire triage team for issue resolution.</a:t>
            </a:r>
          </a:p>
          <a:p>
            <a:pPr>
              <a:spcAft>
                <a:spcPts val="600"/>
              </a:spcAft>
              <a:buFont typeface="+mj-lt"/>
              <a:buAutoNum type="arabicPeriod"/>
            </a:pPr>
            <a:r>
              <a:rPr lang="en-US" dirty="0">
                <a:solidFill>
                  <a:schemeClr val="tx1"/>
                </a:solidFill>
                <a:latin typeface="Helvetica" panose="020B0604020202020204" pitchFamily="34" charset="0"/>
                <a:cs typeface="Helvetica" panose="020B0604020202020204" pitchFamily="34" charset="0"/>
              </a:rPr>
              <a:t>Enhanced Collaboration: </a:t>
            </a:r>
            <a:r>
              <a:rPr lang="en-US" b="0" dirty="0">
                <a:solidFill>
                  <a:schemeClr val="tx1"/>
                </a:solidFill>
                <a:latin typeface="Helvetica" panose="020B0604020202020204" pitchFamily="34" charset="0"/>
                <a:cs typeface="Helvetica" panose="020B0604020202020204" pitchFamily="34" charset="0"/>
              </a:rPr>
              <a:t>Strengthen cooperation </a:t>
            </a:r>
            <a:r>
              <a:rPr lang="en-US" b="0">
                <a:solidFill>
                  <a:schemeClr val="tx1"/>
                </a:solidFill>
                <a:latin typeface="Helvetica" panose="020B0604020202020204" pitchFamily="34" charset="0"/>
                <a:cs typeface="Helvetica" panose="020B0604020202020204" pitchFamily="34" charset="0"/>
              </a:rPr>
              <a:t>with PQM and SLQM </a:t>
            </a:r>
            <a:r>
              <a:rPr lang="en-US" b="0" dirty="0">
                <a:solidFill>
                  <a:schemeClr val="tx1"/>
                </a:solidFill>
                <a:latin typeface="Helvetica" panose="020B0604020202020204" pitchFamily="34" charset="0"/>
                <a:cs typeface="Helvetica" panose="020B0604020202020204" pitchFamily="34" charset="0"/>
              </a:rPr>
              <a:t>teams as issue managers, ensuring better alignment and streamlined issue management processes.</a:t>
            </a:r>
          </a:p>
          <a:p>
            <a:pPr marL="304793" indent="0"/>
            <a:endParaRPr lang="it-IT" dirty="0"/>
          </a:p>
        </p:txBody>
      </p:sp>
    </p:spTree>
    <p:extLst>
      <p:ext uri="{BB962C8B-B14F-4D97-AF65-F5344CB8AC3E}">
        <p14:creationId xmlns:p14="http://schemas.microsoft.com/office/powerpoint/2010/main" val="1076697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A9C6E-DECB-893F-FB44-DFA86E8BFC2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108B4E3-4D18-E05B-0D6C-F08A50BB898A}"/>
              </a:ext>
            </a:extLst>
          </p:cNvPr>
          <p:cNvSpPr>
            <a:spLocks noGrp="1"/>
          </p:cNvSpPr>
          <p:nvPr>
            <p:ph type="body" idx="1"/>
          </p:nvPr>
        </p:nvSpPr>
        <p:spPr>
          <a:xfrm>
            <a:off x="377263" y="1025084"/>
            <a:ext cx="10528862" cy="5175692"/>
          </a:xfrm>
        </p:spPr>
        <p:txBody>
          <a:bodyPr/>
          <a:lstStyle/>
          <a:p>
            <a:pPr marL="304793" indent="0"/>
            <a:r>
              <a:rPr lang="en-US" sz="2000" dirty="0">
                <a:solidFill>
                  <a:schemeClr val="accent2"/>
                </a:solidFill>
                <a:latin typeface="Helvetica" panose="020B0604020202020204" pitchFamily="34" charset="0"/>
                <a:cs typeface="Helvetica" panose="020B0604020202020204" pitchFamily="34" charset="0"/>
              </a:rPr>
              <a:t>BENEFITS </a:t>
            </a:r>
          </a:p>
          <a:p>
            <a:pPr marL="304793" indent="0"/>
            <a:endParaRPr lang="en-US" sz="2000" dirty="0">
              <a:solidFill>
                <a:schemeClr val="accent2"/>
              </a:solidFill>
              <a:latin typeface="Helvetica" panose="020B0604020202020204" pitchFamily="34" charset="0"/>
              <a:cs typeface="Helvetica" panose="020B0604020202020204" pitchFamily="34" charset="0"/>
            </a:endParaRPr>
          </a:p>
          <a:p>
            <a:pPr marL="304793" indent="0"/>
            <a:r>
              <a:rPr lang="en-US" dirty="0">
                <a:solidFill>
                  <a:schemeClr val="tx1"/>
                </a:solidFill>
                <a:latin typeface="Helvetica" panose="020B0604020202020204" pitchFamily="34" charset="0"/>
                <a:cs typeface="Helvetica" panose="020B0604020202020204" pitchFamily="34" charset="0"/>
              </a:rPr>
              <a:t>1  Rapid Root Cause Identification </a:t>
            </a:r>
          </a:p>
          <a:p>
            <a:pPr marL="914378" lvl="1" indent="0"/>
            <a:r>
              <a:rPr lang="en-US" b="0" dirty="0">
                <a:solidFill>
                  <a:schemeClr val="bg2"/>
                </a:solidFill>
                <a:latin typeface="Helvetica" panose="020B0604020202020204" pitchFamily="34" charset="0"/>
                <a:cs typeface="Helvetica" panose="020B0604020202020204" pitchFamily="34" charset="0"/>
              </a:rPr>
              <a:t>Time to find a root cause: Max 1 hour </a:t>
            </a:r>
          </a:p>
          <a:p>
            <a:pPr marL="914378" lvl="1" indent="0"/>
            <a:r>
              <a:rPr lang="en-US" b="0" dirty="0">
                <a:solidFill>
                  <a:schemeClr val="bg2"/>
                </a:solidFill>
                <a:latin typeface="Helvetica" panose="020B0604020202020204" pitchFamily="34" charset="0"/>
                <a:cs typeface="Helvetica" panose="020B0604020202020204" pitchFamily="34" charset="0"/>
              </a:rPr>
              <a:t>Efficiency: Quick AI diagnosis</a:t>
            </a:r>
          </a:p>
          <a:p>
            <a:pPr marL="304793" indent="0"/>
            <a:endParaRPr lang="en-US" dirty="0">
              <a:solidFill>
                <a:schemeClr val="tx1"/>
              </a:solidFill>
              <a:latin typeface="Helvetica" panose="020B0604020202020204" pitchFamily="34" charset="0"/>
              <a:cs typeface="Helvetica" panose="020B0604020202020204" pitchFamily="34" charset="0"/>
            </a:endParaRPr>
          </a:p>
          <a:p>
            <a:pPr marL="2133547" lvl="3" indent="0">
              <a:buFont typeface="Arial"/>
            </a:pPr>
            <a:r>
              <a:rPr lang="en-US" sz="1600" dirty="0">
                <a:solidFill>
                  <a:schemeClr val="tx1"/>
                </a:solidFill>
                <a:latin typeface="Helvetica" panose="020B0604020202020204" pitchFamily="34" charset="0"/>
                <a:cs typeface="Helvetica" panose="020B0604020202020204" pitchFamily="34" charset="0"/>
              </a:rPr>
              <a:t>2  Streamlined Workforce </a:t>
            </a:r>
          </a:p>
          <a:p>
            <a:pPr marL="2743132" lvl="4" indent="0"/>
            <a:r>
              <a:rPr lang="en-US" sz="1600" dirty="0">
                <a:solidFill>
                  <a:schemeClr val="bg2"/>
                </a:solidFill>
                <a:latin typeface="Helvetica" panose="020B0604020202020204" pitchFamily="34" charset="0"/>
                <a:cs typeface="Helvetica" panose="020B0604020202020204" pitchFamily="34" charset="0"/>
              </a:rPr>
              <a:t>Reduce employees used only for tracking issues </a:t>
            </a:r>
          </a:p>
          <a:p>
            <a:pPr marL="2743132" lvl="4" indent="0"/>
            <a:r>
              <a:rPr lang="en-US" sz="1600" dirty="0">
                <a:solidFill>
                  <a:schemeClr val="bg2"/>
                </a:solidFill>
                <a:latin typeface="Helvetica" panose="020B0604020202020204" pitchFamily="34" charset="0"/>
                <a:cs typeface="Helvetica" panose="020B0604020202020204" pitchFamily="34" charset="0"/>
              </a:rPr>
              <a:t>Focused teams streamline issue investigation</a:t>
            </a:r>
          </a:p>
          <a:p>
            <a:pPr marL="304793" indent="0"/>
            <a:endParaRPr lang="en-US" b="0" dirty="0">
              <a:solidFill>
                <a:schemeClr val="bg2"/>
              </a:solidFill>
              <a:latin typeface="Helvetica" panose="020B0604020202020204" pitchFamily="34" charset="0"/>
              <a:cs typeface="Helvetica" panose="020B0604020202020204" pitchFamily="34" charset="0"/>
            </a:endParaRPr>
          </a:p>
          <a:p>
            <a:pPr marL="304793" indent="0"/>
            <a:r>
              <a:rPr lang="en-US" dirty="0">
                <a:solidFill>
                  <a:schemeClr val="tx1"/>
                </a:solidFill>
                <a:latin typeface="Helvetica" panose="020B0604020202020204" pitchFamily="34" charset="0"/>
                <a:cs typeface="Helvetica" panose="020B0604020202020204" pitchFamily="34" charset="0"/>
              </a:rPr>
              <a:t>3  Elimination of Redundant Bureaucracy </a:t>
            </a:r>
          </a:p>
          <a:p>
            <a:pPr marL="914378" lvl="1" indent="0"/>
            <a:r>
              <a:rPr lang="en-US" b="0" dirty="0">
                <a:solidFill>
                  <a:schemeClr val="bg2"/>
                </a:solidFill>
                <a:latin typeface="Helvetica" panose="020B0604020202020204" pitchFamily="34" charset="0"/>
                <a:cs typeface="Helvetica" panose="020B0604020202020204" pitchFamily="34" charset="0"/>
              </a:rPr>
              <a:t>Simplify the transmission of information between teams</a:t>
            </a:r>
          </a:p>
          <a:p>
            <a:pPr marL="914378" lvl="1" indent="0"/>
            <a:r>
              <a:rPr lang="en-US" dirty="0">
                <a:solidFill>
                  <a:schemeClr val="bg2"/>
                </a:solidFill>
                <a:latin typeface="Helvetica" panose="020B0604020202020204" pitchFamily="34" charset="0"/>
                <a:cs typeface="Helvetica" panose="020B0604020202020204" pitchFamily="34" charset="0"/>
              </a:rPr>
              <a:t>A</a:t>
            </a:r>
            <a:r>
              <a:rPr lang="en-US" b="0" dirty="0">
                <a:solidFill>
                  <a:schemeClr val="bg2"/>
                </a:solidFill>
                <a:latin typeface="Helvetica" panose="020B0604020202020204" pitchFamily="34" charset="0"/>
                <a:cs typeface="Helvetica" panose="020B0604020202020204" pitchFamily="34" charset="0"/>
              </a:rPr>
              <a:t>void redundant processes</a:t>
            </a:r>
          </a:p>
          <a:p>
            <a:pPr marL="304793" indent="0"/>
            <a:endParaRPr lang="en-US" b="0" dirty="0">
              <a:solidFill>
                <a:schemeClr val="bg2"/>
              </a:solidFill>
              <a:latin typeface="Helvetica" panose="020B0604020202020204" pitchFamily="34" charset="0"/>
              <a:cs typeface="Helvetica" panose="020B0604020202020204" pitchFamily="34" charset="0"/>
            </a:endParaRPr>
          </a:p>
          <a:p>
            <a:pPr marL="2133547" lvl="3" indent="0">
              <a:buFont typeface="Arial"/>
            </a:pPr>
            <a:r>
              <a:rPr lang="en-US" sz="1600" dirty="0">
                <a:solidFill>
                  <a:schemeClr val="tx1"/>
                </a:solidFill>
                <a:latin typeface="Helvetica" panose="020B0604020202020204" pitchFamily="34" charset="0"/>
                <a:cs typeface="Helvetica" panose="020B0604020202020204" pitchFamily="34" charset="0"/>
              </a:rPr>
              <a:t>4  Significant Cost Savings </a:t>
            </a:r>
          </a:p>
          <a:p>
            <a:pPr marL="2743132" lvl="4" indent="0"/>
            <a:r>
              <a:rPr lang="en-US" sz="1600" dirty="0">
                <a:solidFill>
                  <a:schemeClr val="bg2"/>
                </a:solidFill>
                <a:latin typeface="Helvetica" panose="020B0604020202020204" pitchFamily="34" charset="0"/>
                <a:cs typeface="Helvetica" panose="020B0604020202020204" pitchFamily="34" charset="0"/>
              </a:rPr>
              <a:t>Financial impact: The company saves thousands of dollars annually </a:t>
            </a:r>
          </a:p>
          <a:p>
            <a:pPr marL="2743132" lvl="4" indent="0"/>
            <a:r>
              <a:rPr lang="en-US" sz="1600" dirty="0">
                <a:solidFill>
                  <a:schemeClr val="bg2"/>
                </a:solidFill>
                <a:latin typeface="Helvetica" panose="020B0604020202020204" pitchFamily="34" charset="0"/>
                <a:cs typeface="Helvetica" panose="020B0604020202020204" pitchFamily="34" charset="0"/>
              </a:rPr>
              <a:t>Efficiency gains: Reduced overhead and operational costs</a:t>
            </a:r>
          </a:p>
          <a:p>
            <a:pPr marL="304793" indent="0">
              <a:spcAft>
                <a:spcPts val="1200"/>
              </a:spcAft>
            </a:pPr>
            <a:endParaRPr lang="en-US" sz="2000" dirty="0">
              <a:solidFill>
                <a:schemeClr val="accent2"/>
              </a:solidFill>
              <a:latin typeface="Helvetica" panose="020B0604020202020204" pitchFamily="34" charset="0"/>
              <a:cs typeface="Helvetica" panose="020B0604020202020204" pitchFamily="34" charset="0"/>
            </a:endParaRPr>
          </a:p>
          <a:p>
            <a:pPr marL="647693" indent="-342900">
              <a:buFont typeface="+mj-lt"/>
              <a:buAutoNum type="arabicPeriod"/>
            </a:pPr>
            <a:endParaRPr lang="en-US" dirty="0">
              <a:solidFill>
                <a:schemeClr val="bg2"/>
              </a:solidFill>
              <a:latin typeface="Helvetica" panose="020B0604020202020204" pitchFamily="34" charset="0"/>
              <a:cs typeface="Helvetica" panose="020B0604020202020204" pitchFamily="34" charset="0"/>
            </a:endParaRPr>
          </a:p>
          <a:p>
            <a:pPr marL="304793" indent="0"/>
            <a:endParaRPr lang="en-US" b="0" dirty="0">
              <a:solidFill>
                <a:schemeClr val="tx1"/>
              </a:solidFill>
              <a:latin typeface="Helvetica" panose="020B0604020202020204" pitchFamily="34" charset="0"/>
              <a:cs typeface="Helvetica" panose="020B0604020202020204" pitchFamily="34" charset="0"/>
            </a:endParaRPr>
          </a:p>
        </p:txBody>
      </p:sp>
      <p:sp>
        <p:nvSpPr>
          <p:cNvPr id="4" name="Title 3">
            <a:extLst>
              <a:ext uri="{FF2B5EF4-FFF2-40B4-BE49-F238E27FC236}">
                <a16:creationId xmlns:a16="http://schemas.microsoft.com/office/drawing/2014/main" id="{A264CF9A-57FE-6D62-278A-9ECD80F5DBA5}"/>
              </a:ext>
            </a:extLst>
          </p:cNvPr>
          <p:cNvSpPr>
            <a:spLocks noGrp="1"/>
          </p:cNvSpPr>
          <p:nvPr>
            <p:ph type="title"/>
          </p:nvPr>
        </p:nvSpPr>
        <p:spPr/>
        <p:txBody>
          <a:bodyPr/>
          <a:lstStyle/>
          <a:p>
            <a:r>
              <a:rPr lang="en-US" sz="2800" dirty="0"/>
              <a:t>Step 2: Benefits of the AI implementation for GIM</a:t>
            </a:r>
          </a:p>
        </p:txBody>
      </p:sp>
      <p:pic>
        <p:nvPicPr>
          <p:cNvPr id="16" name="Immagine 15">
            <a:extLst>
              <a:ext uri="{FF2B5EF4-FFF2-40B4-BE49-F238E27FC236}">
                <a16:creationId xmlns:a16="http://schemas.microsoft.com/office/drawing/2014/main" id="{10C9C0F6-B881-F1D7-C058-DE3942FCBD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741" y="5132977"/>
            <a:ext cx="885279" cy="885279"/>
          </a:xfrm>
          <a:prstGeom prst="rect">
            <a:avLst/>
          </a:prstGeom>
        </p:spPr>
      </p:pic>
      <p:pic>
        <p:nvPicPr>
          <p:cNvPr id="18" name="Immagine 17">
            <a:extLst>
              <a:ext uri="{FF2B5EF4-FFF2-40B4-BE49-F238E27FC236}">
                <a16:creationId xmlns:a16="http://schemas.microsoft.com/office/drawing/2014/main" id="{B2B9DAEE-8C2B-9D81-0249-F29FDE709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866900"/>
            <a:ext cx="932944" cy="932944"/>
          </a:xfrm>
          <a:prstGeom prst="rect">
            <a:avLst/>
          </a:prstGeom>
        </p:spPr>
      </p:pic>
      <p:pic>
        <p:nvPicPr>
          <p:cNvPr id="20" name="Immagine 19">
            <a:extLst>
              <a:ext uri="{FF2B5EF4-FFF2-40B4-BE49-F238E27FC236}">
                <a16:creationId xmlns:a16="http://schemas.microsoft.com/office/drawing/2014/main" id="{C3750C5B-0EED-6AC6-FB66-DC2261C625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839" y="2893804"/>
            <a:ext cx="1070391" cy="1070391"/>
          </a:xfrm>
          <a:prstGeom prst="rect">
            <a:avLst/>
          </a:prstGeom>
        </p:spPr>
      </p:pic>
      <p:grpSp>
        <p:nvGrpSpPr>
          <p:cNvPr id="13" name="Gruppo 12">
            <a:extLst>
              <a:ext uri="{FF2B5EF4-FFF2-40B4-BE49-F238E27FC236}">
                <a16:creationId xmlns:a16="http://schemas.microsoft.com/office/drawing/2014/main" id="{698955E4-99D5-4C2C-54C3-5D0E5048673E}"/>
              </a:ext>
            </a:extLst>
          </p:cNvPr>
          <p:cNvGrpSpPr/>
          <p:nvPr/>
        </p:nvGrpSpPr>
        <p:grpSpPr>
          <a:xfrm>
            <a:off x="9449111" y="4233730"/>
            <a:ext cx="2365626" cy="1424120"/>
            <a:chOff x="9141874" y="3690805"/>
            <a:chExt cx="2771959" cy="1796127"/>
          </a:xfrm>
        </p:grpSpPr>
        <p:sp>
          <p:nvSpPr>
            <p:cNvPr id="2" name="Rettangolo 1">
              <a:extLst>
                <a:ext uri="{FF2B5EF4-FFF2-40B4-BE49-F238E27FC236}">
                  <a16:creationId xmlns:a16="http://schemas.microsoft.com/office/drawing/2014/main" id="{47BA6547-5A9D-3DFA-18D2-21A8B9407467}"/>
                </a:ext>
              </a:extLst>
            </p:cNvPr>
            <p:cNvSpPr/>
            <p:nvPr/>
          </p:nvSpPr>
          <p:spPr>
            <a:xfrm>
              <a:off x="9667781" y="5051927"/>
              <a:ext cx="2068497" cy="4350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400" dirty="0"/>
                <a:t>Controls Triage Team</a:t>
              </a:r>
              <a:endParaRPr lang="it-IT" sz="1600" dirty="0"/>
            </a:p>
          </p:txBody>
        </p:sp>
        <p:sp>
          <p:nvSpPr>
            <p:cNvPr id="5" name="Rettangolo 4">
              <a:extLst>
                <a:ext uri="{FF2B5EF4-FFF2-40B4-BE49-F238E27FC236}">
                  <a16:creationId xmlns:a16="http://schemas.microsoft.com/office/drawing/2014/main" id="{B66902F7-BD58-6E5B-627A-16D154A0004B}"/>
                </a:ext>
              </a:extLst>
            </p:cNvPr>
            <p:cNvSpPr/>
            <p:nvPr/>
          </p:nvSpPr>
          <p:spPr>
            <a:xfrm>
              <a:off x="9667782" y="3690805"/>
              <a:ext cx="2068497" cy="4350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600" dirty="0"/>
                <a:t>Senior Managers</a:t>
              </a:r>
            </a:p>
          </p:txBody>
        </p:sp>
        <p:sp>
          <p:nvSpPr>
            <p:cNvPr id="6" name="Rettangolo 5">
              <a:extLst>
                <a:ext uri="{FF2B5EF4-FFF2-40B4-BE49-F238E27FC236}">
                  <a16:creationId xmlns:a16="http://schemas.microsoft.com/office/drawing/2014/main" id="{A2BE4B76-912B-D9CC-1322-9DAB64B4822B}"/>
                </a:ext>
              </a:extLst>
            </p:cNvPr>
            <p:cNvSpPr/>
            <p:nvPr/>
          </p:nvSpPr>
          <p:spPr>
            <a:xfrm>
              <a:off x="9667782" y="4361893"/>
              <a:ext cx="2068497" cy="4350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Middle Quality Management</a:t>
              </a:r>
            </a:p>
          </p:txBody>
        </p:sp>
        <p:cxnSp>
          <p:nvCxnSpPr>
            <p:cNvPr id="8" name="Connettore 2 7">
              <a:extLst>
                <a:ext uri="{FF2B5EF4-FFF2-40B4-BE49-F238E27FC236}">
                  <a16:creationId xmlns:a16="http://schemas.microsoft.com/office/drawing/2014/main" id="{D139C468-833D-9F17-0120-874BEA5274E8}"/>
                </a:ext>
              </a:extLst>
            </p:cNvPr>
            <p:cNvCxnSpPr>
              <a:stCxn id="2" idx="0"/>
              <a:endCxn id="6" idx="2"/>
            </p:cNvCxnSpPr>
            <p:nvPr/>
          </p:nvCxnSpPr>
          <p:spPr>
            <a:xfrm flipV="1">
              <a:off x="10702030" y="4796898"/>
              <a:ext cx="1" cy="25502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Connettore 2 8">
              <a:extLst>
                <a:ext uri="{FF2B5EF4-FFF2-40B4-BE49-F238E27FC236}">
                  <a16:creationId xmlns:a16="http://schemas.microsoft.com/office/drawing/2014/main" id="{40A2CFBB-9569-6528-F8A4-885B820D81A5}"/>
                </a:ext>
              </a:extLst>
            </p:cNvPr>
            <p:cNvCxnSpPr>
              <a:cxnSpLocks/>
            </p:cNvCxnSpPr>
            <p:nvPr/>
          </p:nvCxnSpPr>
          <p:spPr>
            <a:xfrm flipV="1">
              <a:off x="10702028" y="4078810"/>
              <a:ext cx="1" cy="25502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Connettore diritto 10">
              <a:extLst>
                <a:ext uri="{FF2B5EF4-FFF2-40B4-BE49-F238E27FC236}">
                  <a16:creationId xmlns:a16="http://schemas.microsoft.com/office/drawing/2014/main" id="{CAF7DE60-43D2-C393-46F3-BE35FD6E1B4E}"/>
                </a:ext>
              </a:extLst>
            </p:cNvPr>
            <p:cNvCxnSpPr>
              <a:cxnSpLocks/>
            </p:cNvCxnSpPr>
            <p:nvPr/>
          </p:nvCxnSpPr>
          <p:spPr>
            <a:xfrm flipV="1">
              <a:off x="9579006" y="4333839"/>
              <a:ext cx="2334827" cy="463059"/>
            </a:xfrm>
            <a:prstGeom prst="line">
              <a:avLst/>
            </a:prstGeom>
            <a:ln>
              <a:solidFill>
                <a:schemeClr val="accent2">
                  <a:alpha val="80000"/>
                </a:schemeClr>
              </a:solidFill>
            </a:ln>
          </p:spPr>
          <p:style>
            <a:lnRef idx="2">
              <a:schemeClr val="accent2"/>
            </a:lnRef>
            <a:fillRef idx="0">
              <a:schemeClr val="accent2"/>
            </a:fillRef>
            <a:effectRef idx="1">
              <a:schemeClr val="accent2"/>
            </a:effectRef>
            <a:fontRef idx="minor">
              <a:schemeClr val="tx1"/>
            </a:fontRef>
          </p:style>
        </p:cxnSp>
        <p:cxnSp>
          <p:nvCxnSpPr>
            <p:cNvPr id="15" name="Connettore diritto 14">
              <a:extLst>
                <a:ext uri="{FF2B5EF4-FFF2-40B4-BE49-F238E27FC236}">
                  <a16:creationId xmlns:a16="http://schemas.microsoft.com/office/drawing/2014/main" id="{A93E75F8-79F7-7E16-4805-EB2E253DD6F8}"/>
                </a:ext>
              </a:extLst>
            </p:cNvPr>
            <p:cNvCxnSpPr>
              <a:cxnSpLocks/>
            </p:cNvCxnSpPr>
            <p:nvPr/>
          </p:nvCxnSpPr>
          <p:spPr>
            <a:xfrm>
              <a:off x="9490228" y="4315796"/>
              <a:ext cx="2423605" cy="509156"/>
            </a:xfrm>
            <a:prstGeom prst="line">
              <a:avLst/>
            </a:prstGeom>
            <a:ln>
              <a:solidFill>
                <a:schemeClr val="accent2">
                  <a:alpha val="80000"/>
                </a:schemeClr>
              </a:solidFill>
            </a:ln>
          </p:spPr>
          <p:style>
            <a:lnRef idx="2">
              <a:schemeClr val="accent2"/>
            </a:lnRef>
            <a:fillRef idx="0">
              <a:schemeClr val="accent2"/>
            </a:fillRef>
            <a:effectRef idx="1">
              <a:schemeClr val="accent2"/>
            </a:effectRef>
            <a:fontRef idx="minor">
              <a:schemeClr val="tx1"/>
            </a:fontRef>
          </p:style>
        </p:cxnSp>
        <p:sp>
          <p:nvSpPr>
            <p:cNvPr id="37" name="Arco 36">
              <a:extLst>
                <a:ext uri="{FF2B5EF4-FFF2-40B4-BE49-F238E27FC236}">
                  <a16:creationId xmlns:a16="http://schemas.microsoft.com/office/drawing/2014/main" id="{2DAC7F82-D5C2-9864-A2BD-B277F1E4240E}"/>
                </a:ext>
              </a:extLst>
            </p:cNvPr>
            <p:cNvSpPr/>
            <p:nvPr/>
          </p:nvSpPr>
          <p:spPr>
            <a:xfrm flipH="1">
              <a:off x="9141874" y="3910552"/>
              <a:ext cx="963038" cy="1400750"/>
            </a:xfrm>
            <a:prstGeom prst="arc">
              <a:avLst>
                <a:gd name="adj1" fmla="val 16200000"/>
                <a:gd name="adj2" fmla="val 5494665"/>
              </a:avLst>
            </a:prstGeom>
            <a:ln w="25400" cap="sq">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600"/>
            </a:p>
          </p:txBody>
        </p:sp>
      </p:grpSp>
    </p:spTree>
    <p:extLst>
      <p:ext uri="{BB962C8B-B14F-4D97-AF65-F5344CB8AC3E}">
        <p14:creationId xmlns:p14="http://schemas.microsoft.com/office/powerpoint/2010/main" val="148902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5000"/>
                                  </p:stCondLst>
                                  <p:childTnLst>
                                    <p:animEffect transition="out" filter="fade">
                                      <p:cBhvr>
                                        <p:cTn id="6" dur="500" tmFilter="0, 0; .2, .5; .8, .5; 1, 0"/>
                                        <p:tgtEl>
                                          <p:spTgt spid="18"/>
                                        </p:tgtEl>
                                      </p:cBhvr>
                                    </p:animEffect>
                                    <p:animScale>
                                      <p:cBhvr>
                                        <p:cTn id="7" dur="250" autoRev="1" fill="hold"/>
                                        <p:tgtEl>
                                          <p:spTgt spid="18"/>
                                        </p:tgtEl>
                                      </p:cBhvr>
                                      <p:by x="105000" y="105000"/>
                                    </p:animScale>
                                  </p:childTnLst>
                                </p:cTn>
                              </p:par>
                              <p:par>
                                <p:cTn id="8" presetID="27" presetClass="emph" presetSubtype="0" fill="remove" nodeType="withEffect">
                                  <p:stCondLst>
                                    <p:cond delay="5000"/>
                                  </p:stCondLst>
                                  <p:childTnLst>
                                    <p:animClr clrSpc="rgb" dir="cw">
                                      <p:cBhvr override="childStyle">
                                        <p:cTn id="9" dur="250" autoRev="1" fill="remove"/>
                                        <p:tgtEl>
                                          <p:spTgt spid="16"/>
                                        </p:tgtEl>
                                        <p:attrNameLst>
                                          <p:attrName>style.color</p:attrName>
                                        </p:attrNameLst>
                                      </p:cBhvr>
                                      <p:to>
                                        <a:schemeClr val="bg1"/>
                                      </p:to>
                                    </p:animClr>
                                    <p:animClr clrSpc="rgb" dir="cw">
                                      <p:cBhvr>
                                        <p:cTn id="10" dur="250" autoRev="1" fill="remove"/>
                                        <p:tgtEl>
                                          <p:spTgt spid="16"/>
                                        </p:tgtEl>
                                        <p:attrNameLst>
                                          <p:attrName>fillcolor</p:attrName>
                                        </p:attrNameLst>
                                      </p:cBhvr>
                                      <p:to>
                                        <a:schemeClr val="bg1"/>
                                      </p:to>
                                    </p:animClr>
                                    <p:set>
                                      <p:cBhvr>
                                        <p:cTn id="11" dur="250" autoRev="1" fill="remove"/>
                                        <p:tgtEl>
                                          <p:spTgt spid="16"/>
                                        </p:tgtEl>
                                        <p:attrNameLst>
                                          <p:attrName>fill.type</p:attrName>
                                        </p:attrNameLst>
                                      </p:cBhvr>
                                      <p:to>
                                        <p:strVal val="solid"/>
                                      </p:to>
                                    </p:set>
                                    <p:set>
                                      <p:cBhvr>
                                        <p:cTn id="12" dur="250" autoRev="1" fill="remove"/>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A9C6E-DECB-893F-FB44-DFA86E8BFC20}"/>
            </a:ext>
          </a:extLst>
        </p:cNvPr>
        <p:cNvGrpSpPr/>
        <p:nvPr/>
      </p:nvGrpSpPr>
      <p:grpSpPr>
        <a:xfrm>
          <a:off x="0" y="0"/>
          <a:ext cx="0" cy="0"/>
          <a:chOff x="0" y="0"/>
          <a:chExt cx="0" cy="0"/>
        </a:xfrm>
      </p:grpSpPr>
      <p:cxnSp>
        <p:nvCxnSpPr>
          <p:cNvPr id="21" name="Connettore diritto 20">
            <a:extLst>
              <a:ext uri="{FF2B5EF4-FFF2-40B4-BE49-F238E27FC236}">
                <a16:creationId xmlns:a16="http://schemas.microsoft.com/office/drawing/2014/main" id="{258C2D44-F43F-E879-E261-E91335B88AEB}"/>
              </a:ext>
            </a:extLst>
          </p:cNvPr>
          <p:cNvCxnSpPr>
            <a:cxnSpLocks/>
          </p:cNvCxnSpPr>
          <p:nvPr/>
        </p:nvCxnSpPr>
        <p:spPr>
          <a:xfrm>
            <a:off x="-97654" y="2061839"/>
            <a:ext cx="12029242"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Connettore diritto 22">
            <a:extLst>
              <a:ext uri="{FF2B5EF4-FFF2-40B4-BE49-F238E27FC236}">
                <a16:creationId xmlns:a16="http://schemas.microsoft.com/office/drawing/2014/main" id="{60207679-98CC-8AE5-56ED-C67752F10BAA}"/>
              </a:ext>
            </a:extLst>
          </p:cNvPr>
          <p:cNvCxnSpPr>
            <a:cxnSpLocks/>
          </p:cNvCxnSpPr>
          <p:nvPr/>
        </p:nvCxnSpPr>
        <p:spPr>
          <a:xfrm>
            <a:off x="0" y="3515557"/>
            <a:ext cx="12192000" cy="9022"/>
          </a:xfrm>
          <a:prstGeom prst="line">
            <a:avLst/>
          </a:prstGeom>
        </p:spPr>
        <p:style>
          <a:lnRef idx="1">
            <a:schemeClr val="dk1"/>
          </a:lnRef>
          <a:fillRef idx="0">
            <a:schemeClr val="dk1"/>
          </a:fillRef>
          <a:effectRef idx="0">
            <a:schemeClr val="dk1"/>
          </a:effectRef>
          <a:fontRef idx="minor">
            <a:schemeClr val="tx1"/>
          </a:fontRef>
        </p:style>
      </p:cxnSp>
      <p:cxnSp>
        <p:nvCxnSpPr>
          <p:cNvPr id="24" name="Connettore diritto 23">
            <a:extLst>
              <a:ext uri="{FF2B5EF4-FFF2-40B4-BE49-F238E27FC236}">
                <a16:creationId xmlns:a16="http://schemas.microsoft.com/office/drawing/2014/main" id="{4575F9C9-9FA1-3C25-9766-F8917E535A36}"/>
              </a:ext>
            </a:extLst>
          </p:cNvPr>
          <p:cNvCxnSpPr>
            <a:cxnSpLocks/>
          </p:cNvCxnSpPr>
          <p:nvPr/>
        </p:nvCxnSpPr>
        <p:spPr>
          <a:xfrm>
            <a:off x="81379" y="5250402"/>
            <a:ext cx="12029242" cy="0"/>
          </a:xfrm>
          <a:prstGeom prst="line">
            <a:avLst/>
          </a:prstGeom>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C108B4E3-4D18-E05B-0D6C-F08A50BB898A}"/>
              </a:ext>
            </a:extLst>
          </p:cNvPr>
          <p:cNvSpPr>
            <a:spLocks noGrp="1"/>
          </p:cNvSpPr>
          <p:nvPr>
            <p:ph type="body" idx="1"/>
          </p:nvPr>
        </p:nvSpPr>
        <p:spPr>
          <a:xfrm>
            <a:off x="377263" y="1025083"/>
            <a:ext cx="11536570" cy="5500003"/>
          </a:xfrm>
        </p:spPr>
        <p:txBody>
          <a:bodyPr/>
          <a:lstStyle/>
          <a:p>
            <a:pPr marL="304793" indent="0">
              <a:spcBef>
                <a:spcPts val="600"/>
              </a:spcBef>
            </a:pPr>
            <a:r>
              <a:rPr lang="en-US" sz="1800" dirty="0">
                <a:solidFill>
                  <a:schemeClr val="bg2"/>
                </a:solidFill>
                <a:latin typeface="Helvetica" panose="020B0604020202020204" pitchFamily="34" charset="0"/>
                <a:cs typeface="Helvetica" panose="020B0604020202020204" pitchFamily="34" charset="0"/>
              </a:rPr>
              <a:t>STEP 1 ( First 3 months)</a:t>
            </a:r>
          </a:p>
          <a:p>
            <a:pPr marL="590543" indent="-285750">
              <a:spcBef>
                <a:spcPts val="600"/>
              </a:spcBef>
              <a:buFont typeface="Arial" panose="020B0604020202020204" pitchFamily="34" charset="0"/>
              <a:buChar char="•"/>
            </a:pPr>
            <a:r>
              <a:rPr lang="en-US" dirty="0">
                <a:solidFill>
                  <a:schemeClr val="tx1"/>
                </a:solidFill>
                <a:latin typeface="Helvetica" panose="020B0604020202020204" pitchFamily="34" charset="0"/>
                <a:cs typeface="Helvetica" panose="020B0604020202020204" pitchFamily="34" charset="0"/>
              </a:rPr>
              <a:t>Using EIS form for all Serial life Controls-engine GIM </a:t>
            </a:r>
          </a:p>
          <a:p>
            <a:pPr marL="590543" indent="-285750">
              <a:spcBef>
                <a:spcPts val="600"/>
              </a:spcBef>
              <a:buFont typeface="Arial" panose="020B0604020202020204" pitchFamily="34" charset="0"/>
              <a:buChar char="•"/>
            </a:pPr>
            <a:r>
              <a:rPr lang="en-US" dirty="0">
                <a:solidFill>
                  <a:schemeClr val="tx1"/>
                </a:solidFill>
                <a:latin typeface="Helvetica" panose="020B0604020202020204" pitchFamily="34" charset="0"/>
                <a:cs typeface="Helvetica" panose="020B0604020202020204" pitchFamily="34" charset="0"/>
              </a:rPr>
              <a:t>Collecting feedback to improve it</a:t>
            </a:r>
          </a:p>
          <a:p>
            <a:pPr marL="304793" indent="0">
              <a:spcBef>
                <a:spcPts val="1200"/>
              </a:spcBef>
            </a:pPr>
            <a:r>
              <a:rPr lang="en-US" sz="1800" dirty="0">
                <a:solidFill>
                  <a:schemeClr val="bg2"/>
                </a:solidFill>
                <a:latin typeface="Helvetica" panose="020B0604020202020204" pitchFamily="34" charset="0"/>
                <a:cs typeface="Helvetica" panose="020B0604020202020204" pitchFamily="34" charset="0"/>
              </a:rPr>
              <a:t>STEP 2 (3 months)</a:t>
            </a:r>
          </a:p>
          <a:p>
            <a:pPr marL="590543" indent="-285750">
              <a:spcBef>
                <a:spcPts val="600"/>
              </a:spcBef>
              <a:buFont typeface="Arial" panose="020B0604020202020204" pitchFamily="34" charset="0"/>
              <a:buChar char="•"/>
            </a:pPr>
            <a:r>
              <a:rPr lang="en-US" dirty="0">
                <a:solidFill>
                  <a:schemeClr val="tx1"/>
                </a:solidFill>
                <a:latin typeface="Helvetica" panose="020B0604020202020204" pitchFamily="34" charset="0"/>
                <a:cs typeface="Helvetica" panose="020B0604020202020204" pitchFamily="34" charset="0"/>
              </a:rPr>
              <a:t>Improve EIS Form for Controls in the System</a:t>
            </a:r>
          </a:p>
          <a:p>
            <a:pPr marL="590543" indent="-285750">
              <a:spcBef>
                <a:spcPts val="600"/>
              </a:spcBef>
              <a:buFont typeface="Arial" panose="020B0604020202020204" pitchFamily="34" charset="0"/>
              <a:buChar char="•"/>
            </a:pPr>
            <a:r>
              <a:rPr lang="en-US" dirty="0">
                <a:solidFill>
                  <a:schemeClr val="tx1"/>
                </a:solidFill>
                <a:latin typeface="Helvetica" panose="020B0604020202020204" pitchFamily="34" charset="0"/>
                <a:cs typeface="Helvetica" panose="020B0604020202020204" pitchFamily="34" charset="0"/>
              </a:rPr>
              <a:t>Extend EIS form to PMBD</a:t>
            </a:r>
          </a:p>
          <a:p>
            <a:pPr marL="590543" indent="-285750">
              <a:spcBef>
                <a:spcPts val="600"/>
              </a:spcBef>
              <a:buFont typeface="Arial" panose="020B0604020202020204" pitchFamily="34" charset="0"/>
              <a:buChar char="•"/>
            </a:pPr>
            <a:r>
              <a:rPr lang="en-US" dirty="0">
                <a:solidFill>
                  <a:schemeClr val="tx1"/>
                </a:solidFill>
                <a:latin typeface="Helvetica" panose="020B0604020202020204" pitchFamily="34" charset="0"/>
                <a:cs typeface="Helvetica" panose="020B0604020202020204" pitchFamily="34" charset="0"/>
              </a:rPr>
              <a:t>Starting an EIS Form for other Areas (for example Transmission)</a:t>
            </a:r>
          </a:p>
          <a:p>
            <a:pPr marL="304793" indent="0">
              <a:spcBef>
                <a:spcPts val="1200"/>
              </a:spcBef>
            </a:pPr>
            <a:r>
              <a:rPr lang="en-US" sz="1800" dirty="0">
                <a:solidFill>
                  <a:schemeClr val="bg2"/>
                </a:solidFill>
                <a:latin typeface="Helvetica" panose="020B0604020202020204" pitchFamily="34" charset="0"/>
                <a:cs typeface="Helvetica" panose="020B0604020202020204" pitchFamily="34" charset="0"/>
              </a:rPr>
              <a:t>STEP 3 (3 Months)</a:t>
            </a:r>
          </a:p>
          <a:p>
            <a:pPr marL="590543" indent="-285750">
              <a:spcBef>
                <a:spcPts val="600"/>
              </a:spcBef>
              <a:buFont typeface="Arial" panose="020B0604020202020204" pitchFamily="34" charset="0"/>
              <a:buChar char="•"/>
            </a:pPr>
            <a:r>
              <a:rPr lang="en-US" dirty="0">
                <a:solidFill>
                  <a:schemeClr val="tx1"/>
                </a:solidFill>
                <a:latin typeface="Helvetica" panose="020B0604020202020204" pitchFamily="34" charset="0"/>
                <a:cs typeface="Helvetica" panose="020B0604020202020204" pitchFamily="34" charset="0"/>
              </a:rPr>
              <a:t>Improve EIS Form</a:t>
            </a:r>
          </a:p>
          <a:p>
            <a:pPr marL="590543" indent="-285750">
              <a:spcBef>
                <a:spcPts val="600"/>
              </a:spcBef>
              <a:buFont typeface="Arial" panose="020B0604020202020204" pitchFamily="34" charset="0"/>
              <a:buChar char="•"/>
            </a:pPr>
            <a:r>
              <a:rPr lang="en-US" dirty="0">
                <a:solidFill>
                  <a:schemeClr val="tx1"/>
                </a:solidFill>
                <a:latin typeface="Helvetica" panose="020B0604020202020204" pitchFamily="34" charset="0"/>
                <a:cs typeface="Helvetica" panose="020B0604020202020204" pitchFamily="34" charset="0"/>
              </a:rPr>
              <a:t>Building a team for AI integration in the company</a:t>
            </a:r>
          </a:p>
          <a:p>
            <a:pPr marL="590543" indent="-285750">
              <a:spcBef>
                <a:spcPts val="600"/>
              </a:spcBef>
              <a:buFont typeface="Arial" panose="020B0604020202020204" pitchFamily="34" charset="0"/>
              <a:buChar char="•"/>
            </a:pPr>
            <a:r>
              <a:rPr lang="en-US" dirty="0">
                <a:solidFill>
                  <a:schemeClr val="tx1"/>
                </a:solidFill>
                <a:latin typeface="Helvetica" panose="020B0604020202020204" pitchFamily="34" charset="0"/>
                <a:cs typeface="Helvetica" panose="020B0604020202020204" pitchFamily="34" charset="0"/>
              </a:rPr>
              <a:t>Starting implementation of AI database</a:t>
            </a:r>
          </a:p>
          <a:p>
            <a:pPr marL="590543" indent="-285750">
              <a:spcBef>
                <a:spcPts val="600"/>
              </a:spcBef>
              <a:buFont typeface="Arial" panose="020B0604020202020204" pitchFamily="34" charset="0"/>
              <a:buChar char="•"/>
            </a:pPr>
            <a:r>
              <a:rPr lang="en-US" dirty="0">
                <a:solidFill>
                  <a:schemeClr val="tx1"/>
                </a:solidFill>
                <a:latin typeface="Helvetica" panose="020B0604020202020204" pitchFamily="34" charset="0"/>
                <a:cs typeface="Helvetica" panose="020B0604020202020204" pitchFamily="34" charset="0"/>
              </a:rPr>
              <a:t>Teaching AI about Controls Workflow</a:t>
            </a:r>
          </a:p>
          <a:p>
            <a:pPr marL="304793" indent="0">
              <a:spcBef>
                <a:spcPts val="1200"/>
              </a:spcBef>
            </a:pPr>
            <a:r>
              <a:rPr lang="en-US" sz="1800" dirty="0">
                <a:solidFill>
                  <a:schemeClr val="bg2"/>
                </a:solidFill>
                <a:latin typeface="Helvetica" panose="020B0604020202020204" pitchFamily="34" charset="0"/>
                <a:cs typeface="Helvetica" panose="020B0604020202020204" pitchFamily="34" charset="0"/>
              </a:rPr>
              <a:t>Step 4 (6 Months)</a:t>
            </a:r>
          </a:p>
          <a:p>
            <a:pPr marL="590543" indent="-285750">
              <a:spcBef>
                <a:spcPts val="600"/>
              </a:spcBef>
              <a:buFont typeface="Arial" panose="020B0604020202020204" pitchFamily="34" charset="0"/>
              <a:buChar char="•"/>
            </a:pPr>
            <a:r>
              <a:rPr lang="en-US" dirty="0">
                <a:solidFill>
                  <a:schemeClr val="tx1"/>
                </a:solidFill>
                <a:latin typeface="Helvetica" panose="020B0604020202020204" pitchFamily="34" charset="0"/>
                <a:cs typeface="Helvetica" panose="020B0604020202020204" pitchFamily="34" charset="0"/>
              </a:rPr>
              <a:t>Starting using Auto-diagnosis for issue root causing</a:t>
            </a:r>
          </a:p>
          <a:p>
            <a:pPr marL="590543" indent="-285750">
              <a:spcBef>
                <a:spcPts val="600"/>
              </a:spcBef>
              <a:buFont typeface="Arial" panose="020B0604020202020204" pitchFamily="34" charset="0"/>
              <a:buChar char="•"/>
            </a:pPr>
            <a:r>
              <a:rPr lang="en-US" dirty="0">
                <a:solidFill>
                  <a:schemeClr val="tx1"/>
                </a:solidFill>
                <a:latin typeface="Helvetica" panose="020B0604020202020204" pitchFamily="34" charset="0"/>
                <a:cs typeface="Helvetica" panose="020B0604020202020204" pitchFamily="34" charset="0"/>
              </a:rPr>
              <a:t>Creating a EIS Form for other teams ( Battery, Calibration, </a:t>
            </a:r>
            <a:r>
              <a:rPr lang="en-US" dirty="0" err="1">
                <a:solidFill>
                  <a:schemeClr val="tx1"/>
                </a:solidFill>
                <a:latin typeface="Helvetica" panose="020B0604020202020204" pitchFamily="34" charset="0"/>
                <a:cs typeface="Helvetica" panose="020B0604020202020204" pitchFamily="34" charset="0"/>
              </a:rPr>
              <a:t>etc</a:t>
            </a:r>
            <a:r>
              <a:rPr lang="en-US" dirty="0">
                <a:solidFill>
                  <a:schemeClr val="tx1"/>
                </a:solidFill>
                <a:latin typeface="Helvetica" panose="020B0604020202020204" pitchFamily="34" charset="0"/>
                <a:cs typeface="Helvetica" panose="020B0604020202020204" pitchFamily="34" charset="0"/>
              </a:rPr>
              <a:t>)</a:t>
            </a:r>
          </a:p>
          <a:p>
            <a:pPr marL="590543" indent="-285750">
              <a:spcBef>
                <a:spcPts val="600"/>
              </a:spcBef>
              <a:buFont typeface="Arial" panose="020B0604020202020204" pitchFamily="34" charset="0"/>
              <a:buChar char="•"/>
            </a:pPr>
            <a:r>
              <a:rPr lang="en-US" dirty="0">
                <a:solidFill>
                  <a:schemeClr val="tx1"/>
                </a:solidFill>
                <a:latin typeface="Helvetica" panose="020B0604020202020204" pitchFamily="34" charset="0"/>
                <a:cs typeface="Helvetica" panose="020B0604020202020204" pitchFamily="34" charset="0"/>
              </a:rPr>
              <a:t>Starting to have a minimum 100% better KPIs</a:t>
            </a:r>
          </a:p>
          <a:p>
            <a:pPr marL="590543" indent="-285750">
              <a:spcBef>
                <a:spcPts val="600"/>
              </a:spcBef>
              <a:buFont typeface="Arial" panose="020B0604020202020204" pitchFamily="34" charset="0"/>
              <a:buChar char="•"/>
            </a:pPr>
            <a:endParaRPr lang="en-US" dirty="0">
              <a:solidFill>
                <a:schemeClr val="tx1"/>
              </a:solidFill>
              <a:latin typeface="Helvetica" panose="020B0604020202020204" pitchFamily="34" charset="0"/>
              <a:cs typeface="Helvetica" panose="020B0604020202020204" pitchFamily="34" charset="0"/>
            </a:endParaRPr>
          </a:p>
          <a:p>
            <a:pPr marL="304793" indent="0"/>
            <a:endParaRPr lang="en-US" b="0" dirty="0">
              <a:solidFill>
                <a:schemeClr val="tx1"/>
              </a:solidFill>
              <a:latin typeface="Helvetica" panose="020B0604020202020204" pitchFamily="34" charset="0"/>
              <a:cs typeface="Helvetica" panose="020B0604020202020204" pitchFamily="34" charset="0"/>
            </a:endParaRPr>
          </a:p>
        </p:txBody>
      </p:sp>
      <p:sp>
        <p:nvSpPr>
          <p:cNvPr id="4" name="Title 3">
            <a:extLst>
              <a:ext uri="{FF2B5EF4-FFF2-40B4-BE49-F238E27FC236}">
                <a16:creationId xmlns:a16="http://schemas.microsoft.com/office/drawing/2014/main" id="{A264CF9A-57FE-6D62-278A-9ECD80F5DBA5}"/>
              </a:ext>
            </a:extLst>
          </p:cNvPr>
          <p:cNvSpPr>
            <a:spLocks noGrp="1"/>
          </p:cNvSpPr>
          <p:nvPr>
            <p:ph type="title"/>
          </p:nvPr>
        </p:nvSpPr>
        <p:spPr/>
        <p:txBody>
          <a:bodyPr/>
          <a:lstStyle/>
          <a:p>
            <a:r>
              <a:rPr lang="en-US" sz="2800" dirty="0"/>
              <a:t>Timing of implementation</a:t>
            </a:r>
          </a:p>
        </p:txBody>
      </p:sp>
      <p:sp>
        <p:nvSpPr>
          <p:cNvPr id="17" name="Freccia circolare a destra 16">
            <a:extLst>
              <a:ext uri="{FF2B5EF4-FFF2-40B4-BE49-F238E27FC236}">
                <a16:creationId xmlns:a16="http://schemas.microsoft.com/office/drawing/2014/main" id="{9C98E04C-6FD3-0B69-E206-C9BFEB832A21}"/>
              </a:ext>
            </a:extLst>
          </p:cNvPr>
          <p:cNvSpPr/>
          <p:nvPr/>
        </p:nvSpPr>
        <p:spPr>
          <a:xfrm>
            <a:off x="170942" y="1207363"/>
            <a:ext cx="448383" cy="1028329"/>
          </a:xfrm>
          <a:prstGeom prst="curved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
        <p:nvSpPr>
          <p:cNvPr id="18" name="Freccia circolare a destra 17">
            <a:extLst>
              <a:ext uri="{FF2B5EF4-FFF2-40B4-BE49-F238E27FC236}">
                <a16:creationId xmlns:a16="http://schemas.microsoft.com/office/drawing/2014/main" id="{ED3325D1-97BE-62E0-1D23-FDA6D565BCDE}"/>
              </a:ext>
            </a:extLst>
          </p:cNvPr>
          <p:cNvSpPr/>
          <p:nvPr/>
        </p:nvSpPr>
        <p:spPr>
          <a:xfrm>
            <a:off x="206452" y="2313970"/>
            <a:ext cx="412873" cy="1382840"/>
          </a:xfrm>
          <a:prstGeom prst="curved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it-IT" b="1" dirty="0">
              <a:ln w="22225">
                <a:solidFill>
                  <a:schemeClr val="accent2"/>
                </a:solidFill>
                <a:prstDash val="solid"/>
              </a:ln>
              <a:solidFill>
                <a:schemeClr val="accent2">
                  <a:lumMod val="40000"/>
                  <a:lumOff val="60000"/>
                </a:schemeClr>
              </a:solidFill>
            </a:endParaRPr>
          </a:p>
        </p:txBody>
      </p:sp>
      <p:sp>
        <p:nvSpPr>
          <p:cNvPr id="19" name="Freccia circolare a destra 18">
            <a:extLst>
              <a:ext uri="{FF2B5EF4-FFF2-40B4-BE49-F238E27FC236}">
                <a16:creationId xmlns:a16="http://schemas.microsoft.com/office/drawing/2014/main" id="{F66E8332-0BA0-62E3-F280-9D35C3E8BB1B}"/>
              </a:ext>
            </a:extLst>
          </p:cNvPr>
          <p:cNvSpPr/>
          <p:nvPr/>
        </p:nvSpPr>
        <p:spPr>
          <a:xfrm>
            <a:off x="180475" y="3775084"/>
            <a:ext cx="412641" cy="1728925"/>
          </a:xfrm>
          <a:prstGeom prst="curved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pic>
        <p:nvPicPr>
          <p:cNvPr id="5" name="Immagine 4">
            <a:extLst>
              <a:ext uri="{FF2B5EF4-FFF2-40B4-BE49-F238E27FC236}">
                <a16:creationId xmlns:a16="http://schemas.microsoft.com/office/drawing/2014/main" id="{A654B466-3944-D5D9-F096-20611648A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5268" y="965618"/>
            <a:ext cx="1367953" cy="1367953"/>
          </a:xfrm>
          <a:prstGeom prst="rect">
            <a:avLst/>
          </a:prstGeom>
        </p:spPr>
      </p:pic>
      <p:pic>
        <p:nvPicPr>
          <p:cNvPr id="7" name="Immagine 6">
            <a:extLst>
              <a:ext uri="{FF2B5EF4-FFF2-40B4-BE49-F238E27FC236}">
                <a16:creationId xmlns:a16="http://schemas.microsoft.com/office/drawing/2014/main" id="{32D85D17-7C1B-4DDB-8D4F-AB9FB9C5E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9258" y="2953672"/>
            <a:ext cx="1323519" cy="1323519"/>
          </a:xfrm>
          <a:prstGeom prst="rect">
            <a:avLst/>
          </a:prstGeom>
        </p:spPr>
      </p:pic>
      <p:pic>
        <p:nvPicPr>
          <p:cNvPr id="9" name="Immagine 8">
            <a:extLst>
              <a:ext uri="{FF2B5EF4-FFF2-40B4-BE49-F238E27FC236}">
                <a16:creationId xmlns:a16="http://schemas.microsoft.com/office/drawing/2014/main" id="{2A0EA79E-7769-1762-3D84-F2452BABDF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2726" y="5201567"/>
            <a:ext cx="1323519" cy="1323519"/>
          </a:xfrm>
          <a:prstGeom prst="rect">
            <a:avLst/>
          </a:prstGeom>
        </p:spPr>
      </p:pic>
      <p:cxnSp>
        <p:nvCxnSpPr>
          <p:cNvPr id="11" name="Connettore 2 10">
            <a:extLst>
              <a:ext uri="{FF2B5EF4-FFF2-40B4-BE49-F238E27FC236}">
                <a16:creationId xmlns:a16="http://schemas.microsoft.com/office/drawing/2014/main" id="{9F1D8375-A85A-9388-35FD-A69BD35082DE}"/>
              </a:ext>
            </a:extLst>
          </p:cNvPr>
          <p:cNvCxnSpPr>
            <a:stCxn id="5" idx="2"/>
            <a:endCxn id="7" idx="0"/>
          </p:cNvCxnSpPr>
          <p:nvPr/>
        </p:nvCxnSpPr>
        <p:spPr>
          <a:xfrm>
            <a:off x="8119245" y="2333571"/>
            <a:ext cx="451773" cy="6201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Connettore 2 11">
            <a:extLst>
              <a:ext uri="{FF2B5EF4-FFF2-40B4-BE49-F238E27FC236}">
                <a16:creationId xmlns:a16="http://schemas.microsoft.com/office/drawing/2014/main" id="{B6CE9A68-1512-DA32-AB84-29E1CB907AF3}"/>
              </a:ext>
            </a:extLst>
          </p:cNvPr>
          <p:cNvCxnSpPr>
            <a:cxnSpLocks/>
            <a:endCxn id="9" idx="0"/>
          </p:cNvCxnSpPr>
          <p:nvPr/>
        </p:nvCxnSpPr>
        <p:spPr>
          <a:xfrm flipH="1">
            <a:off x="8464486" y="4233537"/>
            <a:ext cx="99509" cy="96803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94326737"/>
      </p:ext>
    </p:extLst>
  </p:cSld>
  <p:clrMapOvr>
    <a:masterClrMapping/>
  </p:clrMapOvr>
</p:sld>
</file>

<file path=ppt/theme/theme1.xml><?xml version="1.0" encoding="utf-8"?>
<a:theme xmlns:a="http://schemas.openxmlformats.org/drawingml/2006/main" name="Stellantis">
  <a:themeElements>
    <a:clrScheme name="Stellantis">
      <a:dk1>
        <a:srgbClr val="272B35"/>
      </a:dk1>
      <a:lt1>
        <a:srgbClr val="FFFFFF"/>
      </a:lt1>
      <a:dk2>
        <a:srgbClr val="243782"/>
      </a:dk2>
      <a:lt2>
        <a:srgbClr val="EEECE1"/>
      </a:lt2>
      <a:accent1>
        <a:srgbClr val="243782"/>
      </a:accent1>
      <a:accent2>
        <a:srgbClr val="E94E24"/>
      </a:accent2>
      <a:accent3>
        <a:srgbClr val="00ADA0"/>
      </a:accent3>
      <a:accent4>
        <a:srgbClr val="F7A600"/>
      </a:accent4>
      <a:accent5>
        <a:srgbClr val="272B35"/>
      </a:accent5>
      <a:accent6>
        <a:srgbClr val="243782"/>
      </a:accent6>
      <a:hlink>
        <a:srgbClr val="243782"/>
      </a:hlink>
      <a:folHlink>
        <a:srgbClr val="272B3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ellantis - Chapter blue">
  <a:themeElements>
    <a:clrScheme name="Stellantis">
      <a:dk1>
        <a:srgbClr val="272B35"/>
      </a:dk1>
      <a:lt1>
        <a:srgbClr val="FFFFFF"/>
      </a:lt1>
      <a:dk2>
        <a:srgbClr val="243782"/>
      </a:dk2>
      <a:lt2>
        <a:srgbClr val="EEECE1"/>
      </a:lt2>
      <a:accent1>
        <a:srgbClr val="243782"/>
      </a:accent1>
      <a:accent2>
        <a:srgbClr val="E94E24"/>
      </a:accent2>
      <a:accent3>
        <a:srgbClr val="00ADA0"/>
      </a:accent3>
      <a:accent4>
        <a:srgbClr val="F7A600"/>
      </a:accent4>
      <a:accent5>
        <a:srgbClr val="272B35"/>
      </a:accent5>
      <a:accent6>
        <a:srgbClr val="243782"/>
      </a:accent6>
      <a:hlink>
        <a:srgbClr val="243782"/>
      </a:hlink>
      <a:folHlink>
        <a:srgbClr val="272B3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1115</Words>
  <Application>Microsoft Office PowerPoint</Application>
  <PresentationFormat>Widescreen</PresentationFormat>
  <Paragraphs>141</Paragraphs>
  <Slides>10</Slides>
  <Notes>1</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10</vt:i4>
      </vt:variant>
    </vt:vector>
  </HeadingPairs>
  <TitlesOfParts>
    <vt:vector size="18" baseType="lpstr">
      <vt:lpstr>Arial</vt:lpstr>
      <vt:lpstr>Calibri</vt:lpstr>
      <vt:lpstr>Encode Sans</vt:lpstr>
      <vt:lpstr>Encode Sans Expanded</vt:lpstr>
      <vt:lpstr>Encode Sans Expanded Light</vt:lpstr>
      <vt:lpstr>Helvetica</vt:lpstr>
      <vt:lpstr>Stellantis</vt:lpstr>
      <vt:lpstr>Stellantis - Chapter blue</vt:lpstr>
      <vt:lpstr>GIM DATA ENHANCEMENT INITIATIVE</vt:lpstr>
      <vt:lpstr>Leveraging Data for Efficient Issue Resolution</vt:lpstr>
      <vt:lpstr>EIS FORM template example (First version)</vt:lpstr>
      <vt:lpstr>Before and After GIM introducing EIS Form</vt:lpstr>
      <vt:lpstr>What is the EIS Form</vt:lpstr>
      <vt:lpstr>STEP 2 – AI INTEGRATION</vt:lpstr>
      <vt:lpstr>Implementation Suggestion for the Enhanced Issue Submission (EIS) Form</vt:lpstr>
      <vt:lpstr>Step 2: Benefits of the AI implementation for GIM</vt:lpstr>
      <vt:lpstr>Timing of implementation</vt:lpstr>
      <vt:lpstr>EIS FORM EXAMPLE (PROTO VERSION)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GIM ACNWTYCHR23010883</dc:title>
  <dc:creator>Vincenzo Laiola</dc:creator>
  <cp:lastModifiedBy>VINCENZO LAIOLA (EXTERNAL)</cp:lastModifiedBy>
  <cp:revision>16</cp:revision>
  <dcterms:created xsi:type="dcterms:W3CDTF">2024-02-02T15:36:06Z</dcterms:created>
  <dcterms:modified xsi:type="dcterms:W3CDTF">2024-10-02T07:53:15Z</dcterms:modified>
</cp:coreProperties>
</file>