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6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09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88DAA-CCE2-73FF-FD26-7A208EA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28833-2032-93C4-2DD0-067C7B74B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49E5-8827-0C5D-F818-1F2A6FCE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Gotham Book" pitchFamily="2" charset="0"/>
              </a:defRPr>
            </a:lvl1pPr>
          </a:lstStyle>
          <a:p>
            <a:fld id="{17A1D3C7-DEC3-034F-903B-79890F661C09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349A8-5D16-92CA-8AD1-D3BBF62D5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Gotham Book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51D70-359B-6E81-AC39-6C33F183C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Gotham Book" pitchFamily="2" charset="0"/>
              </a:defRPr>
            </a:lvl1pPr>
          </a:lstStyle>
          <a:p>
            <a:fld id="{60144165-9CC5-5248-8DE7-99FFB560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Gotham Book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erson wearing blazer">
            <a:extLst>
              <a:ext uri="{FF2B5EF4-FFF2-40B4-BE49-F238E27FC236}">
                <a16:creationId xmlns:a16="http://schemas.microsoft.com/office/drawing/2014/main" id="{16A56394-84BB-C3DF-B741-B7855BDF5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5" r="11402" b="19732"/>
          <a:stretch>
            <a:fillRect/>
          </a:stretch>
        </p:blipFill>
        <p:spPr>
          <a:xfrm>
            <a:off x="5669732" y="476050"/>
            <a:ext cx="6016752" cy="6016752"/>
          </a:xfrm>
          <a:prstGeom prst="ellipse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7548C6B-A748-36DD-EB68-4D9F60012C6C}"/>
              </a:ext>
            </a:extLst>
          </p:cNvPr>
          <p:cNvGrpSpPr/>
          <p:nvPr/>
        </p:nvGrpSpPr>
        <p:grpSpPr>
          <a:xfrm>
            <a:off x="5669732" y="476050"/>
            <a:ext cx="6016752" cy="6018466"/>
            <a:chOff x="3513895" y="402608"/>
            <a:chExt cx="6016752" cy="6018466"/>
          </a:xfrm>
        </p:grpSpPr>
        <p:sp>
          <p:nvSpPr>
            <p:cNvPr id="15" name="Donut 14">
              <a:extLst>
                <a:ext uri="{FF2B5EF4-FFF2-40B4-BE49-F238E27FC236}">
                  <a16:creationId xmlns:a16="http://schemas.microsoft.com/office/drawing/2014/main" id="{16F63B63-95DB-A93B-5E4E-071F652BE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3895" y="402608"/>
              <a:ext cx="6016752" cy="6018466"/>
            </a:xfrm>
            <a:prstGeom prst="donut">
              <a:avLst>
                <a:gd name="adj" fmla="val 15772"/>
              </a:avLst>
            </a:prstGeom>
            <a:gradFill>
              <a:gsLst>
                <a:gs pos="40000">
                  <a:schemeClr val="accent2"/>
                </a:gs>
                <a:gs pos="59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8F982F-9BC2-0FD5-F94F-CF753330E19D}"/>
                </a:ext>
              </a:extLst>
            </p:cNvPr>
            <p:cNvSpPr txBox="1"/>
            <p:nvPr/>
          </p:nvSpPr>
          <p:spPr>
            <a:xfrm rot="2610776">
              <a:off x="3915279" y="804849"/>
              <a:ext cx="5213985" cy="5213985"/>
            </a:xfrm>
            <a:prstGeom prst="rect">
              <a:avLst/>
            </a:prstGeom>
            <a:noFill/>
          </p:spPr>
          <p:txBody>
            <a:bodyPr wrap="square">
              <a:prstTxWarp prst="textArchDown">
                <a:avLst>
                  <a:gd name="adj" fmla="val 21314424"/>
                </a:avLst>
              </a:prstTxWarp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#OPEN TO POSSIBILITIES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C453375-0E6D-A060-84D0-57C8288C1ED8}"/>
              </a:ext>
            </a:extLst>
          </p:cNvPr>
          <p:cNvSpPr txBox="1"/>
          <p:nvPr/>
        </p:nvSpPr>
        <p:spPr>
          <a:xfrm>
            <a:off x="505516" y="394692"/>
            <a:ext cx="49808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Home Ribbon, click on Arrange and choose the Selection Pane.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Picture layer and move it to the front (drag it up or use the Arrange commands)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click on the photo and select Change Picture.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your photo. It should import the photo cropped to a circle.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need to edit the cropping, select “Crop” in the Picture Format menu and adjust.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 the photo to the back again.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the entire image (except for this text), right click, and select Save As image.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to LinkedIn from there!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*If the font on the frame looks odd, make sure you have Source Sans Pro installed.</a:t>
            </a:r>
            <a:endParaRPr lang="en-US" dirty="0">
              <a:latin typeface="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5841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SKC">
      <a:dk1>
        <a:srgbClr val="000000"/>
      </a:dk1>
      <a:lt1>
        <a:srgbClr val="FFFFFF"/>
      </a:lt1>
      <a:dk2>
        <a:srgbClr val="1F2E38"/>
      </a:dk2>
      <a:lt2>
        <a:srgbClr val="E8E8E8"/>
      </a:lt2>
      <a:accent1>
        <a:srgbClr val="25537B"/>
      </a:accent1>
      <a:accent2>
        <a:srgbClr val="3791A6"/>
      </a:accent2>
      <a:accent3>
        <a:srgbClr val="1B998B"/>
      </a:accent3>
      <a:accent4>
        <a:srgbClr val="652E3B"/>
      </a:accent4>
      <a:accent5>
        <a:srgbClr val="AE4860"/>
      </a:accent5>
      <a:accent6>
        <a:srgbClr val="DE8B6F"/>
      </a:accent6>
      <a:hlink>
        <a:srgbClr val="E5C293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9D3AC118-85D6-734F-AF71-3B36A42527FA}" vid="{71A54AA0-42AE-D748-9449-E9E5E7ACF0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49</TotalTime>
  <Words>135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Gotham Book</vt:lpstr>
      <vt:lpstr>Open Sans</vt:lpstr>
      <vt:lpstr>Source Sans Pro</vt:lpstr>
      <vt:lpstr>Theme2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Kesher</dc:creator>
  <cp:lastModifiedBy>Sarah Kesher</cp:lastModifiedBy>
  <cp:revision>1</cp:revision>
  <dcterms:created xsi:type="dcterms:W3CDTF">2025-07-30T19:38:29Z</dcterms:created>
  <dcterms:modified xsi:type="dcterms:W3CDTF">2025-07-30T20:27:43Z</dcterms:modified>
</cp:coreProperties>
</file>