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7F7"/>
    <a:srgbClr val="84A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91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hmet Dİnçer" userId="67724781acca7b11" providerId="LiveId" clId="{DABFF0D7-F02B-4B7E-95E2-6B43D0C12EFC}"/>
    <pc:docChg chg="undo custSel addSld delSld modSld sldOrd modMainMaster">
      <pc:chgData name="Ahmet Dİnçer" userId="67724781acca7b11" providerId="LiveId" clId="{DABFF0D7-F02B-4B7E-95E2-6B43D0C12EFC}" dt="2025-10-21T20:31:43.218" v="768" actId="688"/>
      <pc:docMkLst>
        <pc:docMk/>
      </pc:docMkLst>
      <pc:sldChg chg="addSp delSp modSp new mod modTransition">
        <pc:chgData name="Ahmet Dİnçer" userId="67724781acca7b11" providerId="LiveId" clId="{DABFF0D7-F02B-4B7E-95E2-6B43D0C12EFC}" dt="2025-10-21T18:38:24.341" v="625"/>
        <pc:sldMkLst>
          <pc:docMk/>
          <pc:sldMk cId="1454886717" sldId="256"/>
        </pc:sldMkLst>
        <pc:spChg chg="del">
          <ac:chgData name="Ahmet Dİnçer" userId="67724781acca7b11" providerId="LiveId" clId="{DABFF0D7-F02B-4B7E-95E2-6B43D0C12EFC}" dt="2025-10-19T11:12:18.134" v="4" actId="21"/>
          <ac:spMkLst>
            <pc:docMk/>
            <pc:sldMk cId="1454886717" sldId="256"/>
            <ac:spMk id="2" creationId="{56D739AE-98C3-8D6B-7B7F-BAA62B54097A}"/>
          </ac:spMkLst>
        </pc:spChg>
        <pc:spChg chg="del">
          <ac:chgData name="Ahmet Dİnçer" userId="67724781acca7b11" providerId="LiveId" clId="{DABFF0D7-F02B-4B7E-95E2-6B43D0C12EFC}" dt="2025-10-19T11:12:21.681" v="5" actId="21"/>
          <ac:spMkLst>
            <pc:docMk/>
            <pc:sldMk cId="1454886717" sldId="256"/>
            <ac:spMk id="3" creationId="{B676514C-E88E-411D-6829-C057D36ECF5D}"/>
          </ac:spMkLst>
        </pc:spChg>
        <pc:spChg chg="add del mod">
          <ac:chgData name="Ahmet Dİnçer" userId="67724781acca7b11" providerId="LiveId" clId="{DABFF0D7-F02B-4B7E-95E2-6B43D0C12EFC}" dt="2025-10-20T19:08:09.461" v="310" actId="21"/>
          <ac:spMkLst>
            <pc:docMk/>
            <pc:sldMk cId="1454886717" sldId="256"/>
            <ac:spMk id="8" creationId="{F18F3A6C-1BBC-9431-A5FB-F554B3551193}"/>
          </ac:spMkLst>
        </pc:spChg>
        <pc:picChg chg="add del mod">
          <ac:chgData name="Ahmet Dİnçer" userId="67724781acca7b11" providerId="LiveId" clId="{DABFF0D7-F02B-4B7E-95E2-6B43D0C12EFC}" dt="2025-10-19T11:37:04.617" v="205" actId="14100"/>
          <ac:picMkLst>
            <pc:docMk/>
            <pc:sldMk cId="1454886717" sldId="256"/>
            <ac:picMk id="5" creationId="{861B5677-1513-3E25-4650-8788FAA67880}"/>
          </ac:picMkLst>
        </pc:picChg>
        <pc:picChg chg="add mod">
          <ac:chgData name="Ahmet Dİnçer" userId="67724781acca7b11" providerId="LiveId" clId="{DABFF0D7-F02B-4B7E-95E2-6B43D0C12EFC}" dt="2025-10-19T11:36:19.493" v="202"/>
          <ac:picMkLst>
            <pc:docMk/>
            <pc:sldMk cId="1454886717" sldId="256"/>
            <ac:picMk id="7" creationId="{95980545-089B-8A56-D63D-58B81D43097B}"/>
          </ac:picMkLst>
        </pc:picChg>
      </pc:sldChg>
      <pc:sldChg chg="addSp delSp modSp new del mod">
        <pc:chgData name="Ahmet Dİnçer" userId="67724781acca7b11" providerId="LiveId" clId="{DABFF0D7-F02B-4B7E-95E2-6B43D0C12EFC}" dt="2025-10-19T11:31:49.619" v="168" actId="2696"/>
        <pc:sldMkLst>
          <pc:docMk/>
          <pc:sldMk cId="2005006969" sldId="257"/>
        </pc:sldMkLst>
        <pc:spChg chg="del">
          <ac:chgData name="Ahmet Dİnçer" userId="67724781acca7b11" providerId="LiveId" clId="{DABFF0D7-F02B-4B7E-95E2-6B43D0C12EFC}" dt="2025-10-19T11:14:44.155" v="13" actId="478"/>
          <ac:spMkLst>
            <pc:docMk/>
            <pc:sldMk cId="2005006969" sldId="257"/>
            <ac:spMk id="2" creationId="{1D38AECD-AD09-CC5C-98A1-523F200C9512}"/>
          </ac:spMkLst>
        </pc:spChg>
        <pc:spChg chg="del">
          <ac:chgData name="Ahmet Dİnçer" userId="67724781acca7b11" providerId="LiveId" clId="{DABFF0D7-F02B-4B7E-95E2-6B43D0C12EFC}" dt="2025-10-19T11:14:44.155" v="13" actId="478"/>
          <ac:spMkLst>
            <pc:docMk/>
            <pc:sldMk cId="2005006969" sldId="257"/>
            <ac:spMk id="3" creationId="{29AD1018-4EB2-069E-87B9-554E6212D260}"/>
          </ac:spMkLst>
        </pc:spChg>
        <pc:spChg chg="add del mod">
          <ac:chgData name="Ahmet Dİnçer" userId="67724781acca7b11" providerId="LiveId" clId="{DABFF0D7-F02B-4B7E-95E2-6B43D0C12EFC}" dt="2025-10-19T11:17:09.218" v="36" actId="21"/>
          <ac:spMkLst>
            <pc:docMk/>
            <pc:sldMk cId="2005006969" sldId="257"/>
            <ac:spMk id="4" creationId="{02C1897E-A3EE-55B3-32FB-EFEB1EEE853A}"/>
          </ac:spMkLst>
        </pc:spChg>
        <pc:spChg chg="add del mod">
          <ac:chgData name="Ahmet Dİnçer" userId="67724781acca7b11" providerId="LiveId" clId="{DABFF0D7-F02B-4B7E-95E2-6B43D0C12EFC}" dt="2025-10-19T11:17:05.782" v="34" actId="11529"/>
          <ac:spMkLst>
            <pc:docMk/>
            <pc:sldMk cId="2005006969" sldId="257"/>
            <ac:spMk id="5" creationId="{0CF5B7AF-4814-1518-5494-FF09FE272882}"/>
          </ac:spMkLst>
        </pc:spChg>
        <pc:spChg chg="add mod">
          <ac:chgData name="Ahmet Dİnçer" userId="67724781acca7b11" providerId="LiveId" clId="{DABFF0D7-F02B-4B7E-95E2-6B43D0C12EFC}" dt="2025-10-19T11:16:21.284" v="23" actId="14100"/>
          <ac:spMkLst>
            <pc:docMk/>
            <pc:sldMk cId="2005006969" sldId="257"/>
            <ac:spMk id="6" creationId="{AEE3B89F-41AD-47C7-F540-821978A4516F}"/>
          </ac:spMkLst>
        </pc:spChg>
        <pc:spChg chg="add mod">
          <ac:chgData name="Ahmet Dİnçer" userId="67724781acca7b11" providerId="LiveId" clId="{DABFF0D7-F02B-4B7E-95E2-6B43D0C12EFC}" dt="2025-10-19T11:17:03.922" v="32" actId="1076"/>
          <ac:spMkLst>
            <pc:docMk/>
            <pc:sldMk cId="2005006969" sldId="257"/>
            <ac:spMk id="7" creationId="{9CED8068-7B2E-F9E4-1BB8-3F6D6D0F9B6C}"/>
          </ac:spMkLst>
        </pc:spChg>
        <pc:spChg chg="add mod">
          <ac:chgData name="Ahmet Dİnçer" userId="67724781acca7b11" providerId="LiveId" clId="{DABFF0D7-F02B-4B7E-95E2-6B43D0C12EFC}" dt="2025-10-19T11:19:07.978" v="51" actId="2085"/>
          <ac:spMkLst>
            <pc:docMk/>
            <pc:sldMk cId="2005006969" sldId="257"/>
            <ac:spMk id="8" creationId="{08639401-A490-71AB-702F-36B1C48E4C72}"/>
          </ac:spMkLst>
        </pc:spChg>
        <pc:spChg chg="add del">
          <ac:chgData name="Ahmet Dİnçer" userId="67724781acca7b11" providerId="LiveId" clId="{DABFF0D7-F02B-4B7E-95E2-6B43D0C12EFC}" dt="2025-10-19T11:19:28.600" v="53" actId="11529"/>
          <ac:spMkLst>
            <pc:docMk/>
            <pc:sldMk cId="2005006969" sldId="257"/>
            <ac:spMk id="9" creationId="{31A19B04-00E4-306C-A8ED-64F24BAE9204}"/>
          </ac:spMkLst>
        </pc:spChg>
        <pc:spChg chg="add del mod">
          <ac:chgData name="Ahmet Dİnçer" userId="67724781acca7b11" providerId="LiveId" clId="{DABFF0D7-F02B-4B7E-95E2-6B43D0C12EFC}" dt="2025-10-19T11:21:01.704" v="60" actId="21"/>
          <ac:spMkLst>
            <pc:docMk/>
            <pc:sldMk cId="2005006969" sldId="257"/>
            <ac:spMk id="10" creationId="{76207F36-FF6C-3B68-F546-49352F136D00}"/>
          </ac:spMkLst>
        </pc:spChg>
        <pc:spChg chg="add del">
          <ac:chgData name="Ahmet Dİnçer" userId="67724781acca7b11" providerId="LiveId" clId="{DABFF0D7-F02B-4B7E-95E2-6B43D0C12EFC}" dt="2025-10-19T11:21:07.644" v="62" actId="21"/>
          <ac:spMkLst>
            <pc:docMk/>
            <pc:sldMk cId="2005006969" sldId="257"/>
            <ac:spMk id="11" creationId="{78B13231-8B2A-1799-2D7D-6D9D31B7FF69}"/>
          </ac:spMkLst>
        </pc:spChg>
        <pc:spChg chg="add mod">
          <ac:chgData name="Ahmet Dİnçer" userId="67724781acca7b11" providerId="LiveId" clId="{DABFF0D7-F02B-4B7E-95E2-6B43D0C12EFC}" dt="2025-10-19T11:28:29.383" v="120" actId="164"/>
          <ac:spMkLst>
            <pc:docMk/>
            <pc:sldMk cId="2005006969" sldId="257"/>
            <ac:spMk id="12" creationId="{794C4390-13B7-BF68-84B5-C69ED8F76627}"/>
          </ac:spMkLst>
        </pc:spChg>
        <pc:spChg chg="add mod">
          <ac:chgData name="Ahmet Dİnçer" userId="67724781acca7b11" providerId="LiveId" clId="{DABFF0D7-F02B-4B7E-95E2-6B43D0C12EFC}" dt="2025-10-19T11:27:51.917" v="117" actId="1076"/>
          <ac:spMkLst>
            <pc:docMk/>
            <pc:sldMk cId="2005006969" sldId="257"/>
            <ac:spMk id="13" creationId="{89EBAECD-4849-AC2C-4954-A6AAFB4FEFB0}"/>
          </ac:spMkLst>
        </pc:spChg>
        <pc:spChg chg="add mod">
          <ac:chgData name="Ahmet Dİnçer" userId="67724781acca7b11" providerId="LiveId" clId="{DABFF0D7-F02B-4B7E-95E2-6B43D0C12EFC}" dt="2025-10-19T11:28:29.383" v="120" actId="164"/>
          <ac:spMkLst>
            <pc:docMk/>
            <pc:sldMk cId="2005006969" sldId="257"/>
            <ac:spMk id="14" creationId="{F3F7B6EF-37DE-56AD-08BD-10BF418AAAE5}"/>
          </ac:spMkLst>
        </pc:spChg>
        <pc:spChg chg="add mod">
          <ac:chgData name="Ahmet Dİnçer" userId="67724781acca7b11" providerId="LiveId" clId="{DABFF0D7-F02B-4B7E-95E2-6B43D0C12EFC}" dt="2025-10-19T11:28:29.383" v="120" actId="164"/>
          <ac:spMkLst>
            <pc:docMk/>
            <pc:sldMk cId="2005006969" sldId="257"/>
            <ac:spMk id="15" creationId="{1407868E-8A11-B327-4D3D-3D358A1B5BBD}"/>
          </ac:spMkLst>
        </pc:spChg>
        <pc:spChg chg="add mod">
          <ac:chgData name="Ahmet Dİnçer" userId="67724781acca7b11" providerId="LiveId" clId="{DABFF0D7-F02B-4B7E-95E2-6B43D0C12EFC}" dt="2025-10-19T11:28:29.383" v="120" actId="164"/>
          <ac:spMkLst>
            <pc:docMk/>
            <pc:sldMk cId="2005006969" sldId="257"/>
            <ac:spMk id="16" creationId="{BF64C784-0038-6099-A19F-B45F0B6DCA59}"/>
          </ac:spMkLst>
        </pc:spChg>
        <pc:spChg chg="add mod">
          <ac:chgData name="Ahmet Dİnçer" userId="67724781acca7b11" providerId="LiveId" clId="{DABFF0D7-F02B-4B7E-95E2-6B43D0C12EFC}" dt="2025-10-19T11:28:29.383" v="120" actId="164"/>
          <ac:spMkLst>
            <pc:docMk/>
            <pc:sldMk cId="2005006969" sldId="257"/>
            <ac:spMk id="17" creationId="{4D3F86D7-AC94-BF94-41EC-23F23A6C8FC0}"/>
          </ac:spMkLst>
        </pc:spChg>
        <pc:spChg chg="add mod">
          <ac:chgData name="Ahmet Dİnçer" userId="67724781acca7b11" providerId="LiveId" clId="{DABFF0D7-F02B-4B7E-95E2-6B43D0C12EFC}" dt="2025-10-19T11:28:29.383" v="120" actId="164"/>
          <ac:spMkLst>
            <pc:docMk/>
            <pc:sldMk cId="2005006969" sldId="257"/>
            <ac:spMk id="18" creationId="{CD4F75EC-2E1B-0F9F-9096-2260FDD906B3}"/>
          </ac:spMkLst>
        </pc:spChg>
        <pc:spChg chg="add mod">
          <ac:chgData name="Ahmet Dİnçer" userId="67724781acca7b11" providerId="LiveId" clId="{DABFF0D7-F02B-4B7E-95E2-6B43D0C12EFC}" dt="2025-10-19T11:30:00.605" v="143" actId="1076"/>
          <ac:spMkLst>
            <pc:docMk/>
            <pc:sldMk cId="2005006969" sldId="257"/>
            <ac:spMk id="21" creationId="{F5956015-3196-F33D-2BC9-45F18C525DA5}"/>
          </ac:spMkLst>
        </pc:spChg>
        <pc:spChg chg="add mod">
          <ac:chgData name="Ahmet Dİnçer" userId="67724781acca7b11" providerId="LiveId" clId="{DABFF0D7-F02B-4B7E-95E2-6B43D0C12EFC}" dt="2025-10-19T11:29:04.759" v="129" actId="1076"/>
          <ac:spMkLst>
            <pc:docMk/>
            <pc:sldMk cId="2005006969" sldId="257"/>
            <ac:spMk id="22" creationId="{7244E56E-977D-8757-E471-C140DCFA755B}"/>
          </ac:spMkLst>
        </pc:spChg>
        <pc:spChg chg="add mod">
          <ac:chgData name="Ahmet Dİnçer" userId="67724781acca7b11" providerId="LiveId" clId="{DABFF0D7-F02B-4B7E-95E2-6B43D0C12EFC}" dt="2025-10-19T11:29:42.356" v="140" actId="1076"/>
          <ac:spMkLst>
            <pc:docMk/>
            <pc:sldMk cId="2005006969" sldId="257"/>
            <ac:spMk id="23" creationId="{1E276038-E7FB-1855-793A-8B0311252C0B}"/>
          </ac:spMkLst>
        </pc:spChg>
        <pc:spChg chg="add mod">
          <ac:chgData name="Ahmet Dİnçer" userId="67724781acca7b11" providerId="LiveId" clId="{DABFF0D7-F02B-4B7E-95E2-6B43D0C12EFC}" dt="2025-10-19T11:29:49.924" v="141" actId="1076"/>
          <ac:spMkLst>
            <pc:docMk/>
            <pc:sldMk cId="2005006969" sldId="257"/>
            <ac:spMk id="24" creationId="{C6344410-8421-5E48-A6BE-95270D46AED1}"/>
          </ac:spMkLst>
        </pc:spChg>
        <pc:spChg chg="add mod">
          <ac:chgData name="Ahmet Dİnçer" userId="67724781acca7b11" providerId="LiveId" clId="{DABFF0D7-F02B-4B7E-95E2-6B43D0C12EFC}" dt="2025-10-19T11:29:26.850" v="137" actId="1076"/>
          <ac:spMkLst>
            <pc:docMk/>
            <pc:sldMk cId="2005006969" sldId="257"/>
            <ac:spMk id="25" creationId="{56D259D4-514F-FB32-6B13-EA7006857BC0}"/>
          </ac:spMkLst>
        </pc:spChg>
        <pc:spChg chg="add mod">
          <ac:chgData name="Ahmet Dİnçer" userId="67724781acca7b11" providerId="LiveId" clId="{DABFF0D7-F02B-4B7E-95E2-6B43D0C12EFC}" dt="2025-10-19T11:29:36.937" v="139" actId="1076"/>
          <ac:spMkLst>
            <pc:docMk/>
            <pc:sldMk cId="2005006969" sldId="257"/>
            <ac:spMk id="26" creationId="{401065A7-90D2-E26A-B4B1-9A5BDBFCAA81}"/>
          </ac:spMkLst>
        </pc:spChg>
        <pc:grpChg chg="add mod">
          <ac:chgData name="Ahmet Dİnçer" userId="67724781acca7b11" providerId="LiveId" clId="{DABFF0D7-F02B-4B7E-95E2-6B43D0C12EFC}" dt="2025-10-19T11:27:44.489" v="116" actId="164"/>
          <ac:grpSpMkLst>
            <pc:docMk/>
            <pc:sldMk cId="2005006969" sldId="257"/>
            <ac:grpSpMk id="19" creationId="{7E19A5A5-0530-4A2D-FAE2-2189396F0444}"/>
          </ac:grpSpMkLst>
        </pc:grpChg>
        <pc:grpChg chg="add mod">
          <ac:chgData name="Ahmet Dİnçer" userId="67724781acca7b11" providerId="LiveId" clId="{DABFF0D7-F02B-4B7E-95E2-6B43D0C12EFC}" dt="2025-10-19T11:28:29.383" v="120" actId="164"/>
          <ac:grpSpMkLst>
            <pc:docMk/>
            <pc:sldMk cId="2005006969" sldId="257"/>
            <ac:grpSpMk id="20" creationId="{F0340EF6-8918-ECE1-2208-C6993E5431F7}"/>
          </ac:grpSpMkLst>
        </pc:grpChg>
        <pc:picChg chg="add mod ord">
          <ac:chgData name="Ahmet Dİnçer" userId="67724781acca7b11" providerId="LiveId" clId="{DABFF0D7-F02B-4B7E-95E2-6B43D0C12EFC}" dt="2025-10-19T11:30:59.567" v="151" actId="167"/>
          <ac:picMkLst>
            <pc:docMk/>
            <pc:sldMk cId="2005006969" sldId="257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18:54:52.815" v="680" actId="688"/>
        <pc:sldMkLst>
          <pc:docMk/>
          <pc:sldMk cId="2492240265" sldId="258"/>
        </pc:sldMkLst>
        <pc:spChg chg="add mod">
          <ac:chgData name="Ahmet Dİnçer" userId="67724781acca7b11" providerId="LiveId" clId="{DABFF0D7-F02B-4B7E-95E2-6B43D0C12EFC}" dt="2025-10-19T11:51:52.072" v="300" actId="164"/>
          <ac:spMkLst>
            <pc:docMk/>
            <pc:sldMk cId="2492240265" sldId="258"/>
            <ac:spMk id="3" creationId="{617B3C0F-1D54-FB13-C6B2-BC2BB3B8D5F8}"/>
          </ac:spMkLst>
        </pc:spChg>
        <pc:spChg chg="add del mod">
          <ac:chgData name="Ahmet Dİnçer" userId="67724781acca7b11" providerId="LiveId" clId="{DABFF0D7-F02B-4B7E-95E2-6B43D0C12EFC}" dt="2025-10-20T19:10:38.150" v="412" actId="21"/>
          <ac:spMkLst>
            <pc:docMk/>
            <pc:sldMk cId="2492240265" sldId="258"/>
            <ac:spMk id="4" creationId="{02C1897E-A3EE-55B3-32FB-EFEB1EEE853A}"/>
          </ac:spMkLst>
        </pc:spChg>
        <pc:spChg chg="add mod">
          <ac:chgData name="Ahmet Dİnçer" userId="67724781acca7b11" providerId="LiveId" clId="{DABFF0D7-F02B-4B7E-95E2-6B43D0C12EFC}" dt="2025-10-19T11:51:52.072" v="300" actId="164"/>
          <ac:spMkLst>
            <pc:docMk/>
            <pc:sldMk cId="2492240265" sldId="258"/>
            <ac:spMk id="5" creationId="{6571C858-78B6-2ACD-B744-937AEF66FD65}"/>
          </ac:spMkLst>
        </pc:spChg>
        <pc:spChg chg="add mod">
          <ac:chgData name="Ahmet Dİnçer" userId="67724781acca7b11" providerId="LiveId" clId="{DABFF0D7-F02B-4B7E-95E2-6B43D0C12EFC}" dt="2025-10-19T11:51:52.072" v="300" actId="164"/>
          <ac:spMkLst>
            <pc:docMk/>
            <pc:sldMk cId="2492240265" sldId="258"/>
            <ac:spMk id="6" creationId="{96340E36-CDD5-1D0E-4DDD-25163B317F2E}"/>
          </ac:spMkLst>
        </pc:spChg>
        <pc:spChg chg="add mod">
          <ac:chgData name="Ahmet Dİnçer" userId="67724781acca7b11" providerId="LiveId" clId="{DABFF0D7-F02B-4B7E-95E2-6B43D0C12EFC}" dt="2025-10-19T11:51:52.072" v="300" actId="164"/>
          <ac:spMkLst>
            <pc:docMk/>
            <pc:sldMk cId="2492240265" sldId="258"/>
            <ac:spMk id="7" creationId="{8709BAB9-729F-B2CE-9987-8FA6F2067952}"/>
          </ac:spMkLst>
        </pc:spChg>
        <pc:spChg chg="add mod">
          <ac:chgData name="Ahmet Dİnçer" userId="67724781acca7b11" providerId="LiveId" clId="{DABFF0D7-F02B-4B7E-95E2-6B43D0C12EFC}" dt="2025-10-19T11:51:52.072" v="300" actId="164"/>
          <ac:spMkLst>
            <pc:docMk/>
            <pc:sldMk cId="2492240265" sldId="258"/>
            <ac:spMk id="9" creationId="{347311CF-75E6-3C85-679F-BC80CDD96889}"/>
          </ac:spMkLst>
        </pc:spChg>
        <pc:spChg chg="add del mod">
          <ac:chgData name="Ahmet Dİnçer" userId="67724781acca7b11" providerId="LiveId" clId="{DABFF0D7-F02B-4B7E-95E2-6B43D0C12EFC}" dt="2025-10-20T19:07:49.787" v="306" actId="21"/>
          <ac:spMkLst>
            <pc:docMk/>
            <pc:sldMk cId="2492240265" sldId="258"/>
            <ac:spMk id="10" creationId="{2C321EBE-172C-F8BC-879C-8467C66200DE}"/>
          </ac:spMkLst>
        </pc:spChg>
        <pc:spChg chg="add mod">
          <ac:chgData name="Ahmet Dİnçer" userId="67724781acca7b11" providerId="LiveId" clId="{DABFF0D7-F02B-4B7E-95E2-6B43D0C12EFC}" dt="2025-10-19T11:48:50.337" v="286"/>
          <ac:spMkLst>
            <pc:docMk/>
            <pc:sldMk cId="2492240265" sldId="258"/>
            <ac:spMk id="11" creationId="{326A0095-6E67-2FC0-2A1D-469BED291296}"/>
          </ac:spMkLst>
        </pc:spChg>
        <pc:spChg chg="mod topLvl">
          <ac:chgData name="Ahmet Dİnçer" userId="67724781acca7b11" providerId="LiveId" clId="{DABFF0D7-F02B-4B7E-95E2-6B43D0C12EFC}" dt="2025-10-19T11:51:52.072" v="300" actId="164"/>
          <ac:spMkLst>
            <pc:docMk/>
            <pc:sldMk cId="2492240265" sldId="258"/>
            <ac:spMk id="12" creationId="{794C4390-13B7-BF68-84B5-C69ED8F76627}"/>
          </ac:spMkLst>
        </pc:spChg>
        <pc:spChg chg="add del mod ord">
          <ac:chgData name="Ahmet Dİnçer" userId="67724781acca7b11" providerId="LiveId" clId="{DABFF0D7-F02B-4B7E-95E2-6B43D0C12EFC}" dt="2025-10-21T18:49:06.534" v="652" actId="164"/>
          <ac:spMkLst>
            <pc:docMk/>
            <pc:sldMk cId="2492240265" sldId="258"/>
            <ac:spMk id="13" creationId="{89EBAECD-4849-AC2C-4954-A6AAFB4FEFB0}"/>
          </ac:spMkLst>
        </pc:spChg>
        <pc:spChg chg="add del mod">
          <ac:chgData name="Ahmet Dİnçer" userId="67724781acca7b11" providerId="LiveId" clId="{DABFF0D7-F02B-4B7E-95E2-6B43D0C12EFC}" dt="2025-10-20T19:09:38.701" v="401"/>
          <ac:spMkLst>
            <pc:docMk/>
            <pc:sldMk cId="2492240265" sldId="258"/>
            <ac:spMk id="14" creationId="{053F496C-FD9B-DCB8-D313-72E8AA895471}"/>
          </ac:spMkLst>
        </pc:spChg>
        <pc:spChg chg="del mod topLvl">
          <ac:chgData name="Ahmet Dİnçer" userId="67724781acca7b11" providerId="LiveId" clId="{DABFF0D7-F02B-4B7E-95E2-6B43D0C12EFC}" dt="2025-10-19T11:42:35.708" v="223" actId="21"/>
          <ac:spMkLst>
            <pc:docMk/>
            <pc:sldMk cId="2492240265" sldId="258"/>
            <ac:spMk id="14" creationId="{F3F7B6EF-37DE-56AD-08BD-10BF418AAAE5}"/>
          </ac:spMkLst>
        </pc:spChg>
        <pc:spChg chg="del mod topLvl">
          <ac:chgData name="Ahmet Dİnçer" userId="67724781acca7b11" providerId="LiveId" clId="{DABFF0D7-F02B-4B7E-95E2-6B43D0C12EFC}" dt="2025-10-19T11:42:39.002" v="224" actId="21"/>
          <ac:spMkLst>
            <pc:docMk/>
            <pc:sldMk cId="2492240265" sldId="258"/>
            <ac:spMk id="15" creationId="{1407868E-8A11-B327-4D3D-3D358A1B5BBD}"/>
          </ac:spMkLst>
        </pc:spChg>
        <pc:spChg chg="add del mod">
          <ac:chgData name="Ahmet Dİnçer" userId="67724781acca7b11" providerId="LiveId" clId="{DABFF0D7-F02B-4B7E-95E2-6B43D0C12EFC}" dt="2025-10-20T19:10:42.004" v="413" actId="21"/>
          <ac:spMkLst>
            <pc:docMk/>
            <pc:sldMk cId="2492240265" sldId="258"/>
            <ac:spMk id="15" creationId="{1E276038-E7FB-1855-793A-8B0311252C0B}"/>
          </ac:spMkLst>
        </pc:spChg>
        <pc:spChg chg="del mod topLvl">
          <ac:chgData name="Ahmet Dİnçer" userId="67724781acca7b11" providerId="LiveId" clId="{DABFF0D7-F02B-4B7E-95E2-6B43D0C12EFC}" dt="2025-10-19T11:42:41.065" v="225" actId="21"/>
          <ac:spMkLst>
            <pc:docMk/>
            <pc:sldMk cId="2492240265" sldId="258"/>
            <ac:spMk id="16" creationId="{BF64C784-0038-6099-A19F-B45F0B6DCA59}"/>
          </ac:spMkLst>
        </pc:spChg>
        <pc:spChg chg="add mod">
          <ac:chgData name="Ahmet Dİnçer" userId="67724781acca7b11" providerId="LiveId" clId="{DABFF0D7-F02B-4B7E-95E2-6B43D0C12EFC}" dt="2025-10-20T19:24:31.833" v="531" actId="20577"/>
          <ac:spMkLst>
            <pc:docMk/>
            <pc:sldMk cId="2492240265" sldId="258"/>
            <ac:spMk id="17" creationId="{4B299A67-7619-E44E-A5B1-E219FDDC3CC3}"/>
          </ac:spMkLst>
        </pc:spChg>
        <pc:spChg chg="del mod topLvl">
          <ac:chgData name="Ahmet Dİnçer" userId="67724781acca7b11" providerId="LiveId" clId="{DABFF0D7-F02B-4B7E-95E2-6B43D0C12EFC}" dt="2025-10-19T11:42:44.465" v="226" actId="21"/>
          <ac:spMkLst>
            <pc:docMk/>
            <pc:sldMk cId="2492240265" sldId="258"/>
            <ac:spMk id="17" creationId="{4D3F86D7-AC94-BF94-41EC-23F23A6C8FC0}"/>
          </ac:spMkLst>
        </pc:spChg>
        <pc:spChg chg="del mod topLvl">
          <ac:chgData name="Ahmet Dİnçer" userId="67724781acca7b11" providerId="LiveId" clId="{DABFF0D7-F02B-4B7E-95E2-6B43D0C12EFC}" dt="2025-10-19T11:43:48.559" v="248" actId="21"/>
          <ac:spMkLst>
            <pc:docMk/>
            <pc:sldMk cId="2492240265" sldId="258"/>
            <ac:spMk id="18" creationId="{CD4F75EC-2E1B-0F9F-9096-2260FDD906B3}"/>
          </ac:spMkLst>
        </pc:spChg>
        <pc:spChg chg="add del mod">
          <ac:chgData name="Ahmet Dİnçer" userId="67724781acca7b11" providerId="LiveId" clId="{DABFF0D7-F02B-4B7E-95E2-6B43D0C12EFC}" dt="2025-10-19T11:49:47.010" v="290" actId="21"/>
          <ac:spMkLst>
            <pc:docMk/>
            <pc:sldMk cId="2492240265" sldId="258"/>
            <ac:spMk id="19" creationId="{9140AED9-B27E-B4D0-CB86-9CFFC79DBA9C}"/>
          </ac:spMkLst>
        </pc:spChg>
        <pc:spChg chg="add del">
          <ac:chgData name="Ahmet Dİnçer" userId="67724781acca7b11" providerId="LiveId" clId="{DABFF0D7-F02B-4B7E-95E2-6B43D0C12EFC}" dt="2025-10-20T19:11:59.534" v="425" actId="21"/>
          <ac:spMkLst>
            <pc:docMk/>
            <pc:sldMk cId="2492240265" sldId="258"/>
            <ac:spMk id="19" creationId="{BE329DD9-8632-B7AD-492B-EF5D321ED5C3}"/>
          </ac:spMkLst>
        </pc:spChg>
        <pc:spChg chg="add mod">
          <ac:chgData name="Ahmet Dİnçer" userId="67724781acca7b11" providerId="LiveId" clId="{DABFF0D7-F02B-4B7E-95E2-6B43D0C12EFC}" dt="2025-10-20T19:13:50.775" v="431" actId="1076"/>
          <ac:spMkLst>
            <pc:docMk/>
            <pc:sldMk cId="2492240265" sldId="258"/>
            <ac:spMk id="20" creationId="{F906B2D7-5377-CDF9-0F36-0316AE57FD76}"/>
          </ac:spMkLst>
        </pc:spChg>
        <pc:spChg chg="del mod">
          <ac:chgData name="Ahmet Dİnçer" userId="67724781acca7b11" providerId="LiveId" clId="{DABFF0D7-F02B-4B7E-95E2-6B43D0C12EFC}" dt="2025-10-21T18:47:41.749" v="646" actId="478"/>
          <ac:spMkLst>
            <pc:docMk/>
            <pc:sldMk cId="2492240265" sldId="258"/>
            <ac:spMk id="21" creationId="{F5956015-3196-F33D-2BC9-45F18C525DA5}"/>
          </ac:spMkLst>
        </pc:spChg>
        <pc:spChg chg="del mod">
          <ac:chgData name="Ahmet Dİnçer" userId="67724781acca7b11" providerId="LiveId" clId="{DABFF0D7-F02B-4B7E-95E2-6B43D0C12EFC}" dt="2025-10-21T18:47:41.749" v="646" actId="478"/>
          <ac:spMkLst>
            <pc:docMk/>
            <pc:sldMk cId="2492240265" sldId="258"/>
            <ac:spMk id="22" creationId="{7244E56E-977D-8757-E471-C140DCFA755B}"/>
          </ac:spMkLst>
        </pc:spChg>
        <pc:spChg chg="del mod">
          <ac:chgData name="Ahmet Dİnçer" userId="67724781acca7b11" providerId="LiveId" clId="{DABFF0D7-F02B-4B7E-95E2-6B43D0C12EFC}" dt="2025-10-20T19:10:32.251" v="409" actId="21"/>
          <ac:spMkLst>
            <pc:docMk/>
            <pc:sldMk cId="2492240265" sldId="258"/>
            <ac:spMk id="23" creationId="{1E276038-E7FB-1855-793A-8B0311252C0B}"/>
          </ac:spMkLst>
        </pc:spChg>
        <pc:spChg chg="del mod">
          <ac:chgData name="Ahmet Dİnçer" userId="67724781acca7b11" providerId="LiveId" clId="{DABFF0D7-F02B-4B7E-95E2-6B43D0C12EFC}" dt="2025-10-21T18:47:41.749" v="646" actId="478"/>
          <ac:spMkLst>
            <pc:docMk/>
            <pc:sldMk cId="2492240265" sldId="258"/>
            <ac:spMk id="24" creationId="{C6344410-8421-5E48-A6BE-95270D46AED1}"/>
          </ac:spMkLst>
        </pc:spChg>
        <pc:spChg chg="del mod">
          <ac:chgData name="Ahmet Dİnçer" userId="67724781acca7b11" providerId="LiveId" clId="{DABFF0D7-F02B-4B7E-95E2-6B43D0C12EFC}" dt="2025-10-21T18:47:41.749" v="646" actId="478"/>
          <ac:spMkLst>
            <pc:docMk/>
            <pc:sldMk cId="2492240265" sldId="258"/>
            <ac:spMk id="25" creationId="{56D259D4-514F-FB32-6B13-EA7006857BC0}"/>
          </ac:spMkLst>
        </pc:spChg>
        <pc:spChg chg="del mod">
          <ac:chgData name="Ahmet Dİnçer" userId="67724781acca7b11" providerId="LiveId" clId="{DABFF0D7-F02B-4B7E-95E2-6B43D0C12EFC}" dt="2025-10-21T18:47:41.749" v="646" actId="478"/>
          <ac:spMkLst>
            <pc:docMk/>
            <pc:sldMk cId="2492240265" sldId="258"/>
            <ac:spMk id="26" creationId="{401065A7-90D2-E26A-B4B1-9A5BDBFCAA81}"/>
          </ac:spMkLst>
        </pc:spChg>
        <pc:spChg chg="add del mod">
          <ac:chgData name="Ahmet Dİnçer" userId="67724781acca7b11" providerId="LiveId" clId="{DABFF0D7-F02B-4B7E-95E2-6B43D0C12EFC}" dt="2025-10-20T19:08:03.728" v="309" actId="21"/>
          <ac:spMkLst>
            <pc:docMk/>
            <pc:sldMk cId="2492240265" sldId="258"/>
            <ac:spMk id="27" creationId="{D4052389-FBBA-BC3C-5A68-70D57040033C}"/>
          </ac:spMkLst>
        </pc:spChg>
        <pc:grpChg chg="add mod">
          <ac:chgData name="Ahmet Dİnçer" userId="67724781acca7b11" providerId="LiveId" clId="{DABFF0D7-F02B-4B7E-95E2-6B43D0C12EFC}" dt="2025-10-19T11:38:41.835" v="209" actId="164"/>
          <ac:grpSpMkLst>
            <pc:docMk/>
            <pc:sldMk cId="2492240265" sldId="258"/>
            <ac:grpSpMk id="2" creationId="{05726FFC-1BEC-C69E-D04C-FA9C91E1AF9D}"/>
          </ac:grpSpMkLst>
        </pc:grpChg>
        <pc:grpChg chg="add mod">
          <ac:chgData name="Ahmet Dİnçer" userId="67724781acca7b11" providerId="LiveId" clId="{DABFF0D7-F02B-4B7E-95E2-6B43D0C12EFC}" dt="2025-10-21T18:54:52.815" v="680" actId="688"/>
          <ac:grpSpMkLst>
            <pc:docMk/>
            <pc:sldMk cId="2492240265" sldId="258"/>
            <ac:grpSpMk id="14" creationId="{C73289E6-A483-BA27-45D1-ECFC7ED9A83A}"/>
          </ac:grpSpMkLst>
        </pc:grpChg>
        <pc:grpChg chg="del mod">
          <ac:chgData name="Ahmet Dİnçer" userId="67724781acca7b11" providerId="LiveId" clId="{DABFF0D7-F02B-4B7E-95E2-6B43D0C12EFC}" dt="2025-10-19T11:41:40.805" v="221" actId="165"/>
          <ac:grpSpMkLst>
            <pc:docMk/>
            <pc:sldMk cId="2492240265" sldId="258"/>
            <ac:grpSpMk id="20" creationId="{F0340EF6-8918-ECE1-2208-C6993E5431F7}"/>
          </ac:grpSpMkLst>
        </pc:grpChg>
        <pc:grpChg chg="add mod">
          <ac:chgData name="Ahmet Dİnçer" userId="67724781acca7b11" providerId="LiveId" clId="{DABFF0D7-F02B-4B7E-95E2-6B43D0C12EFC}" dt="2025-10-21T18:49:06.534" v="652" actId="164"/>
          <ac:grpSpMkLst>
            <pc:docMk/>
            <pc:sldMk cId="2492240265" sldId="258"/>
            <ac:grpSpMk id="29" creationId="{5C5B726E-6564-3C73-11A2-E4D5A3A586B9}"/>
          </ac:grpSpMkLst>
        </pc:grpChg>
        <pc:grpChg chg="add mod">
          <ac:chgData name="Ahmet Dİnçer" userId="67724781acca7b11" providerId="LiveId" clId="{DABFF0D7-F02B-4B7E-95E2-6B43D0C12EFC}" dt="2025-10-20T19:12:57.720" v="429" actId="164"/>
          <ac:grpSpMkLst>
            <pc:docMk/>
            <pc:sldMk cId="2492240265" sldId="258"/>
            <ac:grpSpMk id="30" creationId="{6F1A767A-6B22-2EC0-F374-44D91AC8A5F3}"/>
          </ac:grpSpMkLst>
        </pc:grpChg>
        <pc:picChg chg="add mod">
          <ac:chgData name="Ahmet Dİnçer" userId="67724781acca7b11" providerId="LiveId" clId="{DABFF0D7-F02B-4B7E-95E2-6B43D0C12EFC}" dt="2025-10-21T18:34:54.750" v="567" actId="14100"/>
          <ac:picMkLst>
            <pc:docMk/>
            <pc:sldMk cId="2492240265" sldId="258"/>
            <ac:picMk id="10" creationId="{01200BCF-8561-9793-0FD0-0E81A69061A9}"/>
          </ac:picMkLst>
        </pc:picChg>
        <pc:picChg chg="add mod">
          <ac:chgData name="Ahmet Dİnçer" userId="67724781acca7b11" providerId="LiveId" clId="{DABFF0D7-F02B-4B7E-95E2-6B43D0C12EFC}" dt="2025-10-20T19:12:57.720" v="429" actId="164"/>
          <ac:picMkLst>
            <pc:docMk/>
            <pc:sldMk cId="2492240265" sldId="258"/>
            <ac:picMk id="11" creationId="{885F0B2F-F168-8635-80CB-E68E321E6E35}"/>
          </ac:picMkLst>
        </pc:picChg>
        <pc:picChg chg="add mod modCrop">
          <ac:chgData name="Ahmet Dİnçer" userId="67724781acca7b11" providerId="LiveId" clId="{DABFF0D7-F02B-4B7E-95E2-6B43D0C12EFC}" dt="2025-10-20T19:11:09.069" v="420" actId="1076"/>
          <ac:picMkLst>
            <pc:docMk/>
            <pc:sldMk cId="2492240265" sldId="258"/>
            <ac:picMk id="16" creationId="{A3C85EE3-A6F7-9EC8-123F-90DA617B4BB7}"/>
          </ac:picMkLst>
        </pc:picChg>
        <pc:picChg chg="mod">
          <ac:chgData name="Ahmet Dİnçer" userId="67724781acca7b11" providerId="LiveId" clId="{DABFF0D7-F02B-4B7E-95E2-6B43D0C12EFC}" dt="2025-10-21T18:39:38.959" v="627" actId="1076"/>
          <ac:picMkLst>
            <pc:docMk/>
            <pc:sldMk cId="2492240265" sldId="258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30:42.445" v="766" actId="478"/>
        <pc:sldMkLst>
          <pc:docMk/>
          <pc:sldMk cId="1979438569" sldId="259"/>
        </pc:sldMkLst>
        <pc:spChg chg="add del mod">
          <ac:chgData name="Ahmet Dİnçer" userId="67724781acca7b11" providerId="LiveId" clId="{DABFF0D7-F02B-4B7E-95E2-6B43D0C12EFC}" dt="2025-10-20T19:07:55.203" v="307" actId="21"/>
          <ac:spMkLst>
            <pc:docMk/>
            <pc:sldMk cId="1979438569" sldId="259"/>
            <ac:spMk id="2" creationId="{5A1C7746-29CF-B350-9E45-105594540A59}"/>
          </ac:spMkLst>
        </pc:spChg>
        <pc:spChg chg="mod">
          <ac:chgData name="Ahmet Dİnçer" userId="67724781acca7b11" providerId="LiveId" clId="{DABFF0D7-F02B-4B7E-95E2-6B43D0C12EFC}" dt="2025-10-21T18:54:07.545" v="671" actId="164"/>
          <ac:spMkLst>
            <pc:docMk/>
            <pc:sldMk cId="1979438569" sldId="259"/>
            <ac:spMk id="3" creationId="{617B3C0F-1D54-FB13-C6B2-BC2BB3B8D5F8}"/>
          </ac:spMkLst>
        </pc:spChg>
        <pc:spChg chg="mod">
          <ac:chgData name="Ahmet Dİnçer" userId="67724781acca7b11" providerId="LiveId" clId="{DABFF0D7-F02B-4B7E-95E2-6B43D0C12EFC}" dt="2025-10-21T18:54:07.545" v="671" actId="164"/>
          <ac:spMkLst>
            <pc:docMk/>
            <pc:sldMk cId="1979438569" sldId="259"/>
            <ac:spMk id="5" creationId="{6571C858-78B6-2ACD-B744-937AEF66FD65}"/>
          </ac:spMkLst>
        </pc:spChg>
        <pc:spChg chg="mod">
          <ac:chgData name="Ahmet Dİnçer" userId="67724781acca7b11" providerId="LiveId" clId="{DABFF0D7-F02B-4B7E-95E2-6B43D0C12EFC}" dt="2025-10-21T18:54:07.545" v="671" actId="164"/>
          <ac:spMkLst>
            <pc:docMk/>
            <pc:sldMk cId="1979438569" sldId="259"/>
            <ac:spMk id="6" creationId="{96340E36-CDD5-1D0E-4DDD-25163B317F2E}"/>
          </ac:spMkLst>
        </pc:spChg>
        <pc:spChg chg="mod">
          <ac:chgData name="Ahmet Dİnçer" userId="67724781acca7b11" providerId="LiveId" clId="{DABFF0D7-F02B-4B7E-95E2-6B43D0C12EFC}" dt="2025-10-21T18:54:07.545" v="671" actId="164"/>
          <ac:spMkLst>
            <pc:docMk/>
            <pc:sldMk cId="1979438569" sldId="259"/>
            <ac:spMk id="7" creationId="{8709BAB9-729F-B2CE-9987-8FA6F2067952}"/>
          </ac:spMkLst>
        </pc:spChg>
        <pc:spChg chg="mod">
          <ac:chgData name="Ahmet Dİnçer" userId="67724781acca7b11" providerId="LiveId" clId="{DABFF0D7-F02B-4B7E-95E2-6B43D0C12EFC}" dt="2025-10-21T18:54:07.545" v="671" actId="164"/>
          <ac:spMkLst>
            <pc:docMk/>
            <pc:sldMk cId="1979438569" sldId="259"/>
            <ac:spMk id="9" creationId="{347311CF-75E6-3C85-679F-BC80CDD96889}"/>
          </ac:spMkLst>
        </pc:spChg>
        <pc:spChg chg="add del mod">
          <ac:chgData name="Ahmet Dİnçer" userId="67724781acca7b11" providerId="LiveId" clId="{DABFF0D7-F02B-4B7E-95E2-6B43D0C12EFC}" dt="2025-10-20T19:14:46.242" v="433" actId="21"/>
          <ac:spMkLst>
            <pc:docMk/>
            <pc:sldMk cId="1979438569" sldId="259"/>
            <ac:spMk id="10" creationId="{74B0F745-719E-DED8-8AE1-313DD42FA96E}"/>
          </ac:spMkLst>
        </pc:spChg>
        <pc:spChg chg="add del mod">
          <ac:chgData name="Ahmet Dİnçer" userId="67724781acca7b11" providerId="LiveId" clId="{DABFF0D7-F02B-4B7E-95E2-6B43D0C12EFC}" dt="2025-10-19T11:50:06.231" v="293" actId="21"/>
          <ac:spMkLst>
            <pc:docMk/>
            <pc:sldMk cId="1979438569" sldId="259"/>
            <ac:spMk id="10" creationId="{D4052389-FBBA-BC3C-5A68-70D57040033C}"/>
          </ac:spMkLst>
        </pc:spChg>
        <pc:spChg chg="add del mod">
          <ac:chgData name="Ahmet Dİnçer" userId="67724781acca7b11" providerId="LiveId" clId="{DABFF0D7-F02B-4B7E-95E2-6B43D0C12EFC}" dt="2025-10-20T19:08:00.326" v="308" actId="21"/>
          <ac:spMkLst>
            <pc:docMk/>
            <pc:sldMk cId="1979438569" sldId="259"/>
            <ac:spMk id="11" creationId="{512B1162-2E56-BFA8-4342-4B9030747345}"/>
          </ac:spMkLst>
        </pc:spChg>
        <pc:spChg chg="mod">
          <ac:chgData name="Ahmet Dİnçer" userId="67724781acca7b11" providerId="LiveId" clId="{DABFF0D7-F02B-4B7E-95E2-6B43D0C12EFC}" dt="2025-10-21T18:54:07.545" v="671" actId="164"/>
          <ac:spMkLst>
            <pc:docMk/>
            <pc:sldMk cId="1979438569" sldId="259"/>
            <ac:spMk id="12" creationId="{794C4390-13B7-BF68-84B5-C69ED8F76627}"/>
          </ac:spMkLst>
        </pc:spChg>
        <pc:spChg chg="mod">
          <ac:chgData name="Ahmet Dİnçer" userId="67724781acca7b11" providerId="LiveId" clId="{DABFF0D7-F02B-4B7E-95E2-6B43D0C12EFC}" dt="2025-10-21T18:54:07.545" v="671" actId="164"/>
          <ac:spMkLst>
            <pc:docMk/>
            <pc:sldMk cId="1979438569" sldId="259"/>
            <ac:spMk id="13" creationId="{89EBAECD-4849-AC2C-4954-A6AAFB4FEFB0}"/>
          </ac:spMkLst>
        </pc:spChg>
        <pc:spChg chg="add del mod">
          <ac:chgData name="Ahmet Dİnçer" userId="67724781acca7b11" providerId="LiveId" clId="{DABFF0D7-F02B-4B7E-95E2-6B43D0C12EFC}" dt="2025-10-19T11:53:17.737" v="305" actId="21"/>
          <ac:spMkLst>
            <pc:docMk/>
            <pc:sldMk cId="1979438569" sldId="259"/>
            <ac:spMk id="15" creationId="{A7D4DE7E-F30D-6A78-9DAB-33732F610807}"/>
          </ac:spMkLst>
        </pc:spChg>
        <pc:spChg chg="mod">
          <ac:chgData name="Ahmet Dİnçer" userId="67724781acca7b11" providerId="LiveId" clId="{DABFF0D7-F02B-4B7E-95E2-6B43D0C12EFC}" dt="2025-10-21T18:50:48.002" v="657" actId="571"/>
          <ac:spMkLst>
            <pc:docMk/>
            <pc:sldMk cId="1979438569" sldId="259"/>
            <ac:spMk id="16" creationId="{99B5FFF9-B7C9-BB35-6C16-B0114AE63BCB}"/>
          </ac:spMkLst>
        </pc:spChg>
        <pc:spChg chg="add mod">
          <ac:chgData name="Ahmet Dİnçer" userId="67724781acca7b11" providerId="LiveId" clId="{DABFF0D7-F02B-4B7E-95E2-6B43D0C12EFC}" dt="2025-10-20T19:15:31.004" v="443" actId="20577"/>
          <ac:spMkLst>
            <pc:docMk/>
            <pc:sldMk cId="1979438569" sldId="259"/>
            <ac:spMk id="17" creationId="{EACE37F7-794A-9E79-0006-5DB16C133AC7}"/>
          </ac:spMkLst>
        </pc:spChg>
        <pc:spChg chg="mod">
          <ac:chgData name="Ahmet Dİnçer" userId="67724781acca7b11" providerId="LiveId" clId="{DABFF0D7-F02B-4B7E-95E2-6B43D0C12EFC}" dt="2025-10-20T19:15:55.727" v="445" actId="20577"/>
          <ac:spMkLst>
            <pc:docMk/>
            <pc:sldMk cId="1979438569" sldId="259"/>
            <ac:spMk id="20" creationId="{07AF6024-B859-0D33-D088-5A299AF35678}"/>
          </ac:spMkLst>
        </pc:spChg>
        <pc:spChg chg="add del">
          <ac:chgData name="Ahmet Dİnçer" userId="67724781acca7b11" providerId="LiveId" clId="{DABFF0D7-F02B-4B7E-95E2-6B43D0C12EFC}" dt="2025-10-21T20:30:42.445" v="766" actId="478"/>
          <ac:spMkLst>
            <pc:docMk/>
            <pc:sldMk cId="1979438569" sldId="259"/>
            <ac:spMk id="21" creationId="{F5956015-3196-F33D-2BC9-45F18C525DA5}"/>
          </ac:spMkLst>
        </pc:spChg>
        <pc:spChg chg="add del">
          <ac:chgData name="Ahmet Dİnçer" userId="67724781acca7b11" providerId="LiveId" clId="{DABFF0D7-F02B-4B7E-95E2-6B43D0C12EFC}" dt="2025-10-21T20:30:42.445" v="766" actId="478"/>
          <ac:spMkLst>
            <pc:docMk/>
            <pc:sldMk cId="1979438569" sldId="259"/>
            <ac:spMk id="22" creationId="{7244E56E-977D-8757-E471-C140DCFA755B}"/>
          </ac:spMkLst>
        </pc:spChg>
        <pc:spChg chg="del">
          <ac:chgData name="Ahmet Dİnçer" userId="67724781acca7b11" providerId="LiveId" clId="{DABFF0D7-F02B-4B7E-95E2-6B43D0C12EFC}" dt="2025-10-20T19:15:06.826" v="438" actId="21"/>
          <ac:spMkLst>
            <pc:docMk/>
            <pc:sldMk cId="1979438569" sldId="259"/>
            <ac:spMk id="23" creationId="{1E276038-E7FB-1855-793A-8B0311252C0B}"/>
          </ac:spMkLst>
        </pc:spChg>
        <pc:spChg chg="mod">
          <ac:chgData name="Ahmet Dİnçer" userId="67724781acca7b11" providerId="LiveId" clId="{DABFF0D7-F02B-4B7E-95E2-6B43D0C12EFC}" dt="2025-10-21T18:50:48.002" v="657" actId="571"/>
          <ac:spMkLst>
            <pc:docMk/>
            <pc:sldMk cId="1979438569" sldId="259"/>
            <ac:spMk id="23" creationId="{8789BC46-FFA7-CD80-E341-85FBD4ABD2B4}"/>
          </ac:spMkLst>
        </pc:spChg>
        <pc:spChg chg="add del">
          <ac:chgData name="Ahmet Dİnçer" userId="67724781acca7b11" providerId="LiveId" clId="{DABFF0D7-F02B-4B7E-95E2-6B43D0C12EFC}" dt="2025-10-21T20:30:42.445" v="766" actId="478"/>
          <ac:spMkLst>
            <pc:docMk/>
            <pc:sldMk cId="1979438569" sldId="259"/>
            <ac:spMk id="24" creationId="{C6344410-8421-5E48-A6BE-95270D46AED1}"/>
          </ac:spMkLst>
        </pc:spChg>
        <pc:spChg chg="add del">
          <ac:chgData name="Ahmet Dİnçer" userId="67724781acca7b11" providerId="LiveId" clId="{DABFF0D7-F02B-4B7E-95E2-6B43D0C12EFC}" dt="2025-10-21T20:30:42.445" v="766" actId="478"/>
          <ac:spMkLst>
            <pc:docMk/>
            <pc:sldMk cId="1979438569" sldId="259"/>
            <ac:spMk id="25" creationId="{56D259D4-514F-FB32-6B13-EA7006857BC0}"/>
          </ac:spMkLst>
        </pc:spChg>
        <pc:spChg chg="add del">
          <ac:chgData name="Ahmet Dİnçer" userId="67724781acca7b11" providerId="LiveId" clId="{DABFF0D7-F02B-4B7E-95E2-6B43D0C12EFC}" dt="2025-10-21T20:30:42.445" v="766" actId="478"/>
          <ac:spMkLst>
            <pc:docMk/>
            <pc:sldMk cId="1979438569" sldId="259"/>
            <ac:spMk id="26" creationId="{401065A7-90D2-E26A-B4B1-9A5BDBFCAA81}"/>
          </ac:spMkLst>
        </pc:spChg>
        <pc:spChg chg="mod">
          <ac:chgData name="Ahmet Dİnçer" userId="67724781acca7b11" providerId="LiveId" clId="{DABFF0D7-F02B-4B7E-95E2-6B43D0C12EFC}" dt="2025-10-21T18:50:48.002" v="657" actId="571"/>
          <ac:spMkLst>
            <pc:docMk/>
            <pc:sldMk cId="1979438569" sldId="259"/>
            <ac:spMk id="27" creationId="{5C9FDABD-E447-37EE-EF6D-D3900FD4EAB0}"/>
          </ac:spMkLst>
        </pc:spChg>
        <pc:spChg chg="mod">
          <ac:chgData name="Ahmet Dİnçer" userId="67724781acca7b11" providerId="LiveId" clId="{DABFF0D7-F02B-4B7E-95E2-6B43D0C12EFC}" dt="2025-10-21T18:50:48.002" v="657" actId="571"/>
          <ac:spMkLst>
            <pc:docMk/>
            <pc:sldMk cId="1979438569" sldId="259"/>
            <ac:spMk id="29" creationId="{EA945B1E-9805-5EFC-E504-07A4EECB678C}"/>
          </ac:spMkLst>
        </pc:spChg>
        <pc:spChg chg="mod">
          <ac:chgData name="Ahmet Dİnçer" userId="67724781acca7b11" providerId="LiveId" clId="{DABFF0D7-F02B-4B7E-95E2-6B43D0C12EFC}" dt="2025-10-21T18:50:48.002" v="657" actId="571"/>
          <ac:spMkLst>
            <pc:docMk/>
            <pc:sldMk cId="1979438569" sldId="259"/>
            <ac:spMk id="30" creationId="{84A322FA-712B-D1C3-2255-6709A4D27C46}"/>
          </ac:spMkLst>
        </pc:spChg>
        <pc:spChg chg="mod">
          <ac:chgData name="Ahmet Dİnçer" userId="67724781acca7b11" providerId="LiveId" clId="{DABFF0D7-F02B-4B7E-95E2-6B43D0C12EFC}" dt="2025-10-20T19:15:56.519" v="446"/>
          <ac:spMkLst>
            <pc:docMk/>
            <pc:sldMk cId="1979438569" sldId="259"/>
            <ac:spMk id="30" creationId="{AF2C1E00-EFE0-0B8D-1D8D-830CC9C10E9E}"/>
          </ac:spMkLst>
        </pc:spChg>
        <pc:spChg chg="mod">
          <ac:chgData name="Ahmet Dİnçer" userId="67724781acca7b11" providerId="LiveId" clId="{DABFF0D7-F02B-4B7E-95E2-6B43D0C12EFC}" dt="2025-10-21T18:50:48.002" v="657" actId="571"/>
          <ac:spMkLst>
            <pc:docMk/>
            <pc:sldMk cId="1979438569" sldId="259"/>
            <ac:spMk id="31" creationId="{90562F6D-8ACD-173A-A7DD-E8699EA4D4F7}"/>
          </ac:spMkLst>
        </pc:spChg>
        <pc:spChg chg="add mod">
          <ac:chgData name="Ahmet Dİnçer" userId="67724781acca7b11" providerId="LiveId" clId="{DABFF0D7-F02B-4B7E-95E2-6B43D0C12EFC}" dt="2025-10-20T19:16:19.232" v="450" actId="1076"/>
          <ac:spMkLst>
            <pc:docMk/>
            <pc:sldMk cId="1979438569" sldId="259"/>
            <ac:spMk id="32" creationId="{401812F1-492A-D001-1311-4FB47521038C}"/>
          </ac:spMkLst>
        </pc:spChg>
        <pc:spChg chg="mod">
          <ac:chgData name="Ahmet Dİnçer" userId="67724781acca7b11" providerId="LiveId" clId="{DABFF0D7-F02B-4B7E-95E2-6B43D0C12EFC}" dt="2025-10-21T18:50:48.002" v="657" actId="571"/>
          <ac:spMkLst>
            <pc:docMk/>
            <pc:sldMk cId="1979438569" sldId="259"/>
            <ac:spMk id="33" creationId="{9EC55FA1-1CA7-9153-3847-BC9703F64C1F}"/>
          </ac:spMkLst>
        </pc:spChg>
        <pc:spChg chg="add mod">
          <ac:chgData name="Ahmet Dİnçer" userId="67724781acca7b11" providerId="LiveId" clId="{DABFF0D7-F02B-4B7E-95E2-6B43D0C12EFC}" dt="2025-10-21T18:54:09.740" v="676" actId="1076"/>
          <ac:spMkLst>
            <pc:docMk/>
            <pc:sldMk cId="1979438569" sldId="259"/>
            <ac:spMk id="34" creationId="{447BB284-ACE8-2719-8D02-E29B0329E2B2}"/>
          </ac:spMkLst>
        </pc:spChg>
        <pc:spChg chg="add mod">
          <ac:chgData name="Ahmet Dİnçer" userId="67724781acca7b11" providerId="LiveId" clId="{DABFF0D7-F02B-4B7E-95E2-6B43D0C12EFC}" dt="2025-10-21T18:54:08.129" v="673" actId="1076"/>
          <ac:spMkLst>
            <pc:docMk/>
            <pc:sldMk cId="1979438569" sldId="259"/>
            <ac:spMk id="35" creationId="{8133CA82-37D9-3B8E-8C83-F51421314DF7}"/>
          </ac:spMkLst>
        </pc:spChg>
        <pc:grpChg chg="add mod">
          <ac:chgData name="Ahmet Dİnçer" userId="67724781acca7b11" providerId="LiveId" clId="{DABFF0D7-F02B-4B7E-95E2-6B43D0C12EFC}" dt="2025-10-21T18:50:48.002" v="657" actId="571"/>
          <ac:grpSpMkLst>
            <pc:docMk/>
            <pc:sldMk cId="1979438569" sldId="259"/>
            <ac:grpSpMk id="11" creationId="{9DA4C58B-7D2D-6A4F-6DA4-D2C997A2CBFA}"/>
          </ac:grpSpMkLst>
        </pc:grpChg>
        <pc:grpChg chg="add mod">
          <ac:chgData name="Ahmet Dİnçer" userId="67724781acca7b11" providerId="LiveId" clId="{DABFF0D7-F02B-4B7E-95E2-6B43D0C12EFC}" dt="2025-10-21T18:54:10.540" v="677" actId="688"/>
          <ac:grpSpMkLst>
            <pc:docMk/>
            <pc:sldMk cId="1979438569" sldId="259"/>
            <ac:grpSpMk id="14" creationId="{9558DE39-388F-5B07-B53C-19D333E2C87D}"/>
          </ac:grpSpMkLst>
        </pc:grpChg>
        <pc:grpChg chg="add mod">
          <ac:chgData name="Ahmet Dİnçer" userId="67724781acca7b11" providerId="LiveId" clId="{DABFF0D7-F02B-4B7E-95E2-6B43D0C12EFC}" dt="2025-10-20T19:15:51.494" v="444"/>
          <ac:grpSpMkLst>
            <pc:docMk/>
            <pc:sldMk cId="1979438569" sldId="259"/>
            <ac:grpSpMk id="18" creationId="{84527208-4F22-010B-37D2-CCE23A5C00D5}"/>
          </ac:grpSpMkLst>
        </pc:grpChg>
        <pc:grpChg chg="add del mod">
          <ac:chgData name="Ahmet Dİnçer" userId="67724781acca7b11" providerId="LiveId" clId="{DABFF0D7-F02B-4B7E-95E2-6B43D0C12EFC}" dt="2025-10-20T19:15:58.854" v="447" actId="21"/>
          <ac:grpSpMkLst>
            <pc:docMk/>
            <pc:sldMk cId="1979438569" sldId="259"/>
            <ac:grpSpMk id="27" creationId="{7B7B1226-ABC0-ED0C-E40E-F8BC230EA46A}"/>
          </ac:grpSpMkLst>
        </pc:grpChg>
        <pc:grpChg chg="add mod">
          <ac:chgData name="Ahmet Dİnçer" userId="67724781acca7b11" providerId="LiveId" clId="{DABFF0D7-F02B-4B7E-95E2-6B43D0C12EFC}" dt="2025-10-21T18:54:07.545" v="671" actId="164"/>
          <ac:grpSpMkLst>
            <pc:docMk/>
            <pc:sldMk cId="1979438569" sldId="259"/>
            <ac:grpSpMk id="36" creationId="{2ACB0CB3-3E29-1D6C-969A-8B6EC979D3E5}"/>
          </ac:grpSpMkLst>
        </pc:grpChg>
        <pc:picChg chg="add mod">
          <ac:chgData name="Ahmet Dİnçer" userId="67724781acca7b11" providerId="LiveId" clId="{DABFF0D7-F02B-4B7E-95E2-6B43D0C12EFC}" dt="2025-10-21T18:35:35.547" v="576" actId="14100"/>
          <ac:picMkLst>
            <pc:docMk/>
            <pc:sldMk cId="1979438569" sldId="259"/>
            <ac:picMk id="10" creationId="{7B5CACA7-1984-FC98-7EE2-11BFCECFFF17}"/>
          </ac:picMkLst>
        </pc:picChg>
        <pc:picChg chg="add mod">
          <ac:chgData name="Ahmet Dİnçer" userId="67724781acca7b11" providerId="LiveId" clId="{DABFF0D7-F02B-4B7E-95E2-6B43D0C12EFC}" dt="2025-10-20T19:15:08.940" v="439" actId="1076"/>
          <ac:picMkLst>
            <pc:docMk/>
            <pc:sldMk cId="1979438569" sldId="259"/>
            <ac:picMk id="15" creationId="{240FDE23-0E12-2B0B-8E0F-179CC8250164}"/>
          </ac:picMkLst>
        </pc:picChg>
        <pc:picChg chg="mod">
          <ac:chgData name="Ahmet Dİnçer" userId="67724781acca7b11" providerId="LiveId" clId="{DABFF0D7-F02B-4B7E-95E2-6B43D0C12EFC}" dt="2025-10-20T19:15:51.494" v="444"/>
          <ac:picMkLst>
            <pc:docMk/>
            <pc:sldMk cId="1979438569" sldId="259"/>
            <ac:picMk id="19" creationId="{9BBBAA6B-542C-A0F4-4F3A-088AFE77FAF9}"/>
          </ac:picMkLst>
        </pc:picChg>
        <pc:picChg chg="mod">
          <ac:chgData name="Ahmet Dİnçer" userId="67724781acca7b11" providerId="LiveId" clId="{DABFF0D7-F02B-4B7E-95E2-6B43D0C12EFC}" dt="2025-10-21T18:40:44.220" v="628" actId="1076"/>
          <ac:picMkLst>
            <pc:docMk/>
            <pc:sldMk cId="1979438569" sldId="259"/>
            <ac:picMk id="28" creationId="{E15EDA14-579E-8E76-397A-C2DF9887415C}"/>
          </ac:picMkLst>
        </pc:picChg>
        <pc:picChg chg="mod">
          <ac:chgData name="Ahmet Dİnçer" userId="67724781acca7b11" providerId="LiveId" clId="{DABFF0D7-F02B-4B7E-95E2-6B43D0C12EFC}" dt="2025-10-20T19:15:56.519" v="446"/>
          <ac:picMkLst>
            <pc:docMk/>
            <pc:sldMk cId="1979438569" sldId="259"/>
            <ac:picMk id="29" creationId="{A6316841-9B6A-17F6-613E-032CE8A9DAA8}"/>
          </ac:picMkLst>
        </pc:picChg>
      </pc:sldChg>
      <pc:sldChg chg="addSp delSp modSp add del mod modTransition">
        <pc:chgData name="Ahmet Dİnçer" userId="67724781acca7b11" providerId="LiveId" clId="{DABFF0D7-F02B-4B7E-95E2-6B43D0C12EFC}" dt="2025-10-19T11:44:47.717" v="253" actId="2696"/>
        <pc:sldMkLst>
          <pc:docMk/>
          <pc:sldMk cId="2136465641" sldId="259"/>
        </pc:sldMkLst>
        <pc:spChg chg="mod topLvl">
          <ac:chgData name="Ahmet Dİnçer" userId="67724781acca7b11" providerId="LiveId" clId="{DABFF0D7-F02B-4B7E-95E2-6B43D0C12EFC}" dt="2025-10-19T11:41:18.557" v="217" actId="165"/>
          <ac:spMkLst>
            <pc:docMk/>
            <pc:sldMk cId="2136465641" sldId="259"/>
            <ac:spMk id="5" creationId="{EBB2346D-93D3-D299-D296-8E04C4822A8B}"/>
          </ac:spMkLst>
        </pc:spChg>
        <pc:spChg chg="mod topLvl">
          <ac:chgData name="Ahmet Dİnçer" userId="67724781acca7b11" providerId="LiveId" clId="{DABFF0D7-F02B-4B7E-95E2-6B43D0C12EFC}" dt="2025-10-19T11:41:30.185" v="218" actId="165"/>
          <ac:spMkLst>
            <pc:docMk/>
            <pc:sldMk cId="2136465641" sldId="259"/>
            <ac:spMk id="7" creationId="{CC10715B-D14B-00B0-3D24-FF982FBE8B8A}"/>
          </ac:spMkLst>
        </pc:spChg>
        <pc:spChg chg="mod topLvl">
          <ac:chgData name="Ahmet Dİnçer" userId="67724781acca7b11" providerId="LiveId" clId="{DABFF0D7-F02B-4B7E-95E2-6B43D0C12EFC}" dt="2025-10-19T11:41:30.185" v="218" actId="165"/>
          <ac:spMkLst>
            <pc:docMk/>
            <pc:sldMk cId="2136465641" sldId="259"/>
            <ac:spMk id="9" creationId="{838C0D90-D176-61FD-7297-C6DA34DBA123}"/>
          </ac:spMkLst>
        </pc:spChg>
        <pc:spChg chg="mod topLvl">
          <ac:chgData name="Ahmet Dİnçer" userId="67724781acca7b11" providerId="LiveId" clId="{DABFF0D7-F02B-4B7E-95E2-6B43D0C12EFC}" dt="2025-10-19T11:43:42.017" v="246" actId="14100"/>
          <ac:spMkLst>
            <pc:docMk/>
            <pc:sldMk cId="2136465641" sldId="259"/>
            <ac:spMk id="10" creationId="{ED20FB66-110F-3332-F3F7-1A6021A9C34A}"/>
          </ac:spMkLst>
        </pc:spChg>
        <pc:spChg chg="mod topLvl">
          <ac:chgData name="Ahmet Dİnçer" userId="67724781acca7b11" providerId="LiveId" clId="{DABFF0D7-F02B-4B7E-95E2-6B43D0C12EFC}" dt="2025-10-19T11:41:30.185" v="218" actId="165"/>
          <ac:spMkLst>
            <pc:docMk/>
            <pc:sldMk cId="2136465641" sldId="259"/>
            <ac:spMk id="11" creationId="{3AF1A0C6-CD80-F5D4-76EF-7EC642E707AA}"/>
          </ac:spMkLst>
        </pc:spChg>
        <pc:spChg chg="mod">
          <ac:chgData name="Ahmet Dİnçer" userId="67724781acca7b11" providerId="LiveId" clId="{DABFF0D7-F02B-4B7E-95E2-6B43D0C12EFC}" dt="2025-10-19T11:32:21.176" v="172" actId="164"/>
          <ac:spMkLst>
            <pc:docMk/>
            <pc:sldMk cId="2136465641" sldId="259"/>
            <ac:spMk id="13" creationId="{89EBAECD-4849-AC2C-4954-A6AAFB4FEFB0}"/>
          </ac:spMkLst>
        </pc:spChg>
        <pc:spChg chg="mod topLvl">
          <ac:chgData name="Ahmet Dİnçer" userId="67724781acca7b11" providerId="LiveId" clId="{DABFF0D7-F02B-4B7E-95E2-6B43D0C12EFC}" dt="2025-10-19T11:41:30.185" v="218" actId="165"/>
          <ac:spMkLst>
            <pc:docMk/>
            <pc:sldMk cId="2136465641" sldId="259"/>
            <ac:spMk id="19" creationId="{3F1983DC-A053-94D3-24AC-045EFACDC93E}"/>
          </ac:spMkLst>
        </pc:spChg>
        <pc:spChg chg="mod">
          <ac:chgData name="Ahmet Dİnçer" userId="67724781acca7b11" providerId="LiveId" clId="{DABFF0D7-F02B-4B7E-95E2-6B43D0C12EFC}" dt="2025-10-19T11:32:58.248" v="175" actId="1076"/>
          <ac:spMkLst>
            <pc:docMk/>
            <pc:sldMk cId="2136465641" sldId="259"/>
            <ac:spMk id="21" creationId="{F5956015-3196-F33D-2BC9-45F18C525DA5}"/>
          </ac:spMkLst>
        </pc:spChg>
        <pc:spChg chg="mod">
          <ac:chgData name="Ahmet Dİnçer" userId="67724781acca7b11" providerId="LiveId" clId="{DABFF0D7-F02B-4B7E-95E2-6B43D0C12EFC}" dt="2025-10-19T11:38:43.707" v="210" actId="164"/>
          <ac:spMkLst>
            <pc:docMk/>
            <pc:sldMk cId="2136465641" sldId="259"/>
            <ac:spMk id="22" creationId="{7244E56E-977D-8757-E471-C140DCFA755B}"/>
          </ac:spMkLst>
        </pc:spChg>
        <pc:spChg chg="mod">
          <ac:chgData name="Ahmet Dİnçer" userId="67724781acca7b11" providerId="LiveId" clId="{DABFF0D7-F02B-4B7E-95E2-6B43D0C12EFC}" dt="2025-10-19T11:38:43.707" v="210" actId="164"/>
          <ac:spMkLst>
            <pc:docMk/>
            <pc:sldMk cId="2136465641" sldId="259"/>
            <ac:spMk id="23" creationId="{1E276038-E7FB-1855-793A-8B0311252C0B}"/>
          </ac:spMkLst>
        </pc:spChg>
        <pc:spChg chg="mod">
          <ac:chgData name="Ahmet Dİnçer" userId="67724781acca7b11" providerId="LiveId" clId="{DABFF0D7-F02B-4B7E-95E2-6B43D0C12EFC}" dt="2025-10-19T11:38:43.707" v="210" actId="164"/>
          <ac:spMkLst>
            <pc:docMk/>
            <pc:sldMk cId="2136465641" sldId="259"/>
            <ac:spMk id="24" creationId="{C6344410-8421-5E48-A6BE-95270D46AED1}"/>
          </ac:spMkLst>
        </pc:spChg>
        <pc:spChg chg="mod">
          <ac:chgData name="Ahmet Dİnçer" userId="67724781acca7b11" providerId="LiveId" clId="{DABFF0D7-F02B-4B7E-95E2-6B43D0C12EFC}" dt="2025-10-19T11:38:43.707" v="210" actId="164"/>
          <ac:spMkLst>
            <pc:docMk/>
            <pc:sldMk cId="2136465641" sldId="259"/>
            <ac:spMk id="25" creationId="{56D259D4-514F-FB32-6B13-EA7006857BC0}"/>
          </ac:spMkLst>
        </pc:spChg>
        <pc:spChg chg="mod">
          <ac:chgData name="Ahmet Dİnçer" userId="67724781acca7b11" providerId="LiveId" clId="{DABFF0D7-F02B-4B7E-95E2-6B43D0C12EFC}" dt="2025-10-19T11:33:16.999" v="180" actId="1076"/>
          <ac:spMkLst>
            <pc:docMk/>
            <pc:sldMk cId="2136465641" sldId="259"/>
            <ac:spMk id="26" creationId="{401065A7-90D2-E26A-B4B1-9A5BDBFCAA81}"/>
          </ac:spMkLst>
        </pc:spChg>
        <pc:spChg chg="mod topLvl">
          <ac:chgData name="Ahmet Dİnçer" userId="67724781acca7b11" providerId="LiveId" clId="{DABFF0D7-F02B-4B7E-95E2-6B43D0C12EFC}" dt="2025-10-19T11:41:30.185" v="218" actId="165"/>
          <ac:spMkLst>
            <pc:docMk/>
            <pc:sldMk cId="2136465641" sldId="259"/>
            <ac:spMk id="27" creationId="{98D6E444-55B0-A16A-6E20-0FE7B794AE06}"/>
          </ac:spMkLst>
        </pc:spChg>
        <pc:spChg chg="add mod">
          <ac:chgData name="Ahmet Dİnçer" userId="67724781acca7b11" providerId="LiveId" clId="{DABFF0D7-F02B-4B7E-95E2-6B43D0C12EFC}" dt="2025-10-19T11:38:43.707" v="210" actId="164"/>
          <ac:spMkLst>
            <pc:docMk/>
            <pc:sldMk cId="2136465641" sldId="259"/>
            <ac:spMk id="29" creationId="{B5F21FF3-A7A5-7D1E-40AA-FC2290468DFD}"/>
          </ac:spMkLst>
        </pc:spChg>
        <pc:grpChg chg="add mod">
          <ac:chgData name="Ahmet Dİnçer" userId="67724781acca7b11" providerId="LiveId" clId="{DABFF0D7-F02B-4B7E-95E2-6B43D0C12EFC}" dt="2025-10-19T11:32:49.724" v="174" actId="688"/>
          <ac:grpSpMkLst>
            <pc:docMk/>
            <pc:sldMk cId="2136465641" sldId="259"/>
            <ac:grpSpMk id="2" creationId="{33CFDD10-691F-CF51-F714-B31F93F8EF29}"/>
          </ac:grpSpMkLst>
        </pc:grpChg>
        <pc:grpChg chg="add del mod">
          <ac:chgData name="Ahmet Dİnçer" userId="67724781acca7b11" providerId="LiveId" clId="{DABFF0D7-F02B-4B7E-95E2-6B43D0C12EFC}" dt="2025-10-19T11:41:18.557" v="217" actId="165"/>
          <ac:grpSpMkLst>
            <pc:docMk/>
            <pc:sldMk cId="2136465641" sldId="259"/>
            <ac:grpSpMk id="3" creationId="{1AD50132-1A14-C568-61BC-DF3590579C67}"/>
          </ac:grpSpMkLst>
        </pc:grpChg>
        <pc:grpChg chg="del mod topLvl">
          <ac:chgData name="Ahmet Dİnçer" userId="67724781acca7b11" providerId="LiveId" clId="{DABFF0D7-F02B-4B7E-95E2-6B43D0C12EFC}" dt="2025-10-19T11:41:30.185" v="218" actId="165"/>
          <ac:grpSpMkLst>
            <pc:docMk/>
            <pc:sldMk cId="2136465641" sldId="259"/>
            <ac:grpSpMk id="6" creationId="{426815C6-405D-8030-E613-02A1C5A08123}"/>
          </ac:grpSpMkLst>
        </pc:grpChg>
        <pc:grpChg chg="mod">
          <ac:chgData name="Ahmet Dİnçer" userId="67724781acca7b11" providerId="LiveId" clId="{DABFF0D7-F02B-4B7E-95E2-6B43D0C12EFC}" dt="2025-10-19T11:32:21.176" v="172" actId="164"/>
          <ac:grpSpMkLst>
            <pc:docMk/>
            <pc:sldMk cId="2136465641" sldId="259"/>
            <ac:grpSpMk id="20" creationId="{F0340EF6-8918-ECE1-2208-C6993E5431F7}"/>
          </ac:grpSpMkLst>
        </pc:grpChg>
        <pc:grpChg chg="add mod">
          <ac:chgData name="Ahmet Dİnçer" userId="67724781acca7b11" providerId="LiveId" clId="{DABFF0D7-F02B-4B7E-95E2-6B43D0C12EFC}" dt="2025-10-19T11:38:43.707" v="210" actId="164"/>
          <ac:grpSpMkLst>
            <pc:docMk/>
            <pc:sldMk cId="2136465641" sldId="259"/>
            <ac:grpSpMk id="30" creationId="{48163CB8-7F09-40A0-A926-75F04B3392C1}"/>
          </ac:grpSpMkLst>
        </pc:grpChg>
        <pc:picChg chg="mod">
          <ac:chgData name="Ahmet Dİnçer" userId="67724781acca7b11" providerId="LiveId" clId="{DABFF0D7-F02B-4B7E-95E2-6B43D0C12EFC}" dt="2025-10-19T11:44:30.864" v="252" actId="1076"/>
          <ac:picMkLst>
            <pc:docMk/>
            <pc:sldMk cId="2136465641" sldId="259"/>
            <ac:picMk id="28" creationId="{E15EDA14-579E-8E76-397A-C2DF9887415C}"/>
          </ac:picMkLst>
        </pc:picChg>
      </pc:sldChg>
      <pc:sldChg chg="modSp add del mod">
        <pc:chgData name="Ahmet Dİnçer" userId="67724781acca7b11" providerId="LiveId" clId="{DABFF0D7-F02B-4B7E-95E2-6B43D0C12EFC}" dt="2025-10-19T11:46:01.169" v="263" actId="2696"/>
        <pc:sldMkLst>
          <pc:docMk/>
          <pc:sldMk cId="4289889900" sldId="259"/>
        </pc:sldMkLst>
        <pc:picChg chg="mod">
          <ac:chgData name="Ahmet Dİnçer" userId="67724781acca7b11" providerId="LiveId" clId="{DABFF0D7-F02B-4B7E-95E2-6B43D0C12EFC}" dt="2025-10-19T11:44:54.493" v="255" actId="1076"/>
          <ac:picMkLst>
            <pc:docMk/>
            <pc:sldMk cId="4289889900" sldId="259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30:37.259" v="765" actId="478"/>
        <pc:sldMkLst>
          <pc:docMk/>
          <pc:sldMk cId="1880690966" sldId="260"/>
        </pc:sldMkLst>
        <pc:spChg chg="del">
          <ac:chgData name="Ahmet Dİnçer" userId="67724781acca7b11" providerId="LiveId" clId="{DABFF0D7-F02B-4B7E-95E2-6B43D0C12EFC}" dt="2025-10-21T20:30:37.259" v="765" actId="478"/>
          <ac:spMkLst>
            <pc:docMk/>
            <pc:sldMk cId="1880690966" sldId="260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20:30:37.259" v="765" actId="478"/>
          <ac:spMkLst>
            <pc:docMk/>
            <pc:sldMk cId="1880690966" sldId="260"/>
            <ac:spMk id="22" creationId="{7244E56E-977D-8757-E471-C140DCFA755B}"/>
          </ac:spMkLst>
        </pc:spChg>
        <pc:spChg chg="del">
          <ac:chgData name="Ahmet Dİnçer" userId="67724781acca7b11" providerId="LiveId" clId="{DABFF0D7-F02B-4B7E-95E2-6B43D0C12EFC}" dt="2025-10-21T20:30:37.259" v="765" actId="478"/>
          <ac:spMkLst>
            <pc:docMk/>
            <pc:sldMk cId="1880690966" sldId="260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20:30:37.259" v="765" actId="478"/>
          <ac:spMkLst>
            <pc:docMk/>
            <pc:sldMk cId="1880690966" sldId="260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20:30:37.259" v="765" actId="478"/>
          <ac:spMkLst>
            <pc:docMk/>
            <pc:sldMk cId="1880690966" sldId="260"/>
            <ac:spMk id="26" creationId="{401065A7-90D2-E26A-B4B1-9A5BDBFCAA81}"/>
          </ac:spMkLst>
        </pc:spChg>
        <pc:spChg chg="mod">
          <ac:chgData name="Ahmet Dİnçer" userId="67724781acca7b11" providerId="LiveId" clId="{DABFF0D7-F02B-4B7E-95E2-6B43D0C12EFC}" dt="2025-10-20T19:16:42.890" v="452"/>
          <ac:spMkLst>
            <pc:docMk/>
            <pc:sldMk cId="1880690966" sldId="260"/>
            <ac:spMk id="32" creationId="{401812F1-492A-D001-1311-4FB47521038C}"/>
          </ac:spMkLst>
        </pc:spChg>
        <pc:picChg chg="add mod">
          <ac:chgData name="Ahmet Dİnçer" userId="67724781acca7b11" providerId="LiveId" clId="{DABFF0D7-F02B-4B7E-95E2-6B43D0C12EFC}" dt="2025-10-21T18:36:23.235" v="599" actId="14100"/>
          <ac:picMkLst>
            <pc:docMk/>
            <pc:sldMk cId="1880690966" sldId="260"/>
            <ac:picMk id="10" creationId="{B333CD3D-FC42-6A0F-1CBC-85112DE28F0E}"/>
          </ac:picMkLst>
        </pc:picChg>
        <pc:picChg chg="mod">
          <ac:chgData name="Ahmet Dİnçer" userId="67724781acca7b11" providerId="LiveId" clId="{DABFF0D7-F02B-4B7E-95E2-6B43D0C12EFC}" dt="2025-10-21T18:43:39.321" v="638" actId="1076"/>
          <ac:picMkLst>
            <pc:docMk/>
            <pc:sldMk cId="1880690966" sldId="260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30:30.578" v="764" actId="478"/>
        <pc:sldMkLst>
          <pc:docMk/>
          <pc:sldMk cId="2214903141" sldId="261"/>
        </pc:sldMkLst>
        <pc:spChg chg="del">
          <ac:chgData name="Ahmet Dİnçer" userId="67724781acca7b11" providerId="LiveId" clId="{DABFF0D7-F02B-4B7E-95E2-6B43D0C12EFC}" dt="2025-10-21T20:30:30.578" v="764" actId="478"/>
          <ac:spMkLst>
            <pc:docMk/>
            <pc:sldMk cId="2214903141" sldId="261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20:30:30.578" v="764" actId="478"/>
          <ac:spMkLst>
            <pc:docMk/>
            <pc:sldMk cId="2214903141" sldId="261"/>
            <ac:spMk id="22" creationId="{7244E56E-977D-8757-E471-C140DCFA755B}"/>
          </ac:spMkLst>
        </pc:spChg>
        <pc:spChg chg="del">
          <ac:chgData name="Ahmet Dİnçer" userId="67724781acca7b11" providerId="LiveId" clId="{DABFF0D7-F02B-4B7E-95E2-6B43D0C12EFC}" dt="2025-10-21T20:30:30.578" v="764" actId="478"/>
          <ac:spMkLst>
            <pc:docMk/>
            <pc:sldMk cId="2214903141" sldId="261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20:30:30.578" v="764" actId="478"/>
          <ac:spMkLst>
            <pc:docMk/>
            <pc:sldMk cId="2214903141" sldId="261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20:30:30.578" v="764" actId="478"/>
          <ac:spMkLst>
            <pc:docMk/>
            <pc:sldMk cId="2214903141" sldId="261"/>
            <ac:spMk id="26" creationId="{401065A7-90D2-E26A-B4B1-9A5BDBFCAA81}"/>
          </ac:spMkLst>
        </pc:spChg>
        <pc:spChg chg="mod">
          <ac:chgData name="Ahmet Dİnçer" userId="67724781acca7b11" providerId="LiveId" clId="{DABFF0D7-F02B-4B7E-95E2-6B43D0C12EFC}" dt="2025-10-20T19:16:53.776" v="454"/>
          <ac:spMkLst>
            <pc:docMk/>
            <pc:sldMk cId="2214903141" sldId="261"/>
            <ac:spMk id="32" creationId="{401812F1-492A-D001-1311-4FB47521038C}"/>
          </ac:spMkLst>
        </pc:spChg>
        <pc:picChg chg="add mod">
          <ac:chgData name="Ahmet Dİnçer" userId="67724781acca7b11" providerId="LiveId" clId="{DABFF0D7-F02B-4B7E-95E2-6B43D0C12EFC}" dt="2025-10-21T18:36:54.937" v="611" actId="14100"/>
          <ac:picMkLst>
            <pc:docMk/>
            <pc:sldMk cId="2214903141" sldId="261"/>
            <ac:picMk id="10" creationId="{EF39222A-DC99-2023-EC62-CF90470369F8}"/>
          </ac:picMkLst>
        </pc:picChg>
        <pc:picChg chg="mod">
          <ac:chgData name="Ahmet Dİnçer" userId="67724781acca7b11" providerId="LiveId" clId="{DABFF0D7-F02B-4B7E-95E2-6B43D0C12EFC}" dt="2025-10-21T18:43:44.279" v="639" actId="1076"/>
          <ac:picMkLst>
            <pc:docMk/>
            <pc:sldMk cId="2214903141" sldId="261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31:11.412" v="767" actId="688"/>
        <pc:sldMkLst>
          <pc:docMk/>
          <pc:sldMk cId="1658294687" sldId="262"/>
        </pc:sldMkLst>
        <pc:spChg chg="mod">
          <ac:chgData name="Ahmet Dİnçer" userId="67724781acca7b11" providerId="LiveId" clId="{DABFF0D7-F02B-4B7E-95E2-6B43D0C12EFC}" dt="2025-10-20T19:17:46.801" v="464" actId="14100"/>
          <ac:spMkLst>
            <pc:docMk/>
            <pc:sldMk cId="1658294687" sldId="262"/>
            <ac:spMk id="17" creationId="{EACE37F7-794A-9E79-0006-5DB16C133AC7}"/>
          </ac:spMkLst>
        </pc:spChg>
        <pc:spChg chg="del">
          <ac:chgData name="Ahmet Dİnçer" userId="67724781acca7b11" providerId="LiveId" clId="{DABFF0D7-F02B-4B7E-95E2-6B43D0C12EFC}" dt="2025-10-21T20:30:24.242" v="763" actId="478"/>
          <ac:spMkLst>
            <pc:docMk/>
            <pc:sldMk cId="1658294687" sldId="262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20:30:24.242" v="763" actId="478"/>
          <ac:spMkLst>
            <pc:docMk/>
            <pc:sldMk cId="1658294687" sldId="262"/>
            <ac:spMk id="22" creationId="{7244E56E-977D-8757-E471-C140DCFA755B}"/>
          </ac:spMkLst>
        </pc:spChg>
        <pc:spChg chg="del">
          <ac:chgData name="Ahmet Dİnçer" userId="67724781acca7b11" providerId="LiveId" clId="{DABFF0D7-F02B-4B7E-95E2-6B43D0C12EFC}" dt="2025-10-21T20:30:24.242" v="763" actId="478"/>
          <ac:spMkLst>
            <pc:docMk/>
            <pc:sldMk cId="1658294687" sldId="262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20:30:24.242" v="763" actId="478"/>
          <ac:spMkLst>
            <pc:docMk/>
            <pc:sldMk cId="1658294687" sldId="262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20:30:24.242" v="763" actId="478"/>
          <ac:spMkLst>
            <pc:docMk/>
            <pc:sldMk cId="1658294687" sldId="262"/>
            <ac:spMk id="26" creationId="{401065A7-90D2-E26A-B4B1-9A5BDBFCAA81}"/>
          </ac:spMkLst>
        </pc:spChg>
        <pc:spChg chg="mod">
          <ac:chgData name="Ahmet Dİnçer" userId="67724781acca7b11" providerId="LiveId" clId="{DABFF0D7-F02B-4B7E-95E2-6B43D0C12EFC}" dt="2025-10-20T19:18:18.659" v="468" actId="20577"/>
          <ac:spMkLst>
            <pc:docMk/>
            <pc:sldMk cId="1658294687" sldId="262"/>
            <ac:spMk id="32" creationId="{401812F1-492A-D001-1311-4FB47521038C}"/>
          </ac:spMkLst>
        </pc:spChg>
        <pc:grpChg chg="mod">
          <ac:chgData name="Ahmet Dİnçer" userId="67724781acca7b11" providerId="LiveId" clId="{DABFF0D7-F02B-4B7E-95E2-6B43D0C12EFC}" dt="2025-10-21T20:31:11.412" v="767" actId="688"/>
          <ac:grpSpMkLst>
            <pc:docMk/>
            <pc:sldMk cId="1658294687" sldId="262"/>
            <ac:grpSpMk id="14" creationId="{9558DE39-388F-5B07-B53C-19D333E2C87D}"/>
          </ac:grpSpMkLst>
        </pc:grpChg>
        <pc:picChg chg="add mod">
          <ac:chgData name="Ahmet Dİnçer" userId="67724781acca7b11" providerId="LiveId" clId="{DABFF0D7-F02B-4B7E-95E2-6B43D0C12EFC}" dt="2025-10-21T18:38:02.446" v="624" actId="14100"/>
          <ac:picMkLst>
            <pc:docMk/>
            <pc:sldMk cId="1658294687" sldId="262"/>
            <ac:picMk id="10" creationId="{9085458F-099D-D622-1AFE-005808D23A75}"/>
          </ac:picMkLst>
        </pc:picChg>
        <pc:picChg chg="mod modCrop">
          <ac:chgData name="Ahmet Dİnçer" userId="67724781acca7b11" providerId="LiveId" clId="{DABFF0D7-F02B-4B7E-95E2-6B43D0C12EFC}" dt="2025-10-20T19:17:36.279" v="461" actId="1076"/>
          <ac:picMkLst>
            <pc:docMk/>
            <pc:sldMk cId="1658294687" sldId="262"/>
            <ac:picMk id="15" creationId="{240FDE23-0E12-2B0B-8E0F-179CC8250164}"/>
          </ac:picMkLst>
        </pc:picChg>
        <pc:picChg chg="mod">
          <ac:chgData name="Ahmet Dİnçer" userId="67724781acca7b11" providerId="LiveId" clId="{DABFF0D7-F02B-4B7E-95E2-6B43D0C12EFC}" dt="2025-10-21T18:43:51.813" v="640" actId="1076"/>
          <ac:picMkLst>
            <pc:docMk/>
            <pc:sldMk cId="1658294687" sldId="262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30:18.407" v="762" actId="478"/>
        <pc:sldMkLst>
          <pc:docMk/>
          <pc:sldMk cId="3565118503" sldId="263"/>
        </pc:sldMkLst>
        <pc:spChg chg="add del mod">
          <ac:chgData name="Ahmet Dİnçer" userId="67724781acca7b11" providerId="LiveId" clId="{DABFF0D7-F02B-4B7E-95E2-6B43D0C12EFC}" dt="2025-10-21T20:30:09.126" v="761" actId="478"/>
          <ac:spMkLst>
            <pc:docMk/>
            <pc:sldMk cId="3565118503" sldId="263"/>
            <ac:spMk id="11" creationId="{22F1646D-51DF-1505-A87C-9020877B0708}"/>
          </ac:spMkLst>
        </pc:spChg>
        <pc:spChg chg="add del mod">
          <ac:chgData name="Ahmet Dİnçer" userId="67724781acca7b11" providerId="LiveId" clId="{DABFF0D7-F02B-4B7E-95E2-6B43D0C12EFC}" dt="2025-10-21T20:30:09.126" v="761" actId="478"/>
          <ac:spMkLst>
            <pc:docMk/>
            <pc:sldMk cId="3565118503" sldId="263"/>
            <ac:spMk id="16" creationId="{257637F1-DAB5-AB96-726B-2330CB554231}"/>
          </ac:spMkLst>
        </pc:spChg>
        <pc:spChg chg="del">
          <ac:chgData name="Ahmet Dİnçer" userId="67724781acca7b11" providerId="LiveId" clId="{DABFF0D7-F02B-4B7E-95E2-6B43D0C12EFC}" dt="2025-10-21T20:30:18.407" v="762" actId="478"/>
          <ac:spMkLst>
            <pc:docMk/>
            <pc:sldMk cId="3565118503" sldId="263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20:30:18.407" v="762" actId="478"/>
          <ac:spMkLst>
            <pc:docMk/>
            <pc:sldMk cId="3565118503" sldId="263"/>
            <ac:spMk id="22" creationId="{7244E56E-977D-8757-E471-C140DCFA755B}"/>
          </ac:spMkLst>
        </pc:spChg>
        <pc:spChg chg="add del mod">
          <ac:chgData name="Ahmet Dİnçer" userId="67724781acca7b11" providerId="LiveId" clId="{DABFF0D7-F02B-4B7E-95E2-6B43D0C12EFC}" dt="2025-10-21T20:30:09.126" v="761" actId="478"/>
          <ac:spMkLst>
            <pc:docMk/>
            <pc:sldMk cId="3565118503" sldId="263"/>
            <ac:spMk id="23" creationId="{D01F086F-4F42-CAE7-3AB8-A52553223AAC}"/>
          </ac:spMkLst>
        </pc:spChg>
        <pc:spChg chg="del">
          <ac:chgData name="Ahmet Dİnçer" userId="67724781acca7b11" providerId="LiveId" clId="{DABFF0D7-F02B-4B7E-95E2-6B43D0C12EFC}" dt="2025-10-21T20:30:18.407" v="762" actId="478"/>
          <ac:spMkLst>
            <pc:docMk/>
            <pc:sldMk cId="3565118503" sldId="263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20:30:18.407" v="762" actId="478"/>
          <ac:spMkLst>
            <pc:docMk/>
            <pc:sldMk cId="3565118503" sldId="263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20:30:09.126" v="761" actId="478"/>
          <ac:spMkLst>
            <pc:docMk/>
            <pc:sldMk cId="3565118503" sldId="263"/>
            <ac:spMk id="26" creationId="{401065A7-90D2-E26A-B4B1-9A5BDBFCAA81}"/>
          </ac:spMkLst>
        </pc:spChg>
        <pc:spChg chg="add del mod">
          <ac:chgData name="Ahmet Dİnçer" userId="67724781acca7b11" providerId="LiveId" clId="{DABFF0D7-F02B-4B7E-95E2-6B43D0C12EFC}" dt="2025-10-21T20:30:09.126" v="761" actId="478"/>
          <ac:spMkLst>
            <pc:docMk/>
            <pc:sldMk cId="3565118503" sldId="263"/>
            <ac:spMk id="27" creationId="{BADFD7AC-D95B-3BFB-ADB4-3342881651B3}"/>
          </ac:spMkLst>
        </pc:spChg>
        <pc:spChg chg="mod">
          <ac:chgData name="Ahmet Dİnçer" userId="67724781acca7b11" providerId="LiveId" clId="{DABFF0D7-F02B-4B7E-95E2-6B43D0C12EFC}" dt="2025-10-20T19:18:34.324" v="470"/>
          <ac:spMkLst>
            <pc:docMk/>
            <pc:sldMk cId="3565118503" sldId="263"/>
            <ac:spMk id="32" creationId="{401812F1-492A-D001-1311-4FB47521038C}"/>
          </ac:spMkLst>
        </pc:spChg>
        <pc:picChg chg="add mod">
          <ac:chgData name="Ahmet Dİnçer" userId="67724781acca7b11" providerId="LiveId" clId="{DABFF0D7-F02B-4B7E-95E2-6B43D0C12EFC}" dt="2025-10-21T20:27:08.504" v="692" actId="14100"/>
          <ac:picMkLst>
            <pc:docMk/>
            <pc:sldMk cId="3565118503" sldId="263"/>
            <ac:picMk id="10" creationId="{FD5B84F8-BE04-627E-6214-8A66E026FCA8}"/>
          </ac:picMkLst>
        </pc:picChg>
        <pc:picChg chg="mod">
          <ac:chgData name="Ahmet Dİnçer" userId="67724781acca7b11" providerId="LiveId" clId="{DABFF0D7-F02B-4B7E-95E2-6B43D0C12EFC}" dt="2025-10-21T18:41:32.552" v="636" actId="1076"/>
          <ac:picMkLst>
            <pc:docMk/>
            <pc:sldMk cId="3565118503" sldId="263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30:01.210" v="759" actId="478"/>
        <pc:sldMkLst>
          <pc:docMk/>
          <pc:sldMk cId="1690738372" sldId="264"/>
        </pc:sldMkLst>
        <pc:spChg chg="del">
          <ac:chgData name="Ahmet Dİnçer" userId="67724781acca7b11" providerId="LiveId" clId="{DABFF0D7-F02B-4B7E-95E2-6B43D0C12EFC}" dt="2025-10-21T20:30:01.210" v="759" actId="478"/>
          <ac:spMkLst>
            <pc:docMk/>
            <pc:sldMk cId="1690738372" sldId="264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20:30:01.210" v="759" actId="478"/>
          <ac:spMkLst>
            <pc:docMk/>
            <pc:sldMk cId="1690738372" sldId="264"/>
            <ac:spMk id="22" creationId="{7244E56E-977D-8757-E471-C140DCFA755B}"/>
          </ac:spMkLst>
        </pc:spChg>
        <pc:spChg chg="del">
          <ac:chgData name="Ahmet Dİnçer" userId="67724781acca7b11" providerId="LiveId" clId="{DABFF0D7-F02B-4B7E-95E2-6B43D0C12EFC}" dt="2025-10-21T20:30:01.210" v="759" actId="478"/>
          <ac:spMkLst>
            <pc:docMk/>
            <pc:sldMk cId="1690738372" sldId="264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20:30:01.210" v="759" actId="478"/>
          <ac:spMkLst>
            <pc:docMk/>
            <pc:sldMk cId="1690738372" sldId="264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20:30:01.210" v="759" actId="478"/>
          <ac:spMkLst>
            <pc:docMk/>
            <pc:sldMk cId="1690738372" sldId="264"/>
            <ac:spMk id="26" creationId="{401065A7-90D2-E26A-B4B1-9A5BDBFCAA81}"/>
          </ac:spMkLst>
        </pc:spChg>
        <pc:spChg chg="mod">
          <ac:chgData name="Ahmet Dİnçer" userId="67724781acca7b11" providerId="LiveId" clId="{DABFF0D7-F02B-4B7E-95E2-6B43D0C12EFC}" dt="2025-10-20T19:18:46.960" v="472"/>
          <ac:spMkLst>
            <pc:docMk/>
            <pc:sldMk cId="1690738372" sldId="264"/>
            <ac:spMk id="32" creationId="{401812F1-492A-D001-1311-4FB47521038C}"/>
          </ac:spMkLst>
        </pc:spChg>
        <pc:picChg chg="add mod">
          <ac:chgData name="Ahmet Dİnçer" userId="67724781acca7b11" providerId="LiveId" clId="{DABFF0D7-F02B-4B7E-95E2-6B43D0C12EFC}" dt="2025-10-21T20:27:28.356" v="702" actId="14100"/>
          <ac:picMkLst>
            <pc:docMk/>
            <pc:sldMk cId="1690738372" sldId="264"/>
            <ac:picMk id="10" creationId="{651F104B-FF84-A19D-B32D-6B0C2A15FB4B}"/>
          </ac:picMkLst>
        </pc:picChg>
        <pc:picChg chg="mod">
          <ac:chgData name="Ahmet Dİnçer" userId="67724781acca7b11" providerId="LiveId" clId="{DABFF0D7-F02B-4B7E-95E2-6B43D0C12EFC}" dt="2025-10-21T18:46:05.157" v="641" actId="1076"/>
          <ac:picMkLst>
            <pc:docMk/>
            <pc:sldMk cId="1690738372" sldId="264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31:43.218" v="768" actId="688"/>
        <pc:sldMkLst>
          <pc:docMk/>
          <pc:sldMk cId="3138246683" sldId="265"/>
        </pc:sldMkLst>
        <pc:spChg chg="add del mod">
          <ac:chgData name="Ahmet Dİnçer" userId="67724781acca7b11" providerId="LiveId" clId="{DABFF0D7-F02B-4B7E-95E2-6B43D0C12EFC}" dt="2025-10-21T20:29:47.224" v="757" actId="478"/>
          <ac:spMkLst>
            <pc:docMk/>
            <pc:sldMk cId="3138246683" sldId="265"/>
            <ac:spMk id="11" creationId="{69AB01DD-5FA7-5E6A-4107-B4B5FE479D76}"/>
          </ac:spMkLst>
        </pc:spChg>
        <pc:spChg chg="add del mod">
          <ac:chgData name="Ahmet Dİnçer" userId="67724781acca7b11" providerId="LiveId" clId="{DABFF0D7-F02B-4B7E-95E2-6B43D0C12EFC}" dt="2025-10-21T20:29:47.224" v="757" actId="478"/>
          <ac:spMkLst>
            <pc:docMk/>
            <pc:sldMk cId="3138246683" sldId="265"/>
            <ac:spMk id="16" creationId="{090FF283-6AA2-1586-4AFA-3124A048C3A2}"/>
          </ac:spMkLst>
        </pc:spChg>
        <pc:spChg chg="mod">
          <ac:chgData name="Ahmet Dİnçer" userId="67724781acca7b11" providerId="LiveId" clId="{DABFF0D7-F02B-4B7E-95E2-6B43D0C12EFC}" dt="2025-10-20T19:20:50.246" v="491" actId="1076"/>
          <ac:spMkLst>
            <pc:docMk/>
            <pc:sldMk cId="3138246683" sldId="265"/>
            <ac:spMk id="17" creationId="{EACE37F7-794A-9E79-0006-5DB16C133AC7}"/>
          </ac:spMkLst>
        </pc:spChg>
        <pc:spChg chg="del">
          <ac:chgData name="Ahmet Dİnçer" userId="67724781acca7b11" providerId="LiveId" clId="{DABFF0D7-F02B-4B7E-95E2-6B43D0C12EFC}" dt="2025-10-21T20:29:47.224" v="757" actId="478"/>
          <ac:spMkLst>
            <pc:docMk/>
            <pc:sldMk cId="3138246683" sldId="265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20:29:50.864" v="758" actId="478"/>
          <ac:spMkLst>
            <pc:docMk/>
            <pc:sldMk cId="3138246683" sldId="265"/>
            <ac:spMk id="22" creationId="{7244E56E-977D-8757-E471-C140DCFA755B}"/>
          </ac:spMkLst>
        </pc:spChg>
        <pc:spChg chg="add del mod">
          <ac:chgData name="Ahmet Dİnçer" userId="67724781acca7b11" providerId="LiveId" clId="{DABFF0D7-F02B-4B7E-95E2-6B43D0C12EFC}" dt="2025-10-21T20:29:47.224" v="757" actId="478"/>
          <ac:spMkLst>
            <pc:docMk/>
            <pc:sldMk cId="3138246683" sldId="265"/>
            <ac:spMk id="23" creationId="{B304ADCD-6927-0973-4282-598B957B43B7}"/>
          </ac:spMkLst>
        </pc:spChg>
        <pc:spChg chg="del">
          <ac:chgData name="Ahmet Dİnçer" userId="67724781acca7b11" providerId="LiveId" clId="{DABFF0D7-F02B-4B7E-95E2-6B43D0C12EFC}" dt="2025-10-21T20:29:50.864" v="758" actId="478"/>
          <ac:spMkLst>
            <pc:docMk/>
            <pc:sldMk cId="3138246683" sldId="265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20:29:50.864" v="758" actId="478"/>
          <ac:spMkLst>
            <pc:docMk/>
            <pc:sldMk cId="3138246683" sldId="265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20:29:50.864" v="758" actId="478"/>
          <ac:spMkLst>
            <pc:docMk/>
            <pc:sldMk cId="3138246683" sldId="265"/>
            <ac:spMk id="26" creationId="{401065A7-90D2-E26A-B4B1-9A5BDBFCAA81}"/>
          </ac:spMkLst>
        </pc:spChg>
        <pc:spChg chg="add del mod">
          <ac:chgData name="Ahmet Dİnçer" userId="67724781acca7b11" providerId="LiveId" clId="{DABFF0D7-F02B-4B7E-95E2-6B43D0C12EFC}" dt="2025-10-21T20:29:47.224" v="757" actId="478"/>
          <ac:spMkLst>
            <pc:docMk/>
            <pc:sldMk cId="3138246683" sldId="265"/>
            <ac:spMk id="27" creationId="{88954192-181E-240E-C17C-36573A5B54CD}"/>
          </ac:spMkLst>
        </pc:spChg>
        <pc:spChg chg="mod">
          <ac:chgData name="Ahmet Dİnçer" userId="67724781acca7b11" providerId="LiveId" clId="{DABFF0D7-F02B-4B7E-95E2-6B43D0C12EFC}" dt="2025-10-20T19:21:11.999" v="493" actId="1076"/>
          <ac:spMkLst>
            <pc:docMk/>
            <pc:sldMk cId="3138246683" sldId="265"/>
            <ac:spMk id="32" creationId="{401812F1-492A-D001-1311-4FB47521038C}"/>
          </ac:spMkLst>
        </pc:spChg>
        <pc:grpChg chg="mod">
          <ac:chgData name="Ahmet Dİnçer" userId="67724781acca7b11" providerId="LiveId" clId="{DABFF0D7-F02B-4B7E-95E2-6B43D0C12EFC}" dt="2025-10-21T20:31:43.218" v="768" actId="688"/>
          <ac:grpSpMkLst>
            <pc:docMk/>
            <pc:sldMk cId="3138246683" sldId="265"/>
            <ac:grpSpMk id="14" creationId="{9558DE39-388F-5B07-B53C-19D333E2C87D}"/>
          </ac:grpSpMkLst>
        </pc:grpChg>
        <pc:picChg chg="add mod">
          <ac:chgData name="Ahmet Dİnçer" userId="67724781acca7b11" providerId="LiveId" clId="{DABFF0D7-F02B-4B7E-95E2-6B43D0C12EFC}" dt="2025-10-21T20:27:42.673" v="711" actId="14100"/>
          <ac:picMkLst>
            <pc:docMk/>
            <pc:sldMk cId="3138246683" sldId="265"/>
            <ac:picMk id="10" creationId="{31CDFDA7-4E6F-CA58-77CE-60FA7C9D5AB7}"/>
          </ac:picMkLst>
        </pc:picChg>
        <pc:picChg chg="mod modCrop">
          <ac:chgData name="Ahmet Dİnçer" userId="67724781acca7b11" providerId="LiveId" clId="{DABFF0D7-F02B-4B7E-95E2-6B43D0C12EFC}" dt="2025-10-20T19:20:46.287" v="490" actId="1076"/>
          <ac:picMkLst>
            <pc:docMk/>
            <pc:sldMk cId="3138246683" sldId="265"/>
            <ac:picMk id="15" creationId="{240FDE23-0E12-2B0B-8E0F-179CC8250164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29:40.034" v="755" actId="478"/>
        <pc:sldMkLst>
          <pc:docMk/>
          <pc:sldMk cId="2267794151" sldId="266"/>
        </pc:sldMkLst>
        <pc:spChg chg="del">
          <ac:chgData name="Ahmet Dİnçer" userId="67724781acca7b11" providerId="LiveId" clId="{DABFF0D7-F02B-4B7E-95E2-6B43D0C12EFC}" dt="2025-10-21T20:29:40.034" v="755" actId="478"/>
          <ac:spMkLst>
            <pc:docMk/>
            <pc:sldMk cId="2267794151" sldId="266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20:29:40.034" v="755" actId="478"/>
          <ac:spMkLst>
            <pc:docMk/>
            <pc:sldMk cId="2267794151" sldId="266"/>
            <ac:spMk id="22" creationId="{7244E56E-977D-8757-E471-C140DCFA755B}"/>
          </ac:spMkLst>
        </pc:spChg>
        <pc:spChg chg="del">
          <ac:chgData name="Ahmet Dİnçer" userId="67724781acca7b11" providerId="LiveId" clId="{DABFF0D7-F02B-4B7E-95E2-6B43D0C12EFC}" dt="2025-10-21T20:29:40.034" v="755" actId="478"/>
          <ac:spMkLst>
            <pc:docMk/>
            <pc:sldMk cId="2267794151" sldId="266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20:29:40.034" v="755" actId="478"/>
          <ac:spMkLst>
            <pc:docMk/>
            <pc:sldMk cId="2267794151" sldId="266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20:29:40.034" v="755" actId="478"/>
          <ac:spMkLst>
            <pc:docMk/>
            <pc:sldMk cId="2267794151" sldId="266"/>
            <ac:spMk id="26" creationId="{401065A7-90D2-E26A-B4B1-9A5BDBFCAA81}"/>
          </ac:spMkLst>
        </pc:spChg>
        <pc:spChg chg="mod">
          <ac:chgData name="Ahmet Dİnçer" userId="67724781acca7b11" providerId="LiveId" clId="{DABFF0D7-F02B-4B7E-95E2-6B43D0C12EFC}" dt="2025-10-20T19:21:43.708" v="496"/>
          <ac:spMkLst>
            <pc:docMk/>
            <pc:sldMk cId="2267794151" sldId="266"/>
            <ac:spMk id="32" creationId="{401812F1-492A-D001-1311-4FB47521038C}"/>
          </ac:spMkLst>
        </pc:spChg>
        <pc:picChg chg="add mod">
          <ac:chgData name="Ahmet Dİnçer" userId="67724781acca7b11" providerId="LiveId" clId="{DABFF0D7-F02B-4B7E-95E2-6B43D0C12EFC}" dt="2025-10-21T20:28:04.793" v="721" actId="14100"/>
          <ac:picMkLst>
            <pc:docMk/>
            <pc:sldMk cId="2267794151" sldId="266"/>
            <ac:picMk id="10" creationId="{96D58C2B-EE97-6435-6128-992991B8E83D}"/>
          </ac:picMkLst>
        </pc:picChg>
        <pc:picChg chg="mod">
          <ac:chgData name="Ahmet Dİnçer" userId="67724781acca7b11" providerId="LiveId" clId="{DABFF0D7-F02B-4B7E-95E2-6B43D0C12EFC}" dt="2025-10-21T18:46:13.286" v="642" actId="1076"/>
          <ac:picMkLst>
            <pc:docMk/>
            <pc:sldMk cId="2267794151" sldId="266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29:33.833" v="754" actId="478"/>
        <pc:sldMkLst>
          <pc:docMk/>
          <pc:sldMk cId="375544603" sldId="267"/>
        </pc:sldMkLst>
        <pc:spChg chg="mod">
          <ac:chgData name="Ahmet Dİnçer" userId="67724781acca7b11" providerId="LiveId" clId="{DABFF0D7-F02B-4B7E-95E2-6B43D0C12EFC}" dt="2025-10-21T20:28:23.267" v="726" actId="14100"/>
          <ac:spMkLst>
            <pc:docMk/>
            <pc:sldMk cId="375544603" sldId="267"/>
            <ac:spMk id="4" creationId="{02C1897E-A3EE-55B3-32FB-EFEB1EEE853A}"/>
          </ac:spMkLst>
        </pc:spChg>
        <pc:spChg chg="del">
          <ac:chgData name="Ahmet Dİnçer" userId="67724781acca7b11" providerId="LiveId" clId="{DABFF0D7-F02B-4B7E-95E2-6B43D0C12EFC}" dt="2025-10-21T20:29:33.833" v="754" actId="478"/>
          <ac:spMkLst>
            <pc:docMk/>
            <pc:sldMk cId="375544603" sldId="267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20:29:33.833" v="754" actId="478"/>
          <ac:spMkLst>
            <pc:docMk/>
            <pc:sldMk cId="375544603" sldId="267"/>
            <ac:spMk id="22" creationId="{7244E56E-977D-8757-E471-C140DCFA755B}"/>
          </ac:spMkLst>
        </pc:spChg>
        <pc:spChg chg="del">
          <ac:chgData name="Ahmet Dİnçer" userId="67724781acca7b11" providerId="LiveId" clId="{DABFF0D7-F02B-4B7E-95E2-6B43D0C12EFC}" dt="2025-10-21T20:29:33.833" v="754" actId="478"/>
          <ac:spMkLst>
            <pc:docMk/>
            <pc:sldMk cId="375544603" sldId="267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20:29:33.833" v="754" actId="478"/>
          <ac:spMkLst>
            <pc:docMk/>
            <pc:sldMk cId="375544603" sldId="267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20:29:33.833" v="754" actId="478"/>
          <ac:spMkLst>
            <pc:docMk/>
            <pc:sldMk cId="375544603" sldId="267"/>
            <ac:spMk id="26" creationId="{401065A7-90D2-E26A-B4B1-9A5BDBFCAA81}"/>
          </ac:spMkLst>
        </pc:spChg>
        <pc:spChg chg="mod">
          <ac:chgData name="Ahmet Dİnçer" userId="67724781acca7b11" providerId="LiveId" clId="{DABFF0D7-F02B-4B7E-95E2-6B43D0C12EFC}" dt="2025-10-20T19:21:56.587" v="498"/>
          <ac:spMkLst>
            <pc:docMk/>
            <pc:sldMk cId="375544603" sldId="267"/>
            <ac:spMk id="32" creationId="{401812F1-492A-D001-1311-4FB47521038C}"/>
          </ac:spMkLst>
        </pc:spChg>
        <pc:picChg chg="add mod">
          <ac:chgData name="Ahmet Dİnçer" userId="67724781acca7b11" providerId="LiveId" clId="{DABFF0D7-F02B-4B7E-95E2-6B43D0C12EFC}" dt="2025-10-21T20:28:36.033" v="732"/>
          <ac:picMkLst>
            <pc:docMk/>
            <pc:sldMk cId="375544603" sldId="267"/>
            <ac:picMk id="10" creationId="{B6200C9A-349B-074D-FFA4-C616226E1494}"/>
          </ac:picMkLst>
        </pc:picChg>
        <pc:picChg chg="add mod">
          <ac:chgData name="Ahmet Dİnçer" userId="67724781acca7b11" providerId="LiveId" clId="{DABFF0D7-F02B-4B7E-95E2-6B43D0C12EFC}" dt="2025-10-21T20:28:56.097" v="742" actId="14100"/>
          <ac:picMkLst>
            <pc:docMk/>
            <pc:sldMk cId="375544603" sldId="267"/>
            <ac:picMk id="16" creationId="{67DDB8CC-E15C-D573-0969-6BD097797733}"/>
          </ac:picMkLst>
        </pc:picChg>
        <pc:picChg chg="mod">
          <ac:chgData name="Ahmet Dİnçer" userId="67724781acca7b11" providerId="LiveId" clId="{DABFF0D7-F02B-4B7E-95E2-6B43D0C12EFC}" dt="2025-10-21T18:46:19.096" v="643" actId="1076"/>
          <ac:picMkLst>
            <pc:docMk/>
            <pc:sldMk cId="375544603" sldId="267"/>
            <ac:picMk id="28" creationId="{E15EDA14-579E-8E76-397A-C2DF9887415C}"/>
          </ac:picMkLst>
        </pc:picChg>
      </pc:sldChg>
      <pc:sldChg chg="addSp delSp modSp add mod modTransition">
        <pc:chgData name="Ahmet Dİnçer" userId="67724781acca7b11" providerId="LiveId" clId="{DABFF0D7-F02B-4B7E-95E2-6B43D0C12EFC}" dt="2025-10-21T20:29:27.133" v="753" actId="478"/>
        <pc:sldMkLst>
          <pc:docMk/>
          <pc:sldMk cId="1736131668" sldId="268"/>
        </pc:sldMkLst>
        <pc:spChg chg="mod">
          <ac:chgData name="Ahmet Dİnçer" userId="67724781acca7b11" providerId="LiveId" clId="{DABFF0D7-F02B-4B7E-95E2-6B43D0C12EFC}" dt="2025-10-20T19:22:37.406" v="501"/>
          <ac:spMkLst>
            <pc:docMk/>
            <pc:sldMk cId="1736131668" sldId="268"/>
            <ac:spMk id="17" creationId="{EACE37F7-794A-9E79-0006-5DB16C133AC7}"/>
          </ac:spMkLst>
        </pc:spChg>
        <pc:spChg chg="del">
          <ac:chgData name="Ahmet Dİnçer" userId="67724781acca7b11" providerId="LiveId" clId="{DABFF0D7-F02B-4B7E-95E2-6B43D0C12EFC}" dt="2025-10-21T20:29:27.133" v="753" actId="478"/>
          <ac:spMkLst>
            <pc:docMk/>
            <pc:sldMk cId="1736131668" sldId="268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20:29:27.133" v="753" actId="478"/>
          <ac:spMkLst>
            <pc:docMk/>
            <pc:sldMk cId="1736131668" sldId="268"/>
            <ac:spMk id="22" creationId="{7244E56E-977D-8757-E471-C140DCFA755B}"/>
          </ac:spMkLst>
        </pc:spChg>
        <pc:spChg chg="del">
          <ac:chgData name="Ahmet Dİnçer" userId="67724781acca7b11" providerId="LiveId" clId="{DABFF0D7-F02B-4B7E-95E2-6B43D0C12EFC}" dt="2025-10-21T20:29:27.133" v="753" actId="478"/>
          <ac:spMkLst>
            <pc:docMk/>
            <pc:sldMk cId="1736131668" sldId="268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20:29:27.133" v="753" actId="478"/>
          <ac:spMkLst>
            <pc:docMk/>
            <pc:sldMk cId="1736131668" sldId="268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20:29:27.133" v="753" actId="478"/>
          <ac:spMkLst>
            <pc:docMk/>
            <pc:sldMk cId="1736131668" sldId="268"/>
            <ac:spMk id="26" creationId="{401065A7-90D2-E26A-B4B1-9A5BDBFCAA81}"/>
          </ac:spMkLst>
        </pc:spChg>
        <pc:spChg chg="mod">
          <ac:chgData name="Ahmet Dİnçer" userId="67724781acca7b11" providerId="LiveId" clId="{DABFF0D7-F02B-4B7E-95E2-6B43D0C12EFC}" dt="2025-10-20T19:23:27.725" v="523" actId="1076"/>
          <ac:spMkLst>
            <pc:docMk/>
            <pc:sldMk cId="1736131668" sldId="268"/>
            <ac:spMk id="32" creationId="{401812F1-492A-D001-1311-4FB47521038C}"/>
          </ac:spMkLst>
        </pc:spChg>
        <pc:picChg chg="add mod">
          <ac:chgData name="Ahmet Dİnçer" userId="67724781acca7b11" providerId="LiveId" clId="{DABFF0D7-F02B-4B7E-95E2-6B43D0C12EFC}" dt="2025-10-21T20:29:18.007" v="752" actId="14100"/>
          <ac:picMkLst>
            <pc:docMk/>
            <pc:sldMk cId="1736131668" sldId="268"/>
            <ac:picMk id="10" creationId="{38950A78-F669-4D4E-B89C-770C16C9F69C}"/>
          </ac:picMkLst>
        </pc:picChg>
        <pc:picChg chg="mod">
          <ac:chgData name="Ahmet Dİnçer" userId="67724781acca7b11" providerId="LiveId" clId="{DABFF0D7-F02B-4B7E-95E2-6B43D0C12EFC}" dt="2025-10-21T18:46:28.448" v="644" actId="1076"/>
          <ac:picMkLst>
            <pc:docMk/>
            <pc:sldMk cId="1736131668" sldId="268"/>
            <ac:picMk id="28" creationId="{E15EDA14-579E-8E76-397A-C2DF9887415C}"/>
          </ac:picMkLst>
        </pc:picChg>
      </pc:sldChg>
      <pc:sldChg chg="addSp delSp modSp add mod ord modTransition">
        <pc:chgData name="Ahmet Dİnçer" userId="67724781acca7b11" providerId="LiveId" clId="{DABFF0D7-F02B-4B7E-95E2-6B43D0C12EFC}" dt="2025-10-21T18:49:25.672" v="653" actId="164"/>
        <pc:sldMkLst>
          <pc:docMk/>
          <pc:sldMk cId="4158732828" sldId="269"/>
        </pc:sldMkLst>
        <pc:spChg chg="mod">
          <ac:chgData name="Ahmet Dİnçer" userId="67724781acca7b11" providerId="LiveId" clId="{DABFF0D7-F02B-4B7E-95E2-6B43D0C12EFC}" dt="2025-10-21T18:49:25.672" v="653" actId="164"/>
          <ac:spMkLst>
            <pc:docMk/>
            <pc:sldMk cId="4158732828" sldId="269"/>
            <ac:spMk id="13" creationId="{89EBAECD-4849-AC2C-4954-A6AAFB4FEFB0}"/>
          </ac:spMkLst>
        </pc:spChg>
        <pc:spChg chg="del">
          <ac:chgData name="Ahmet Dİnçer" userId="67724781acca7b11" providerId="LiveId" clId="{DABFF0D7-F02B-4B7E-95E2-6B43D0C12EFC}" dt="2025-10-21T18:47:19.899" v="645" actId="478"/>
          <ac:spMkLst>
            <pc:docMk/>
            <pc:sldMk cId="4158732828" sldId="269"/>
            <ac:spMk id="21" creationId="{F5956015-3196-F33D-2BC9-45F18C525DA5}"/>
          </ac:spMkLst>
        </pc:spChg>
        <pc:spChg chg="del">
          <ac:chgData name="Ahmet Dİnçer" userId="67724781acca7b11" providerId="LiveId" clId="{DABFF0D7-F02B-4B7E-95E2-6B43D0C12EFC}" dt="2025-10-21T18:47:19.899" v="645" actId="478"/>
          <ac:spMkLst>
            <pc:docMk/>
            <pc:sldMk cId="4158732828" sldId="269"/>
            <ac:spMk id="22" creationId="{7244E56E-977D-8757-E471-C140DCFA755B}"/>
          </ac:spMkLst>
        </pc:spChg>
        <pc:spChg chg="del">
          <ac:chgData name="Ahmet Dİnçer" userId="67724781acca7b11" providerId="LiveId" clId="{DABFF0D7-F02B-4B7E-95E2-6B43D0C12EFC}" dt="2025-10-21T18:47:19.899" v="645" actId="478"/>
          <ac:spMkLst>
            <pc:docMk/>
            <pc:sldMk cId="4158732828" sldId="269"/>
            <ac:spMk id="24" creationId="{C6344410-8421-5E48-A6BE-95270D46AED1}"/>
          </ac:spMkLst>
        </pc:spChg>
        <pc:spChg chg="del">
          <ac:chgData name="Ahmet Dİnçer" userId="67724781acca7b11" providerId="LiveId" clId="{DABFF0D7-F02B-4B7E-95E2-6B43D0C12EFC}" dt="2025-10-21T18:47:19.899" v="645" actId="478"/>
          <ac:spMkLst>
            <pc:docMk/>
            <pc:sldMk cId="4158732828" sldId="269"/>
            <ac:spMk id="25" creationId="{56D259D4-514F-FB32-6B13-EA7006857BC0}"/>
          </ac:spMkLst>
        </pc:spChg>
        <pc:spChg chg="del">
          <ac:chgData name="Ahmet Dİnçer" userId="67724781acca7b11" providerId="LiveId" clId="{DABFF0D7-F02B-4B7E-95E2-6B43D0C12EFC}" dt="2025-10-21T18:47:19.899" v="645" actId="478"/>
          <ac:spMkLst>
            <pc:docMk/>
            <pc:sldMk cId="4158732828" sldId="269"/>
            <ac:spMk id="26" creationId="{401065A7-90D2-E26A-B4B1-9A5BDBFCAA81}"/>
          </ac:spMkLst>
        </pc:spChg>
        <pc:grpChg chg="add mod">
          <ac:chgData name="Ahmet Dİnçer" userId="67724781acca7b11" providerId="LiveId" clId="{DABFF0D7-F02B-4B7E-95E2-6B43D0C12EFC}" dt="2025-10-21T18:49:25.672" v="653" actId="164"/>
          <ac:grpSpMkLst>
            <pc:docMk/>
            <pc:sldMk cId="4158732828" sldId="269"/>
            <ac:grpSpMk id="14" creationId="{BA63A3A2-A2D9-CE78-00A2-5E103B9F1E61}"/>
          </ac:grpSpMkLst>
        </pc:grpChg>
        <pc:grpChg chg="mod">
          <ac:chgData name="Ahmet Dİnçer" userId="67724781acca7b11" providerId="LiveId" clId="{DABFF0D7-F02B-4B7E-95E2-6B43D0C12EFC}" dt="2025-10-21T18:49:25.672" v="653" actId="164"/>
          <ac:grpSpMkLst>
            <pc:docMk/>
            <pc:sldMk cId="4158732828" sldId="269"/>
            <ac:grpSpMk id="29" creationId="{5C5B726E-6564-3C73-11A2-E4D5A3A586B9}"/>
          </ac:grpSpMkLst>
        </pc:grpChg>
        <pc:picChg chg="add mod modCrop">
          <ac:chgData name="Ahmet Dİnçer" userId="67724781acca7b11" providerId="LiveId" clId="{DABFF0D7-F02B-4B7E-95E2-6B43D0C12EFC}" dt="2025-10-21T18:33:34.182" v="554" actId="1440"/>
          <ac:picMkLst>
            <pc:docMk/>
            <pc:sldMk cId="4158732828" sldId="269"/>
            <ac:picMk id="10" creationId="{3D353323-DE9F-9EFC-DAD0-E7B9EB25039D}"/>
          </ac:picMkLst>
        </pc:picChg>
      </pc:sldChg>
      <pc:sldMasterChg chg="modTransition modSldLayout">
        <pc:chgData name="Ahmet Dİnçer" userId="67724781acca7b11" providerId="LiveId" clId="{DABFF0D7-F02B-4B7E-95E2-6B43D0C12EFC}" dt="2025-10-21T18:38:24.341" v="625"/>
        <pc:sldMasterMkLst>
          <pc:docMk/>
          <pc:sldMasterMk cId="3776216751" sldId="2147483648"/>
        </pc:sldMasterMkLst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2325893259" sldId="2147483649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2537037270" sldId="2147483650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2253907744" sldId="2147483651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905973632" sldId="2147483652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3424428075" sldId="2147483653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3029044512" sldId="2147483654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575544418" sldId="2147483655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729831870" sldId="2147483656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620202899" sldId="2147483657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2606420830" sldId="2147483658"/>
          </pc:sldLayoutMkLst>
        </pc:sldLayoutChg>
        <pc:sldLayoutChg chg="modTransition">
          <pc:chgData name="Ahmet Dİnçer" userId="67724781acca7b11" providerId="LiveId" clId="{DABFF0D7-F02B-4B7E-95E2-6B43D0C12EFC}" dt="2025-10-21T18:38:24.341" v="625"/>
          <pc:sldLayoutMkLst>
            <pc:docMk/>
            <pc:sldMasterMk cId="3776216751" sldId="2147483648"/>
            <pc:sldLayoutMk cId="165453822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EDECB-9742-4F4C-A26F-3703FC2A2DD6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24831-4E2B-43BC-ACA2-DD791EB812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876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24831-4E2B-43BC-ACA2-DD791EB812A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5824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24831-4E2B-43BC-ACA2-DD791EB812A1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824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24831-4E2B-43BC-ACA2-DD791EB812A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682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24831-4E2B-43BC-ACA2-DD791EB812A1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903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031D7F-3C7B-27F0-6F8D-824A4BB9B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9224A19-0FB9-C531-C58E-4D0216B44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0EC706-A998-D140-6D32-ACA3519F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8A2BA93-275E-8284-6A1B-BD1588B6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CDD7191-1781-D02F-ADAA-8AD8460F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58932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17B7C6-1BE1-9F46-FF05-65D75493A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C861A76-D22B-CC9D-E7E9-E04A8DF74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5F1555B-880B-A9BE-316E-D77FDD3E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A0156E7-B5C6-FD1D-C42F-411E14D1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D7E346-F3A7-97CC-1B89-1197D100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6420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154C496-2BCC-E8E7-948F-D94362E46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5FD8037-F22C-1443-A104-901801285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CAF0F8B-D897-2792-D6FC-B5D97BEB9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5E20CBC-79BB-8489-7CEF-FF68BA76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5D3CFE6-CAC5-4544-5473-F490759E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4538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BE9AA7-C862-C11D-0AD0-2B5EB79F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93F55C-B611-E44A-3C48-9AC41A326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4592559-C2B4-8485-79B6-5FD896BC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63FCF45-3497-73D2-217E-598195156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BD9DAC7-6F8C-52D3-B658-A348453C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037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4DDE7B-5AAB-1009-8C13-5B3918B6E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E3BFD5D-9465-F535-4885-5E1096CFD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E1125FC-D918-E534-356D-9D5264F6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D69EE44-FFBB-C850-44E1-0A803A424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DAFA98-4BFF-4E48-F7DD-DFC78654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3907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5EB4B6-2FBB-D0E4-DC57-624363D7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6B310FA-E2C7-CD00-F495-8D51D2656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67B1CBE-6778-6A56-F8D4-2EEE0F3FA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9407D4D-F7E8-C77F-93BB-4CE966A9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A1B5FB-E49B-B410-0031-9C3CABCE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A4D4808-ABD6-5E31-4406-8D8B9FC3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5973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B98E3D-F6D8-1671-486E-75190B9D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88AE21B-434C-0F32-17DE-B99C06977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C67F37B-35E0-26F0-00D1-90E81FEB5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11BB217-540A-C360-37D8-76DDB4D92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031F6CF-993F-91E4-B235-54A665F9F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0E5A89D-8152-3647-8CBF-432722685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EA9727E-2210-393D-73F3-FD20A2A6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DBCE4E0-8CAF-C8DB-137E-BB1239D8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428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28C749-D949-A049-C613-32BF5CC2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5852C58-4854-2444-2125-F8640A9F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D475D90-1F4B-C4EA-1F8C-6AAA3E709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A4A8D0B-134F-2DA9-8894-056F1A8C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9044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1F1C2B1-7114-9579-BDC7-16CC4E69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94EF62B-BA67-C053-9DAB-CA3EA2D1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D3AD76E-DD90-E609-9584-25C1978E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5544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735610-CF1B-5594-2456-511B4E9B8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3F4271-FFA4-AA71-480B-BAB18AFED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AC7F029-D2CF-D3C5-D6ED-F71451C23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DDB1B0-B2D9-10AD-9B01-BBEE43E9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C8FAC42-93A4-F4B9-F7FE-FAF07E4F5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4CBA0A7-429D-1D8F-51E1-F89A8F15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9831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D5B1D4-5727-F37A-C101-3C94B912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63E7447-CFEB-8951-08CA-B4A0E4800B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BB51F2D-B313-23B6-C305-B80B93739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D191985-9DD4-85B9-610A-AE3EDA93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3EC5184-5146-0C85-0FB2-2F205913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DBFF209-D6FD-E0A6-30D2-1AFC2A2F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0202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E385554-71EF-A222-B0DD-580A5FC62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67F618E-5316-61F2-25B9-6BC1184FE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C5F2E4-2654-7F8A-91DC-010A85E5C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9414F-9344-4733-AE34-C9BAB796A134}" type="datetimeFigureOut">
              <a:rPr lang="tr-TR" smtClean="0"/>
              <a:t>21.10.2025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8F5EE94-EB7B-C502-0877-7E374BCF7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202C8D0-9787-7D75-282D-C251AB98F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9B01D5-EC2D-40B0-9BF3-1E699385AB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621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61B5677-1513-3E25-4650-8788FAA67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4114800"/>
          </a:xfrm>
          <a:prstGeom prst="rect">
            <a:avLst/>
          </a:prstGeom>
          <a:solidFill>
            <a:srgbClr val="D7D7F7"/>
          </a:solidFill>
        </p:spPr>
      </p:pic>
    </p:spTree>
    <p:extLst>
      <p:ext uri="{BB962C8B-B14F-4D97-AF65-F5344CB8AC3E}">
        <p14:creationId xmlns:p14="http://schemas.microsoft.com/office/powerpoint/2010/main" val="1454886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1" y="0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36105" r="26753" b="29733"/>
          <a:stretch/>
        </p:blipFill>
        <p:spPr>
          <a:xfrm>
            <a:off x="4262910" y="2864621"/>
            <a:ext cx="1913809" cy="1202278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276204" y="2865998"/>
            <a:ext cx="185172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Vakadaki etik sorunu etik ilkeler, etik kodlar ve teoriler çerçevesinde nasıl çözümleyebilirsiniz?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855132" y="2276757"/>
            <a:ext cx="31614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Etik Kodlar:	•	Uluslararası Hemşireler Konseyi (ICN) ve Türk Hemşireler Derneği Etik Kodlarına göre hemşireler, hasta gizliliğini korumak ve bilgileri yalnızca profesyonel gerekçelerle paylaşmak zorundadır.</a:t>
            </a:r>
          </a:p>
        </p:txBody>
      </p:sp>
      <p:pic>
        <p:nvPicPr>
          <p:cNvPr id="10" name="Resim 9" descr="kişi, şahıs, tıbbi cihazlar, sağlık bakım hizmeti, tıbb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1CDFDA7-4E6F-CA58-77CE-60FA7C9D5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2" y="1400175"/>
            <a:ext cx="3921498" cy="4057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38246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309" y="0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 rot="20453833"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36105" r="26753" b="29733"/>
          <a:stretch/>
        </p:blipFill>
        <p:spPr>
          <a:xfrm>
            <a:off x="4262910" y="2864621"/>
            <a:ext cx="1913809" cy="1202278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276204" y="2865998"/>
            <a:ext cx="185172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Vakadaki etik sorunu etik ilkeler, etik kodlar ve teoriler çerçevesinde nasıl çözümleyebilirsiniz?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855132" y="2276757"/>
            <a:ext cx="31614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•	Faydacılık </a:t>
            </a:r>
            <a:r>
              <a:rPr lang="tr-TR" dirty="0" err="1"/>
              <a:t>Yaklaşımı:Davranış</a:t>
            </a:r>
            <a:r>
              <a:rPr lang="tr-TR" dirty="0"/>
              <a:t>, en çok kişiye en fazla yararı sağlıyorsa doğru kabul edilir. Ancak bu durumda bilgiye izinsiz ulaşmak Metin’e psikolojik zarar verebilir, dolayısıyla fayda sağlamaz.</a:t>
            </a:r>
          </a:p>
        </p:txBody>
      </p:sp>
      <p:pic>
        <p:nvPicPr>
          <p:cNvPr id="10" name="Resim 9" descr="kişi, şahıs, giyim, sağlık bakım hizmeti, kadı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6D58C2B-EE97-6435-6128-992991B8E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2" y="1400174"/>
            <a:ext cx="3962400" cy="4043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7794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01" y="-15451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 rot="20453833"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36105" r="26753" b="29733"/>
          <a:stretch/>
        </p:blipFill>
        <p:spPr>
          <a:xfrm>
            <a:off x="4262910" y="2864621"/>
            <a:ext cx="1913809" cy="1202278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276204" y="2865998"/>
            <a:ext cx="185172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Vakadaki etik sorunu etik ilkeler, etik kodlar ve teoriler çerçevesinde nasıl çözümleyebilirsiniz?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855132" y="2276757"/>
            <a:ext cx="31614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•	Erdem </a:t>
            </a:r>
            <a:r>
              <a:rPr lang="tr-TR" dirty="0" err="1"/>
              <a:t>Etiği:Bir</a:t>
            </a:r>
            <a:r>
              <a:rPr lang="tr-TR" dirty="0"/>
              <a:t> hemşirenin dürüst, güvenilir ve hasta gizliliğine saygılı olması gerekir. Kerem’in davranışı bu erdemlerle çelişir.</a:t>
            </a:r>
          </a:p>
        </p:txBody>
      </p:sp>
      <p:pic>
        <p:nvPicPr>
          <p:cNvPr id="16" name="Resim 15" descr="giyim, kişi, şahıs, insan yüzü, gülümsemek, gülü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7DDB8CC-E15C-D573-0969-6BD097797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2" y="1400175"/>
            <a:ext cx="3923047" cy="4057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5544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7556" y="0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 rot="20453833"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36105" r="26753" b="29733"/>
          <a:stretch/>
        </p:blipFill>
        <p:spPr>
          <a:xfrm>
            <a:off x="4262910" y="2864621"/>
            <a:ext cx="1913809" cy="1202278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276204" y="2865998"/>
            <a:ext cx="185172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dirty="0"/>
              <a:t>Siz olsaydınız nasıl karar verirdiniz? Kararınızı etkileyen faktörler neler olurdu?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975175" y="3272483"/>
            <a:ext cx="2806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SİZ OLSAYDINIZ?</a:t>
            </a:r>
          </a:p>
        </p:txBody>
      </p:sp>
      <p:pic>
        <p:nvPicPr>
          <p:cNvPr id="10" name="Resim 9" descr="giyim, kişi, şahıs, insan yüzü, tıbbi cihazl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8950A78-F669-4D4E-B89C-770C16C9F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2" y="1400174"/>
            <a:ext cx="3943518" cy="40576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6131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BA63A3A2-A2D9-CE78-00A2-5E103B9F1E61}"/>
              </a:ext>
            </a:extLst>
          </p:cNvPr>
          <p:cNvGrpSpPr/>
          <p:nvPr/>
        </p:nvGrpSpPr>
        <p:grpSpPr>
          <a:xfrm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grpSp>
          <p:nvGrpSpPr>
            <p:cNvPr id="29" name="Grup 28">
              <a:extLst>
                <a:ext uri="{FF2B5EF4-FFF2-40B4-BE49-F238E27FC236}">
                  <a16:creationId xmlns:a16="http://schemas.microsoft.com/office/drawing/2014/main" id="{5C5B726E-6564-3C73-11A2-E4D5A3A586B9}"/>
                </a:ext>
              </a:extLst>
            </p:cNvPr>
            <p:cNvGrpSpPr/>
            <p:nvPr/>
          </p:nvGrpSpPr>
          <p:grpSpPr>
            <a:xfrm>
              <a:off x="-2895600" y="-1143000"/>
              <a:ext cx="9357361" cy="9144000"/>
              <a:chOff x="-2895600" y="-1143000"/>
              <a:chExt cx="9357361" cy="9144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94C4390-13B7-BF68-84B5-C69ED8F76627}"/>
                  </a:ext>
                </a:extLst>
              </p:cNvPr>
              <p:cNvSpPr/>
              <p:nvPr/>
            </p:nvSpPr>
            <p:spPr>
              <a:xfrm>
                <a:off x="-2895600" y="-1143000"/>
                <a:ext cx="9182100" cy="9144000"/>
              </a:xfrm>
              <a:prstGeom prst="ellipse">
                <a:avLst/>
              </a:prstGeom>
              <a:noFill/>
              <a:ln>
                <a:gradFill>
                  <a:gsLst>
                    <a:gs pos="77000">
                      <a:srgbClr val="92ADFB"/>
                    </a:gs>
                    <a:gs pos="0">
                      <a:srgbClr val="D7D7F7">
                        <a:alpha val="0"/>
                      </a:srgbClr>
                    </a:gs>
                    <a:gs pos="100000">
                      <a:srgbClr val="84A4FC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617B3C0F-1D54-FB13-C6B2-BC2BB3B8D5F8}"/>
                  </a:ext>
                </a:extLst>
              </p:cNvPr>
              <p:cNvSpPr/>
              <p:nvPr/>
            </p:nvSpPr>
            <p:spPr>
              <a:xfrm>
                <a:off x="5905500" y="1834215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571C858-78B6-2ACD-B744-937AEF66FD65}"/>
                  </a:ext>
                </a:extLst>
              </p:cNvPr>
              <p:cNvSpPr/>
              <p:nvPr/>
            </p:nvSpPr>
            <p:spPr>
              <a:xfrm>
                <a:off x="6156961" y="3297257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6340E36-CDD5-1D0E-4DDD-25163B317F2E}"/>
                  </a:ext>
                </a:extLst>
              </p:cNvPr>
              <p:cNvSpPr/>
              <p:nvPr/>
            </p:nvSpPr>
            <p:spPr>
              <a:xfrm>
                <a:off x="5907406" y="4797326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709BAB9-729F-B2CE-9987-8FA6F2067952}"/>
                  </a:ext>
                </a:extLst>
              </p:cNvPr>
              <p:cNvSpPr/>
              <p:nvPr/>
            </p:nvSpPr>
            <p:spPr>
              <a:xfrm>
                <a:off x="5254625" y="6008131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47311CF-75E6-3C85-679F-BC80CDD96889}"/>
                  </a:ext>
                </a:extLst>
              </p:cNvPr>
              <p:cNvSpPr/>
              <p:nvPr/>
            </p:nvSpPr>
            <p:spPr>
              <a:xfrm>
                <a:off x="4229100" y="6993969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</p:grpSp>
      </p:grpSp>
      <p:pic>
        <p:nvPicPr>
          <p:cNvPr id="16" name="Resim 15">
            <a:extLst>
              <a:ext uri="{FF2B5EF4-FFF2-40B4-BE49-F238E27FC236}">
                <a16:creationId xmlns:a16="http://schemas.microsoft.com/office/drawing/2014/main" id="{A3C85EE3-A6F7-9EC8-123F-90DA617B4B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2" t="38675" r="23831" b="44594"/>
          <a:stretch/>
        </p:blipFill>
        <p:spPr>
          <a:xfrm>
            <a:off x="4311015" y="3163786"/>
            <a:ext cx="1724025" cy="588825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4B299A67-7619-E44E-A5B1-E219FDDC3CC3}"/>
              </a:ext>
            </a:extLst>
          </p:cNvPr>
          <p:cNvSpPr txBox="1"/>
          <p:nvPr/>
        </p:nvSpPr>
        <p:spPr>
          <a:xfrm>
            <a:off x="4346258" y="3116966"/>
            <a:ext cx="170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Vakadaki etik sorun nedir?</a:t>
            </a:r>
          </a:p>
        </p:txBody>
      </p:sp>
      <p:grpSp>
        <p:nvGrpSpPr>
          <p:cNvPr id="30" name="Grup 29">
            <a:extLst>
              <a:ext uri="{FF2B5EF4-FFF2-40B4-BE49-F238E27FC236}">
                <a16:creationId xmlns:a16="http://schemas.microsoft.com/office/drawing/2014/main" id="{6F1A767A-6B22-2EC0-F374-44D91AC8A5F3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885F0B2F-F168-8635-80CB-E68E321E6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F906B2D7-5377-CDF9-0F36-0316AE57FD76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Vakadaki temel etik sorun, hemşire Kerem’in meslektaşı Metin’in laboratuvar sonuçlarına izinsiz olarak erişmesi ve gizli sağlık bilgilerini öğrenmesidir. Bu durum, hasta mahremiyetinin ve gizliliğin ihlali anlamına gelir.</a:t>
              </a:r>
            </a:p>
          </p:txBody>
        </p:sp>
      </p:grpSp>
      <p:pic>
        <p:nvPicPr>
          <p:cNvPr id="10" name="Resim 9" descr="kişi, şahıs, giyim, insan yüzü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D353323-DE9F-9EFC-DAD0-E7B9EB250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1" y="1400175"/>
            <a:ext cx="3985259" cy="4057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5873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575" y="0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C73289E6-A483-BA27-45D1-ECFC7ED9A83A}"/>
              </a:ext>
            </a:extLst>
          </p:cNvPr>
          <p:cNvGrpSpPr/>
          <p:nvPr/>
        </p:nvGrpSpPr>
        <p:grpSpPr>
          <a:xfrm rot="20456386"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grpSp>
          <p:nvGrpSpPr>
            <p:cNvPr id="29" name="Grup 28">
              <a:extLst>
                <a:ext uri="{FF2B5EF4-FFF2-40B4-BE49-F238E27FC236}">
                  <a16:creationId xmlns:a16="http://schemas.microsoft.com/office/drawing/2014/main" id="{5C5B726E-6564-3C73-11A2-E4D5A3A586B9}"/>
                </a:ext>
              </a:extLst>
            </p:cNvPr>
            <p:cNvGrpSpPr/>
            <p:nvPr/>
          </p:nvGrpSpPr>
          <p:grpSpPr>
            <a:xfrm>
              <a:off x="-2895600" y="-1143000"/>
              <a:ext cx="9357361" cy="9144000"/>
              <a:chOff x="-2895600" y="-1143000"/>
              <a:chExt cx="9357361" cy="9144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94C4390-13B7-BF68-84B5-C69ED8F76627}"/>
                  </a:ext>
                </a:extLst>
              </p:cNvPr>
              <p:cNvSpPr/>
              <p:nvPr/>
            </p:nvSpPr>
            <p:spPr>
              <a:xfrm>
                <a:off x="-2895600" y="-1143000"/>
                <a:ext cx="9182100" cy="9144000"/>
              </a:xfrm>
              <a:prstGeom prst="ellipse">
                <a:avLst/>
              </a:prstGeom>
              <a:noFill/>
              <a:ln>
                <a:gradFill>
                  <a:gsLst>
                    <a:gs pos="77000">
                      <a:srgbClr val="92ADFB"/>
                    </a:gs>
                    <a:gs pos="0">
                      <a:srgbClr val="D7D7F7">
                        <a:alpha val="0"/>
                      </a:srgbClr>
                    </a:gs>
                    <a:gs pos="100000">
                      <a:srgbClr val="84A4FC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617B3C0F-1D54-FB13-C6B2-BC2BB3B8D5F8}"/>
                  </a:ext>
                </a:extLst>
              </p:cNvPr>
              <p:cNvSpPr/>
              <p:nvPr/>
            </p:nvSpPr>
            <p:spPr>
              <a:xfrm>
                <a:off x="5905500" y="1834215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571C858-78B6-2ACD-B744-937AEF66FD65}"/>
                  </a:ext>
                </a:extLst>
              </p:cNvPr>
              <p:cNvSpPr/>
              <p:nvPr/>
            </p:nvSpPr>
            <p:spPr>
              <a:xfrm>
                <a:off x="6156961" y="3297257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6340E36-CDD5-1D0E-4DDD-25163B317F2E}"/>
                  </a:ext>
                </a:extLst>
              </p:cNvPr>
              <p:cNvSpPr/>
              <p:nvPr/>
            </p:nvSpPr>
            <p:spPr>
              <a:xfrm>
                <a:off x="5907406" y="4797326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709BAB9-729F-B2CE-9987-8FA6F2067952}"/>
                  </a:ext>
                </a:extLst>
              </p:cNvPr>
              <p:cNvSpPr/>
              <p:nvPr/>
            </p:nvSpPr>
            <p:spPr>
              <a:xfrm>
                <a:off x="5254625" y="6008131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47311CF-75E6-3C85-679F-BC80CDD96889}"/>
                  </a:ext>
                </a:extLst>
              </p:cNvPr>
              <p:cNvSpPr/>
              <p:nvPr/>
            </p:nvSpPr>
            <p:spPr>
              <a:xfrm>
                <a:off x="4229100" y="6993969"/>
                <a:ext cx="304800" cy="2857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</p:grpSp>
      </p:grpSp>
      <p:pic>
        <p:nvPicPr>
          <p:cNvPr id="16" name="Resim 15">
            <a:extLst>
              <a:ext uri="{FF2B5EF4-FFF2-40B4-BE49-F238E27FC236}">
                <a16:creationId xmlns:a16="http://schemas.microsoft.com/office/drawing/2014/main" id="{A3C85EE3-A6F7-9EC8-123F-90DA617B4B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2" t="38675" r="23831" b="44594"/>
          <a:stretch/>
        </p:blipFill>
        <p:spPr>
          <a:xfrm>
            <a:off x="4311015" y="3163786"/>
            <a:ext cx="1724025" cy="588825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4B299A67-7619-E44E-A5B1-E219FDDC3CC3}"/>
              </a:ext>
            </a:extLst>
          </p:cNvPr>
          <p:cNvSpPr txBox="1"/>
          <p:nvPr/>
        </p:nvSpPr>
        <p:spPr>
          <a:xfrm>
            <a:off x="4346258" y="3116966"/>
            <a:ext cx="170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Vakadaki etik sorun nedir?</a:t>
            </a:r>
          </a:p>
        </p:txBody>
      </p:sp>
      <p:grpSp>
        <p:nvGrpSpPr>
          <p:cNvPr id="30" name="Grup 29">
            <a:extLst>
              <a:ext uri="{FF2B5EF4-FFF2-40B4-BE49-F238E27FC236}">
                <a16:creationId xmlns:a16="http://schemas.microsoft.com/office/drawing/2014/main" id="{6F1A767A-6B22-2EC0-F374-44D91AC8A5F3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885F0B2F-F168-8635-80CB-E68E321E6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F906B2D7-5377-CDF9-0F36-0316AE57FD76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Vakadaki temel etik sorun, hemşire Kerem’in meslektaşı Metin’in laboratuvar sonuçlarına izinsiz olarak erişmesi ve gizli sağlık bilgilerini öğrenmesidir. Bu durum, hasta mahremiyetinin ve gizliliğin ihlali anlamına gelir.</a:t>
              </a:r>
            </a:p>
          </p:txBody>
        </p:sp>
      </p:grpSp>
      <p:pic>
        <p:nvPicPr>
          <p:cNvPr id="10" name="Resim 9" descr="kişi, şahıs, iç mekan, giyim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1200BCF-8561-9793-0FD0-0E81A6906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8" y="1400175"/>
            <a:ext cx="3937635" cy="4057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92240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775" y="0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 rot="20453833"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2" t="38675" r="23831" b="44594"/>
          <a:stretch/>
        </p:blipFill>
        <p:spPr>
          <a:xfrm>
            <a:off x="4398367" y="3171348"/>
            <a:ext cx="1724025" cy="588825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569816" y="3263058"/>
            <a:ext cx="1381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Gerekçeler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874706" y="2828835"/>
            <a:ext cx="3161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Kerem, hastanenin bilgi sistemine izinsiz giriş yaparak Metin’in HIV test sonucuna ulaşmıştır.</a:t>
            </a:r>
          </a:p>
        </p:txBody>
      </p:sp>
      <p:pic>
        <p:nvPicPr>
          <p:cNvPr id="10" name="Resim 9" descr="giyim, kişi, şahıs, insan yüzü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B5CACA7-1984-FC98-7EE2-11BFCECFF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8" y="1431102"/>
            <a:ext cx="3895622" cy="40267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79438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606" y="-15451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 rot="20453833"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2" t="38675" r="23831" b="44594"/>
          <a:stretch/>
        </p:blipFill>
        <p:spPr>
          <a:xfrm>
            <a:off x="4398367" y="3171348"/>
            <a:ext cx="1724025" cy="588825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569816" y="3263058"/>
            <a:ext cx="1381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Gerekçeler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874706" y="2828835"/>
            <a:ext cx="3161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Metin, bu bilgilerin paylaşılması veya erişilmesi konusunda açık rıza vermemiştir.</a:t>
            </a:r>
          </a:p>
        </p:txBody>
      </p:sp>
      <p:pic>
        <p:nvPicPr>
          <p:cNvPr id="10" name="Resim 9" descr="kişi, şahıs, giyim, insan yüzü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333CD3D-FC42-6A0F-1CBC-85112DE28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7" y="1400175"/>
            <a:ext cx="3949053" cy="4043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80690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4756" y="0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 rot="20453833"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2" t="38675" r="23831" b="44594"/>
          <a:stretch/>
        </p:blipFill>
        <p:spPr>
          <a:xfrm>
            <a:off x="4398367" y="3171348"/>
            <a:ext cx="1724025" cy="588825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569816" y="3263058"/>
            <a:ext cx="1381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Gerekçeler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874706" y="2828835"/>
            <a:ext cx="3161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Kerem, iyi niyetle hareket etse de (arkadaşına yardım etmek amacıyla), yaptığı eylem etik ve yasal açıdan gizlilik ihlalidir.</a:t>
            </a:r>
          </a:p>
        </p:txBody>
      </p:sp>
      <p:pic>
        <p:nvPicPr>
          <p:cNvPr id="10" name="Resim 9" descr="kişi, şahıs, giyim, iç mekan, duv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F39222A-DC99-2023-EC62-CF9047036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7" y="1400176"/>
            <a:ext cx="3949053" cy="40438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4903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5406" y="0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t="36971" r="25406" b="32998"/>
          <a:stretch/>
        </p:blipFill>
        <p:spPr>
          <a:xfrm>
            <a:off x="4392318" y="2923865"/>
            <a:ext cx="1665539" cy="1056891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340712" y="2881839"/>
            <a:ext cx="17873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Hangi etik ilke/ilkelerin ihlali söz konusu olabilir?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874706" y="2828835"/>
            <a:ext cx="3161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Gizlilik: Metin’in tıbbi bilgilerine izinsiz erişim gizlilik ihlalidir.</a:t>
            </a:r>
          </a:p>
        </p:txBody>
      </p:sp>
      <p:pic>
        <p:nvPicPr>
          <p:cNvPr id="10" name="Resim 9" descr="giyim, insan yüzü, oda, iç mek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085458F-099D-D622-1AFE-005808D23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00174"/>
            <a:ext cx="3943350" cy="4043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58294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4511" y="-15451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 rot="20453833"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t="36971" r="25406" b="32998"/>
          <a:stretch/>
        </p:blipFill>
        <p:spPr>
          <a:xfrm>
            <a:off x="4392318" y="2923865"/>
            <a:ext cx="1665539" cy="1056891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340712" y="2881839"/>
            <a:ext cx="17873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Hangi etik ilke/ilkelerin ihlali söz konusu olabilir?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874706" y="2828835"/>
            <a:ext cx="31614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Otonomiye </a:t>
            </a:r>
            <a:r>
              <a:rPr lang="tr-TR" dirty="0" err="1"/>
              <a:t>Saygı:Metin’in</a:t>
            </a:r>
            <a:r>
              <a:rPr lang="tr-TR" dirty="0"/>
              <a:t> kendi sağlık bilgileri üzerinde söz hakkı vardır. Onun rızası olmadan bilgiye ulaşmak bu hakkı ihlal eder.</a:t>
            </a:r>
          </a:p>
        </p:txBody>
      </p:sp>
      <p:pic>
        <p:nvPicPr>
          <p:cNvPr id="10" name="Resim 9" descr="oda, tıbbi cihazlar, tıbbi, sağlık bakım hizmet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D5B84F8-BE04-627E-6214-8A66E026F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2" y="1400175"/>
            <a:ext cx="4013588" cy="4057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65118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Resim 27" descr="bina, gökyüzü, dış mekan, mül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15EDA14-579E-8E76-397A-C2DF98874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51"/>
            <a:ext cx="20296511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2C1897E-A3EE-55B3-32FB-EFEB1EEE8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639401-A490-71AB-702F-36B1C48E4C72}"/>
              </a:ext>
            </a:extLst>
          </p:cNvPr>
          <p:cNvSpPr/>
          <p:nvPr/>
        </p:nvSpPr>
        <p:spPr>
          <a:xfrm>
            <a:off x="266700" y="1400175"/>
            <a:ext cx="3962400" cy="4057650"/>
          </a:xfrm>
          <a:prstGeom prst="ellipse">
            <a:avLst/>
          </a:prstGeom>
          <a:gradFill flip="none" rotWithShape="1">
            <a:gsLst>
              <a:gs pos="3000">
                <a:srgbClr val="D7D7F7"/>
              </a:gs>
              <a:gs pos="97000">
                <a:srgbClr val="84A4F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9558DE39-388F-5B07-B53C-19D333E2C87D}"/>
              </a:ext>
            </a:extLst>
          </p:cNvPr>
          <p:cNvGrpSpPr/>
          <p:nvPr/>
        </p:nvGrpSpPr>
        <p:grpSpPr>
          <a:xfrm rot="20453833">
            <a:off x="-2895600" y="-1143000"/>
            <a:ext cx="9357361" cy="9144000"/>
            <a:chOff x="-2895600" y="-1143000"/>
            <a:chExt cx="9357361" cy="9144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4C4390-13B7-BF68-84B5-C69ED8F76627}"/>
                </a:ext>
              </a:extLst>
            </p:cNvPr>
            <p:cNvSpPr/>
            <p:nvPr/>
          </p:nvSpPr>
          <p:spPr>
            <a:xfrm>
              <a:off x="-2895600" y="-1143000"/>
              <a:ext cx="9182100" cy="9144000"/>
            </a:xfrm>
            <a:prstGeom prst="ellipse">
              <a:avLst/>
            </a:prstGeom>
            <a:noFill/>
            <a:ln>
              <a:gradFill>
                <a:gsLst>
                  <a:gs pos="77000">
                    <a:srgbClr val="92ADFB"/>
                  </a:gs>
                  <a:gs pos="0">
                    <a:srgbClr val="D7D7F7">
                      <a:alpha val="0"/>
                    </a:srgbClr>
                  </a:gs>
                  <a:gs pos="100000">
                    <a:srgbClr val="84A4FC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EBAECD-4849-AC2C-4954-A6AAFB4FEFB0}"/>
                </a:ext>
              </a:extLst>
            </p:cNvPr>
            <p:cNvSpPr/>
            <p:nvPr/>
          </p:nvSpPr>
          <p:spPr>
            <a:xfrm>
              <a:off x="5254625" y="637640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17B3C0F-1D54-FB13-C6B2-BC2BB3B8D5F8}"/>
                </a:ext>
              </a:extLst>
            </p:cNvPr>
            <p:cNvSpPr/>
            <p:nvPr/>
          </p:nvSpPr>
          <p:spPr>
            <a:xfrm>
              <a:off x="5905500" y="1834215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571C858-78B6-2ACD-B744-937AEF66FD65}"/>
                </a:ext>
              </a:extLst>
            </p:cNvPr>
            <p:cNvSpPr/>
            <p:nvPr/>
          </p:nvSpPr>
          <p:spPr>
            <a:xfrm>
              <a:off x="6156961" y="3297257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6340E36-CDD5-1D0E-4DDD-25163B317F2E}"/>
                </a:ext>
              </a:extLst>
            </p:cNvPr>
            <p:cNvSpPr/>
            <p:nvPr/>
          </p:nvSpPr>
          <p:spPr>
            <a:xfrm>
              <a:off x="5907406" y="4797326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709BAB9-729F-B2CE-9987-8FA6F2067952}"/>
                </a:ext>
              </a:extLst>
            </p:cNvPr>
            <p:cNvSpPr/>
            <p:nvPr/>
          </p:nvSpPr>
          <p:spPr>
            <a:xfrm>
              <a:off x="5254625" y="6008131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7311CF-75E6-3C85-679F-BC80CDD96889}"/>
                </a:ext>
              </a:extLst>
            </p:cNvPr>
            <p:cNvSpPr/>
            <p:nvPr/>
          </p:nvSpPr>
          <p:spPr>
            <a:xfrm>
              <a:off x="4229100" y="6993969"/>
              <a:ext cx="304800" cy="2857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15" name="Resim 14">
            <a:extLst>
              <a:ext uri="{FF2B5EF4-FFF2-40B4-BE49-F238E27FC236}">
                <a16:creationId xmlns:a16="http://schemas.microsoft.com/office/drawing/2014/main" id="{240FDE23-0E12-2B0B-8E0F-179CC8250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t="36971" r="25406" b="32998"/>
          <a:stretch/>
        </p:blipFill>
        <p:spPr>
          <a:xfrm>
            <a:off x="4392318" y="2923865"/>
            <a:ext cx="1665539" cy="1056891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EACE37F7-794A-9E79-0006-5DB16C133AC7}"/>
              </a:ext>
            </a:extLst>
          </p:cNvPr>
          <p:cNvSpPr txBox="1"/>
          <p:nvPr/>
        </p:nvSpPr>
        <p:spPr>
          <a:xfrm>
            <a:off x="4340712" y="2881839"/>
            <a:ext cx="17873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Hangi etik ilke/ilkelerin ihlali söz konusu olabilir?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84527208-4F22-010B-37D2-CCE23A5C00D5}"/>
              </a:ext>
            </a:extLst>
          </p:cNvPr>
          <p:cNvGrpSpPr/>
          <p:nvPr/>
        </p:nvGrpSpPr>
        <p:grpSpPr>
          <a:xfrm>
            <a:off x="7223761" y="1578676"/>
            <a:ext cx="4206240" cy="4206240"/>
            <a:chOff x="7223761" y="1578676"/>
            <a:chExt cx="4206240" cy="4206240"/>
          </a:xfrm>
        </p:grpSpPr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9BBBAA6B-542C-A0F4-4F3A-088AFE77F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761" y="1578676"/>
              <a:ext cx="4206240" cy="4206240"/>
            </a:xfrm>
            <a:prstGeom prst="rect">
              <a:avLst/>
            </a:prstGeom>
          </p:spPr>
        </p:pic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07AF6024-B859-0D33-D088-5A299AF35678}"/>
                </a:ext>
              </a:extLst>
            </p:cNvPr>
            <p:cNvSpPr txBox="1"/>
            <p:nvPr/>
          </p:nvSpPr>
          <p:spPr>
            <a:xfrm>
              <a:off x="8031481" y="2127707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tr-TR" dirty="0"/>
            </a:p>
          </p:txBody>
        </p: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01812F1-492A-D001-1311-4FB47521038C}"/>
              </a:ext>
            </a:extLst>
          </p:cNvPr>
          <p:cNvSpPr txBox="1"/>
          <p:nvPr/>
        </p:nvSpPr>
        <p:spPr>
          <a:xfrm>
            <a:off x="7874706" y="2828835"/>
            <a:ext cx="3161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Doğruluk:Kerem</a:t>
            </a:r>
            <a:r>
              <a:rPr lang="tr-TR" dirty="0"/>
              <a:t>, dürüstlük ve açıklık ilkesine uygun davranmamıştır çünkü bilgiye gizli şekilde ulaşmıştır.</a:t>
            </a:r>
          </a:p>
        </p:txBody>
      </p:sp>
      <p:pic>
        <p:nvPicPr>
          <p:cNvPr id="10" name="Resim 9" descr="oda, iç mekan, sahne, hastane odası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51F104B-FF84-A19D-B32D-6B0C2A15F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00175"/>
            <a:ext cx="3922880" cy="4057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07383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350</Words>
  <Application>Microsoft Office PowerPoint</Application>
  <PresentationFormat>Geniş ekran</PresentationFormat>
  <Paragraphs>28</Paragraphs>
  <Slides>13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Ahmet Dİnçer</dc:creator>
  <cp:lastModifiedBy>Ahmet Dİnçer</cp:lastModifiedBy>
  <cp:revision>1</cp:revision>
  <dcterms:created xsi:type="dcterms:W3CDTF">2025-10-19T11:11:08Z</dcterms:created>
  <dcterms:modified xsi:type="dcterms:W3CDTF">2025-10-21T20:32:56Z</dcterms:modified>
</cp:coreProperties>
</file>