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41C80-4D25-403C-A63E-EF399D329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48D78-B49F-498D-99E8-CCF804AF9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B4602-4707-47DC-8A39-26077BDC1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D32F-6FCF-4F0D-B958-4AC0CC156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D2CFE-5DD3-4285-95E7-71005262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5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1D13-A42D-4C3A-834A-BCDA99E7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0CE36-883A-4AB4-83C0-303881B29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E4BD2-0590-40B0-8607-46838BF0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E199D-F5FB-459E-B7FC-C945E9F0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94636-AB88-4AC5-8DC1-56E8685D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878340-FCFA-43B4-AF93-168DC8735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28333-E7DE-48EF-8174-8ABF871D7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3D583-D1BC-4CCF-B02B-178F17C8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FBBDF-67D8-419A-8453-8A473A09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9A27F-850E-4297-A481-8AAAF557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9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59E2-6911-4EE8-A270-BBDD2BAE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5AF60-7A2D-4019-B7CF-FBDB2FC2F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6FBF9-E3BF-4A02-898D-D3F557224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67CE1-8994-4E9F-8309-F19FEF7C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CD449-009D-46E9-A02F-D903C9E5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8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0D90E-FED7-4294-99E7-1830A55D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86322-1C13-479B-8955-5B6892C13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C950E-F578-4613-8B38-B9000D8E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C5BD-7E79-4980-BAD9-C625A49A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80D9E-BC6D-4401-B737-D4387C96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8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DDD1-D997-468C-9682-1EB3800A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9B518-29D7-485E-885A-BB1F54290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6155F0-FE9B-4130-BB4C-30EAB551A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E49AE-5D62-4C35-9669-B34B3649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8A3A8-8D96-4454-8804-706843BF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38E30-218A-4C4A-9599-33430DB3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BF8D4-D099-4594-86E2-ED4CFF91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9C37C-7AC9-4D4B-AA0E-F6E7C6B67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9860E-EEB5-43B0-94B3-3FEE6DBC8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176A8-2287-4CC2-8971-79B7BB732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1F3462-44F6-4465-AC8C-8C97BC3FB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F9F10C-483C-41BB-8FCC-1645F1DD6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2E0414-EDBF-4377-839D-15A3B646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AABE7-32DD-4825-AB29-FD4A360F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A716-7DFF-491C-A2CB-FCF059A5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42DF4-52D9-4EF5-A473-D44BC812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C0665-2987-4397-8AF2-9B0F6FDC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82AED-FBED-40B1-A544-EB477065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3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F4409-92D3-490F-BF0E-2C3F368B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BBCF7-2C79-4380-96E7-21DBAF83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900B7-0B61-4FB3-9AC9-26DA42E2C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0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CF8A-00BF-4907-AAE0-94DE487DF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DAFA0-94DE-4C26-B939-BAEC05D8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39EE4-351E-4F1B-96F3-24F398AF8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A6F07-F03A-4D6B-967B-9A0980E7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AC00F8-A150-4CB3-9083-5ADAAD35C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A6F02-C353-44CC-B75B-84264422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7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7BBF-0DD9-4EDB-A7AA-6757BA31F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18B9DD-5F3D-435E-A3C8-CC873439F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2B0FD-D864-4378-8461-C8BEF365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317BB-1C54-406F-B397-EF4F88E8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BA459-DAE8-454F-8032-D6FDC4DDC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FEE44-15E5-494D-AD0C-A43377CB2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0D990-B917-4655-94ED-D1E7CECAF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FBC34-3E11-4248-B435-EF85E8C1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EAFD8-7AFC-4455-B691-CE095DDC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5CED-1A24-46D1-B341-640B23A9BF5F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1E6D1-AFEC-48DF-90B2-7562CA45B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FEA7B-615E-4831-8C4F-50BF3A73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DB03B-3703-4BA2-9619-CEE1488B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8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D54469-CE1E-3781-C14D-D4CA9B43F90C}"/>
              </a:ext>
            </a:extLst>
          </p:cNvPr>
          <p:cNvSpPr txBox="1"/>
          <p:nvPr/>
        </p:nvSpPr>
        <p:spPr>
          <a:xfrm>
            <a:off x="2434975" y="2188395"/>
            <a:ext cx="778781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>
                <a:solidFill>
                  <a:srgbClr val="FF0000"/>
                </a:solidFill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12632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Farm - Liberty Hill Farm">
            <a:extLst>
              <a:ext uri="{FF2B5EF4-FFF2-40B4-BE49-F238E27FC236}">
                <a16:creationId xmlns:a16="http://schemas.microsoft.com/office/drawing/2014/main" id="{800A67D0-436A-C198-0239-596EC8357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381" y="1308690"/>
            <a:ext cx="8481237" cy="424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47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B Blank" id="{A26FBD5B-CDE6-4771-A4C1-F6D8B80DF634}" vid="{186F7C91-79ED-4A44-AB85-CA2C73280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CRB Blank</Template>
  <TotalTime>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Beebe, Carl</dc:creator>
  <cp:lastModifiedBy>Beebe, Carl</cp:lastModifiedBy>
  <cp:revision>1</cp:revision>
  <dcterms:created xsi:type="dcterms:W3CDTF">2024-08-29T17:33:16Z</dcterms:created>
  <dcterms:modified xsi:type="dcterms:W3CDTF">2024-08-29T17:34:08Z</dcterms:modified>
</cp:coreProperties>
</file>