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56" r:id="rId4"/>
    <p:sldId id="257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en-US" smtClean="0"/>
              <a:t>Click to edit title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text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text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text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en-US" smtClean="0"/>
              <a:t>Click to edit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png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en-US"/>
          </a:p>
        </p:txBody>
      </p:sp>
      <p:pic>
        <p:nvPicPr>
          <p:cNvPr id="4" name="Picture 3" descr="hari profil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187958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150495" y="212090"/>
            <a:ext cx="11259820" cy="18344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en-US"/>
              <a:t>Bidang IPTEK [Ilmu Pengetahuan &amp; Teknologi] Fokus: dorong anggota PIKI jadi agen perubahan lewat keahlian teknis.</a:t>
            </a:r>
            <a:endParaRPr lang="en-US" altLang="en-US"/>
          </a:p>
          <a:p>
            <a:pPr marL="800100" lvl="1" indent="-34290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/>
              <a:t>Cakupannya: </a:t>
            </a:r>
            <a:endParaRPr lang="en-US" altLang="en-US"/>
          </a:p>
          <a:p>
            <a:pPr marL="1257300" lvl="2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Literasi Digital: Pelatihan AI, data, desain, cybersecurity buat anggota &amp; gereja. Contoh: workshop “Pakai Canva &amp; ChatGPT buat administrasi gereja”.Inovasi Lokal: </a:t>
            </a:r>
            <a:endParaRPr lang="en-US" altLang="en-US"/>
          </a:p>
          <a:p>
            <a:pPr marL="1257300" lvl="2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Fasilitasi riset terapan. Misal teknologi pengolahan air gambut, pertanian lahan basah Kalsel.</a:t>
            </a:r>
            <a:endParaRPr lang="en-US" altLang="en-US"/>
          </a:p>
          <a:p>
            <a:pPr marL="1257300" lvl="2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Kolaborasi Kampus: Jembatan PIKI dengan Perguruan Tinggi Setempat buat seminar, riset bareng, magang.</a:t>
            </a:r>
            <a:endParaRPr lang="en-US" altLang="en-US"/>
          </a:p>
          <a:p>
            <a:pPr marL="1257300" lvl="2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Digital Ministry: Bantu gereja bikin website, live streaming, sistem absensi digital.</a:t>
            </a:r>
            <a:endParaRPr lang="en-US" altLang="en-US"/>
          </a:p>
          <a:p>
            <a:pPr marL="1257300" lvl="2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Advokasi Kebijakan: Kasih masukan ke Pemprov soal smart city, digitalisasi UMKM.</a:t>
            </a:r>
            <a:endParaRPr lang="en-US" altLang="en-US"/>
          </a:p>
          <a:p>
            <a:pPr lvl="0"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en-US" altLang="en-US"/>
              <a:t>2. Bidang AsetFokus: kelola harta milik organisasi biar aman, produktif, dan transparan. Cakupannya:</a:t>
            </a:r>
            <a:endParaRPr lang="en-US" altLang="en-US"/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Inventarisasi Aset: Data semua barang milik DPD/DPC: laptop, proyektor, sound system, sekretariat, tanah/gedung.</a:t>
            </a:r>
            <a:endParaRPr lang="en-US" altLang="en-US"/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Pengelolaan Aset: Rawat, asuransikan, dan buat SOP peminjaman aset. Biar gak hilang atau rusak gak jelas.</a:t>
            </a:r>
            <a:endParaRPr lang="en-US" altLang="en-US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5245" y="-212725"/>
            <a:ext cx="12136120" cy="67017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lvl="1" indent="0">
              <a:lnSpc>
                <a:spcPct val="150000"/>
              </a:lnSpc>
              <a:buFont typeface="Wingdings" panose="05000000000000000000" charset="0"/>
              <a:buNone/>
            </a:pPr>
            <a:endParaRPr lang="en-US" altLang="en-US"/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Pengembangan Aset: Kalau PIKI punya tanah/gedung, bidang ini yang urus sewa, renovasi, atau jadiin sekretariat produktif.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Audit Aset: Cek aset tiap akhir periode pengurus biar serah terima bersih.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Legalitas Aset: Urus sertifikat, hibah, AJB biar aset atas nama PIKI sah secara hukum.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endParaRPr lang="en-US" altLang="en-US">
              <a:sym typeface="+mn-ea"/>
            </a:endParaRPr>
          </a:p>
          <a:p>
            <a:pPr lvl="1"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en-US" altLang="en-US">
                <a:sym typeface="+mn-ea"/>
              </a:rPr>
              <a:t>3. Bidang Ekonomi Fokus: bangun kemandirian dana organisasi &amp; ekonomi anggota.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>
                <a:sym typeface="+mn-ea"/>
              </a:rPr>
              <a:t>Cakupannya:</a:t>
            </a:r>
            <a:endParaRPr lang="en-US" altLang="en-US">
              <a:sym typeface="+mn-ea"/>
            </a:endParaRPr>
          </a:p>
          <a:p>
            <a:pPr marL="1657350" lvl="3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Kemandirian Dana Organisasi: Bikin usaha kecil PIKI: catering, merchandise, jasa event. Biar gak cuma ngandelin iuran.</a:t>
            </a:r>
            <a:endParaRPr lang="en-US" altLang="en-US">
              <a:sym typeface="+mn-ea"/>
            </a:endParaRPr>
          </a:p>
          <a:p>
            <a:pPr marL="1657350" lvl="3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UMKM &amp; Koperasi Anggota: Pelatihan manajemen, branding, akses KUR buat anggota PIKI. Bikin koperasi PIKI kalau memungkinkan.</a:t>
            </a:r>
            <a:endParaRPr lang="en-US" altLang="en-US">
              <a:sym typeface="+mn-ea"/>
            </a:endParaRPr>
          </a:p>
          <a:p>
            <a:pPr marL="1657350" lvl="3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Jaringan Bisnis: Forum bisnis PIKI. Anggota saling jadi supplier-konsumen. “Beli produk kader PIKI”.</a:t>
            </a:r>
            <a:endParaRPr lang="en-US" altLang="en-US">
              <a:sym typeface="+mn-ea"/>
            </a:endParaRPr>
          </a:p>
          <a:p>
            <a:pPr marL="1657350" lvl="3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Fundraising: Galang dana program lewat proposal CSR, sponsor, donatur. </a:t>
            </a:r>
            <a:endParaRPr lang="en-US" altLang="en-US">
              <a:sym typeface="+mn-ea"/>
            </a:endParaRPr>
          </a:p>
          <a:p>
            <a:pPr marL="1657350" lvl="3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Wajib transparan.</a:t>
            </a:r>
            <a:endParaRPr lang="en-US" altLang="en-US">
              <a:sym typeface="+mn-ea"/>
            </a:endParaRPr>
          </a:p>
          <a:p>
            <a:pPr marL="1657350" lvl="3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Literasi Keuangan: Seminar investasi syariah/konvensional, reksa dana, buat anggota.</a:t>
            </a:r>
            <a:endParaRPr lang="en-US" altLang="en-US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20650" y="59055"/>
            <a:ext cx="11903075" cy="3830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342900" lvl="0" indent="-342900">
              <a:lnSpc>
                <a:spcPct val="150000"/>
              </a:lnSpc>
              <a:buFont typeface="+mj-lt"/>
              <a:buAutoNum type="arabicPeriod" startAt="4"/>
            </a:pPr>
            <a:r>
              <a:rPr lang="en-US" altLang="en-US">
                <a:sym typeface="+mn-ea"/>
              </a:rPr>
              <a:t>Bidang Profesional Fokus: kuatkan profesi anggota biar berintegritas &amp; punya pengaruh.</a:t>
            </a:r>
            <a:endParaRPr lang="en-US" altLang="en-US">
              <a:sym typeface="+mn-ea"/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charset="0"/>
              <a:buChar char="o"/>
            </a:pPr>
            <a:r>
              <a:rPr lang="en-US" altLang="en-US">
                <a:sym typeface="+mn-ea"/>
              </a:rPr>
              <a:t>Cakupannya</a:t>
            </a:r>
            <a:endParaRPr lang="en-US" altLang="en-US">
              <a:sym typeface="+mn-ea"/>
            </a:endParaRPr>
          </a:p>
          <a:p>
            <a:pPr marL="1257300" lvl="2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:Forum Profesi: Kumpul dokter, pengacara, guru, PNS, engineer, keahlian/ sarjana lainnya yang beragama Kristen di PIKI. Sharing etika profesi &amp; jenjang karir.</a:t>
            </a:r>
            <a:endParaRPr lang="en-US" altLang="en-US">
              <a:sym typeface="+mn-ea"/>
            </a:endParaRPr>
          </a:p>
          <a:p>
            <a:pPr marL="1257300" lvl="2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Mentoring Karir: Senior bimbing junior. Misal dokter senior mentoring dokter muda PIKI.</a:t>
            </a:r>
            <a:endParaRPr lang="en-US" altLang="en-US">
              <a:sym typeface="+mn-ea"/>
            </a:endParaRPr>
          </a:p>
          <a:p>
            <a:pPr marL="1257300" lvl="2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Etika Profesional Kristen: Seminar “Menjadi ASN/ Pegawai yang bersih”, “Pengacara Kristen di tengah mafia hukum”.</a:t>
            </a:r>
            <a:endParaRPr lang="en-US" altLang="en-US">
              <a:sym typeface="+mn-ea"/>
            </a:endParaRPr>
          </a:p>
          <a:p>
            <a:pPr marL="1257300" lvl="2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Advokasi Profesi: Bantu anggota kalau ada masalah hukum di tempat kerja atau diskriminasi.Jaringan Profesi: Masuk ke IDI, IAI, PPNI, IKA ULM atas nama PIKI biar suara intelektual Kristen didengar</a:t>
            </a:r>
            <a:endParaRPr lang="en-US" altLang="en-US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2500</Words>
  <Application>WPS Presentation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SimSun</vt:lpstr>
      <vt:lpstr>Wingdings</vt:lpstr>
      <vt:lpstr>Wingdings</vt:lpstr>
      <vt:lpstr>Microsoft YaHei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Blank Presentation</dc:title>
  <dc:creator>LENOVO</dc:creator>
  <cp:lastModifiedBy>DR.dr.Dharma Pravathana TR Maluegha.,SpB</cp:lastModifiedBy>
  <cp:revision>3</cp:revision>
  <dcterms:created xsi:type="dcterms:W3CDTF">2026-05-15T15:34:00Z</dcterms:created>
  <dcterms:modified xsi:type="dcterms:W3CDTF">2026-05-15T16:57:00Z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1033-12.1.0.26372</vt:lpwstr>
  </property>
  <property fmtid="{D5CDD505-2E9C-101B-9397-08002B2CF9AE}" pid="3" name="ICV">
    <vt:lpwstr>211F848D64BE495D8635A00EEB65E9D3_13</vt:lpwstr>
  </property>
</Properties>
</file>