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6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5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0495" y="212090"/>
            <a:ext cx="11259820" cy="18344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en-US"/>
              <a:t>Wakil Ketua Bidang Hubungan Antar Lembaga, Pemerintahan &amp; Humas di PIKI</a:t>
            </a:r>
            <a:endParaRPr lang="en-US" altLang="en-US"/>
          </a:p>
          <a:p>
            <a:pPr>
              <a:lnSpc>
                <a:spcPct val="150000"/>
              </a:lnSpc>
            </a:pP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adalah “jembatan” dan “wajah” organisasi ke luar. Kalau bidang Diakonia itu turun ke masyarakat, bidang ini yang duduk bareng Pemprov, DPR, kampus, gereja besar, dan ngomong atas nama PIKI.</a:t>
            </a: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1. Hubungan Antar Lembaga mengurus relasi formal sama organisasi lain, lintas gereja &amp; lintas sektor.</a:t>
            </a:r>
            <a:endParaRPr lang="en-US" altLang="en-US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/>
              <a:t>Cakupannya: </a:t>
            </a: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Lintas Gereja: Koordinasi sama PGIW Kalsel, PGPI, PGKI, Sinode GKE, GKII, dll. PIKI sering jadi jembatan intelektual di forum PGIW.OKP &amp; ICMI: Silaturahmi &amp; kerja bareng dengan GMKI, PMKRI, KMHDI, HMI, PMII buat isu kebangsaan. Contoh: seminar kebangsaan bareng.Organisasi Profesi: IDI, IAI, PPNI, IKA ULM, PERADI. Biar kader PIKI gampang masuk jaringan profesi.LSM &amp; NGO: </a:t>
            </a: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Kerja sama program sama Wahana Visi, YKAI, Walhi Kalsel buat isu lingkungan &amp; HAM.</a:t>
            </a:r>
            <a:endParaRPr lang="en-US" altLang="en-US"/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Lembaga Keumatan Lain: Dialog sama MUI, PHDI, Walubi kalau ada isu SARA/kebangsaan.</a:t>
            </a: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5880" y="0"/>
            <a:ext cx="12136120" cy="6701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2. *Hubungan Pemerintahan * Ini jalur lobi &amp; advokasi kebijakan.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o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Eksekutif: Audiensi resmi ke Gubernur Kalsel, Bupati/Walikota, Dinas Pendidikan, Dinas Sosial, Kesbangpol. Tujuannya: sampaikan kajian, minta dukungan program.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Legislatif: Bangun komunikasi dengan DPRD Prov/Kab/Kota. Misal: kasih masukan Raperda Pendidikan, Raperda Kerukunan Umat Beragama.Instansi Vertikal: Kanwil Kemenag, Kanwil Hukum &amp; HAM, Polda, Kodam. Penting buat urusan izin kegiatan, keamanan.Kebijakan Publik: Bikin kajian/position paper PIKI soal isu daerah. 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Duduk di FKUB, Forum CSR, Musrenbang. Biar suara intelektual Kristen masuk.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3. Humas mengurus citra dan komunikasi publik PIKI.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Media Relations: Kirim rilis ke Banjarmasin Post, Antara Kalsel, Radar Banjarmasin kalau ada kegiatan besar. Jadi narasumber kalau ada isu keumatan.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Media Sosial: Kelola IG, FB, Website DPD PIKI Kalsel. Kontennya: dokumentasi kegiatan, edukasi, narasi positif.Branding PIKI: Jaga konsistensi logo, warna, pesan. Biar PIKI Kalsel kelihatan profesional &amp; kredibel.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60655" y="105410"/>
            <a:ext cx="12102465" cy="121996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Krisis Komunikasi: Kalau ada isu sensitif yang nyeret nama PIKI, bidang ini yang rilis klarifikasi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.Dokumentasi: Foto, video, arsip kegiatan. Penting buat laporan ke DPP &amp; proposal sponsor.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4. Skill &amp; Kompetensi yang Dibutuhkan Orang di bidang ini biasanya: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Paham protokol &amp; etika audiensi resmi.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Bisa nulis press release &amp; position paper.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Punya jaringan luas di pemerintahan &amp; gereja.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Tenang waktu ngadepin konflik/isu sensitif.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Background: Hukum, Ilmu Komunikasi, Ilmu Pemerintahan, Hubungan Internasional.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5. Contoh Program Nyata di DPD PIKI Kalsel Audiensi Rutin ke Gubernur/Wagub Kalsel: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Sampaikan program kerja DPD &amp; minta dukungan.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Seminar Kebangsaan Bareng FKUB Kalsel: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Bahas kerukunan, moderasi beragama.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MoU dengan ULM/FKIP: Program magang &amp; penelitian bareng kader PIKI.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Ngopi Bareng Kesbangpol: Jaga komunikasi informal biar gampang urus izin kegiatan.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6. Output yang Diharapkan Legitimasi: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Pemerintah &amp; gereja besar mengakui PIKI sebagai mitra dialog.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-67310" y="429260"/>
            <a:ext cx="12192635" cy="29997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Akses: PIKI gampang masuk Musrenbang, FKUB, program CSR BUMN.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Pengaruh Kebijakan: Kajian PIKI dipakai jadi bahan pertimbangan perda/pergub.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Citra Positif: Masyarakat tahu PIKI bukan organisasi tertutup, tapi aktif buat Kalsel.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Singkatnya: Kalau Ketua DPD ketemu Gubernur, yang nyiapin materi, janji, dan follow-up itu Bidang HAL-Pem-Humas. Sebagai “pengawal konstitusi” dan “sekolah kader” buat jaga agar intelektual Kristen paham hak, hukum, dan tanggung jawab politiknya.Ini cakupannya: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AutoNum type="arabicPeriod"/>
            </a:pP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3391</Words>
  <Application>WPS Presentation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LENOVO</dc:creator>
  <cp:lastModifiedBy>LENOVO</cp:lastModifiedBy>
  <cp:revision>4</cp:revision>
  <dcterms:created xsi:type="dcterms:W3CDTF">2026-05-15T15:34:00Z</dcterms:created>
  <dcterms:modified xsi:type="dcterms:W3CDTF">2026-05-16T03:35:47Z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3E96608E4CAE4A63A7BF74EB524C67E9_13</vt:lpwstr>
  </property>
</Properties>
</file>