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0495" y="212090"/>
            <a:ext cx="11259820" cy="18344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en-US"/>
              <a:t>Wakil Ketua II (Bidang Hukum, HAM &amp; Pendidikan Politik)</a:t>
            </a:r>
            <a:endParaRPr lang="en-US" altLang="en-US"/>
          </a:p>
          <a:p>
            <a:pPr>
              <a:lnSpc>
                <a:spcPct val="150000"/>
              </a:lnSpc>
            </a:pP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 Sebagai “pengawal konstitusi” dan “sekolah kader” buat jaga agar intelektual Kristen paham hak, hukum, dan tanggung jawab politiknya.Ini cakupannya: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US" altLang="en-US"/>
              <a:t>Bidang Hukum Fokusnya: bantu anggota &amp; masyarakat melek hukum, plus jadi garda depan kalau ada pelanggaran hukum terhadap warga Kristen. 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Cakupannya: 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Bantuan Hukum Gratis: 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Klinik hukum buat anggota PIKI dan warga miskin. 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Kerja sama dengan LBH Kristen, PERADI, atau alumni hukum PIKI.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Pendampingan Kasus: Dampingi korban kriminalisasi, diskriminasi agama, sengketa lahan gereja, kekerasan SARA. 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Penyuluhan Hukum: 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Sosialisasi UU ITE, UU Perlindungan Anak, UU Ketenagakerjaan, UU Perkawinan ke gereja &amp; kampus.</a:t>
            </a: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5245" y="-212725"/>
            <a:ext cx="12136120" cy="6701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Kajian Regulasi: Bedah Perda, Pergub, RUU yang berpotensi diskriminatif. PIKI sering bikin naskah akademik buat diserahkan ke DPRD/DPR.</a:t>
            </a:r>
            <a:endParaRPr lang="en-US" altLang="en-US">
              <a:sym typeface="+mn-ea"/>
            </a:endParaRPr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Advokasi Kebijakan Hukum: Dorong revisi perda intoleran, dukung RUU Perlindungan Tokoh Agama &amp; Tempat Ibadah.</a:t>
            </a: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>
                <a:sym typeface="+mn-ea"/>
              </a:rPr>
              <a:t>2. Bidang HAM [Hak Asasi Manusia] Fokusnya: jaga hak dasar warga, tanpa lihat agama, suku, politik.</a:t>
            </a:r>
            <a:endParaRPr lang="en-US" altLang="en-US">
              <a:sym typeface="+mn-ea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Cakupannya: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Pemantauan &amp; Dokumentasi Pelanggaran HAM: Catat kasus intoleransi, kebebasan beribadah, kekerasan polisi, diskriminasi kerja.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Advokasi Korban: Dampingi korban intimidasi, penolakan pendirian gereja, penggusuran paksa. Koordinasi dengan Komnas HAM, Ombudsman.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Kampanye HAM: Peringatan Hari HAM Sedunia 10 Desember, Hari Anti Penyiksaan, Hari Kebebasan Pers. Biasanya lewat diskusi publik &amp; rilis.Pelatihan HAM: Workshop HAM dasar buat kader PIKI, mahasiswa, aktivis gereja. Materi: 30 pasal DUHAM, UUD 1945 pasal 28.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Dialog Lintas Iman: Bikin forum bareng FKUB, MUI, PHDI, Walubi buat selesaikan konflik horizontal lewat jalur dialog.</a:t>
            </a:r>
            <a:endParaRPr lang="en-US" altLang="en-US"/>
          </a:p>
          <a:p>
            <a:pPr>
              <a:lnSpc>
                <a:spcPct val="150000"/>
              </a:lnSpc>
            </a:pP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60655" y="105410"/>
            <a:ext cx="12102465" cy="121996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en-US">
                <a:sym typeface="+mn-ea"/>
              </a:rPr>
              <a:t>3. Pendidikan Politik Fokusnya: bikin kader PIKI jadi warga negara cerdas, bukan golput atau ikut politik uang.</a:t>
            </a:r>
            <a:endParaRPr lang="en-US" altLang="en-US">
              <a:sym typeface="+mn-ea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charset="0"/>
              <a:buChar char="o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Sekolah Politik Kader: Materi sistem presidensial, fungsi DPR/DPRD, penganggaran daerah, etika politik Kristen. Biasanya masuk modul LK II PIKI.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Pemantauan Pemilu &amp; Pilkada: Rekrut kader jadi pemantau independen, pelatihan saksi TPS, cegah politik uang.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Literasi Politik Publik: Diskusi publik soal Pilkada Kalsel, IKN, omnibus law. Tujuannya biar anggota PIKI paham isu sebelum nyoblos.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Pengkaderan Pemimpin Politik: Identifikasi &amp; dampingi kader PIKI yang mau maju jadi anggota DPRD, caleg, atau pejabat publik.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Etika Politik Kristen: Seminar “Politik Bersih ala Iman Kristen”, “Anti Korupsi dari Gereja”. Ini pembeda PIKI dari partai politik.</a:t>
            </a:r>
            <a:endParaRPr lang="en-US" altLang="en-US"/>
          </a:p>
          <a:p>
            <a:pPr>
              <a:lnSpc>
                <a:spcPct val="150000"/>
              </a:lnSpc>
            </a:pPr>
            <a:endParaRPr lang="en-US" altLang="en-US">
              <a:sym typeface="+mn-ea"/>
            </a:endParaRPr>
          </a:p>
          <a:p>
            <a:pPr>
              <a:lnSpc>
                <a:spcPct val="150000"/>
              </a:lnSpc>
            </a:pP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2458</Words>
  <Application>WPS Presentation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LENOVO</dc:creator>
  <cp:lastModifiedBy>DR.dr.Dharma Pravathana TR Maluegha.,SpB</cp:lastModifiedBy>
  <cp:revision>3</cp:revision>
  <dcterms:created xsi:type="dcterms:W3CDTF">2026-05-15T15:34:55Z</dcterms:created>
  <dcterms:modified xsi:type="dcterms:W3CDTF">2026-05-15T15:52:10Z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C751FCF82D264C52B95FE50B6C3583AC_13</vt:lpwstr>
  </property>
</Properties>
</file>