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text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5.xml"/><Relationship Id="rId3" Type="http://schemas.openxmlformats.org/officeDocument/2006/relationships/image" Target="../media/image1.pn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en-US"/>
          </a:p>
        </p:txBody>
      </p:sp>
      <p:pic>
        <p:nvPicPr>
          <p:cNvPr id="4" name="Picture 3" descr="san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50495" y="212090"/>
            <a:ext cx="11259820" cy="18344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en-US" b="1"/>
              <a:t>Wakil Ketua I (Bidang Organisasi, Keanggotaan &amp; Kaderisasi</a:t>
            </a:r>
            <a:r>
              <a:rPr lang="en-US" altLang="en-US"/>
              <a:t>)</a:t>
            </a:r>
            <a:endParaRPr lang="en-US" altLang="en-US"/>
          </a:p>
          <a:p>
            <a:pPr>
              <a:lnSpc>
                <a:spcPct val="150000"/>
              </a:lnSpc>
            </a:pPr>
            <a:endParaRPr lang="en-US" altLang="en-US"/>
          </a:p>
          <a:p>
            <a:pPr>
              <a:lnSpc>
                <a:spcPct val="150000"/>
              </a:lnSpc>
            </a:pPr>
            <a:r>
              <a:rPr lang="en-US" altLang="en-US"/>
              <a:t>Adalah “tulang punggung” organisasi. Kalau bidang lain itu program kerja, bidang ini yang ngurusin mesinnya jalan: </a:t>
            </a:r>
            <a:endParaRPr lang="en-US" altLang="en-US"/>
          </a:p>
          <a:p>
            <a:pPr>
              <a:lnSpc>
                <a:spcPct val="150000"/>
              </a:lnSpc>
            </a:pPr>
            <a:r>
              <a:rPr lang="en-US" altLang="en-US"/>
              <a:t>Cakupan lengkapnya:</a:t>
            </a:r>
            <a:endParaRPr lang="en-US" altLang="en-US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en-US"/>
              <a:t>Bidang Organisasi, Fokusnya: bikin struktur PIKI rapi, tertib administrasi, dan sesuai AD/ART.   Cakupannya: Konsolidasi Struktur: Bentuk &amp; aktifkan DPC PIKI di kabupaten/kota. </a:t>
            </a:r>
            <a:endParaRPr lang="en-US" altLang="en-US"/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Koordinasi Internal: Jembatan komunikasi antara DPD ↔ DPC ↔ DPP. Kalau ada konflik internal, bidang ini yang mediasi.</a:t>
            </a:r>
            <a:endParaRPr lang="en-US" altLang="en-US"/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Evaluasi &amp; Monitoring: Cek kinerja DPC, absensi rapat, laporan kegiatan. Biasanya pakai sistem poin buat penilaian.</a:t>
            </a:r>
            <a:endParaRPr lang="en-US" altLang="en-US"/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Legalitas Organisasi: Urus SK Kemenkumham, NPWP organisasi, izin kegiatan ke Kesbangpol.</a:t>
            </a:r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5245" y="-212725"/>
            <a:ext cx="12136120" cy="67017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lvl="1" indent="0">
              <a:lnSpc>
                <a:spcPct val="150000"/>
              </a:lnSpc>
              <a:buFont typeface="Wingdings" panose="05000000000000000000" charset="0"/>
              <a:buNone/>
            </a:pPr>
            <a:endParaRPr lang="en-US" altLang="en-US"/>
          </a:p>
          <a:p>
            <a:pPr marL="342900" lvl="0" indent="-342900">
              <a:lnSpc>
                <a:spcPct val="150000"/>
              </a:lnSpc>
              <a:buFont typeface="+mj-lt"/>
              <a:buAutoNum type="arabicPeriod" startAt="2"/>
            </a:pPr>
            <a:r>
              <a:rPr lang="en-US" altLang="en-US">
                <a:sym typeface="+mn-ea"/>
              </a:rPr>
              <a:t>Bidang Keanggotaan, Fokusnya: rekrut, data, dan rawat anggota biar aktif, bukan cuma jadi nama di WA group.</a:t>
            </a:r>
            <a:endParaRPr lang="en-US" altLang="en-US"/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Rekrutmen Anggota: Cari alumni PT Kristen di Kalsel. Target: dosen, dokter, PNS, pengusaha, mahasiswa S2/S3.</a:t>
            </a:r>
            <a:endParaRPr lang="en-US" altLang="en-US">
              <a:sym typeface="+mn-ea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Database Anggota: Bikin &amp; update database Nomor Induk Anggota, alamat, profesi, kontak. Sekarang banyak yang pakai Google Sheet/Apps.Verifikasi &amp; Registrasi: Cek KTP, ijazah S1/S2/S3, SK gereja. Biar gak ada anggota fiktif.</a:t>
            </a:r>
            <a:endParaRPr lang="en-US" altLang="en-US">
              <a:sym typeface="+mn-ea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Pembayaran Iuran: Kelola iuran anggota, kartu anggota, update status aktif/non-aktif.</a:t>
            </a:r>
            <a:endParaRPr lang="en-US" altLang="en-US">
              <a:sym typeface="+mn-ea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Pembinaan Anggota: Bikin forum alumni per angkatan/profesi biar gak hilang kontak setelah lulus.</a:t>
            </a:r>
            <a:endParaRPr lang="en-US" altLang="en-US"/>
          </a:p>
          <a:p>
            <a:pPr marL="742950" lvl="1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 Bidang Kaderisasi Fokusnya: cetak kader PIKI yang paham iman, ilmu, dan tanggung jawab kebangsaan. Cakupannya: 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Latihan Kader I [LK I]: Pengenalan PIKI, sejarah, AD/ART, Pancasila. Target mahasiswa S1 &amp; alumni baru.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Latihan Kader II [LK II]: Pendalaman ideologi, analisis sosial, manajemen organisasi, public speaking. Syarat jadi pengurus DPC/DPD.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Latihan Kader III [LK III]: Level strategis. Lahirin calon pemimpin DPD/DPP. Biasanya nasional.Pendidikan Lanjutan: Seminar kepemimpinan, </a:t>
            </a: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1795</Words>
  <Application>WPS Presentation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Wingdings</vt:lpstr>
      <vt:lpstr>Microsoft YaHei</vt:lpstr>
      <vt:lpstr>Arial Unicode MS</vt:lpstr>
      <vt:lpstr>Calibri</vt:lpstr>
      <vt:lpstr>WPS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Presentation</dc:title>
  <dc:creator>LENOVO</dc:creator>
  <cp:lastModifiedBy>DR.dr.Dharma Pravathana TR Maluegha.,SpB</cp:lastModifiedBy>
  <cp:revision>2</cp:revision>
  <dcterms:created xsi:type="dcterms:W3CDTF">2026-05-15T15:34:00Z</dcterms:created>
  <dcterms:modified xsi:type="dcterms:W3CDTF">2026-05-15T15:54:45Z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1033-12.1.0.26372</vt:lpwstr>
  </property>
  <property fmtid="{D5CDD505-2E9C-101B-9397-08002B2CF9AE}" pid="3" name="ICV">
    <vt:lpwstr>836E36A4D45A46569AF675DE5A0AF06E_13</vt:lpwstr>
  </property>
</Properties>
</file>