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DE7D44-6383-43E8-AB25-84B63A2207DC}" v="11" dt="2026-05-03T21:32:13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8A624-CDEF-F86E-721F-70DFC3077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D14B2-9819-F91D-A032-8BCB507790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74692-8219-C69B-5217-5BD54CF9E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28F1F-F8C1-77FD-A2A2-870886822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8DE9B-4AF8-9E60-2878-A8212959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694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0C0E4-F391-E995-408A-884FC0C72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AB7D67-94DA-DAF3-6A7C-FF540BE99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63A16-386B-28C2-B90B-C8FCA7625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850DA-74B0-6A9D-E4E4-AFFCDA6BB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A06FC-7885-8D35-A4CA-DDB443745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098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6B5E72-80A5-05E0-C999-8847E65535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55D6B9-0BB7-AC44-3135-4F1E6A19B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7F228-44DE-3B27-F685-F580B5F28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0C249-38D9-F5A4-A78E-7B3A8996A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970FD-2F7B-54E8-60FF-89987A3D4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229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4A2C5-CDCF-2033-555E-A4C5C12CE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F1D72-3A24-940F-2717-6685226E1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9B47C-80BF-75AB-D3CB-0DC2E033A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A29C8-2C84-4C88-B6DD-88E0365A8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082B9-A487-6A24-862E-2FCB2E93A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689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C48A8-4C22-E924-8057-A1E186BAE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DBE6D-E163-43BD-6BCC-9EBE75FEF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E597D-F93E-C82F-B5FC-8A05765EC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CA99A-B08E-6831-D556-2DBAB7DD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B20C7-9FD9-8A18-E419-F40B0BBF2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906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10E1-675F-B141-220B-D0994C448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BD73F-C416-F9E4-37C4-BA2FA1D5F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511BDE-887B-9BE5-AE8C-D828A5C4C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50D16-BA39-2196-C421-C3070129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CE2F3-4538-34A4-432A-5D0C805D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9EB5B-D616-9B5A-23A6-6FCEA378B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810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07CB6-D583-B0A0-88E6-4D2BECF5F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9C2FB-E5B4-3257-6FC0-6618FFB7E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23D782-F02A-F234-5DE3-6749D4FA2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FB65C4-4111-8004-0E0B-20746DC51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D7CE14-8716-3CCA-07D6-43D618BED9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F08B1A-DF31-1AA8-9888-FDC1D870E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C8D50D-05D7-BBA2-29D3-6A04D8F2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07D3-D1F3-BB80-9BF3-AF181C84C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278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53B87-93BA-6DBC-0E42-F3498E8C4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F0D4BF-2B50-C91B-230A-FE971689A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E22346-16DB-8FA2-8681-B93A7DC9E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7B86FF-9A5B-AE57-6979-6739E10A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818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991CBD-06C8-A768-9302-256D348C2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2CF5D9-0E4D-B92B-3BE2-B72C4926C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BB3F2-E974-07FC-96C1-7B63403A5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3689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13DA2-5538-174C-063D-4F0AA590D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4DB05-3CFB-B454-7FFA-9882C6824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73328A-979D-234B-7BB0-9FC8DFB76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D18E8-44BA-EFD3-4BBF-999EC4DE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EA4E0-060A-D441-AF21-B142E36D6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30CB5-27B9-C430-1468-D60115AF3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573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F0BD0-E561-54F8-B405-08A25C2E5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B1076F-04B8-08D0-9A5B-D912ACBE4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4F6FA9-1235-8375-7505-08A5C700C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BE21D0-B33E-FAAC-A94E-E0D05F2F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49B68-C911-6AD6-9B69-58C70E5A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78F2E-D2F1-E680-7DE5-522C90739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0792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CBCD70-2A42-B97C-3751-FA8C55633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75539-1CCB-12CB-2314-D21F44C3A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0399E-4C01-43B8-C29E-F7C437EAF9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316F29-A08B-44A4-9EFB-EF901471EC93}" type="datetimeFigureOut">
              <a:rPr lang="en-CA" smtClean="0"/>
              <a:t>2026-05-04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E8D92-18E2-F5B6-4D58-5FF906E6C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94954-D416-C090-2D6C-D771DACD9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B0384F-FE69-4F73-A5AF-8403342339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089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supportedemployment.ca/initiatives/mentorability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clusive Market Kelowna logo">
            <a:extLst>
              <a:ext uri="{FF2B5EF4-FFF2-40B4-BE49-F238E27FC236}">
                <a16:creationId xmlns:a16="http://schemas.microsoft.com/office/drawing/2014/main" id="{8EBF80AD-2B70-2915-A198-CBEC639FE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40" y="349214"/>
            <a:ext cx="3482477" cy="140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4ED5A7-D12D-64D1-2F81-76FA5168EDC4}"/>
              </a:ext>
            </a:extLst>
          </p:cNvPr>
          <p:cNvSpPr txBox="1"/>
          <p:nvPr/>
        </p:nvSpPr>
        <p:spPr>
          <a:xfrm>
            <a:off x="676656" y="1929384"/>
            <a:ext cx="1119225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  <a:buNone/>
            </a:pPr>
            <a:r>
              <a:rPr lang="en-US" b="1" dirty="0">
                <a:solidFill>
                  <a:srgbClr val="0B1F3B"/>
                </a:solidFill>
                <a:latin typeface="Open Sans" panose="020B0606030504020204" pitchFamily="34" charset="0"/>
              </a:rPr>
              <a:t>A </a:t>
            </a:r>
            <a:r>
              <a:rPr lang="en-US" b="1" i="0" u="none" strike="noStrike" dirty="0">
                <a:solidFill>
                  <a:srgbClr val="0B1F3B"/>
                </a:solidFill>
                <a:effectLst/>
                <a:latin typeface="Open Sans" panose="020B0606030504020204" pitchFamily="34" charset="0"/>
              </a:rPr>
              <a:t>welcoming and accessible community event celebrating inclusive entrepreneurship in Kelowna</a:t>
            </a:r>
            <a:endParaRPr lang="en-US" b="0" i="0" u="none" strike="noStrike" dirty="0">
              <a:solidFill>
                <a:srgbClr val="0B1F3B"/>
              </a:solidFill>
              <a:effectLst/>
              <a:latin typeface="Inter"/>
            </a:endParaRPr>
          </a:p>
          <a:p>
            <a:pPr algn="ctr">
              <a:spcAft>
                <a:spcPts val="2400"/>
              </a:spcAft>
              <a:buNone/>
            </a:pPr>
            <a:r>
              <a:rPr lang="en-US" b="1" dirty="0">
                <a:solidFill>
                  <a:srgbClr val="0B1F3B"/>
                </a:solidFill>
                <a:latin typeface="Open Sans" panose="020B0606030504020204" pitchFamily="34" charset="0"/>
              </a:rPr>
              <a:t>B</a:t>
            </a:r>
            <a:r>
              <a:rPr lang="en-US" b="1" i="0" u="none" strike="noStrike" dirty="0">
                <a:solidFill>
                  <a:srgbClr val="0B1F3B"/>
                </a:solidFill>
                <a:effectLst/>
                <a:latin typeface="Open Sans" panose="020B0606030504020204" pitchFamily="34" charset="0"/>
              </a:rPr>
              <a:t>ringing together local creators, makers, and small business owners to showcase their diverse talent, share their work, and connect with the community</a:t>
            </a:r>
          </a:p>
          <a:p>
            <a:pPr algn="ctr">
              <a:spcAft>
                <a:spcPts val="2400"/>
              </a:spcAft>
              <a:buNone/>
            </a:pPr>
            <a:r>
              <a:rPr lang="en-US" sz="1600" b="1" i="1" u="none" strike="noStrike" dirty="0">
                <a:solidFill>
                  <a:srgbClr val="0B1F3B"/>
                </a:solidFill>
                <a:effectLst/>
                <a:latin typeface="Inter"/>
              </a:rPr>
              <a:t>Made possible thr</a:t>
            </a:r>
            <a:r>
              <a:rPr lang="en-US" sz="1600" b="1" i="1" dirty="0">
                <a:solidFill>
                  <a:srgbClr val="0B1F3B"/>
                </a:solidFill>
                <a:latin typeface="Inter"/>
              </a:rPr>
              <a:t>ough collaboration from </a:t>
            </a:r>
            <a:endParaRPr lang="en-US" b="0" i="0" u="none" strike="noStrike" dirty="0">
              <a:solidFill>
                <a:srgbClr val="0B1F3B"/>
              </a:solidFill>
              <a:effectLst/>
              <a:latin typeface="Inter"/>
            </a:endParaRPr>
          </a:p>
        </p:txBody>
      </p:sp>
      <p:pic>
        <p:nvPicPr>
          <p:cNvPr id="2050" name="Picture 2" descr="KCR logo">
            <a:extLst>
              <a:ext uri="{FF2B5EF4-FFF2-40B4-BE49-F238E27FC236}">
                <a16:creationId xmlns:a16="http://schemas.microsoft.com/office/drawing/2014/main" id="{0084DC5F-6D5E-CF00-34DA-57106EC0D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650" y="4692269"/>
            <a:ext cx="2036380" cy="592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Inclusion BC logo">
            <a:extLst>
              <a:ext uri="{FF2B5EF4-FFF2-40B4-BE49-F238E27FC236}">
                <a16:creationId xmlns:a16="http://schemas.microsoft.com/office/drawing/2014/main" id="{477A97C7-5573-ECD4-7F1C-D3DAF8D2A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021" y="4796568"/>
            <a:ext cx="2703950" cy="38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athways Abilities Society logo">
            <a:extLst>
              <a:ext uri="{FF2B5EF4-FFF2-40B4-BE49-F238E27FC236}">
                <a16:creationId xmlns:a16="http://schemas.microsoft.com/office/drawing/2014/main" id="{5F387B8C-7794-95F3-087B-686AFDB24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9103" y="4441126"/>
            <a:ext cx="1343025" cy="88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anucks Autism Network logo">
            <a:extLst>
              <a:ext uri="{FF2B5EF4-FFF2-40B4-BE49-F238E27FC236}">
                <a16:creationId xmlns:a16="http://schemas.microsoft.com/office/drawing/2014/main" id="{5E3992A1-0CBF-5BD7-D9A9-7BE78852AE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435" y="5532637"/>
            <a:ext cx="1575695" cy="10405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7ACAE967-7038-FC1C-8BD4-9C3820B66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7829" y="5173745"/>
            <a:ext cx="1139736" cy="2492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8250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D1E20"/>
                </a:solidFill>
                <a:effectLst/>
                <a:latin typeface="DM Sans" pitchFamily="2" charset="0"/>
              </a:rPr>
              <a:t>  </a:t>
            </a:r>
            <a:r>
              <a:rPr kumimoji="0" lang="en-US" altLang="en-US" sz="6000" b="0" i="0" u="none" strike="noStrike" cap="none" normalizeH="0" baseline="0" dirty="0">
                <a:ln>
                  <a:noFill/>
                </a:ln>
                <a:solidFill>
                  <a:srgbClr val="1D1E20"/>
                </a:solidFill>
                <a:effectLst/>
                <a:latin typeface="DM Sans" pitchFamily="2" charset="0"/>
              </a:rPr>
              <a:t>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1D1E20"/>
              </a:solidFill>
              <a:effectLst/>
              <a:latin typeface="DM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rgbClr val="0B1F3B"/>
              </a:solidFill>
              <a:effectLst/>
              <a:latin typeface="Outf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Milieu logo">
            <a:extLst>
              <a:ext uri="{FF2B5EF4-FFF2-40B4-BE49-F238E27FC236}">
                <a16:creationId xmlns:a16="http://schemas.microsoft.com/office/drawing/2014/main" id="{288AE280-F7BC-45D6-EE77-F5CE28D06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829" y="5510282"/>
            <a:ext cx="838200" cy="96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F9E5566-6089-C6A5-13EF-E8E3DA7E3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809" y="5633519"/>
            <a:ext cx="2703950" cy="93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D2BBF76-58FD-57FC-762A-A8E5312CE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98B517-A089-8899-55D6-317C10F93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" y="-79653"/>
            <a:ext cx="11841480" cy="701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Program Agenda – 8:05 – 9:00 AM</a:t>
            </a:r>
            <a:endParaRPr kumimoji="0" lang="en-CA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Indigenous Welcome</a:t>
            </a:r>
            <a:br>
              <a:rPr kumimoji="0" lang="en-CA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kumimoji="0" lang="en-CA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Self-Advocate &amp; Entrepreneur Speaker</a:t>
            </a:r>
            <a:br>
              <a:rPr kumimoji="0" lang="en-CA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kumimoji="0" lang="en-CA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Inclusive Employer Spotlight</a:t>
            </a:r>
            <a:br>
              <a:rPr kumimoji="0" lang="en-CA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kumimoji="0" lang="en-CA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MentorAbility</a:t>
            </a:r>
            <a:r>
              <a:rPr kumimoji="0" lang="en-C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Canada Presentation</a:t>
            </a:r>
            <a:br>
              <a:rPr kumimoji="0" lang="en-CA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kumimoji="0" lang="en-CA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Community Partner Remarks</a:t>
            </a:r>
            <a:endParaRPr kumimoji="0" lang="en-CA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Employer Resources</a:t>
            </a:r>
            <a:endParaRPr kumimoji="0" lang="en-CA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Community Appreciation and Feeback Request</a:t>
            </a:r>
            <a:br>
              <a:rPr kumimoji="0" lang="en-CA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kumimoji="0" lang="en-CA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Exclusive Inclusive Market VIP Preview</a:t>
            </a:r>
            <a:endParaRPr kumimoji="0" lang="en-CA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6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hlinkClick r:id="rId2"/>
            <a:extLst>
              <a:ext uri="{FF2B5EF4-FFF2-40B4-BE49-F238E27FC236}">
                <a16:creationId xmlns:a16="http://schemas.microsoft.com/office/drawing/2014/main" id="{AE27CE04-002D-69BF-9355-11DD8418F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720" y="1277439"/>
            <a:ext cx="9273180" cy="347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986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7FFECA-B24E-252B-7249-9F49927CD3E8}"/>
              </a:ext>
            </a:extLst>
          </p:cNvPr>
          <p:cNvSpPr txBox="1"/>
          <p:nvPr/>
        </p:nvSpPr>
        <p:spPr>
          <a:xfrm>
            <a:off x="982464" y="367118"/>
            <a:ext cx="43564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dirty="0"/>
              <a:t>Inclusive Hiring Resources Online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BB6FB0-9B16-7EAD-6BA3-13F05322E8E6}"/>
              </a:ext>
            </a:extLst>
          </p:cNvPr>
          <p:cNvSpPr txBox="1"/>
          <p:nvPr/>
        </p:nvSpPr>
        <p:spPr>
          <a:xfrm>
            <a:off x="1228651" y="1951672"/>
            <a:ext cx="38640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Scan the QR code or visit InclusiveMarketKelowna.ca</a:t>
            </a:r>
            <a:br>
              <a:rPr lang="en-US" dirty="0"/>
            </a:br>
            <a:r>
              <a:rPr lang="en-US" dirty="0"/>
              <a:t>to access practical tools and programs</a:t>
            </a:r>
            <a:br>
              <a:rPr lang="en-US" dirty="0"/>
            </a:br>
            <a:r>
              <a:rPr lang="en-US" dirty="0"/>
              <a:t>supporting inclusive hiring.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B13F4F-16A1-79C0-34F0-651EC5FE61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728" y="0"/>
            <a:ext cx="6288966" cy="68410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3F2561-9CC6-87DF-0413-B74A84B3A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078" y="3814502"/>
            <a:ext cx="2089353" cy="208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759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clusive Market Kelowna logo">
            <a:extLst>
              <a:ext uri="{FF2B5EF4-FFF2-40B4-BE49-F238E27FC236}">
                <a16:creationId xmlns:a16="http://schemas.microsoft.com/office/drawing/2014/main" id="{1D0B63B4-8E06-B5DF-12EE-CD6608EB1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40" y="349214"/>
            <a:ext cx="3482477" cy="140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DA3498-E4D8-2929-1DD5-BE4F08B4D7BD}"/>
              </a:ext>
            </a:extLst>
          </p:cNvPr>
          <p:cNvSpPr txBox="1"/>
          <p:nvPr/>
        </p:nvSpPr>
        <p:spPr>
          <a:xfrm>
            <a:off x="2334667" y="2057400"/>
            <a:ext cx="8433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dirty="0"/>
              <a:t>Thank you for attending! </a:t>
            </a:r>
          </a:p>
          <a:p>
            <a:endParaRPr lang="en-CA" sz="4000" dirty="0"/>
          </a:p>
          <a:p>
            <a:r>
              <a:rPr lang="en-CA" sz="4000" dirty="0"/>
              <a:t>Please complete a feedback form before you leave.</a:t>
            </a:r>
          </a:p>
          <a:p>
            <a:endParaRPr lang="en-CA" sz="4000" dirty="0"/>
          </a:p>
          <a:p>
            <a:r>
              <a:rPr lang="en-CA" sz="4000" dirty="0"/>
              <a:t>Enjoy the market!</a:t>
            </a:r>
          </a:p>
        </p:txBody>
      </p:sp>
    </p:spTree>
    <p:extLst>
      <p:ext uri="{BB962C8B-B14F-4D97-AF65-F5344CB8AC3E}">
        <p14:creationId xmlns:p14="http://schemas.microsoft.com/office/powerpoint/2010/main" val="54532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126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DM Sans</vt:lpstr>
      <vt:lpstr>Inter</vt:lpstr>
      <vt:lpstr>Open Sans</vt:lpstr>
      <vt:lpstr>Outfit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Noble</dc:creator>
  <cp:lastModifiedBy>Efrain Serrano</cp:lastModifiedBy>
  <cp:revision>4</cp:revision>
  <dcterms:created xsi:type="dcterms:W3CDTF">2026-05-03T18:18:06Z</dcterms:created>
  <dcterms:modified xsi:type="dcterms:W3CDTF">2026-05-04T22:56:51Z</dcterms:modified>
</cp:coreProperties>
</file>