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rimo Bold" panose="020B0604020202020204" charset="0"/>
      <p:regular r:id="rId10"/>
    </p:embeddedFont>
    <p:embeddedFont>
      <p:font typeface="Overpass Bold" panose="020B0604020202020204" charset="0"/>
      <p:regular r:id="rId11"/>
    </p:embeddedFont>
    <p:embeddedFont>
      <p:font typeface="Overpass Light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gamma.app/?utm_source=made-with-gamma" TargetMode="External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50238" y="3369916"/>
            <a:ext cx="9445523" cy="183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👑</a:t>
            </a:r>
            <a:r>
              <a:rPr lang="en-US" sz="5562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 MÓDULO 6: YO SOY LA PRIORIDAD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0238" y="5548017"/>
            <a:ext cx="9445523" cy="53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1">
                <a:solidFill>
                  <a:srgbClr val="4A235A"/>
                </a:solidFill>
                <a:latin typeface="Overpass Bold"/>
                <a:ea typeface="Overpass Bold"/>
                <a:cs typeface="Overpass Bold"/>
                <a:sym typeface="Overpass Bold"/>
              </a:rPr>
              <a:t>Misión: Autoestima y Autocuidado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50238" y="6320580"/>
            <a:ext cx="9445523" cy="53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El territorio más importante eres TÚ. Descubre tu verdadero valor.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605688"/>
            <a:ext cx="9445523" cy="182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La Inspección del Terreno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38" y="3687966"/>
            <a:ext cx="9445523" cy="14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¿Quién es la persona más importante?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431536"/>
            <a:ext cx="9445523" cy="106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6"/>
              </a:lnSpc>
            </a:pPr>
            <a:r>
              <a:rPr lang="en-US" sz="26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La respuesta está en el espejo: </a:t>
            </a:r>
            <a:r>
              <a:rPr lang="en-US" sz="2687" b="1">
                <a:solidFill>
                  <a:srgbClr val="224435"/>
                </a:solidFill>
                <a:latin typeface="Overpass Bold"/>
                <a:ea typeface="Overpass Bold"/>
                <a:cs typeface="Overpass Bold"/>
                <a:sym typeface="Overpass Bold"/>
              </a:rPr>
              <a:t>ERES TÚ LO MÁS IMPORTANTE DE TU VIDA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2238" y="6682404"/>
            <a:ext cx="9445523" cy="243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Si tú estás bien, puedes ayudar a los demás.</a:t>
            </a:r>
          </a:p>
          <a:p>
            <a:pPr marL="329764" lvl="1" indent="-164882" algn="l">
              <a:lnSpc>
                <a:spcPts val="3561"/>
              </a:lnSpc>
              <a:buFont typeface="Arial"/>
              <a:buChar char="•"/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Pregunta: ¿Te caes bien a ti mismo?</a:t>
            </a:r>
          </a:p>
          <a:p>
            <a:pPr marL="329764" lvl="1" indent="-164882" algn="l">
              <a:lnSpc>
                <a:spcPts val="3561"/>
              </a:lnSpc>
              <a:buFont typeface="Arial"/>
              <a:buChar char="•"/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¿Te concoes bien a ti mismo?</a:t>
            </a:r>
          </a:p>
          <a:p>
            <a:pPr marL="420388" lvl="1" indent="-210194" algn="l">
              <a:lnSpc>
                <a:spcPts val="4539"/>
              </a:lnSpc>
              <a:buFont typeface="Arial"/>
              <a:buChar char="•"/>
            </a:pPr>
            <a:r>
              <a:rPr lang="en-US" sz="27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¿Haces cosas para mejorarte, pasarla bien o sentirte bien contigo mismo?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3479597"/>
            <a:chOff x="0" y="0"/>
            <a:chExt cx="24384000" cy="4639462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24384000" cy="4639437"/>
            </a:xfrm>
            <a:custGeom>
              <a:avLst/>
              <a:gdLst/>
              <a:ahLst/>
              <a:cxnLst/>
              <a:rect l="l" t="t" r="r" b="b"/>
              <a:pathLst>
                <a:path w="24384000" h="4639437">
                  <a:moveTo>
                    <a:pt x="0" y="0"/>
                  </a:moveTo>
                  <a:lnTo>
                    <a:pt x="24384000" y="0"/>
                  </a:lnTo>
                  <a:lnTo>
                    <a:pt x="24384000" y="4639437"/>
                  </a:lnTo>
                  <a:lnTo>
                    <a:pt x="0" y="4639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74227" y="4201116"/>
            <a:ext cx="7600655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12"/>
              </a:lnSpc>
            </a:pPr>
            <a:r>
              <a:rPr lang="en-US" sz="5437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La Amenaza Oculta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4227" y="5199307"/>
            <a:ext cx="8481860" cy="73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7"/>
              </a:lnSpc>
            </a:pPr>
            <a:r>
              <a:rPr lang="en-US" sz="4375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Los 3 Enemigos de la Mente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69464" y="6338440"/>
            <a:ext cx="5273878" cy="3348485"/>
            <a:chOff x="0" y="0"/>
            <a:chExt cx="7031838" cy="4464647"/>
          </a:xfrm>
        </p:grpSpPr>
        <p:sp>
          <p:nvSpPr>
            <p:cNvPr id="11" name="Freeform 11"/>
            <p:cNvSpPr/>
            <p:nvPr/>
          </p:nvSpPr>
          <p:spPr>
            <a:xfrm>
              <a:off x="6350" y="6698"/>
              <a:ext cx="7019163" cy="4451238"/>
            </a:xfrm>
            <a:custGeom>
              <a:avLst/>
              <a:gdLst/>
              <a:ahLst/>
              <a:cxnLst/>
              <a:rect l="l" t="t" r="r" b="b"/>
              <a:pathLst>
                <a:path w="7019163" h="4451238">
                  <a:moveTo>
                    <a:pt x="0" y="164369"/>
                  </a:moveTo>
                  <a:cubicBezTo>
                    <a:pt x="0" y="73678"/>
                    <a:pt x="69850" y="0"/>
                    <a:pt x="156083" y="0"/>
                  </a:cubicBezTo>
                  <a:lnTo>
                    <a:pt x="6863080" y="0"/>
                  </a:lnTo>
                  <a:cubicBezTo>
                    <a:pt x="6949313" y="0"/>
                    <a:pt x="7019163" y="73678"/>
                    <a:pt x="7019163" y="164369"/>
                  </a:cubicBezTo>
                  <a:lnTo>
                    <a:pt x="7019163" y="4286868"/>
                  </a:lnTo>
                  <a:cubicBezTo>
                    <a:pt x="7019163" y="4377693"/>
                    <a:pt x="6949313" y="4451238"/>
                    <a:pt x="6863080" y="4451238"/>
                  </a:cubicBezTo>
                  <a:lnTo>
                    <a:pt x="156083" y="4451238"/>
                  </a:lnTo>
                  <a:cubicBezTo>
                    <a:pt x="69850" y="4451238"/>
                    <a:pt x="0" y="4377693"/>
                    <a:pt x="0" y="4286868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7031863" cy="4464633"/>
            </a:xfrm>
            <a:custGeom>
              <a:avLst/>
              <a:gdLst/>
              <a:ahLst/>
              <a:cxnLst/>
              <a:rect l="l" t="t" r="r" b="b"/>
              <a:pathLst>
                <a:path w="7031863" h="4464633">
                  <a:moveTo>
                    <a:pt x="0" y="171067"/>
                  </a:moveTo>
                  <a:cubicBezTo>
                    <a:pt x="0" y="76625"/>
                    <a:pt x="72771" y="0"/>
                    <a:pt x="162433" y="0"/>
                  </a:cubicBezTo>
                  <a:lnTo>
                    <a:pt x="6869430" y="0"/>
                  </a:lnTo>
                  <a:lnTo>
                    <a:pt x="6869430" y="6698"/>
                  </a:lnTo>
                  <a:lnTo>
                    <a:pt x="6869430" y="0"/>
                  </a:lnTo>
                  <a:cubicBezTo>
                    <a:pt x="6959092" y="0"/>
                    <a:pt x="7031863" y="76625"/>
                    <a:pt x="7031863" y="171067"/>
                  </a:cubicBezTo>
                  <a:lnTo>
                    <a:pt x="7031863" y="4293566"/>
                  </a:lnTo>
                  <a:lnTo>
                    <a:pt x="7025513" y="4293566"/>
                  </a:lnTo>
                  <a:lnTo>
                    <a:pt x="7031863" y="4293566"/>
                  </a:lnTo>
                  <a:cubicBezTo>
                    <a:pt x="7031863" y="4388142"/>
                    <a:pt x="6959092" y="4464633"/>
                    <a:pt x="6869430" y="4464633"/>
                  </a:cubicBezTo>
                  <a:lnTo>
                    <a:pt x="6869430" y="4457936"/>
                  </a:lnTo>
                  <a:lnTo>
                    <a:pt x="6869430" y="4464633"/>
                  </a:lnTo>
                  <a:lnTo>
                    <a:pt x="162433" y="4464633"/>
                  </a:lnTo>
                  <a:lnTo>
                    <a:pt x="162433" y="4457936"/>
                  </a:lnTo>
                  <a:lnTo>
                    <a:pt x="162433" y="4464633"/>
                  </a:lnTo>
                  <a:cubicBezTo>
                    <a:pt x="72771" y="4464633"/>
                    <a:pt x="0" y="4388008"/>
                    <a:pt x="0" y="4293566"/>
                  </a:cubicBezTo>
                  <a:lnTo>
                    <a:pt x="0" y="171067"/>
                  </a:lnTo>
                  <a:lnTo>
                    <a:pt x="6350" y="171067"/>
                  </a:lnTo>
                  <a:lnTo>
                    <a:pt x="0" y="171067"/>
                  </a:lnTo>
                  <a:moveTo>
                    <a:pt x="12700" y="171067"/>
                  </a:moveTo>
                  <a:lnTo>
                    <a:pt x="12700" y="4293566"/>
                  </a:lnTo>
                  <a:lnTo>
                    <a:pt x="6350" y="4293566"/>
                  </a:lnTo>
                  <a:lnTo>
                    <a:pt x="12700" y="4293566"/>
                  </a:lnTo>
                  <a:cubicBezTo>
                    <a:pt x="12700" y="4380640"/>
                    <a:pt x="79756" y="4451238"/>
                    <a:pt x="162433" y="4451238"/>
                  </a:cubicBezTo>
                  <a:lnTo>
                    <a:pt x="6869430" y="4451238"/>
                  </a:lnTo>
                  <a:cubicBezTo>
                    <a:pt x="6952107" y="4451238"/>
                    <a:pt x="7019163" y="4380640"/>
                    <a:pt x="7019163" y="4293566"/>
                  </a:cubicBezTo>
                  <a:lnTo>
                    <a:pt x="7019163" y="171067"/>
                  </a:lnTo>
                  <a:lnTo>
                    <a:pt x="7025513" y="171067"/>
                  </a:lnTo>
                  <a:lnTo>
                    <a:pt x="7019163" y="171067"/>
                  </a:lnTo>
                  <a:cubicBezTo>
                    <a:pt x="7019163" y="83993"/>
                    <a:pt x="6952107" y="13396"/>
                    <a:pt x="6869430" y="13396"/>
                  </a:cubicBezTo>
                  <a:lnTo>
                    <a:pt x="162433" y="13396"/>
                  </a:lnTo>
                  <a:lnTo>
                    <a:pt x="162433" y="6698"/>
                  </a:lnTo>
                  <a:lnTo>
                    <a:pt x="162433" y="13396"/>
                  </a:lnTo>
                  <a:cubicBezTo>
                    <a:pt x="79756" y="13396"/>
                    <a:pt x="12700" y="83993"/>
                    <a:pt x="12700" y="171067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2062" y="6631038"/>
            <a:ext cx="835076" cy="835076"/>
            <a:chOff x="0" y="0"/>
            <a:chExt cx="1113434" cy="11134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3409" cy="1113409"/>
            </a:xfrm>
            <a:custGeom>
              <a:avLst/>
              <a:gdLst/>
              <a:ahLst/>
              <a:cxnLst/>
              <a:rect l="l" t="t" r="r" b="b"/>
              <a:pathLst>
                <a:path w="1113409" h="1113409">
                  <a:moveTo>
                    <a:pt x="0" y="556768"/>
                  </a:moveTo>
                  <a:cubicBezTo>
                    <a:pt x="0" y="249301"/>
                    <a:pt x="249301" y="0"/>
                    <a:pt x="556768" y="0"/>
                  </a:cubicBezTo>
                  <a:cubicBezTo>
                    <a:pt x="864235" y="0"/>
                    <a:pt x="1113409" y="249301"/>
                    <a:pt x="1113409" y="556768"/>
                  </a:cubicBezTo>
                  <a:cubicBezTo>
                    <a:pt x="1113409" y="864235"/>
                    <a:pt x="864235" y="1113409"/>
                    <a:pt x="556768" y="1113409"/>
                  </a:cubicBezTo>
                  <a:cubicBezTo>
                    <a:pt x="249301" y="1113409"/>
                    <a:pt x="0" y="864235"/>
                    <a:pt x="0" y="556768"/>
                  </a:cubicBezTo>
                  <a:close/>
                </a:path>
              </a:pathLst>
            </a:custGeom>
            <a:solidFill>
              <a:srgbClr val="8E44AD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1491701" y="6860534"/>
            <a:ext cx="375790" cy="375790"/>
          </a:xfrm>
          <a:custGeom>
            <a:avLst/>
            <a:gdLst/>
            <a:ahLst/>
            <a:cxnLst/>
            <a:rect l="l" t="t" r="r" b="b"/>
            <a:pathLst>
              <a:path w="375790" h="375790">
                <a:moveTo>
                  <a:pt x="0" y="0"/>
                </a:moveTo>
                <a:lnTo>
                  <a:pt x="375790" y="0"/>
                </a:lnTo>
                <a:lnTo>
                  <a:pt x="375790" y="375789"/>
                </a:lnTo>
                <a:lnTo>
                  <a:pt x="0" y="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248" r="-1125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1262062" y="7710783"/>
            <a:ext cx="3887515" cy="40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1" dirty="0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1. La Radio </a:t>
            </a:r>
            <a:r>
              <a:rPr lang="en-US" sz="2687" b="1" dirty="0" err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negativa</a:t>
            </a:r>
            <a:endParaRPr lang="en-US" sz="2687" b="1" dirty="0">
              <a:solidFill>
                <a:srgbClr val="4A235A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62062" y="8181870"/>
            <a:ext cx="4688681" cy="125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6"/>
              </a:lnSpc>
            </a:pP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Tu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voz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diciendo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"No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puedo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".</a:t>
            </a:r>
          </a:p>
          <a:p>
            <a:pPr algn="l">
              <a:lnSpc>
                <a:spcPts val="3437"/>
              </a:lnSpc>
            </a:pP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Si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puedes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, la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memte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es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poderosa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, no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te</a:t>
            </a:r>
            <a:r>
              <a:rPr lang="en-US" sz="2187" dirty="0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2187" dirty="0" err="1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autosabotees</a:t>
            </a:r>
            <a:endParaRPr lang="en-US" sz="2187" dirty="0">
              <a:solidFill>
                <a:srgbClr val="4A235A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6507061" y="6338440"/>
            <a:ext cx="5273878" cy="3348485"/>
            <a:chOff x="0" y="0"/>
            <a:chExt cx="7031838" cy="4464647"/>
          </a:xfrm>
        </p:grpSpPr>
        <p:sp>
          <p:nvSpPr>
            <p:cNvPr id="19" name="Freeform 19"/>
            <p:cNvSpPr/>
            <p:nvPr/>
          </p:nvSpPr>
          <p:spPr>
            <a:xfrm>
              <a:off x="6350" y="6698"/>
              <a:ext cx="7019163" cy="4451238"/>
            </a:xfrm>
            <a:custGeom>
              <a:avLst/>
              <a:gdLst/>
              <a:ahLst/>
              <a:cxnLst/>
              <a:rect l="l" t="t" r="r" b="b"/>
              <a:pathLst>
                <a:path w="7019163" h="4451238">
                  <a:moveTo>
                    <a:pt x="0" y="164369"/>
                  </a:moveTo>
                  <a:cubicBezTo>
                    <a:pt x="0" y="73678"/>
                    <a:pt x="69850" y="0"/>
                    <a:pt x="156083" y="0"/>
                  </a:cubicBezTo>
                  <a:lnTo>
                    <a:pt x="6863080" y="0"/>
                  </a:lnTo>
                  <a:cubicBezTo>
                    <a:pt x="6949313" y="0"/>
                    <a:pt x="7019163" y="73678"/>
                    <a:pt x="7019163" y="164369"/>
                  </a:cubicBezTo>
                  <a:lnTo>
                    <a:pt x="7019163" y="4286868"/>
                  </a:lnTo>
                  <a:cubicBezTo>
                    <a:pt x="7019163" y="4377693"/>
                    <a:pt x="6949313" y="4451238"/>
                    <a:pt x="6863080" y="4451238"/>
                  </a:cubicBezTo>
                  <a:lnTo>
                    <a:pt x="156083" y="4451238"/>
                  </a:lnTo>
                  <a:cubicBezTo>
                    <a:pt x="69850" y="4451238"/>
                    <a:pt x="0" y="4377693"/>
                    <a:pt x="0" y="4286868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7031863" cy="4464633"/>
            </a:xfrm>
            <a:custGeom>
              <a:avLst/>
              <a:gdLst/>
              <a:ahLst/>
              <a:cxnLst/>
              <a:rect l="l" t="t" r="r" b="b"/>
              <a:pathLst>
                <a:path w="7031863" h="4464633">
                  <a:moveTo>
                    <a:pt x="0" y="171067"/>
                  </a:moveTo>
                  <a:cubicBezTo>
                    <a:pt x="0" y="76625"/>
                    <a:pt x="72771" y="0"/>
                    <a:pt x="162433" y="0"/>
                  </a:cubicBezTo>
                  <a:lnTo>
                    <a:pt x="6869430" y="0"/>
                  </a:lnTo>
                  <a:lnTo>
                    <a:pt x="6869430" y="6698"/>
                  </a:lnTo>
                  <a:lnTo>
                    <a:pt x="6869430" y="0"/>
                  </a:lnTo>
                  <a:cubicBezTo>
                    <a:pt x="6959092" y="0"/>
                    <a:pt x="7031863" y="76625"/>
                    <a:pt x="7031863" y="171067"/>
                  </a:cubicBezTo>
                  <a:lnTo>
                    <a:pt x="7031863" y="4293566"/>
                  </a:lnTo>
                  <a:lnTo>
                    <a:pt x="7025513" y="4293566"/>
                  </a:lnTo>
                  <a:lnTo>
                    <a:pt x="7031863" y="4293566"/>
                  </a:lnTo>
                  <a:cubicBezTo>
                    <a:pt x="7031863" y="4388142"/>
                    <a:pt x="6959092" y="4464633"/>
                    <a:pt x="6869430" y="4464633"/>
                  </a:cubicBezTo>
                  <a:lnTo>
                    <a:pt x="6869430" y="4457936"/>
                  </a:lnTo>
                  <a:lnTo>
                    <a:pt x="6869430" y="4464633"/>
                  </a:lnTo>
                  <a:lnTo>
                    <a:pt x="162433" y="4464633"/>
                  </a:lnTo>
                  <a:lnTo>
                    <a:pt x="162433" y="4457936"/>
                  </a:lnTo>
                  <a:lnTo>
                    <a:pt x="162433" y="4464633"/>
                  </a:lnTo>
                  <a:cubicBezTo>
                    <a:pt x="72771" y="4464633"/>
                    <a:pt x="0" y="4388008"/>
                    <a:pt x="0" y="4293566"/>
                  </a:cubicBezTo>
                  <a:lnTo>
                    <a:pt x="0" y="171067"/>
                  </a:lnTo>
                  <a:lnTo>
                    <a:pt x="6350" y="171067"/>
                  </a:lnTo>
                  <a:lnTo>
                    <a:pt x="0" y="171067"/>
                  </a:lnTo>
                  <a:moveTo>
                    <a:pt x="12700" y="171067"/>
                  </a:moveTo>
                  <a:lnTo>
                    <a:pt x="12700" y="4293566"/>
                  </a:lnTo>
                  <a:lnTo>
                    <a:pt x="6350" y="4293566"/>
                  </a:lnTo>
                  <a:lnTo>
                    <a:pt x="12700" y="4293566"/>
                  </a:lnTo>
                  <a:cubicBezTo>
                    <a:pt x="12700" y="4380640"/>
                    <a:pt x="79756" y="4451238"/>
                    <a:pt x="162433" y="4451238"/>
                  </a:cubicBezTo>
                  <a:lnTo>
                    <a:pt x="6869430" y="4451238"/>
                  </a:lnTo>
                  <a:cubicBezTo>
                    <a:pt x="6952107" y="4451238"/>
                    <a:pt x="7019163" y="4380640"/>
                    <a:pt x="7019163" y="4293566"/>
                  </a:cubicBezTo>
                  <a:lnTo>
                    <a:pt x="7019163" y="171067"/>
                  </a:lnTo>
                  <a:lnTo>
                    <a:pt x="7025513" y="171067"/>
                  </a:lnTo>
                  <a:lnTo>
                    <a:pt x="7019163" y="171067"/>
                  </a:lnTo>
                  <a:cubicBezTo>
                    <a:pt x="7019163" y="83993"/>
                    <a:pt x="6952107" y="13396"/>
                    <a:pt x="6869430" y="13396"/>
                  </a:cubicBezTo>
                  <a:lnTo>
                    <a:pt x="162433" y="13396"/>
                  </a:lnTo>
                  <a:lnTo>
                    <a:pt x="162433" y="6698"/>
                  </a:lnTo>
                  <a:lnTo>
                    <a:pt x="162433" y="13396"/>
                  </a:lnTo>
                  <a:cubicBezTo>
                    <a:pt x="79756" y="13396"/>
                    <a:pt x="12700" y="83993"/>
                    <a:pt x="12700" y="171067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99659" y="6631038"/>
            <a:ext cx="835076" cy="835076"/>
            <a:chOff x="0" y="0"/>
            <a:chExt cx="1113434" cy="11134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3409" cy="1113409"/>
            </a:xfrm>
            <a:custGeom>
              <a:avLst/>
              <a:gdLst/>
              <a:ahLst/>
              <a:cxnLst/>
              <a:rect l="l" t="t" r="r" b="b"/>
              <a:pathLst>
                <a:path w="1113409" h="1113409">
                  <a:moveTo>
                    <a:pt x="0" y="556768"/>
                  </a:moveTo>
                  <a:cubicBezTo>
                    <a:pt x="0" y="249301"/>
                    <a:pt x="249301" y="0"/>
                    <a:pt x="556768" y="0"/>
                  </a:cubicBezTo>
                  <a:cubicBezTo>
                    <a:pt x="864235" y="0"/>
                    <a:pt x="1113409" y="249301"/>
                    <a:pt x="1113409" y="556768"/>
                  </a:cubicBezTo>
                  <a:cubicBezTo>
                    <a:pt x="1113409" y="864235"/>
                    <a:pt x="864235" y="1113409"/>
                    <a:pt x="556768" y="1113409"/>
                  </a:cubicBezTo>
                  <a:cubicBezTo>
                    <a:pt x="249301" y="1113409"/>
                    <a:pt x="0" y="864235"/>
                    <a:pt x="0" y="556768"/>
                  </a:cubicBezTo>
                  <a:close/>
                </a:path>
              </a:pathLst>
            </a:custGeom>
            <a:solidFill>
              <a:srgbClr val="8E44AD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3" name="Freeform 23" descr="preencoded.png"/>
          <p:cNvSpPr/>
          <p:nvPr/>
        </p:nvSpPr>
        <p:spPr>
          <a:xfrm>
            <a:off x="7029298" y="6860534"/>
            <a:ext cx="375790" cy="375790"/>
          </a:xfrm>
          <a:custGeom>
            <a:avLst/>
            <a:gdLst/>
            <a:ahLst/>
            <a:cxnLst/>
            <a:rect l="l" t="t" r="r" b="b"/>
            <a:pathLst>
              <a:path w="375790" h="375790">
                <a:moveTo>
                  <a:pt x="0" y="0"/>
                </a:moveTo>
                <a:lnTo>
                  <a:pt x="375789" y="0"/>
                </a:lnTo>
                <a:lnTo>
                  <a:pt x="375789" y="375789"/>
                </a:lnTo>
                <a:lnTo>
                  <a:pt x="0" y="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500" b="-750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TextBox 24"/>
          <p:cNvSpPr txBox="1"/>
          <p:nvPr/>
        </p:nvSpPr>
        <p:spPr>
          <a:xfrm>
            <a:off x="6799659" y="7710783"/>
            <a:ext cx="3619052" cy="46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2. La Comparación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99659" y="8202806"/>
            <a:ext cx="4688681" cy="125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"Él es mejor que yo".Todos tenemos cualidades y procesos distintos, todos somos especiales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044658" y="6338440"/>
            <a:ext cx="5273878" cy="3348485"/>
            <a:chOff x="0" y="0"/>
            <a:chExt cx="7031838" cy="4464647"/>
          </a:xfrm>
        </p:grpSpPr>
        <p:sp>
          <p:nvSpPr>
            <p:cNvPr id="27" name="Freeform 27"/>
            <p:cNvSpPr/>
            <p:nvPr/>
          </p:nvSpPr>
          <p:spPr>
            <a:xfrm>
              <a:off x="6350" y="6698"/>
              <a:ext cx="7019163" cy="4451238"/>
            </a:xfrm>
            <a:custGeom>
              <a:avLst/>
              <a:gdLst/>
              <a:ahLst/>
              <a:cxnLst/>
              <a:rect l="l" t="t" r="r" b="b"/>
              <a:pathLst>
                <a:path w="7019163" h="4451238">
                  <a:moveTo>
                    <a:pt x="0" y="164369"/>
                  </a:moveTo>
                  <a:cubicBezTo>
                    <a:pt x="0" y="73678"/>
                    <a:pt x="69850" y="0"/>
                    <a:pt x="156083" y="0"/>
                  </a:cubicBezTo>
                  <a:lnTo>
                    <a:pt x="6863080" y="0"/>
                  </a:lnTo>
                  <a:cubicBezTo>
                    <a:pt x="6949313" y="0"/>
                    <a:pt x="7019163" y="73678"/>
                    <a:pt x="7019163" y="164369"/>
                  </a:cubicBezTo>
                  <a:lnTo>
                    <a:pt x="7019163" y="4286868"/>
                  </a:lnTo>
                  <a:cubicBezTo>
                    <a:pt x="7019163" y="4377693"/>
                    <a:pt x="6949313" y="4451238"/>
                    <a:pt x="6863080" y="4451238"/>
                  </a:cubicBezTo>
                  <a:lnTo>
                    <a:pt x="156083" y="4451238"/>
                  </a:lnTo>
                  <a:cubicBezTo>
                    <a:pt x="69850" y="4451238"/>
                    <a:pt x="0" y="4377693"/>
                    <a:pt x="0" y="4286868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7031863" cy="4464633"/>
            </a:xfrm>
            <a:custGeom>
              <a:avLst/>
              <a:gdLst/>
              <a:ahLst/>
              <a:cxnLst/>
              <a:rect l="l" t="t" r="r" b="b"/>
              <a:pathLst>
                <a:path w="7031863" h="4464633">
                  <a:moveTo>
                    <a:pt x="0" y="171067"/>
                  </a:moveTo>
                  <a:cubicBezTo>
                    <a:pt x="0" y="76625"/>
                    <a:pt x="72771" y="0"/>
                    <a:pt x="162433" y="0"/>
                  </a:cubicBezTo>
                  <a:lnTo>
                    <a:pt x="6869430" y="0"/>
                  </a:lnTo>
                  <a:lnTo>
                    <a:pt x="6869430" y="6698"/>
                  </a:lnTo>
                  <a:lnTo>
                    <a:pt x="6869430" y="0"/>
                  </a:lnTo>
                  <a:cubicBezTo>
                    <a:pt x="6959092" y="0"/>
                    <a:pt x="7031863" y="76625"/>
                    <a:pt x="7031863" y="171067"/>
                  </a:cubicBezTo>
                  <a:lnTo>
                    <a:pt x="7031863" y="4293566"/>
                  </a:lnTo>
                  <a:lnTo>
                    <a:pt x="7025513" y="4293566"/>
                  </a:lnTo>
                  <a:lnTo>
                    <a:pt x="7031863" y="4293566"/>
                  </a:lnTo>
                  <a:cubicBezTo>
                    <a:pt x="7031863" y="4388142"/>
                    <a:pt x="6959092" y="4464633"/>
                    <a:pt x="6869430" y="4464633"/>
                  </a:cubicBezTo>
                  <a:lnTo>
                    <a:pt x="6869430" y="4457936"/>
                  </a:lnTo>
                  <a:lnTo>
                    <a:pt x="6869430" y="4464633"/>
                  </a:lnTo>
                  <a:lnTo>
                    <a:pt x="162433" y="4464633"/>
                  </a:lnTo>
                  <a:lnTo>
                    <a:pt x="162433" y="4457936"/>
                  </a:lnTo>
                  <a:lnTo>
                    <a:pt x="162433" y="4464633"/>
                  </a:lnTo>
                  <a:cubicBezTo>
                    <a:pt x="72771" y="4464633"/>
                    <a:pt x="0" y="4388008"/>
                    <a:pt x="0" y="4293566"/>
                  </a:cubicBezTo>
                  <a:lnTo>
                    <a:pt x="0" y="171067"/>
                  </a:lnTo>
                  <a:lnTo>
                    <a:pt x="6350" y="171067"/>
                  </a:lnTo>
                  <a:lnTo>
                    <a:pt x="0" y="171067"/>
                  </a:lnTo>
                  <a:moveTo>
                    <a:pt x="12700" y="171067"/>
                  </a:moveTo>
                  <a:lnTo>
                    <a:pt x="12700" y="4293566"/>
                  </a:lnTo>
                  <a:lnTo>
                    <a:pt x="6350" y="4293566"/>
                  </a:lnTo>
                  <a:lnTo>
                    <a:pt x="12700" y="4293566"/>
                  </a:lnTo>
                  <a:cubicBezTo>
                    <a:pt x="12700" y="4380640"/>
                    <a:pt x="79756" y="4451238"/>
                    <a:pt x="162433" y="4451238"/>
                  </a:cubicBezTo>
                  <a:lnTo>
                    <a:pt x="6869430" y="4451238"/>
                  </a:lnTo>
                  <a:cubicBezTo>
                    <a:pt x="6952107" y="4451238"/>
                    <a:pt x="7019163" y="4380640"/>
                    <a:pt x="7019163" y="4293566"/>
                  </a:cubicBezTo>
                  <a:lnTo>
                    <a:pt x="7019163" y="171067"/>
                  </a:lnTo>
                  <a:lnTo>
                    <a:pt x="7025513" y="171067"/>
                  </a:lnTo>
                  <a:lnTo>
                    <a:pt x="7019163" y="171067"/>
                  </a:lnTo>
                  <a:cubicBezTo>
                    <a:pt x="7019163" y="83993"/>
                    <a:pt x="6952107" y="13396"/>
                    <a:pt x="6869430" y="13396"/>
                  </a:cubicBezTo>
                  <a:lnTo>
                    <a:pt x="162433" y="13396"/>
                  </a:lnTo>
                  <a:lnTo>
                    <a:pt x="162433" y="6698"/>
                  </a:lnTo>
                  <a:lnTo>
                    <a:pt x="162433" y="13396"/>
                  </a:lnTo>
                  <a:cubicBezTo>
                    <a:pt x="79756" y="13396"/>
                    <a:pt x="12700" y="83993"/>
                    <a:pt x="12700" y="171067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337256" y="6442996"/>
            <a:ext cx="835076" cy="835076"/>
            <a:chOff x="0" y="0"/>
            <a:chExt cx="1113434" cy="11134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13409" cy="1113409"/>
            </a:xfrm>
            <a:custGeom>
              <a:avLst/>
              <a:gdLst/>
              <a:ahLst/>
              <a:cxnLst/>
              <a:rect l="l" t="t" r="r" b="b"/>
              <a:pathLst>
                <a:path w="1113409" h="1113409">
                  <a:moveTo>
                    <a:pt x="0" y="556768"/>
                  </a:moveTo>
                  <a:cubicBezTo>
                    <a:pt x="0" y="249301"/>
                    <a:pt x="249301" y="0"/>
                    <a:pt x="556768" y="0"/>
                  </a:cubicBezTo>
                  <a:cubicBezTo>
                    <a:pt x="864235" y="0"/>
                    <a:pt x="1113409" y="249301"/>
                    <a:pt x="1113409" y="556768"/>
                  </a:cubicBezTo>
                  <a:cubicBezTo>
                    <a:pt x="1113409" y="864235"/>
                    <a:pt x="864235" y="1113409"/>
                    <a:pt x="556768" y="1113409"/>
                  </a:cubicBezTo>
                  <a:cubicBezTo>
                    <a:pt x="249301" y="1113409"/>
                    <a:pt x="0" y="864235"/>
                    <a:pt x="0" y="556768"/>
                  </a:cubicBezTo>
                  <a:close/>
                </a:path>
              </a:pathLst>
            </a:custGeom>
            <a:solidFill>
              <a:srgbClr val="8E44AD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31" name="Freeform 31" descr="preencoded.png"/>
          <p:cNvSpPr/>
          <p:nvPr/>
        </p:nvSpPr>
        <p:spPr>
          <a:xfrm>
            <a:off x="12566899" y="6672639"/>
            <a:ext cx="375790" cy="375790"/>
          </a:xfrm>
          <a:custGeom>
            <a:avLst/>
            <a:gdLst/>
            <a:ahLst/>
            <a:cxnLst/>
            <a:rect l="l" t="t" r="r" b="b"/>
            <a:pathLst>
              <a:path w="375790" h="375790">
                <a:moveTo>
                  <a:pt x="0" y="0"/>
                </a:moveTo>
                <a:lnTo>
                  <a:pt x="375790" y="0"/>
                </a:lnTo>
                <a:lnTo>
                  <a:pt x="375790" y="375790"/>
                </a:lnTo>
                <a:lnTo>
                  <a:pt x="0" y="375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2" name="TextBox 32"/>
          <p:cNvSpPr txBox="1"/>
          <p:nvPr/>
        </p:nvSpPr>
        <p:spPr>
          <a:xfrm>
            <a:off x="12333389" y="7437539"/>
            <a:ext cx="3479597" cy="46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3. Las Etiquetas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33389" y="7824788"/>
            <a:ext cx="4792256" cy="161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0"/>
              </a:lnSpc>
            </a:pPr>
            <a:r>
              <a:rPr lang="en-US" sz="20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Creer insultos de otros. ¡No los dejes entrar! Muchas veces no son enserio y son de personas q no te conocen, no les des importancia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38" y="2323205"/>
            <a:ext cx="8815835" cy="94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Inteligencia de Campo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38" y="3341637"/>
            <a:ext cx="5861152" cy="74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La Regla del Billete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87476" y="4508897"/>
            <a:ext cx="647405" cy="647405"/>
            <a:chOff x="0" y="0"/>
            <a:chExt cx="863206" cy="863206"/>
          </a:xfrm>
        </p:grpSpPr>
        <p:sp>
          <p:nvSpPr>
            <p:cNvPr id="13" name="Freeform 1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13630" y="4572895"/>
            <a:ext cx="6210452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Imagina un billete de 500 pesos.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87476" y="5713809"/>
            <a:ext cx="647405" cy="647405"/>
            <a:chOff x="0" y="0"/>
            <a:chExt cx="863206" cy="863206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13630" y="5777808"/>
            <a:ext cx="7878518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Si lo arrugan o pisan... ¿Vale menos? </a:t>
            </a:r>
            <a:r>
              <a:rPr lang="en-US" sz="2750" b="1">
                <a:solidFill>
                  <a:srgbClr val="224435"/>
                </a:solidFill>
                <a:latin typeface="Arimo Bold"/>
                <a:ea typeface="Arimo Bold"/>
                <a:cs typeface="Arimo Bold"/>
                <a:sym typeface="Arimo Bold"/>
              </a:rPr>
              <a:t>¡NO!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87476" y="6918722"/>
            <a:ext cx="647405" cy="647405"/>
            <a:chOff x="0" y="0"/>
            <a:chExt cx="863206" cy="863206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913630" y="6982720"/>
            <a:ext cx="852413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224435"/>
                </a:solidFill>
                <a:latin typeface="Arimo Bold"/>
                <a:ea typeface="Arimo Bold"/>
                <a:cs typeface="Arimo Bold"/>
                <a:sym typeface="Arimo Bold"/>
              </a:rPr>
              <a:t>Tú eres igual.</a:t>
            </a: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 Aunque te equivoques, sigues valiendo muchísimo.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87476" y="8128102"/>
            <a:ext cx="647405" cy="647405"/>
            <a:chOff x="0" y="0"/>
            <a:chExt cx="863206" cy="863206"/>
          </a:xfrm>
        </p:grpSpPr>
        <p:sp>
          <p:nvSpPr>
            <p:cNvPr id="25" name="Freeform 25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913630" y="8090002"/>
            <a:ext cx="8362355" cy="87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Todos pasamos por momentos donde no estamos</a:t>
            </a:r>
          </a:p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al 100, no por eso valemos menos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6" name="Freeform 6" descr="preencoded.png"/>
          <p:cNvSpPr/>
          <p:nvPr/>
        </p:nvSpPr>
        <p:spPr>
          <a:xfrm>
            <a:off x="775409" y="3519891"/>
            <a:ext cx="708717" cy="708717"/>
          </a:xfrm>
          <a:custGeom>
            <a:avLst/>
            <a:gdLst/>
            <a:ahLst/>
            <a:cxnLst/>
            <a:rect l="l" t="t" r="r" b="b"/>
            <a:pathLst>
              <a:path w="708717" h="708717">
                <a:moveTo>
                  <a:pt x="0" y="0"/>
                </a:moveTo>
                <a:lnTo>
                  <a:pt x="708717" y="0"/>
                </a:lnTo>
                <a:lnTo>
                  <a:pt x="708717" y="708717"/>
                </a:lnTo>
                <a:lnTo>
                  <a:pt x="0" y="708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667" b="-10667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/>
          <p:nvPr/>
        </p:nvGrpSpPr>
        <p:grpSpPr>
          <a:xfrm>
            <a:off x="659546" y="5303793"/>
            <a:ext cx="5196335" cy="1783902"/>
            <a:chOff x="0" y="0"/>
            <a:chExt cx="6928447" cy="2378536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944956" cy="944956"/>
            </a:xfrm>
            <a:custGeom>
              <a:avLst/>
              <a:gdLst/>
              <a:ahLst/>
              <a:cxnLst/>
              <a:rect l="l" t="t" r="r" b="b"/>
              <a:pathLst>
                <a:path w="944956" h="944956">
                  <a:moveTo>
                    <a:pt x="0" y="0"/>
                  </a:moveTo>
                  <a:lnTo>
                    <a:pt x="944956" y="0"/>
                  </a:lnTo>
                  <a:lnTo>
                    <a:pt x="944956" y="944956"/>
                  </a:lnTo>
                  <a:lnTo>
                    <a:pt x="0" y="94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666" r="-4667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14856" y="-38100"/>
              <a:ext cx="4725391" cy="586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A235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2. Habla Bonito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14856" y="660861"/>
              <a:ext cx="5513591" cy="171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235A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"Estoy aprendiendo", no "Soy tonto". Recuerda que todos somos diferentes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6631" y="7653096"/>
            <a:ext cx="5196335" cy="1783902"/>
            <a:chOff x="0" y="0"/>
            <a:chExt cx="6928447" cy="2378536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944956" cy="944956"/>
            </a:xfrm>
            <a:custGeom>
              <a:avLst/>
              <a:gdLst/>
              <a:ahLst/>
              <a:cxnLst/>
              <a:rect l="l" t="t" r="r" b="b"/>
              <a:pathLst>
                <a:path w="944956" h="944956">
                  <a:moveTo>
                    <a:pt x="0" y="0"/>
                  </a:moveTo>
                  <a:lnTo>
                    <a:pt x="944956" y="0"/>
                  </a:lnTo>
                  <a:lnTo>
                    <a:pt x="944956" y="944956"/>
                  </a:lnTo>
                  <a:lnTo>
                    <a:pt x="0" y="94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14856" y="-38100"/>
              <a:ext cx="4725391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A235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3. Pon Límites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14856" y="660861"/>
              <a:ext cx="5513591" cy="171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A235A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Di "NO" si algo no te gusta. Aprende a dialogar, saber que te gusta y que no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11135" y="338473"/>
            <a:ext cx="7473709" cy="9610055"/>
            <a:chOff x="0" y="0"/>
            <a:chExt cx="812800" cy="10451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045137"/>
            </a:xfrm>
            <a:custGeom>
              <a:avLst/>
              <a:gdLst/>
              <a:ahLst/>
              <a:cxnLst/>
              <a:rect l="l" t="t" r="r" b="b"/>
              <a:pathLst>
                <a:path w="812800" h="1045137">
                  <a:moveTo>
                    <a:pt x="0" y="0"/>
                  </a:moveTo>
                  <a:lnTo>
                    <a:pt x="812800" y="0"/>
                  </a:lnTo>
                  <a:lnTo>
                    <a:pt x="812800" y="1045137"/>
                  </a:lnTo>
                  <a:lnTo>
                    <a:pt x="0" y="1045137"/>
                  </a:lnTo>
                  <a:close/>
                </a:path>
              </a:pathLst>
            </a:custGeom>
            <a:blipFill>
              <a:blip r:embed="rId9"/>
              <a:stretch>
                <a:fillRect t="-4960" b="-496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6559" y="281323"/>
            <a:ext cx="9963105" cy="96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6"/>
              </a:lnSpc>
            </a:pPr>
            <a:r>
              <a:rPr lang="en-US" sz="5962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La Herramienta de Defensa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36551" y="1678146"/>
            <a:ext cx="5543104" cy="71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2"/>
              </a:lnSpc>
            </a:pPr>
            <a:r>
              <a:rPr lang="en-US" sz="4437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3 Acciones de Poder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9003" y="2867184"/>
            <a:ext cx="4611591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Demuéstrate cariño: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36551" y="3481791"/>
            <a:ext cx="3544043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1. Higiene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40230" y="3991378"/>
            <a:ext cx="3966803" cy="8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Báñate y péinate para TI. Una buena imagen es clave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0369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7388" y="2114298"/>
            <a:ext cx="8167983" cy="1115463"/>
            <a:chOff x="0" y="0"/>
            <a:chExt cx="10890644" cy="1487284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0890631" cy="1487297"/>
            </a:xfrm>
            <a:custGeom>
              <a:avLst/>
              <a:gdLst/>
              <a:ahLst/>
              <a:cxnLst/>
              <a:rect l="l" t="t" r="r" b="b"/>
              <a:pathLst>
                <a:path w="10890631" h="1487297">
                  <a:moveTo>
                    <a:pt x="0" y="0"/>
                  </a:moveTo>
                  <a:lnTo>
                    <a:pt x="10890631" y="0"/>
                  </a:lnTo>
                  <a:lnTo>
                    <a:pt x="10890631" y="1487297"/>
                  </a:lnTo>
                  <a:lnTo>
                    <a:pt x="0" y="1487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" r="-74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91317" y="2114298"/>
            <a:ext cx="8167983" cy="1115463"/>
            <a:chOff x="0" y="0"/>
            <a:chExt cx="10890644" cy="1487284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0890631" cy="1487297"/>
            </a:xfrm>
            <a:custGeom>
              <a:avLst/>
              <a:gdLst/>
              <a:ahLst/>
              <a:cxnLst/>
              <a:rect l="l" t="t" r="r" b="b"/>
              <a:pathLst>
                <a:path w="10890631" h="1487297">
                  <a:moveTo>
                    <a:pt x="0" y="0"/>
                  </a:moveTo>
                  <a:lnTo>
                    <a:pt x="10890631" y="0"/>
                  </a:lnTo>
                  <a:lnTo>
                    <a:pt x="10890631" y="1487297"/>
                  </a:lnTo>
                  <a:lnTo>
                    <a:pt x="0" y="1487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4" r="-74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97368" y="5143500"/>
            <a:ext cx="5044310" cy="4725722"/>
            <a:chOff x="0" y="0"/>
            <a:chExt cx="644179" cy="6034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4179" cy="603494"/>
            </a:xfrm>
            <a:custGeom>
              <a:avLst/>
              <a:gdLst/>
              <a:ahLst/>
              <a:cxnLst/>
              <a:rect l="l" t="t" r="r" b="b"/>
              <a:pathLst>
                <a:path w="644179" h="603494">
                  <a:moveTo>
                    <a:pt x="0" y="0"/>
                  </a:moveTo>
                  <a:lnTo>
                    <a:pt x="644179" y="0"/>
                  </a:lnTo>
                  <a:lnTo>
                    <a:pt x="644179" y="603494"/>
                  </a:lnTo>
                  <a:lnTo>
                    <a:pt x="0" y="603494"/>
                  </a:lnTo>
                  <a:close/>
                </a:path>
              </a:pathLst>
            </a:custGeom>
            <a:blipFill>
              <a:blip r:embed="rId5"/>
              <a:stretch>
                <a:fillRect t="-3370" b="-337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7388" y="380626"/>
            <a:ext cx="6972148" cy="9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12"/>
              </a:lnSpc>
            </a:pPr>
            <a:r>
              <a:rPr lang="en-US" sz="5437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Truco de Experto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2453" y="1271214"/>
            <a:ext cx="6862020" cy="73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7"/>
              </a:lnSpc>
            </a:pPr>
            <a:r>
              <a:rPr lang="en-US" sz="4375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¿Egoísta o Inteligente?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3295" y="3475478"/>
            <a:ext cx="3485998" cy="4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MITO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3295" y="4139694"/>
            <a:ext cx="7610475" cy="83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"Pensar en mí es malo". Creerse mas que los demás y ser desmedido en esta acción SI ESTA MAL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54369" y="3475478"/>
            <a:ext cx="3485998" cy="4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VERDAD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54369" y="4008827"/>
            <a:ext cx="7610475" cy="96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Eres como una taza. Si estás vacío, no puedes dar nada. </a:t>
            </a:r>
            <a:r>
              <a:rPr lang="en-US" sz="2187" b="1">
                <a:solidFill>
                  <a:srgbClr val="224435"/>
                </a:solidFill>
                <a:latin typeface="Overpass Bold"/>
                <a:ea typeface="Overpass Bold"/>
                <a:cs typeface="Overpass Bold"/>
                <a:sym typeface="Overpass Bold"/>
              </a:rPr>
              <a:t>Primero llénate tú.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944137" y="5349425"/>
            <a:ext cx="3345494" cy="4519798"/>
            <a:chOff x="0" y="0"/>
            <a:chExt cx="8860217" cy="11970248"/>
          </a:xfrm>
        </p:grpSpPr>
        <p:sp>
          <p:nvSpPr>
            <p:cNvPr id="19" name="Freeform 19" descr="preencoded.png"/>
            <p:cNvSpPr/>
            <p:nvPr/>
          </p:nvSpPr>
          <p:spPr>
            <a:xfrm>
              <a:off x="0" y="0"/>
              <a:ext cx="8860217" cy="11970248"/>
            </a:xfrm>
            <a:custGeom>
              <a:avLst/>
              <a:gdLst/>
              <a:ahLst/>
              <a:cxnLst/>
              <a:rect l="l" t="t" r="r" b="b"/>
              <a:pathLst>
                <a:path w="8860217" h="11970248">
                  <a:moveTo>
                    <a:pt x="0" y="0"/>
                  </a:moveTo>
                  <a:lnTo>
                    <a:pt x="8860217" y="0"/>
                  </a:lnTo>
                  <a:lnTo>
                    <a:pt x="8860217" y="11970248"/>
                  </a:lnTo>
                  <a:lnTo>
                    <a:pt x="0" y="11970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513" b="-5513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2E9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FDDC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38" y="798166"/>
            <a:ext cx="8349558" cy="94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Asegurar el Perímetro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38" y="1816598"/>
            <a:ext cx="8180184" cy="74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sz="4437" b="1">
                <a:solidFill>
                  <a:srgbClr val="234141"/>
                </a:solidFill>
                <a:latin typeface="Arimo Bold"/>
                <a:ea typeface="Arimo Bold"/>
                <a:cs typeface="Arimo Bold"/>
                <a:sym typeface="Arimo Bold"/>
              </a:rPr>
              <a:t>Misión: El Saludo al Espejo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2238" y="2874321"/>
            <a:ext cx="9445523" cy="53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9"/>
              </a:lnSpc>
            </a:pPr>
            <a:r>
              <a:rPr lang="en-US" sz="2787">
                <a:solidFill>
                  <a:srgbClr val="4A235A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Mañana al lavarte los dientes: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0997" y="4181627"/>
            <a:ext cx="293046" cy="1285284"/>
            <a:chOff x="0" y="0"/>
            <a:chExt cx="390728" cy="1713713"/>
          </a:xfrm>
        </p:grpSpPr>
        <p:sp>
          <p:nvSpPr>
            <p:cNvPr id="14" name="Freeform 14"/>
            <p:cNvSpPr/>
            <p:nvPr/>
          </p:nvSpPr>
          <p:spPr>
            <a:xfrm>
              <a:off x="6350" y="6350"/>
              <a:ext cx="377952" cy="1701038"/>
            </a:xfrm>
            <a:custGeom>
              <a:avLst/>
              <a:gdLst/>
              <a:ahLst/>
              <a:cxnLst/>
              <a:rect l="l" t="t" r="r" b="b"/>
              <a:pathLst>
                <a:path w="377952" h="1701038">
                  <a:moveTo>
                    <a:pt x="0" y="162941"/>
                  </a:moveTo>
                  <a:cubicBezTo>
                    <a:pt x="0" y="72898"/>
                    <a:pt x="71120" y="0"/>
                    <a:pt x="158750" y="0"/>
                  </a:cubicBezTo>
                  <a:lnTo>
                    <a:pt x="219202" y="0"/>
                  </a:lnTo>
                  <a:cubicBezTo>
                    <a:pt x="306832" y="0"/>
                    <a:pt x="377952" y="72898"/>
                    <a:pt x="377952" y="162941"/>
                  </a:cubicBezTo>
                  <a:lnTo>
                    <a:pt x="377952" y="1538097"/>
                  </a:lnTo>
                  <a:cubicBezTo>
                    <a:pt x="377952" y="1628013"/>
                    <a:pt x="306832" y="1701038"/>
                    <a:pt x="219202" y="1701038"/>
                  </a:cubicBezTo>
                  <a:lnTo>
                    <a:pt x="158750" y="1701038"/>
                  </a:lnTo>
                  <a:cubicBezTo>
                    <a:pt x="71120" y="1701038"/>
                    <a:pt x="0" y="1628140"/>
                    <a:pt x="0" y="1538097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90652" cy="1713738"/>
            </a:xfrm>
            <a:custGeom>
              <a:avLst/>
              <a:gdLst/>
              <a:ahLst/>
              <a:cxnLst/>
              <a:rect l="l" t="t" r="r" b="b"/>
              <a:pathLst>
                <a:path w="390652" h="1713738">
                  <a:moveTo>
                    <a:pt x="0" y="169291"/>
                  </a:moveTo>
                  <a:cubicBezTo>
                    <a:pt x="0" y="75946"/>
                    <a:pt x="73787" y="0"/>
                    <a:pt x="165100" y="0"/>
                  </a:cubicBezTo>
                  <a:lnTo>
                    <a:pt x="225552" y="0"/>
                  </a:lnTo>
                  <a:lnTo>
                    <a:pt x="225552" y="6350"/>
                  </a:lnTo>
                  <a:lnTo>
                    <a:pt x="225552" y="0"/>
                  </a:lnTo>
                  <a:lnTo>
                    <a:pt x="225552" y="6350"/>
                  </a:lnTo>
                  <a:lnTo>
                    <a:pt x="225552" y="0"/>
                  </a:lnTo>
                  <a:cubicBezTo>
                    <a:pt x="316865" y="0"/>
                    <a:pt x="390652" y="75946"/>
                    <a:pt x="390652" y="169291"/>
                  </a:cubicBezTo>
                  <a:lnTo>
                    <a:pt x="390652" y="1544447"/>
                  </a:lnTo>
                  <a:lnTo>
                    <a:pt x="384302" y="1544447"/>
                  </a:lnTo>
                  <a:lnTo>
                    <a:pt x="390652" y="1544447"/>
                  </a:lnTo>
                  <a:cubicBezTo>
                    <a:pt x="390652" y="1637792"/>
                    <a:pt x="316865" y="1713738"/>
                    <a:pt x="225552" y="1713738"/>
                  </a:cubicBezTo>
                  <a:lnTo>
                    <a:pt x="225552" y="1707388"/>
                  </a:lnTo>
                  <a:lnTo>
                    <a:pt x="225552" y="1713738"/>
                  </a:lnTo>
                  <a:lnTo>
                    <a:pt x="165100" y="1713738"/>
                  </a:lnTo>
                  <a:lnTo>
                    <a:pt x="165100" y="1707388"/>
                  </a:lnTo>
                  <a:lnTo>
                    <a:pt x="165100" y="1713738"/>
                  </a:lnTo>
                  <a:cubicBezTo>
                    <a:pt x="73787" y="1713738"/>
                    <a:pt x="0" y="1637792"/>
                    <a:pt x="0" y="1544447"/>
                  </a:cubicBezTo>
                  <a:lnTo>
                    <a:pt x="0" y="169291"/>
                  </a:lnTo>
                  <a:lnTo>
                    <a:pt x="6350" y="169291"/>
                  </a:lnTo>
                  <a:lnTo>
                    <a:pt x="0" y="169291"/>
                  </a:lnTo>
                  <a:moveTo>
                    <a:pt x="12700" y="169291"/>
                  </a:moveTo>
                  <a:lnTo>
                    <a:pt x="12700" y="1544447"/>
                  </a:lnTo>
                  <a:lnTo>
                    <a:pt x="6350" y="1544447"/>
                  </a:lnTo>
                  <a:lnTo>
                    <a:pt x="12700" y="1544447"/>
                  </a:lnTo>
                  <a:cubicBezTo>
                    <a:pt x="12700" y="1631061"/>
                    <a:pt x="81153" y="1701038"/>
                    <a:pt x="165100" y="1701038"/>
                  </a:cubicBezTo>
                  <a:lnTo>
                    <a:pt x="225552" y="1701038"/>
                  </a:lnTo>
                  <a:cubicBezTo>
                    <a:pt x="309626" y="1701038"/>
                    <a:pt x="377952" y="1631061"/>
                    <a:pt x="377952" y="1544447"/>
                  </a:cubicBezTo>
                  <a:lnTo>
                    <a:pt x="377952" y="169291"/>
                  </a:lnTo>
                  <a:lnTo>
                    <a:pt x="384302" y="169291"/>
                  </a:lnTo>
                  <a:lnTo>
                    <a:pt x="377952" y="169291"/>
                  </a:lnTo>
                  <a:cubicBezTo>
                    <a:pt x="378079" y="82677"/>
                    <a:pt x="309626" y="12700"/>
                    <a:pt x="225552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1153" y="12700"/>
                    <a:pt x="12700" y="82677"/>
                    <a:pt x="12700" y="169291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7476" y="3995585"/>
            <a:ext cx="860079" cy="860079"/>
            <a:chOff x="0" y="0"/>
            <a:chExt cx="1146772" cy="1146772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7055"/>
                  </a:moveTo>
                  <a:cubicBezTo>
                    <a:pt x="0" y="253873"/>
                    <a:pt x="253873" y="0"/>
                    <a:pt x="567055" y="0"/>
                  </a:cubicBezTo>
                  <a:cubicBezTo>
                    <a:pt x="880237" y="0"/>
                    <a:pt x="1134110" y="253873"/>
                    <a:pt x="1134110" y="567055"/>
                  </a:cubicBezTo>
                  <a:cubicBezTo>
                    <a:pt x="1134110" y="880237"/>
                    <a:pt x="880237" y="1134110"/>
                    <a:pt x="567055" y="1134110"/>
                  </a:cubicBezTo>
                  <a:cubicBezTo>
                    <a:pt x="253873" y="1134110"/>
                    <a:pt x="0" y="880237"/>
                    <a:pt x="0" y="567055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1146810" cy="1146810"/>
            </a:xfrm>
            <a:custGeom>
              <a:avLst/>
              <a:gdLst/>
              <a:ahLst/>
              <a:cxnLst/>
              <a:rect l="l" t="t" r="r" b="b"/>
              <a:pathLst>
                <a:path w="1146810" h="1146810">
                  <a:moveTo>
                    <a:pt x="0" y="573405"/>
                  </a:moveTo>
                  <a:cubicBezTo>
                    <a:pt x="0" y="256667"/>
                    <a:pt x="256667" y="0"/>
                    <a:pt x="573405" y="0"/>
                  </a:cubicBezTo>
                  <a:cubicBezTo>
                    <a:pt x="574675" y="0"/>
                    <a:pt x="575818" y="381"/>
                    <a:pt x="576834" y="1016"/>
                  </a:cubicBezTo>
                  <a:lnTo>
                    <a:pt x="573405" y="6350"/>
                  </a:lnTo>
                  <a:lnTo>
                    <a:pt x="573405" y="0"/>
                  </a:lnTo>
                  <a:lnTo>
                    <a:pt x="573405" y="6350"/>
                  </a:lnTo>
                  <a:lnTo>
                    <a:pt x="573405" y="0"/>
                  </a:lnTo>
                  <a:cubicBezTo>
                    <a:pt x="890016" y="0"/>
                    <a:pt x="1146810" y="256667"/>
                    <a:pt x="1146810" y="573405"/>
                  </a:cubicBezTo>
                  <a:cubicBezTo>
                    <a:pt x="1146810" y="575056"/>
                    <a:pt x="1146175" y="576707"/>
                    <a:pt x="1144905" y="577850"/>
                  </a:cubicBezTo>
                  <a:lnTo>
                    <a:pt x="1140460" y="573405"/>
                  </a:lnTo>
                  <a:lnTo>
                    <a:pt x="1146810" y="573405"/>
                  </a:lnTo>
                  <a:cubicBezTo>
                    <a:pt x="1146810" y="890016"/>
                    <a:pt x="890143" y="1146810"/>
                    <a:pt x="573405" y="1146810"/>
                  </a:cubicBezTo>
                  <a:lnTo>
                    <a:pt x="573405" y="1140460"/>
                  </a:lnTo>
                  <a:lnTo>
                    <a:pt x="573405" y="1146810"/>
                  </a:lnTo>
                  <a:cubicBezTo>
                    <a:pt x="256667" y="1146810"/>
                    <a:pt x="0" y="890016"/>
                    <a:pt x="0" y="573405"/>
                  </a:cubicBezTo>
                  <a:lnTo>
                    <a:pt x="6350" y="573405"/>
                  </a:lnTo>
                  <a:lnTo>
                    <a:pt x="0" y="573405"/>
                  </a:lnTo>
                  <a:moveTo>
                    <a:pt x="12700" y="573405"/>
                  </a:moveTo>
                  <a:lnTo>
                    <a:pt x="6350" y="573405"/>
                  </a:lnTo>
                  <a:lnTo>
                    <a:pt x="12700" y="573405"/>
                  </a:lnTo>
                  <a:cubicBezTo>
                    <a:pt x="12700" y="883031"/>
                    <a:pt x="263779" y="1134110"/>
                    <a:pt x="573405" y="1134110"/>
                  </a:cubicBezTo>
                  <a:cubicBezTo>
                    <a:pt x="883031" y="1134110"/>
                    <a:pt x="1134110" y="883031"/>
                    <a:pt x="1134110" y="573405"/>
                  </a:cubicBezTo>
                  <a:cubicBezTo>
                    <a:pt x="1134110" y="571754"/>
                    <a:pt x="1134745" y="570103"/>
                    <a:pt x="1136015" y="568960"/>
                  </a:cubicBezTo>
                  <a:lnTo>
                    <a:pt x="1140460" y="573405"/>
                  </a:lnTo>
                  <a:lnTo>
                    <a:pt x="1134110" y="573405"/>
                  </a:lnTo>
                  <a:cubicBezTo>
                    <a:pt x="1134110" y="263779"/>
                    <a:pt x="883031" y="12700"/>
                    <a:pt x="573405" y="12700"/>
                  </a:cubicBezTo>
                  <a:cubicBezTo>
                    <a:pt x="572135" y="12700"/>
                    <a:pt x="570992" y="12319"/>
                    <a:pt x="569976" y="11684"/>
                  </a:cubicBezTo>
                  <a:lnTo>
                    <a:pt x="573405" y="6350"/>
                  </a:lnTo>
                  <a:lnTo>
                    <a:pt x="573405" y="12700"/>
                  </a:lnTo>
                  <a:cubicBezTo>
                    <a:pt x="263779" y="12700"/>
                    <a:pt x="12700" y="263779"/>
                    <a:pt x="12700" y="573405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9" name="Freeform 19" descr="preencoded.png"/>
          <p:cNvSpPr/>
          <p:nvPr/>
        </p:nvSpPr>
        <p:spPr>
          <a:xfrm>
            <a:off x="1204912" y="4213022"/>
            <a:ext cx="425206" cy="425206"/>
          </a:xfrm>
          <a:custGeom>
            <a:avLst/>
            <a:gdLst/>
            <a:ahLst/>
            <a:cxnLst/>
            <a:rect l="l" t="t" r="r" b="b"/>
            <a:pathLst>
              <a:path w="425206" h="425206">
                <a:moveTo>
                  <a:pt x="0" y="0"/>
                </a:moveTo>
                <a:lnTo>
                  <a:pt x="425206" y="0"/>
                </a:lnTo>
                <a:lnTo>
                  <a:pt x="425206" y="425205"/>
                </a:lnTo>
                <a:lnTo>
                  <a:pt x="0" y="425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444" r="-1444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0" name="TextBox 20"/>
          <p:cNvSpPr txBox="1"/>
          <p:nvPr/>
        </p:nvSpPr>
        <p:spPr>
          <a:xfrm>
            <a:off x="2126304" y="4006606"/>
            <a:ext cx="3544043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1. Mírate a los ojos.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696193" y="6166247"/>
            <a:ext cx="293046" cy="1285284"/>
            <a:chOff x="0" y="0"/>
            <a:chExt cx="390728" cy="1713713"/>
          </a:xfrm>
        </p:grpSpPr>
        <p:sp>
          <p:nvSpPr>
            <p:cNvPr id="22" name="Freeform 22"/>
            <p:cNvSpPr/>
            <p:nvPr/>
          </p:nvSpPr>
          <p:spPr>
            <a:xfrm>
              <a:off x="6350" y="6350"/>
              <a:ext cx="377952" cy="1701038"/>
            </a:xfrm>
            <a:custGeom>
              <a:avLst/>
              <a:gdLst/>
              <a:ahLst/>
              <a:cxnLst/>
              <a:rect l="l" t="t" r="r" b="b"/>
              <a:pathLst>
                <a:path w="377952" h="1701038">
                  <a:moveTo>
                    <a:pt x="0" y="162941"/>
                  </a:moveTo>
                  <a:cubicBezTo>
                    <a:pt x="0" y="72898"/>
                    <a:pt x="71120" y="0"/>
                    <a:pt x="158750" y="0"/>
                  </a:cubicBezTo>
                  <a:lnTo>
                    <a:pt x="219202" y="0"/>
                  </a:lnTo>
                  <a:cubicBezTo>
                    <a:pt x="306832" y="0"/>
                    <a:pt x="377952" y="72898"/>
                    <a:pt x="377952" y="162941"/>
                  </a:cubicBezTo>
                  <a:lnTo>
                    <a:pt x="377952" y="1538097"/>
                  </a:lnTo>
                  <a:cubicBezTo>
                    <a:pt x="377952" y="1628013"/>
                    <a:pt x="306832" y="1701038"/>
                    <a:pt x="219202" y="1701038"/>
                  </a:cubicBezTo>
                  <a:lnTo>
                    <a:pt x="158750" y="1701038"/>
                  </a:lnTo>
                  <a:cubicBezTo>
                    <a:pt x="71120" y="1701038"/>
                    <a:pt x="0" y="1628140"/>
                    <a:pt x="0" y="1538097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90652" cy="1713738"/>
            </a:xfrm>
            <a:custGeom>
              <a:avLst/>
              <a:gdLst/>
              <a:ahLst/>
              <a:cxnLst/>
              <a:rect l="l" t="t" r="r" b="b"/>
              <a:pathLst>
                <a:path w="390652" h="1713738">
                  <a:moveTo>
                    <a:pt x="0" y="169291"/>
                  </a:moveTo>
                  <a:cubicBezTo>
                    <a:pt x="0" y="75946"/>
                    <a:pt x="73787" y="0"/>
                    <a:pt x="165100" y="0"/>
                  </a:cubicBezTo>
                  <a:lnTo>
                    <a:pt x="225552" y="0"/>
                  </a:lnTo>
                  <a:lnTo>
                    <a:pt x="225552" y="6350"/>
                  </a:lnTo>
                  <a:lnTo>
                    <a:pt x="225552" y="0"/>
                  </a:lnTo>
                  <a:lnTo>
                    <a:pt x="225552" y="6350"/>
                  </a:lnTo>
                  <a:lnTo>
                    <a:pt x="225552" y="0"/>
                  </a:lnTo>
                  <a:cubicBezTo>
                    <a:pt x="316865" y="0"/>
                    <a:pt x="390652" y="75946"/>
                    <a:pt x="390652" y="169291"/>
                  </a:cubicBezTo>
                  <a:lnTo>
                    <a:pt x="390652" y="1544447"/>
                  </a:lnTo>
                  <a:lnTo>
                    <a:pt x="384302" y="1544447"/>
                  </a:lnTo>
                  <a:lnTo>
                    <a:pt x="390652" y="1544447"/>
                  </a:lnTo>
                  <a:cubicBezTo>
                    <a:pt x="390652" y="1637792"/>
                    <a:pt x="316865" y="1713738"/>
                    <a:pt x="225552" y="1713738"/>
                  </a:cubicBezTo>
                  <a:lnTo>
                    <a:pt x="225552" y="1707388"/>
                  </a:lnTo>
                  <a:lnTo>
                    <a:pt x="225552" y="1713738"/>
                  </a:lnTo>
                  <a:lnTo>
                    <a:pt x="165100" y="1713738"/>
                  </a:lnTo>
                  <a:lnTo>
                    <a:pt x="165100" y="1707388"/>
                  </a:lnTo>
                  <a:lnTo>
                    <a:pt x="165100" y="1713738"/>
                  </a:lnTo>
                  <a:cubicBezTo>
                    <a:pt x="73787" y="1713738"/>
                    <a:pt x="0" y="1637792"/>
                    <a:pt x="0" y="1544447"/>
                  </a:cubicBezTo>
                  <a:lnTo>
                    <a:pt x="0" y="169291"/>
                  </a:lnTo>
                  <a:lnTo>
                    <a:pt x="6350" y="169291"/>
                  </a:lnTo>
                  <a:lnTo>
                    <a:pt x="0" y="169291"/>
                  </a:lnTo>
                  <a:moveTo>
                    <a:pt x="12700" y="169291"/>
                  </a:moveTo>
                  <a:lnTo>
                    <a:pt x="12700" y="1544447"/>
                  </a:lnTo>
                  <a:lnTo>
                    <a:pt x="6350" y="1544447"/>
                  </a:lnTo>
                  <a:lnTo>
                    <a:pt x="12700" y="1544447"/>
                  </a:lnTo>
                  <a:cubicBezTo>
                    <a:pt x="12700" y="1631061"/>
                    <a:pt x="81153" y="1701038"/>
                    <a:pt x="165100" y="1701038"/>
                  </a:cubicBezTo>
                  <a:lnTo>
                    <a:pt x="225552" y="1701038"/>
                  </a:lnTo>
                  <a:cubicBezTo>
                    <a:pt x="309626" y="1701038"/>
                    <a:pt x="377952" y="1631061"/>
                    <a:pt x="377952" y="1544447"/>
                  </a:cubicBezTo>
                  <a:lnTo>
                    <a:pt x="377952" y="169291"/>
                  </a:lnTo>
                  <a:lnTo>
                    <a:pt x="384302" y="169291"/>
                  </a:lnTo>
                  <a:lnTo>
                    <a:pt x="377952" y="169291"/>
                  </a:lnTo>
                  <a:cubicBezTo>
                    <a:pt x="378079" y="82677"/>
                    <a:pt x="309626" y="12700"/>
                    <a:pt x="225552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1153" y="12700"/>
                    <a:pt x="12700" y="82677"/>
                    <a:pt x="12700" y="169291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12672" y="5980214"/>
            <a:ext cx="860079" cy="860079"/>
            <a:chOff x="0" y="0"/>
            <a:chExt cx="1146772" cy="1146772"/>
          </a:xfrm>
        </p:grpSpPr>
        <p:sp>
          <p:nvSpPr>
            <p:cNvPr id="25" name="Freeform 25"/>
            <p:cNvSpPr/>
            <p:nvPr/>
          </p:nvSpPr>
          <p:spPr>
            <a:xfrm>
              <a:off x="6350" y="6350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7055"/>
                  </a:moveTo>
                  <a:cubicBezTo>
                    <a:pt x="0" y="253873"/>
                    <a:pt x="253873" y="0"/>
                    <a:pt x="567055" y="0"/>
                  </a:cubicBezTo>
                  <a:cubicBezTo>
                    <a:pt x="880237" y="0"/>
                    <a:pt x="1134110" y="253873"/>
                    <a:pt x="1134110" y="567055"/>
                  </a:cubicBezTo>
                  <a:cubicBezTo>
                    <a:pt x="1134110" y="880237"/>
                    <a:pt x="880237" y="1134110"/>
                    <a:pt x="567055" y="1134110"/>
                  </a:cubicBezTo>
                  <a:cubicBezTo>
                    <a:pt x="253873" y="1134110"/>
                    <a:pt x="0" y="880237"/>
                    <a:pt x="0" y="567055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146810" cy="1146810"/>
            </a:xfrm>
            <a:custGeom>
              <a:avLst/>
              <a:gdLst/>
              <a:ahLst/>
              <a:cxnLst/>
              <a:rect l="l" t="t" r="r" b="b"/>
              <a:pathLst>
                <a:path w="1146810" h="1146810">
                  <a:moveTo>
                    <a:pt x="0" y="573405"/>
                  </a:moveTo>
                  <a:cubicBezTo>
                    <a:pt x="0" y="256667"/>
                    <a:pt x="256667" y="0"/>
                    <a:pt x="573405" y="0"/>
                  </a:cubicBezTo>
                  <a:cubicBezTo>
                    <a:pt x="574675" y="0"/>
                    <a:pt x="575818" y="381"/>
                    <a:pt x="576834" y="1016"/>
                  </a:cubicBezTo>
                  <a:lnTo>
                    <a:pt x="573405" y="6350"/>
                  </a:lnTo>
                  <a:lnTo>
                    <a:pt x="573405" y="0"/>
                  </a:lnTo>
                  <a:lnTo>
                    <a:pt x="573405" y="6350"/>
                  </a:lnTo>
                  <a:lnTo>
                    <a:pt x="573405" y="0"/>
                  </a:lnTo>
                  <a:cubicBezTo>
                    <a:pt x="890016" y="0"/>
                    <a:pt x="1146810" y="256667"/>
                    <a:pt x="1146810" y="573405"/>
                  </a:cubicBezTo>
                  <a:cubicBezTo>
                    <a:pt x="1146810" y="575056"/>
                    <a:pt x="1146175" y="576707"/>
                    <a:pt x="1144905" y="577850"/>
                  </a:cubicBezTo>
                  <a:lnTo>
                    <a:pt x="1140460" y="573405"/>
                  </a:lnTo>
                  <a:lnTo>
                    <a:pt x="1146810" y="573405"/>
                  </a:lnTo>
                  <a:cubicBezTo>
                    <a:pt x="1146810" y="890016"/>
                    <a:pt x="890143" y="1146810"/>
                    <a:pt x="573405" y="1146810"/>
                  </a:cubicBezTo>
                  <a:lnTo>
                    <a:pt x="573405" y="1140460"/>
                  </a:lnTo>
                  <a:lnTo>
                    <a:pt x="573405" y="1146810"/>
                  </a:lnTo>
                  <a:cubicBezTo>
                    <a:pt x="256667" y="1146810"/>
                    <a:pt x="0" y="890016"/>
                    <a:pt x="0" y="573405"/>
                  </a:cubicBezTo>
                  <a:lnTo>
                    <a:pt x="6350" y="573405"/>
                  </a:lnTo>
                  <a:lnTo>
                    <a:pt x="0" y="573405"/>
                  </a:lnTo>
                  <a:moveTo>
                    <a:pt x="12700" y="573405"/>
                  </a:moveTo>
                  <a:lnTo>
                    <a:pt x="6350" y="573405"/>
                  </a:lnTo>
                  <a:lnTo>
                    <a:pt x="12700" y="573405"/>
                  </a:lnTo>
                  <a:cubicBezTo>
                    <a:pt x="12700" y="883031"/>
                    <a:pt x="263779" y="1134110"/>
                    <a:pt x="573405" y="1134110"/>
                  </a:cubicBezTo>
                  <a:cubicBezTo>
                    <a:pt x="883031" y="1134110"/>
                    <a:pt x="1134110" y="883031"/>
                    <a:pt x="1134110" y="573405"/>
                  </a:cubicBezTo>
                  <a:cubicBezTo>
                    <a:pt x="1134110" y="571754"/>
                    <a:pt x="1134745" y="570103"/>
                    <a:pt x="1136015" y="568960"/>
                  </a:cubicBezTo>
                  <a:lnTo>
                    <a:pt x="1140460" y="573405"/>
                  </a:lnTo>
                  <a:lnTo>
                    <a:pt x="1134110" y="573405"/>
                  </a:lnTo>
                  <a:cubicBezTo>
                    <a:pt x="1134110" y="263779"/>
                    <a:pt x="883031" y="12700"/>
                    <a:pt x="573405" y="12700"/>
                  </a:cubicBezTo>
                  <a:cubicBezTo>
                    <a:pt x="572135" y="12700"/>
                    <a:pt x="570992" y="12319"/>
                    <a:pt x="569976" y="11684"/>
                  </a:cubicBezTo>
                  <a:lnTo>
                    <a:pt x="573405" y="6350"/>
                  </a:lnTo>
                  <a:lnTo>
                    <a:pt x="573405" y="12700"/>
                  </a:lnTo>
                  <a:cubicBezTo>
                    <a:pt x="263779" y="12700"/>
                    <a:pt x="12700" y="263779"/>
                    <a:pt x="12700" y="573405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7" name="Freeform 27" descr="preencoded.png"/>
          <p:cNvSpPr/>
          <p:nvPr/>
        </p:nvSpPr>
        <p:spPr>
          <a:xfrm>
            <a:off x="1630118" y="6197651"/>
            <a:ext cx="425206" cy="425206"/>
          </a:xfrm>
          <a:custGeom>
            <a:avLst/>
            <a:gdLst/>
            <a:ahLst/>
            <a:cxnLst/>
            <a:rect l="l" t="t" r="r" b="b"/>
            <a:pathLst>
              <a:path w="425206" h="425206">
                <a:moveTo>
                  <a:pt x="0" y="0"/>
                </a:moveTo>
                <a:lnTo>
                  <a:pt x="425206" y="0"/>
                </a:lnTo>
                <a:lnTo>
                  <a:pt x="425206" y="425205"/>
                </a:lnTo>
                <a:lnTo>
                  <a:pt x="0" y="425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8" name="TextBox 28"/>
          <p:cNvSpPr txBox="1"/>
          <p:nvPr/>
        </p:nvSpPr>
        <p:spPr>
          <a:xfrm>
            <a:off x="2551509" y="5991225"/>
            <a:ext cx="6790287" cy="130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2. Sonríe. Todos tenemos algo </a:t>
            </a:r>
          </a:p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que nos hace increíbles </a:t>
            </a:r>
          </a:p>
          <a:p>
            <a:pPr algn="l">
              <a:lnSpc>
                <a:spcPts val="3437"/>
              </a:lnSpc>
            </a:pPr>
            <a:endParaRPr lang="en-US" sz="2750" b="1">
              <a:solidFill>
                <a:srgbClr val="4A235A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2121541" y="8150866"/>
            <a:ext cx="293046" cy="1285284"/>
            <a:chOff x="0" y="0"/>
            <a:chExt cx="390728" cy="1713713"/>
          </a:xfrm>
        </p:grpSpPr>
        <p:sp>
          <p:nvSpPr>
            <p:cNvPr id="30" name="Freeform 30"/>
            <p:cNvSpPr/>
            <p:nvPr/>
          </p:nvSpPr>
          <p:spPr>
            <a:xfrm>
              <a:off x="6350" y="6350"/>
              <a:ext cx="377952" cy="1701038"/>
            </a:xfrm>
            <a:custGeom>
              <a:avLst/>
              <a:gdLst/>
              <a:ahLst/>
              <a:cxnLst/>
              <a:rect l="l" t="t" r="r" b="b"/>
              <a:pathLst>
                <a:path w="377952" h="1701038">
                  <a:moveTo>
                    <a:pt x="0" y="162941"/>
                  </a:moveTo>
                  <a:cubicBezTo>
                    <a:pt x="0" y="72898"/>
                    <a:pt x="71120" y="0"/>
                    <a:pt x="158750" y="0"/>
                  </a:cubicBezTo>
                  <a:lnTo>
                    <a:pt x="219202" y="0"/>
                  </a:lnTo>
                  <a:cubicBezTo>
                    <a:pt x="306832" y="0"/>
                    <a:pt x="377952" y="72898"/>
                    <a:pt x="377952" y="162941"/>
                  </a:cubicBezTo>
                  <a:lnTo>
                    <a:pt x="377952" y="1538097"/>
                  </a:lnTo>
                  <a:cubicBezTo>
                    <a:pt x="377952" y="1628013"/>
                    <a:pt x="306832" y="1701038"/>
                    <a:pt x="219202" y="1701038"/>
                  </a:cubicBezTo>
                  <a:lnTo>
                    <a:pt x="158750" y="1701038"/>
                  </a:lnTo>
                  <a:cubicBezTo>
                    <a:pt x="71120" y="1701038"/>
                    <a:pt x="0" y="1628140"/>
                    <a:pt x="0" y="1538097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90652" cy="1713738"/>
            </a:xfrm>
            <a:custGeom>
              <a:avLst/>
              <a:gdLst/>
              <a:ahLst/>
              <a:cxnLst/>
              <a:rect l="l" t="t" r="r" b="b"/>
              <a:pathLst>
                <a:path w="390652" h="1713738">
                  <a:moveTo>
                    <a:pt x="0" y="169291"/>
                  </a:moveTo>
                  <a:cubicBezTo>
                    <a:pt x="0" y="75946"/>
                    <a:pt x="73787" y="0"/>
                    <a:pt x="165100" y="0"/>
                  </a:cubicBezTo>
                  <a:lnTo>
                    <a:pt x="225552" y="0"/>
                  </a:lnTo>
                  <a:lnTo>
                    <a:pt x="225552" y="6350"/>
                  </a:lnTo>
                  <a:lnTo>
                    <a:pt x="225552" y="0"/>
                  </a:lnTo>
                  <a:lnTo>
                    <a:pt x="225552" y="6350"/>
                  </a:lnTo>
                  <a:lnTo>
                    <a:pt x="225552" y="0"/>
                  </a:lnTo>
                  <a:cubicBezTo>
                    <a:pt x="316865" y="0"/>
                    <a:pt x="390652" y="75946"/>
                    <a:pt x="390652" y="169291"/>
                  </a:cubicBezTo>
                  <a:lnTo>
                    <a:pt x="390652" y="1544447"/>
                  </a:lnTo>
                  <a:lnTo>
                    <a:pt x="384302" y="1544447"/>
                  </a:lnTo>
                  <a:lnTo>
                    <a:pt x="390652" y="1544447"/>
                  </a:lnTo>
                  <a:cubicBezTo>
                    <a:pt x="390652" y="1637792"/>
                    <a:pt x="316865" y="1713738"/>
                    <a:pt x="225552" y="1713738"/>
                  </a:cubicBezTo>
                  <a:lnTo>
                    <a:pt x="225552" y="1707388"/>
                  </a:lnTo>
                  <a:lnTo>
                    <a:pt x="225552" y="1713738"/>
                  </a:lnTo>
                  <a:lnTo>
                    <a:pt x="165100" y="1713738"/>
                  </a:lnTo>
                  <a:lnTo>
                    <a:pt x="165100" y="1707388"/>
                  </a:lnTo>
                  <a:lnTo>
                    <a:pt x="165100" y="1713738"/>
                  </a:lnTo>
                  <a:cubicBezTo>
                    <a:pt x="73787" y="1713738"/>
                    <a:pt x="0" y="1637792"/>
                    <a:pt x="0" y="1544447"/>
                  </a:cubicBezTo>
                  <a:lnTo>
                    <a:pt x="0" y="169291"/>
                  </a:lnTo>
                  <a:lnTo>
                    <a:pt x="6350" y="169291"/>
                  </a:lnTo>
                  <a:lnTo>
                    <a:pt x="0" y="169291"/>
                  </a:lnTo>
                  <a:moveTo>
                    <a:pt x="12700" y="169291"/>
                  </a:moveTo>
                  <a:lnTo>
                    <a:pt x="12700" y="1544447"/>
                  </a:lnTo>
                  <a:lnTo>
                    <a:pt x="6350" y="1544447"/>
                  </a:lnTo>
                  <a:lnTo>
                    <a:pt x="12700" y="1544447"/>
                  </a:lnTo>
                  <a:cubicBezTo>
                    <a:pt x="12700" y="1631061"/>
                    <a:pt x="81153" y="1701038"/>
                    <a:pt x="165100" y="1701038"/>
                  </a:cubicBezTo>
                  <a:lnTo>
                    <a:pt x="225552" y="1701038"/>
                  </a:lnTo>
                  <a:cubicBezTo>
                    <a:pt x="309626" y="1701038"/>
                    <a:pt x="377952" y="1631061"/>
                    <a:pt x="377952" y="1544447"/>
                  </a:cubicBezTo>
                  <a:lnTo>
                    <a:pt x="377952" y="169291"/>
                  </a:lnTo>
                  <a:lnTo>
                    <a:pt x="384302" y="169291"/>
                  </a:lnTo>
                  <a:lnTo>
                    <a:pt x="377952" y="169291"/>
                  </a:lnTo>
                  <a:cubicBezTo>
                    <a:pt x="378079" y="82677"/>
                    <a:pt x="309626" y="12700"/>
                    <a:pt x="225552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1153" y="12700"/>
                    <a:pt x="12700" y="82677"/>
                    <a:pt x="12700" y="169291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838030" y="7964834"/>
            <a:ext cx="860079" cy="860079"/>
            <a:chOff x="0" y="0"/>
            <a:chExt cx="1146772" cy="1146772"/>
          </a:xfrm>
        </p:grpSpPr>
        <p:sp>
          <p:nvSpPr>
            <p:cNvPr id="33" name="Freeform 33"/>
            <p:cNvSpPr/>
            <p:nvPr/>
          </p:nvSpPr>
          <p:spPr>
            <a:xfrm>
              <a:off x="6350" y="6350"/>
              <a:ext cx="1134110" cy="1134110"/>
            </a:xfrm>
            <a:custGeom>
              <a:avLst/>
              <a:gdLst/>
              <a:ahLst/>
              <a:cxnLst/>
              <a:rect l="l" t="t" r="r" b="b"/>
              <a:pathLst>
                <a:path w="1134110" h="1134110">
                  <a:moveTo>
                    <a:pt x="0" y="567055"/>
                  </a:moveTo>
                  <a:cubicBezTo>
                    <a:pt x="0" y="253873"/>
                    <a:pt x="253873" y="0"/>
                    <a:pt x="567055" y="0"/>
                  </a:cubicBezTo>
                  <a:cubicBezTo>
                    <a:pt x="880237" y="0"/>
                    <a:pt x="1134110" y="253873"/>
                    <a:pt x="1134110" y="567055"/>
                  </a:cubicBezTo>
                  <a:cubicBezTo>
                    <a:pt x="1134110" y="880237"/>
                    <a:pt x="880237" y="1134110"/>
                    <a:pt x="567055" y="1134110"/>
                  </a:cubicBezTo>
                  <a:cubicBezTo>
                    <a:pt x="253873" y="1134110"/>
                    <a:pt x="0" y="880237"/>
                    <a:pt x="0" y="567055"/>
                  </a:cubicBezTo>
                  <a:close/>
                </a:path>
              </a:pathLst>
            </a:custGeom>
            <a:solidFill>
              <a:srgbClr val="EADAF1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1146810" cy="1146810"/>
            </a:xfrm>
            <a:custGeom>
              <a:avLst/>
              <a:gdLst/>
              <a:ahLst/>
              <a:cxnLst/>
              <a:rect l="l" t="t" r="r" b="b"/>
              <a:pathLst>
                <a:path w="1146810" h="1146810">
                  <a:moveTo>
                    <a:pt x="0" y="573405"/>
                  </a:moveTo>
                  <a:cubicBezTo>
                    <a:pt x="0" y="256667"/>
                    <a:pt x="256667" y="0"/>
                    <a:pt x="573405" y="0"/>
                  </a:cubicBezTo>
                  <a:cubicBezTo>
                    <a:pt x="574675" y="0"/>
                    <a:pt x="575818" y="381"/>
                    <a:pt x="576834" y="1016"/>
                  </a:cubicBezTo>
                  <a:lnTo>
                    <a:pt x="573405" y="6350"/>
                  </a:lnTo>
                  <a:lnTo>
                    <a:pt x="573405" y="0"/>
                  </a:lnTo>
                  <a:lnTo>
                    <a:pt x="573405" y="6350"/>
                  </a:lnTo>
                  <a:lnTo>
                    <a:pt x="573405" y="0"/>
                  </a:lnTo>
                  <a:cubicBezTo>
                    <a:pt x="890016" y="0"/>
                    <a:pt x="1146810" y="256667"/>
                    <a:pt x="1146810" y="573405"/>
                  </a:cubicBezTo>
                  <a:cubicBezTo>
                    <a:pt x="1146810" y="575056"/>
                    <a:pt x="1146175" y="576707"/>
                    <a:pt x="1144905" y="577850"/>
                  </a:cubicBezTo>
                  <a:lnTo>
                    <a:pt x="1140460" y="573405"/>
                  </a:lnTo>
                  <a:lnTo>
                    <a:pt x="1146810" y="573405"/>
                  </a:lnTo>
                  <a:cubicBezTo>
                    <a:pt x="1146810" y="890016"/>
                    <a:pt x="890143" y="1146810"/>
                    <a:pt x="573405" y="1146810"/>
                  </a:cubicBezTo>
                  <a:lnTo>
                    <a:pt x="573405" y="1140460"/>
                  </a:lnTo>
                  <a:lnTo>
                    <a:pt x="573405" y="1146810"/>
                  </a:lnTo>
                  <a:cubicBezTo>
                    <a:pt x="256667" y="1146810"/>
                    <a:pt x="0" y="890016"/>
                    <a:pt x="0" y="573405"/>
                  </a:cubicBezTo>
                  <a:lnTo>
                    <a:pt x="6350" y="573405"/>
                  </a:lnTo>
                  <a:lnTo>
                    <a:pt x="0" y="573405"/>
                  </a:lnTo>
                  <a:moveTo>
                    <a:pt x="12700" y="573405"/>
                  </a:moveTo>
                  <a:lnTo>
                    <a:pt x="6350" y="573405"/>
                  </a:lnTo>
                  <a:lnTo>
                    <a:pt x="12700" y="573405"/>
                  </a:lnTo>
                  <a:cubicBezTo>
                    <a:pt x="12700" y="883031"/>
                    <a:pt x="263779" y="1134110"/>
                    <a:pt x="573405" y="1134110"/>
                  </a:cubicBezTo>
                  <a:cubicBezTo>
                    <a:pt x="883031" y="1134110"/>
                    <a:pt x="1134110" y="883031"/>
                    <a:pt x="1134110" y="573405"/>
                  </a:cubicBezTo>
                  <a:cubicBezTo>
                    <a:pt x="1134110" y="571754"/>
                    <a:pt x="1134745" y="570103"/>
                    <a:pt x="1136015" y="568960"/>
                  </a:cubicBezTo>
                  <a:lnTo>
                    <a:pt x="1140460" y="573405"/>
                  </a:lnTo>
                  <a:lnTo>
                    <a:pt x="1134110" y="573405"/>
                  </a:lnTo>
                  <a:cubicBezTo>
                    <a:pt x="1134110" y="263779"/>
                    <a:pt x="883031" y="12700"/>
                    <a:pt x="573405" y="12700"/>
                  </a:cubicBezTo>
                  <a:cubicBezTo>
                    <a:pt x="572135" y="12700"/>
                    <a:pt x="570992" y="12319"/>
                    <a:pt x="569976" y="11684"/>
                  </a:cubicBezTo>
                  <a:lnTo>
                    <a:pt x="573405" y="6350"/>
                  </a:lnTo>
                  <a:lnTo>
                    <a:pt x="573405" y="12700"/>
                  </a:lnTo>
                  <a:cubicBezTo>
                    <a:pt x="263779" y="12700"/>
                    <a:pt x="12700" y="263779"/>
                    <a:pt x="12700" y="573405"/>
                  </a:cubicBezTo>
                  <a:close/>
                </a:path>
              </a:pathLst>
            </a:custGeom>
            <a:solidFill>
              <a:srgbClr val="D0C0D7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35" name="Freeform 35" descr="preencoded.png"/>
          <p:cNvSpPr/>
          <p:nvPr/>
        </p:nvSpPr>
        <p:spPr>
          <a:xfrm>
            <a:off x="2055466" y="8182270"/>
            <a:ext cx="425206" cy="425206"/>
          </a:xfrm>
          <a:custGeom>
            <a:avLst/>
            <a:gdLst/>
            <a:ahLst/>
            <a:cxnLst/>
            <a:rect l="l" t="t" r="r" b="b"/>
            <a:pathLst>
              <a:path w="425206" h="425206">
                <a:moveTo>
                  <a:pt x="0" y="0"/>
                </a:moveTo>
                <a:lnTo>
                  <a:pt x="425206" y="0"/>
                </a:lnTo>
                <a:lnTo>
                  <a:pt x="425206" y="425206"/>
                </a:lnTo>
                <a:lnTo>
                  <a:pt x="0" y="425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6666" r="-6666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6" name="TextBox 36"/>
          <p:cNvSpPr txBox="1"/>
          <p:nvPr/>
        </p:nvSpPr>
        <p:spPr>
          <a:xfrm>
            <a:off x="2976858" y="7975844"/>
            <a:ext cx="7460904" cy="87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4A235A"/>
                </a:solidFill>
                <a:latin typeface="Arimo Bold"/>
                <a:ea typeface="Arimo Bold"/>
                <a:cs typeface="Arimo Bold"/>
                <a:sym typeface="Arimo Bold"/>
              </a:rPr>
              <a:t>3. Dite: "¡Soy un asombroso y hoy será un gran día!".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421</Words>
  <Application>Microsoft Office PowerPoint</Application>
  <PresentationFormat>Personalizado</PresentationFormat>
  <Paragraphs>69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Arimo Bold</vt:lpstr>
      <vt:lpstr>Overpass Bold</vt:lpstr>
      <vt:lpstr>Arial</vt:lpstr>
      <vt:lpstr>Calibri</vt:lpstr>
      <vt:lpstr>Overpass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MODULO-6-YO-SOY-LA-PRIORIDAD.pptx</dc:title>
  <cp:lastModifiedBy>SOSA COSSIO JOFIEL</cp:lastModifiedBy>
  <cp:revision>2</cp:revision>
  <dcterms:created xsi:type="dcterms:W3CDTF">2006-08-16T00:00:00Z</dcterms:created>
  <dcterms:modified xsi:type="dcterms:W3CDTF">2026-02-05T21:06:31Z</dcterms:modified>
  <dc:identifier>DAHAPcYSQoA</dc:identifier>
</cp:coreProperties>
</file>