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Fraunce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801988"/>
            <a:ext cx="9445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00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🚦</a:t>
            </a:r>
            <a:r>
              <a:rPr lang="en-US" sz="55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MÓDULO 5: SEMÁFORO EMOCIONAL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4696863"/>
            <a:ext cx="9445523" cy="143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438951"/>
                </a:solidFill>
                <a:latin typeface="Fraunces Bold"/>
                <a:ea typeface="Fraunces Bold"/>
                <a:cs typeface="Fraunces Bold"/>
                <a:sym typeface="Fraunces Bold"/>
              </a:rPr>
              <a:t>Misión: Inteligencia Emocional y Autocontrol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6453778"/>
            <a:ext cx="9445523" cy="101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Tu mente es tu centro de comando. Aprende a controlar tus luces rojas, amarillas y verdes.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762000"/>
            <a:ext cx="9274378" cy="9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La Inspección del Terreno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1761382"/>
            <a:ext cx="8490052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¿Cómo está tu Clima Interno?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2809580"/>
            <a:ext cx="9445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Tu cuerpo te avisa antes de explotar. Lee las señales: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92238" y="3686918"/>
            <a:ext cx="4580934" cy="2767755"/>
            <a:chOff x="0" y="0"/>
            <a:chExt cx="6107913" cy="36903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107938" cy="3690366"/>
            </a:xfrm>
            <a:custGeom>
              <a:avLst/>
              <a:gdLst/>
              <a:ahLst/>
              <a:cxnLst/>
              <a:rect l="l" t="t" r="r" b="b"/>
              <a:pathLst>
                <a:path w="6107938" h="3690366">
                  <a:moveTo>
                    <a:pt x="0" y="340233"/>
                  </a:moveTo>
                  <a:cubicBezTo>
                    <a:pt x="0" y="152273"/>
                    <a:pt x="152273" y="0"/>
                    <a:pt x="340233" y="0"/>
                  </a:cubicBezTo>
                  <a:lnTo>
                    <a:pt x="5767705" y="0"/>
                  </a:lnTo>
                  <a:cubicBezTo>
                    <a:pt x="5955665" y="0"/>
                    <a:pt x="6107938" y="152273"/>
                    <a:pt x="6107938" y="340233"/>
                  </a:cubicBezTo>
                  <a:lnTo>
                    <a:pt x="6107938" y="3350133"/>
                  </a:lnTo>
                  <a:cubicBezTo>
                    <a:pt x="6107938" y="3538093"/>
                    <a:pt x="5955665" y="3690366"/>
                    <a:pt x="5767705" y="3690366"/>
                  </a:cubicBezTo>
                  <a:lnTo>
                    <a:pt x="340233" y="3690366"/>
                  </a:lnTo>
                  <a:cubicBezTo>
                    <a:pt x="152273" y="3690366"/>
                    <a:pt x="0" y="3537966"/>
                    <a:pt x="0" y="3350133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75759" y="3970439"/>
            <a:ext cx="850554" cy="850554"/>
            <a:chOff x="0" y="0"/>
            <a:chExt cx="1134072" cy="11340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438951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" name="Freeform 17" descr="preencoded.png"/>
          <p:cNvSpPr/>
          <p:nvPr/>
        </p:nvSpPr>
        <p:spPr>
          <a:xfrm>
            <a:off x="1509712" y="4204249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9" y="0"/>
                </a:lnTo>
                <a:lnTo>
                  <a:pt x="382639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879" b="-487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275759" y="5094980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Cara caliente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5759" y="5612759"/>
            <a:ext cx="4013892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Enojo o rabia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856684" y="3686918"/>
            <a:ext cx="4581077" cy="2767755"/>
            <a:chOff x="0" y="0"/>
            <a:chExt cx="6108103" cy="36903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08065" cy="3690366"/>
            </a:xfrm>
            <a:custGeom>
              <a:avLst/>
              <a:gdLst/>
              <a:ahLst/>
              <a:cxnLst/>
              <a:rect l="l" t="t" r="r" b="b"/>
              <a:pathLst>
                <a:path w="6108065" h="3690366">
                  <a:moveTo>
                    <a:pt x="0" y="340233"/>
                  </a:moveTo>
                  <a:cubicBezTo>
                    <a:pt x="0" y="152273"/>
                    <a:pt x="152273" y="0"/>
                    <a:pt x="340233" y="0"/>
                  </a:cubicBezTo>
                  <a:lnTo>
                    <a:pt x="5767832" y="0"/>
                  </a:lnTo>
                  <a:cubicBezTo>
                    <a:pt x="5955792" y="0"/>
                    <a:pt x="6108065" y="152273"/>
                    <a:pt x="6108065" y="340233"/>
                  </a:cubicBezTo>
                  <a:lnTo>
                    <a:pt x="6108065" y="3350133"/>
                  </a:lnTo>
                  <a:cubicBezTo>
                    <a:pt x="6108065" y="3538093"/>
                    <a:pt x="5955792" y="3690366"/>
                    <a:pt x="5767832" y="3690366"/>
                  </a:cubicBezTo>
                  <a:lnTo>
                    <a:pt x="340233" y="3690366"/>
                  </a:lnTo>
                  <a:cubicBezTo>
                    <a:pt x="152273" y="3690366"/>
                    <a:pt x="0" y="3537966"/>
                    <a:pt x="0" y="3350133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140206" y="3970439"/>
            <a:ext cx="850554" cy="850554"/>
            <a:chOff x="0" y="0"/>
            <a:chExt cx="1134072" cy="11340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438951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" name="Freeform 24" descr="preencoded.png"/>
          <p:cNvSpPr/>
          <p:nvPr/>
        </p:nvSpPr>
        <p:spPr>
          <a:xfrm>
            <a:off x="6374159" y="4204249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634" r="-14634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TextBox 25"/>
          <p:cNvSpPr txBox="1"/>
          <p:nvPr/>
        </p:nvSpPr>
        <p:spPr>
          <a:xfrm>
            <a:off x="6140206" y="506127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Manos sudadas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40206" y="5442642"/>
            <a:ext cx="4014045" cy="88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Miedo, Ansiedad preocupacion, nervios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92238" y="6738195"/>
            <a:ext cx="9445523" cy="2767755"/>
            <a:chOff x="0" y="0"/>
            <a:chExt cx="12594031" cy="36903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593955" cy="3690366"/>
            </a:xfrm>
            <a:custGeom>
              <a:avLst/>
              <a:gdLst/>
              <a:ahLst/>
              <a:cxnLst/>
              <a:rect l="l" t="t" r="r" b="b"/>
              <a:pathLst>
                <a:path w="12593955" h="3690366">
                  <a:moveTo>
                    <a:pt x="0" y="340233"/>
                  </a:moveTo>
                  <a:cubicBezTo>
                    <a:pt x="0" y="152273"/>
                    <a:pt x="152273" y="0"/>
                    <a:pt x="340233" y="0"/>
                  </a:cubicBezTo>
                  <a:lnTo>
                    <a:pt x="12253722" y="0"/>
                  </a:lnTo>
                  <a:cubicBezTo>
                    <a:pt x="12441682" y="0"/>
                    <a:pt x="12593955" y="152273"/>
                    <a:pt x="12593955" y="340233"/>
                  </a:cubicBezTo>
                  <a:lnTo>
                    <a:pt x="12593955" y="3350133"/>
                  </a:lnTo>
                  <a:cubicBezTo>
                    <a:pt x="12593955" y="3538093"/>
                    <a:pt x="12441682" y="3690366"/>
                    <a:pt x="12253722" y="3690366"/>
                  </a:cubicBezTo>
                  <a:lnTo>
                    <a:pt x="340233" y="3690366"/>
                  </a:lnTo>
                  <a:cubicBezTo>
                    <a:pt x="152273" y="3690366"/>
                    <a:pt x="0" y="3537966"/>
                    <a:pt x="0" y="3350133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75759" y="7021716"/>
            <a:ext cx="850554" cy="850554"/>
            <a:chOff x="0" y="0"/>
            <a:chExt cx="1134072" cy="113407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438951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1" name="Freeform 31" descr="preencoded.png"/>
          <p:cNvSpPr/>
          <p:nvPr/>
        </p:nvSpPr>
        <p:spPr>
          <a:xfrm>
            <a:off x="1509712" y="7255516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9" y="0"/>
                </a:lnTo>
                <a:lnTo>
                  <a:pt x="382639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2" name="TextBox 32"/>
          <p:cNvSpPr txBox="1"/>
          <p:nvPr/>
        </p:nvSpPr>
        <p:spPr>
          <a:xfrm>
            <a:off x="1275759" y="8146256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Nudo en garganta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5759" y="8664026"/>
            <a:ext cx="8878491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Tristeza preocupación, impotencia, nerviosismo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07717" y="509266"/>
            <a:ext cx="8608522" cy="6570737"/>
            <a:chOff x="0" y="0"/>
            <a:chExt cx="11139656" cy="8502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39656" cy="8502734"/>
            </a:xfrm>
            <a:custGeom>
              <a:avLst/>
              <a:gdLst/>
              <a:ahLst/>
              <a:cxnLst/>
              <a:rect l="l" t="t" r="r" b="b"/>
              <a:pathLst>
                <a:path w="11139656" h="8502734">
                  <a:moveTo>
                    <a:pt x="0" y="0"/>
                  </a:moveTo>
                  <a:lnTo>
                    <a:pt x="11139656" y="0"/>
                  </a:lnTo>
                  <a:lnTo>
                    <a:pt x="11139656" y="8502734"/>
                  </a:lnTo>
                  <a:lnTo>
                    <a:pt x="0" y="850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5506" b="-1550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905" y="8223514"/>
            <a:ext cx="16448189" cy="1248707"/>
            <a:chOff x="0" y="0"/>
            <a:chExt cx="21930919" cy="16649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30995" cy="1665045"/>
            </a:xfrm>
            <a:custGeom>
              <a:avLst/>
              <a:gdLst/>
              <a:ahLst/>
              <a:cxnLst/>
              <a:rect l="l" t="t" r="r" b="b"/>
              <a:pathLst>
                <a:path w="21930995" h="1665045">
                  <a:moveTo>
                    <a:pt x="0" y="369881"/>
                  </a:moveTo>
                  <a:cubicBezTo>
                    <a:pt x="0" y="165583"/>
                    <a:pt x="141224" y="0"/>
                    <a:pt x="315468" y="0"/>
                  </a:cubicBezTo>
                  <a:lnTo>
                    <a:pt x="21615527" y="0"/>
                  </a:lnTo>
                  <a:cubicBezTo>
                    <a:pt x="21789771" y="0"/>
                    <a:pt x="21930995" y="165583"/>
                    <a:pt x="21930995" y="369881"/>
                  </a:cubicBezTo>
                  <a:lnTo>
                    <a:pt x="21930995" y="1295181"/>
                  </a:lnTo>
                  <a:cubicBezTo>
                    <a:pt x="21930995" y="1499479"/>
                    <a:pt x="21789771" y="1665045"/>
                    <a:pt x="21615527" y="1665045"/>
                  </a:cubicBezTo>
                  <a:lnTo>
                    <a:pt x="315468" y="1665045"/>
                  </a:lnTo>
                  <a:cubicBezTo>
                    <a:pt x="141224" y="1664913"/>
                    <a:pt x="0" y="1499330"/>
                    <a:pt x="0" y="1295181"/>
                  </a:cubicBezTo>
                  <a:close/>
                </a:path>
              </a:pathLst>
            </a:custGeom>
            <a:solidFill>
              <a:srgbClr val="CCE6D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82738" y="8588588"/>
            <a:ext cx="328460" cy="262833"/>
            <a:chOff x="0" y="0"/>
            <a:chExt cx="437947" cy="350444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437896" cy="350393"/>
            </a:xfrm>
            <a:custGeom>
              <a:avLst/>
              <a:gdLst/>
              <a:ahLst/>
              <a:cxnLst/>
              <a:rect l="l" t="t" r="r" b="b"/>
              <a:pathLst>
                <a:path w="437896" h="350393">
                  <a:moveTo>
                    <a:pt x="0" y="0"/>
                  </a:moveTo>
                  <a:lnTo>
                    <a:pt x="437896" y="0"/>
                  </a:lnTo>
                  <a:lnTo>
                    <a:pt x="437896" y="350393"/>
                  </a:lnTo>
                  <a:lnTo>
                    <a:pt x="0" y="350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60" r="-11" b="-147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2132" y="1689014"/>
            <a:ext cx="6571059" cy="8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7"/>
              </a:lnSpc>
            </a:pPr>
            <a:r>
              <a:rPr lang="en-US" sz="51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La Amenaza Oculta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9905" y="2767425"/>
            <a:ext cx="5256905" cy="67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4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El Coche sin Frenos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9905" y="3583481"/>
            <a:ext cx="16448189" cy="56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8"/>
              </a:lnSpc>
            </a:pPr>
            <a:r>
              <a:rPr lang="en-US" sz="29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Si dejas que el enojo maneje, puedes chocar: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2132" y="4365489"/>
            <a:ext cx="7184940" cy="240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380" lvl="1" indent="-314190" algn="l">
              <a:lnSpc>
                <a:spcPts val="6439"/>
              </a:lnSpc>
              <a:buFont typeface="Arial"/>
              <a:buChar char="•"/>
            </a:pPr>
            <a:r>
              <a:rPr lang="en-US" sz="4166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Lastimar a un amigo.</a:t>
            </a:r>
          </a:p>
          <a:p>
            <a:pPr marL="628380" lvl="1" indent="-314190" algn="l">
              <a:lnSpc>
                <a:spcPts val="6439"/>
              </a:lnSpc>
              <a:buFont typeface="Arial"/>
              <a:buChar char="•"/>
            </a:pPr>
            <a:r>
              <a:rPr lang="en-US" sz="4166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Romper cosas.</a:t>
            </a:r>
          </a:p>
          <a:p>
            <a:pPr marL="628380" lvl="1" indent="-314190" algn="l">
              <a:lnSpc>
                <a:spcPts val="6439"/>
              </a:lnSpc>
              <a:buFont typeface="Arial"/>
              <a:buChar char="•"/>
            </a:pPr>
            <a:r>
              <a:rPr lang="en-US" sz="4166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Decir cosas feas.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4031" y="8447056"/>
            <a:ext cx="15331230" cy="82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</a:pPr>
            <a:r>
              <a:rPr lang="en-US" sz="216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¡No dejes que la emoción te controle! Los guardianes saben controlarse y mantener temple, no siempre, pero nunca dejan de intentarlo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422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0225" y="566661"/>
            <a:ext cx="7988351" cy="9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Inteligencia de Campo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0225" y="1775563"/>
            <a:ext cx="6688484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El Semáforo Emocional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225" y="2721479"/>
            <a:ext cx="16303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Aprende el Código: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0225" y="3858173"/>
            <a:ext cx="5245495" cy="2550638"/>
            <a:chOff x="0" y="0"/>
            <a:chExt cx="6993928" cy="34008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93890" cy="3400806"/>
            </a:xfrm>
            <a:custGeom>
              <a:avLst/>
              <a:gdLst/>
              <a:ahLst/>
              <a:cxnLst/>
              <a:rect l="l" t="t" r="r" b="b"/>
              <a:pathLst>
                <a:path w="6993890" h="340080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50050" y="0"/>
                  </a:lnTo>
                  <a:cubicBezTo>
                    <a:pt x="6884670" y="0"/>
                    <a:pt x="6993890" y="109220"/>
                    <a:pt x="6993890" y="243840"/>
                  </a:cubicBezTo>
                  <a:lnTo>
                    <a:pt x="6993890" y="3156966"/>
                  </a:lnTo>
                  <a:cubicBezTo>
                    <a:pt x="6993890" y="3291586"/>
                    <a:pt x="6884670" y="3400806"/>
                    <a:pt x="6750050" y="3400806"/>
                  </a:cubicBezTo>
                  <a:lnTo>
                    <a:pt x="243840" y="3400806"/>
                  </a:lnTo>
                  <a:cubicBezTo>
                    <a:pt x="109220" y="3400806"/>
                    <a:pt x="0" y="3291586"/>
                    <a:pt x="0" y="3156966"/>
                  </a:cubicBez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0225" y="3820073"/>
            <a:ext cx="5245495" cy="152401"/>
            <a:chOff x="0" y="0"/>
            <a:chExt cx="6993928" cy="203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93890" cy="203200"/>
            </a:xfrm>
            <a:custGeom>
              <a:avLst/>
              <a:gdLst/>
              <a:ahLst/>
              <a:cxnLst/>
              <a:rect l="l" t="t" r="r" b="b"/>
              <a:pathLst>
                <a:path w="6993890" h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892290" y="0"/>
                  </a:lnTo>
                  <a:cubicBezTo>
                    <a:pt x="6948424" y="0"/>
                    <a:pt x="6993890" y="45466"/>
                    <a:pt x="6993890" y="101600"/>
                  </a:cubicBezTo>
                  <a:cubicBezTo>
                    <a:pt x="6993890" y="157734"/>
                    <a:pt x="6948424" y="203200"/>
                    <a:pt x="689229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43895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27615" y="3432964"/>
            <a:ext cx="850562" cy="850562"/>
            <a:chOff x="0" y="0"/>
            <a:chExt cx="1134072" cy="11340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438951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Freeform 15" descr="preencoded.png"/>
          <p:cNvSpPr/>
          <p:nvPr/>
        </p:nvSpPr>
        <p:spPr>
          <a:xfrm>
            <a:off x="3182706" y="3688055"/>
            <a:ext cx="340227" cy="340227"/>
          </a:xfrm>
          <a:custGeom>
            <a:avLst/>
            <a:gdLst/>
            <a:ahLst/>
            <a:cxnLst/>
            <a:rect l="l" t="t" r="r" b="b"/>
            <a:pathLst>
              <a:path w="340227" h="340227">
                <a:moveTo>
                  <a:pt x="0" y="0"/>
                </a:moveTo>
                <a:lnTo>
                  <a:pt x="340227" y="0"/>
                </a:lnTo>
                <a:lnTo>
                  <a:pt x="340227" y="340227"/>
                </a:lnTo>
                <a:lnTo>
                  <a:pt x="0" y="340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2498" b="-6249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6"/>
          <p:cNvSpPr txBox="1"/>
          <p:nvPr/>
        </p:nvSpPr>
        <p:spPr>
          <a:xfrm>
            <a:off x="1051849" y="4557372"/>
            <a:ext cx="3544076" cy="45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ROJO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1849" y="5075147"/>
            <a:ext cx="4602256" cy="101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¡Voy a explotar! -&gt; </a:t>
            </a:r>
            <a:r>
              <a:rPr lang="en-US" sz="218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PARA y NO HABLES.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30072" y="6408811"/>
            <a:ext cx="5245495" cy="2975847"/>
            <a:chOff x="0" y="0"/>
            <a:chExt cx="6993993" cy="396779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566946"/>
              <a:ext cx="6993993" cy="3400850"/>
              <a:chOff x="0" y="0"/>
              <a:chExt cx="6993928" cy="34008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993890" cy="3400806"/>
              </a:xfrm>
              <a:custGeom>
                <a:avLst/>
                <a:gdLst/>
                <a:ahLst/>
                <a:cxnLst/>
                <a:rect l="l" t="t" r="r" b="b"/>
                <a:pathLst>
                  <a:path w="6993890" h="3400806">
                    <a:moveTo>
                      <a:pt x="0" y="243840"/>
                    </a:moveTo>
                    <a:cubicBezTo>
                      <a:pt x="0" y="109220"/>
                      <a:pt x="109220" y="0"/>
                      <a:pt x="243840" y="0"/>
                    </a:cubicBezTo>
                    <a:lnTo>
                      <a:pt x="6750050" y="0"/>
                    </a:lnTo>
                    <a:cubicBezTo>
                      <a:pt x="6884670" y="0"/>
                      <a:pt x="6993890" y="109220"/>
                      <a:pt x="6993890" y="243840"/>
                    </a:cubicBezTo>
                    <a:lnTo>
                      <a:pt x="6993890" y="3156966"/>
                    </a:lnTo>
                    <a:cubicBezTo>
                      <a:pt x="6993890" y="3291586"/>
                      <a:pt x="6884670" y="3400806"/>
                      <a:pt x="6750050" y="3400806"/>
                    </a:cubicBezTo>
                    <a:lnTo>
                      <a:pt x="243840" y="3400806"/>
                    </a:lnTo>
                    <a:cubicBezTo>
                      <a:pt x="109220" y="3400806"/>
                      <a:pt x="0" y="3291586"/>
                      <a:pt x="0" y="3156966"/>
                    </a:cubicBezTo>
                    <a:close/>
                  </a:path>
                </a:pathLst>
              </a:custGeom>
              <a:solidFill>
                <a:srgbClr val="FAFFF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516146"/>
              <a:ext cx="6993993" cy="203202"/>
              <a:chOff x="0" y="0"/>
              <a:chExt cx="6993928" cy="2032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99389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993890" h="2032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6892290" y="0"/>
                    </a:lnTo>
                    <a:cubicBezTo>
                      <a:pt x="6948424" y="0"/>
                      <a:pt x="6993890" y="45466"/>
                      <a:pt x="6993890" y="101600"/>
                    </a:cubicBezTo>
                    <a:cubicBezTo>
                      <a:pt x="6993890" y="157734"/>
                      <a:pt x="6948424" y="203200"/>
                      <a:pt x="6892290" y="203200"/>
                    </a:cubicBezTo>
                    <a:lnTo>
                      <a:pt x="101600" y="203200"/>
                    </a:lnTo>
                    <a:cubicBezTo>
                      <a:pt x="45466" y="203200"/>
                      <a:pt x="0" y="157734"/>
                      <a:pt x="0" y="101600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929854" y="0"/>
              <a:ext cx="1134083" cy="1134083"/>
              <a:chOff x="0" y="0"/>
              <a:chExt cx="1134072" cy="113407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3411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134110" h="1134110">
                    <a:moveTo>
                      <a:pt x="0" y="567055"/>
                    </a:moveTo>
                    <a:cubicBezTo>
                      <a:pt x="0" y="253873"/>
                      <a:pt x="253873" y="0"/>
                      <a:pt x="567055" y="0"/>
                    </a:cubicBezTo>
                    <a:cubicBezTo>
                      <a:pt x="880237" y="0"/>
                      <a:pt x="1134110" y="253873"/>
                      <a:pt x="1134110" y="567055"/>
                    </a:cubicBezTo>
                    <a:cubicBezTo>
                      <a:pt x="1134110" y="880237"/>
                      <a:pt x="880237" y="1134110"/>
                      <a:pt x="567055" y="1134110"/>
                    </a:cubicBezTo>
                    <a:cubicBezTo>
                      <a:pt x="253873" y="1134110"/>
                      <a:pt x="0" y="880237"/>
                      <a:pt x="0" y="567055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5" name="Freeform 25" descr="preencoded.png"/>
            <p:cNvSpPr/>
            <p:nvPr/>
          </p:nvSpPr>
          <p:spPr>
            <a:xfrm>
              <a:off x="3269976" y="340122"/>
              <a:ext cx="453636" cy="453636"/>
            </a:xfrm>
            <a:custGeom>
              <a:avLst/>
              <a:gdLst/>
              <a:ahLst/>
              <a:cxnLst/>
              <a:rect l="l" t="t" r="r" b="b"/>
              <a:pathLst>
                <a:path w="453636" h="453636">
                  <a:moveTo>
                    <a:pt x="0" y="0"/>
                  </a:moveTo>
                  <a:lnTo>
                    <a:pt x="453635" y="0"/>
                  </a:lnTo>
                  <a:lnTo>
                    <a:pt x="453635" y="453635"/>
                  </a:lnTo>
                  <a:lnTo>
                    <a:pt x="0" y="453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8334" b="-8331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28820" y="1502386"/>
              <a:ext cx="4725435" cy="600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405449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AMARILLO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28820" y="2224503"/>
              <a:ext cx="6136342" cy="1314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405449"/>
                  </a:solidFill>
                  <a:latin typeface="Arimo"/>
                  <a:ea typeface="Arimo"/>
                  <a:cs typeface="Arimo"/>
                  <a:sym typeface="Arimo"/>
                </a:rPr>
                <a:t>Algo me molesta. -&gt; </a:t>
              </a:r>
              <a:r>
                <a:rPr lang="en-US" sz="2187" b="1">
                  <a:solidFill>
                    <a:srgbClr val="405449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PIENSA y AVISA.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259239" y="4632432"/>
            <a:ext cx="5245495" cy="2975847"/>
            <a:chOff x="0" y="0"/>
            <a:chExt cx="6993993" cy="3967796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6946"/>
              <a:ext cx="6993993" cy="3400850"/>
              <a:chOff x="0" y="0"/>
              <a:chExt cx="6993928" cy="340081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993890" cy="3400806"/>
              </a:xfrm>
              <a:custGeom>
                <a:avLst/>
                <a:gdLst/>
                <a:ahLst/>
                <a:cxnLst/>
                <a:rect l="l" t="t" r="r" b="b"/>
                <a:pathLst>
                  <a:path w="6993890" h="3400806">
                    <a:moveTo>
                      <a:pt x="0" y="243840"/>
                    </a:moveTo>
                    <a:cubicBezTo>
                      <a:pt x="0" y="109220"/>
                      <a:pt x="109220" y="0"/>
                      <a:pt x="243840" y="0"/>
                    </a:cubicBezTo>
                    <a:lnTo>
                      <a:pt x="6750050" y="0"/>
                    </a:lnTo>
                    <a:cubicBezTo>
                      <a:pt x="6884670" y="0"/>
                      <a:pt x="6993890" y="109220"/>
                      <a:pt x="6993890" y="243840"/>
                    </a:cubicBezTo>
                    <a:lnTo>
                      <a:pt x="6993890" y="3156966"/>
                    </a:lnTo>
                    <a:cubicBezTo>
                      <a:pt x="6993890" y="3291586"/>
                      <a:pt x="6884670" y="3400806"/>
                      <a:pt x="6750050" y="3400806"/>
                    </a:cubicBezTo>
                    <a:lnTo>
                      <a:pt x="243840" y="3400806"/>
                    </a:lnTo>
                    <a:cubicBezTo>
                      <a:pt x="109220" y="3400806"/>
                      <a:pt x="0" y="3291586"/>
                      <a:pt x="0" y="3156966"/>
                    </a:cubicBezTo>
                    <a:close/>
                  </a:path>
                </a:pathLst>
              </a:custGeom>
              <a:solidFill>
                <a:srgbClr val="FAFFF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516146"/>
              <a:ext cx="6993993" cy="203202"/>
              <a:chOff x="0" y="0"/>
              <a:chExt cx="6993928" cy="2032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99389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993890" h="2032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6892290" y="0"/>
                    </a:lnTo>
                    <a:cubicBezTo>
                      <a:pt x="6948424" y="0"/>
                      <a:pt x="6993890" y="45466"/>
                      <a:pt x="6993890" y="101600"/>
                    </a:cubicBezTo>
                    <a:cubicBezTo>
                      <a:pt x="6993890" y="157734"/>
                      <a:pt x="6948424" y="203200"/>
                      <a:pt x="6892290" y="203200"/>
                    </a:cubicBezTo>
                    <a:lnTo>
                      <a:pt x="101600" y="203200"/>
                    </a:lnTo>
                    <a:cubicBezTo>
                      <a:pt x="45466" y="203200"/>
                      <a:pt x="0" y="157734"/>
                      <a:pt x="0" y="101600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929867" y="0"/>
              <a:ext cx="1134083" cy="1134083"/>
              <a:chOff x="0" y="0"/>
              <a:chExt cx="1134072" cy="113407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3411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134110" h="1134110">
                    <a:moveTo>
                      <a:pt x="0" y="567055"/>
                    </a:moveTo>
                    <a:cubicBezTo>
                      <a:pt x="0" y="253873"/>
                      <a:pt x="253873" y="0"/>
                      <a:pt x="567055" y="0"/>
                    </a:cubicBezTo>
                    <a:cubicBezTo>
                      <a:pt x="880237" y="0"/>
                      <a:pt x="1134110" y="253873"/>
                      <a:pt x="1134110" y="567055"/>
                    </a:cubicBezTo>
                    <a:cubicBezTo>
                      <a:pt x="1134110" y="880237"/>
                      <a:pt x="880237" y="1134110"/>
                      <a:pt x="567055" y="1134110"/>
                    </a:cubicBezTo>
                    <a:cubicBezTo>
                      <a:pt x="253873" y="1134110"/>
                      <a:pt x="0" y="880237"/>
                      <a:pt x="0" y="567055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5" name="Freeform 35" descr="preencoded.png"/>
            <p:cNvSpPr/>
            <p:nvPr/>
          </p:nvSpPr>
          <p:spPr>
            <a:xfrm>
              <a:off x="3269988" y="340122"/>
              <a:ext cx="453636" cy="453636"/>
            </a:xfrm>
            <a:custGeom>
              <a:avLst/>
              <a:gdLst/>
              <a:ahLst/>
              <a:cxnLst/>
              <a:rect l="l" t="t" r="r" b="b"/>
              <a:pathLst>
                <a:path w="453636" h="453636">
                  <a:moveTo>
                    <a:pt x="0" y="0"/>
                  </a:moveTo>
                  <a:lnTo>
                    <a:pt x="453636" y="0"/>
                  </a:lnTo>
                  <a:lnTo>
                    <a:pt x="453636" y="453635"/>
                  </a:lnTo>
                  <a:lnTo>
                    <a:pt x="0" y="453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20832" b="-20834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28832" y="1502386"/>
              <a:ext cx="4725435" cy="600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405449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VERDE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8832" y="2224503"/>
              <a:ext cx="6136342" cy="1314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405449"/>
                  </a:solidFill>
                  <a:latin typeface="Arimo"/>
                  <a:ea typeface="Arimo"/>
                  <a:cs typeface="Arimo"/>
                  <a:sym typeface="Arimo"/>
                </a:rPr>
                <a:t>Todo bien. -&gt; </a:t>
              </a:r>
              <a:r>
                <a:rPr lang="en-US" sz="2187" b="1">
                  <a:solidFill>
                    <a:srgbClr val="405449"/>
                  </a:solidFill>
                  <a:latin typeface="Arimo Bold"/>
                  <a:ea typeface="Arimo Bold"/>
                  <a:cs typeface="Arimo Bold"/>
                  <a:sym typeface="Arimo Bold"/>
                </a:rPr>
                <a:t>JUEGA y APRENDE.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582400" y="-133686"/>
            <a:ext cx="6858000" cy="10287000"/>
            <a:chOff x="0" y="0"/>
            <a:chExt cx="9144000" cy="13716000"/>
          </a:xfrm>
        </p:grpSpPr>
        <p:sp>
          <p:nvSpPr>
            <p:cNvPr id="39" name="Freeform 3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36386" y="596646"/>
            <a:ext cx="8694239" cy="80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9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La Herramienta de Defensa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6386" y="1466555"/>
            <a:ext cx="7921523" cy="64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9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Kit de Emergencia (3 Opciones)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36386" y="2359542"/>
            <a:ext cx="9673228" cy="49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</a:pPr>
            <a:r>
              <a:rPr lang="en-US" sz="26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Para bajar del Rojo al Verde: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47409" y="3402237"/>
            <a:ext cx="4725591" cy="2758831"/>
            <a:chOff x="0" y="0"/>
            <a:chExt cx="6300788" cy="3678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00851" cy="3678428"/>
            </a:xfrm>
            <a:custGeom>
              <a:avLst/>
              <a:gdLst/>
              <a:ahLst/>
              <a:cxnLst/>
              <a:rect l="l" t="t" r="r" b="b"/>
              <a:pathLst>
                <a:path w="6300851" h="3678428">
                  <a:moveTo>
                    <a:pt x="0" y="301244"/>
                  </a:moveTo>
                  <a:cubicBezTo>
                    <a:pt x="0" y="134874"/>
                    <a:pt x="134874" y="0"/>
                    <a:pt x="301244" y="0"/>
                  </a:cubicBezTo>
                  <a:lnTo>
                    <a:pt x="5999607" y="0"/>
                  </a:lnTo>
                  <a:cubicBezTo>
                    <a:pt x="6165977" y="0"/>
                    <a:pt x="6300851" y="134874"/>
                    <a:pt x="6300851" y="301244"/>
                  </a:cubicBezTo>
                  <a:lnTo>
                    <a:pt x="6300851" y="3377184"/>
                  </a:lnTo>
                  <a:cubicBezTo>
                    <a:pt x="6300851" y="3543554"/>
                    <a:pt x="6165977" y="3678428"/>
                    <a:pt x="5999607" y="3678428"/>
                  </a:cubicBezTo>
                  <a:lnTo>
                    <a:pt x="301244" y="3678428"/>
                  </a:lnTo>
                  <a:cubicBezTo>
                    <a:pt x="134874" y="3678428"/>
                    <a:pt x="0" y="3543554"/>
                    <a:pt x="0" y="3377184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36386" y="3402237"/>
            <a:ext cx="9673228" cy="5361384"/>
            <a:chOff x="0" y="0"/>
            <a:chExt cx="12897637" cy="7148512"/>
          </a:xfrm>
        </p:grpSpPr>
        <p:grpSp>
          <p:nvGrpSpPr>
            <p:cNvPr id="14" name="Group 14"/>
            <p:cNvGrpSpPr/>
            <p:nvPr/>
          </p:nvGrpSpPr>
          <p:grpSpPr>
            <a:xfrm>
              <a:off x="334556" y="334569"/>
              <a:ext cx="1003897" cy="1003897"/>
              <a:chOff x="0" y="0"/>
              <a:chExt cx="1003897" cy="100389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03935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1003935" h="1003935">
                    <a:moveTo>
                      <a:pt x="0" y="501904"/>
                    </a:moveTo>
                    <a:cubicBezTo>
                      <a:pt x="0" y="224790"/>
                      <a:pt x="224790" y="0"/>
                      <a:pt x="501904" y="0"/>
                    </a:cubicBezTo>
                    <a:cubicBezTo>
                      <a:pt x="779018" y="0"/>
                      <a:pt x="1003935" y="224790"/>
                      <a:pt x="1003935" y="501904"/>
                    </a:cubicBezTo>
                    <a:cubicBezTo>
                      <a:pt x="1003935" y="779018"/>
                      <a:pt x="779145" y="1003935"/>
                      <a:pt x="501904" y="1003935"/>
                    </a:cubicBezTo>
                    <a:cubicBezTo>
                      <a:pt x="224663" y="1003935"/>
                      <a:pt x="0" y="779145"/>
                      <a:pt x="0" y="501904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6" name="Freeform 16" descr="preencoded.png"/>
            <p:cNvSpPr/>
            <p:nvPr/>
          </p:nvSpPr>
          <p:spPr>
            <a:xfrm>
              <a:off x="610591" y="610591"/>
              <a:ext cx="451637" cy="451637"/>
            </a:xfrm>
            <a:custGeom>
              <a:avLst/>
              <a:gdLst/>
              <a:ahLst/>
              <a:cxnLst/>
              <a:rect l="l" t="t" r="r" b="b"/>
              <a:pathLst>
                <a:path w="451637" h="451637">
                  <a:moveTo>
                    <a:pt x="0" y="0"/>
                  </a:moveTo>
                  <a:lnTo>
                    <a:pt x="451637" y="0"/>
                  </a:lnTo>
                  <a:lnTo>
                    <a:pt x="451637" y="451637"/>
                  </a:lnTo>
                  <a:lnTo>
                    <a:pt x="0" y="45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41668" b="-41668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34556" y="1625003"/>
              <a:ext cx="4183266" cy="53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2"/>
                </a:lnSpc>
              </a:pPr>
              <a:r>
                <a:rPr lang="en-US" sz="2437" b="1">
                  <a:solidFill>
                    <a:srgbClr val="405449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El Globo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34556" y="2258809"/>
              <a:ext cx="5631663" cy="96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7"/>
                </a:lnSpc>
              </a:pPr>
              <a:r>
                <a:rPr lang="en-US" sz="1937">
                  <a:solidFill>
                    <a:srgbClr val="405449"/>
                  </a:solidFill>
                  <a:latin typeface="Arimo"/>
                  <a:ea typeface="Arimo"/>
                  <a:cs typeface="Arimo"/>
                  <a:sym typeface="Arimo"/>
                </a:rPr>
                <a:t>Respira profundo inflando la panza, para relajarte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6596850" y="0"/>
              <a:ext cx="6300788" cy="3678441"/>
              <a:chOff x="0" y="0"/>
              <a:chExt cx="6300788" cy="367844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00851" cy="3678428"/>
              </a:xfrm>
              <a:custGeom>
                <a:avLst/>
                <a:gdLst/>
                <a:ahLst/>
                <a:cxnLst/>
                <a:rect l="l" t="t" r="r" b="b"/>
                <a:pathLst>
                  <a:path w="6300851" h="3678428">
                    <a:moveTo>
                      <a:pt x="0" y="301244"/>
                    </a:moveTo>
                    <a:cubicBezTo>
                      <a:pt x="0" y="134874"/>
                      <a:pt x="134874" y="0"/>
                      <a:pt x="301244" y="0"/>
                    </a:cubicBezTo>
                    <a:lnTo>
                      <a:pt x="5999607" y="0"/>
                    </a:lnTo>
                    <a:cubicBezTo>
                      <a:pt x="6165977" y="0"/>
                      <a:pt x="6300851" y="134874"/>
                      <a:pt x="6300851" y="301244"/>
                    </a:cubicBezTo>
                    <a:lnTo>
                      <a:pt x="6300851" y="3377184"/>
                    </a:lnTo>
                    <a:cubicBezTo>
                      <a:pt x="6300851" y="3543554"/>
                      <a:pt x="6165977" y="3678428"/>
                      <a:pt x="5999607" y="3678428"/>
                    </a:cubicBezTo>
                    <a:lnTo>
                      <a:pt x="301244" y="3678428"/>
                    </a:lnTo>
                    <a:cubicBezTo>
                      <a:pt x="134874" y="3678428"/>
                      <a:pt x="0" y="3543554"/>
                      <a:pt x="0" y="3377184"/>
                    </a:cubicBezTo>
                    <a:close/>
                  </a:path>
                </a:pathLst>
              </a:custGeom>
              <a:solidFill>
                <a:srgbClr val="E8F3E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931419" y="334569"/>
              <a:ext cx="1003897" cy="1003897"/>
              <a:chOff x="0" y="0"/>
              <a:chExt cx="1003897" cy="100389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03935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1003935" h="1003935">
                    <a:moveTo>
                      <a:pt x="0" y="501904"/>
                    </a:moveTo>
                    <a:cubicBezTo>
                      <a:pt x="0" y="224790"/>
                      <a:pt x="224790" y="0"/>
                      <a:pt x="501904" y="0"/>
                    </a:cubicBezTo>
                    <a:cubicBezTo>
                      <a:pt x="779018" y="0"/>
                      <a:pt x="1003935" y="224790"/>
                      <a:pt x="1003935" y="501904"/>
                    </a:cubicBezTo>
                    <a:cubicBezTo>
                      <a:pt x="1003935" y="779018"/>
                      <a:pt x="779145" y="1003935"/>
                      <a:pt x="501904" y="1003935"/>
                    </a:cubicBezTo>
                    <a:cubicBezTo>
                      <a:pt x="224663" y="1003935"/>
                      <a:pt x="0" y="779145"/>
                      <a:pt x="0" y="501904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3" name="Freeform 23" descr="preencoded.png"/>
            <p:cNvSpPr/>
            <p:nvPr/>
          </p:nvSpPr>
          <p:spPr>
            <a:xfrm>
              <a:off x="7207440" y="610591"/>
              <a:ext cx="451637" cy="451637"/>
            </a:xfrm>
            <a:custGeom>
              <a:avLst/>
              <a:gdLst/>
              <a:ahLst/>
              <a:cxnLst/>
              <a:rect l="l" t="t" r="r" b="b"/>
              <a:pathLst>
                <a:path w="451637" h="451637">
                  <a:moveTo>
                    <a:pt x="0" y="0"/>
                  </a:moveTo>
                  <a:lnTo>
                    <a:pt x="451638" y="0"/>
                  </a:lnTo>
                  <a:lnTo>
                    <a:pt x="451638" y="451637"/>
                  </a:lnTo>
                  <a:lnTo>
                    <a:pt x="0" y="45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7500" b="-37500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931419" y="1625003"/>
              <a:ext cx="4183266" cy="53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2"/>
                </a:lnSpc>
              </a:pPr>
              <a:r>
                <a:rPr lang="en-US" sz="2437" b="1">
                  <a:solidFill>
                    <a:srgbClr val="405449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La Retirada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931419" y="2258809"/>
              <a:ext cx="5631663" cy="96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7"/>
                </a:lnSpc>
              </a:pPr>
              <a:r>
                <a:rPr lang="en-US" sz="1937">
                  <a:solidFill>
                    <a:srgbClr val="405449"/>
                  </a:solidFill>
                  <a:latin typeface="Arimo"/>
                  <a:ea typeface="Arimo"/>
                  <a:cs typeface="Arimo"/>
                  <a:sym typeface="Arimo"/>
                </a:rPr>
                <a:t>Aléjate y tomate tu tiempo, te ayuda a pensar mejor las cosas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3974503"/>
              <a:ext cx="12897637" cy="3174009"/>
              <a:chOff x="0" y="0"/>
              <a:chExt cx="12897637" cy="317400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897739" cy="3174111"/>
              </a:xfrm>
              <a:custGeom>
                <a:avLst/>
                <a:gdLst/>
                <a:ahLst/>
                <a:cxnLst/>
                <a:rect l="l" t="t" r="r" b="b"/>
                <a:pathLst>
                  <a:path w="12897739" h="3174111">
                    <a:moveTo>
                      <a:pt x="0" y="301244"/>
                    </a:moveTo>
                    <a:cubicBezTo>
                      <a:pt x="0" y="134874"/>
                      <a:pt x="134874" y="0"/>
                      <a:pt x="301244" y="0"/>
                    </a:cubicBezTo>
                    <a:lnTo>
                      <a:pt x="12596495" y="0"/>
                    </a:lnTo>
                    <a:cubicBezTo>
                      <a:pt x="12762864" y="0"/>
                      <a:pt x="12897739" y="134874"/>
                      <a:pt x="12897739" y="301244"/>
                    </a:cubicBezTo>
                    <a:lnTo>
                      <a:pt x="12897739" y="2872867"/>
                    </a:lnTo>
                    <a:cubicBezTo>
                      <a:pt x="12897739" y="3039237"/>
                      <a:pt x="12762864" y="3174111"/>
                      <a:pt x="12596495" y="3174111"/>
                    </a:cubicBezTo>
                    <a:lnTo>
                      <a:pt x="301244" y="3174111"/>
                    </a:lnTo>
                    <a:cubicBezTo>
                      <a:pt x="134874" y="3173984"/>
                      <a:pt x="0" y="3039110"/>
                      <a:pt x="0" y="2872867"/>
                    </a:cubicBezTo>
                    <a:close/>
                  </a:path>
                </a:pathLst>
              </a:custGeom>
              <a:solidFill>
                <a:srgbClr val="E8F3E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34556" y="4309072"/>
              <a:ext cx="1003897" cy="1003897"/>
              <a:chOff x="0" y="0"/>
              <a:chExt cx="1003897" cy="100389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03935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1003935" h="1003935">
                    <a:moveTo>
                      <a:pt x="0" y="501904"/>
                    </a:moveTo>
                    <a:cubicBezTo>
                      <a:pt x="0" y="224790"/>
                      <a:pt x="224790" y="0"/>
                      <a:pt x="501904" y="0"/>
                    </a:cubicBezTo>
                    <a:cubicBezTo>
                      <a:pt x="779018" y="0"/>
                      <a:pt x="1003935" y="224790"/>
                      <a:pt x="1003935" y="501904"/>
                    </a:cubicBezTo>
                    <a:cubicBezTo>
                      <a:pt x="1003935" y="779018"/>
                      <a:pt x="779145" y="1003935"/>
                      <a:pt x="501904" y="1003935"/>
                    </a:cubicBezTo>
                    <a:cubicBezTo>
                      <a:pt x="224663" y="1003935"/>
                      <a:pt x="0" y="779145"/>
                      <a:pt x="0" y="501904"/>
                    </a:cubicBezTo>
                    <a:close/>
                  </a:path>
                </a:pathLst>
              </a:custGeom>
              <a:solidFill>
                <a:srgbClr val="43895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0" name="Freeform 30" descr="preencoded.png"/>
            <p:cNvSpPr/>
            <p:nvPr/>
          </p:nvSpPr>
          <p:spPr>
            <a:xfrm>
              <a:off x="610591" y="4585094"/>
              <a:ext cx="451637" cy="451637"/>
            </a:xfrm>
            <a:custGeom>
              <a:avLst/>
              <a:gdLst/>
              <a:ahLst/>
              <a:cxnLst/>
              <a:rect l="l" t="t" r="r" b="b"/>
              <a:pathLst>
                <a:path w="451637" h="451637">
                  <a:moveTo>
                    <a:pt x="0" y="0"/>
                  </a:moveTo>
                  <a:lnTo>
                    <a:pt x="451637" y="0"/>
                  </a:lnTo>
                  <a:lnTo>
                    <a:pt x="451637" y="451637"/>
                  </a:lnTo>
                  <a:lnTo>
                    <a:pt x="0" y="45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34556" y="5599506"/>
              <a:ext cx="4183266" cy="53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2"/>
                </a:lnSpc>
              </a:pPr>
              <a:r>
                <a:rPr lang="en-US" sz="2437" b="1">
                  <a:solidFill>
                    <a:srgbClr val="405449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Enfriar Motor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34556" y="6233312"/>
              <a:ext cx="12228512" cy="467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7"/>
                </a:lnSpc>
              </a:pPr>
              <a:r>
                <a:rPr lang="en-US" sz="1937">
                  <a:solidFill>
                    <a:srgbClr val="405449"/>
                  </a:solidFill>
                  <a:latin typeface="Arimo"/>
                  <a:ea typeface="Arimo"/>
                  <a:cs typeface="Arimo"/>
                  <a:sym typeface="Arimo"/>
                </a:rPr>
                <a:t>Toma agua despacio, te ayudara a aclarar tus ideas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79643" y="2461972"/>
            <a:ext cx="7087791" cy="100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64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Truco de Experto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88212" y="3904917"/>
            <a:ext cx="5670652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Mitos sobre Sentir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43081" y="5124450"/>
            <a:ext cx="2086719" cy="652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en-US" sz="4212" b="1" dirty="0">
                <a:solidFill>
                  <a:srgbClr val="4A644E"/>
                </a:solidFill>
                <a:latin typeface="Fraunces Bold"/>
                <a:ea typeface="Fraunces Bold"/>
                <a:cs typeface="Fraunces Bold"/>
                <a:sym typeface="Fraunces Bold"/>
              </a:rPr>
              <a:t>MITO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43081" y="6008260"/>
            <a:ext cx="4899289" cy="253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9"/>
              </a:lnSpc>
            </a:pPr>
            <a:r>
              <a:rPr lang="en-US" sz="312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"Los valientes no lloran". Mal</a:t>
            </a:r>
          </a:p>
          <a:p>
            <a:pPr algn="l">
              <a:lnSpc>
                <a:spcPts val="5081"/>
              </a:lnSpc>
            </a:pPr>
            <a:r>
              <a:rPr lang="en-US" sz="312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bien sentir, eso nos hace humanos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50862" y="5066611"/>
            <a:ext cx="2467124" cy="652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en-US" sz="4212" b="1">
                <a:solidFill>
                  <a:srgbClr val="438951"/>
                </a:solidFill>
                <a:latin typeface="Fraunces Bold"/>
                <a:ea typeface="Fraunces Bold"/>
                <a:cs typeface="Fraunces Bold"/>
                <a:sym typeface="Fraunces Bold"/>
              </a:rPr>
              <a:t>VERDAD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50862" y="6027310"/>
            <a:ext cx="4774902" cy="265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25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Llorar limpia tu mente. Enojarse se vale, lo que NO se vale es pegar.</a:t>
            </a:r>
          </a:p>
          <a:p>
            <a:pPr algn="l">
              <a:lnSpc>
                <a:spcPts val="4213"/>
              </a:lnSpc>
            </a:pPr>
            <a:r>
              <a:rPr lang="en-US" sz="25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Solo que debemos aprender a expresarnos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EEEE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3544043"/>
            <a:chOff x="0" y="0"/>
            <a:chExt cx="24384000" cy="4725391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24384000" cy="4725416"/>
            </a:xfrm>
            <a:custGeom>
              <a:avLst/>
              <a:gdLst/>
              <a:ahLst/>
              <a:cxnLst/>
              <a:rect l="l" t="t" r="r" b="b"/>
              <a:pathLst>
                <a:path w="24384000" h="4725416">
                  <a:moveTo>
                    <a:pt x="0" y="0"/>
                  </a:moveTo>
                  <a:lnTo>
                    <a:pt x="24384000" y="0"/>
                  </a:lnTo>
                  <a:lnTo>
                    <a:pt x="24384000" y="4725416"/>
                  </a:lnTo>
                  <a:lnTo>
                    <a:pt x="0" y="4725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r="-1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4456509"/>
            <a:ext cx="7989389" cy="9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Asegurar el Perímetro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455891"/>
            <a:ext cx="7259393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Misión: Chequeo de Color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6504089"/>
            <a:ext cx="16303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¿En qué color estás hoy? Usa el código con tu familia: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92238" y="7381427"/>
            <a:ext cx="8009934" cy="1973904"/>
            <a:chOff x="0" y="0"/>
            <a:chExt cx="10679913" cy="2631872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10679938" cy="2631821"/>
            </a:xfrm>
            <a:custGeom>
              <a:avLst/>
              <a:gdLst/>
              <a:ahLst/>
              <a:cxnLst/>
              <a:rect l="l" t="t" r="r" b="b"/>
              <a:pathLst>
                <a:path w="10679938" h="2631821">
                  <a:moveTo>
                    <a:pt x="0" y="0"/>
                  </a:moveTo>
                  <a:lnTo>
                    <a:pt x="10679938" y="0"/>
                  </a:lnTo>
                  <a:lnTo>
                    <a:pt x="10679938" y="2631821"/>
                  </a:lnTo>
                  <a:lnTo>
                    <a:pt x="0" y="2631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0" r="-60" b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75759" y="765542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Estoy en ROJO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5759" y="8173193"/>
            <a:ext cx="7442892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Dame espacio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85684" y="7381427"/>
            <a:ext cx="8010077" cy="1973904"/>
            <a:chOff x="0" y="0"/>
            <a:chExt cx="10680103" cy="2631872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10680065" cy="2631821"/>
            </a:xfrm>
            <a:custGeom>
              <a:avLst/>
              <a:gdLst/>
              <a:ahLst/>
              <a:cxnLst/>
              <a:rect l="l" t="t" r="r" b="b"/>
              <a:pathLst>
                <a:path w="10680065" h="2631821">
                  <a:moveTo>
                    <a:pt x="0" y="0"/>
                  </a:moveTo>
                  <a:lnTo>
                    <a:pt x="10680065" y="0"/>
                  </a:lnTo>
                  <a:lnTo>
                    <a:pt x="10680065" y="2631821"/>
                  </a:lnTo>
                  <a:lnTo>
                    <a:pt x="0" y="2631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9" r="-59" b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569206" y="765542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Estoy en VERDE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69206" y="8173193"/>
            <a:ext cx="7443045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¿Jugamos?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Personalizado</PresentationFormat>
  <Paragraphs>73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Fraunces Bold</vt:lpstr>
      <vt:lpstr>Arimo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MODULO-5-SEMAFORO-EMOCIONAL.pptx</dc:title>
  <cp:lastModifiedBy>SOSA COSSIO JOFIEL</cp:lastModifiedBy>
  <cp:revision>3</cp:revision>
  <dcterms:created xsi:type="dcterms:W3CDTF">2006-08-16T00:00:00Z</dcterms:created>
  <dcterms:modified xsi:type="dcterms:W3CDTF">2026-02-05T06:01:54Z</dcterms:modified>
  <dc:identifier>DAHAPZ45QPI</dc:identifier>
</cp:coreProperties>
</file>