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gamma.app/?utm_source=made-with-gam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EFE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000" r="-250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07938" y="1516672"/>
            <a:ext cx="10580666" cy="209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2"/>
              </a:lnSpc>
            </a:pPr>
            <a:r>
              <a:rPr lang="en-US" sz="660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⛑️</a:t>
            </a:r>
            <a:r>
              <a:rPr lang="en-US" sz="6609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 MÓDULO 3: MISIÓN PRIMER PASO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07938" y="4067757"/>
            <a:ext cx="10204062" cy="84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4974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Misión: Primeros Auxilios Básicos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65036" y="8004091"/>
            <a:ext cx="10346964" cy="112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4"/>
              </a:lnSpc>
            </a:pPr>
            <a:r>
              <a:rPr lang="en-US" sz="2802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No necesitas superpoderes para curar. Aprende a repararte de forma fácil y sencilla,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EFE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4110445"/>
            <a:chOff x="0" y="0"/>
            <a:chExt cx="24384000" cy="54805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5480619"/>
            </a:xfrm>
            <a:custGeom>
              <a:avLst/>
              <a:gdLst/>
              <a:ahLst/>
              <a:cxnLst/>
              <a:rect l="l" t="t" r="r" b="b"/>
              <a:pathLst>
                <a:path w="24384000" h="5480619">
                  <a:moveTo>
                    <a:pt x="0" y="0"/>
                  </a:moveTo>
                  <a:lnTo>
                    <a:pt x="24384000" y="0"/>
                  </a:lnTo>
                  <a:lnTo>
                    <a:pt x="24384000" y="5480619"/>
                  </a:lnTo>
                  <a:lnTo>
                    <a:pt x="0" y="5480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7965" b="-12796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164" y="8260042"/>
            <a:ext cx="17337576" cy="1204760"/>
            <a:chOff x="0" y="0"/>
            <a:chExt cx="23116769" cy="16063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116794" cy="1606296"/>
            </a:xfrm>
            <a:custGeom>
              <a:avLst/>
              <a:gdLst/>
              <a:ahLst/>
              <a:cxnLst/>
              <a:rect l="l" t="t" r="r" b="b"/>
              <a:pathLst>
                <a:path w="23116794" h="1606296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22958044" y="0"/>
                  </a:lnTo>
                  <a:cubicBezTo>
                    <a:pt x="23045674" y="0"/>
                    <a:pt x="23116794" y="71120"/>
                    <a:pt x="23116794" y="158750"/>
                  </a:cubicBezTo>
                  <a:lnTo>
                    <a:pt x="23116794" y="1447546"/>
                  </a:lnTo>
                  <a:cubicBezTo>
                    <a:pt x="23116794" y="1535176"/>
                    <a:pt x="23045674" y="1606296"/>
                    <a:pt x="22958044" y="1606296"/>
                  </a:cubicBezTo>
                  <a:lnTo>
                    <a:pt x="158750" y="1606296"/>
                  </a:lnTo>
                  <a:cubicBezTo>
                    <a:pt x="71120" y="1606296"/>
                    <a:pt x="0" y="1535176"/>
                    <a:pt x="0" y="1447546"/>
                  </a:cubicBezTo>
                  <a:close/>
                </a:path>
              </a:pathLst>
            </a:custGeom>
            <a:solidFill>
              <a:srgbClr val="F7C0BB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7880" y="8720661"/>
            <a:ext cx="354359" cy="283521"/>
            <a:chOff x="0" y="0"/>
            <a:chExt cx="472478" cy="378028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71" r="-8" b="-65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97126" y="4586588"/>
            <a:ext cx="11047390" cy="825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La </a:t>
            </a:r>
            <a:r>
              <a:rPr lang="en-US" sz="5562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Inspección</a:t>
            </a:r>
            <a:r>
              <a:rPr lang="en-US" sz="5562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 del </a:t>
            </a:r>
            <a:r>
              <a:rPr lang="en-US" sz="5562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Terreno</a:t>
            </a:r>
            <a:endParaRPr lang="en-US" sz="5562" b="1" dirty="0">
              <a:solidFill>
                <a:srgbClr val="373B48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2238" y="5821413"/>
            <a:ext cx="8070209" cy="746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¿Sabes </a:t>
            </a:r>
            <a:r>
              <a:rPr lang="en-US" sz="4437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reparar</a:t>
            </a:r>
            <a:r>
              <a:rPr lang="en-US" sz="4437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437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tu</a:t>
            </a:r>
            <a:r>
              <a:rPr lang="en-US" sz="4437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4437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armadura</a:t>
            </a:r>
            <a:r>
              <a:rPr lang="en-US" sz="4437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6671486"/>
            <a:ext cx="16303523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Raspones, golpes y de más heridas son parte de la aventura, de nuestro dia a dia y de la vida. Un Guardián debe aprender </a:t>
            </a:r>
          </a:p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que hacer en las situaciones más puntuales.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192" y="8445779"/>
            <a:ext cx="15098611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Regla:</a:t>
            </a:r>
            <a:r>
              <a:rPr lang="en-US" sz="218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Si hay mucha sangre, si te encuentras en una situación complicada que comprometa mucho tu salus → ¡Llama al adulto!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5" y="45922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EFE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8407" y="981313"/>
            <a:ext cx="7725593" cy="4635218"/>
            <a:chOff x="0" y="0"/>
            <a:chExt cx="8838997" cy="53032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38946" cy="5303266"/>
            </a:xfrm>
            <a:custGeom>
              <a:avLst/>
              <a:gdLst/>
              <a:ahLst/>
              <a:cxnLst/>
              <a:rect l="l" t="t" r="r" b="b"/>
              <a:pathLst>
                <a:path w="8838946" h="5303266">
                  <a:moveTo>
                    <a:pt x="0" y="0"/>
                  </a:moveTo>
                  <a:lnTo>
                    <a:pt x="8838946" y="0"/>
                  </a:lnTo>
                  <a:lnTo>
                    <a:pt x="8838946" y="5303266"/>
                  </a:lnTo>
                  <a:lnTo>
                    <a:pt x="0" y="5303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3334" b="-3333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44683" y="2691958"/>
            <a:ext cx="8194481" cy="2924573"/>
            <a:chOff x="0" y="0"/>
            <a:chExt cx="7407557" cy="2643723"/>
          </a:xfrm>
        </p:grpSpPr>
        <p:sp>
          <p:nvSpPr>
            <p:cNvPr id="9" name="Freeform 9"/>
            <p:cNvSpPr/>
            <p:nvPr/>
          </p:nvSpPr>
          <p:spPr>
            <a:xfrm>
              <a:off x="7685" y="5951"/>
              <a:ext cx="7392063" cy="2631810"/>
            </a:xfrm>
            <a:custGeom>
              <a:avLst/>
              <a:gdLst/>
              <a:ahLst/>
              <a:cxnLst/>
              <a:rect l="l" t="t" r="r" b="b"/>
              <a:pathLst>
                <a:path w="7392063" h="2631810">
                  <a:moveTo>
                    <a:pt x="0" y="148763"/>
                  </a:moveTo>
                  <a:cubicBezTo>
                    <a:pt x="0" y="66646"/>
                    <a:pt x="86228" y="0"/>
                    <a:pt x="192591" y="0"/>
                  </a:cubicBezTo>
                  <a:lnTo>
                    <a:pt x="7199473" y="0"/>
                  </a:lnTo>
                  <a:cubicBezTo>
                    <a:pt x="7305836" y="0"/>
                    <a:pt x="7392063" y="66646"/>
                    <a:pt x="7392063" y="148763"/>
                  </a:cubicBezTo>
                  <a:lnTo>
                    <a:pt x="7392063" y="2483046"/>
                  </a:lnTo>
                  <a:cubicBezTo>
                    <a:pt x="7392063" y="2565283"/>
                    <a:pt x="7305836" y="2631810"/>
                    <a:pt x="7199473" y="2631810"/>
                  </a:cubicBezTo>
                  <a:lnTo>
                    <a:pt x="192591" y="2631810"/>
                  </a:lnTo>
                  <a:cubicBezTo>
                    <a:pt x="86228" y="2631810"/>
                    <a:pt x="0" y="2565164"/>
                    <a:pt x="0" y="2483046"/>
                  </a:cubicBezTo>
                  <a:close/>
                </a:path>
              </a:pathLst>
            </a:custGeom>
            <a:solidFill>
              <a:srgbClr val="F9D5D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7407434" cy="2643711"/>
            </a:xfrm>
            <a:custGeom>
              <a:avLst/>
              <a:gdLst/>
              <a:ahLst/>
              <a:cxnLst/>
              <a:rect l="l" t="t" r="r" b="b"/>
              <a:pathLst>
                <a:path w="7407434" h="2643711">
                  <a:moveTo>
                    <a:pt x="0" y="154714"/>
                  </a:moveTo>
                  <a:cubicBezTo>
                    <a:pt x="0" y="69264"/>
                    <a:pt x="89763" y="0"/>
                    <a:pt x="200276" y="0"/>
                  </a:cubicBezTo>
                  <a:lnTo>
                    <a:pt x="7207158" y="0"/>
                  </a:lnTo>
                  <a:lnTo>
                    <a:pt x="7207158" y="5951"/>
                  </a:lnTo>
                  <a:lnTo>
                    <a:pt x="7207158" y="0"/>
                  </a:lnTo>
                  <a:cubicBezTo>
                    <a:pt x="7317825" y="0"/>
                    <a:pt x="7407434" y="69264"/>
                    <a:pt x="7407434" y="154714"/>
                  </a:cubicBezTo>
                  <a:lnTo>
                    <a:pt x="7399748" y="154714"/>
                  </a:lnTo>
                  <a:lnTo>
                    <a:pt x="7407434" y="154714"/>
                  </a:lnTo>
                  <a:lnTo>
                    <a:pt x="7407434" y="2488997"/>
                  </a:lnTo>
                  <a:lnTo>
                    <a:pt x="7399748" y="2488997"/>
                  </a:lnTo>
                  <a:lnTo>
                    <a:pt x="7407434" y="2488997"/>
                  </a:lnTo>
                  <a:cubicBezTo>
                    <a:pt x="7407434" y="2574447"/>
                    <a:pt x="7317671" y="2643711"/>
                    <a:pt x="7207158" y="2643711"/>
                  </a:cubicBezTo>
                  <a:lnTo>
                    <a:pt x="7207158" y="2637761"/>
                  </a:lnTo>
                  <a:lnTo>
                    <a:pt x="7207158" y="2643711"/>
                  </a:lnTo>
                  <a:lnTo>
                    <a:pt x="200276" y="2643711"/>
                  </a:lnTo>
                  <a:lnTo>
                    <a:pt x="200276" y="2637761"/>
                  </a:lnTo>
                  <a:lnTo>
                    <a:pt x="200276" y="2643711"/>
                  </a:lnTo>
                  <a:cubicBezTo>
                    <a:pt x="89609" y="2643711"/>
                    <a:pt x="0" y="2574447"/>
                    <a:pt x="0" y="2488997"/>
                  </a:cubicBezTo>
                  <a:lnTo>
                    <a:pt x="0" y="154714"/>
                  </a:lnTo>
                  <a:lnTo>
                    <a:pt x="7685" y="154714"/>
                  </a:lnTo>
                  <a:lnTo>
                    <a:pt x="0" y="154714"/>
                  </a:lnTo>
                  <a:moveTo>
                    <a:pt x="15370" y="154714"/>
                  </a:moveTo>
                  <a:lnTo>
                    <a:pt x="15370" y="2488997"/>
                  </a:lnTo>
                  <a:lnTo>
                    <a:pt x="7685" y="2488997"/>
                  </a:lnTo>
                  <a:lnTo>
                    <a:pt x="15370" y="2488997"/>
                  </a:lnTo>
                  <a:cubicBezTo>
                    <a:pt x="15370" y="2567901"/>
                    <a:pt x="98217" y="2631810"/>
                    <a:pt x="200276" y="2631810"/>
                  </a:cubicBezTo>
                  <a:lnTo>
                    <a:pt x="7207158" y="2631810"/>
                  </a:lnTo>
                  <a:cubicBezTo>
                    <a:pt x="7309371" y="2631810"/>
                    <a:pt x="7392064" y="2567782"/>
                    <a:pt x="7392064" y="2488997"/>
                  </a:cubicBezTo>
                  <a:lnTo>
                    <a:pt x="7392064" y="154714"/>
                  </a:lnTo>
                  <a:cubicBezTo>
                    <a:pt x="7392064" y="75810"/>
                    <a:pt x="7309217" y="11901"/>
                    <a:pt x="7207158" y="11901"/>
                  </a:cubicBezTo>
                  <a:lnTo>
                    <a:pt x="200276" y="11901"/>
                  </a:lnTo>
                  <a:lnTo>
                    <a:pt x="200276" y="5951"/>
                  </a:lnTo>
                  <a:lnTo>
                    <a:pt x="200276" y="11901"/>
                  </a:lnTo>
                  <a:cubicBezTo>
                    <a:pt x="98217" y="11901"/>
                    <a:pt x="15370" y="75929"/>
                    <a:pt x="15370" y="154714"/>
                  </a:cubicBezTo>
                  <a:close/>
                </a:path>
              </a:pathLst>
            </a:custGeom>
            <a:solidFill>
              <a:srgbClr val="DFBB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08339" y="5812851"/>
            <a:ext cx="7435661" cy="4231641"/>
            <a:chOff x="0" y="0"/>
            <a:chExt cx="8838997" cy="5030281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8838946" cy="5030307"/>
            </a:xfrm>
            <a:custGeom>
              <a:avLst/>
              <a:gdLst/>
              <a:ahLst/>
              <a:cxnLst/>
              <a:rect l="l" t="t" r="r" b="b"/>
              <a:pathLst>
                <a:path w="8838946" h="5030307">
                  <a:moveTo>
                    <a:pt x="0" y="0"/>
                  </a:moveTo>
                  <a:lnTo>
                    <a:pt x="8838946" y="0"/>
                  </a:lnTo>
                  <a:lnTo>
                    <a:pt x="8838946" y="5030307"/>
                  </a:lnTo>
                  <a:lnTo>
                    <a:pt x="0" y="5030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765" b="-276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51490" y="5999486"/>
            <a:ext cx="8194481" cy="3858371"/>
            <a:chOff x="0" y="0"/>
            <a:chExt cx="7407557" cy="3487848"/>
          </a:xfrm>
        </p:grpSpPr>
        <p:sp>
          <p:nvSpPr>
            <p:cNvPr id="14" name="Freeform 14"/>
            <p:cNvSpPr/>
            <p:nvPr/>
          </p:nvSpPr>
          <p:spPr>
            <a:xfrm>
              <a:off x="7685" y="7851"/>
              <a:ext cx="7392063" cy="3472131"/>
            </a:xfrm>
            <a:custGeom>
              <a:avLst/>
              <a:gdLst/>
              <a:ahLst/>
              <a:cxnLst/>
              <a:rect l="l" t="t" r="r" b="b"/>
              <a:pathLst>
                <a:path w="7392063" h="3472131">
                  <a:moveTo>
                    <a:pt x="0" y="196263"/>
                  </a:moveTo>
                  <a:cubicBezTo>
                    <a:pt x="0" y="87925"/>
                    <a:pt x="86228" y="0"/>
                    <a:pt x="192591" y="0"/>
                  </a:cubicBezTo>
                  <a:lnTo>
                    <a:pt x="7199473" y="0"/>
                  </a:lnTo>
                  <a:cubicBezTo>
                    <a:pt x="7305836" y="0"/>
                    <a:pt x="7392063" y="87925"/>
                    <a:pt x="7392063" y="196263"/>
                  </a:cubicBezTo>
                  <a:lnTo>
                    <a:pt x="7392063" y="3275868"/>
                  </a:lnTo>
                  <a:cubicBezTo>
                    <a:pt x="7392063" y="3384362"/>
                    <a:pt x="7305836" y="3472131"/>
                    <a:pt x="7199473" y="3472131"/>
                  </a:cubicBezTo>
                  <a:lnTo>
                    <a:pt x="192591" y="3472131"/>
                  </a:lnTo>
                  <a:cubicBezTo>
                    <a:pt x="86228" y="3472131"/>
                    <a:pt x="0" y="3384205"/>
                    <a:pt x="0" y="3275868"/>
                  </a:cubicBezTo>
                  <a:close/>
                </a:path>
              </a:pathLst>
            </a:custGeom>
            <a:solidFill>
              <a:srgbClr val="F9D5D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407434" cy="3487832"/>
            </a:xfrm>
            <a:custGeom>
              <a:avLst/>
              <a:gdLst/>
              <a:ahLst/>
              <a:cxnLst/>
              <a:rect l="l" t="t" r="r" b="b"/>
              <a:pathLst>
                <a:path w="7407434" h="3487832">
                  <a:moveTo>
                    <a:pt x="0" y="204114"/>
                  </a:moveTo>
                  <a:cubicBezTo>
                    <a:pt x="0" y="91380"/>
                    <a:pt x="89763" y="0"/>
                    <a:pt x="200276" y="0"/>
                  </a:cubicBezTo>
                  <a:lnTo>
                    <a:pt x="7207158" y="0"/>
                  </a:lnTo>
                  <a:lnTo>
                    <a:pt x="7207158" y="7851"/>
                  </a:lnTo>
                  <a:lnTo>
                    <a:pt x="7207158" y="0"/>
                  </a:lnTo>
                  <a:cubicBezTo>
                    <a:pt x="7317825" y="0"/>
                    <a:pt x="7407434" y="91380"/>
                    <a:pt x="7407434" y="204114"/>
                  </a:cubicBezTo>
                  <a:lnTo>
                    <a:pt x="7399748" y="204114"/>
                  </a:lnTo>
                  <a:lnTo>
                    <a:pt x="7407434" y="204114"/>
                  </a:lnTo>
                  <a:lnTo>
                    <a:pt x="7407434" y="3283719"/>
                  </a:lnTo>
                  <a:lnTo>
                    <a:pt x="7399748" y="3283719"/>
                  </a:lnTo>
                  <a:lnTo>
                    <a:pt x="7407434" y="3283719"/>
                  </a:lnTo>
                  <a:cubicBezTo>
                    <a:pt x="7407434" y="3396452"/>
                    <a:pt x="7317671" y="3487832"/>
                    <a:pt x="7207158" y="3487832"/>
                  </a:cubicBezTo>
                  <a:lnTo>
                    <a:pt x="7207158" y="3479982"/>
                  </a:lnTo>
                  <a:lnTo>
                    <a:pt x="7207158" y="3487832"/>
                  </a:lnTo>
                  <a:lnTo>
                    <a:pt x="200276" y="3487832"/>
                  </a:lnTo>
                  <a:lnTo>
                    <a:pt x="200276" y="3479982"/>
                  </a:lnTo>
                  <a:lnTo>
                    <a:pt x="200276" y="3487832"/>
                  </a:lnTo>
                  <a:cubicBezTo>
                    <a:pt x="89609" y="3487832"/>
                    <a:pt x="0" y="3396452"/>
                    <a:pt x="0" y="3283719"/>
                  </a:cubicBezTo>
                  <a:lnTo>
                    <a:pt x="0" y="204114"/>
                  </a:lnTo>
                  <a:lnTo>
                    <a:pt x="7685" y="204114"/>
                  </a:lnTo>
                  <a:lnTo>
                    <a:pt x="0" y="204114"/>
                  </a:lnTo>
                  <a:moveTo>
                    <a:pt x="15370" y="204114"/>
                  </a:moveTo>
                  <a:lnTo>
                    <a:pt x="15370" y="3283719"/>
                  </a:lnTo>
                  <a:lnTo>
                    <a:pt x="7685" y="3283719"/>
                  </a:lnTo>
                  <a:lnTo>
                    <a:pt x="15370" y="3283719"/>
                  </a:lnTo>
                  <a:cubicBezTo>
                    <a:pt x="15370" y="3387816"/>
                    <a:pt x="98217" y="3472131"/>
                    <a:pt x="200276" y="3472131"/>
                  </a:cubicBezTo>
                  <a:lnTo>
                    <a:pt x="7207158" y="3472131"/>
                  </a:lnTo>
                  <a:cubicBezTo>
                    <a:pt x="7309371" y="3472131"/>
                    <a:pt x="7392064" y="3387660"/>
                    <a:pt x="7392064" y="3283719"/>
                  </a:cubicBezTo>
                  <a:lnTo>
                    <a:pt x="7392064" y="204114"/>
                  </a:lnTo>
                  <a:cubicBezTo>
                    <a:pt x="7392064" y="100016"/>
                    <a:pt x="7309217" y="15701"/>
                    <a:pt x="7207158" y="15701"/>
                  </a:cubicBezTo>
                  <a:lnTo>
                    <a:pt x="200276" y="15701"/>
                  </a:lnTo>
                  <a:lnTo>
                    <a:pt x="200276" y="7851"/>
                  </a:lnTo>
                  <a:lnTo>
                    <a:pt x="200276" y="15701"/>
                  </a:lnTo>
                  <a:cubicBezTo>
                    <a:pt x="98217" y="15701"/>
                    <a:pt x="15370" y="100173"/>
                    <a:pt x="15370" y="204114"/>
                  </a:cubicBezTo>
                  <a:close/>
                </a:path>
              </a:pathLst>
            </a:custGeom>
            <a:solidFill>
              <a:srgbClr val="DFBB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581400" y="257234"/>
            <a:ext cx="10854036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25"/>
              </a:lnSpc>
            </a:pPr>
            <a:r>
              <a:rPr lang="en-US" sz="5437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Reparando</a:t>
            </a:r>
            <a:r>
              <a:rPr lang="en-US" sz="5437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 Fugas (Sangre)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71240" y="1959391"/>
            <a:ext cx="8194345" cy="61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15"/>
              </a:lnSpc>
            </a:pPr>
            <a:r>
              <a:rPr lang="en-US" sz="4105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Nariz</a:t>
            </a:r>
            <a:r>
              <a:rPr lang="en-US" sz="4105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 y </a:t>
            </a:r>
            <a:r>
              <a:rPr lang="en-US" sz="4105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Heridas</a:t>
            </a:r>
            <a:r>
              <a:rPr lang="en-US" sz="4105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: ¡Tapa la </a:t>
            </a:r>
            <a:r>
              <a:rPr lang="en-US" sz="4105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fuga</a:t>
            </a:r>
            <a:r>
              <a:rPr lang="en-US" sz="4105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92139" y="2764168"/>
            <a:ext cx="4499430" cy="608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90"/>
              </a:lnSpc>
            </a:pPr>
            <a:r>
              <a:rPr lang="en-US" sz="4037" b="1" dirty="0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Sangre de </a:t>
            </a:r>
            <a:r>
              <a:rPr lang="en-US" sz="4037" b="1" dirty="0" err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Nariz</a:t>
            </a:r>
            <a:endParaRPr lang="en-US" sz="4037" b="1" dirty="0">
              <a:solidFill>
                <a:srgbClr val="373B48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104605" y="3451322"/>
            <a:ext cx="6834052" cy="76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9"/>
              </a:lnSpc>
            </a:pPr>
            <a:r>
              <a:rPr lang="en-US" sz="2261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¡NO mires al cielo! Inclínate hacia adelante y aprieta la nariz por unos minutos hastq que el sangrado ceda</a:t>
            </a:r>
          </a:p>
          <a:p>
            <a:pPr algn="l">
              <a:lnSpc>
                <a:spcPts val="2889"/>
              </a:lnSpc>
            </a:pPr>
            <a:endParaRPr lang="en-US" sz="2261">
              <a:solidFill>
                <a:srgbClr val="212F3C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2889"/>
              </a:lnSpc>
            </a:pPr>
            <a:r>
              <a:rPr lang="en-US" sz="2261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Si este dura más tiempo o es muy constante </a:t>
            </a:r>
            <a:r>
              <a:rPr lang="en-US" sz="226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→ Es hora de pedir ayuda a alguien más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71240" y="6082359"/>
            <a:ext cx="7741367" cy="107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3337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Raspones/cortaduras/heridas menores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97797" y="7304334"/>
            <a:ext cx="7288252" cy="210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4"/>
              </a:lnSpc>
            </a:pPr>
            <a:r>
              <a:rPr lang="en-US" sz="2624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Lava con Agua y Jabón (aunque arda) para sacar la tierra y otros agentes infecciosos</a:t>
            </a:r>
          </a:p>
          <a:p>
            <a:pPr algn="l">
              <a:lnSpc>
                <a:spcPts val="3354"/>
              </a:lnSpc>
            </a:pPr>
            <a:endParaRPr lang="en-US" sz="2624">
              <a:solidFill>
                <a:srgbClr val="212F3C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354"/>
              </a:lnSpc>
            </a:pPr>
            <a:r>
              <a:rPr lang="en-US" sz="2624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Tip: En algunas cortaduras, con solo un flujo de agua constante es suficiente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EFE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8" y="1998316"/>
            <a:ext cx="7088238" cy="94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Contra Invasores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8" y="3016748"/>
            <a:ext cx="6659909" cy="746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Picaduras y Mordeduras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45476" y="4184009"/>
            <a:ext cx="4590459" cy="2115893"/>
            <a:chOff x="0" y="0"/>
            <a:chExt cx="6120613" cy="2821191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6107811" cy="2808478"/>
            </a:xfrm>
            <a:custGeom>
              <a:avLst/>
              <a:gdLst/>
              <a:ahLst/>
              <a:cxnLst/>
              <a:rect l="l" t="t" r="r" b="b"/>
              <a:pathLst>
                <a:path w="6107811" h="280847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5948680" y="0"/>
                  </a:lnTo>
                  <a:cubicBezTo>
                    <a:pt x="6036564" y="0"/>
                    <a:pt x="6107811" y="71120"/>
                    <a:pt x="6107811" y="158750"/>
                  </a:cubicBezTo>
                  <a:lnTo>
                    <a:pt x="6107811" y="2649728"/>
                  </a:lnTo>
                  <a:cubicBezTo>
                    <a:pt x="6107811" y="2737485"/>
                    <a:pt x="6036564" y="2808478"/>
                    <a:pt x="5948680" y="2808478"/>
                  </a:cubicBezTo>
                  <a:lnTo>
                    <a:pt x="159131" y="2808478"/>
                  </a:lnTo>
                  <a:cubicBezTo>
                    <a:pt x="71247" y="2808478"/>
                    <a:pt x="0" y="2737358"/>
                    <a:pt x="0" y="2649728"/>
                  </a:cubicBezTo>
                  <a:close/>
                </a:path>
              </a:pathLst>
            </a:custGeom>
            <a:solidFill>
              <a:srgbClr val="F9D5D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6120511" cy="2821178"/>
            </a:xfrm>
            <a:custGeom>
              <a:avLst/>
              <a:gdLst/>
              <a:ahLst/>
              <a:cxnLst/>
              <a:rect l="l" t="t" r="r" b="b"/>
              <a:pathLst>
                <a:path w="6120511" h="2821178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5955030" y="0"/>
                  </a:lnTo>
                  <a:lnTo>
                    <a:pt x="5955030" y="6350"/>
                  </a:lnTo>
                  <a:lnTo>
                    <a:pt x="5955030" y="0"/>
                  </a:lnTo>
                  <a:cubicBezTo>
                    <a:pt x="6046470" y="0"/>
                    <a:pt x="6120511" y="73914"/>
                    <a:pt x="6120511" y="165100"/>
                  </a:cubicBezTo>
                  <a:lnTo>
                    <a:pt x="6114161" y="165100"/>
                  </a:lnTo>
                  <a:lnTo>
                    <a:pt x="6120511" y="165100"/>
                  </a:lnTo>
                  <a:lnTo>
                    <a:pt x="6120511" y="2656078"/>
                  </a:lnTo>
                  <a:lnTo>
                    <a:pt x="6114161" y="2656078"/>
                  </a:lnTo>
                  <a:lnTo>
                    <a:pt x="6120511" y="2656078"/>
                  </a:lnTo>
                  <a:cubicBezTo>
                    <a:pt x="6120511" y="2747264"/>
                    <a:pt x="6046343" y="2821178"/>
                    <a:pt x="5955030" y="2821178"/>
                  </a:cubicBezTo>
                  <a:lnTo>
                    <a:pt x="5955030" y="2814828"/>
                  </a:lnTo>
                  <a:lnTo>
                    <a:pt x="5955030" y="2821178"/>
                  </a:lnTo>
                  <a:lnTo>
                    <a:pt x="165481" y="2821178"/>
                  </a:lnTo>
                  <a:lnTo>
                    <a:pt x="165481" y="2814828"/>
                  </a:lnTo>
                  <a:lnTo>
                    <a:pt x="165481" y="2821178"/>
                  </a:lnTo>
                  <a:cubicBezTo>
                    <a:pt x="74041" y="2821178"/>
                    <a:pt x="0" y="2747264"/>
                    <a:pt x="0" y="265607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56078"/>
                  </a:lnTo>
                  <a:lnTo>
                    <a:pt x="6350" y="2656078"/>
                  </a:lnTo>
                  <a:lnTo>
                    <a:pt x="12700" y="2656078"/>
                  </a:lnTo>
                  <a:cubicBezTo>
                    <a:pt x="12700" y="2740279"/>
                    <a:pt x="81153" y="2808478"/>
                    <a:pt x="165481" y="2808478"/>
                  </a:cubicBezTo>
                  <a:lnTo>
                    <a:pt x="5955030" y="2808478"/>
                  </a:lnTo>
                  <a:cubicBezTo>
                    <a:pt x="6039485" y="2808478"/>
                    <a:pt x="6107811" y="2740152"/>
                    <a:pt x="6107811" y="2656078"/>
                  </a:cubicBezTo>
                  <a:lnTo>
                    <a:pt x="6107811" y="165100"/>
                  </a:lnTo>
                  <a:cubicBezTo>
                    <a:pt x="6107811" y="80899"/>
                    <a:pt x="6039358" y="12700"/>
                    <a:pt x="5955030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DFBB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143284" y="4443708"/>
            <a:ext cx="3544043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rPr>
              <a:t>Arañas raras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43284" y="4990062"/>
            <a:ext cx="3994842" cy="101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¡Aléjate y avisa! Ver y estar cera de una no es buen presagio</a:t>
            </a:r>
          </a:p>
          <a:p>
            <a:pPr algn="l">
              <a:lnSpc>
                <a:spcPts val="3562"/>
              </a:lnSpc>
            </a:pPr>
            <a:endParaRPr lang="en-US" sz="2187">
              <a:solidFill>
                <a:srgbClr val="212F3C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719447" y="4184009"/>
            <a:ext cx="4590602" cy="2115893"/>
            <a:chOff x="0" y="0"/>
            <a:chExt cx="6120803" cy="2821191"/>
          </a:xfrm>
        </p:grpSpPr>
        <p:sp>
          <p:nvSpPr>
            <p:cNvPr id="16" name="Freeform 16"/>
            <p:cNvSpPr/>
            <p:nvPr/>
          </p:nvSpPr>
          <p:spPr>
            <a:xfrm>
              <a:off x="6350" y="6350"/>
              <a:ext cx="6108065" cy="2808478"/>
            </a:xfrm>
            <a:custGeom>
              <a:avLst/>
              <a:gdLst/>
              <a:ahLst/>
              <a:cxnLst/>
              <a:rect l="l" t="t" r="r" b="b"/>
              <a:pathLst>
                <a:path w="6108065" h="280847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5948934" y="0"/>
                  </a:lnTo>
                  <a:cubicBezTo>
                    <a:pt x="6036818" y="0"/>
                    <a:pt x="6108065" y="71120"/>
                    <a:pt x="6108065" y="158750"/>
                  </a:cubicBezTo>
                  <a:lnTo>
                    <a:pt x="6108065" y="2649728"/>
                  </a:lnTo>
                  <a:cubicBezTo>
                    <a:pt x="6108065" y="2737485"/>
                    <a:pt x="6036818" y="2808478"/>
                    <a:pt x="5948934" y="2808478"/>
                  </a:cubicBezTo>
                  <a:lnTo>
                    <a:pt x="159131" y="2808478"/>
                  </a:lnTo>
                  <a:cubicBezTo>
                    <a:pt x="71247" y="2808478"/>
                    <a:pt x="0" y="2737358"/>
                    <a:pt x="0" y="2649728"/>
                  </a:cubicBezTo>
                  <a:close/>
                </a:path>
              </a:pathLst>
            </a:custGeom>
            <a:solidFill>
              <a:srgbClr val="F9D5D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6120765" cy="2821178"/>
            </a:xfrm>
            <a:custGeom>
              <a:avLst/>
              <a:gdLst/>
              <a:ahLst/>
              <a:cxnLst/>
              <a:rect l="l" t="t" r="r" b="b"/>
              <a:pathLst>
                <a:path w="6120765" h="2821178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5955284" y="0"/>
                  </a:lnTo>
                  <a:lnTo>
                    <a:pt x="5955284" y="6350"/>
                  </a:lnTo>
                  <a:lnTo>
                    <a:pt x="5955284" y="0"/>
                  </a:lnTo>
                  <a:cubicBezTo>
                    <a:pt x="6046724" y="0"/>
                    <a:pt x="6120765" y="73914"/>
                    <a:pt x="6120765" y="165100"/>
                  </a:cubicBezTo>
                  <a:lnTo>
                    <a:pt x="6114415" y="165100"/>
                  </a:lnTo>
                  <a:lnTo>
                    <a:pt x="6120765" y="165100"/>
                  </a:lnTo>
                  <a:lnTo>
                    <a:pt x="6120765" y="2656078"/>
                  </a:lnTo>
                  <a:lnTo>
                    <a:pt x="6114415" y="2656078"/>
                  </a:lnTo>
                  <a:lnTo>
                    <a:pt x="6120765" y="2656078"/>
                  </a:lnTo>
                  <a:cubicBezTo>
                    <a:pt x="6120765" y="2747264"/>
                    <a:pt x="6046597" y="2821178"/>
                    <a:pt x="5955284" y="2821178"/>
                  </a:cubicBezTo>
                  <a:lnTo>
                    <a:pt x="5955284" y="2814828"/>
                  </a:lnTo>
                  <a:lnTo>
                    <a:pt x="5955284" y="2821178"/>
                  </a:lnTo>
                  <a:lnTo>
                    <a:pt x="165481" y="2821178"/>
                  </a:lnTo>
                  <a:lnTo>
                    <a:pt x="165481" y="2814828"/>
                  </a:lnTo>
                  <a:lnTo>
                    <a:pt x="165481" y="2821178"/>
                  </a:lnTo>
                  <a:cubicBezTo>
                    <a:pt x="74041" y="2821178"/>
                    <a:pt x="0" y="2747264"/>
                    <a:pt x="0" y="265607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56078"/>
                  </a:lnTo>
                  <a:lnTo>
                    <a:pt x="6350" y="2656078"/>
                  </a:lnTo>
                  <a:lnTo>
                    <a:pt x="12700" y="2656078"/>
                  </a:lnTo>
                  <a:cubicBezTo>
                    <a:pt x="12700" y="2740279"/>
                    <a:pt x="81153" y="2808478"/>
                    <a:pt x="165481" y="2808478"/>
                  </a:cubicBezTo>
                  <a:lnTo>
                    <a:pt x="5955284" y="2808478"/>
                  </a:lnTo>
                  <a:cubicBezTo>
                    <a:pt x="6039739" y="2808478"/>
                    <a:pt x="6108065" y="2740152"/>
                    <a:pt x="6108065" y="2656078"/>
                  </a:cubicBezTo>
                  <a:lnTo>
                    <a:pt x="6108065" y="165100"/>
                  </a:lnTo>
                  <a:cubicBezTo>
                    <a:pt x="6108065" y="80899"/>
                    <a:pt x="6039612" y="12700"/>
                    <a:pt x="5955284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DFBB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007731" y="4283793"/>
            <a:ext cx="3544043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rPr>
              <a:t>Picadura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07731" y="4612405"/>
            <a:ext cx="3994995" cy="105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1874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Pon hielo en un trapo para el dolor. Si es de alguna raña u otro anumal diferente, avisa a un adulto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845476" y="6588176"/>
            <a:ext cx="9455048" cy="2917535"/>
            <a:chOff x="0" y="0"/>
            <a:chExt cx="12606731" cy="3890046"/>
          </a:xfrm>
        </p:grpSpPr>
        <p:sp>
          <p:nvSpPr>
            <p:cNvPr id="21" name="Freeform 21"/>
            <p:cNvSpPr/>
            <p:nvPr/>
          </p:nvSpPr>
          <p:spPr>
            <a:xfrm>
              <a:off x="6350" y="11145"/>
              <a:ext cx="12594082" cy="3867622"/>
            </a:xfrm>
            <a:custGeom>
              <a:avLst/>
              <a:gdLst/>
              <a:ahLst/>
              <a:cxnLst/>
              <a:rect l="l" t="t" r="r" b="b"/>
              <a:pathLst>
                <a:path w="12594082" h="3867622">
                  <a:moveTo>
                    <a:pt x="0" y="278631"/>
                  </a:moveTo>
                  <a:cubicBezTo>
                    <a:pt x="0" y="124827"/>
                    <a:pt x="71374" y="0"/>
                    <a:pt x="159512" y="0"/>
                  </a:cubicBezTo>
                  <a:lnTo>
                    <a:pt x="12434570" y="0"/>
                  </a:lnTo>
                  <a:cubicBezTo>
                    <a:pt x="12522708" y="0"/>
                    <a:pt x="12594082" y="124827"/>
                    <a:pt x="12594082" y="278631"/>
                  </a:cubicBezTo>
                  <a:lnTo>
                    <a:pt x="12594082" y="3588991"/>
                  </a:lnTo>
                  <a:cubicBezTo>
                    <a:pt x="12594082" y="3742795"/>
                    <a:pt x="12522708" y="3867622"/>
                    <a:pt x="12434570" y="3867622"/>
                  </a:cubicBezTo>
                  <a:lnTo>
                    <a:pt x="159512" y="3867622"/>
                  </a:lnTo>
                  <a:cubicBezTo>
                    <a:pt x="71374" y="3867622"/>
                    <a:pt x="0" y="3742795"/>
                    <a:pt x="0" y="3588991"/>
                  </a:cubicBezTo>
                  <a:close/>
                </a:path>
              </a:pathLst>
            </a:custGeom>
            <a:solidFill>
              <a:srgbClr val="F9D5D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2606782" cy="3889913"/>
            </a:xfrm>
            <a:custGeom>
              <a:avLst/>
              <a:gdLst/>
              <a:ahLst/>
              <a:cxnLst/>
              <a:rect l="l" t="t" r="r" b="b"/>
              <a:pathLst>
                <a:path w="12606782" h="3889913">
                  <a:moveTo>
                    <a:pt x="0" y="289776"/>
                  </a:moveTo>
                  <a:cubicBezTo>
                    <a:pt x="0" y="129731"/>
                    <a:pt x="74295" y="0"/>
                    <a:pt x="165862" y="0"/>
                  </a:cubicBezTo>
                  <a:lnTo>
                    <a:pt x="12440920" y="0"/>
                  </a:lnTo>
                  <a:lnTo>
                    <a:pt x="12440920" y="11145"/>
                  </a:lnTo>
                  <a:lnTo>
                    <a:pt x="12440920" y="0"/>
                  </a:lnTo>
                  <a:cubicBezTo>
                    <a:pt x="12532487" y="0"/>
                    <a:pt x="12606782" y="129731"/>
                    <a:pt x="12606782" y="289776"/>
                  </a:cubicBezTo>
                  <a:lnTo>
                    <a:pt x="12600432" y="289776"/>
                  </a:lnTo>
                  <a:lnTo>
                    <a:pt x="12606782" y="289776"/>
                  </a:lnTo>
                  <a:lnTo>
                    <a:pt x="12606782" y="3600136"/>
                  </a:lnTo>
                  <a:lnTo>
                    <a:pt x="12600432" y="3600136"/>
                  </a:lnTo>
                  <a:lnTo>
                    <a:pt x="12606782" y="3600136"/>
                  </a:lnTo>
                  <a:cubicBezTo>
                    <a:pt x="12606782" y="3760182"/>
                    <a:pt x="12532487" y="3889913"/>
                    <a:pt x="12440920" y="3889913"/>
                  </a:cubicBezTo>
                  <a:lnTo>
                    <a:pt x="12440920" y="3878767"/>
                  </a:lnTo>
                  <a:lnTo>
                    <a:pt x="12440920" y="3889913"/>
                  </a:lnTo>
                  <a:lnTo>
                    <a:pt x="165862" y="3889913"/>
                  </a:lnTo>
                  <a:lnTo>
                    <a:pt x="165862" y="3878767"/>
                  </a:lnTo>
                  <a:lnTo>
                    <a:pt x="165862" y="3889913"/>
                  </a:lnTo>
                  <a:cubicBezTo>
                    <a:pt x="74295" y="3889913"/>
                    <a:pt x="0" y="3760182"/>
                    <a:pt x="0" y="3600136"/>
                  </a:cubicBezTo>
                  <a:lnTo>
                    <a:pt x="0" y="289776"/>
                  </a:lnTo>
                  <a:lnTo>
                    <a:pt x="6350" y="289776"/>
                  </a:lnTo>
                  <a:lnTo>
                    <a:pt x="0" y="289776"/>
                  </a:lnTo>
                  <a:moveTo>
                    <a:pt x="12700" y="289776"/>
                  </a:moveTo>
                  <a:lnTo>
                    <a:pt x="12700" y="3600136"/>
                  </a:lnTo>
                  <a:lnTo>
                    <a:pt x="6350" y="3600136"/>
                  </a:lnTo>
                  <a:lnTo>
                    <a:pt x="12700" y="3600136"/>
                  </a:lnTo>
                  <a:cubicBezTo>
                    <a:pt x="12700" y="3747922"/>
                    <a:pt x="81280" y="3867622"/>
                    <a:pt x="165862" y="3867622"/>
                  </a:cubicBezTo>
                  <a:lnTo>
                    <a:pt x="12440920" y="3867622"/>
                  </a:lnTo>
                  <a:cubicBezTo>
                    <a:pt x="12525501" y="3867622"/>
                    <a:pt x="12594082" y="3747699"/>
                    <a:pt x="12594082" y="3600136"/>
                  </a:cubicBezTo>
                  <a:lnTo>
                    <a:pt x="12594082" y="289776"/>
                  </a:lnTo>
                  <a:cubicBezTo>
                    <a:pt x="12594082" y="141990"/>
                    <a:pt x="12525501" y="22290"/>
                    <a:pt x="12440920" y="22290"/>
                  </a:cubicBezTo>
                  <a:lnTo>
                    <a:pt x="165862" y="22290"/>
                  </a:lnTo>
                  <a:lnTo>
                    <a:pt x="165862" y="11145"/>
                  </a:lnTo>
                  <a:lnTo>
                    <a:pt x="165862" y="22290"/>
                  </a:lnTo>
                  <a:cubicBezTo>
                    <a:pt x="81280" y="22290"/>
                    <a:pt x="12700" y="142213"/>
                    <a:pt x="12700" y="289776"/>
                  </a:cubicBezTo>
                  <a:close/>
                </a:path>
              </a:pathLst>
            </a:custGeom>
            <a:solidFill>
              <a:srgbClr val="DFBB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143275" y="6641978"/>
            <a:ext cx="3544043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rPr>
              <a:t>Mordeduras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43275" y="7132515"/>
            <a:ext cx="8249241" cy="267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Situación complicada: Busca ayuda, ya que es muy peligroso si el animal sigue ahí</a:t>
            </a:r>
          </a:p>
          <a:p>
            <a:pPr algn="l">
              <a:lnSpc>
                <a:spcPts val="3561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Lava rápido con MUCHA agua y jabón. ¡Avisa siempre!</a:t>
            </a:r>
          </a:p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Y lo más importante, ir al médico, ya que los animales transmiten muchas enfermedades importantes</a:t>
            </a:r>
          </a:p>
          <a:p>
            <a:pPr algn="l">
              <a:lnSpc>
                <a:spcPts val="3562"/>
              </a:lnSpc>
            </a:pPr>
            <a:endParaRPr lang="en-US" sz="2187">
              <a:solidFill>
                <a:srgbClr val="212F3C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435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EFE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9006" y="1649467"/>
            <a:ext cx="7539366" cy="7307823"/>
            <a:chOff x="0" y="0"/>
            <a:chExt cx="14150581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50581" cy="13716000"/>
            </a:xfrm>
            <a:custGeom>
              <a:avLst/>
              <a:gdLst/>
              <a:ahLst/>
              <a:cxnLst/>
              <a:rect l="l" t="t" r="r" b="b"/>
              <a:pathLst>
                <a:path w="14150581" h="13716000">
                  <a:moveTo>
                    <a:pt x="0" y="0"/>
                  </a:moveTo>
                  <a:lnTo>
                    <a:pt x="14150581" y="0"/>
                  </a:lnTo>
                  <a:lnTo>
                    <a:pt x="14150581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504" r="-1750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78818" y="4020722"/>
            <a:ext cx="9502673" cy="4195021"/>
            <a:chOff x="0" y="0"/>
            <a:chExt cx="12670231" cy="5593360"/>
          </a:xfrm>
        </p:grpSpPr>
        <p:grpSp>
          <p:nvGrpSpPr>
            <p:cNvPr id="9" name="Group 9"/>
            <p:cNvGrpSpPr/>
            <p:nvPr/>
          </p:nvGrpSpPr>
          <p:grpSpPr>
            <a:xfrm>
              <a:off x="25400" y="0"/>
              <a:ext cx="12644831" cy="2330653"/>
              <a:chOff x="0" y="0"/>
              <a:chExt cx="12644831" cy="23306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5400" y="25400"/>
                <a:ext cx="12594082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12594082" h="2279904">
                    <a:moveTo>
                      <a:pt x="0" y="243840"/>
                    </a:moveTo>
                    <a:cubicBezTo>
                      <a:pt x="0" y="109220"/>
                      <a:pt x="111125" y="0"/>
                      <a:pt x="248285" y="0"/>
                    </a:cubicBezTo>
                    <a:lnTo>
                      <a:pt x="12345797" y="0"/>
                    </a:lnTo>
                    <a:cubicBezTo>
                      <a:pt x="12482957" y="0"/>
                      <a:pt x="12594082" y="109220"/>
                      <a:pt x="12594082" y="243840"/>
                    </a:cubicBezTo>
                    <a:lnTo>
                      <a:pt x="12594082" y="2036064"/>
                    </a:lnTo>
                    <a:cubicBezTo>
                      <a:pt x="12594082" y="2170684"/>
                      <a:pt x="12482957" y="2279904"/>
                      <a:pt x="12345797" y="2279904"/>
                    </a:cubicBezTo>
                    <a:lnTo>
                      <a:pt x="248285" y="2279904"/>
                    </a:lnTo>
                    <a:cubicBezTo>
                      <a:pt x="111125" y="2279904"/>
                      <a:pt x="0" y="2170684"/>
                      <a:pt x="0" y="2036064"/>
                    </a:cubicBezTo>
                    <a:close/>
                  </a:path>
                </a:pathLst>
              </a:custGeom>
              <a:solidFill>
                <a:srgbClr val="FDFEFE">
                  <a:alpha val="90196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2644882" cy="2330704"/>
              </a:xfrm>
              <a:custGeom>
                <a:avLst/>
                <a:gdLst/>
                <a:ahLst/>
                <a:cxnLst/>
                <a:rect l="l" t="t" r="r" b="b"/>
                <a:pathLst>
                  <a:path w="12644882" h="2330704">
                    <a:moveTo>
                      <a:pt x="0" y="269240"/>
                    </a:moveTo>
                    <a:cubicBezTo>
                      <a:pt x="0" y="120142"/>
                      <a:pt x="122936" y="0"/>
                      <a:pt x="273685" y="0"/>
                    </a:cubicBezTo>
                    <a:lnTo>
                      <a:pt x="12371197" y="0"/>
                    </a:lnTo>
                    <a:lnTo>
                      <a:pt x="12371197" y="25400"/>
                    </a:lnTo>
                    <a:lnTo>
                      <a:pt x="12371197" y="0"/>
                    </a:lnTo>
                    <a:cubicBezTo>
                      <a:pt x="12521946" y="0"/>
                      <a:pt x="12644882" y="120142"/>
                      <a:pt x="12644882" y="269240"/>
                    </a:cubicBezTo>
                    <a:lnTo>
                      <a:pt x="12619482" y="269240"/>
                    </a:lnTo>
                    <a:lnTo>
                      <a:pt x="12644882" y="269240"/>
                    </a:lnTo>
                    <a:lnTo>
                      <a:pt x="12644882" y="2061464"/>
                    </a:lnTo>
                    <a:lnTo>
                      <a:pt x="12619482" y="2061464"/>
                    </a:lnTo>
                    <a:lnTo>
                      <a:pt x="12644882" y="2061464"/>
                    </a:lnTo>
                    <a:cubicBezTo>
                      <a:pt x="12644882" y="2210562"/>
                      <a:pt x="12521946" y="2330704"/>
                      <a:pt x="12371197" y="2330704"/>
                    </a:cubicBezTo>
                    <a:lnTo>
                      <a:pt x="12371197" y="2305304"/>
                    </a:lnTo>
                    <a:lnTo>
                      <a:pt x="12371197" y="2330704"/>
                    </a:lnTo>
                    <a:lnTo>
                      <a:pt x="273685" y="2330704"/>
                    </a:lnTo>
                    <a:lnTo>
                      <a:pt x="273685" y="2305304"/>
                    </a:lnTo>
                    <a:lnTo>
                      <a:pt x="273685" y="2330704"/>
                    </a:lnTo>
                    <a:cubicBezTo>
                      <a:pt x="122936" y="2330704"/>
                      <a:pt x="0" y="2210562"/>
                      <a:pt x="0" y="2061464"/>
                    </a:cubicBezTo>
                    <a:lnTo>
                      <a:pt x="0" y="269240"/>
                    </a:lnTo>
                    <a:lnTo>
                      <a:pt x="25400" y="269240"/>
                    </a:lnTo>
                    <a:lnTo>
                      <a:pt x="0" y="269240"/>
                    </a:lnTo>
                    <a:moveTo>
                      <a:pt x="50800" y="269240"/>
                    </a:moveTo>
                    <a:lnTo>
                      <a:pt x="50800" y="2061464"/>
                    </a:lnTo>
                    <a:lnTo>
                      <a:pt x="25400" y="2061464"/>
                    </a:lnTo>
                    <a:lnTo>
                      <a:pt x="50800" y="2061464"/>
                    </a:lnTo>
                    <a:cubicBezTo>
                      <a:pt x="50800" y="2181733"/>
                      <a:pt x="150114" y="2279904"/>
                      <a:pt x="273685" y="2279904"/>
                    </a:cubicBezTo>
                    <a:lnTo>
                      <a:pt x="12371197" y="2279904"/>
                    </a:lnTo>
                    <a:cubicBezTo>
                      <a:pt x="12494768" y="2279904"/>
                      <a:pt x="12594082" y="2181733"/>
                      <a:pt x="12594082" y="2061464"/>
                    </a:cubicBezTo>
                    <a:lnTo>
                      <a:pt x="12594082" y="269240"/>
                    </a:lnTo>
                    <a:cubicBezTo>
                      <a:pt x="12594082" y="148971"/>
                      <a:pt x="12494768" y="50800"/>
                      <a:pt x="12371197" y="50800"/>
                    </a:cubicBezTo>
                    <a:lnTo>
                      <a:pt x="273685" y="50800"/>
                    </a:lnTo>
                    <a:lnTo>
                      <a:pt x="273685" y="25400"/>
                    </a:lnTo>
                    <a:lnTo>
                      <a:pt x="273685" y="50800"/>
                    </a:lnTo>
                    <a:cubicBezTo>
                      <a:pt x="150114" y="50800"/>
                      <a:pt x="50800" y="148971"/>
                      <a:pt x="50800" y="269240"/>
                    </a:cubicBezTo>
                    <a:close/>
                  </a:path>
                </a:pathLst>
              </a:custGeom>
              <a:solidFill>
                <a:srgbClr val="DFBBB8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25400"/>
              <a:ext cx="203200" cy="2279853"/>
              <a:chOff x="0" y="0"/>
              <a:chExt cx="203200" cy="227985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3200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2279904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cubicBezTo>
                      <a:pt x="157734" y="0"/>
                      <a:pt x="203200" y="45466"/>
                      <a:pt x="203200" y="101600"/>
                    </a:cubicBezTo>
                    <a:lnTo>
                      <a:pt x="203200" y="2178304"/>
                    </a:lnTo>
                    <a:cubicBezTo>
                      <a:pt x="203200" y="2234438"/>
                      <a:pt x="157734" y="2279904"/>
                      <a:pt x="101600" y="2279904"/>
                    </a:cubicBezTo>
                    <a:cubicBezTo>
                      <a:pt x="45466" y="2279904"/>
                      <a:pt x="0" y="2234438"/>
                      <a:pt x="0" y="2178304"/>
                    </a:cubicBezTo>
                    <a:close/>
                  </a:path>
                </a:pathLst>
              </a:custGeom>
              <a:solidFill>
                <a:srgbClr val="E74C3C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40079" y="208879"/>
              <a:ext cx="10327784" cy="5430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750" b="1" dirty="0">
                  <a:solidFill>
                    <a:srgbClr val="212F3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Golpes (</a:t>
              </a:r>
              <a:r>
                <a:rPr lang="en-US" sz="2750" b="1" dirty="0" err="1">
                  <a:solidFill>
                    <a:srgbClr val="212F3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Chichones</a:t>
              </a:r>
              <a:r>
                <a:rPr lang="en-US" sz="2750" b="1" dirty="0">
                  <a:solidFill>
                    <a:srgbClr val="212F3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)/</a:t>
              </a:r>
              <a:r>
                <a:rPr lang="en-US" sz="2750" b="1" dirty="0" err="1">
                  <a:solidFill>
                    <a:srgbClr val="212F3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Moretones</a:t>
              </a:r>
              <a:endParaRPr lang="en-US" sz="2750" b="1" dirty="0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32028" y="777333"/>
              <a:ext cx="11583988" cy="1162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Pon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hielo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envuelto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en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tela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, no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apliques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directamente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.</a:t>
              </a:r>
            </a:p>
            <a:p>
              <a:pPr algn="l">
                <a:lnSpc>
                  <a:spcPts val="3562"/>
                </a:lnSpc>
              </a:pP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Si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el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brazo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se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ve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chueco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, NO lo </a:t>
              </a:r>
              <a:r>
                <a:rPr lang="en-US" sz="2187" dirty="0" err="1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muevas</a:t>
              </a:r>
              <a:r>
                <a:rPr lang="en-US" sz="2187" dirty="0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.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5400" y="2657869"/>
              <a:ext cx="12644831" cy="2935491"/>
              <a:chOff x="0" y="0"/>
              <a:chExt cx="12644831" cy="293549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25400" y="25400"/>
                <a:ext cx="12594082" cy="2884678"/>
              </a:xfrm>
              <a:custGeom>
                <a:avLst/>
                <a:gdLst/>
                <a:ahLst/>
                <a:cxnLst/>
                <a:rect l="l" t="t" r="r" b="b"/>
                <a:pathLst>
                  <a:path w="12594082" h="2884678">
                    <a:moveTo>
                      <a:pt x="0" y="243840"/>
                    </a:moveTo>
                    <a:cubicBezTo>
                      <a:pt x="0" y="109220"/>
                      <a:pt x="110617" y="0"/>
                      <a:pt x="247142" y="0"/>
                    </a:cubicBezTo>
                    <a:lnTo>
                      <a:pt x="12346940" y="0"/>
                    </a:lnTo>
                    <a:cubicBezTo>
                      <a:pt x="12483465" y="0"/>
                      <a:pt x="12594082" y="109220"/>
                      <a:pt x="12594082" y="243840"/>
                    </a:cubicBezTo>
                    <a:lnTo>
                      <a:pt x="12594082" y="2640838"/>
                    </a:lnTo>
                    <a:cubicBezTo>
                      <a:pt x="12594082" y="2775458"/>
                      <a:pt x="12483465" y="2884678"/>
                      <a:pt x="12346940" y="2884678"/>
                    </a:cubicBezTo>
                    <a:lnTo>
                      <a:pt x="247142" y="2884678"/>
                    </a:lnTo>
                    <a:cubicBezTo>
                      <a:pt x="110617" y="2884678"/>
                      <a:pt x="0" y="2775458"/>
                      <a:pt x="0" y="2640838"/>
                    </a:cubicBezTo>
                    <a:close/>
                  </a:path>
                </a:pathLst>
              </a:custGeom>
              <a:solidFill>
                <a:srgbClr val="FDFEFE">
                  <a:alpha val="90196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12644882" cy="2935478"/>
              </a:xfrm>
              <a:custGeom>
                <a:avLst/>
                <a:gdLst/>
                <a:ahLst/>
                <a:cxnLst/>
                <a:rect l="l" t="t" r="r" b="b"/>
                <a:pathLst>
                  <a:path w="12644882" h="2935478">
                    <a:moveTo>
                      <a:pt x="0" y="269240"/>
                    </a:moveTo>
                    <a:cubicBezTo>
                      <a:pt x="0" y="120269"/>
                      <a:pt x="122301" y="0"/>
                      <a:pt x="272542" y="0"/>
                    </a:cubicBezTo>
                    <a:lnTo>
                      <a:pt x="12372340" y="0"/>
                    </a:lnTo>
                    <a:lnTo>
                      <a:pt x="12372340" y="25400"/>
                    </a:lnTo>
                    <a:lnTo>
                      <a:pt x="12372340" y="0"/>
                    </a:lnTo>
                    <a:cubicBezTo>
                      <a:pt x="12522581" y="0"/>
                      <a:pt x="12644882" y="120269"/>
                      <a:pt x="12644882" y="269240"/>
                    </a:cubicBezTo>
                    <a:lnTo>
                      <a:pt x="12619482" y="269240"/>
                    </a:lnTo>
                    <a:lnTo>
                      <a:pt x="12644882" y="269240"/>
                    </a:lnTo>
                    <a:lnTo>
                      <a:pt x="12644882" y="2666238"/>
                    </a:lnTo>
                    <a:lnTo>
                      <a:pt x="12619482" y="2666238"/>
                    </a:lnTo>
                    <a:lnTo>
                      <a:pt x="12644882" y="2666238"/>
                    </a:lnTo>
                    <a:cubicBezTo>
                      <a:pt x="12644882" y="2815209"/>
                      <a:pt x="12522581" y="2935478"/>
                      <a:pt x="12372340" y="2935478"/>
                    </a:cubicBezTo>
                    <a:lnTo>
                      <a:pt x="12372340" y="2910078"/>
                    </a:lnTo>
                    <a:lnTo>
                      <a:pt x="12372340" y="2935478"/>
                    </a:lnTo>
                    <a:lnTo>
                      <a:pt x="272542" y="2935478"/>
                    </a:lnTo>
                    <a:lnTo>
                      <a:pt x="272542" y="2910078"/>
                    </a:lnTo>
                    <a:lnTo>
                      <a:pt x="272542" y="2935478"/>
                    </a:lnTo>
                    <a:cubicBezTo>
                      <a:pt x="122301" y="2935478"/>
                      <a:pt x="0" y="2815209"/>
                      <a:pt x="0" y="2666238"/>
                    </a:cubicBezTo>
                    <a:lnTo>
                      <a:pt x="0" y="269240"/>
                    </a:lnTo>
                    <a:lnTo>
                      <a:pt x="25400" y="269240"/>
                    </a:lnTo>
                    <a:lnTo>
                      <a:pt x="0" y="269240"/>
                    </a:lnTo>
                    <a:moveTo>
                      <a:pt x="50800" y="269240"/>
                    </a:moveTo>
                    <a:lnTo>
                      <a:pt x="50800" y="2666238"/>
                    </a:lnTo>
                    <a:lnTo>
                      <a:pt x="25400" y="2666238"/>
                    </a:lnTo>
                    <a:lnTo>
                      <a:pt x="50800" y="2666238"/>
                    </a:lnTo>
                    <a:cubicBezTo>
                      <a:pt x="50800" y="2786507"/>
                      <a:pt x="149733" y="2884678"/>
                      <a:pt x="272542" y="2884678"/>
                    </a:cubicBezTo>
                    <a:lnTo>
                      <a:pt x="12372340" y="2884678"/>
                    </a:lnTo>
                    <a:cubicBezTo>
                      <a:pt x="12495149" y="2884678"/>
                      <a:pt x="12594082" y="2786507"/>
                      <a:pt x="12594082" y="2666238"/>
                    </a:cubicBezTo>
                    <a:lnTo>
                      <a:pt x="12594082" y="269240"/>
                    </a:lnTo>
                    <a:cubicBezTo>
                      <a:pt x="12594082" y="148971"/>
                      <a:pt x="12495149" y="50800"/>
                      <a:pt x="12372340" y="50800"/>
                    </a:cubicBezTo>
                    <a:lnTo>
                      <a:pt x="272542" y="50800"/>
                    </a:lnTo>
                    <a:lnTo>
                      <a:pt x="272542" y="25400"/>
                    </a:lnTo>
                    <a:lnTo>
                      <a:pt x="272542" y="50800"/>
                    </a:lnTo>
                    <a:cubicBezTo>
                      <a:pt x="149733" y="50800"/>
                      <a:pt x="50800" y="148971"/>
                      <a:pt x="50800" y="269240"/>
                    </a:cubicBezTo>
                    <a:close/>
                  </a:path>
                </a:pathLst>
              </a:custGeom>
              <a:solidFill>
                <a:srgbClr val="DFBBB8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2683269"/>
              <a:ext cx="203200" cy="2884691"/>
              <a:chOff x="0" y="0"/>
              <a:chExt cx="203200" cy="288469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03200" cy="2884678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2884678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cubicBezTo>
                      <a:pt x="157734" y="0"/>
                      <a:pt x="203200" y="45466"/>
                      <a:pt x="203200" y="101600"/>
                    </a:cubicBezTo>
                    <a:lnTo>
                      <a:pt x="203200" y="2783078"/>
                    </a:lnTo>
                    <a:cubicBezTo>
                      <a:pt x="203200" y="2839212"/>
                      <a:pt x="157734" y="2884678"/>
                      <a:pt x="101600" y="2884678"/>
                    </a:cubicBezTo>
                    <a:cubicBezTo>
                      <a:pt x="45466" y="2884678"/>
                      <a:pt x="0" y="2839212"/>
                      <a:pt x="0" y="2783078"/>
                    </a:cubicBezTo>
                    <a:close/>
                  </a:path>
                </a:pathLst>
              </a:custGeom>
              <a:solidFill>
                <a:srgbClr val="E74C3C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632028" y="3073984"/>
              <a:ext cx="4725391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12F3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Deshidratación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32028" y="3824681"/>
              <a:ext cx="11583988" cy="1314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Si hace rato no tomas agua o hiciste deporte y no te sientes al 100 toma Suero Oral o agua despacio. ¡No refresco!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81849" y="962025"/>
            <a:ext cx="9021065" cy="130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7"/>
              </a:lnSpc>
            </a:pPr>
            <a:r>
              <a:rPr lang="en-US" sz="8192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Fallas del Sistema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04628" y="2596913"/>
            <a:ext cx="7175506" cy="80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7"/>
              </a:lnSpc>
            </a:pPr>
            <a:r>
              <a:rPr lang="en-US" sz="4736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Caídas y Deshidratación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EFE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939077"/>
            <a:ext cx="16586635" cy="2319223"/>
            <a:chOff x="0" y="0"/>
            <a:chExt cx="22115513" cy="3092298"/>
          </a:xfrm>
        </p:grpSpPr>
        <p:sp>
          <p:nvSpPr>
            <p:cNvPr id="7" name="TextBox 7"/>
            <p:cNvSpPr txBox="1"/>
            <p:nvPr/>
          </p:nvSpPr>
          <p:spPr>
            <a:xfrm>
              <a:off x="10947121" y="-38100"/>
              <a:ext cx="5670550" cy="746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r>
                <a:rPr lang="en-US" sz="3312" b="1">
                  <a:solidFill>
                    <a:srgbClr val="5CC97B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VERDAD ✓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0870387" y="761644"/>
              <a:ext cx="11245126" cy="2330653"/>
              <a:chOff x="0" y="0"/>
              <a:chExt cx="11245126" cy="23306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25400" y="25400"/>
                <a:ext cx="11194288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11194288" h="2279904">
                    <a:moveTo>
                      <a:pt x="0" y="243840"/>
                    </a:moveTo>
                    <a:cubicBezTo>
                      <a:pt x="0" y="109220"/>
                      <a:pt x="111125" y="0"/>
                      <a:pt x="248158" y="0"/>
                    </a:cubicBezTo>
                    <a:lnTo>
                      <a:pt x="10946130" y="0"/>
                    </a:lnTo>
                    <a:cubicBezTo>
                      <a:pt x="11083163" y="0"/>
                      <a:pt x="11194288" y="109220"/>
                      <a:pt x="11194288" y="243840"/>
                    </a:cubicBezTo>
                    <a:lnTo>
                      <a:pt x="11194288" y="2036064"/>
                    </a:lnTo>
                    <a:cubicBezTo>
                      <a:pt x="11194288" y="2170684"/>
                      <a:pt x="11083163" y="2279904"/>
                      <a:pt x="10946130" y="2279904"/>
                    </a:cubicBezTo>
                    <a:lnTo>
                      <a:pt x="248158" y="2279904"/>
                    </a:lnTo>
                    <a:cubicBezTo>
                      <a:pt x="111125" y="2279904"/>
                      <a:pt x="0" y="2170684"/>
                      <a:pt x="0" y="2036064"/>
                    </a:cubicBezTo>
                    <a:close/>
                  </a:path>
                </a:pathLst>
              </a:custGeom>
              <a:solidFill>
                <a:srgbClr val="FDFEFE">
                  <a:alpha val="90196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1245088" cy="2330704"/>
              </a:xfrm>
              <a:custGeom>
                <a:avLst/>
                <a:gdLst/>
                <a:ahLst/>
                <a:cxnLst/>
                <a:rect l="l" t="t" r="r" b="b"/>
                <a:pathLst>
                  <a:path w="11245088" h="2330704">
                    <a:moveTo>
                      <a:pt x="0" y="269240"/>
                    </a:moveTo>
                    <a:cubicBezTo>
                      <a:pt x="0" y="120142"/>
                      <a:pt x="122936" y="0"/>
                      <a:pt x="273558" y="0"/>
                    </a:cubicBezTo>
                    <a:lnTo>
                      <a:pt x="10971530" y="0"/>
                    </a:lnTo>
                    <a:lnTo>
                      <a:pt x="10971530" y="25400"/>
                    </a:lnTo>
                    <a:lnTo>
                      <a:pt x="10971530" y="0"/>
                    </a:lnTo>
                    <a:cubicBezTo>
                      <a:pt x="11122152" y="0"/>
                      <a:pt x="11245088" y="120142"/>
                      <a:pt x="11245088" y="269240"/>
                    </a:cubicBezTo>
                    <a:lnTo>
                      <a:pt x="11219688" y="269240"/>
                    </a:lnTo>
                    <a:lnTo>
                      <a:pt x="11245088" y="269240"/>
                    </a:lnTo>
                    <a:lnTo>
                      <a:pt x="11245088" y="2061464"/>
                    </a:lnTo>
                    <a:lnTo>
                      <a:pt x="11219688" y="2061464"/>
                    </a:lnTo>
                    <a:lnTo>
                      <a:pt x="11245088" y="2061464"/>
                    </a:lnTo>
                    <a:cubicBezTo>
                      <a:pt x="11245088" y="2210562"/>
                      <a:pt x="11122152" y="2330704"/>
                      <a:pt x="10971530" y="2330704"/>
                    </a:cubicBezTo>
                    <a:lnTo>
                      <a:pt x="10971530" y="2305304"/>
                    </a:lnTo>
                    <a:lnTo>
                      <a:pt x="10971530" y="2330704"/>
                    </a:lnTo>
                    <a:lnTo>
                      <a:pt x="273558" y="2330704"/>
                    </a:lnTo>
                    <a:lnTo>
                      <a:pt x="273558" y="2305304"/>
                    </a:lnTo>
                    <a:lnTo>
                      <a:pt x="273558" y="2330704"/>
                    </a:lnTo>
                    <a:cubicBezTo>
                      <a:pt x="122936" y="2330704"/>
                      <a:pt x="0" y="2210562"/>
                      <a:pt x="0" y="2061464"/>
                    </a:cubicBezTo>
                    <a:lnTo>
                      <a:pt x="0" y="269240"/>
                    </a:lnTo>
                    <a:lnTo>
                      <a:pt x="25400" y="269240"/>
                    </a:lnTo>
                    <a:lnTo>
                      <a:pt x="0" y="269240"/>
                    </a:lnTo>
                    <a:moveTo>
                      <a:pt x="50800" y="269240"/>
                    </a:moveTo>
                    <a:lnTo>
                      <a:pt x="50800" y="2061464"/>
                    </a:lnTo>
                    <a:lnTo>
                      <a:pt x="25400" y="2061464"/>
                    </a:lnTo>
                    <a:lnTo>
                      <a:pt x="50800" y="2061464"/>
                    </a:lnTo>
                    <a:cubicBezTo>
                      <a:pt x="50800" y="2181733"/>
                      <a:pt x="150114" y="2279904"/>
                      <a:pt x="273558" y="2279904"/>
                    </a:cubicBezTo>
                    <a:lnTo>
                      <a:pt x="10971530" y="2279904"/>
                    </a:lnTo>
                    <a:cubicBezTo>
                      <a:pt x="11094974" y="2279904"/>
                      <a:pt x="11194288" y="2181733"/>
                      <a:pt x="11194288" y="2061464"/>
                    </a:cubicBezTo>
                    <a:lnTo>
                      <a:pt x="11194288" y="269240"/>
                    </a:lnTo>
                    <a:cubicBezTo>
                      <a:pt x="11194288" y="148971"/>
                      <a:pt x="11094975" y="50800"/>
                      <a:pt x="10971530" y="50800"/>
                    </a:cubicBezTo>
                    <a:lnTo>
                      <a:pt x="273558" y="50800"/>
                    </a:lnTo>
                    <a:lnTo>
                      <a:pt x="273558" y="25400"/>
                    </a:lnTo>
                    <a:lnTo>
                      <a:pt x="273558" y="50800"/>
                    </a:lnTo>
                    <a:cubicBezTo>
                      <a:pt x="150114" y="50800"/>
                      <a:pt x="50800" y="148971"/>
                      <a:pt x="50800" y="269240"/>
                    </a:cubicBezTo>
                    <a:close/>
                  </a:path>
                </a:pathLst>
              </a:custGeom>
              <a:solidFill>
                <a:srgbClr val="DFBBB8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70866" y="736244"/>
              <a:ext cx="7904544" cy="2330653"/>
              <a:chOff x="0" y="0"/>
              <a:chExt cx="7904544" cy="233065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5400" y="25400"/>
                <a:ext cx="7853680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7853680" h="2279904">
                    <a:moveTo>
                      <a:pt x="0" y="243840"/>
                    </a:moveTo>
                    <a:cubicBezTo>
                      <a:pt x="0" y="109220"/>
                      <a:pt x="110871" y="0"/>
                      <a:pt x="247650" y="0"/>
                    </a:cubicBezTo>
                    <a:lnTo>
                      <a:pt x="7606030" y="0"/>
                    </a:lnTo>
                    <a:cubicBezTo>
                      <a:pt x="7742810" y="0"/>
                      <a:pt x="7853680" y="109220"/>
                      <a:pt x="7853680" y="243840"/>
                    </a:cubicBezTo>
                    <a:lnTo>
                      <a:pt x="7853680" y="2036064"/>
                    </a:lnTo>
                    <a:cubicBezTo>
                      <a:pt x="7853680" y="2170684"/>
                      <a:pt x="7742810" y="2279904"/>
                      <a:pt x="7606030" y="2279904"/>
                    </a:cubicBezTo>
                    <a:lnTo>
                      <a:pt x="247650" y="2279904"/>
                    </a:lnTo>
                    <a:cubicBezTo>
                      <a:pt x="110871" y="2279904"/>
                      <a:pt x="0" y="2170684"/>
                      <a:pt x="0" y="2036064"/>
                    </a:cubicBezTo>
                    <a:close/>
                  </a:path>
                </a:pathLst>
              </a:custGeom>
              <a:solidFill>
                <a:srgbClr val="FDFEFE">
                  <a:alpha val="90196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7904480" cy="2330704"/>
              </a:xfrm>
              <a:custGeom>
                <a:avLst/>
                <a:gdLst/>
                <a:ahLst/>
                <a:cxnLst/>
                <a:rect l="l" t="t" r="r" b="b"/>
                <a:pathLst>
                  <a:path w="7904480" h="2330704">
                    <a:moveTo>
                      <a:pt x="0" y="269240"/>
                    </a:moveTo>
                    <a:cubicBezTo>
                      <a:pt x="0" y="120142"/>
                      <a:pt x="122682" y="0"/>
                      <a:pt x="273050" y="0"/>
                    </a:cubicBezTo>
                    <a:lnTo>
                      <a:pt x="7631430" y="0"/>
                    </a:lnTo>
                    <a:lnTo>
                      <a:pt x="7631430" y="25400"/>
                    </a:lnTo>
                    <a:lnTo>
                      <a:pt x="7631430" y="0"/>
                    </a:lnTo>
                    <a:cubicBezTo>
                      <a:pt x="7781925" y="0"/>
                      <a:pt x="7904480" y="120142"/>
                      <a:pt x="7904480" y="269240"/>
                    </a:cubicBezTo>
                    <a:lnTo>
                      <a:pt x="7879080" y="269240"/>
                    </a:lnTo>
                    <a:lnTo>
                      <a:pt x="7904480" y="269240"/>
                    </a:lnTo>
                    <a:lnTo>
                      <a:pt x="7904480" y="2061464"/>
                    </a:lnTo>
                    <a:lnTo>
                      <a:pt x="7879080" y="2061464"/>
                    </a:lnTo>
                    <a:lnTo>
                      <a:pt x="7904480" y="2061464"/>
                    </a:lnTo>
                    <a:cubicBezTo>
                      <a:pt x="7904480" y="2210562"/>
                      <a:pt x="7781799" y="2330704"/>
                      <a:pt x="7631430" y="2330704"/>
                    </a:cubicBezTo>
                    <a:lnTo>
                      <a:pt x="7631430" y="2305304"/>
                    </a:lnTo>
                    <a:lnTo>
                      <a:pt x="7631430" y="2330704"/>
                    </a:lnTo>
                    <a:lnTo>
                      <a:pt x="273050" y="2330704"/>
                    </a:lnTo>
                    <a:lnTo>
                      <a:pt x="273050" y="2305304"/>
                    </a:lnTo>
                    <a:lnTo>
                      <a:pt x="273050" y="2330704"/>
                    </a:lnTo>
                    <a:cubicBezTo>
                      <a:pt x="122555" y="2330704"/>
                      <a:pt x="0" y="2210562"/>
                      <a:pt x="0" y="2061464"/>
                    </a:cubicBezTo>
                    <a:lnTo>
                      <a:pt x="0" y="269240"/>
                    </a:lnTo>
                    <a:lnTo>
                      <a:pt x="25400" y="269240"/>
                    </a:lnTo>
                    <a:lnTo>
                      <a:pt x="0" y="269240"/>
                    </a:lnTo>
                    <a:moveTo>
                      <a:pt x="50800" y="269240"/>
                    </a:moveTo>
                    <a:lnTo>
                      <a:pt x="50800" y="2061464"/>
                    </a:lnTo>
                    <a:lnTo>
                      <a:pt x="25400" y="2061464"/>
                    </a:lnTo>
                    <a:lnTo>
                      <a:pt x="50800" y="2061464"/>
                    </a:lnTo>
                    <a:cubicBezTo>
                      <a:pt x="50800" y="2181733"/>
                      <a:pt x="149987" y="2279904"/>
                      <a:pt x="273050" y="2279904"/>
                    </a:cubicBezTo>
                    <a:lnTo>
                      <a:pt x="7631430" y="2279904"/>
                    </a:lnTo>
                    <a:cubicBezTo>
                      <a:pt x="7754493" y="2279904"/>
                      <a:pt x="7853680" y="2181733"/>
                      <a:pt x="7853680" y="2061464"/>
                    </a:cubicBezTo>
                    <a:lnTo>
                      <a:pt x="7853680" y="269240"/>
                    </a:lnTo>
                    <a:cubicBezTo>
                      <a:pt x="7853680" y="148971"/>
                      <a:pt x="7754493" y="50800"/>
                      <a:pt x="7631430" y="50800"/>
                    </a:cubicBezTo>
                    <a:lnTo>
                      <a:pt x="273050" y="50800"/>
                    </a:lnTo>
                    <a:lnTo>
                      <a:pt x="273050" y="25400"/>
                    </a:lnTo>
                    <a:lnTo>
                      <a:pt x="273050" y="50800"/>
                    </a:lnTo>
                    <a:cubicBezTo>
                      <a:pt x="149987" y="50800"/>
                      <a:pt x="50800" y="148971"/>
                      <a:pt x="50800" y="269240"/>
                    </a:cubicBezTo>
                    <a:close/>
                  </a:path>
                </a:pathLst>
              </a:custGeom>
              <a:solidFill>
                <a:srgbClr val="DFBBB8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0928083" y="787044"/>
              <a:ext cx="203200" cy="2279853"/>
              <a:chOff x="0" y="0"/>
              <a:chExt cx="203200" cy="2279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3200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2279904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cubicBezTo>
                      <a:pt x="157734" y="0"/>
                      <a:pt x="203200" y="45466"/>
                      <a:pt x="203200" y="101600"/>
                    </a:cubicBezTo>
                    <a:lnTo>
                      <a:pt x="203200" y="2178304"/>
                    </a:lnTo>
                    <a:cubicBezTo>
                      <a:pt x="203200" y="2234438"/>
                      <a:pt x="157734" y="2279904"/>
                      <a:pt x="101600" y="2279904"/>
                    </a:cubicBezTo>
                    <a:cubicBezTo>
                      <a:pt x="45466" y="2279904"/>
                      <a:pt x="0" y="2234438"/>
                      <a:pt x="0" y="2178304"/>
                    </a:cubicBezTo>
                    <a:close/>
                  </a:path>
                </a:pathLst>
              </a:custGeom>
              <a:solidFill>
                <a:srgbClr val="E74C3C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741553"/>
              <a:ext cx="203200" cy="2279853"/>
              <a:chOff x="0" y="0"/>
              <a:chExt cx="203200" cy="227985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3200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2279904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cubicBezTo>
                      <a:pt x="157734" y="0"/>
                      <a:pt x="203200" y="45466"/>
                      <a:pt x="203200" y="101600"/>
                    </a:cubicBezTo>
                    <a:lnTo>
                      <a:pt x="203200" y="2178304"/>
                    </a:lnTo>
                    <a:cubicBezTo>
                      <a:pt x="203200" y="2234438"/>
                      <a:pt x="157734" y="2279904"/>
                      <a:pt x="101600" y="2279904"/>
                    </a:cubicBezTo>
                    <a:cubicBezTo>
                      <a:pt x="45466" y="2279904"/>
                      <a:pt x="0" y="2234438"/>
                      <a:pt x="0" y="2178304"/>
                    </a:cubicBezTo>
                    <a:close/>
                  </a:path>
                </a:pathLst>
              </a:custGeom>
              <a:solidFill>
                <a:srgbClr val="E74C3C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49644" y="1002500"/>
              <a:ext cx="10407853" cy="709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"Poner telaraña, lodo o café en la herida“</a:t>
              </a:r>
            </a:p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No usar sal y saliva para curar heridas</a:t>
              </a:r>
            </a:p>
            <a:p>
              <a:pPr algn="l">
                <a:lnSpc>
                  <a:spcPts val="3562"/>
                </a:lnSpc>
              </a:pPr>
              <a:endPara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30200" y="2115096"/>
              <a:ext cx="10407853" cy="709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¡Infección segura!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30200" y="-38100"/>
              <a:ext cx="5670550" cy="746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r>
                <a:rPr lang="en-US" sz="3312" b="1">
                  <a:solidFill>
                    <a:srgbClr val="373B48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MITO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289030" y="906869"/>
              <a:ext cx="10407853" cy="1314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12F3C"/>
                  </a:solidFill>
                  <a:latin typeface="Arimo"/>
                  <a:ea typeface="Arimo"/>
                  <a:cs typeface="Arimo"/>
                  <a:sym typeface="Arimo"/>
                </a:rPr>
                <a:t>Solo Agua, Jabón y Trapos Limpios. Lo frío ayuda a desinflamar golpes. Los analgesicos funcionan en casos más fuertes.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87409" y="657039"/>
            <a:ext cx="5246370" cy="3501239"/>
            <a:chOff x="0" y="0"/>
            <a:chExt cx="812800" cy="542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542434"/>
            </a:xfrm>
            <a:custGeom>
              <a:avLst/>
              <a:gdLst/>
              <a:ahLst/>
              <a:cxnLst/>
              <a:rect l="l" t="t" r="r" b="b"/>
              <a:pathLst>
                <a:path w="812800" h="542434">
                  <a:moveTo>
                    <a:pt x="0" y="0"/>
                  </a:moveTo>
                  <a:lnTo>
                    <a:pt x="812800" y="0"/>
                  </a:lnTo>
                  <a:lnTo>
                    <a:pt x="812800" y="542434"/>
                  </a:lnTo>
                  <a:lnTo>
                    <a:pt x="0" y="542434"/>
                  </a:lnTo>
                  <a:close/>
                </a:path>
              </a:pathLst>
            </a:custGeom>
            <a:blipFill>
              <a:blip r:embed="rId4"/>
              <a:stretch>
                <a:fillRect t="-24921" b="-2492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368965" y="533343"/>
            <a:ext cx="5246370" cy="5353527"/>
            <a:chOff x="0" y="0"/>
            <a:chExt cx="812800" cy="82940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29401"/>
            </a:xfrm>
            <a:custGeom>
              <a:avLst/>
              <a:gdLst/>
              <a:ahLst/>
              <a:cxnLst/>
              <a:rect l="l" t="t" r="r" b="b"/>
              <a:pathLst>
                <a:path w="812800" h="829401">
                  <a:moveTo>
                    <a:pt x="0" y="0"/>
                  </a:moveTo>
                  <a:lnTo>
                    <a:pt x="812800" y="0"/>
                  </a:lnTo>
                  <a:lnTo>
                    <a:pt x="812800" y="829401"/>
                  </a:lnTo>
                  <a:lnTo>
                    <a:pt x="0" y="829401"/>
                  </a:lnTo>
                  <a:close/>
                </a:path>
              </a:pathLst>
            </a:custGeom>
            <a:blipFill>
              <a:blip r:embed="rId5"/>
              <a:stretch>
                <a:fillRect t="-11731" b="-1173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22628" y="4586903"/>
            <a:ext cx="6853238" cy="105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4"/>
              </a:lnSpc>
            </a:pPr>
            <a:r>
              <a:rPr lang="en-US" sz="6562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Truco de Experto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16427" y="5691947"/>
            <a:ext cx="7265640" cy="75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13"/>
              </a:lnSpc>
            </a:pPr>
            <a:r>
              <a:rPr lang="en-US" sz="4637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Mitos que NO debes creer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EFE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4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00389" y="706784"/>
            <a:ext cx="7429500" cy="94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Asegurar el Perímetro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1827467"/>
            <a:ext cx="5670652" cy="746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373B48"/>
                </a:solidFill>
                <a:latin typeface="Arimo Bold"/>
                <a:ea typeface="Arimo Bold"/>
                <a:cs typeface="Arimo Bold"/>
                <a:sym typeface="Arimo Bold"/>
              </a:rPr>
              <a:t>Tu Kit de Guardián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2575322"/>
            <a:ext cx="9445523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No necesitas cosas caras. Ubica en tu casa: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4264266"/>
            <a:ext cx="308967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02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48141" y="4903182"/>
            <a:ext cx="4580934" cy="38100"/>
            <a:chOff x="0" y="0"/>
            <a:chExt cx="6107913" cy="50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07938" cy="50800"/>
            </a:xfrm>
            <a:custGeom>
              <a:avLst/>
              <a:gdLst/>
              <a:ahLst/>
              <a:cxnLst/>
              <a:rect l="l" t="t" r="r" b="b"/>
              <a:pathLst>
                <a:path w="6107938" h="50800">
                  <a:moveTo>
                    <a:pt x="0" y="0"/>
                  </a:moveTo>
                  <a:lnTo>
                    <a:pt x="6107938" y="0"/>
                  </a:lnTo>
                  <a:lnTo>
                    <a:pt x="610793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74C3C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00389" y="5122257"/>
            <a:ext cx="3544043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rPr>
              <a:t>¿Dónde hay jabón?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56684" y="4351009"/>
            <a:ext cx="308967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764835" y="4941282"/>
            <a:ext cx="4581077" cy="38100"/>
            <a:chOff x="0" y="0"/>
            <a:chExt cx="6108103" cy="50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108065" cy="50800"/>
            </a:xfrm>
            <a:custGeom>
              <a:avLst/>
              <a:gdLst/>
              <a:ahLst/>
              <a:cxnLst/>
              <a:rect l="l" t="t" r="r" b="b"/>
              <a:pathLst>
                <a:path w="6108065" h="50800">
                  <a:moveTo>
                    <a:pt x="0" y="0"/>
                  </a:moveTo>
                  <a:lnTo>
                    <a:pt x="6108065" y="0"/>
                  </a:lnTo>
                  <a:lnTo>
                    <a:pt x="610806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74C3C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856684" y="5093682"/>
            <a:ext cx="4327179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rPr>
              <a:t>¿Dónde hay agua limpia?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4873" y="3092425"/>
            <a:ext cx="308967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01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00389" y="3589287"/>
            <a:ext cx="9445523" cy="47625"/>
            <a:chOff x="0" y="0"/>
            <a:chExt cx="12594031" cy="63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594082" cy="63500"/>
            </a:xfrm>
            <a:custGeom>
              <a:avLst/>
              <a:gdLst/>
              <a:ahLst/>
              <a:cxnLst/>
              <a:rect l="l" t="t" r="r" b="b"/>
              <a:pathLst>
                <a:path w="12594082" h="63500">
                  <a:moveTo>
                    <a:pt x="0" y="0"/>
                  </a:moveTo>
                  <a:lnTo>
                    <a:pt x="12594082" y="0"/>
                  </a:lnTo>
                  <a:lnTo>
                    <a:pt x="12594082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E74C3C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890451" y="3817887"/>
            <a:ext cx="4877248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rPr>
              <a:t>¿Dónde hay un trapo limpio?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90864" y="6203344"/>
            <a:ext cx="9455048" cy="3193494"/>
            <a:chOff x="0" y="0"/>
            <a:chExt cx="12606731" cy="4257992"/>
          </a:xfrm>
        </p:grpSpPr>
        <p:sp>
          <p:nvSpPr>
            <p:cNvPr id="26" name="Freeform 26"/>
            <p:cNvSpPr/>
            <p:nvPr/>
          </p:nvSpPr>
          <p:spPr>
            <a:xfrm>
              <a:off x="6350" y="12199"/>
              <a:ext cx="12594082" cy="4233447"/>
            </a:xfrm>
            <a:custGeom>
              <a:avLst/>
              <a:gdLst/>
              <a:ahLst/>
              <a:cxnLst/>
              <a:rect l="l" t="t" r="r" b="b"/>
              <a:pathLst>
                <a:path w="12594082" h="4233447">
                  <a:moveTo>
                    <a:pt x="0" y="304986"/>
                  </a:moveTo>
                  <a:cubicBezTo>
                    <a:pt x="0" y="136634"/>
                    <a:pt x="71374" y="0"/>
                    <a:pt x="159512" y="0"/>
                  </a:cubicBezTo>
                  <a:lnTo>
                    <a:pt x="12434570" y="0"/>
                  </a:lnTo>
                  <a:cubicBezTo>
                    <a:pt x="12522708" y="0"/>
                    <a:pt x="12594082" y="136634"/>
                    <a:pt x="12594082" y="304986"/>
                  </a:cubicBezTo>
                  <a:lnTo>
                    <a:pt x="12594082" y="3928462"/>
                  </a:lnTo>
                  <a:cubicBezTo>
                    <a:pt x="12594082" y="4096814"/>
                    <a:pt x="12522708" y="4233448"/>
                    <a:pt x="12434570" y="4233448"/>
                  </a:cubicBezTo>
                  <a:lnTo>
                    <a:pt x="159512" y="4233448"/>
                  </a:lnTo>
                  <a:cubicBezTo>
                    <a:pt x="71374" y="4233448"/>
                    <a:pt x="0" y="4096814"/>
                    <a:pt x="0" y="3928462"/>
                  </a:cubicBezTo>
                  <a:close/>
                </a:path>
              </a:pathLst>
            </a:custGeom>
            <a:solidFill>
              <a:srgbClr val="F9D5D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2606782" cy="4257846"/>
            </a:xfrm>
            <a:custGeom>
              <a:avLst/>
              <a:gdLst/>
              <a:ahLst/>
              <a:cxnLst/>
              <a:rect l="l" t="t" r="r" b="b"/>
              <a:pathLst>
                <a:path w="12606782" h="4257846">
                  <a:moveTo>
                    <a:pt x="0" y="317185"/>
                  </a:moveTo>
                  <a:cubicBezTo>
                    <a:pt x="0" y="142001"/>
                    <a:pt x="74295" y="0"/>
                    <a:pt x="165862" y="0"/>
                  </a:cubicBezTo>
                  <a:lnTo>
                    <a:pt x="12440920" y="0"/>
                  </a:lnTo>
                  <a:lnTo>
                    <a:pt x="12440920" y="12199"/>
                  </a:lnTo>
                  <a:lnTo>
                    <a:pt x="12440920" y="0"/>
                  </a:lnTo>
                  <a:cubicBezTo>
                    <a:pt x="12532487" y="0"/>
                    <a:pt x="12606782" y="142001"/>
                    <a:pt x="12606782" y="317185"/>
                  </a:cubicBezTo>
                  <a:lnTo>
                    <a:pt x="12600432" y="317185"/>
                  </a:lnTo>
                  <a:lnTo>
                    <a:pt x="12606782" y="317185"/>
                  </a:lnTo>
                  <a:lnTo>
                    <a:pt x="12606782" y="3940661"/>
                  </a:lnTo>
                  <a:lnTo>
                    <a:pt x="12600432" y="3940661"/>
                  </a:lnTo>
                  <a:lnTo>
                    <a:pt x="12606782" y="3940661"/>
                  </a:lnTo>
                  <a:cubicBezTo>
                    <a:pt x="12606782" y="4115845"/>
                    <a:pt x="12532487" y="4257846"/>
                    <a:pt x="12440920" y="4257846"/>
                  </a:cubicBezTo>
                  <a:lnTo>
                    <a:pt x="12440920" y="4245647"/>
                  </a:lnTo>
                  <a:lnTo>
                    <a:pt x="12440920" y="4257846"/>
                  </a:lnTo>
                  <a:lnTo>
                    <a:pt x="165862" y="4257846"/>
                  </a:lnTo>
                  <a:lnTo>
                    <a:pt x="165862" y="4245647"/>
                  </a:lnTo>
                  <a:lnTo>
                    <a:pt x="165862" y="4257846"/>
                  </a:lnTo>
                  <a:cubicBezTo>
                    <a:pt x="74295" y="4257846"/>
                    <a:pt x="0" y="4115845"/>
                    <a:pt x="0" y="3940661"/>
                  </a:cubicBezTo>
                  <a:lnTo>
                    <a:pt x="0" y="317185"/>
                  </a:lnTo>
                  <a:lnTo>
                    <a:pt x="6350" y="317185"/>
                  </a:lnTo>
                  <a:lnTo>
                    <a:pt x="0" y="317185"/>
                  </a:lnTo>
                  <a:moveTo>
                    <a:pt x="12700" y="317185"/>
                  </a:moveTo>
                  <a:lnTo>
                    <a:pt x="12700" y="3940661"/>
                  </a:lnTo>
                  <a:lnTo>
                    <a:pt x="6350" y="3940661"/>
                  </a:lnTo>
                  <a:lnTo>
                    <a:pt x="12700" y="3940661"/>
                  </a:lnTo>
                  <a:cubicBezTo>
                    <a:pt x="12700" y="4102425"/>
                    <a:pt x="81280" y="4233447"/>
                    <a:pt x="165862" y="4233447"/>
                  </a:cubicBezTo>
                  <a:lnTo>
                    <a:pt x="12440920" y="4233447"/>
                  </a:lnTo>
                  <a:cubicBezTo>
                    <a:pt x="12525501" y="4233447"/>
                    <a:pt x="12594082" y="4102181"/>
                    <a:pt x="12594082" y="3940661"/>
                  </a:cubicBezTo>
                  <a:lnTo>
                    <a:pt x="12594082" y="317185"/>
                  </a:lnTo>
                  <a:cubicBezTo>
                    <a:pt x="12594082" y="155421"/>
                    <a:pt x="12525501" y="24399"/>
                    <a:pt x="12440920" y="24399"/>
                  </a:cubicBezTo>
                  <a:lnTo>
                    <a:pt x="165862" y="24399"/>
                  </a:lnTo>
                  <a:lnTo>
                    <a:pt x="165862" y="12199"/>
                  </a:lnTo>
                  <a:lnTo>
                    <a:pt x="165862" y="24399"/>
                  </a:lnTo>
                  <a:cubicBezTo>
                    <a:pt x="81280" y="24399"/>
                    <a:pt x="12700" y="155665"/>
                    <a:pt x="12700" y="317185"/>
                  </a:cubicBezTo>
                  <a:close/>
                </a:path>
              </a:pathLst>
            </a:custGeom>
            <a:solidFill>
              <a:srgbClr val="DFBB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217309" y="6298594"/>
            <a:ext cx="3870400" cy="531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3349" b="1">
                <a:solidFill>
                  <a:srgbClr val="212F3C"/>
                </a:solidFill>
                <a:latin typeface="Arimo Bold"/>
                <a:ea typeface="Arimo Bold"/>
                <a:cs typeface="Arimo Bold"/>
                <a:sym typeface="Arimo Bold"/>
              </a:rPr>
              <a:t>El botiquín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01205" y="6791672"/>
            <a:ext cx="8249241" cy="267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187">
                <a:solidFill>
                  <a:srgbClr val="212F3C"/>
                </a:solidFill>
                <a:latin typeface="Arimo"/>
                <a:ea typeface="Arimo"/>
                <a:cs typeface="Arimo"/>
                <a:sym typeface="Arimo"/>
              </a:rPr>
              <a:t>Debe estar guardado en un lugar fresco y seco, A la vista de los adultos, pero fuera del alcance de niños pequeños. Debe tener material de curación: Gasas estériles, alcohol, curitas etc. Medicamentos: Pracetamol, ibuprofeno y demás que se ocupen en el hogar. Herramientas: Como un termómetro.</a:t>
            </a:r>
          </a:p>
          <a:p>
            <a:pPr algn="l">
              <a:lnSpc>
                <a:spcPts val="3562"/>
              </a:lnSpc>
            </a:pPr>
            <a:endParaRPr lang="en-US" sz="2187">
              <a:solidFill>
                <a:srgbClr val="212F3C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520</Words>
  <Application>Microsoft Office PowerPoint</Application>
  <PresentationFormat>Personalizado</PresentationFormat>
  <Paragraphs>75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Arimo Bold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MODULO-3-MISION-PRIMER-PASO.pptx</dc:title>
  <cp:lastModifiedBy>SOSA COSSIO JOFIEL</cp:lastModifiedBy>
  <cp:revision>2</cp:revision>
  <dcterms:created xsi:type="dcterms:W3CDTF">2006-08-16T00:00:00Z</dcterms:created>
  <dcterms:modified xsi:type="dcterms:W3CDTF">2026-02-04T21:43:34Z</dcterms:modified>
  <dc:identifier>DAHAPcKguGM</dc:identifier>
</cp:coreProperties>
</file>