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Noto Serif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5F9F2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200900" cy="10287000"/>
            <a:chOff x="0" y="0"/>
            <a:chExt cx="96012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01200" cy="13716000"/>
            </a:xfrm>
            <a:custGeom>
              <a:avLst/>
              <a:gdLst/>
              <a:ahLst/>
              <a:cxnLst/>
              <a:rect l="l" t="t" r="r" b="b"/>
              <a:pathLst>
                <a:path w="9601200" h="13716000">
                  <a:moveTo>
                    <a:pt x="0" y="0"/>
                  </a:moveTo>
                  <a:lnTo>
                    <a:pt x="9601200" y="0"/>
                  </a:lnTo>
                  <a:lnTo>
                    <a:pt x="96012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428" r="-2142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8" y="2320976"/>
            <a:ext cx="9445523" cy="275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🦟</a:t>
            </a:r>
            <a:r>
              <a:rPr lang="en-US" sz="5562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MÓDULO 4: CAZADORES DE ZUMBIDOS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8" y="5168503"/>
            <a:ext cx="9445523" cy="143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Misión: Combate al Dengue y Vectores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8" y="6925418"/>
            <a:ext cx="9445523" cy="101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El enemigo es pequeño pero peligroso. Únete a la patrulla para eliminar al mosquito.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5F9F2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22884" y="3028950"/>
            <a:ext cx="10431961" cy="6259116"/>
            <a:chOff x="0" y="0"/>
            <a:chExt cx="13909281" cy="83454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09294" cy="8345424"/>
            </a:xfrm>
            <a:custGeom>
              <a:avLst/>
              <a:gdLst/>
              <a:ahLst/>
              <a:cxnLst/>
              <a:rect l="l" t="t" r="r" b="b"/>
              <a:pathLst>
                <a:path w="13909294" h="8345424">
                  <a:moveTo>
                    <a:pt x="0" y="0"/>
                  </a:moveTo>
                  <a:lnTo>
                    <a:pt x="13909294" y="0"/>
                  </a:lnTo>
                  <a:lnTo>
                    <a:pt x="13909294" y="8345424"/>
                  </a:lnTo>
                  <a:lnTo>
                    <a:pt x="0" y="834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521" b="-552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42527" y="616403"/>
            <a:ext cx="10939532" cy="108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2"/>
              </a:lnSpc>
            </a:pPr>
            <a:r>
              <a:rPr lang="en-US" sz="6452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 Inspección del Terreno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838199"/>
            <a:ext cx="12784495" cy="86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33"/>
              </a:lnSpc>
            </a:pPr>
            <a:r>
              <a:rPr lang="en-US" sz="5211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Se busca: El Mosquito "Patas Blancas"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95600"/>
            <a:ext cx="5605281" cy="1265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0"/>
              </a:lnSpc>
            </a:pPr>
            <a:r>
              <a:rPr lang="en-US" sz="3230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Este enemigo vive en TU casa, no en el monte.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2527" y="4535149"/>
            <a:ext cx="5605281" cy="434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276" lvl="1" indent="-235638" algn="l">
              <a:lnSpc>
                <a:spcPts val="4924"/>
              </a:lnSpc>
              <a:buFont typeface="Arial"/>
              <a:buChar char="•"/>
            </a:pPr>
            <a:r>
              <a:rPr lang="en-US" sz="3124" b="1">
                <a:solidFill>
                  <a:srgbClr val="4B4A4A"/>
                </a:solidFill>
                <a:latin typeface="Arimo Bold"/>
                <a:ea typeface="Arimo Bold"/>
                <a:cs typeface="Arimo Bold"/>
                <a:sym typeface="Arimo Bold"/>
              </a:rPr>
              <a:t>Señas:</a:t>
            </a:r>
            <a:r>
              <a:rPr lang="en-US" sz="3124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 Negro con rayas blancas en las patas, además de delgado y con ese zumbido característico</a:t>
            </a:r>
          </a:p>
          <a:p>
            <a:pPr marL="471276" lvl="1" indent="-235638" algn="l">
              <a:lnSpc>
                <a:spcPts val="4924"/>
              </a:lnSpc>
              <a:buFont typeface="Arial"/>
              <a:buChar char="•"/>
            </a:pPr>
            <a:r>
              <a:rPr lang="en-US" sz="3124" b="1">
                <a:solidFill>
                  <a:srgbClr val="4B4A4A"/>
                </a:solidFill>
                <a:latin typeface="Arimo Bold"/>
                <a:ea typeface="Arimo Bold"/>
                <a:cs typeface="Arimo Bold"/>
                <a:sym typeface="Arimo Bold"/>
              </a:rPr>
              <a:t>Crimen:</a:t>
            </a:r>
            <a:r>
              <a:rPr lang="en-US" sz="3124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 Nos enferma a todos y es muy peligroso. ¡Búscalo!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5F9F2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62755" y="5057775"/>
            <a:ext cx="8067084" cy="2228850"/>
            <a:chOff x="0" y="0"/>
            <a:chExt cx="10756113" cy="2971800"/>
          </a:xfrm>
        </p:grpSpPr>
        <p:grpSp>
          <p:nvGrpSpPr>
            <p:cNvPr id="7" name="Group 7"/>
            <p:cNvGrpSpPr/>
            <p:nvPr/>
          </p:nvGrpSpPr>
          <p:grpSpPr>
            <a:xfrm>
              <a:off x="25400" y="0"/>
              <a:ext cx="10730713" cy="2971800"/>
              <a:chOff x="0" y="0"/>
              <a:chExt cx="10730713" cy="2971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0" y="32387"/>
                <a:ext cx="10679812" cy="2907090"/>
              </a:xfrm>
              <a:custGeom>
                <a:avLst/>
                <a:gdLst/>
                <a:ahLst/>
                <a:cxnLst/>
                <a:rect l="l" t="t" r="r" b="b"/>
                <a:pathLst>
                  <a:path w="10679812" h="2907090">
                    <a:moveTo>
                      <a:pt x="0" y="310919"/>
                    </a:moveTo>
                    <a:cubicBezTo>
                      <a:pt x="0" y="139266"/>
                      <a:pt x="111125" y="0"/>
                      <a:pt x="248031" y="0"/>
                    </a:cubicBezTo>
                    <a:lnTo>
                      <a:pt x="10431780" y="0"/>
                    </a:lnTo>
                    <a:cubicBezTo>
                      <a:pt x="10568813" y="0"/>
                      <a:pt x="10679812" y="139266"/>
                      <a:pt x="10679812" y="310919"/>
                    </a:cubicBezTo>
                    <a:lnTo>
                      <a:pt x="10679812" y="2596172"/>
                    </a:lnTo>
                    <a:cubicBezTo>
                      <a:pt x="10679812" y="2767825"/>
                      <a:pt x="10568687" y="2907091"/>
                      <a:pt x="10431780" y="2907091"/>
                    </a:cubicBezTo>
                    <a:lnTo>
                      <a:pt x="248031" y="2907091"/>
                    </a:lnTo>
                    <a:cubicBezTo>
                      <a:pt x="110998" y="2907091"/>
                      <a:pt x="0" y="2767825"/>
                      <a:pt x="0" y="2596172"/>
                    </a:cubicBezTo>
                    <a:close/>
                  </a:path>
                </a:pathLst>
              </a:custGeom>
              <a:solidFill>
                <a:srgbClr val="E5F9F2">
                  <a:alpha val="90196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0730612" cy="2971851"/>
              </a:xfrm>
              <a:custGeom>
                <a:avLst/>
                <a:gdLst/>
                <a:ahLst/>
                <a:cxnLst/>
                <a:rect l="l" t="t" r="r" b="b"/>
                <a:pathLst>
                  <a:path w="10730612" h="2971851">
                    <a:moveTo>
                      <a:pt x="0" y="343306"/>
                    </a:moveTo>
                    <a:cubicBezTo>
                      <a:pt x="0" y="153192"/>
                      <a:pt x="122809" y="0"/>
                      <a:pt x="273431" y="0"/>
                    </a:cubicBezTo>
                    <a:lnTo>
                      <a:pt x="10457180" y="0"/>
                    </a:lnTo>
                    <a:lnTo>
                      <a:pt x="10457180" y="32387"/>
                    </a:lnTo>
                    <a:lnTo>
                      <a:pt x="10457180" y="0"/>
                    </a:lnTo>
                    <a:cubicBezTo>
                      <a:pt x="10607802" y="0"/>
                      <a:pt x="10730612" y="153192"/>
                      <a:pt x="10730612" y="343306"/>
                    </a:cubicBezTo>
                    <a:lnTo>
                      <a:pt x="10705212" y="343306"/>
                    </a:lnTo>
                    <a:lnTo>
                      <a:pt x="10730612" y="343306"/>
                    </a:lnTo>
                    <a:lnTo>
                      <a:pt x="10730612" y="2628559"/>
                    </a:lnTo>
                    <a:lnTo>
                      <a:pt x="10705212" y="2628559"/>
                    </a:lnTo>
                    <a:lnTo>
                      <a:pt x="10730612" y="2628559"/>
                    </a:lnTo>
                    <a:cubicBezTo>
                      <a:pt x="10730612" y="2818673"/>
                      <a:pt x="10607802" y="2971851"/>
                      <a:pt x="10457180" y="2971851"/>
                    </a:cubicBezTo>
                    <a:lnTo>
                      <a:pt x="10457180" y="2939478"/>
                    </a:lnTo>
                    <a:lnTo>
                      <a:pt x="10457180" y="2971851"/>
                    </a:lnTo>
                    <a:lnTo>
                      <a:pt x="273431" y="2971851"/>
                    </a:lnTo>
                    <a:lnTo>
                      <a:pt x="273431" y="2939478"/>
                    </a:lnTo>
                    <a:lnTo>
                      <a:pt x="273431" y="2971851"/>
                    </a:lnTo>
                    <a:cubicBezTo>
                      <a:pt x="122809" y="2971851"/>
                      <a:pt x="0" y="2818673"/>
                      <a:pt x="0" y="2628559"/>
                    </a:cubicBezTo>
                    <a:lnTo>
                      <a:pt x="0" y="343306"/>
                    </a:lnTo>
                    <a:lnTo>
                      <a:pt x="25400" y="343306"/>
                    </a:lnTo>
                    <a:lnTo>
                      <a:pt x="0" y="343306"/>
                    </a:lnTo>
                    <a:moveTo>
                      <a:pt x="50800" y="343306"/>
                    </a:moveTo>
                    <a:lnTo>
                      <a:pt x="50800" y="2628559"/>
                    </a:lnTo>
                    <a:lnTo>
                      <a:pt x="25400" y="2628559"/>
                    </a:lnTo>
                    <a:lnTo>
                      <a:pt x="50800" y="2628559"/>
                    </a:lnTo>
                    <a:cubicBezTo>
                      <a:pt x="50800" y="2781913"/>
                      <a:pt x="150114" y="2907090"/>
                      <a:pt x="273431" y="2907090"/>
                    </a:cubicBezTo>
                    <a:lnTo>
                      <a:pt x="10457180" y="2907090"/>
                    </a:lnTo>
                    <a:cubicBezTo>
                      <a:pt x="10580624" y="2907090"/>
                      <a:pt x="10679812" y="2781913"/>
                      <a:pt x="10679812" y="2628559"/>
                    </a:cubicBezTo>
                    <a:lnTo>
                      <a:pt x="10679812" y="343306"/>
                    </a:lnTo>
                    <a:cubicBezTo>
                      <a:pt x="10679812" y="189952"/>
                      <a:pt x="10580498" y="64775"/>
                      <a:pt x="10457180" y="64775"/>
                    </a:cubicBezTo>
                    <a:lnTo>
                      <a:pt x="273431" y="64775"/>
                    </a:lnTo>
                    <a:lnTo>
                      <a:pt x="273431" y="32387"/>
                    </a:lnTo>
                    <a:lnTo>
                      <a:pt x="273431" y="64775"/>
                    </a:lnTo>
                    <a:cubicBezTo>
                      <a:pt x="150114" y="64775"/>
                      <a:pt x="50800" y="189952"/>
                      <a:pt x="50800" y="343306"/>
                    </a:cubicBezTo>
                    <a:close/>
                  </a:path>
                </a:pathLst>
              </a:custGeom>
              <a:solidFill>
                <a:srgbClr val="B7D5C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262608" cy="2946400"/>
              <a:chOff x="0" y="0"/>
              <a:chExt cx="203200" cy="2279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3200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2279904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cubicBezTo>
                      <a:pt x="157734" y="0"/>
                      <a:pt x="203200" y="45466"/>
                      <a:pt x="203200" y="101600"/>
                    </a:cubicBezTo>
                    <a:lnTo>
                      <a:pt x="203200" y="2178304"/>
                    </a:lnTo>
                    <a:cubicBezTo>
                      <a:pt x="203200" y="2234438"/>
                      <a:pt x="157734" y="2279904"/>
                      <a:pt x="101600" y="2279904"/>
                    </a:cubicBezTo>
                    <a:cubicBezTo>
                      <a:pt x="45466" y="2279904"/>
                      <a:pt x="0" y="2234438"/>
                      <a:pt x="0" y="2178304"/>
                    </a:cubicBezTo>
                    <a:close/>
                  </a:path>
                </a:pathLst>
              </a:custGeom>
              <a:solidFill>
                <a:srgbClr val="006747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41566" y="210910"/>
              <a:ext cx="4725391" cy="600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4B4A4A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Síntomas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41566" y="828675"/>
              <a:ext cx="9669856" cy="173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4B4A4A"/>
                  </a:solidFill>
                  <a:latin typeface="Arimo"/>
                  <a:ea typeface="Arimo"/>
                  <a:cs typeface="Arimo"/>
                  <a:sym typeface="Arimo"/>
                </a:rPr>
                <a:t>Fiebre alta, dolor detrás de los ojos y dolor de huesos, Malestar general, dolor de cabeza y algunas como el dengue evolucionan a ser extremadamente peligrosas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2755" y="7472769"/>
            <a:ext cx="8067227" cy="2228850"/>
            <a:chOff x="0" y="0"/>
            <a:chExt cx="10756303" cy="2971800"/>
          </a:xfrm>
        </p:grpSpPr>
        <p:grpSp>
          <p:nvGrpSpPr>
            <p:cNvPr id="15" name="Group 15"/>
            <p:cNvGrpSpPr/>
            <p:nvPr/>
          </p:nvGrpSpPr>
          <p:grpSpPr>
            <a:xfrm>
              <a:off x="25400" y="0"/>
              <a:ext cx="10730903" cy="2971800"/>
              <a:chOff x="0" y="0"/>
              <a:chExt cx="10730903" cy="2971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5400" y="32387"/>
                <a:ext cx="10680065" cy="2907090"/>
              </a:xfrm>
              <a:custGeom>
                <a:avLst/>
                <a:gdLst/>
                <a:ahLst/>
                <a:cxnLst/>
                <a:rect l="l" t="t" r="r" b="b"/>
                <a:pathLst>
                  <a:path w="10680065" h="2907090">
                    <a:moveTo>
                      <a:pt x="0" y="310919"/>
                    </a:moveTo>
                    <a:cubicBezTo>
                      <a:pt x="0" y="139266"/>
                      <a:pt x="111125" y="0"/>
                      <a:pt x="248031" y="0"/>
                    </a:cubicBezTo>
                    <a:lnTo>
                      <a:pt x="10432034" y="0"/>
                    </a:lnTo>
                    <a:cubicBezTo>
                      <a:pt x="10569067" y="0"/>
                      <a:pt x="10680065" y="139266"/>
                      <a:pt x="10680065" y="310919"/>
                    </a:cubicBezTo>
                    <a:lnTo>
                      <a:pt x="10680065" y="2596172"/>
                    </a:lnTo>
                    <a:cubicBezTo>
                      <a:pt x="10680065" y="2767825"/>
                      <a:pt x="10568940" y="2907091"/>
                      <a:pt x="10432034" y="2907091"/>
                    </a:cubicBezTo>
                    <a:lnTo>
                      <a:pt x="248031" y="2907091"/>
                    </a:lnTo>
                    <a:cubicBezTo>
                      <a:pt x="110998" y="2907091"/>
                      <a:pt x="0" y="2767825"/>
                      <a:pt x="0" y="2596172"/>
                    </a:cubicBezTo>
                    <a:close/>
                  </a:path>
                </a:pathLst>
              </a:custGeom>
              <a:solidFill>
                <a:srgbClr val="E5F9F2">
                  <a:alpha val="90196"/>
                </a:srgbClr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0730865" cy="2971851"/>
              </a:xfrm>
              <a:custGeom>
                <a:avLst/>
                <a:gdLst/>
                <a:ahLst/>
                <a:cxnLst/>
                <a:rect l="l" t="t" r="r" b="b"/>
                <a:pathLst>
                  <a:path w="10730865" h="2971851">
                    <a:moveTo>
                      <a:pt x="0" y="343306"/>
                    </a:moveTo>
                    <a:cubicBezTo>
                      <a:pt x="0" y="153192"/>
                      <a:pt x="122809" y="0"/>
                      <a:pt x="273431" y="0"/>
                    </a:cubicBezTo>
                    <a:lnTo>
                      <a:pt x="10457434" y="0"/>
                    </a:lnTo>
                    <a:lnTo>
                      <a:pt x="10457434" y="32387"/>
                    </a:lnTo>
                    <a:lnTo>
                      <a:pt x="10457434" y="0"/>
                    </a:lnTo>
                    <a:cubicBezTo>
                      <a:pt x="10608056" y="0"/>
                      <a:pt x="10730865" y="153192"/>
                      <a:pt x="10730865" y="343306"/>
                    </a:cubicBezTo>
                    <a:lnTo>
                      <a:pt x="10705465" y="343306"/>
                    </a:lnTo>
                    <a:lnTo>
                      <a:pt x="10730865" y="343306"/>
                    </a:lnTo>
                    <a:lnTo>
                      <a:pt x="10730865" y="2628559"/>
                    </a:lnTo>
                    <a:lnTo>
                      <a:pt x="10705465" y="2628559"/>
                    </a:lnTo>
                    <a:lnTo>
                      <a:pt x="10730865" y="2628559"/>
                    </a:lnTo>
                    <a:cubicBezTo>
                      <a:pt x="10730865" y="2818673"/>
                      <a:pt x="10608056" y="2971851"/>
                      <a:pt x="10457434" y="2971851"/>
                    </a:cubicBezTo>
                    <a:lnTo>
                      <a:pt x="10457434" y="2939478"/>
                    </a:lnTo>
                    <a:lnTo>
                      <a:pt x="10457434" y="2971851"/>
                    </a:lnTo>
                    <a:lnTo>
                      <a:pt x="273431" y="2971851"/>
                    </a:lnTo>
                    <a:lnTo>
                      <a:pt x="273431" y="2939478"/>
                    </a:lnTo>
                    <a:lnTo>
                      <a:pt x="273431" y="2971851"/>
                    </a:lnTo>
                    <a:cubicBezTo>
                      <a:pt x="122809" y="2971851"/>
                      <a:pt x="0" y="2818673"/>
                      <a:pt x="0" y="2628559"/>
                    </a:cubicBezTo>
                    <a:lnTo>
                      <a:pt x="0" y="343306"/>
                    </a:lnTo>
                    <a:lnTo>
                      <a:pt x="25400" y="343306"/>
                    </a:lnTo>
                    <a:lnTo>
                      <a:pt x="0" y="343306"/>
                    </a:lnTo>
                    <a:moveTo>
                      <a:pt x="50800" y="343306"/>
                    </a:moveTo>
                    <a:lnTo>
                      <a:pt x="50800" y="2628559"/>
                    </a:lnTo>
                    <a:lnTo>
                      <a:pt x="25400" y="2628559"/>
                    </a:lnTo>
                    <a:lnTo>
                      <a:pt x="50800" y="2628559"/>
                    </a:lnTo>
                    <a:cubicBezTo>
                      <a:pt x="50800" y="2781913"/>
                      <a:pt x="150114" y="2907090"/>
                      <a:pt x="273431" y="2907090"/>
                    </a:cubicBezTo>
                    <a:lnTo>
                      <a:pt x="10457434" y="2907090"/>
                    </a:lnTo>
                    <a:cubicBezTo>
                      <a:pt x="10580877" y="2907090"/>
                      <a:pt x="10680065" y="2781913"/>
                      <a:pt x="10680065" y="2628559"/>
                    </a:cubicBezTo>
                    <a:lnTo>
                      <a:pt x="10680065" y="343306"/>
                    </a:lnTo>
                    <a:cubicBezTo>
                      <a:pt x="10680065" y="189952"/>
                      <a:pt x="10580751" y="64775"/>
                      <a:pt x="10457434" y="64775"/>
                    </a:cubicBezTo>
                    <a:lnTo>
                      <a:pt x="273431" y="64775"/>
                    </a:lnTo>
                    <a:lnTo>
                      <a:pt x="273431" y="32387"/>
                    </a:lnTo>
                    <a:lnTo>
                      <a:pt x="273431" y="64775"/>
                    </a:lnTo>
                    <a:cubicBezTo>
                      <a:pt x="150114" y="64775"/>
                      <a:pt x="50800" y="189952"/>
                      <a:pt x="50800" y="343306"/>
                    </a:cubicBezTo>
                    <a:close/>
                  </a:path>
                </a:pathLst>
              </a:custGeom>
              <a:solidFill>
                <a:srgbClr val="B7D5CA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262608" cy="2946400"/>
              <a:chOff x="0" y="0"/>
              <a:chExt cx="203200" cy="227985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03200" cy="2279904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2279904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cubicBezTo>
                      <a:pt x="157734" y="0"/>
                      <a:pt x="203200" y="45466"/>
                      <a:pt x="203200" y="101600"/>
                    </a:cubicBezTo>
                    <a:lnTo>
                      <a:pt x="203200" y="2178304"/>
                    </a:lnTo>
                    <a:cubicBezTo>
                      <a:pt x="203200" y="2234438"/>
                      <a:pt x="157734" y="2279904"/>
                      <a:pt x="101600" y="2279904"/>
                    </a:cubicBezTo>
                    <a:cubicBezTo>
                      <a:pt x="45466" y="2279904"/>
                      <a:pt x="0" y="2234438"/>
                      <a:pt x="0" y="2178304"/>
                    </a:cubicBezTo>
                    <a:close/>
                  </a:path>
                </a:pathLst>
              </a:custGeom>
              <a:solidFill>
                <a:srgbClr val="006747"/>
              </a:solid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30908" y="210910"/>
              <a:ext cx="4725391" cy="600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4B4A4A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Consecuencia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30908" y="963422"/>
              <a:ext cx="9670059" cy="1542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65"/>
                </a:lnSpc>
              </a:pPr>
              <a:r>
                <a:rPr lang="en-US" sz="2987">
                  <a:solidFill>
                    <a:srgbClr val="4B4A4A"/>
                  </a:solidFill>
                  <a:latin typeface="Arimo"/>
                  <a:ea typeface="Arimo"/>
                  <a:cs typeface="Arimo"/>
                  <a:sym typeface="Arimo"/>
                </a:rPr>
                <a:t>¡Te saca del juego por semanas! E incluso deja secuelas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613530" y="0"/>
            <a:ext cx="8410245" cy="10287000"/>
            <a:chOff x="0" y="0"/>
            <a:chExt cx="11213660" cy="13716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213660" cy="13716000"/>
            </a:xfrm>
            <a:custGeom>
              <a:avLst/>
              <a:gdLst/>
              <a:ahLst/>
              <a:cxnLst/>
              <a:rect l="l" t="t" r="r" b="b"/>
              <a:pathLst>
                <a:path w="11213660" h="13716000">
                  <a:moveTo>
                    <a:pt x="0" y="0"/>
                  </a:moveTo>
                  <a:lnTo>
                    <a:pt x="11213660" y="0"/>
                  </a:lnTo>
                  <a:lnTo>
                    <a:pt x="1121366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359" r="-33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3188" y="662144"/>
            <a:ext cx="708823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 Amenaza Oculta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2755" y="1861876"/>
            <a:ext cx="8384829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 Fiebre "Quebrantahuesos"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4138" y="2958485"/>
            <a:ext cx="7808566" cy="163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6"/>
              </a:lnSpc>
            </a:pPr>
            <a:r>
              <a:rPr lang="en-US" sz="26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El mosquito transmite Dengue, Zika y Chikungunya, 3 enfermedades peligrosas y mortales si son mal tratadas.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5F9F2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007956"/>
            <a:ext cx="5434460" cy="1134066"/>
            <a:chOff x="0" y="0"/>
            <a:chExt cx="7245947" cy="1512087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7245985" cy="1512062"/>
            </a:xfrm>
            <a:custGeom>
              <a:avLst/>
              <a:gdLst/>
              <a:ahLst/>
              <a:cxnLst/>
              <a:rect l="l" t="t" r="r" b="b"/>
              <a:pathLst>
                <a:path w="7245985" h="1512062">
                  <a:moveTo>
                    <a:pt x="0" y="0"/>
                  </a:moveTo>
                  <a:lnTo>
                    <a:pt x="7245985" y="0"/>
                  </a:lnTo>
                  <a:lnTo>
                    <a:pt x="7245985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5" r="-65" b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63232" y="3007956"/>
            <a:ext cx="5434460" cy="1134066"/>
            <a:chOff x="0" y="0"/>
            <a:chExt cx="7245947" cy="1512087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7245985" cy="1512062"/>
            </a:xfrm>
            <a:custGeom>
              <a:avLst/>
              <a:gdLst/>
              <a:ahLst/>
              <a:cxnLst/>
              <a:rect l="l" t="t" r="r" b="b"/>
              <a:pathLst>
                <a:path w="7245985" h="1512062">
                  <a:moveTo>
                    <a:pt x="0" y="0"/>
                  </a:moveTo>
                  <a:lnTo>
                    <a:pt x="7245985" y="0"/>
                  </a:lnTo>
                  <a:lnTo>
                    <a:pt x="7245985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5" r="-65" b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824840" y="3007956"/>
            <a:ext cx="5434460" cy="1134066"/>
            <a:chOff x="0" y="0"/>
            <a:chExt cx="7245947" cy="1512087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7245985" cy="1512062"/>
            </a:xfrm>
            <a:custGeom>
              <a:avLst/>
              <a:gdLst/>
              <a:ahLst/>
              <a:cxnLst/>
              <a:rect l="l" t="t" r="r" b="b"/>
              <a:pathLst>
                <a:path w="7245985" h="1512062">
                  <a:moveTo>
                    <a:pt x="0" y="0"/>
                  </a:moveTo>
                  <a:lnTo>
                    <a:pt x="7245985" y="0"/>
                  </a:lnTo>
                  <a:lnTo>
                    <a:pt x="7245985" y="1512062"/>
                  </a:lnTo>
                  <a:lnTo>
                    <a:pt x="0" y="1512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5" r="-65" b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04466" y="6127352"/>
            <a:ext cx="7024451" cy="3877662"/>
            <a:chOff x="0" y="0"/>
            <a:chExt cx="927539" cy="5120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7539" cy="512023"/>
            </a:xfrm>
            <a:custGeom>
              <a:avLst/>
              <a:gdLst/>
              <a:ahLst/>
              <a:cxnLst/>
              <a:rect l="l" t="t" r="r" b="b"/>
              <a:pathLst>
                <a:path w="927539" h="512023">
                  <a:moveTo>
                    <a:pt x="0" y="0"/>
                  </a:moveTo>
                  <a:lnTo>
                    <a:pt x="927539" y="0"/>
                  </a:lnTo>
                  <a:lnTo>
                    <a:pt x="927539" y="512023"/>
                  </a:lnTo>
                  <a:lnTo>
                    <a:pt x="0" y="512023"/>
                  </a:lnTo>
                  <a:close/>
                </a:path>
              </a:pathLst>
            </a:custGeom>
            <a:blipFill>
              <a:blip r:embed="rId7"/>
              <a:stretch>
                <a:fillRect t="-948" b="-94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2238" y="360113"/>
            <a:ext cx="8084496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Inteligencia de Campo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445838"/>
            <a:ext cx="6590109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El Secreto del Enemigo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259053"/>
            <a:ext cx="16303523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Nacen en el AGUA LIMPIA de tu patio. Antes de volar, son "gusarapos" (Larvas).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90443" y="4467963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Huevos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90443" y="4895397"/>
            <a:ext cx="4867427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En el agua quieta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10210" y="4467963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Larvas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46748" y="4895397"/>
            <a:ext cx="4867427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Los "gusarapos"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44670" y="4467963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Mosquito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44670" y="4895397"/>
            <a:ext cx="4867427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Listo para picar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7169" y="5539525"/>
            <a:ext cx="16303523" cy="88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187" b="1">
                <a:solidFill>
                  <a:srgbClr val="4B4A4A"/>
                </a:solidFill>
                <a:latin typeface="Arimo Bold"/>
                <a:ea typeface="Arimo Bold"/>
                <a:cs typeface="Arimo Bold"/>
                <a:sym typeface="Arimo Bold"/>
              </a:rPr>
              <a:t>Viven en:</a:t>
            </a: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 Floreros, llantas, tapitas y cualquier lugar no cerrado en el que se acumule agua </a:t>
            </a:r>
          </a:p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187" b="1">
                <a:solidFill>
                  <a:srgbClr val="4B4A4A"/>
                </a:solidFill>
                <a:latin typeface="Arimo Bold"/>
                <a:ea typeface="Arimo Bold"/>
                <a:cs typeface="Arimo Bold"/>
                <a:sym typeface="Arimo Bold"/>
              </a:rPr>
              <a:t>Si quitas el agua, matas al enemigo antes de que nazca.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5F9F2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119635"/>
            <a:ext cx="9813722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 Herramienta de Defensa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128542"/>
            <a:ext cx="5670652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Los 4 Super Verbos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87476" y="3276752"/>
            <a:ext cx="8019459" cy="2796330"/>
            <a:chOff x="0" y="0"/>
            <a:chExt cx="10692613" cy="3728441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10679938" cy="3715766"/>
            </a:xfrm>
            <a:custGeom>
              <a:avLst/>
              <a:gdLst/>
              <a:ahLst/>
              <a:cxnLst/>
              <a:rect l="l" t="t" r="r" b="b"/>
              <a:pathLst>
                <a:path w="10679938" h="3715766">
                  <a:moveTo>
                    <a:pt x="0" y="340233"/>
                  </a:moveTo>
                  <a:cubicBezTo>
                    <a:pt x="0" y="152273"/>
                    <a:pt x="152654" y="0"/>
                    <a:pt x="340995" y="0"/>
                  </a:cubicBezTo>
                  <a:lnTo>
                    <a:pt x="10338943" y="0"/>
                  </a:lnTo>
                  <a:cubicBezTo>
                    <a:pt x="10527285" y="0"/>
                    <a:pt x="10679938" y="152273"/>
                    <a:pt x="10679938" y="340233"/>
                  </a:cubicBezTo>
                  <a:lnTo>
                    <a:pt x="10679938" y="3375533"/>
                  </a:lnTo>
                  <a:cubicBezTo>
                    <a:pt x="10679938" y="3563493"/>
                    <a:pt x="10527285" y="3715766"/>
                    <a:pt x="10338943" y="3715766"/>
                  </a:cubicBezTo>
                  <a:lnTo>
                    <a:pt x="340995" y="3715766"/>
                  </a:lnTo>
                  <a:cubicBezTo>
                    <a:pt x="152654" y="3715766"/>
                    <a:pt x="0" y="3563366"/>
                    <a:pt x="0" y="3375533"/>
                  </a:cubicBezTo>
                  <a:close/>
                </a:path>
              </a:pathLst>
            </a:custGeom>
            <a:solidFill>
              <a:srgbClr val="D1EFE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692638" cy="3728466"/>
            </a:xfrm>
            <a:custGeom>
              <a:avLst/>
              <a:gdLst/>
              <a:ahLst/>
              <a:cxnLst/>
              <a:rect l="l" t="t" r="r" b="b"/>
              <a:pathLst>
                <a:path w="10692638" h="3728466">
                  <a:moveTo>
                    <a:pt x="0" y="346583"/>
                  </a:moveTo>
                  <a:cubicBezTo>
                    <a:pt x="0" y="155194"/>
                    <a:pt x="155575" y="0"/>
                    <a:pt x="347345" y="0"/>
                  </a:cubicBezTo>
                  <a:lnTo>
                    <a:pt x="10345293" y="0"/>
                  </a:lnTo>
                  <a:lnTo>
                    <a:pt x="10345293" y="6350"/>
                  </a:lnTo>
                  <a:lnTo>
                    <a:pt x="10345293" y="0"/>
                  </a:lnTo>
                  <a:cubicBezTo>
                    <a:pt x="10537063" y="0"/>
                    <a:pt x="10692638" y="155194"/>
                    <a:pt x="10692638" y="346583"/>
                  </a:cubicBezTo>
                  <a:lnTo>
                    <a:pt x="10686288" y="346583"/>
                  </a:lnTo>
                  <a:lnTo>
                    <a:pt x="10692638" y="346583"/>
                  </a:lnTo>
                  <a:lnTo>
                    <a:pt x="10692638" y="3381883"/>
                  </a:lnTo>
                  <a:lnTo>
                    <a:pt x="10686288" y="3381883"/>
                  </a:lnTo>
                  <a:lnTo>
                    <a:pt x="10692638" y="3381883"/>
                  </a:lnTo>
                  <a:cubicBezTo>
                    <a:pt x="10692638" y="3573272"/>
                    <a:pt x="10537063" y="3728466"/>
                    <a:pt x="10345293" y="3728466"/>
                  </a:cubicBezTo>
                  <a:lnTo>
                    <a:pt x="10345293" y="3722116"/>
                  </a:lnTo>
                  <a:lnTo>
                    <a:pt x="10345293" y="3728466"/>
                  </a:lnTo>
                  <a:lnTo>
                    <a:pt x="347345" y="3728466"/>
                  </a:lnTo>
                  <a:lnTo>
                    <a:pt x="347345" y="3722116"/>
                  </a:lnTo>
                  <a:lnTo>
                    <a:pt x="347345" y="3728466"/>
                  </a:lnTo>
                  <a:cubicBezTo>
                    <a:pt x="155575" y="3728466"/>
                    <a:pt x="0" y="3573272"/>
                    <a:pt x="0" y="3381883"/>
                  </a:cubicBezTo>
                  <a:lnTo>
                    <a:pt x="0" y="346583"/>
                  </a:lnTo>
                  <a:lnTo>
                    <a:pt x="6350" y="346583"/>
                  </a:lnTo>
                  <a:lnTo>
                    <a:pt x="0" y="346583"/>
                  </a:lnTo>
                  <a:moveTo>
                    <a:pt x="12700" y="346583"/>
                  </a:moveTo>
                  <a:lnTo>
                    <a:pt x="12700" y="3381883"/>
                  </a:lnTo>
                  <a:lnTo>
                    <a:pt x="6350" y="3381883"/>
                  </a:lnTo>
                  <a:lnTo>
                    <a:pt x="12700" y="3381883"/>
                  </a:lnTo>
                  <a:cubicBezTo>
                    <a:pt x="12700" y="3566287"/>
                    <a:pt x="162560" y="3715766"/>
                    <a:pt x="347345" y="3715766"/>
                  </a:cubicBezTo>
                  <a:lnTo>
                    <a:pt x="10345293" y="3715766"/>
                  </a:lnTo>
                  <a:cubicBezTo>
                    <a:pt x="10530078" y="3715766"/>
                    <a:pt x="10679938" y="3566287"/>
                    <a:pt x="10679938" y="3381883"/>
                  </a:cubicBezTo>
                  <a:lnTo>
                    <a:pt x="10679938" y="346583"/>
                  </a:lnTo>
                  <a:cubicBezTo>
                    <a:pt x="10679938" y="162179"/>
                    <a:pt x="10530078" y="12700"/>
                    <a:pt x="10345293" y="12700"/>
                  </a:cubicBezTo>
                  <a:lnTo>
                    <a:pt x="347345" y="12700"/>
                  </a:lnTo>
                  <a:lnTo>
                    <a:pt x="347345" y="6350"/>
                  </a:lnTo>
                  <a:lnTo>
                    <a:pt x="347345" y="12700"/>
                  </a:lnTo>
                  <a:cubicBezTo>
                    <a:pt x="162560" y="12700"/>
                    <a:pt x="12700" y="162179"/>
                    <a:pt x="12700" y="346583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5284" y="3574552"/>
            <a:ext cx="850554" cy="850554"/>
            <a:chOff x="0" y="0"/>
            <a:chExt cx="1134072" cy="11340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Freeform 13" descr="preencoded.png"/>
          <p:cNvSpPr/>
          <p:nvPr/>
        </p:nvSpPr>
        <p:spPr>
          <a:xfrm>
            <a:off x="1519238" y="3808362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975" b="-10975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1285284" y="4583459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1. LAVA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5284" y="5058478"/>
            <a:ext cx="7423842" cy="132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1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Cubetas, pilas con jabón y cualquier lugar donde acumules agua </a:t>
            </a:r>
          </a:p>
          <a:p>
            <a:pPr algn="l">
              <a:lnSpc>
                <a:spcPts val="3562"/>
              </a:lnSpc>
            </a:pPr>
            <a:endParaRPr lang="en-US" sz="2187">
              <a:solidFill>
                <a:srgbClr val="4B4A4A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9280922" y="3276752"/>
            <a:ext cx="8019602" cy="2796330"/>
            <a:chOff x="0" y="0"/>
            <a:chExt cx="10692803" cy="3728441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10680064" cy="3715766"/>
            </a:xfrm>
            <a:custGeom>
              <a:avLst/>
              <a:gdLst/>
              <a:ahLst/>
              <a:cxnLst/>
              <a:rect l="l" t="t" r="r" b="b"/>
              <a:pathLst>
                <a:path w="10680064" h="3715766">
                  <a:moveTo>
                    <a:pt x="0" y="340233"/>
                  </a:moveTo>
                  <a:cubicBezTo>
                    <a:pt x="0" y="152273"/>
                    <a:pt x="152654" y="0"/>
                    <a:pt x="340995" y="0"/>
                  </a:cubicBezTo>
                  <a:lnTo>
                    <a:pt x="10339070" y="0"/>
                  </a:lnTo>
                  <a:cubicBezTo>
                    <a:pt x="10527411" y="0"/>
                    <a:pt x="10680064" y="152273"/>
                    <a:pt x="10680064" y="340233"/>
                  </a:cubicBezTo>
                  <a:lnTo>
                    <a:pt x="10680064" y="3375533"/>
                  </a:lnTo>
                  <a:cubicBezTo>
                    <a:pt x="10680064" y="3563493"/>
                    <a:pt x="10527411" y="3715766"/>
                    <a:pt x="10339070" y="3715766"/>
                  </a:cubicBezTo>
                  <a:lnTo>
                    <a:pt x="340995" y="3715766"/>
                  </a:lnTo>
                  <a:cubicBezTo>
                    <a:pt x="152654" y="3715766"/>
                    <a:pt x="0" y="3563366"/>
                    <a:pt x="0" y="3375533"/>
                  </a:cubicBezTo>
                  <a:close/>
                </a:path>
              </a:pathLst>
            </a:custGeom>
            <a:solidFill>
              <a:srgbClr val="D1EFE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0692764" cy="3728466"/>
            </a:xfrm>
            <a:custGeom>
              <a:avLst/>
              <a:gdLst/>
              <a:ahLst/>
              <a:cxnLst/>
              <a:rect l="l" t="t" r="r" b="b"/>
              <a:pathLst>
                <a:path w="10692764" h="3728466">
                  <a:moveTo>
                    <a:pt x="0" y="346583"/>
                  </a:moveTo>
                  <a:cubicBezTo>
                    <a:pt x="0" y="155194"/>
                    <a:pt x="155575" y="0"/>
                    <a:pt x="347345" y="0"/>
                  </a:cubicBezTo>
                  <a:lnTo>
                    <a:pt x="10345420" y="0"/>
                  </a:lnTo>
                  <a:lnTo>
                    <a:pt x="10345420" y="6350"/>
                  </a:lnTo>
                  <a:lnTo>
                    <a:pt x="10345420" y="0"/>
                  </a:lnTo>
                  <a:cubicBezTo>
                    <a:pt x="10537189" y="0"/>
                    <a:pt x="10692764" y="155194"/>
                    <a:pt x="10692764" y="346583"/>
                  </a:cubicBezTo>
                  <a:lnTo>
                    <a:pt x="10686414" y="346583"/>
                  </a:lnTo>
                  <a:lnTo>
                    <a:pt x="10692764" y="346583"/>
                  </a:lnTo>
                  <a:lnTo>
                    <a:pt x="10692764" y="3381883"/>
                  </a:lnTo>
                  <a:lnTo>
                    <a:pt x="10686414" y="3381883"/>
                  </a:lnTo>
                  <a:lnTo>
                    <a:pt x="10692764" y="3381883"/>
                  </a:lnTo>
                  <a:cubicBezTo>
                    <a:pt x="10692764" y="3573272"/>
                    <a:pt x="10537189" y="3728466"/>
                    <a:pt x="10345420" y="3728466"/>
                  </a:cubicBezTo>
                  <a:lnTo>
                    <a:pt x="10345420" y="3722116"/>
                  </a:lnTo>
                  <a:lnTo>
                    <a:pt x="10345420" y="3728466"/>
                  </a:lnTo>
                  <a:lnTo>
                    <a:pt x="347345" y="3728466"/>
                  </a:lnTo>
                  <a:lnTo>
                    <a:pt x="347345" y="3722116"/>
                  </a:lnTo>
                  <a:lnTo>
                    <a:pt x="347345" y="3728466"/>
                  </a:lnTo>
                  <a:cubicBezTo>
                    <a:pt x="155575" y="3728466"/>
                    <a:pt x="0" y="3573272"/>
                    <a:pt x="0" y="3381883"/>
                  </a:cubicBezTo>
                  <a:lnTo>
                    <a:pt x="0" y="346583"/>
                  </a:lnTo>
                  <a:lnTo>
                    <a:pt x="6350" y="346583"/>
                  </a:lnTo>
                  <a:lnTo>
                    <a:pt x="0" y="346583"/>
                  </a:lnTo>
                  <a:moveTo>
                    <a:pt x="12700" y="346583"/>
                  </a:moveTo>
                  <a:lnTo>
                    <a:pt x="12700" y="3381883"/>
                  </a:lnTo>
                  <a:lnTo>
                    <a:pt x="6350" y="3381883"/>
                  </a:lnTo>
                  <a:lnTo>
                    <a:pt x="12700" y="3381883"/>
                  </a:lnTo>
                  <a:cubicBezTo>
                    <a:pt x="12700" y="3566287"/>
                    <a:pt x="162560" y="3715766"/>
                    <a:pt x="347345" y="3715766"/>
                  </a:cubicBezTo>
                  <a:lnTo>
                    <a:pt x="10345420" y="3715766"/>
                  </a:lnTo>
                  <a:cubicBezTo>
                    <a:pt x="10530205" y="3715766"/>
                    <a:pt x="10680064" y="3566287"/>
                    <a:pt x="10680064" y="3381883"/>
                  </a:cubicBezTo>
                  <a:lnTo>
                    <a:pt x="10680064" y="346583"/>
                  </a:lnTo>
                  <a:cubicBezTo>
                    <a:pt x="10680065" y="162179"/>
                    <a:pt x="10530332" y="12700"/>
                    <a:pt x="10345420" y="12700"/>
                  </a:cubicBezTo>
                  <a:lnTo>
                    <a:pt x="347345" y="12700"/>
                  </a:lnTo>
                  <a:lnTo>
                    <a:pt x="347345" y="6350"/>
                  </a:lnTo>
                  <a:lnTo>
                    <a:pt x="347345" y="12700"/>
                  </a:lnTo>
                  <a:cubicBezTo>
                    <a:pt x="162560" y="12700"/>
                    <a:pt x="12700" y="162179"/>
                    <a:pt x="12700" y="346583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78731" y="3574552"/>
            <a:ext cx="850554" cy="850554"/>
            <a:chOff x="0" y="0"/>
            <a:chExt cx="1134072" cy="11340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1" name="Freeform 21" descr="preencoded.png"/>
          <p:cNvSpPr/>
          <p:nvPr/>
        </p:nvSpPr>
        <p:spPr>
          <a:xfrm>
            <a:off x="9812684" y="3808362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074" r="-1707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2" name="TextBox 22"/>
          <p:cNvSpPr txBox="1"/>
          <p:nvPr/>
        </p:nvSpPr>
        <p:spPr>
          <a:xfrm>
            <a:off x="9578731" y="4699102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2. TAPA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78731" y="5216871"/>
            <a:ext cx="7423995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Lugares de acumulación de agua (rotoplas o tambos)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87476" y="6347069"/>
            <a:ext cx="8019459" cy="2796330"/>
            <a:chOff x="0" y="0"/>
            <a:chExt cx="10692613" cy="3728441"/>
          </a:xfrm>
        </p:grpSpPr>
        <p:sp>
          <p:nvSpPr>
            <p:cNvPr id="25" name="Freeform 25"/>
            <p:cNvSpPr/>
            <p:nvPr/>
          </p:nvSpPr>
          <p:spPr>
            <a:xfrm>
              <a:off x="6350" y="6350"/>
              <a:ext cx="10679938" cy="3715766"/>
            </a:xfrm>
            <a:custGeom>
              <a:avLst/>
              <a:gdLst/>
              <a:ahLst/>
              <a:cxnLst/>
              <a:rect l="l" t="t" r="r" b="b"/>
              <a:pathLst>
                <a:path w="10679938" h="3715766">
                  <a:moveTo>
                    <a:pt x="0" y="340233"/>
                  </a:moveTo>
                  <a:cubicBezTo>
                    <a:pt x="0" y="152273"/>
                    <a:pt x="152654" y="0"/>
                    <a:pt x="340995" y="0"/>
                  </a:cubicBezTo>
                  <a:lnTo>
                    <a:pt x="10338943" y="0"/>
                  </a:lnTo>
                  <a:cubicBezTo>
                    <a:pt x="10527285" y="0"/>
                    <a:pt x="10679938" y="152273"/>
                    <a:pt x="10679938" y="340233"/>
                  </a:cubicBezTo>
                  <a:lnTo>
                    <a:pt x="10679938" y="3375533"/>
                  </a:lnTo>
                  <a:cubicBezTo>
                    <a:pt x="10679938" y="3563493"/>
                    <a:pt x="10527285" y="3715766"/>
                    <a:pt x="10338943" y="3715766"/>
                  </a:cubicBezTo>
                  <a:lnTo>
                    <a:pt x="340995" y="3715766"/>
                  </a:lnTo>
                  <a:cubicBezTo>
                    <a:pt x="152654" y="3715766"/>
                    <a:pt x="0" y="3563366"/>
                    <a:pt x="0" y="3375533"/>
                  </a:cubicBezTo>
                  <a:close/>
                </a:path>
              </a:pathLst>
            </a:custGeom>
            <a:solidFill>
              <a:srgbClr val="D1EFE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0692638" cy="3728466"/>
            </a:xfrm>
            <a:custGeom>
              <a:avLst/>
              <a:gdLst/>
              <a:ahLst/>
              <a:cxnLst/>
              <a:rect l="l" t="t" r="r" b="b"/>
              <a:pathLst>
                <a:path w="10692638" h="3728466">
                  <a:moveTo>
                    <a:pt x="0" y="346583"/>
                  </a:moveTo>
                  <a:cubicBezTo>
                    <a:pt x="0" y="155194"/>
                    <a:pt x="155575" y="0"/>
                    <a:pt x="347345" y="0"/>
                  </a:cubicBezTo>
                  <a:lnTo>
                    <a:pt x="10345293" y="0"/>
                  </a:lnTo>
                  <a:lnTo>
                    <a:pt x="10345293" y="6350"/>
                  </a:lnTo>
                  <a:lnTo>
                    <a:pt x="10345293" y="0"/>
                  </a:lnTo>
                  <a:cubicBezTo>
                    <a:pt x="10537063" y="0"/>
                    <a:pt x="10692638" y="155194"/>
                    <a:pt x="10692638" y="346583"/>
                  </a:cubicBezTo>
                  <a:lnTo>
                    <a:pt x="10686288" y="346583"/>
                  </a:lnTo>
                  <a:lnTo>
                    <a:pt x="10692638" y="346583"/>
                  </a:lnTo>
                  <a:lnTo>
                    <a:pt x="10692638" y="3381883"/>
                  </a:lnTo>
                  <a:lnTo>
                    <a:pt x="10686288" y="3381883"/>
                  </a:lnTo>
                  <a:lnTo>
                    <a:pt x="10692638" y="3381883"/>
                  </a:lnTo>
                  <a:cubicBezTo>
                    <a:pt x="10692638" y="3573272"/>
                    <a:pt x="10537063" y="3728466"/>
                    <a:pt x="10345293" y="3728466"/>
                  </a:cubicBezTo>
                  <a:lnTo>
                    <a:pt x="10345293" y="3722116"/>
                  </a:lnTo>
                  <a:lnTo>
                    <a:pt x="10345293" y="3728466"/>
                  </a:lnTo>
                  <a:lnTo>
                    <a:pt x="347345" y="3728466"/>
                  </a:lnTo>
                  <a:lnTo>
                    <a:pt x="347345" y="3722116"/>
                  </a:lnTo>
                  <a:lnTo>
                    <a:pt x="347345" y="3728466"/>
                  </a:lnTo>
                  <a:cubicBezTo>
                    <a:pt x="155575" y="3728466"/>
                    <a:pt x="0" y="3573272"/>
                    <a:pt x="0" y="3381883"/>
                  </a:cubicBezTo>
                  <a:lnTo>
                    <a:pt x="0" y="346583"/>
                  </a:lnTo>
                  <a:lnTo>
                    <a:pt x="6350" y="346583"/>
                  </a:lnTo>
                  <a:lnTo>
                    <a:pt x="0" y="346583"/>
                  </a:lnTo>
                  <a:moveTo>
                    <a:pt x="12700" y="346583"/>
                  </a:moveTo>
                  <a:lnTo>
                    <a:pt x="12700" y="3381883"/>
                  </a:lnTo>
                  <a:lnTo>
                    <a:pt x="6350" y="3381883"/>
                  </a:lnTo>
                  <a:lnTo>
                    <a:pt x="12700" y="3381883"/>
                  </a:lnTo>
                  <a:cubicBezTo>
                    <a:pt x="12700" y="3566287"/>
                    <a:pt x="162560" y="3715766"/>
                    <a:pt x="347345" y="3715766"/>
                  </a:cubicBezTo>
                  <a:lnTo>
                    <a:pt x="10345293" y="3715766"/>
                  </a:lnTo>
                  <a:cubicBezTo>
                    <a:pt x="10530078" y="3715766"/>
                    <a:pt x="10679938" y="3566287"/>
                    <a:pt x="10679938" y="3381883"/>
                  </a:cubicBezTo>
                  <a:lnTo>
                    <a:pt x="10679938" y="346583"/>
                  </a:lnTo>
                  <a:cubicBezTo>
                    <a:pt x="10679938" y="162179"/>
                    <a:pt x="10530078" y="12700"/>
                    <a:pt x="10345293" y="12700"/>
                  </a:cubicBezTo>
                  <a:lnTo>
                    <a:pt x="347345" y="12700"/>
                  </a:lnTo>
                  <a:lnTo>
                    <a:pt x="347345" y="6350"/>
                  </a:lnTo>
                  <a:lnTo>
                    <a:pt x="347345" y="12700"/>
                  </a:lnTo>
                  <a:cubicBezTo>
                    <a:pt x="162560" y="12700"/>
                    <a:pt x="12700" y="162179"/>
                    <a:pt x="12700" y="346583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85284" y="6644878"/>
            <a:ext cx="850554" cy="850554"/>
            <a:chOff x="0" y="0"/>
            <a:chExt cx="1134072" cy="11340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9" name="Freeform 29" descr="preencoded.png"/>
          <p:cNvSpPr/>
          <p:nvPr/>
        </p:nvSpPr>
        <p:spPr>
          <a:xfrm>
            <a:off x="1519238" y="6878688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7316" b="-731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0" name="TextBox 30"/>
          <p:cNvSpPr txBox="1"/>
          <p:nvPr/>
        </p:nvSpPr>
        <p:spPr>
          <a:xfrm>
            <a:off x="1285284" y="7769428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3. VOLTEA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5284" y="8117091"/>
            <a:ext cx="7423842" cy="88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Cubetas vacías o lugares con agua de hace dias como el traste de las mascotas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9280922" y="6347069"/>
            <a:ext cx="8019602" cy="2796330"/>
            <a:chOff x="0" y="0"/>
            <a:chExt cx="10692803" cy="3728441"/>
          </a:xfrm>
        </p:grpSpPr>
        <p:sp>
          <p:nvSpPr>
            <p:cNvPr id="33" name="Freeform 33"/>
            <p:cNvSpPr/>
            <p:nvPr/>
          </p:nvSpPr>
          <p:spPr>
            <a:xfrm>
              <a:off x="6350" y="6350"/>
              <a:ext cx="10680064" cy="3715766"/>
            </a:xfrm>
            <a:custGeom>
              <a:avLst/>
              <a:gdLst/>
              <a:ahLst/>
              <a:cxnLst/>
              <a:rect l="l" t="t" r="r" b="b"/>
              <a:pathLst>
                <a:path w="10680064" h="3715766">
                  <a:moveTo>
                    <a:pt x="0" y="340233"/>
                  </a:moveTo>
                  <a:cubicBezTo>
                    <a:pt x="0" y="152273"/>
                    <a:pt x="152654" y="0"/>
                    <a:pt x="340995" y="0"/>
                  </a:cubicBezTo>
                  <a:lnTo>
                    <a:pt x="10339070" y="0"/>
                  </a:lnTo>
                  <a:cubicBezTo>
                    <a:pt x="10527411" y="0"/>
                    <a:pt x="10680064" y="152273"/>
                    <a:pt x="10680064" y="340233"/>
                  </a:cubicBezTo>
                  <a:lnTo>
                    <a:pt x="10680064" y="3375533"/>
                  </a:lnTo>
                  <a:cubicBezTo>
                    <a:pt x="10680064" y="3563493"/>
                    <a:pt x="10527411" y="3715766"/>
                    <a:pt x="10339070" y="3715766"/>
                  </a:cubicBezTo>
                  <a:lnTo>
                    <a:pt x="340995" y="3715766"/>
                  </a:lnTo>
                  <a:cubicBezTo>
                    <a:pt x="152654" y="3715766"/>
                    <a:pt x="0" y="3563366"/>
                    <a:pt x="0" y="3375533"/>
                  </a:cubicBezTo>
                  <a:close/>
                </a:path>
              </a:pathLst>
            </a:custGeom>
            <a:solidFill>
              <a:srgbClr val="D1EFE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0692764" cy="3728466"/>
            </a:xfrm>
            <a:custGeom>
              <a:avLst/>
              <a:gdLst/>
              <a:ahLst/>
              <a:cxnLst/>
              <a:rect l="l" t="t" r="r" b="b"/>
              <a:pathLst>
                <a:path w="10692764" h="3728466">
                  <a:moveTo>
                    <a:pt x="0" y="346583"/>
                  </a:moveTo>
                  <a:cubicBezTo>
                    <a:pt x="0" y="155194"/>
                    <a:pt x="155575" y="0"/>
                    <a:pt x="347345" y="0"/>
                  </a:cubicBezTo>
                  <a:lnTo>
                    <a:pt x="10345420" y="0"/>
                  </a:lnTo>
                  <a:lnTo>
                    <a:pt x="10345420" y="6350"/>
                  </a:lnTo>
                  <a:lnTo>
                    <a:pt x="10345420" y="0"/>
                  </a:lnTo>
                  <a:cubicBezTo>
                    <a:pt x="10537189" y="0"/>
                    <a:pt x="10692764" y="155194"/>
                    <a:pt x="10692764" y="346583"/>
                  </a:cubicBezTo>
                  <a:lnTo>
                    <a:pt x="10686414" y="346583"/>
                  </a:lnTo>
                  <a:lnTo>
                    <a:pt x="10692764" y="346583"/>
                  </a:lnTo>
                  <a:lnTo>
                    <a:pt x="10692764" y="3381883"/>
                  </a:lnTo>
                  <a:lnTo>
                    <a:pt x="10686414" y="3381883"/>
                  </a:lnTo>
                  <a:lnTo>
                    <a:pt x="10692764" y="3381883"/>
                  </a:lnTo>
                  <a:cubicBezTo>
                    <a:pt x="10692764" y="3573272"/>
                    <a:pt x="10537189" y="3728466"/>
                    <a:pt x="10345420" y="3728466"/>
                  </a:cubicBezTo>
                  <a:lnTo>
                    <a:pt x="10345420" y="3722116"/>
                  </a:lnTo>
                  <a:lnTo>
                    <a:pt x="10345420" y="3728466"/>
                  </a:lnTo>
                  <a:lnTo>
                    <a:pt x="347345" y="3728466"/>
                  </a:lnTo>
                  <a:lnTo>
                    <a:pt x="347345" y="3722116"/>
                  </a:lnTo>
                  <a:lnTo>
                    <a:pt x="347345" y="3728466"/>
                  </a:lnTo>
                  <a:cubicBezTo>
                    <a:pt x="155575" y="3728466"/>
                    <a:pt x="0" y="3573272"/>
                    <a:pt x="0" y="3381883"/>
                  </a:cubicBezTo>
                  <a:lnTo>
                    <a:pt x="0" y="346583"/>
                  </a:lnTo>
                  <a:lnTo>
                    <a:pt x="6350" y="346583"/>
                  </a:lnTo>
                  <a:lnTo>
                    <a:pt x="0" y="346583"/>
                  </a:lnTo>
                  <a:moveTo>
                    <a:pt x="12700" y="346583"/>
                  </a:moveTo>
                  <a:lnTo>
                    <a:pt x="12700" y="3381883"/>
                  </a:lnTo>
                  <a:lnTo>
                    <a:pt x="6350" y="3381883"/>
                  </a:lnTo>
                  <a:lnTo>
                    <a:pt x="12700" y="3381883"/>
                  </a:lnTo>
                  <a:cubicBezTo>
                    <a:pt x="12700" y="3566287"/>
                    <a:pt x="162560" y="3715766"/>
                    <a:pt x="347345" y="3715766"/>
                  </a:cubicBezTo>
                  <a:lnTo>
                    <a:pt x="10345420" y="3715766"/>
                  </a:lnTo>
                  <a:cubicBezTo>
                    <a:pt x="10530205" y="3715766"/>
                    <a:pt x="10680064" y="3566287"/>
                    <a:pt x="10680064" y="3381883"/>
                  </a:cubicBezTo>
                  <a:lnTo>
                    <a:pt x="10680064" y="346583"/>
                  </a:lnTo>
                  <a:cubicBezTo>
                    <a:pt x="10680065" y="162179"/>
                    <a:pt x="10530332" y="12700"/>
                    <a:pt x="10345420" y="12700"/>
                  </a:cubicBezTo>
                  <a:lnTo>
                    <a:pt x="347345" y="12700"/>
                  </a:lnTo>
                  <a:lnTo>
                    <a:pt x="347345" y="6350"/>
                  </a:lnTo>
                  <a:lnTo>
                    <a:pt x="347345" y="12700"/>
                  </a:lnTo>
                  <a:cubicBezTo>
                    <a:pt x="162560" y="12700"/>
                    <a:pt x="12700" y="162179"/>
                    <a:pt x="12700" y="346583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578731" y="6644878"/>
            <a:ext cx="850554" cy="850554"/>
            <a:chOff x="0" y="0"/>
            <a:chExt cx="1134072" cy="113407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34110" cy="1134110"/>
            </a:xfrm>
            <a:custGeom>
              <a:avLst/>
              <a:gdLst/>
              <a:ahLst/>
              <a:cxnLst/>
              <a:rect l="l" t="t" r="r" b="b"/>
              <a:pathLst>
                <a:path w="1134110" h="1134110">
                  <a:moveTo>
                    <a:pt x="0" y="567055"/>
                  </a:moveTo>
                  <a:cubicBezTo>
                    <a:pt x="0" y="253873"/>
                    <a:pt x="253873" y="0"/>
                    <a:pt x="567055" y="0"/>
                  </a:cubicBezTo>
                  <a:cubicBezTo>
                    <a:pt x="880237" y="0"/>
                    <a:pt x="1134110" y="253873"/>
                    <a:pt x="1134110" y="567055"/>
                  </a:cubicBezTo>
                  <a:cubicBezTo>
                    <a:pt x="1134110" y="880237"/>
                    <a:pt x="880237" y="1134110"/>
                    <a:pt x="567055" y="1134110"/>
                  </a:cubicBezTo>
                  <a:cubicBezTo>
                    <a:pt x="253873" y="1134110"/>
                    <a:pt x="0" y="880237"/>
                    <a:pt x="0" y="567055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7" name="Freeform 37" descr="preencoded.png"/>
          <p:cNvSpPr/>
          <p:nvPr/>
        </p:nvSpPr>
        <p:spPr>
          <a:xfrm>
            <a:off x="9812684" y="6878688"/>
            <a:ext cx="382638" cy="382638"/>
          </a:xfrm>
          <a:custGeom>
            <a:avLst/>
            <a:gdLst/>
            <a:ahLst/>
            <a:cxnLst/>
            <a:rect l="l" t="t" r="r" b="b"/>
            <a:pathLst>
              <a:path w="382638" h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8" name="TextBox 38"/>
          <p:cNvSpPr txBox="1"/>
          <p:nvPr/>
        </p:nvSpPr>
        <p:spPr>
          <a:xfrm>
            <a:off x="9578726" y="7657357"/>
            <a:ext cx="3544043" cy="45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4. TIRA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78726" y="8005020"/>
            <a:ext cx="7423995" cy="88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Botellas, llantas viejas cachivaches que puedan acumular liquido expuesto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5F9F2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78611" y="523132"/>
            <a:ext cx="4684957" cy="59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2"/>
              </a:lnSpc>
            </a:pPr>
            <a:r>
              <a:rPr lang="en-US" sz="3687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Truco de Experto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78611" y="1158183"/>
            <a:ext cx="5298729" cy="47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7"/>
              </a:lnSpc>
            </a:pPr>
            <a:r>
              <a:rPr lang="en-US" sz="2937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 fumigación NO es magia.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77417" y="1807674"/>
            <a:ext cx="8244926" cy="4946894"/>
            <a:chOff x="0" y="0"/>
            <a:chExt cx="10993234" cy="6595859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993247" cy="6595872"/>
            </a:xfrm>
            <a:custGeom>
              <a:avLst/>
              <a:gdLst/>
              <a:ahLst/>
              <a:cxnLst/>
              <a:rect l="l" t="t" r="r" b="b"/>
              <a:pathLst>
                <a:path w="10993247" h="6595872">
                  <a:moveTo>
                    <a:pt x="0" y="0"/>
                  </a:moveTo>
                  <a:lnTo>
                    <a:pt x="10993247" y="0"/>
                  </a:lnTo>
                  <a:lnTo>
                    <a:pt x="10993247" y="6595872"/>
                  </a:lnTo>
                  <a:lnTo>
                    <a:pt x="0" y="6595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7" r="-5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07407" y="6926018"/>
            <a:ext cx="997446" cy="4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1"/>
              </a:lnSpc>
            </a:pPr>
            <a:r>
              <a:rPr lang="en-US" sz="2812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MITO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7407" y="7426722"/>
            <a:ext cx="8244926" cy="7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5"/>
              </a:lnSpc>
            </a:pPr>
            <a:r>
              <a:rPr lang="en-US" sz="223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"El humo mata todo". </a:t>
            </a:r>
            <a:r>
              <a:rPr lang="en-US" sz="223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(Falso, no mata a los gusarapos). (Solo mata en etapas tempranas)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390262" y="1807674"/>
            <a:ext cx="4031761" cy="4946894"/>
            <a:chOff x="0" y="0"/>
            <a:chExt cx="5375681" cy="6595859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5375707" cy="6595910"/>
            </a:xfrm>
            <a:custGeom>
              <a:avLst/>
              <a:gdLst/>
              <a:ahLst/>
              <a:cxnLst/>
              <a:rect l="l" t="t" r="r" b="b"/>
              <a:pathLst>
                <a:path w="5375707" h="6595910">
                  <a:moveTo>
                    <a:pt x="0" y="0"/>
                  </a:moveTo>
                  <a:lnTo>
                    <a:pt x="5375707" y="0"/>
                  </a:lnTo>
                  <a:lnTo>
                    <a:pt x="5375707" y="6595910"/>
                  </a:lnTo>
                  <a:lnTo>
                    <a:pt x="0" y="6595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334" b="-433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390262" y="7040715"/>
            <a:ext cx="997446" cy="4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1"/>
              </a:lnSpc>
            </a:pPr>
            <a:r>
              <a:rPr lang="en-US" sz="2812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MITO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90262" y="7461171"/>
            <a:ext cx="5131691" cy="7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5"/>
              </a:lnSpc>
            </a:pPr>
            <a:r>
              <a:rPr lang="en-US" sz="223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"Solo pican de noche". </a:t>
            </a:r>
            <a:r>
              <a:rPr lang="en-US" sz="223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(Falso, ¡pican de día!). (Y más cuando hace calor)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11951" y="8638894"/>
            <a:ext cx="13910072" cy="1099690"/>
            <a:chOff x="0" y="0"/>
            <a:chExt cx="18546762" cy="14662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546863" cy="1466342"/>
            </a:xfrm>
            <a:custGeom>
              <a:avLst/>
              <a:gdLst/>
              <a:ahLst/>
              <a:cxnLst/>
              <a:rect l="l" t="t" r="r" b="b"/>
              <a:pathLst>
                <a:path w="18546863" h="1466342">
                  <a:moveTo>
                    <a:pt x="0" y="224917"/>
                  </a:moveTo>
                  <a:cubicBezTo>
                    <a:pt x="0" y="100711"/>
                    <a:pt x="108338" y="0"/>
                    <a:pt x="241951" y="0"/>
                  </a:cubicBezTo>
                  <a:lnTo>
                    <a:pt x="18304921" y="0"/>
                  </a:lnTo>
                  <a:cubicBezTo>
                    <a:pt x="18438533" y="0"/>
                    <a:pt x="18546863" y="100711"/>
                    <a:pt x="18546863" y="224917"/>
                  </a:cubicBezTo>
                  <a:lnTo>
                    <a:pt x="18546863" y="1241425"/>
                  </a:lnTo>
                  <a:cubicBezTo>
                    <a:pt x="18546863" y="1365631"/>
                    <a:pt x="18438533" y="1466342"/>
                    <a:pt x="18304921" y="1466342"/>
                  </a:cubicBezTo>
                  <a:lnTo>
                    <a:pt x="241951" y="1466342"/>
                  </a:lnTo>
                  <a:cubicBezTo>
                    <a:pt x="108338" y="1466215"/>
                    <a:pt x="0" y="1365631"/>
                    <a:pt x="0" y="1241425"/>
                  </a:cubicBezTo>
                  <a:close/>
                </a:path>
              </a:pathLst>
            </a:custGeom>
            <a:solidFill>
              <a:srgbClr val="B3FFE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363568" y="8825065"/>
            <a:ext cx="351234" cy="280988"/>
            <a:chOff x="0" y="0"/>
            <a:chExt cx="468312" cy="374650"/>
          </a:xfrm>
        </p:grpSpPr>
        <p:sp>
          <p:nvSpPr>
            <p:cNvPr id="19" name="Freeform 19" descr="preencoded.png"/>
            <p:cNvSpPr/>
            <p:nvPr/>
          </p:nvSpPr>
          <p:spPr>
            <a:xfrm>
              <a:off x="0" y="0"/>
              <a:ext cx="468376" cy="374650"/>
            </a:xfrm>
            <a:custGeom>
              <a:avLst/>
              <a:gdLst/>
              <a:ahLst/>
              <a:cxnLst/>
              <a:rect l="l" t="t" r="r" b="b"/>
              <a:pathLst>
                <a:path w="468376" h="374650">
                  <a:moveTo>
                    <a:pt x="0" y="0"/>
                  </a:moveTo>
                  <a:lnTo>
                    <a:pt x="468376" y="0"/>
                  </a:lnTo>
                  <a:lnTo>
                    <a:pt x="468376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74" r="13" b="-67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977340" y="8764672"/>
            <a:ext cx="1317427" cy="38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1"/>
              </a:lnSpc>
            </a:pPr>
            <a:r>
              <a:rPr lang="en-US" sz="2387" b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VERDAD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9021" y="9210675"/>
            <a:ext cx="12017426" cy="3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 única solución es limpiar el patio.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5F9F2">
                <a:alpha val="90196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0988" y="1648386"/>
            <a:ext cx="7248263" cy="6991409"/>
            <a:chOff x="0" y="0"/>
            <a:chExt cx="12074991" cy="116470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74991" cy="11647095"/>
            </a:xfrm>
            <a:custGeom>
              <a:avLst/>
              <a:gdLst/>
              <a:ahLst/>
              <a:cxnLst/>
              <a:rect l="l" t="t" r="r" b="b"/>
              <a:pathLst>
                <a:path w="12074991" h="11647095">
                  <a:moveTo>
                    <a:pt x="0" y="0"/>
                  </a:moveTo>
                  <a:lnTo>
                    <a:pt x="12074991" y="0"/>
                  </a:lnTo>
                  <a:lnTo>
                    <a:pt x="12074991" y="11647095"/>
                  </a:lnTo>
                  <a:lnTo>
                    <a:pt x="0" y="11647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88" r="-1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45476" y="5144091"/>
            <a:ext cx="647405" cy="647405"/>
            <a:chOff x="0" y="0"/>
            <a:chExt cx="863206" cy="863206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340233"/>
                  </a:moveTo>
                  <a:cubicBezTo>
                    <a:pt x="0" y="152273"/>
                    <a:pt x="152273" y="0"/>
                    <a:pt x="340233" y="0"/>
                  </a:cubicBezTo>
                  <a:lnTo>
                    <a:pt x="510286" y="0"/>
                  </a:lnTo>
                  <a:cubicBezTo>
                    <a:pt x="698246" y="0"/>
                    <a:pt x="850519" y="152273"/>
                    <a:pt x="850519" y="340233"/>
                  </a:cubicBezTo>
                  <a:lnTo>
                    <a:pt x="850519" y="510286"/>
                  </a:lnTo>
                  <a:cubicBezTo>
                    <a:pt x="850519" y="698246"/>
                    <a:pt x="698246" y="850519"/>
                    <a:pt x="510286" y="850519"/>
                  </a:cubicBezTo>
                  <a:lnTo>
                    <a:pt x="340233" y="850519"/>
                  </a:lnTo>
                  <a:cubicBezTo>
                    <a:pt x="152273" y="850519"/>
                    <a:pt x="0" y="698119"/>
                    <a:pt x="0" y="510286"/>
                  </a:cubicBezTo>
                  <a:close/>
                </a:path>
              </a:pathLst>
            </a:custGeom>
            <a:solidFill>
              <a:srgbClr val="D1EFE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346583"/>
                  </a:moveTo>
                  <a:cubicBezTo>
                    <a:pt x="0" y="155194"/>
                    <a:pt x="155194" y="0"/>
                    <a:pt x="346583" y="0"/>
                  </a:cubicBezTo>
                  <a:lnTo>
                    <a:pt x="516636" y="0"/>
                  </a:lnTo>
                  <a:lnTo>
                    <a:pt x="516636" y="6350"/>
                  </a:lnTo>
                  <a:lnTo>
                    <a:pt x="516636" y="0"/>
                  </a:lnTo>
                  <a:lnTo>
                    <a:pt x="516636" y="6350"/>
                  </a:lnTo>
                  <a:lnTo>
                    <a:pt x="516636" y="0"/>
                  </a:lnTo>
                  <a:cubicBezTo>
                    <a:pt x="708025" y="0"/>
                    <a:pt x="863219" y="155194"/>
                    <a:pt x="863219" y="346583"/>
                  </a:cubicBezTo>
                  <a:lnTo>
                    <a:pt x="856869" y="346583"/>
                  </a:lnTo>
                  <a:lnTo>
                    <a:pt x="863219" y="346583"/>
                  </a:lnTo>
                  <a:lnTo>
                    <a:pt x="863219" y="516636"/>
                  </a:lnTo>
                  <a:lnTo>
                    <a:pt x="856869" y="516636"/>
                  </a:lnTo>
                  <a:lnTo>
                    <a:pt x="863219" y="516636"/>
                  </a:lnTo>
                  <a:cubicBezTo>
                    <a:pt x="863219" y="708025"/>
                    <a:pt x="708025" y="863219"/>
                    <a:pt x="516636" y="863219"/>
                  </a:cubicBezTo>
                  <a:lnTo>
                    <a:pt x="516636" y="856869"/>
                  </a:lnTo>
                  <a:lnTo>
                    <a:pt x="516636" y="863219"/>
                  </a:lnTo>
                  <a:lnTo>
                    <a:pt x="346583" y="863219"/>
                  </a:lnTo>
                  <a:lnTo>
                    <a:pt x="346583" y="856869"/>
                  </a:lnTo>
                  <a:lnTo>
                    <a:pt x="346583" y="863219"/>
                  </a:lnTo>
                  <a:cubicBezTo>
                    <a:pt x="155194" y="863219"/>
                    <a:pt x="0" y="708025"/>
                    <a:pt x="0" y="516636"/>
                  </a:cubicBezTo>
                  <a:lnTo>
                    <a:pt x="0" y="346583"/>
                  </a:lnTo>
                  <a:lnTo>
                    <a:pt x="6350" y="346583"/>
                  </a:lnTo>
                  <a:lnTo>
                    <a:pt x="0" y="346583"/>
                  </a:lnTo>
                  <a:moveTo>
                    <a:pt x="12700" y="346583"/>
                  </a:moveTo>
                  <a:lnTo>
                    <a:pt x="12700" y="516636"/>
                  </a:lnTo>
                  <a:lnTo>
                    <a:pt x="6350" y="516636"/>
                  </a:lnTo>
                  <a:lnTo>
                    <a:pt x="12700" y="516636"/>
                  </a:lnTo>
                  <a:cubicBezTo>
                    <a:pt x="12700" y="701040"/>
                    <a:pt x="162179" y="850519"/>
                    <a:pt x="346583" y="850519"/>
                  </a:cubicBezTo>
                  <a:lnTo>
                    <a:pt x="516636" y="850519"/>
                  </a:lnTo>
                  <a:cubicBezTo>
                    <a:pt x="701040" y="850519"/>
                    <a:pt x="850519" y="701040"/>
                    <a:pt x="850519" y="516636"/>
                  </a:cubicBezTo>
                  <a:lnTo>
                    <a:pt x="850519" y="346583"/>
                  </a:lnTo>
                  <a:cubicBezTo>
                    <a:pt x="850519" y="162179"/>
                    <a:pt x="701040" y="12700"/>
                    <a:pt x="516636" y="12700"/>
                  </a:cubicBezTo>
                  <a:lnTo>
                    <a:pt x="346583" y="12700"/>
                  </a:lnTo>
                  <a:lnTo>
                    <a:pt x="346583" y="6350"/>
                  </a:lnTo>
                  <a:lnTo>
                    <a:pt x="346583" y="12700"/>
                  </a:lnTo>
                  <a:cubicBezTo>
                    <a:pt x="162179" y="12700"/>
                    <a:pt x="12700" y="162179"/>
                    <a:pt x="12700" y="346583"/>
                  </a:cubicBezTo>
                  <a:close/>
                </a:path>
              </a:pathLst>
            </a:custGeom>
            <a:solidFill>
              <a:srgbClr val="B7D5CA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45476" y="6875116"/>
            <a:ext cx="647405" cy="647405"/>
            <a:chOff x="0" y="0"/>
            <a:chExt cx="863206" cy="863206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340233"/>
                  </a:moveTo>
                  <a:cubicBezTo>
                    <a:pt x="0" y="152273"/>
                    <a:pt x="152273" y="0"/>
                    <a:pt x="340233" y="0"/>
                  </a:cubicBezTo>
                  <a:lnTo>
                    <a:pt x="510286" y="0"/>
                  </a:lnTo>
                  <a:cubicBezTo>
                    <a:pt x="698246" y="0"/>
                    <a:pt x="850519" y="152273"/>
                    <a:pt x="850519" y="340233"/>
                  </a:cubicBezTo>
                  <a:lnTo>
                    <a:pt x="850519" y="510286"/>
                  </a:lnTo>
                  <a:cubicBezTo>
                    <a:pt x="850519" y="698246"/>
                    <a:pt x="698246" y="850519"/>
                    <a:pt x="510286" y="850519"/>
                  </a:cubicBezTo>
                  <a:lnTo>
                    <a:pt x="340233" y="850519"/>
                  </a:lnTo>
                  <a:cubicBezTo>
                    <a:pt x="152273" y="850519"/>
                    <a:pt x="0" y="698119"/>
                    <a:pt x="0" y="510286"/>
                  </a:cubicBezTo>
                  <a:close/>
                </a:path>
              </a:pathLst>
            </a:custGeom>
            <a:solidFill>
              <a:srgbClr val="D1EFE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346583"/>
                  </a:moveTo>
                  <a:cubicBezTo>
                    <a:pt x="0" y="155194"/>
                    <a:pt x="155194" y="0"/>
                    <a:pt x="346583" y="0"/>
                  </a:cubicBezTo>
                  <a:lnTo>
                    <a:pt x="516636" y="0"/>
                  </a:lnTo>
                  <a:lnTo>
                    <a:pt x="516636" y="6350"/>
                  </a:lnTo>
                  <a:lnTo>
                    <a:pt x="516636" y="0"/>
                  </a:lnTo>
                  <a:lnTo>
                    <a:pt x="516636" y="6350"/>
                  </a:lnTo>
                  <a:lnTo>
                    <a:pt x="516636" y="0"/>
                  </a:lnTo>
                  <a:cubicBezTo>
                    <a:pt x="708025" y="0"/>
                    <a:pt x="863219" y="155194"/>
                    <a:pt x="863219" y="346583"/>
                  </a:cubicBezTo>
                  <a:lnTo>
                    <a:pt x="856869" y="346583"/>
                  </a:lnTo>
                  <a:lnTo>
                    <a:pt x="863219" y="346583"/>
                  </a:lnTo>
                  <a:lnTo>
                    <a:pt x="863219" y="516636"/>
                  </a:lnTo>
                  <a:lnTo>
                    <a:pt x="856869" y="516636"/>
                  </a:lnTo>
                  <a:lnTo>
                    <a:pt x="863219" y="516636"/>
                  </a:lnTo>
                  <a:cubicBezTo>
                    <a:pt x="863219" y="708025"/>
                    <a:pt x="708025" y="863219"/>
                    <a:pt x="516636" y="863219"/>
                  </a:cubicBezTo>
                  <a:lnTo>
                    <a:pt x="516636" y="856869"/>
                  </a:lnTo>
                  <a:lnTo>
                    <a:pt x="516636" y="863219"/>
                  </a:lnTo>
                  <a:lnTo>
                    <a:pt x="346583" y="863219"/>
                  </a:lnTo>
                  <a:lnTo>
                    <a:pt x="346583" y="856869"/>
                  </a:lnTo>
                  <a:lnTo>
                    <a:pt x="346583" y="863219"/>
                  </a:lnTo>
                  <a:cubicBezTo>
                    <a:pt x="155194" y="863219"/>
                    <a:pt x="0" y="708025"/>
                    <a:pt x="0" y="516636"/>
                  </a:cubicBezTo>
                  <a:lnTo>
                    <a:pt x="0" y="346583"/>
                  </a:lnTo>
                  <a:lnTo>
                    <a:pt x="6350" y="346583"/>
                  </a:lnTo>
                  <a:lnTo>
                    <a:pt x="0" y="346583"/>
                  </a:lnTo>
                  <a:moveTo>
                    <a:pt x="12700" y="346583"/>
                  </a:moveTo>
                  <a:lnTo>
                    <a:pt x="12700" y="516636"/>
                  </a:lnTo>
                  <a:lnTo>
                    <a:pt x="6350" y="516636"/>
                  </a:lnTo>
                  <a:lnTo>
                    <a:pt x="12700" y="516636"/>
                  </a:lnTo>
                  <a:cubicBezTo>
                    <a:pt x="12700" y="701040"/>
                    <a:pt x="162179" y="850519"/>
                    <a:pt x="346583" y="850519"/>
                  </a:cubicBezTo>
                  <a:lnTo>
                    <a:pt x="516636" y="850519"/>
                  </a:lnTo>
                  <a:cubicBezTo>
                    <a:pt x="701040" y="850519"/>
                    <a:pt x="850519" y="701040"/>
                    <a:pt x="850519" y="516636"/>
                  </a:cubicBezTo>
                  <a:lnTo>
                    <a:pt x="850519" y="346583"/>
                  </a:lnTo>
                  <a:cubicBezTo>
                    <a:pt x="850519" y="162179"/>
                    <a:pt x="701040" y="12700"/>
                    <a:pt x="516636" y="12700"/>
                  </a:cubicBezTo>
                  <a:lnTo>
                    <a:pt x="346583" y="12700"/>
                  </a:lnTo>
                  <a:lnTo>
                    <a:pt x="346583" y="6350"/>
                  </a:lnTo>
                  <a:lnTo>
                    <a:pt x="346583" y="12700"/>
                  </a:lnTo>
                  <a:cubicBezTo>
                    <a:pt x="162179" y="12700"/>
                    <a:pt x="12700" y="162179"/>
                    <a:pt x="12700" y="346583"/>
                  </a:cubicBezTo>
                  <a:close/>
                </a:path>
              </a:pathLst>
            </a:custGeom>
            <a:solidFill>
              <a:srgbClr val="B7D5CA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850238" y="2214410"/>
            <a:ext cx="9445523" cy="84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 err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Asegurar</a:t>
            </a:r>
            <a:r>
              <a:rPr lang="en-US" sz="5562" b="1" dirty="0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562" b="1" dirty="0" err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el</a:t>
            </a:r>
            <a:r>
              <a:rPr lang="en-US" sz="5562" b="1" dirty="0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562" b="1" dirty="0" err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Perímetro</a:t>
            </a:r>
            <a:endParaRPr lang="en-US" sz="5562" b="1" dirty="0">
              <a:solidFill>
                <a:srgbClr val="006747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850238" y="3223317"/>
            <a:ext cx="9145038" cy="72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006747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Misión: Cazadores de Zumbidos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50238" y="4271515"/>
            <a:ext cx="9445523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¡Organiza tu Patrulla! Recorre tu patio hoy: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71630" y="5236664"/>
            <a:ext cx="6849370" cy="41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¿Ves </a:t>
            </a:r>
            <a:r>
              <a:rPr lang="en-US" sz="2750" b="1" dirty="0" err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una</a:t>
            </a: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2750" b="1" dirty="0" err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llanta</a:t>
            </a: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con </a:t>
            </a:r>
            <a:r>
              <a:rPr lang="en-US" sz="2750" b="1" dirty="0" err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agua</a:t>
            </a: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71630" y="5754443"/>
            <a:ext cx="8524132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dirty="0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-&gt; ¡TÍRALA!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71630" y="6967690"/>
            <a:ext cx="5020570" cy="41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¿Ves </a:t>
            </a:r>
            <a:r>
              <a:rPr lang="en-US" sz="2750" b="1" dirty="0" err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el</a:t>
            </a: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2750" b="1" dirty="0" err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bebedero</a:t>
            </a: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2750" b="1" dirty="0" err="1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sucio</a:t>
            </a:r>
            <a:r>
              <a:rPr lang="en-US" sz="2750" b="1" dirty="0">
                <a:solidFill>
                  <a:srgbClr val="4B4A4A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71630" y="7485459"/>
            <a:ext cx="8524132" cy="55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dirty="0">
                <a:solidFill>
                  <a:srgbClr val="4B4A4A"/>
                </a:solidFill>
                <a:latin typeface="Arimo"/>
                <a:ea typeface="Arimo"/>
                <a:cs typeface="Arimo"/>
                <a:sym typeface="Arimo"/>
              </a:rPr>
              <a:t>-&gt; ¡LÁVALO!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Office PowerPoint</Application>
  <PresentationFormat>Personalizado</PresentationFormat>
  <Paragraphs>72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Arimo</vt:lpstr>
      <vt:lpstr>Arimo Bold</vt:lpstr>
      <vt:lpstr>Noto Serif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Untitled.pptx</dc:title>
  <cp:lastModifiedBy>SOSA COSSIO JOFIEL</cp:lastModifiedBy>
  <cp:revision>2</cp:revision>
  <dcterms:created xsi:type="dcterms:W3CDTF">2006-08-16T00:00:00Z</dcterms:created>
  <dcterms:modified xsi:type="dcterms:W3CDTF">2026-02-04T21:47:21Z</dcterms:modified>
  <dc:identifier>DAHAPSpJHZs</dc:identifier>
</cp:coreProperties>
</file>