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 Bold" panose="020B0604020202020204" charset="0"/>
      <p:regular r:id="rId10"/>
    </p:embeddedFont>
    <p:embeddedFont>
      <p:font typeface="Open Sans" panose="020B0606030504020204" pitchFamily="34" charset="0"/>
      <p:regular r:id="rId11"/>
    </p:embeddedFont>
    <p:embeddedFont>
      <p:font typeface="Open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52465" y="0"/>
            <a:ext cx="6735535" cy="10287000"/>
            <a:chOff x="0" y="0"/>
            <a:chExt cx="8980713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80713" cy="13716000"/>
            </a:xfrm>
            <a:custGeom>
              <a:avLst/>
              <a:gdLst/>
              <a:ahLst/>
              <a:cxnLst/>
              <a:rect l="l" t="t" r="r" b="b"/>
              <a:pathLst>
                <a:path w="8980713" h="13716000">
                  <a:moveTo>
                    <a:pt x="0" y="0"/>
                  </a:moveTo>
                  <a:lnTo>
                    <a:pt x="8980713" y="0"/>
                  </a:lnTo>
                  <a:lnTo>
                    <a:pt x="898071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363" r="-2636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19790" y="397273"/>
            <a:ext cx="10738033" cy="289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42"/>
              </a:lnSpc>
            </a:pPr>
            <a:r>
              <a:rPr lang="en-US" sz="614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🫧</a:t>
            </a:r>
            <a:r>
              <a:rPr lang="en-US" sz="614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 MÓDULO 1: COMBATIENDO ENEMIGOS INVISIBLES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9790" y="3796141"/>
            <a:ext cx="9695859" cy="223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0"/>
              </a:lnSpc>
            </a:pPr>
            <a:r>
              <a:rPr lang="en-US" sz="698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Misión: Microbios y Lavado de Manos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9790" y="6910978"/>
            <a:ext cx="10934461" cy="262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8"/>
              </a:lnSpc>
            </a:pPr>
            <a:r>
              <a:rPr lang="en-US" sz="3564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¡Bienvenido al entrenamiento, Guardián! Hoy aprenderás a defenderte de lo que no puedes ver. ¡Prepárate para conocer mucho de la higiene y los microbios!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955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07326" y="577459"/>
            <a:ext cx="8537257" cy="874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2"/>
              </a:lnSpc>
            </a:pPr>
            <a:r>
              <a:rPr lang="en-US" sz="5424" b="1" dirty="0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La </a:t>
            </a:r>
            <a:r>
              <a:rPr lang="en-US" sz="5424" b="1" dirty="0" err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Inspección</a:t>
            </a:r>
            <a:r>
              <a:rPr lang="en-US" sz="5424" b="1" dirty="0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 del </a:t>
            </a:r>
            <a:r>
              <a:rPr lang="en-US" sz="5424" b="1" dirty="0" err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Terreno</a:t>
            </a:r>
            <a:endParaRPr lang="en-US" sz="5424" b="1" dirty="0">
              <a:solidFill>
                <a:srgbClr val="192248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36227" y="2095500"/>
            <a:ext cx="9329738" cy="6383388"/>
            <a:chOff x="0" y="0"/>
            <a:chExt cx="12439650" cy="8511184"/>
          </a:xfrm>
        </p:grpSpPr>
        <p:sp>
          <p:nvSpPr>
            <p:cNvPr id="8" name="Freeform 8" descr="preencoded.png"/>
            <p:cNvSpPr/>
            <p:nvPr/>
          </p:nvSpPr>
          <p:spPr>
            <a:xfrm>
              <a:off x="0" y="0"/>
              <a:ext cx="12439650" cy="8511159"/>
            </a:xfrm>
            <a:custGeom>
              <a:avLst/>
              <a:gdLst/>
              <a:ahLst/>
              <a:cxnLst/>
              <a:rect l="l" t="t" r="r" b="b"/>
              <a:pathLst>
                <a:path w="12439650" h="8511159">
                  <a:moveTo>
                    <a:pt x="0" y="0"/>
                  </a:moveTo>
                  <a:lnTo>
                    <a:pt x="12439650" y="0"/>
                  </a:lnTo>
                  <a:lnTo>
                    <a:pt x="12439650" y="8511159"/>
                  </a:lnTo>
                  <a:lnTo>
                    <a:pt x="0" y="8511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8" r="-3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407108" y="1971634"/>
            <a:ext cx="6661692" cy="1783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87"/>
              </a:lnSpc>
            </a:pPr>
            <a:r>
              <a:rPr lang="en-US" sz="5749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¿</a:t>
            </a:r>
            <a:r>
              <a:rPr lang="en-US" sz="5749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Reconoces</a:t>
            </a:r>
            <a:r>
              <a:rPr lang="en-US" sz="5749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749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esto</a:t>
            </a:r>
            <a:r>
              <a:rPr lang="en-US" sz="5749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749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en</a:t>
            </a:r>
            <a:r>
              <a:rPr lang="en-US" sz="5749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749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tu</a:t>
            </a:r>
            <a:r>
              <a:rPr lang="en-US" sz="5749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749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territorio</a:t>
            </a:r>
            <a:r>
              <a:rPr lang="en-US" sz="5749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70237" y="4069461"/>
            <a:ext cx="73152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Todos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días,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tus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manos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tocan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cientos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cosas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: la tierra del patio,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pelo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animales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dinero y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balones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. A simple vista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parecen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limpias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pero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cargan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con "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suciedad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invisible" ¡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espera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momento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atacar</a:t>
            </a:r>
            <a:r>
              <a:rPr lang="en-US" sz="3200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80106" y="1117442"/>
            <a:ext cx="7805440" cy="10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9"/>
              </a:lnSpc>
            </a:pPr>
            <a:r>
              <a:rPr lang="en-US" sz="6662" b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La Amenaza Oculta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80106" y="2584803"/>
            <a:ext cx="9445523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25"/>
              </a:lnSpc>
            </a:pPr>
            <a:r>
              <a:rPr lang="en-US" sz="768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Si te descuidas, el enemigo entra.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0106" y="5420078"/>
            <a:ext cx="10922495" cy="104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7"/>
              </a:lnSpc>
            </a:pPr>
            <a:r>
              <a:rPr lang="en-US" sz="2638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Cuando comes con manos sucias o tocas tu cara, abres la puerta a enfermedades. ¡Los microbios están listos para invadir tu cuerpo!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0106" y="7176493"/>
            <a:ext cx="10031501" cy="2435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5935" lvl="1" indent="-227967" algn="l">
              <a:lnSpc>
                <a:spcPts val="4923"/>
              </a:lnSpc>
              <a:buFont typeface="Arial"/>
              <a:buChar char="•"/>
            </a:pPr>
            <a:r>
              <a:rPr lang="en-US" sz="3023" b="1">
                <a:solidFill>
                  <a:srgbClr val="1C283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Riesgo: </a:t>
            </a:r>
            <a:r>
              <a:rPr lang="en-US" sz="3023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Una infeccion por una bacteria o virus, q puede causar Dolor de estómago y fiebre.</a:t>
            </a:r>
          </a:p>
          <a:p>
            <a:pPr marL="455935" lvl="1" indent="-227967" algn="l">
              <a:lnSpc>
                <a:spcPts val="4923"/>
              </a:lnSpc>
              <a:buFont typeface="Arial"/>
              <a:buChar char="•"/>
            </a:pPr>
            <a:r>
              <a:rPr lang="en-US" sz="3023" b="1">
                <a:solidFill>
                  <a:srgbClr val="1C283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Consecuencia:</a:t>
            </a:r>
            <a:r>
              <a:rPr lang="en-US" sz="3023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Pierdes energía y no puedes seguir normalmente tus actividades. ¡Nadie quiere eso!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849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8328" y="8176017"/>
            <a:ext cx="10422884" cy="1543202"/>
            <a:chOff x="0" y="0"/>
            <a:chExt cx="13897178" cy="20576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97228" cy="2057654"/>
            </a:xfrm>
            <a:custGeom>
              <a:avLst/>
              <a:gdLst/>
              <a:ahLst/>
              <a:cxnLst/>
              <a:rect l="l" t="t" r="r" b="b"/>
              <a:pathLst>
                <a:path w="13897228" h="2057654">
                  <a:moveTo>
                    <a:pt x="0" y="151765"/>
                  </a:moveTo>
                  <a:cubicBezTo>
                    <a:pt x="0" y="67945"/>
                    <a:pt x="67945" y="0"/>
                    <a:pt x="151765" y="0"/>
                  </a:cubicBezTo>
                  <a:lnTo>
                    <a:pt x="13745463" y="0"/>
                  </a:lnTo>
                  <a:cubicBezTo>
                    <a:pt x="13829283" y="0"/>
                    <a:pt x="13897228" y="67945"/>
                    <a:pt x="13897228" y="151765"/>
                  </a:cubicBezTo>
                  <a:lnTo>
                    <a:pt x="13897228" y="1905889"/>
                  </a:lnTo>
                  <a:cubicBezTo>
                    <a:pt x="13897228" y="1989709"/>
                    <a:pt x="13829283" y="2057654"/>
                    <a:pt x="13745463" y="2057654"/>
                  </a:cubicBezTo>
                  <a:lnTo>
                    <a:pt x="151765" y="2057654"/>
                  </a:lnTo>
                  <a:cubicBezTo>
                    <a:pt x="67945" y="2057654"/>
                    <a:pt x="0" y="1989709"/>
                    <a:pt x="0" y="1905889"/>
                  </a:cubicBezTo>
                  <a:close/>
                </a:path>
              </a:pathLst>
            </a:custGeom>
            <a:solidFill>
              <a:srgbClr val="B3F2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7967" y="8812182"/>
            <a:ext cx="338728" cy="270872"/>
            <a:chOff x="0" y="0"/>
            <a:chExt cx="451637" cy="361163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451612" cy="361188"/>
            </a:xfrm>
            <a:custGeom>
              <a:avLst/>
              <a:gdLst/>
              <a:ahLst/>
              <a:cxnLst/>
              <a:rect l="l" t="t" r="r" b="b"/>
              <a:pathLst>
                <a:path w="451612" h="361188">
                  <a:moveTo>
                    <a:pt x="0" y="0"/>
                  </a:moveTo>
                  <a:lnTo>
                    <a:pt x="451612" y="0"/>
                  </a:lnTo>
                  <a:lnTo>
                    <a:pt x="451612" y="361188"/>
                  </a:lnTo>
                  <a:lnTo>
                    <a:pt x="0" y="361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406" r="-1414" b="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812206" y="734389"/>
            <a:ext cx="6129723" cy="8523911"/>
            <a:chOff x="0" y="0"/>
            <a:chExt cx="7076288" cy="98401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76313" cy="9840254"/>
            </a:xfrm>
            <a:custGeom>
              <a:avLst/>
              <a:gdLst/>
              <a:ahLst/>
              <a:cxnLst/>
              <a:rect l="l" t="t" r="r" b="b"/>
              <a:pathLst>
                <a:path w="7076313" h="9840254">
                  <a:moveTo>
                    <a:pt x="0" y="0"/>
                  </a:moveTo>
                  <a:lnTo>
                    <a:pt x="7076313" y="0"/>
                  </a:lnTo>
                  <a:lnTo>
                    <a:pt x="7076313" y="9840254"/>
                  </a:lnTo>
                  <a:lnTo>
                    <a:pt x="0" y="984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967" b="-396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48328" y="775249"/>
            <a:ext cx="9440466" cy="89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5"/>
              </a:lnSpc>
            </a:pPr>
            <a:r>
              <a:rPr lang="en-US" sz="5312" b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Inteligencia de Campo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8328" y="2025992"/>
            <a:ext cx="10422884" cy="35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7"/>
              </a:lnSpc>
            </a:pPr>
            <a:r>
              <a:rPr lang="en-US" sz="7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Así funciona el invasor: "Los Microbios"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941358"/>
            <a:ext cx="10422884" cy="187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424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Los virus y bacterias son como "semillas" de enfermedad, estos son los responsables de que te enfermes. Tienen una "armadura" de grasa que los protege. Son diminutos, ¡pero muy astutos y sobre todo, PELIGROSOS!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4367" y="8229069"/>
            <a:ext cx="9271549" cy="1351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4"/>
              </a:lnSpc>
            </a:pPr>
            <a:r>
              <a:rPr lang="en-US" sz="232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Dato Clave:</a:t>
            </a:r>
            <a:r>
              <a:rPr lang="en-US" sz="23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agua sola NO les hace nada. Necesitan algo más potente para ser eliminados, ¡pues la grasa los hace invencibles al agua!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95891" y="135824"/>
            <a:ext cx="869915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5"/>
              </a:lnSpc>
            </a:pPr>
            <a:r>
              <a:rPr lang="en-US" sz="5312" b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La Herramienta de Defensa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7175" y="1075624"/>
            <a:ext cx="18195917" cy="108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67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Protocolo: AGUA + JABÓN + 20 SEGUNDOS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0690" y="2346053"/>
            <a:ext cx="16389553" cy="81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25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Para ganar esta batalla, ¡sigue la técnica perfecta de lavado de manos y usa los siguientes tips para mejorarla aun mas, como un verdadero guardián!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48764" y="3876480"/>
            <a:ext cx="4892878" cy="280692"/>
            <a:chOff x="0" y="0"/>
            <a:chExt cx="6523838" cy="374256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511163" cy="361569"/>
            </a:xfrm>
            <a:custGeom>
              <a:avLst/>
              <a:gdLst/>
              <a:ahLst/>
              <a:cxnLst/>
              <a:rect l="l" t="t" r="r" b="b"/>
              <a:pathLst>
                <a:path w="6511163" h="361569">
                  <a:moveTo>
                    <a:pt x="0" y="151892"/>
                  </a:moveTo>
                  <a:cubicBezTo>
                    <a:pt x="0" y="67945"/>
                    <a:pt x="70231" y="0"/>
                    <a:pt x="156972" y="0"/>
                  </a:cubicBezTo>
                  <a:lnTo>
                    <a:pt x="6354191" y="0"/>
                  </a:lnTo>
                  <a:cubicBezTo>
                    <a:pt x="6440805" y="0"/>
                    <a:pt x="6511163" y="67945"/>
                    <a:pt x="6511163" y="151892"/>
                  </a:cubicBezTo>
                  <a:lnTo>
                    <a:pt x="6511163" y="209677"/>
                  </a:lnTo>
                  <a:cubicBezTo>
                    <a:pt x="6511163" y="293624"/>
                    <a:pt x="6440932" y="361569"/>
                    <a:pt x="6354191" y="361569"/>
                  </a:cubicBezTo>
                  <a:lnTo>
                    <a:pt x="156972" y="361569"/>
                  </a:lnTo>
                  <a:cubicBezTo>
                    <a:pt x="70231" y="361569"/>
                    <a:pt x="0" y="293497"/>
                    <a:pt x="0" y="209677"/>
                  </a:cubicBezTo>
                  <a:close/>
                </a:path>
              </a:pathLst>
            </a:custGeom>
            <a:solidFill>
              <a:srgbClr val="CCF6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523863" cy="374269"/>
            </a:xfrm>
            <a:custGeom>
              <a:avLst/>
              <a:gdLst/>
              <a:ahLst/>
              <a:cxnLst/>
              <a:rect l="l" t="t" r="r" b="b"/>
              <a:pathLst>
                <a:path w="6523863" h="374269">
                  <a:moveTo>
                    <a:pt x="0" y="158242"/>
                  </a:moveTo>
                  <a:cubicBezTo>
                    <a:pt x="0" y="70612"/>
                    <a:pt x="73279" y="0"/>
                    <a:pt x="163322" y="0"/>
                  </a:cubicBezTo>
                  <a:lnTo>
                    <a:pt x="6360541" y="0"/>
                  </a:lnTo>
                  <a:lnTo>
                    <a:pt x="6360541" y="6350"/>
                  </a:lnTo>
                  <a:lnTo>
                    <a:pt x="6360541" y="0"/>
                  </a:lnTo>
                  <a:cubicBezTo>
                    <a:pt x="6450457" y="0"/>
                    <a:pt x="6523863" y="70612"/>
                    <a:pt x="6523863" y="158242"/>
                  </a:cubicBezTo>
                  <a:lnTo>
                    <a:pt x="6517513" y="158242"/>
                  </a:lnTo>
                  <a:lnTo>
                    <a:pt x="6523863" y="158242"/>
                  </a:lnTo>
                  <a:lnTo>
                    <a:pt x="6523863" y="216027"/>
                  </a:lnTo>
                  <a:lnTo>
                    <a:pt x="6517513" y="216027"/>
                  </a:lnTo>
                  <a:lnTo>
                    <a:pt x="6523863" y="216027"/>
                  </a:lnTo>
                  <a:cubicBezTo>
                    <a:pt x="6523863" y="303657"/>
                    <a:pt x="6450584" y="374269"/>
                    <a:pt x="6360541" y="374269"/>
                  </a:cubicBezTo>
                  <a:lnTo>
                    <a:pt x="6360541" y="367919"/>
                  </a:lnTo>
                  <a:lnTo>
                    <a:pt x="6360541" y="374269"/>
                  </a:lnTo>
                  <a:lnTo>
                    <a:pt x="163322" y="374269"/>
                  </a:lnTo>
                  <a:lnTo>
                    <a:pt x="163322" y="367919"/>
                  </a:lnTo>
                  <a:lnTo>
                    <a:pt x="163322" y="374269"/>
                  </a:lnTo>
                  <a:cubicBezTo>
                    <a:pt x="73279" y="374269"/>
                    <a:pt x="0" y="303657"/>
                    <a:pt x="0" y="216027"/>
                  </a:cubicBezTo>
                  <a:lnTo>
                    <a:pt x="0" y="158242"/>
                  </a:lnTo>
                  <a:lnTo>
                    <a:pt x="6350" y="158242"/>
                  </a:lnTo>
                  <a:lnTo>
                    <a:pt x="0" y="158242"/>
                  </a:lnTo>
                  <a:moveTo>
                    <a:pt x="12700" y="158242"/>
                  </a:moveTo>
                  <a:lnTo>
                    <a:pt x="12700" y="216027"/>
                  </a:lnTo>
                  <a:lnTo>
                    <a:pt x="6350" y="216027"/>
                  </a:lnTo>
                  <a:lnTo>
                    <a:pt x="12700" y="216027"/>
                  </a:lnTo>
                  <a:cubicBezTo>
                    <a:pt x="12700" y="296164"/>
                    <a:pt x="79883" y="361569"/>
                    <a:pt x="163322" y="361569"/>
                  </a:cubicBezTo>
                  <a:lnTo>
                    <a:pt x="6360541" y="361569"/>
                  </a:lnTo>
                  <a:cubicBezTo>
                    <a:pt x="6443853" y="361569"/>
                    <a:pt x="6511163" y="296164"/>
                    <a:pt x="6511163" y="216027"/>
                  </a:cubicBezTo>
                  <a:lnTo>
                    <a:pt x="6511163" y="158242"/>
                  </a:lnTo>
                  <a:cubicBezTo>
                    <a:pt x="6511163" y="78105"/>
                    <a:pt x="6443980" y="12700"/>
                    <a:pt x="6360541" y="12700"/>
                  </a:cubicBezTo>
                  <a:lnTo>
                    <a:pt x="163322" y="12700"/>
                  </a:lnTo>
                  <a:lnTo>
                    <a:pt x="163322" y="6350"/>
                  </a:lnTo>
                  <a:lnTo>
                    <a:pt x="163322" y="12700"/>
                  </a:lnTo>
                  <a:cubicBezTo>
                    <a:pt x="79883" y="12700"/>
                    <a:pt x="12700" y="78105"/>
                    <a:pt x="12700" y="158242"/>
                  </a:cubicBezTo>
                  <a:close/>
                </a:path>
              </a:pathLst>
            </a:custGeom>
            <a:solidFill>
              <a:srgbClr val="B2DCE5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9261" y="3605241"/>
            <a:ext cx="823170" cy="823170"/>
            <a:chOff x="0" y="0"/>
            <a:chExt cx="1097559" cy="1097559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1084834" cy="1084834"/>
            </a:xfrm>
            <a:custGeom>
              <a:avLst/>
              <a:gdLst/>
              <a:ahLst/>
              <a:cxnLst/>
              <a:rect l="l" t="t" r="r" b="b"/>
              <a:pathLst>
                <a:path w="1084834" h="1084834">
                  <a:moveTo>
                    <a:pt x="0" y="542417"/>
                  </a:moveTo>
                  <a:cubicBezTo>
                    <a:pt x="0" y="242824"/>
                    <a:pt x="242824" y="0"/>
                    <a:pt x="542417" y="0"/>
                  </a:cubicBezTo>
                  <a:cubicBezTo>
                    <a:pt x="842010" y="0"/>
                    <a:pt x="1084834" y="242824"/>
                    <a:pt x="1084834" y="542417"/>
                  </a:cubicBezTo>
                  <a:cubicBezTo>
                    <a:pt x="1084834" y="842010"/>
                    <a:pt x="842010" y="1084834"/>
                    <a:pt x="542417" y="1084834"/>
                  </a:cubicBezTo>
                  <a:cubicBezTo>
                    <a:pt x="242824" y="1084834"/>
                    <a:pt x="0" y="842010"/>
                    <a:pt x="0" y="542417"/>
                  </a:cubicBezTo>
                  <a:close/>
                </a:path>
              </a:pathLst>
            </a:custGeom>
            <a:solidFill>
              <a:srgbClr val="CCF6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097534" cy="1097534"/>
            </a:xfrm>
            <a:custGeom>
              <a:avLst/>
              <a:gdLst/>
              <a:ahLst/>
              <a:cxnLst/>
              <a:rect l="l" t="t" r="r" b="b"/>
              <a:pathLst>
                <a:path w="1097534" h="1097534">
                  <a:moveTo>
                    <a:pt x="0" y="548767"/>
                  </a:moveTo>
                  <a:cubicBezTo>
                    <a:pt x="0" y="245745"/>
                    <a:pt x="245745" y="0"/>
                    <a:pt x="548767" y="0"/>
                  </a:cubicBezTo>
                  <a:cubicBezTo>
                    <a:pt x="550037" y="0"/>
                    <a:pt x="551180" y="381"/>
                    <a:pt x="552196" y="1016"/>
                  </a:cubicBezTo>
                  <a:lnTo>
                    <a:pt x="548767" y="6350"/>
                  </a:lnTo>
                  <a:lnTo>
                    <a:pt x="548767" y="0"/>
                  </a:lnTo>
                  <a:lnTo>
                    <a:pt x="548767" y="6350"/>
                  </a:lnTo>
                  <a:lnTo>
                    <a:pt x="548767" y="0"/>
                  </a:lnTo>
                  <a:cubicBezTo>
                    <a:pt x="851916" y="0"/>
                    <a:pt x="1097534" y="245745"/>
                    <a:pt x="1097534" y="548767"/>
                  </a:cubicBezTo>
                  <a:cubicBezTo>
                    <a:pt x="1097534" y="550418"/>
                    <a:pt x="1096899" y="552069"/>
                    <a:pt x="1095629" y="553212"/>
                  </a:cubicBezTo>
                  <a:lnTo>
                    <a:pt x="1091184" y="548767"/>
                  </a:lnTo>
                  <a:lnTo>
                    <a:pt x="1097534" y="548767"/>
                  </a:lnTo>
                  <a:cubicBezTo>
                    <a:pt x="1097534" y="851789"/>
                    <a:pt x="851789" y="1097534"/>
                    <a:pt x="548767" y="1097534"/>
                  </a:cubicBezTo>
                  <a:lnTo>
                    <a:pt x="548767" y="1091184"/>
                  </a:lnTo>
                  <a:lnTo>
                    <a:pt x="548767" y="1097534"/>
                  </a:lnTo>
                  <a:cubicBezTo>
                    <a:pt x="245745" y="1097534"/>
                    <a:pt x="0" y="851916"/>
                    <a:pt x="0" y="548767"/>
                  </a:cubicBezTo>
                  <a:lnTo>
                    <a:pt x="6350" y="548767"/>
                  </a:lnTo>
                  <a:lnTo>
                    <a:pt x="0" y="548767"/>
                  </a:lnTo>
                  <a:moveTo>
                    <a:pt x="12700" y="548767"/>
                  </a:moveTo>
                  <a:lnTo>
                    <a:pt x="6350" y="548767"/>
                  </a:lnTo>
                  <a:lnTo>
                    <a:pt x="12700" y="548767"/>
                  </a:lnTo>
                  <a:cubicBezTo>
                    <a:pt x="12700" y="844804"/>
                    <a:pt x="252730" y="1084834"/>
                    <a:pt x="548767" y="1084834"/>
                  </a:cubicBezTo>
                  <a:cubicBezTo>
                    <a:pt x="844804" y="1084834"/>
                    <a:pt x="1084834" y="844804"/>
                    <a:pt x="1084834" y="548767"/>
                  </a:cubicBezTo>
                  <a:cubicBezTo>
                    <a:pt x="1084834" y="547116"/>
                    <a:pt x="1085469" y="545465"/>
                    <a:pt x="1086739" y="544322"/>
                  </a:cubicBezTo>
                  <a:lnTo>
                    <a:pt x="1091184" y="548767"/>
                  </a:lnTo>
                  <a:lnTo>
                    <a:pt x="1084834" y="548767"/>
                  </a:lnTo>
                  <a:cubicBezTo>
                    <a:pt x="1084834" y="252730"/>
                    <a:pt x="844804" y="12700"/>
                    <a:pt x="548767" y="12700"/>
                  </a:cubicBezTo>
                  <a:cubicBezTo>
                    <a:pt x="547497" y="12700"/>
                    <a:pt x="546354" y="12319"/>
                    <a:pt x="545338" y="11684"/>
                  </a:cubicBezTo>
                  <a:lnTo>
                    <a:pt x="548767" y="6350"/>
                  </a:lnTo>
                  <a:lnTo>
                    <a:pt x="548767" y="12700"/>
                  </a:lnTo>
                  <a:cubicBezTo>
                    <a:pt x="252730" y="12700"/>
                    <a:pt x="12700" y="252730"/>
                    <a:pt x="12700" y="548767"/>
                  </a:cubicBezTo>
                  <a:close/>
                </a:path>
              </a:pathLst>
            </a:custGeom>
            <a:solidFill>
              <a:srgbClr val="B2DCE5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" name="Freeform 15" descr="preencoded.png"/>
          <p:cNvSpPr/>
          <p:nvPr/>
        </p:nvSpPr>
        <p:spPr>
          <a:xfrm>
            <a:off x="621954" y="3876480"/>
            <a:ext cx="406746" cy="406746"/>
          </a:xfrm>
          <a:custGeom>
            <a:avLst/>
            <a:gdLst/>
            <a:ahLst/>
            <a:cxnLst/>
            <a:rect l="l" t="t" r="r" b="b"/>
            <a:pathLst>
              <a:path w="406746" h="406746">
                <a:moveTo>
                  <a:pt x="0" y="0"/>
                </a:moveTo>
                <a:lnTo>
                  <a:pt x="406746" y="0"/>
                </a:lnTo>
                <a:lnTo>
                  <a:pt x="406746" y="406746"/>
                </a:lnTo>
                <a:lnTo>
                  <a:pt x="0" y="40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63" r="-116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16"/>
          <p:cNvSpPr txBox="1"/>
          <p:nvPr/>
        </p:nvSpPr>
        <p:spPr>
          <a:xfrm>
            <a:off x="710276" y="4598970"/>
            <a:ext cx="3390309" cy="46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1C2833"/>
                </a:solidFill>
                <a:latin typeface="Arimo Bold"/>
                <a:ea typeface="Arimo Bold"/>
                <a:cs typeface="Arimo Bold"/>
                <a:sym typeface="Arimo Bold"/>
              </a:rPr>
              <a:t>Haz Espuma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4743" y="5067300"/>
            <a:ext cx="4747917" cy="134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25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El jabón es tu arma secreta. ¡Rompe la armadura de grasa del virus y lo deja indefenso!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393576" y="3813462"/>
            <a:ext cx="4892878" cy="280692"/>
            <a:chOff x="0" y="0"/>
            <a:chExt cx="6523838" cy="374256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6511163" cy="361569"/>
            </a:xfrm>
            <a:custGeom>
              <a:avLst/>
              <a:gdLst/>
              <a:ahLst/>
              <a:cxnLst/>
              <a:rect l="l" t="t" r="r" b="b"/>
              <a:pathLst>
                <a:path w="6511163" h="361569">
                  <a:moveTo>
                    <a:pt x="0" y="151892"/>
                  </a:moveTo>
                  <a:cubicBezTo>
                    <a:pt x="0" y="67945"/>
                    <a:pt x="70231" y="0"/>
                    <a:pt x="156972" y="0"/>
                  </a:cubicBezTo>
                  <a:lnTo>
                    <a:pt x="6354191" y="0"/>
                  </a:lnTo>
                  <a:cubicBezTo>
                    <a:pt x="6440805" y="0"/>
                    <a:pt x="6511163" y="67945"/>
                    <a:pt x="6511163" y="151892"/>
                  </a:cubicBezTo>
                  <a:lnTo>
                    <a:pt x="6511163" y="209677"/>
                  </a:lnTo>
                  <a:cubicBezTo>
                    <a:pt x="6511163" y="293624"/>
                    <a:pt x="6440932" y="361569"/>
                    <a:pt x="6354191" y="361569"/>
                  </a:cubicBezTo>
                  <a:lnTo>
                    <a:pt x="156972" y="361569"/>
                  </a:lnTo>
                  <a:cubicBezTo>
                    <a:pt x="70231" y="361569"/>
                    <a:pt x="0" y="293497"/>
                    <a:pt x="0" y="209677"/>
                  </a:cubicBezTo>
                  <a:close/>
                </a:path>
              </a:pathLst>
            </a:custGeom>
            <a:solidFill>
              <a:srgbClr val="CCF6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6523863" cy="374269"/>
            </a:xfrm>
            <a:custGeom>
              <a:avLst/>
              <a:gdLst/>
              <a:ahLst/>
              <a:cxnLst/>
              <a:rect l="l" t="t" r="r" b="b"/>
              <a:pathLst>
                <a:path w="6523863" h="374269">
                  <a:moveTo>
                    <a:pt x="0" y="158242"/>
                  </a:moveTo>
                  <a:cubicBezTo>
                    <a:pt x="0" y="70612"/>
                    <a:pt x="73279" y="0"/>
                    <a:pt x="163322" y="0"/>
                  </a:cubicBezTo>
                  <a:lnTo>
                    <a:pt x="6360541" y="0"/>
                  </a:lnTo>
                  <a:lnTo>
                    <a:pt x="6360541" y="6350"/>
                  </a:lnTo>
                  <a:lnTo>
                    <a:pt x="6360541" y="0"/>
                  </a:lnTo>
                  <a:cubicBezTo>
                    <a:pt x="6450457" y="0"/>
                    <a:pt x="6523863" y="70612"/>
                    <a:pt x="6523863" y="158242"/>
                  </a:cubicBezTo>
                  <a:lnTo>
                    <a:pt x="6517513" y="158242"/>
                  </a:lnTo>
                  <a:lnTo>
                    <a:pt x="6523863" y="158242"/>
                  </a:lnTo>
                  <a:lnTo>
                    <a:pt x="6523863" y="216027"/>
                  </a:lnTo>
                  <a:lnTo>
                    <a:pt x="6517513" y="216027"/>
                  </a:lnTo>
                  <a:lnTo>
                    <a:pt x="6523863" y="216027"/>
                  </a:lnTo>
                  <a:cubicBezTo>
                    <a:pt x="6523863" y="303657"/>
                    <a:pt x="6450584" y="374269"/>
                    <a:pt x="6360541" y="374269"/>
                  </a:cubicBezTo>
                  <a:lnTo>
                    <a:pt x="6360541" y="367919"/>
                  </a:lnTo>
                  <a:lnTo>
                    <a:pt x="6360541" y="374269"/>
                  </a:lnTo>
                  <a:lnTo>
                    <a:pt x="163322" y="374269"/>
                  </a:lnTo>
                  <a:lnTo>
                    <a:pt x="163322" y="367919"/>
                  </a:lnTo>
                  <a:lnTo>
                    <a:pt x="163322" y="374269"/>
                  </a:lnTo>
                  <a:cubicBezTo>
                    <a:pt x="73279" y="374269"/>
                    <a:pt x="0" y="303657"/>
                    <a:pt x="0" y="216027"/>
                  </a:cubicBezTo>
                  <a:lnTo>
                    <a:pt x="0" y="158242"/>
                  </a:lnTo>
                  <a:lnTo>
                    <a:pt x="6350" y="158242"/>
                  </a:lnTo>
                  <a:lnTo>
                    <a:pt x="0" y="158242"/>
                  </a:lnTo>
                  <a:moveTo>
                    <a:pt x="12700" y="158242"/>
                  </a:moveTo>
                  <a:lnTo>
                    <a:pt x="12700" y="216027"/>
                  </a:lnTo>
                  <a:lnTo>
                    <a:pt x="6350" y="216027"/>
                  </a:lnTo>
                  <a:lnTo>
                    <a:pt x="12700" y="216027"/>
                  </a:lnTo>
                  <a:cubicBezTo>
                    <a:pt x="12700" y="296164"/>
                    <a:pt x="79883" y="361569"/>
                    <a:pt x="163322" y="361569"/>
                  </a:cubicBezTo>
                  <a:lnTo>
                    <a:pt x="6360541" y="361569"/>
                  </a:lnTo>
                  <a:cubicBezTo>
                    <a:pt x="6443853" y="361569"/>
                    <a:pt x="6511163" y="296164"/>
                    <a:pt x="6511163" y="216027"/>
                  </a:cubicBezTo>
                  <a:lnTo>
                    <a:pt x="6511163" y="158242"/>
                  </a:lnTo>
                  <a:cubicBezTo>
                    <a:pt x="6511163" y="78105"/>
                    <a:pt x="6443980" y="12700"/>
                    <a:pt x="6360541" y="12700"/>
                  </a:cubicBezTo>
                  <a:lnTo>
                    <a:pt x="163322" y="12700"/>
                  </a:lnTo>
                  <a:lnTo>
                    <a:pt x="163322" y="6350"/>
                  </a:lnTo>
                  <a:lnTo>
                    <a:pt x="163322" y="12700"/>
                  </a:lnTo>
                  <a:cubicBezTo>
                    <a:pt x="79883" y="12700"/>
                    <a:pt x="12700" y="78105"/>
                    <a:pt x="12700" y="158242"/>
                  </a:cubicBezTo>
                  <a:close/>
                </a:path>
              </a:pathLst>
            </a:custGeom>
            <a:solidFill>
              <a:srgbClr val="B2DCE5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86830" y="3542219"/>
            <a:ext cx="823170" cy="823170"/>
            <a:chOff x="0" y="0"/>
            <a:chExt cx="1097559" cy="1097559"/>
          </a:xfrm>
        </p:grpSpPr>
        <p:sp>
          <p:nvSpPr>
            <p:cNvPr id="22" name="Freeform 22"/>
            <p:cNvSpPr/>
            <p:nvPr/>
          </p:nvSpPr>
          <p:spPr>
            <a:xfrm>
              <a:off x="6350" y="6350"/>
              <a:ext cx="1084834" cy="1084834"/>
            </a:xfrm>
            <a:custGeom>
              <a:avLst/>
              <a:gdLst/>
              <a:ahLst/>
              <a:cxnLst/>
              <a:rect l="l" t="t" r="r" b="b"/>
              <a:pathLst>
                <a:path w="1084834" h="1084834">
                  <a:moveTo>
                    <a:pt x="0" y="542417"/>
                  </a:moveTo>
                  <a:cubicBezTo>
                    <a:pt x="0" y="242824"/>
                    <a:pt x="242824" y="0"/>
                    <a:pt x="542417" y="0"/>
                  </a:cubicBezTo>
                  <a:cubicBezTo>
                    <a:pt x="842010" y="0"/>
                    <a:pt x="1084834" y="242824"/>
                    <a:pt x="1084834" y="542417"/>
                  </a:cubicBezTo>
                  <a:cubicBezTo>
                    <a:pt x="1084834" y="842010"/>
                    <a:pt x="842010" y="1084834"/>
                    <a:pt x="542417" y="1084834"/>
                  </a:cubicBezTo>
                  <a:cubicBezTo>
                    <a:pt x="242824" y="1084834"/>
                    <a:pt x="0" y="842010"/>
                    <a:pt x="0" y="542417"/>
                  </a:cubicBezTo>
                  <a:close/>
                </a:path>
              </a:pathLst>
            </a:custGeom>
            <a:solidFill>
              <a:srgbClr val="CCF6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097534" cy="1097534"/>
            </a:xfrm>
            <a:custGeom>
              <a:avLst/>
              <a:gdLst/>
              <a:ahLst/>
              <a:cxnLst/>
              <a:rect l="l" t="t" r="r" b="b"/>
              <a:pathLst>
                <a:path w="1097534" h="1097534">
                  <a:moveTo>
                    <a:pt x="0" y="548767"/>
                  </a:moveTo>
                  <a:cubicBezTo>
                    <a:pt x="0" y="245745"/>
                    <a:pt x="245745" y="0"/>
                    <a:pt x="548767" y="0"/>
                  </a:cubicBezTo>
                  <a:cubicBezTo>
                    <a:pt x="550037" y="0"/>
                    <a:pt x="551180" y="381"/>
                    <a:pt x="552196" y="1016"/>
                  </a:cubicBezTo>
                  <a:lnTo>
                    <a:pt x="548767" y="6350"/>
                  </a:lnTo>
                  <a:lnTo>
                    <a:pt x="548767" y="0"/>
                  </a:lnTo>
                  <a:lnTo>
                    <a:pt x="548767" y="6350"/>
                  </a:lnTo>
                  <a:lnTo>
                    <a:pt x="548767" y="0"/>
                  </a:lnTo>
                  <a:cubicBezTo>
                    <a:pt x="851916" y="0"/>
                    <a:pt x="1097534" y="245745"/>
                    <a:pt x="1097534" y="548767"/>
                  </a:cubicBezTo>
                  <a:cubicBezTo>
                    <a:pt x="1097534" y="550418"/>
                    <a:pt x="1096899" y="552069"/>
                    <a:pt x="1095629" y="553212"/>
                  </a:cubicBezTo>
                  <a:lnTo>
                    <a:pt x="1091184" y="548767"/>
                  </a:lnTo>
                  <a:lnTo>
                    <a:pt x="1097534" y="548767"/>
                  </a:lnTo>
                  <a:cubicBezTo>
                    <a:pt x="1097534" y="851789"/>
                    <a:pt x="851789" y="1097534"/>
                    <a:pt x="548767" y="1097534"/>
                  </a:cubicBezTo>
                  <a:lnTo>
                    <a:pt x="548767" y="1091184"/>
                  </a:lnTo>
                  <a:lnTo>
                    <a:pt x="548767" y="1097534"/>
                  </a:lnTo>
                  <a:cubicBezTo>
                    <a:pt x="245745" y="1097534"/>
                    <a:pt x="0" y="851916"/>
                    <a:pt x="0" y="548767"/>
                  </a:cubicBezTo>
                  <a:lnTo>
                    <a:pt x="6350" y="548767"/>
                  </a:lnTo>
                  <a:lnTo>
                    <a:pt x="0" y="548767"/>
                  </a:lnTo>
                  <a:moveTo>
                    <a:pt x="12700" y="548767"/>
                  </a:moveTo>
                  <a:lnTo>
                    <a:pt x="6350" y="548767"/>
                  </a:lnTo>
                  <a:lnTo>
                    <a:pt x="12700" y="548767"/>
                  </a:lnTo>
                  <a:cubicBezTo>
                    <a:pt x="12700" y="844804"/>
                    <a:pt x="252730" y="1084834"/>
                    <a:pt x="548767" y="1084834"/>
                  </a:cubicBezTo>
                  <a:cubicBezTo>
                    <a:pt x="844804" y="1084834"/>
                    <a:pt x="1084834" y="844804"/>
                    <a:pt x="1084834" y="548767"/>
                  </a:cubicBezTo>
                  <a:cubicBezTo>
                    <a:pt x="1084834" y="547116"/>
                    <a:pt x="1085469" y="545465"/>
                    <a:pt x="1086739" y="544322"/>
                  </a:cubicBezTo>
                  <a:lnTo>
                    <a:pt x="1091184" y="548767"/>
                  </a:lnTo>
                  <a:lnTo>
                    <a:pt x="1084834" y="548767"/>
                  </a:lnTo>
                  <a:cubicBezTo>
                    <a:pt x="1084834" y="252730"/>
                    <a:pt x="844804" y="12700"/>
                    <a:pt x="548767" y="12700"/>
                  </a:cubicBezTo>
                  <a:cubicBezTo>
                    <a:pt x="547497" y="12700"/>
                    <a:pt x="546354" y="12319"/>
                    <a:pt x="545338" y="11684"/>
                  </a:cubicBezTo>
                  <a:lnTo>
                    <a:pt x="548767" y="6350"/>
                  </a:lnTo>
                  <a:lnTo>
                    <a:pt x="548767" y="12700"/>
                  </a:lnTo>
                  <a:cubicBezTo>
                    <a:pt x="252730" y="12700"/>
                    <a:pt x="12700" y="252730"/>
                    <a:pt x="12700" y="548767"/>
                  </a:cubicBezTo>
                  <a:close/>
                </a:path>
              </a:pathLst>
            </a:custGeom>
            <a:solidFill>
              <a:srgbClr val="B2DCE5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4" name="Freeform 24" descr="preencoded.png"/>
          <p:cNvSpPr/>
          <p:nvPr/>
        </p:nvSpPr>
        <p:spPr>
          <a:xfrm>
            <a:off x="6195037" y="3750426"/>
            <a:ext cx="406746" cy="406746"/>
          </a:xfrm>
          <a:custGeom>
            <a:avLst/>
            <a:gdLst/>
            <a:ahLst/>
            <a:cxnLst/>
            <a:rect l="l" t="t" r="r" b="b"/>
            <a:pathLst>
              <a:path w="406746" h="406746">
                <a:moveTo>
                  <a:pt x="0" y="0"/>
                </a:moveTo>
                <a:lnTo>
                  <a:pt x="406746" y="0"/>
                </a:lnTo>
                <a:lnTo>
                  <a:pt x="406746" y="406746"/>
                </a:lnTo>
                <a:lnTo>
                  <a:pt x="0" y="406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6279" r="-1627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TextBox 25"/>
          <p:cNvSpPr txBox="1"/>
          <p:nvPr/>
        </p:nvSpPr>
        <p:spPr>
          <a:xfrm>
            <a:off x="6262760" y="4582006"/>
            <a:ext cx="3390309" cy="46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1C2833"/>
                </a:solidFill>
                <a:latin typeface="Arimo Bold"/>
                <a:ea typeface="Arimo Bold"/>
                <a:cs typeface="Arimo Bold"/>
                <a:sym typeface="Arimo Bold"/>
              </a:rPr>
              <a:t>Talla Todo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62760" y="5123293"/>
            <a:ext cx="4747917" cy="134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Frota las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palmas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dorso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, entre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dedos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pulgares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. ¡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quede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rincón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sin </a:t>
            </a:r>
            <a:r>
              <a:rPr lang="en-US" sz="2125" dirty="0" err="1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limpiar</a:t>
            </a:r>
            <a:r>
              <a:rPr lang="en-US" sz="2125" dirty="0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934155" y="3818296"/>
            <a:ext cx="4892878" cy="280692"/>
            <a:chOff x="0" y="0"/>
            <a:chExt cx="6523838" cy="374256"/>
          </a:xfrm>
        </p:grpSpPr>
        <p:sp>
          <p:nvSpPr>
            <p:cNvPr id="28" name="Freeform 28"/>
            <p:cNvSpPr/>
            <p:nvPr/>
          </p:nvSpPr>
          <p:spPr>
            <a:xfrm>
              <a:off x="6350" y="6350"/>
              <a:ext cx="6511163" cy="361569"/>
            </a:xfrm>
            <a:custGeom>
              <a:avLst/>
              <a:gdLst/>
              <a:ahLst/>
              <a:cxnLst/>
              <a:rect l="l" t="t" r="r" b="b"/>
              <a:pathLst>
                <a:path w="6511163" h="361569">
                  <a:moveTo>
                    <a:pt x="0" y="151892"/>
                  </a:moveTo>
                  <a:cubicBezTo>
                    <a:pt x="0" y="67945"/>
                    <a:pt x="70231" y="0"/>
                    <a:pt x="156972" y="0"/>
                  </a:cubicBezTo>
                  <a:lnTo>
                    <a:pt x="6354191" y="0"/>
                  </a:lnTo>
                  <a:cubicBezTo>
                    <a:pt x="6440805" y="0"/>
                    <a:pt x="6511163" y="67945"/>
                    <a:pt x="6511163" y="151892"/>
                  </a:cubicBezTo>
                  <a:lnTo>
                    <a:pt x="6511163" y="209677"/>
                  </a:lnTo>
                  <a:cubicBezTo>
                    <a:pt x="6511163" y="293624"/>
                    <a:pt x="6440932" y="361569"/>
                    <a:pt x="6354191" y="361569"/>
                  </a:cubicBezTo>
                  <a:lnTo>
                    <a:pt x="156972" y="361569"/>
                  </a:lnTo>
                  <a:cubicBezTo>
                    <a:pt x="70231" y="361569"/>
                    <a:pt x="0" y="293497"/>
                    <a:pt x="0" y="209677"/>
                  </a:cubicBezTo>
                  <a:close/>
                </a:path>
              </a:pathLst>
            </a:custGeom>
            <a:solidFill>
              <a:srgbClr val="CCF6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6523863" cy="374269"/>
            </a:xfrm>
            <a:custGeom>
              <a:avLst/>
              <a:gdLst/>
              <a:ahLst/>
              <a:cxnLst/>
              <a:rect l="l" t="t" r="r" b="b"/>
              <a:pathLst>
                <a:path w="6523863" h="374269">
                  <a:moveTo>
                    <a:pt x="0" y="158242"/>
                  </a:moveTo>
                  <a:cubicBezTo>
                    <a:pt x="0" y="70612"/>
                    <a:pt x="73279" y="0"/>
                    <a:pt x="163322" y="0"/>
                  </a:cubicBezTo>
                  <a:lnTo>
                    <a:pt x="6360541" y="0"/>
                  </a:lnTo>
                  <a:lnTo>
                    <a:pt x="6360541" y="6350"/>
                  </a:lnTo>
                  <a:lnTo>
                    <a:pt x="6360541" y="0"/>
                  </a:lnTo>
                  <a:cubicBezTo>
                    <a:pt x="6450457" y="0"/>
                    <a:pt x="6523863" y="70612"/>
                    <a:pt x="6523863" y="158242"/>
                  </a:cubicBezTo>
                  <a:lnTo>
                    <a:pt x="6517513" y="158242"/>
                  </a:lnTo>
                  <a:lnTo>
                    <a:pt x="6523863" y="158242"/>
                  </a:lnTo>
                  <a:lnTo>
                    <a:pt x="6523863" y="216027"/>
                  </a:lnTo>
                  <a:lnTo>
                    <a:pt x="6517513" y="216027"/>
                  </a:lnTo>
                  <a:lnTo>
                    <a:pt x="6523863" y="216027"/>
                  </a:lnTo>
                  <a:cubicBezTo>
                    <a:pt x="6523863" y="303657"/>
                    <a:pt x="6450584" y="374269"/>
                    <a:pt x="6360541" y="374269"/>
                  </a:cubicBezTo>
                  <a:lnTo>
                    <a:pt x="6360541" y="367919"/>
                  </a:lnTo>
                  <a:lnTo>
                    <a:pt x="6360541" y="374269"/>
                  </a:lnTo>
                  <a:lnTo>
                    <a:pt x="163322" y="374269"/>
                  </a:lnTo>
                  <a:lnTo>
                    <a:pt x="163322" y="367919"/>
                  </a:lnTo>
                  <a:lnTo>
                    <a:pt x="163322" y="374269"/>
                  </a:lnTo>
                  <a:cubicBezTo>
                    <a:pt x="73279" y="374269"/>
                    <a:pt x="0" y="303657"/>
                    <a:pt x="0" y="216027"/>
                  </a:cubicBezTo>
                  <a:lnTo>
                    <a:pt x="0" y="158242"/>
                  </a:lnTo>
                  <a:lnTo>
                    <a:pt x="6350" y="158242"/>
                  </a:lnTo>
                  <a:lnTo>
                    <a:pt x="0" y="158242"/>
                  </a:lnTo>
                  <a:moveTo>
                    <a:pt x="12700" y="158242"/>
                  </a:moveTo>
                  <a:lnTo>
                    <a:pt x="12700" y="216027"/>
                  </a:lnTo>
                  <a:lnTo>
                    <a:pt x="6350" y="216027"/>
                  </a:lnTo>
                  <a:lnTo>
                    <a:pt x="12700" y="216027"/>
                  </a:lnTo>
                  <a:cubicBezTo>
                    <a:pt x="12700" y="296164"/>
                    <a:pt x="79883" y="361569"/>
                    <a:pt x="163322" y="361569"/>
                  </a:cubicBezTo>
                  <a:lnTo>
                    <a:pt x="6360541" y="361569"/>
                  </a:lnTo>
                  <a:cubicBezTo>
                    <a:pt x="6443853" y="361569"/>
                    <a:pt x="6511163" y="296164"/>
                    <a:pt x="6511163" y="216027"/>
                  </a:cubicBezTo>
                  <a:lnTo>
                    <a:pt x="6511163" y="158242"/>
                  </a:lnTo>
                  <a:cubicBezTo>
                    <a:pt x="6511163" y="78105"/>
                    <a:pt x="6443980" y="12700"/>
                    <a:pt x="6360541" y="12700"/>
                  </a:cubicBezTo>
                  <a:lnTo>
                    <a:pt x="163322" y="12700"/>
                  </a:lnTo>
                  <a:lnTo>
                    <a:pt x="163322" y="6350"/>
                  </a:lnTo>
                  <a:lnTo>
                    <a:pt x="163322" y="12700"/>
                  </a:lnTo>
                  <a:cubicBezTo>
                    <a:pt x="79883" y="12700"/>
                    <a:pt x="12700" y="78105"/>
                    <a:pt x="12700" y="158242"/>
                  </a:cubicBezTo>
                  <a:close/>
                </a:path>
              </a:pathLst>
            </a:custGeom>
            <a:solidFill>
              <a:srgbClr val="B2DCE5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536481" y="3542214"/>
            <a:ext cx="823170" cy="823170"/>
            <a:chOff x="0" y="0"/>
            <a:chExt cx="1097559" cy="1097559"/>
          </a:xfrm>
        </p:grpSpPr>
        <p:sp>
          <p:nvSpPr>
            <p:cNvPr id="31" name="Freeform 31"/>
            <p:cNvSpPr/>
            <p:nvPr/>
          </p:nvSpPr>
          <p:spPr>
            <a:xfrm>
              <a:off x="6350" y="6350"/>
              <a:ext cx="1084834" cy="1084834"/>
            </a:xfrm>
            <a:custGeom>
              <a:avLst/>
              <a:gdLst/>
              <a:ahLst/>
              <a:cxnLst/>
              <a:rect l="l" t="t" r="r" b="b"/>
              <a:pathLst>
                <a:path w="1084834" h="1084834">
                  <a:moveTo>
                    <a:pt x="0" y="542417"/>
                  </a:moveTo>
                  <a:cubicBezTo>
                    <a:pt x="0" y="242824"/>
                    <a:pt x="242824" y="0"/>
                    <a:pt x="542417" y="0"/>
                  </a:cubicBezTo>
                  <a:cubicBezTo>
                    <a:pt x="842010" y="0"/>
                    <a:pt x="1084834" y="242824"/>
                    <a:pt x="1084834" y="542417"/>
                  </a:cubicBezTo>
                  <a:cubicBezTo>
                    <a:pt x="1084834" y="842010"/>
                    <a:pt x="842010" y="1084834"/>
                    <a:pt x="542417" y="1084834"/>
                  </a:cubicBezTo>
                  <a:cubicBezTo>
                    <a:pt x="242824" y="1084834"/>
                    <a:pt x="0" y="842010"/>
                    <a:pt x="0" y="542417"/>
                  </a:cubicBezTo>
                  <a:close/>
                </a:path>
              </a:pathLst>
            </a:custGeom>
            <a:solidFill>
              <a:srgbClr val="CCF6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097534" cy="1097534"/>
            </a:xfrm>
            <a:custGeom>
              <a:avLst/>
              <a:gdLst/>
              <a:ahLst/>
              <a:cxnLst/>
              <a:rect l="l" t="t" r="r" b="b"/>
              <a:pathLst>
                <a:path w="1097534" h="1097534">
                  <a:moveTo>
                    <a:pt x="0" y="548767"/>
                  </a:moveTo>
                  <a:cubicBezTo>
                    <a:pt x="0" y="245745"/>
                    <a:pt x="245745" y="0"/>
                    <a:pt x="548767" y="0"/>
                  </a:cubicBezTo>
                  <a:cubicBezTo>
                    <a:pt x="550037" y="0"/>
                    <a:pt x="551180" y="381"/>
                    <a:pt x="552196" y="1016"/>
                  </a:cubicBezTo>
                  <a:lnTo>
                    <a:pt x="548767" y="6350"/>
                  </a:lnTo>
                  <a:lnTo>
                    <a:pt x="548767" y="0"/>
                  </a:lnTo>
                  <a:lnTo>
                    <a:pt x="548767" y="6350"/>
                  </a:lnTo>
                  <a:lnTo>
                    <a:pt x="548767" y="0"/>
                  </a:lnTo>
                  <a:cubicBezTo>
                    <a:pt x="851916" y="0"/>
                    <a:pt x="1097534" y="245745"/>
                    <a:pt x="1097534" y="548767"/>
                  </a:cubicBezTo>
                  <a:cubicBezTo>
                    <a:pt x="1097534" y="550418"/>
                    <a:pt x="1096899" y="552069"/>
                    <a:pt x="1095629" y="553212"/>
                  </a:cubicBezTo>
                  <a:lnTo>
                    <a:pt x="1091184" y="548767"/>
                  </a:lnTo>
                  <a:lnTo>
                    <a:pt x="1097534" y="548767"/>
                  </a:lnTo>
                  <a:cubicBezTo>
                    <a:pt x="1097534" y="851789"/>
                    <a:pt x="851789" y="1097534"/>
                    <a:pt x="548767" y="1097534"/>
                  </a:cubicBezTo>
                  <a:lnTo>
                    <a:pt x="548767" y="1091184"/>
                  </a:lnTo>
                  <a:lnTo>
                    <a:pt x="548767" y="1097534"/>
                  </a:lnTo>
                  <a:cubicBezTo>
                    <a:pt x="245745" y="1097534"/>
                    <a:pt x="0" y="851916"/>
                    <a:pt x="0" y="548767"/>
                  </a:cubicBezTo>
                  <a:lnTo>
                    <a:pt x="6350" y="548767"/>
                  </a:lnTo>
                  <a:lnTo>
                    <a:pt x="0" y="548767"/>
                  </a:lnTo>
                  <a:moveTo>
                    <a:pt x="12700" y="548767"/>
                  </a:moveTo>
                  <a:lnTo>
                    <a:pt x="6350" y="548767"/>
                  </a:lnTo>
                  <a:lnTo>
                    <a:pt x="12700" y="548767"/>
                  </a:lnTo>
                  <a:cubicBezTo>
                    <a:pt x="12700" y="844804"/>
                    <a:pt x="252730" y="1084834"/>
                    <a:pt x="548767" y="1084834"/>
                  </a:cubicBezTo>
                  <a:cubicBezTo>
                    <a:pt x="844804" y="1084834"/>
                    <a:pt x="1084834" y="844804"/>
                    <a:pt x="1084834" y="548767"/>
                  </a:cubicBezTo>
                  <a:cubicBezTo>
                    <a:pt x="1084834" y="547116"/>
                    <a:pt x="1085469" y="545465"/>
                    <a:pt x="1086739" y="544322"/>
                  </a:cubicBezTo>
                  <a:lnTo>
                    <a:pt x="1091184" y="548767"/>
                  </a:lnTo>
                  <a:lnTo>
                    <a:pt x="1084834" y="548767"/>
                  </a:lnTo>
                  <a:cubicBezTo>
                    <a:pt x="1084834" y="252730"/>
                    <a:pt x="844804" y="12700"/>
                    <a:pt x="548767" y="12700"/>
                  </a:cubicBezTo>
                  <a:cubicBezTo>
                    <a:pt x="547497" y="12700"/>
                    <a:pt x="546354" y="12319"/>
                    <a:pt x="545338" y="11684"/>
                  </a:cubicBezTo>
                  <a:lnTo>
                    <a:pt x="548767" y="6350"/>
                  </a:lnTo>
                  <a:lnTo>
                    <a:pt x="548767" y="12700"/>
                  </a:lnTo>
                  <a:cubicBezTo>
                    <a:pt x="252730" y="12700"/>
                    <a:pt x="12700" y="252730"/>
                    <a:pt x="12700" y="548767"/>
                  </a:cubicBezTo>
                  <a:close/>
                </a:path>
              </a:pathLst>
            </a:custGeom>
            <a:solidFill>
              <a:srgbClr val="B2DCE5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3" name="Freeform 33" descr="preencoded.png"/>
          <p:cNvSpPr/>
          <p:nvPr/>
        </p:nvSpPr>
        <p:spPr>
          <a:xfrm>
            <a:off x="11744693" y="3750426"/>
            <a:ext cx="406746" cy="406746"/>
          </a:xfrm>
          <a:custGeom>
            <a:avLst/>
            <a:gdLst/>
            <a:ahLst/>
            <a:cxnLst/>
            <a:rect l="l" t="t" r="r" b="b"/>
            <a:pathLst>
              <a:path w="406746" h="406746">
                <a:moveTo>
                  <a:pt x="0" y="0"/>
                </a:moveTo>
                <a:lnTo>
                  <a:pt x="406746" y="0"/>
                </a:lnTo>
                <a:lnTo>
                  <a:pt x="406746" y="406746"/>
                </a:lnTo>
                <a:lnTo>
                  <a:pt x="0" y="4067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626" b="-1162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4" name="TextBox 34"/>
          <p:cNvSpPr txBox="1"/>
          <p:nvPr/>
        </p:nvSpPr>
        <p:spPr>
          <a:xfrm>
            <a:off x="11810777" y="4390311"/>
            <a:ext cx="3390309" cy="46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1C2833"/>
                </a:solidFill>
                <a:latin typeface="Arimo Bold"/>
                <a:ea typeface="Arimo Bold"/>
                <a:cs typeface="Arimo Bold"/>
                <a:sym typeface="Arimo Bold"/>
              </a:rPr>
              <a:t>Tiempo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810777" y="5067300"/>
            <a:ext cx="4747917" cy="134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25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Mantén la frotación por al menos 20 segundos. ¡Canta tu canción favorita para medir el tiempo!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630042" y="6624823"/>
            <a:ext cx="8241478" cy="3447441"/>
            <a:chOff x="0" y="0"/>
            <a:chExt cx="1841369" cy="77025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41369" cy="770251"/>
            </a:xfrm>
            <a:custGeom>
              <a:avLst/>
              <a:gdLst/>
              <a:ahLst/>
              <a:cxnLst/>
              <a:rect l="l" t="t" r="r" b="b"/>
              <a:pathLst>
                <a:path w="1841369" h="770251">
                  <a:moveTo>
                    <a:pt x="0" y="0"/>
                  </a:moveTo>
                  <a:lnTo>
                    <a:pt x="1841369" y="0"/>
                  </a:lnTo>
                  <a:lnTo>
                    <a:pt x="1841369" y="770251"/>
                  </a:lnTo>
                  <a:lnTo>
                    <a:pt x="0" y="770251"/>
                  </a:lnTo>
                  <a:close/>
                </a:path>
              </a:pathLst>
            </a:custGeom>
            <a:blipFill>
              <a:blip r:embed="rId9"/>
              <a:stretch>
                <a:fillRect t="-3639" b="-363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8766" y="91849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6931" y="1739598"/>
            <a:ext cx="10075820" cy="7230853"/>
            <a:chOff x="0" y="0"/>
            <a:chExt cx="110876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8769" cy="812800"/>
            </a:xfrm>
            <a:custGeom>
              <a:avLst/>
              <a:gdLst/>
              <a:ahLst/>
              <a:cxnLst/>
              <a:rect l="l" t="t" r="r" b="b"/>
              <a:pathLst>
                <a:path w="1108769" h="812800">
                  <a:moveTo>
                    <a:pt x="0" y="0"/>
                  </a:moveTo>
                  <a:lnTo>
                    <a:pt x="1108769" y="0"/>
                  </a:lnTo>
                  <a:lnTo>
                    <a:pt x="1108769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9357" r="-935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844927" y="175560"/>
            <a:ext cx="5495776" cy="85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7"/>
              </a:lnSpc>
            </a:pPr>
            <a:r>
              <a:rPr lang="en-US" sz="5262" b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Truco de Experto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38675" y="1047503"/>
            <a:ext cx="7207536" cy="348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2"/>
              </a:lnSpc>
            </a:pPr>
            <a:r>
              <a:rPr lang="en-US" sz="7263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Un Guardián no se deja engañar.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31517" y="4828324"/>
            <a:ext cx="6997516" cy="397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602" lvl="1" indent="-183801" algn="l">
              <a:lnSpc>
                <a:spcPts val="3179"/>
              </a:lnSpc>
              <a:buFont typeface="Arial"/>
              <a:buChar char="•"/>
            </a:pPr>
            <a:r>
              <a:rPr lang="en-US" sz="2437" b="1">
                <a:solidFill>
                  <a:srgbClr val="1C283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Error:</a:t>
            </a:r>
            <a:r>
              <a:rPr lang="en-US" sz="2437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Mojarse solo las puntas o secarse en la ropa sucia. Mal ¡Esto no sirve de nada! ya que asi volvemos a agarrar microbios, aveces pocos, aveces muchos, pero uno de esos puede ser el que nos enferme </a:t>
            </a:r>
          </a:p>
          <a:p>
            <a:pPr marL="367602" lvl="1" indent="-183801" algn="l">
              <a:lnSpc>
                <a:spcPts val="3179"/>
              </a:lnSpc>
              <a:buFont typeface="Arial"/>
              <a:buChar char="•"/>
            </a:pPr>
            <a:r>
              <a:rPr lang="en-US" sz="2437" b="1">
                <a:solidFill>
                  <a:srgbClr val="1C283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Verdad:</a:t>
            </a:r>
            <a:r>
              <a:rPr lang="en-US" sz="2437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 El agua solo "moja" a los microbios, puede debilitarlos un poco, pero por su naturaleza, estos se recuperan. ¡Es el jabón el que los destruye! Sin espuma, no hay victoria contra estos pequeños enemigos.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3685" y="9092613"/>
            <a:ext cx="6980060" cy="87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0"/>
              </a:lnSpc>
            </a:pPr>
            <a:r>
              <a:rPr lang="en-US" sz="2737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¡Usa el jabón como tu superpoder para eliminar las amenazas invisibles!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0F3F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448"/>
            <a:chOff x="0" y="0"/>
            <a:chExt cx="9144000" cy="13716597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636"/>
            </a:xfrm>
            <a:custGeom>
              <a:avLst/>
              <a:gdLst/>
              <a:ahLst/>
              <a:cxnLst/>
              <a:rect l="l" t="t" r="r" b="b"/>
              <a:pathLst>
                <a:path w="9144000" h="13716636">
                  <a:moveTo>
                    <a:pt x="0" y="0"/>
                  </a:moveTo>
                  <a:lnTo>
                    <a:pt x="9144000" y="0"/>
                  </a:lnTo>
                  <a:lnTo>
                    <a:pt x="9144000" y="13716636"/>
                  </a:lnTo>
                  <a:lnTo>
                    <a:pt x="0" y="13716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" r="-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9904" y="314398"/>
            <a:ext cx="9449095" cy="114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8"/>
              </a:lnSpc>
            </a:pPr>
            <a:r>
              <a:rPr lang="en-US" sz="7062" b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Asegurar el Perímetro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2697" y="2169142"/>
            <a:ext cx="9449095" cy="244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62"/>
              </a:lnSpc>
            </a:pPr>
            <a:r>
              <a:rPr lang="en-US" sz="7687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¡Protege a </a:t>
            </a:r>
            <a:r>
              <a:rPr lang="en-US" sz="7687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tu</a:t>
            </a:r>
            <a:r>
              <a:rPr lang="en-US" sz="7687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 familia hoy </a:t>
            </a:r>
            <a:r>
              <a:rPr lang="en-US" sz="7687" b="1" dirty="0" err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mismo</a:t>
            </a:r>
            <a:r>
              <a:rPr lang="en-US" sz="7687" b="1" dirty="0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2697" y="5038725"/>
            <a:ext cx="10501799" cy="221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1"/>
              </a:lnSpc>
            </a:pPr>
            <a:r>
              <a:rPr lang="en-US" sz="2775">
                <a:solidFill>
                  <a:srgbClr val="1C2833"/>
                </a:solidFill>
                <a:latin typeface="Open Sans"/>
                <a:ea typeface="Open Sans"/>
                <a:cs typeface="Open Sans"/>
                <a:sym typeface="Open Sans"/>
              </a:rPr>
              <a:t>Tu misión de hoy: Llega a casa y enseña a tu familia la técnica de los 20 segundos. ¡Manos limpias = Familia fuerte y protegida! ¡Eres un verdadero Guardián si proteges a tu familia de esta forma!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2697" y="8853771"/>
            <a:ext cx="10796214" cy="77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4"/>
              </a:lnSpc>
            </a:pPr>
            <a:r>
              <a:rPr lang="en-US" sz="4862" b="1">
                <a:solidFill>
                  <a:srgbClr val="192248"/>
                </a:solidFill>
                <a:latin typeface="Arimo Bold"/>
                <a:ea typeface="Arimo Bold"/>
                <a:cs typeface="Arimo Bold"/>
                <a:sym typeface="Arimo Bold"/>
              </a:rPr>
              <a:t>¡Usa el jabón como tu herramienta!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569</Words>
  <Application>Microsoft Office PowerPoint</Application>
  <PresentationFormat>Personalizado</PresentationFormat>
  <Paragraphs>54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Arimo Bold</vt:lpstr>
      <vt:lpstr>Open Sans</vt:lpstr>
      <vt:lpstr>Arial</vt:lpstr>
      <vt:lpstr>Calibri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Copy-of-MODULO-1-COMBATIENDO-ENEMIGOS-INVISIBLES.pptx</dc:title>
  <cp:lastModifiedBy>SOSA COSSIO JOFIEL</cp:lastModifiedBy>
  <cp:revision>3</cp:revision>
  <dcterms:created xsi:type="dcterms:W3CDTF">2006-08-16T00:00:00Z</dcterms:created>
  <dcterms:modified xsi:type="dcterms:W3CDTF">2026-02-05T21:06:26Z</dcterms:modified>
  <dc:identifier>DAHAPWfmk0Q</dc:identifier>
</cp:coreProperties>
</file>