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8"/>
  </p:notesMasterIdLst>
  <p:sldIdLst>
    <p:sldId id="273" r:id="rId2"/>
    <p:sldId id="308" r:id="rId3"/>
    <p:sldId id="313" r:id="rId4"/>
    <p:sldId id="309" r:id="rId5"/>
    <p:sldId id="312" r:id="rId6"/>
    <p:sldId id="298" r:id="rId7"/>
  </p:sldIdLst>
  <p:sldSz cx="12192000" cy="6858000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1B0B"/>
    <a:srgbClr val="FA4D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7B82EF-9A52-4240-A738-934AA2C1D443}" v="4" dt="2026-04-13T16:40:57.5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2735" autoAdjust="0"/>
  </p:normalViewPr>
  <p:slideViewPr>
    <p:cSldViewPr showGuides="1">
      <p:cViewPr varScale="1">
        <p:scale>
          <a:sx n="65" d="100"/>
          <a:sy n="65" d="100"/>
        </p:scale>
        <p:origin x="1186" y="4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609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5" d="100"/>
          <a:sy n="75" d="100"/>
        </p:scale>
        <p:origin x="3066" y="27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 Sannen" userId="f37026bde434cfcf" providerId="LiveId" clId="{165ACC85-8441-474B-B557-03077DE192A2}"/>
    <pc:docChg chg="undo custSel delSld modSld modMainMaster modNotesMaster">
      <pc:chgData name="Ad Sannen" userId="f37026bde434cfcf" providerId="LiveId" clId="{165ACC85-8441-474B-B557-03077DE192A2}" dt="2026-04-13T16:45:31.297" v="293" actId="20577"/>
      <pc:docMkLst>
        <pc:docMk/>
      </pc:docMkLst>
      <pc:sldChg chg="addSp delSp modSp mod">
        <pc:chgData name="Ad Sannen" userId="f37026bde434cfcf" providerId="LiveId" clId="{165ACC85-8441-474B-B557-03077DE192A2}" dt="2026-04-13T16:45:31.297" v="293" actId="20577"/>
        <pc:sldMkLst>
          <pc:docMk/>
          <pc:sldMk cId="1453739655" sldId="273"/>
        </pc:sldMkLst>
        <pc:spChg chg="mod">
          <ac:chgData name="Ad Sannen" userId="f37026bde434cfcf" providerId="LiveId" clId="{165ACC85-8441-474B-B557-03077DE192A2}" dt="2026-04-13T16:45:31.297" v="293" actId="20577"/>
          <ac:spMkLst>
            <pc:docMk/>
            <pc:sldMk cId="1453739655" sldId="273"/>
            <ac:spMk id="4" creationId="{9013DA07-053B-5FA8-1271-649F29CFAD29}"/>
          </ac:spMkLst>
        </pc:spChg>
        <pc:picChg chg="add del mod">
          <ac:chgData name="Ad Sannen" userId="f37026bde434cfcf" providerId="LiveId" clId="{165ACC85-8441-474B-B557-03077DE192A2}" dt="2026-04-13T16:35:54.092" v="75" actId="478"/>
          <ac:picMkLst>
            <pc:docMk/>
            <pc:sldMk cId="1453739655" sldId="273"/>
            <ac:picMk id="2" creationId="{316E210F-54EA-BF06-80F2-18D8F67F1BA3}"/>
          </ac:picMkLst>
        </pc:picChg>
      </pc:sldChg>
      <pc:sldChg chg="addSp delSp modSp mod">
        <pc:chgData name="Ad Sannen" userId="f37026bde434cfcf" providerId="LiveId" clId="{165ACC85-8441-474B-B557-03077DE192A2}" dt="2026-04-13T16:35:59.346" v="77" actId="478"/>
        <pc:sldMkLst>
          <pc:docMk/>
          <pc:sldMk cId="3031925517" sldId="298"/>
        </pc:sldMkLst>
        <pc:picChg chg="add del mod">
          <ac:chgData name="Ad Sannen" userId="f37026bde434cfcf" providerId="LiveId" clId="{165ACC85-8441-474B-B557-03077DE192A2}" dt="2026-04-13T16:35:59.346" v="77" actId="478"/>
          <ac:picMkLst>
            <pc:docMk/>
            <pc:sldMk cId="3031925517" sldId="298"/>
            <ac:picMk id="2" creationId="{A8E3D3BE-8184-7C82-448F-D342ECA2DBFB}"/>
          </ac:picMkLst>
        </pc:picChg>
      </pc:sldChg>
      <pc:sldChg chg="addSp delSp modSp mod modClrScheme chgLayout">
        <pc:chgData name="Ad Sannen" userId="f37026bde434cfcf" providerId="LiveId" clId="{165ACC85-8441-474B-B557-03077DE192A2}" dt="2026-04-13T16:35:50.627" v="74" actId="478"/>
        <pc:sldMkLst>
          <pc:docMk/>
          <pc:sldMk cId="1389873572" sldId="308"/>
        </pc:sldMkLst>
        <pc:picChg chg="add del mod">
          <ac:chgData name="Ad Sannen" userId="f37026bde434cfcf" providerId="LiveId" clId="{165ACC85-8441-474B-B557-03077DE192A2}" dt="2026-04-13T16:35:50.627" v="74" actId="478"/>
          <ac:picMkLst>
            <pc:docMk/>
            <pc:sldMk cId="1389873572" sldId="308"/>
            <ac:picMk id="3" creationId="{431E1D90-03F6-71AA-1071-6B9BE1AE72D9}"/>
          </ac:picMkLst>
        </pc:picChg>
      </pc:sldChg>
      <pc:sldChg chg="addSp delSp modSp mod modNotesTx">
        <pc:chgData name="Ad Sannen" userId="f37026bde434cfcf" providerId="LiveId" clId="{165ACC85-8441-474B-B557-03077DE192A2}" dt="2026-04-13T16:36:19.132" v="81" actId="5793"/>
        <pc:sldMkLst>
          <pc:docMk/>
          <pc:sldMk cId="2098293553" sldId="309"/>
        </pc:sldMkLst>
        <pc:picChg chg="add del mod">
          <ac:chgData name="Ad Sannen" userId="f37026bde434cfcf" providerId="LiveId" clId="{165ACC85-8441-474B-B557-03077DE192A2}" dt="2026-04-13T16:35:57.517" v="76" actId="478"/>
          <ac:picMkLst>
            <pc:docMk/>
            <pc:sldMk cId="2098293553" sldId="309"/>
            <ac:picMk id="2" creationId="{969FF6B0-E840-F761-BFD1-9B375E4EB23F}"/>
          </ac:picMkLst>
        </pc:picChg>
      </pc:sldChg>
      <pc:sldChg chg="delSp modSp mod">
        <pc:chgData name="Ad Sannen" userId="f37026bde434cfcf" providerId="LiveId" clId="{165ACC85-8441-474B-B557-03077DE192A2}" dt="2026-04-13T16:44:36.713" v="245" actId="20577"/>
        <pc:sldMkLst>
          <pc:docMk/>
          <pc:sldMk cId="2074747656" sldId="312"/>
        </pc:sldMkLst>
        <pc:graphicFrameChg chg="mod modGraphic">
          <ac:chgData name="Ad Sannen" userId="f37026bde434cfcf" providerId="LiveId" clId="{165ACC85-8441-474B-B557-03077DE192A2}" dt="2026-04-13T16:44:36.713" v="245" actId="20577"/>
          <ac:graphicFrameMkLst>
            <pc:docMk/>
            <pc:sldMk cId="2074747656" sldId="312"/>
            <ac:graphicFrameMk id="6" creationId="{9FB78DE6-ED18-61E1-C003-FD3AFB117A29}"/>
          </ac:graphicFrameMkLst>
        </pc:graphicFrameChg>
        <pc:picChg chg="del">
          <ac:chgData name="Ad Sannen" userId="f37026bde434cfcf" providerId="LiveId" clId="{165ACC85-8441-474B-B557-03077DE192A2}" dt="2026-04-13T16:36:03.171" v="78" actId="478"/>
          <ac:picMkLst>
            <pc:docMk/>
            <pc:sldMk cId="2074747656" sldId="312"/>
            <ac:picMk id="2" creationId="{7CB52A4C-274E-2320-EC79-2FCBA4117629}"/>
          </ac:picMkLst>
        </pc:picChg>
      </pc:sldChg>
      <pc:sldChg chg="delSp mod">
        <pc:chgData name="Ad Sannen" userId="f37026bde434cfcf" providerId="LiveId" clId="{165ACC85-8441-474B-B557-03077DE192A2}" dt="2026-04-13T16:36:05.740" v="79" actId="478"/>
        <pc:sldMkLst>
          <pc:docMk/>
          <pc:sldMk cId="2446850105" sldId="313"/>
        </pc:sldMkLst>
        <pc:picChg chg="del">
          <ac:chgData name="Ad Sannen" userId="f37026bde434cfcf" providerId="LiveId" clId="{165ACC85-8441-474B-B557-03077DE192A2}" dt="2026-04-13T16:36:05.740" v="79" actId="478"/>
          <ac:picMkLst>
            <pc:docMk/>
            <pc:sldMk cId="2446850105" sldId="313"/>
            <ac:picMk id="4" creationId="{68F05F15-466B-42F8-4624-0C3262CD77B3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svg"/><Relationship Id="rId1" Type="http://schemas.openxmlformats.org/officeDocument/2006/relationships/image" Target="../media/image13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svg"/><Relationship Id="rId1" Type="http://schemas.openxmlformats.org/officeDocument/2006/relationships/image" Target="../media/image16.svg"/><Relationship Id="rId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svg"/><Relationship Id="rId1" Type="http://schemas.openxmlformats.org/officeDocument/2006/relationships/image" Target="../media/image13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svg"/><Relationship Id="rId1" Type="http://schemas.openxmlformats.org/officeDocument/2006/relationships/image" Target="../media/image16.sv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F7905D-227C-4529-A2E3-FA7C08CDF2F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9C70AD8-5DEA-4332-AFA2-0BBFAF791B7D}">
      <dgm:prSet/>
      <dgm:spPr/>
      <dgm:t>
        <a:bodyPr/>
        <a:lstStyle/>
        <a:p>
          <a:pPr>
            <a:lnSpc>
              <a:spcPct val="100000"/>
            </a:lnSpc>
          </a:pPr>
          <a:r>
            <a:rPr lang="en-IE"/>
            <a:t>Territorial fragmentation of water services provision which is unsustainable on the long term</a:t>
          </a:r>
          <a:endParaRPr lang="en-US" dirty="0"/>
        </a:p>
      </dgm:t>
    </dgm:pt>
    <dgm:pt modelId="{49C7C4AF-EC46-4CEB-A6E7-12DC2D1D66A2}" type="parTrans" cxnId="{746CE0FC-4568-4C8F-BA68-3B650E786FE7}">
      <dgm:prSet/>
      <dgm:spPr/>
      <dgm:t>
        <a:bodyPr/>
        <a:lstStyle/>
        <a:p>
          <a:endParaRPr lang="en-US" sz="2000"/>
        </a:p>
      </dgm:t>
    </dgm:pt>
    <dgm:pt modelId="{FF3194FA-B1C2-41F6-8720-EBB7AA7B4981}" type="sibTrans" cxnId="{746CE0FC-4568-4C8F-BA68-3B650E786FE7}">
      <dgm:prSet/>
      <dgm:spPr/>
      <dgm:t>
        <a:bodyPr/>
        <a:lstStyle/>
        <a:p>
          <a:endParaRPr lang="en-US"/>
        </a:p>
      </dgm:t>
    </dgm:pt>
    <dgm:pt modelId="{EEABD521-5FC5-46FC-8D58-4536424DB0E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Lack of technical capacity, poor financial health, high water loss, aged infrastructures</a:t>
          </a:r>
          <a:r>
            <a:rPr lang="en-AT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 </a:t>
          </a:r>
          <a:endParaRPr lang="en-US" dirty="0"/>
        </a:p>
      </dgm:t>
    </dgm:pt>
    <dgm:pt modelId="{67F667F3-1A3D-4F45-AA81-F2C473B5973E}" type="parTrans" cxnId="{D5BC44ED-F8BA-4FCF-A004-AB888F10C907}">
      <dgm:prSet/>
      <dgm:spPr/>
      <dgm:t>
        <a:bodyPr/>
        <a:lstStyle/>
        <a:p>
          <a:endParaRPr lang="en-US" sz="2000"/>
        </a:p>
      </dgm:t>
    </dgm:pt>
    <dgm:pt modelId="{6ABE55D9-DEC4-429D-8B0C-5E004C25CD0C}" type="sibTrans" cxnId="{D5BC44ED-F8BA-4FCF-A004-AB888F10C907}">
      <dgm:prSet/>
      <dgm:spPr/>
      <dgm:t>
        <a:bodyPr/>
        <a:lstStyle/>
        <a:p>
          <a:endParaRPr lang="en-US"/>
        </a:p>
      </dgm:t>
    </dgm:pt>
    <dgm:pt modelId="{9B325C27-8C4E-47C6-92EA-8326F7BFAFDF}">
      <dgm:prSet/>
      <dgm:spPr/>
      <dgm:t>
        <a:bodyPr/>
        <a:lstStyle/>
        <a:p>
          <a:pPr>
            <a:lnSpc>
              <a:spcPct val="100000"/>
            </a:lnSpc>
          </a:pPr>
          <a:r>
            <a:rPr lang="nl-NL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P</a:t>
          </a:r>
          <a:r>
            <a:rPr lang="en-AT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ricing of WSS services is below cost recovery levels</a:t>
          </a:r>
          <a:endParaRPr lang="en-US" dirty="0"/>
        </a:p>
      </dgm:t>
    </dgm:pt>
    <dgm:pt modelId="{961F41F3-38A3-4653-B4BF-A5D7A8F1D54E}" type="parTrans" cxnId="{061D76BB-C0BB-4AE3-8B48-84774C2B2CDA}">
      <dgm:prSet/>
      <dgm:spPr/>
      <dgm:t>
        <a:bodyPr/>
        <a:lstStyle/>
        <a:p>
          <a:endParaRPr lang="en-GB"/>
        </a:p>
      </dgm:t>
    </dgm:pt>
    <dgm:pt modelId="{6390ED49-0271-4915-B5A7-7FFA995D222A}" type="sibTrans" cxnId="{061D76BB-C0BB-4AE3-8B48-84774C2B2CDA}">
      <dgm:prSet/>
      <dgm:spPr/>
      <dgm:t>
        <a:bodyPr/>
        <a:lstStyle/>
        <a:p>
          <a:endParaRPr lang="en-GB"/>
        </a:p>
      </dgm:t>
    </dgm:pt>
    <dgm:pt modelId="{833A2346-344D-4724-87D3-D257B275C0AA}" type="pres">
      <dgm:prSet presAssocID="{55F7905D-227C-4529-A2E3-FA7C08CDF2F0}" presName="root" presStyleCnt="0">
        <dgm:presLayoutVars>
          <dgm:dir/>
          <dgm:resizeHandles val="exact"/>
        </dgm:presLayoutVars>
      </dgm:prSet>
      <dgm:spPr/>
    </dgm:pt>
    <dgm:pt modelId="{1B170A76-5AA7-46B4-B442-C8B5538E1A4A}" type="pres">
      <dgm:prSet presAssocID="{09C70AD8-5DEA-4332-AFA2-0BBFAF791B7D}" presName="compNode" presStyleCnt="0"/>
      <dgm:spPr/>
    </dgm:pt>
    <dgm:pt modelId="{B7BEBC2E-C16B-4516-A10B-C496819310BE}" type="pres">
      <dgm:prSet presAssocID="{09C70AD8-5DEA-4332-AFA2-0BBFAF791B7D}" presName="bgRect" presStyleLbl="bgShp" presStyleIdx="0" presStyleCnt="3" custLinFactNeighborX="2085" custLinFactNeighborY="-11411"/>
      <dgm:spPr/>
    </dgm:pt>
    <dgm:pt modelId="{A5F58396-45D2-401C-85F5-AF0997432CAD}" type="pres">
      <dgm:prSet presAssocID="{09C70AD8-5DEA-4332-AFA2-0BBFAF791B7D}" presName="iconRect" presStyleLbl="node1" presStyleIdx="0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"/>
        </a:ext>
      </dgm:extLst>
    </dgm:pt>
    <dgm:pt modelId="{2FD6DB0F-4262-4AA5-AF44-E265E5E774B3}" type="pres">
      <dgm:prSet presAssocID="{09C70AD8-5DEA-4332-AFA2-0BBFAF791B7D}" presName="spaceRect" presStyleCnt="0"/>
      <dgm:spPr/>
    </dgm:pt>
    <dgm:pt modelId="{5F8F1D7A-EF22-4238-B95D-0DFA959D557E}" type="pres">
      <dgm:prSet presAssocID="{09C70AD8-5DEA-4332-AFA2-0BBFAF791B7D}" presName="parTx" presStyleLbl="revTx" presStyleIdx="0" presStyleCnt="3">
        <dgm:presLayoutVars>
          <dgm:chMax val="0"/>
          <dgm:chPref val="0"/>
        </dgm:presLayoutVars>
      </dgm:prSet>
      <dgm:spPr/>
    </dgm:pt>
    <dgm:pt modelId="{9BA40B0C-E4D2-4BDE-9674-CB4B68E63121}" type="pres">
      <dgm:prSet presAssocID="{FF3194FA-B1C2-41F6-8720-EBB7AA7B4981}" presName="sibTrans" presStyleCnt="0"/>
      <dgm:spPr/>
    </dgm:pt>
    <dgm:pt modelId="{B55ADFA6-4DAA-413E-8983-6AFC449BD8DC}" type="pres">
      <dgm:prSet presAssocID="{EEABD521-5FC5-46FC-8D58-4536424DB0E1}" presName="compNode" presStyleCnt="0"/>
      <dgm:spPr/>
    </dgm:pt>
    <dgm:pt modelId="{C21AB971-BA63-4638-B287-6EFE5BAA8241}" type="pres">
      <dgm:prSet presAssocID="{EEABD521-5FC5-46FC-8D58-4536424DB0E1}" presName="bgRect" presStyleLbl="bgShp" presStyleIdx="1" presStyleCnt="3"/>
      <dgm:spPr/>
    </dgm:pt>
    <dgm:pt modelId="{023D2258-F867-448B-97C2-EA298F59C020}" type="pres">
      <dgm:prSet presAssocID="{EEABD521-5FC5-46FC-8D58-4536424DB0E1}" presName="iconRect" presStyleLbl="node1" presStyleIdx="1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C3EE54CB-D293-4012-B1AC-B923468F7171}" type="pres">
      <dgm:prSet presAssocID="{EEABD521-5FC5-46FC-8D58-4536424DB0E1}" presName="spaceRect" presStyleCnt="0"/>
      <dgm:spPr/>
    </dgm:pt>
    <dgm:pt modelId="{5F828427-8EBC-46FB-B151-705E61894B52}" type="pres">
      <dgm:prSet presAssocID="{EEABD521-5FC5-46FC-8D58-4536424DB0E1}" presName="parTx" presStyleLbl="revTx" presStyleIdx="1" presStyleCnt="3">
        <dgm:presLayoutVars>
          <dgm:chMax val="0"/>
          <dgm:chPref val="0"/>
        </dgm:presLayoutVars>
      </dgm:prSet>
      <dgm:spPr/>
    </dgm:pt>
    <dgm:pt modelId="{AE3BA22F-A9C9-44B7-A305-EC1223F14406}" type="pres">
      <dgm:prSet presAssocID="{6ABE55D9-DEC4-429D-8B0C-5E004C25CD0C}" presName="sibTrans" presStyleCnt="0"/>
      <dgm:spPr/>
    </dgm:pt>
    <dgm:pt modelId="{0102656D-3F3B-40D9-8372-252665FF6A61}" type="pres">
      <dgm:prSet presAssocID="{9B325C27-8C4E-47C6-92EA-8326F7BFAFDF}" presName="compNode" presStyleCnt="0"/>
      <dgm:spPr/>
    </dgm:pt>
    <dgm:pt modelId="{97A6D34F-2212-484E-B3C1-8278DFD5C6FC}" type="pres">
      <dgm:prSet presAssocID="{9B325C27-8C4E-47C6-92EA-8326F7BFAFDF}" presName="bgRect" presStyleLbl="bgShp" presStyleIdx="2" presStyleCnt="3"/>
      <dgm:spPr/>
    </dgm:pt>
    <dgm:pt modelId="{48565D70-8860-4025-AE66-6AE1726CA95C}" type="pres">
      <dgm:prSet presAssocID="{9B325C27-8C4E-47C6-92EA-8326F7BFAFDF}" presName="iconRect" presStyleLbl="node1" presStyleIdx="2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05645C7D-B844-46F2-8830-60A52E904341}" type="pres">
      <dgm:prSet presAssocID="{9B325C27-8C4E-47C6-92EA-8326F7BFAFDF}" presName="spaceRect" presStyleCnt="0"/>
      <dgm:spPr/>
    </dgm:pt>
    <dgm:pt modelId="{16A983B8-C8CA-4E33-965C-77A0694708A9}" type="pres">
      <dgm:prSet presAssocID="{9B325C27-8C4E-47C6-92EA-8326F7BFAFD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529FD11-A80A-434A-9BF3-65A9C20DC9FA}" type="presOf" srcId="{09C70AD8-5DEA-4332-AFA2-0BBFAF791B7D}" destId="{5F8F1D7A-EF22-4238-B95D-0DFA959D557E}" srcOrd="0" destOrd="0" presId="urn:microsoft.com/office/officeart/2018/2/layout/IconVerticalSolidList"/>
    <dgm:cxn modelId="{7BA1DF2D-40D5-4B19-BFEE-D4A36411E35B}" type="presOf" srcId="{55F7905D-227C-4529-A2E3-FA7C08CDF2F0}" destId="{833A2346-344D-4724-87D3-D257B275C0AA}" srcOrd="0" destOrd="0" presId="urn:microsoft.com/office/officeart/2018/2/layout/IconVerticalSolidList"/>
    <dgm:cxn modelId="{29B88858-74EB-4850-AEF1-4274F4241A56}" type="presOf" srcId="{9B325C27-8C4E-47C6-92EA-8326F7BFAFDF}" destId="{16A983B8-C8CA-4E33-965C-77A0694708A9}" srcOrd="0" destOrd="0" presId="urn:microsoft.com/office/officeart/2018/2/layout/IconVerticalSolidList"/>
    <dgm:cxn modelId="{EA6D24A8-DF0F-401F-ABF7-18FCC68E3560}" type="presOf" srcId="{EEABD521-5FC5-46FC-8D58-4536424DB0E1}" destId="{5F828427-8EBC-46FB-B151-705E61894B52}" srcOrd="0" destOrd="0" presId="urn:microsoft.com/office/officeart/2018/2/layout/IconVerticalSolidList"/>
    <dgm:cxn modelId="{061D76BB-C0BB-4AE3-8B48-84774C2B2CDA}" srcId="{55F7905D-227C-4529-A2E3-FA7C08CDF2F0}" destId="{9B325C27-8C4E-47C6-92EA-8326F7BFAFDF}" srcOrd="2" destOrd="0" parTransId="{961F41F3-38A3-4653-B4BF-A5D7A8F1D54E}" sibTransId="{6390ED49-0271-4915-B5A7-7FFA995D222A}"/>
    <dgm:cxn modelId="{D5BC44ED-F8BA-4FCF-A004-AB888F10C907}" srcId="{55F7905D-227C-4529-A2E3-FA7C08CDF2F0}" destId="{EEABD521-5FC5-46FC-8D58-4536424DB0E1}" srcOrd="1" destOrd="0" parTransId="{67F667F3-1A3D-4F45-AA81-F2C473B5973E}" sibTransId="{6ABE55D9-DEC4-429D-8B0C-5E004C25CD0C}"/>
    <dgm:cxn modelId="{746CE0FC-4568-4C8F-BA68-3B650E786FE7}" srcId="{55F7905D-227C-4529-A2E3-FA7C08CDF2F0}" destId="{09C70AD8-5DEA-4332-AFA2-0BBFAF791B7D}" srcOrd="0" destOrd="0" parTransId="{49C7C4AF-EC46-4CEB-A6E7-12DC2D1D66A2}" sibTransId="{FF3194FA-B1C2-41F6-8720-EBB7AA7B4981}"/>
    <dgm:cxn modelId="{192B3DC4-BD5F-4B16-A038-6EB78397F48B}" type="presParOf" srcId="{833A2346-344D-4724-87D3-D257B275C0AA}" destId="{1B170A76-5AA7-46B4-B442-C8B5538E1A4A}" srcOrd="0" destOrd="0" presId="urn:microsoft.com/office/officeart/2018/2/layout/IconVerticalSolidList"/>
    <dgm:cxn modelId="{2E2B4966-C8E5-492F-95A3-5A4EC5BCE48E}" type="presParOf" srcId="{1B170A76-5AA7-46B4-B442-C8B5538E1A4A}" destId="{B7BEBC2E-C16B-4516-A10B-C496819310BE}" srcOrd="0" destOrd="0" presId="urn:microsoft.com/office/officeart/2018/2/layout/IconVerticalSolidList"/>
    <dgm:cxn modelId="{EB587D61-E262-4C30-8284-A54710909AFD}" type="presParOf" srcId="{1B170A76-5AA7-46B4-B442-C8B5538E1A4A}" destId="{A5F58396-45D2-401C-85F5-AF0997432CAD}" srcOrd="1" destOrd="0" presId="urn:microsoft.com/office/officeart/2018/2/layout/IconVerticalSolidList"/>
    <dgm:cxn modelId="{71367A53-90D9-489F-8A5B-0A4721CC8E10}" type="presParOf" srcId="{1B170A76-5AA7-46B4-B442-C8B5538E1A4A}" destId="{2FD6DB0F-4262-4AA5-AF44-E265E5E774B3}" srcOrd="2" destOrd="0" presId="urn:microsoft.com/office/officeart/2018/2/layout/IconVerticalSolidList"/>
    <dgm:cxn modelId="{25C87922-5A78-4312-8D5F-9311AD657499}" type="presParOf" srcId="{1B170A76-5AA7-46B4-B442-C8B5538E1A4A}" destId="{5F8F1D7A-EF22-4238-B95D-0DFA959D557E}" srcOrd="3" destOrd="0" presId="urn:microsoft.com/office/officeart/2018/2/layout/IconVerticalSolidList"/>
    <dgm:cxn modelId="{B926CEFD-186A-481D-A5D2-F7C77FEE1EF7}" type="presParOf" srcId="{833A2346-344D-4724-87D3-D257B275C0AA}" destId="{9BA40B0C-E4D2-4BDE-9674-CB4B68E63121}" srcOrd="1" destOrd="0" presId="urn:microsoft.com/office/officeart/2018/2/layout/IconVerticalSolidList"/>
    <dgm:cxn modelId="{92A6C465-0540-47B6-9035-AD6F5A29315D}" type="presParOf" srcId="{833A2346-344D-4724-87D3-D257B275C0AA}" destId="{B55ADFA6-4DAA-413E-8983-6AFC449BD8DC}" srcOrd="2" destOrd="0" presId="urn:microsoft.com/office/officeart/2018/2/layout/IconVerticalSolidList"/>
    <dgm:cxn modelId="{B30AE768-2BA4-49F0-885C-6AF57CB80741}" type="presParOf" srcId="{B55ADFA6-4DAA-413E-8983-6AFC449BD8DC}" destId="{C21AB971-BA63-4638-B287-6EFE5BAA8241}" srcOrd="0" destOrd="0" presId="urn:microsoft.com/office/officeart/2018/2/layout/IconVerticalSolidList"/>
    <dgm:cxn modelId="{4C72F7A8-3910-4622-88A0-88B1548B3F98}" type="presParOf" srcId="{B55ADFA6-4DAA-413E-8983-6AFC449BD8DC}" destId="{023D2258-F867-448B-97C2-EA298F59C020}" srcOrd="1" destOrd="0" presId="urn:microsoft.com/office/officeart/2018/2/layout/IconVerticalSolidList"/>
    <dgm:cxn modelId="{F0988046-803B-48A9-BF4D-574BFB1D3F1E}" type="presParOf" srcId="{B55ADFA6-4DAA-413E-8983-6AFC449BD8DC}" destId="{C3EE54CB-D293-4012-B1AC-B923468F7171}" srcOrd="2" destOrd="0" presId="urn:microsoft.com/office/officeart/2018/2/layout/IconVerticalSolidList"/>
    <dgm:cxn modelId="{4F8EDCA2-320D-441D-9DD8-5D2E4F04B8A0}" type="presParOf" srcId="{B55ADFA6-4DAA-413E-8983-6AFC449BD8DC}" destId="{5F828427-8EBC-46FB-B151-705E61894B52}" srcOrd="3" destOrd="0" presId="urn:microsoft.com/office/officeart/2018/2/layout/IconVerticalSolidList"/>
    <dgm:cxn modelId="{6E256FCA-E3D1-427B-A6BB-505ED8B10043}" type="presParOf" srcId="{833A2346-344D-4724-87D3-D257B275C0AA}" destId="{AE3BA22F-A9C9-44B7-A305-EC1223F14406}" srcOrd="3" destOrd="0" presId="urn:microsoft.com/office/officeart/2018/2/layout/IconVerticalSolidList"/>
    <dgm:cxn modelId="{99C79C97-558F-4BCB-989A-6026615CEFF7}" type="presParOf" srcId="{833A2346-344D-4724-87D3-D257B275C0AA}" destId="{0102656D-3F3B-40D9-8372-252665FF6A61}" srcOrd="4" destOrd="0" presId="urn:microsoft.com/office/officeart/2018/2/layout/IconVerticalSolidList"/>
    <dgm:cxn modelId="{62DBB694-D728-4917-85C6-CFCCA7394B2B}" type="presParOf" srcId="{0102656D-3F3B-40D9-8372-252665FF6A61}" destId="{97A6D34F-2212-484E-B3C1-8278DFD5C6FC}" srcOrd="0" destOrd="0" presId="urn:microsoft.com/office/officeart/2018/2/layout/IconVerticalSolidList"/>
    <dgm:cxn modelId="{1FA27842-E371-4C9D-ADD3-5850BC391B86}" type="presParOf" srcId="{0102656D-3F3B-40D9-8372-252665FF6A61}" destId="{48565D70-8860-4025-AE66-6AE1726CA95C}" srcOrd="1" destOrd="0" presId="urn:microsoft.com/office/officeart/2018/2/layout/IconVerticalSolidList"/>
    <dgm:cxn modelId="{B992C341-B7AB-404F-9D21-EB8803BE293A}" type="presParOf" srcId="{0102656D-3F3B-40D9-8372-252665FF6A61}" destId="{05645C7D-B844-46F2-8830-60A52E904341}" srcOrd="2" destOrd="0" presId="urn:microsoft.com/office/officeart/2018/2/layout/IconVerticalSolidList"/>
    <dgm:cxn modelId="{CC51CB49-2B9D-49D3-9826-A786BC254C39}" type="presParOf" srcId="{0102656D-3F3B-40D9-8372-252665FF6A61}" destId="{16A983B8-C8CA-4E33-965C-77A0694708A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908074-1C2C-454B-BAAB-A63BC265C36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E25091A-C1F8-44FC-B4F4-763848BBDB22}">
      <dgm:prSet/>
      <dgm:spPr/>
      <dgm:t>
        <a:bodyPr/>
        <a:lstStyle/>
        <a:p>
          <a:pPr>
            <a:lnSpc>
              <a:spcPct val="100000"/>
            </a:lnSpc>
          </a:pPr>
          <a:r>
            <a:rPr lang="en-AT" b="1" dirty="0"/>
            <a:t>Overall objective:</a:t>
          </a:r>
          <a:r>
            <a:rPr lang="en-AT" dirty="0"/>
            <a:t> </a:t>
          </a:r>
          <a:r>
            <a:rPr lang="en-IE" dirty="0"/>
            <a:t>To improve access to and quality of water and wastewater services, in line with the EU Acquis</a:t>
          </a:r>
          <a:endParaRPr lang="en-US" dirty="0"/>
        </a:p>
      </dgm:t>
    </dgm:pt>
    <dgm:pt modelId="{E07A1E6E-2BDD-4247-9FB0-C0C09BFE4A8A}" type="parTrans" cxnId="{505A63EA-338D-4D7F-8C01-4B945A3275E0}">
      <dgm:prSet/>
      <dgm:spPr/>
      <dgm:t>
        <a:bodyPr/>
        <a:lstStyle/>
        <a:p>
          <a:endParaRPr lang="en-US"/>
        </a:p>
      </dgm:t>
    </dgm:pt>
    <dgm:pt modelId="{3C1F8EE6-6F00-4249-931D-1C1E1FF52121}" type="sibTrans" cxnId="{505A63EA-338D-4D7F-8C01-4B945A3275E0}">
      <dgm:prSet/>
      <dgm:spPr/>
      <dgm:t>
        <a:bodyPr/>
        <a:lstStyle/>
        <a:p>
          <a:endParaRPr lang="en-US"/>
        </a:p>
      </dgm:t>
    </dgm:pt>
    <dgm:pt modelId="{98C5E47B-03D3-4EC6-83F0-918EF8CF4B3E}">
      <dgm:prSet/>
      <dgm:spPr/>
      <dgm:t>
        <a:bodyPr/>
        <a:lstStyle/>
        <a:p>
          <a:pPr>
            <a:lnSpc>
              <a:spcPct val="100000"/>
            </a:lnSpc>
          </a:pPr>
          <a:r>
            <a:rPr lang="en-IE" b="1"/>
            <a:t>Outcome 1: </a:t>
          </a:r>
          <a:r>
            <a:rPr lang="en-GB" b="1"/>
            <a:t>Municipal water service provision reorganised in clusters at river basin level</a:t>
          </a:r>
          <a:endParaRPr lang="en-US"/>
        </a:p>
      </dgm:t>
    </dgm:pt>
    <dgm:pt modelId="{FA22733D-A3A8-4D09-880D-0108D06859A6}" type="parTrans" cxnId="{DFF871A9-8442-4D2F-8913-990F127AB29A}">
      <dgm:prSet/>
      <dgm:spPr/>
      <dgm:t>
        <a:bodyPr/>
        <a:lstStyle/>
        <a:p>
          <a:endParaRPr lang="en-US"/>
        </a:p>
      </dgm:t>
    </dgm:pt>
    <dgm:pt modelId="{ED42021B-4F47-4236-A9BB-383A781A130A}" type="sibTrans" cxnId="{DFF871A9-8442-4D2F-8913-990F127AB29A}">
      <dgm:prSet/>
      <dgm:spPr/>
      <dgm:t>
        <a:bodyPr/>
        <a:lstStyle/>
        <a:p>
          <a:endParaRPr lang="en-US"/>
        </a:p>
      </dgm:t>
    </dgm:pt>
    <dgm:pt modelId="{D8F6F59A-CA4C-4C4C-99BE-72751A3D3CB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400" dirty="0">
              <a:effectLst/>
            </a:rPr>
            <a:t>A strategy for the reorganisation of municipal drinking water and wastewater services is operationalized</a:t>
          </a:r>
        </a:p>
        <a:p>
          <a:pPr>
            <a:lnSpc>
              <a:spcPct val="100000"/>
            </a:lnSpc>
          </a:pPr>
          <a:r>
            <a:rPr lang="en-GB" sz="1400" dirty="0">
              <a:effectLst/>
            </a:rPr>
            <a:t>The overseeing functions for inter-municipal cooperation in water service provision are strengthened</a:t>
          </a:r>
          <a:endParaRPr lang="en-US" sz="1400" dirty="0"/>
        </a:p>
      </dgm:t>
    </dgm:pt>
    <dgm:pt modelId="{46469021-0EE8-4717-B6B1-344BF3C21BFB}" type="parTrans" cxnId="{0AF678F4-DC67-49BC-A474-D33778A2F5FD}">
      <dgm:prSet/>
      <dgm:spPr/>
      <dgm:t>
        <a:bodyPr/>
        <a:lstStyle/>
        <a:p>
          <a:endParaRPr lang="en-US"/>
        </a:p>
      </dgm:t>
    </dgm:pt>
    <dgm:pt modelId="{83AD513B-7ADF-46A6-8DD8-A4AADDAEA21B}" type="sibTrans" cxnId="{0AF678F4-DC67-49BC-A474-D33778A2F5FD}">
      <dgm:prSet/>
      <dgm:spPr/>
      <dgm:t>
        <a:bodyPr/>
        <a:lstStyle/>
        <a:p>
          <a:endParaRPr lang="en-US"/>
        </a:p>
      </dgm:t>
    </dgm:pt>
    <dgm:pt modelId="{7F5DBCCC-FABA-4B8C-9FA5-CD956BD08D91}">
      <dgm:prSet/>
      <dgm:spPr/>
      <dgm:t>
        <a:bodyPr/>
        <a:lstStyle/>
        <a:p>
          <a:pPr>
            <a:lnSpc>
              <a:spcPct val="100000"/>
            </a:lnSpc>
          </a:pPr>
          <a:r>
            <a:rPr lang="en-AT" b="1" dirty="0"/>
            <a:t>Outcome 2</a:t>
          </a:r>
          <a:r>
            <a:rPr lang="en-AT" dirty="0"/>
            <a:t>: </a:t>
          </a:r>
          <a:r>
            <a:rPr lang="en-GB" b="1" dirty="0"/>
            <a:t>Reviewing and adjusting the water pricing approach</a:t>
          </a:r>
          <a:endParaRPr lang="en-US" dirty="0"/>
        </a:p>
      </dgm:t>
    </dgm:pt>
    <dgm:pt modelId="{14283113-DB3F-4D33-B331-B2C2D89A66DE}" type="parTrans" cxnId="{1133887B-BA90-4D20-A0C5-F525B48E3FD1}">
      <dgm:prSet/>
      <dgm:spPr/>
      <dgm:t>
        <a:bodyPr/>
        <a:lstStyle/>
        <a:p>
          <a:endParaRPr lang="en-US"/>
        </a:p>
      </dgm:t>
    </dgm:pt>
    <dgm:pt modelId="{E921509E-F122-4098-8A42-65DAC34FAE00}" type="sibTrans" cxnId="{1133887B-BA90-4D20-A0C5-F525B48E3FD1}">
      <dgm:prSet/>
      <dgm:spPr/>
      <dgm:t>
        <a:bodyPr/>
        <a:lstStyle/>
        <a:p>
          <a:endParaRPr lang="en-US"/>
        </a:p>
      </dgm:t>
    </dgm:pt>
    <dgm:pt modelId="{49D650BB-E9CD-4C83-8B1A-8B7CEC297DB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200" dirty="0">
              <a:effectLst/>
            </a:rPr>
            <a:t>The water tariff mechanism and enforcement is upgraded nation-wide</a:t>
          </a:r>
        </a:p>
        <a:p>
          <a:pPr>
            <a:lnSpc>
              <a:spcPct val="100000"/>
            </a:lnSpc>
          </a:pPr>
          <a:r>
            <a:rPr lang="en-GB" sz="1200" dirty="0">
              <a:effectLst/>
            </a:rPr>
            <a:t>The National benchmarking system is established</a:t>
          </a:r>
        </a:p>
        <a:p>
          <a:pPr>
            <a:lnSpc>
              <a:spcPct val="100000"/>
            </a:lnSpc>
          </a:pPr>
          <a:r>
            <a:rPr lang="en-GB" sz="1200" dirty="0">
              <a:effectLst/>
            </a:rPr>
            <a:t>MAKBIS is operationalised</a:t>
          </a:r>
          <a:endParaRPr lang="en-US" sz="1200" dirty="0"/>
        </a:p>
      </dgm:t>
    </dgm:pt>
    <dgm:pt modelId="{626DAACB-7105-484F-B9BF-C526E1BADC89}" type="parTrans" cxnId="{7EB1CB5B-25B7-4D71-B7B5-4BDD3E599175}">
      <dgm:prSet/>
      <dgm:spPr/>
      <dgm:t>
        <a:bodyPr/>
        <a:lstStyle/>
        <a:p>
          <a:endParaRPr lang="en-US"/>
        </a:p>
      </dgm:t>
    </dgm:pt>
    <dgm:pt modelId="{EF9D5240-7158-476D-87AE-BAA8986FFC6E}" type="sibTrans" cxnId="{7EB1CB5B-25B7-4D71-B7B5-4BDD3E599175}">
      <dgm:prSet/>
      <dgm:spPr/>
      <dgm:t>
        <a:bodyPr/>
        <a:lstStyle/>
        <a:p>
          <a:endParaRPr lang="en-US"/>
        </a:p>
      </dgm:t>
    </dgm:pt>
    <dgm:pt modelId="{8A4438B1-50B8-43CC-B0FB-92CCE2ECD518}">
      <dgm:prSet/>
      <dgm:spPr/>
      <dgm:t>
        <a:bodyPr/>
        <a:lstStyle/>
        <a:p>
          <a:pPr>
            <a:lnSpc>
              <a:spcPct val="100000"/>
            </a:lnSpc>
          </a:pPr>
          <a:r>
            <a:rPr lang="en-AT" b="1"/>
            <a:t>Outcome 3: </a:t>
          </a:r>
          <a:r>
            <a:rPr lang="en-GB" b="1"/>
            <a:t>Support implementation of reform measures in pilot areas</a:t>
          </a:r>
          <a:endParaRPr lang="en-US"/>
        </a:p>
      </dgm:t>
    </dgm:pt>
    <dgm:pt modelId="{3243E01A-7F79-47DE-A2CD-2FB1B1F1586F}" type="parTrans" cxnId="{E0F66CB4-9FE2-467F-ABD3-E0DBF0A2867B}">
      <dgm:prSet/>
      <dgm:spPr/>
      <dgm:t>
        <a:bodyPr/>
        <a:lstStyle/>
        <a:p>
          <a:endParaRPr lang="en-US"/>
        </a:p>
      </dgm:t>
    </dgm:pt>
    <dgm:pt modelId="{0584BE53-B302-4A38-9B31-0D4223E1386B}" type="sibTrans" cxnId="{E0F66CB4-9FE2-467F-ABD3-E0DBF0A2867B}">
      <dgm:prSet/>
      <dgm:spPr/>
      <dgm:t>
        <a:bodyPr/>
        <a:lstStyle/>
        <a:p>
          <a:endParaRPr lang="en-US"/>
        </a:p>
      </dgm:t>
    </dgm:pt>
    <dgm:pt modelId="{CC557EF2-6F5B-4971-9D27-0F07EF364EF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effectLst/>
            </a:rPr>
            <a:t>Inter-municipal water service provision in pilot areas is established</a:t>
          </a:r>
          <a:endParaRPr lang="en-US" dirty="0"/>
        </a:p>
      </dgm:t>
    </dgm:pt>
    <dgm:pt modelId="{44C51D70-72C8-4239-8BF7-85382406FF35}" type="parTrans" cxnId="{49F542DE-256B-4BA2-85E2-65CCDED074F2}">
      <dgm:prSet/>
      <dgm:spPr/>
      <dgm:t>
        <a:bodyPr/>
        <a:lstStyle/>
        <a:p>
          <a:endParaRPr lang="en-US"/>
        </a:p>
      </dgm:t>
    </dgm:pt>
    <dgm:pt modelId="{EB4EC191-B783-49E0-9486-B8BC7CB0FCBC}" type="sibTrans" cxnId="{49F542DE-256B-4BA2-85E2-65CCDED074F2}">
      <dgm:prSet/>
      <dgm:spPr/>
      <dgm:t>
        <a:bodyPr/>
        <a:lstStyle/>
        <a:p>
          <a:endParaRPr lang="en-US"/>
        </a:p>
      </dgm:t>
    </dgm:pt>
    <dgm:pt modelId="{6E912171-4921-4687-97E4-0B0C21DFAFCD}">
      <dgm:prSet/>
      <dgm:spPr/>
      <dgm:t>
        <a:bodyPr/>
        <a:lstStyle/>
        <a:p>
          <a:pPr>
            <a:lnSpc>
              <a:spcPct val="100000"/>
            </a:lnSpc>
            <a:buNone/>
          </a:pPr>
          <a:r>
            <a:rPr lang="en-GB" dirty="0">
              <a:effectLst/>
            </a:rPr>
            <a:t>Financial and operational performance of water service provision in pilot areas is improved</a:t>
          </a:r>
          <a:endParaRPr lang="en-US" dirty="0"/>
        </a:p>
      </dgm:t>
    </dgm:pt>
    <dgm:pt modelId="{A210389D-4CB2-4654-B316-4BACADB7A59D}" type="parTrans" cxnId="{760A48D7-CDA4-42ED-A675-19EAF3DF1212}">
      <dgm:prSet/>
      <dgm:spPr/>
      <dgm:t>
        <a:bodyPr/>
        <a:lstStyle/>
        <a:p>
          <a:endParaRPr lang="en-GB"/>
        </a:p>
      </dgm:t>
    </dgm:pt>
    <dgm:pt modelId="{0AB67FAE-FDC8-45FB-9564-AA9C499D3BEF}" type="sibTrans" cxnId="{760A48D7-CDA4-42ED-A675-19EAF3DF1212}">
      <dgm:prSet/>
      <dgm:spPr/>
      <dgm:t>
        <a:bodyPr/>
        <a:lstStyle/>
        <a:p>
          <a:endParaRPr lang="en-GB"/>
        </a:p>
      </dgm:t>
    </dgm:pt>
    <dgm:pt modelId="{1FA686EE-028E-4C2D-BE47-F514D49A34A7}" type="pres">
      <dgm:prSet presAssocID="{69908074-1C2C-454B-BAAB-A63BC265C368}" presName="root" presStyleCnt="0">
        <dgm:presLayoutVars>
          <dgm:dir/>
          <dgm:resizeHandles val="exact"/>
        </dgm:presLayoutVars>
      </dgm:prSet>
      <dgm:spPr/>
    </dgm:pt>
    <dgm:pt modelId="{EA274797-FF6E-4B83-B9BB-AF4B4576AE73}" type="pres">
      <dgm:prSet presAssocID="{4E25091A-C1F8-44FC-B4F4-763848BBDB22}" presName="compNode" presStyleCnt="0"/>
      <dgm:spPr/>
    </dgm:pt>
    <dgm:pt modelId="{4BEB57A2-84D5-4A2D-B4D6-7960EA1470A0}" type="pres">
      <dgm:prSet presAssocID="{4E25091A-C1F8-44FC-B4F4-763848BBDB22}" presName="bgRect" presStyleLbl="bgShp" presStyleIdx="0" presStyleCnt="4"/>
      <dgm:spPr/>
    </dgm:pt>
    <dgm:pt modelId="{EEED737E-9E94-4440-9211-A30EC3E157F0}" type="pres">
      <dgm:prSet presAssocID="{4E25091A-C1F8-44FC-B4F4-763848BBDB22}" presName="iconRect" presStyleLbl="node1" presStyleIdx="0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"/>
        </a:ext>
      </dgm:extLst>
    </dgm:pt>
    <dgm:pt modelId="{7FA312C1-A5CD-431A-A907-7725CBB7412C}" type="pres">
      <dgm:prSet presAssocID="{4E25091A-C1F8-44FC-B4F4-763848BBDB22}" presName="spaceRect" presStyleCnt="0"/>
      <dgm:spPr/>
    </dgm:pt>
    <dgm:pt modelId="{21D4BFD0-6D03-40E1-BEC8-5BD2C4E98CDC}" type="pres">
      <dgm:prSet presAssocID="{4E25091A-C1F8-44FC-B4F4-763848BBDB22}" presName="parTx" presStyleLbl="revTx" presStyleIdx="0" presStyleCnt="7">
        <dgm:presLayoutVars>
          <dgm:chMax val="0"/>
          <dgm:chPref val="0"/>
        </dgm:presLayoutVars>
      </dgm:prSet>
      <dgm:spPr/>
    </dgm:pt>
    <dgm:pt modelId="{A5EEE3B0-1959-4BB0-8FD2-6B0CBBF77633}" type="pres">
      <dgm:prSet presAssocID="{3C1F8EE6-6F00-4249-931D-1C1E1FF52121}" presName="sibTrans" presStyleCnt="0"/>
      <dgm:spPr/>
    </dgm:pt>
    <dgm:pt modelId="{3B2BA82A-EF35-405D-BF2C-6CC031CCA5FE}" type="pres">
      <dgm:prSet presAssocID="{98C5E47B-03D3-4EC6-83F0-918EF8CF4B3E}" presName="compNode" presStyleCnt="0"/>
      <dgm:spPr/>
    </dgm:pt>
    <dgm:pt modelId="{A1828705-DEE1-4237-9AAF-DA2D461627D0}" type="pres">
      <dgm:prSet presAssocID="{98C5E47B-03D3-4EC6-83F0-918EF8CF4B3E}" presName="bgRect" presStyleLbl="bgShp" presStyleIdx="1" presStyleCnt="4"/>
      <dgm:spPr/>
    </dgm:pt>
    <dgm:pt modelId="{F0C4624F-5F22-465F-BA6F-71E634C87E32}" type="pres">
      <dgm:prSet presAssocID="{98C5E47B-03D3-4EC6-83F0-918EF8CF4B3E}" presName="iconRect" presStyleLbl="node1" presStyleIdx="1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in"/>
        </a:ext>
      </dgm:extLst>
    </dgm:pt>
    <dgm:pt modelId="{97EDA52D-28C6-43B7-9859-EB5A8725AC32}" type="pres">
      <dgm:prSet presAssocID="{98C5E47B-03D3-4EC6-83F0-918EF8CF4B3E}" presName="spaceRect" presStyleCnt="0"/>
      <dgm:spPr/>
    </dgm:pt>
    <dgm:pt modelId="{D3AE3E0E-A7E8-47D2-9DCE-B5B44307C4EC}" type="pres">
      <dgm:prSet presAssocID="{98C5E47B-03D3-4EC6-83F0-918EF8CF4B3E}" presName="parTx" presStyleLbl="revTx" presStyleIdx="1" presStyleCnt="7">
        <dgm:presLayoutVars>
          <dgm:chMax val="0"/>
          <dgm:chPref val="0"/>
        </dgm:presLayoutVars>
      </dgm:prSet>
      <dgm:spPr/>
    </dgm:pt>
    <dgm:pt modelId="{8AEA02A3-C673-4E9A-9A65-06F0C273CE7E}" type="pres">
      <dgm:prSet presAssocID="{98C5E47B-03D3-4EC6-83F0-918EF8CF4B3E}" presName="desTx" presStyleLbl="revTx" presStyleIdx="2" presStyleCnt="7">
        <dgm:presLayoutVars/>
      </dgm:prSet>
      <dgm:spPr/>
    </dgm:pt>
    <dgm:pt modelId="{C73D00F6-373F-4469-9CC8-B694747B4A8F}" type="pres">
      <dgm:prSet presAssocID="{ED42021B-4F47-4236-A9BB-383A781A130A}" presName="sibTrans" presStyleCnt="0"/>
      <dgm:spPr/>
    </dgm:pt>
    <dgm:pt modelId="{CF8646E5-731E-4139-B7E2-5C44F98D685B}" type="pres">
      <dgm:prSet presAssocID="{7F5DBCCC-FABA-4B8C-9FA5-CD956BD08D91}" presName="compNode" presStyleCnt="0"/>
      <dgm:spPr/>
    </dgm:pt>
    <dgm:pt modelId="{9491AFB1-3BC2-43D0-B546-E8BE889ABC7B}" type="pres">
      <dgm:prSet presAssocID="{7F5DBCCC-FABA-4B8C-9FA5-CD956BD08D91}" presName="bgRect" presStyleLbl="bgShp" presStyleIdx="2" presStyleCnt="4"/>
      <dgm:spPr/>
    </dgm:pt>
    <dgm:pt modelId="{309DFAEF-22A1-448C-A7FD-32E3D295B918}" type="pres">
      <dgm:prSet presAssocID="{7F5DBCCC-FABA-4B8C-9FA5-CD956BD08D91}" presName="iconRect" presStyleLbl="node1" presStyleIdx="2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E868DF84-80F9-4BA4-8D01-16275B67BCDD}" type="pres">
      <dgm:prSet presAssocID="{7F5DBCCC-FABA-4B8C-9FA5-CD956BD08D91}" presName="spaceRect" presStyleCnt="0"/>
      <dgm:spPr/>
    </dgm:pt>
    <dgm:pt modelId="{3F7D7E9F-20B5-4EEA-850F-2D78CE05AD0A}" type="pres">
      <dgm:prSet presAssocID="{7F5DBCCC-FABA-4B8C-9FA5-CD956BD08D91}" presName="parTx" presStyleLbl="revTx" presStyleIdx="3" presStyleCnt="7">
        <dgm:presLayoutVars>
          <dgm:chMax val="0"/>
          <dgm:chPref val="0"/>
        </dgm:presLayoutVars>
      </dgm:prSet>
      <dgm:spPr/>
    </dgm:pt>
    <dgm:pt modelId="{5FAF3D47-AA2A-49D9-B772-C5E74F834EE7}" type="pres">
      <dgm:prSet presAssocID="{7F5DBCCC-FABA-4B8C-9FA5-CD956BD08D91}" presName="desTx" presStyleLbl="revTx" presStyleIdx="4" presStyleCnt="7">
        <dgm:presLayoutVars/>
      </dgm:prSet>
      <dgm:spPr/>
    </dgm:pt>
    <dgm:pt modelId="{15CA4BED-44D8-49A6-BFF6-48716DF79CCD}" type="pres">
      <dgm:prSet presAssocID="{E921509E-F122-4098-8A42-65DAC34FAE00}" presName="sibTrans" presStyleCnt="0"/>
      <dgm:spPr/>
    </dgm:pt>
    <dgm:pt modelId="{ABEA775C-3A49-4E51-A5B2-E8EC9CEADF0C}" type="pres">
      <dgm:prSet presAssocID="{8A4438B1-50B8-43CC-B0FB-92CCE2ECD518}" presName="compNode" presStyleCnt="0"/>
      <dgm:spPr/>
    </dgm:pt>
    <dgm:pt modelId="{231C8769-B360-4686-AFFF-C42E5E9FB62A}" type="pres">
      <dgm:prSet presAssocID="{8A4438B1-50B8-43CC-B0FB-92CCE2ECD518}" presName="bgRect" presStyleLbl="bgShp" presStyleIdx="3" presStyleCnt="4"/>
      <dgm:spPr/>
    </dgm:pt>
    <dgm:pt modelId="{16F7C3F4-BDFA-45DF-9BE7-32CFFFE6B065}" type="pres">
      <dgm:prSet presAssocID="{8A4438B1-50B8-43CC-B0FB-92CCE2ECD518}" presName="iconRect" presStyleLbl="node1" presStyleIdx="3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297DB16E-903F-4635-8EE8-5CEF93346D3D}" type="pres">
      <dgm:prSet presAssocID="{8A4438B1-50B8-43CC-B0FB-92CCE2ECD518}" presName="spaceRect" presStyleCnt="0"/>
      <dgm:spPr/>
    </dgm:pt>
    <dgm:pt modelId="{6400331C-80BE-4544-B287-31FB9F36CC3C}" type="pres">
      <dgm:prSet presAssocID="{8A4438B1-50B8-43CC-B0FB-92CCE2ECD518}" presName="parTx" presStyleLbl="revTx" presStyleIdx="5" presStyleCnt="7">
        <dgm:presLayoutVars>
          <dgm:chMax val="0"/>
          <dgm:chPref val="0"/>
        </dgm:presLayoutVars>
      </dgm:prSet>
      <dgm:spPr/>
    </dgm:pt>
    <dgm:pt modelId="{766ABF09-93D2-4CBB-A4FE-E282BF5FCDB9}" type="pres">
      <dgm:prSet presAssocID="{8A4438B1-50B8-43CC-B0FB-92CCE2ECD518}" presName="desTx" presStyleLbl="revTx" presStyleIdx="6" presStyleCnt="7">
        <dgm:presLayoutVars/>
      </dgm:prSet>
      <dgm:spPr/>
    </dgm:pt>
  </dgm:ptLst>
  <dgm:cxnLst>
    <dgm:cxn modelId="{21DFC603-167E-46B3-B163-8CF37F7F7009}" type="presOf" srcId="{69908074-1C2C-454B-BAAB-A63BC265C368}" destId="{1FA686EE-028E-4C2D-BE47-F514D49A34A7}" srcOrd="0" destOrd="0" presId="urn:microsoft.com/office/officeart/2018/2/layout/IconVerticalSolidList"/>
    <dgm:cxn modelId="{F7A24B3E-B8CA-48E0-ACF2-1827112DBE2C}" type="presOf" srcId="{CC557EF2-6F5B-4971-9D27-0F07EF364EF3}" destId="{766ABF09-93D2-4CBB-A4FE-E282BF5FCDB9}" srcOrd="0" destOrd="0" presId="urn:microsoft.com/office/officeart/2018/2/layout/IconVerticalSolidList"/>
    <dgm:cxn modelId="{BE682D3F-4BCA-48DA-9434-22973F320977}" type="presOf" srcId="{49D650BB-E9CD-4C83-8B1A-8B7CEC297DB8}" destId="{5FAF3D47-AA2A-49D9-B772-C5E74F834EE7}" srcOrd="0" destOrd="0" presId="urn:microsoft.com/office/officeart/2018/2/layout/IconVerticalSolidList"/>
    <dgm:cxn modelId="{7EB1CB5B-25B7-4D71-B7B5-4BDD3E599175}" srcId="{7F5DBCCC-FABA-4B8C-9FA5-CD956BD08D91}" destId="{49D650BB-E9CD-4C83-8B1A-8B7CEC297DB8}" srcOrd="0" destOrd="0" parTransId="{626DAACB-7105-484F-B9BF-C526E1BADC89}" sibTransId="{EF9D5240-7158-476D-87AE-BAA8986FFC6E}"/>
    <dgm:cxn modelId="{5DB1E553-7BE9-434F-83D5-06B2FF6F0BF1}" type="presOf" srcId="{4E25091A-C1F8-44FC-B4F4-763848BBDB22}" destId="{21D4BFD0-6D03-40E1-BEC8-5BD2C4E98CDC}" srcOrd="0" destOrd="0" presId="urn:microsoft.com/office/officeart/2018/2/layout/IconVerticalSolidList"/>
    <dgm:cxn modelId="{C8100257-8A31-4304-AEAF-ED3F102482CD}" type="presOf" srcId="{8A4438B1-50B8-43CC-B0FB-92CCE2ECD518}" destId="{6400331C-80BE-4544-B287-31FB9F36CC3C}" srcOrd="0" destOrd="0" presId="urn:microsoft.com/office/officeart/2018/2/layout/IconVerticalSolidList"/>
    <dgm:cxn modelId="{1133887B-BA90-4D20-A0C5-F525B48E3FD1}" srcId="{69908074-1C2C-454B-BAAB-A63BC265C368}" destId="{7F5DBCCC-FABA-4B8C-9FA5-CD956BD08D91}" srcOrd="2" destOrd="0" parTransId="{14283113-DB3F-4D33-B331-B2C2D89A66DE}" sibTransId="{E921509E-F122-4098-8A42-65DAC34FAE00}"/>
    <dgm:cxn modelId="{FC31F199-B1C7-4283-B9A1-F40F526F780E}" type="presOf" srcId="{D8F6F59A-CA4C-4C4C-99BE-72751A3D3CB7}" destId="{8AEA02A3-C673-4E9A-9A65-06F0C273CE7E}" srcOrd="0" destOrd="0" presId="urn:microsoft.com/office/officeart/2018/2/layout/IconVerticalSolidList"/>
    <dgm:cxn modelId="{DFF871A9-8442-4D2F-8913-990F127AB29A}" srcId="{69908074-1C2C-454B-BAAB-A63BC265C368}" destId="{98C5E47B-03D3-4EC6-83F0-918EF8CF4B3E}" srcOrd="1" destOrd="0" parTransId="{FA22733D-A3A8-4D09-880D-0108D06859A6}" sibTransId="{ED42021B-4F47-4236-A9BB-383A781A130A}"/>
    <dgm:cxn modelId="{E0F66CB4-9FE2-467F-ABD3-E0DBF0A2867B}" srcId="{69908074-1C2C-454B-BAAB-A63BC265C368}" destId="{8A4438B1-50B8-43CC-B0FB-92CCE2ECD518}" srcOrd="3" destOrd="0" parTransId="{3243E01A-7F79-47DE-A2CD-2FB1B1F1586F}" sibTransId="{0584BE53-B302-4A38-9B31-0D4223E1386B}"/>
    <dgm:cxn modelId="{A14284B7-2837-43FF-8760-A514ED60D713}" type="presOf" srcId="{7F5DBCCC-FABA-4B8C-9FA5-CD956BD08D91}" destId="{3F7D7E9F-20B5-4EEA-850F-2D78CE05AD0A}" srcOrd="0" destOrd="0" presId="urn:microsoft.com/office/officeart/2018/2/layout/IconVerticalSolidList"/>
    <dgm:cxn modelId="{760A48D7-CDA4-42ED-A675-19EAF3DF1212}" srcId="{8A4438B1-50B8-43CC-B0FB-92CCE2ECD518}" destId="{6E912171-4921-4687-97E4-0B0C21DFAFCD}" srcOrd="1" destOrd="0" parTransId="{A210389D-4CB2-4654-B316-4BACADB7A59D}" sibTransId="{0AB67FAE-FDC8-45FB-9564-AA9C499D3BEF}"/>
    <dgm:cxn modelId="{49F542DE-256B-4BA2-85E2-65CCDED074F2}" srcId="{8A4438B1-50B8-43CC-B0FB-92CCE2ECD518}" destId="{CC557EF2-6F5B-4971-9D27-0F07EF364EF3}" srcOrd="0" destOrd="0" parTransId="{44C51D70-72C8-4239-8BF7-85382406FF35}" sibTransId="{EB4EC191-B783-49E0-9486-B8BC7CB0FCBC}"/>
    <dgm:cxn modelId="{505A63EA-338D-4D7F-8C01-4B945A3275E0}" srcId="{69908074-1C2C-454B-BAAB-A63BC265C368}" destId="{4E25091A-C1F8-44FC-B4F4-763848BBDB22}" srcOrd="0" destOrd="0" parTransId="{E07A1E6E-2BDD-4247-9FB0-C0C09BFE4A8A}" sibTransId="{3C1F8EE6-6F00-4249-931D-1C1E1FF52121}"/>
    <dgm:cxn modelId="{FB7FDCEB-6420-451B-A3CF-74E63B121801}" type="presOf" srcId="{98C5E47B-03D3-4EC6-83F0-918EF8CF4B3E}" destId="{D3AE3E0E-A7E8-47D2-9DCE-B5B44307C4EC}" srcOrd="0" destOrd="0" presId="urn:microsoft.com/office/officeart/2018/2/layout/IconVerticalSolidList"/>
    <dgm:cxn modelId="{0AF678F4-DC67-49BC-A474-D33778A2F5FD}" srcId="{98C5E47B-03D3-4EC6-83F0-918EF8CF4B3E}" destId="{D8F6F59A-CA4C-4C4C-99BE-72751A3D3CB7}" srcOrd="0" destOrd="0" parTransId="{46469021-0EE8-4717-B6B1-344BF3C21BFB}" sibTransId="{83AD513B-7ADF-46A6-8DD8-A4AADDAEA21B}"/>
    <dgm:cxn modelId="{8B5443FB-686C-48B9-B7C8-29A1527DB2D8}" type="presOf" srcId="{6E912171-4921-4687-97E4-0B0C21DFAFCD}" destId="{766ABF09-93D2-4CBB-A4FE-E282BF5FCDB9}" srcOrd="0" destOrd="1" presId="urn:microsoft.com/office/officeart/2018/2/layout/IconVerticalSolidList"/>
    <dgm:cxn modelId="{88343197-E0C2-45C0-83A9-E50FCB73DDDC}" type="presParOf" srcId="{1FA686EE-028E-4C2D-BE47-F514D49A34A7}" destId="{EA274797-FF6E-4B83-B9BB-AF4B4576AE73}" srcOrd="0" destOrd="0" presId="urn:microsoft.com/office/officeart/2018/2/layout/IconVerticalSolidList"/>
    <dgm:cxn modelId="{EF65ED75-2F5D-44F2-A8CE-77034B030951}" type="presParOf" srcId="{EA274797-FF6E-4B83-B9BB-AF4B4576AE73}" destId="{4BEB57A2-84D5-4A2D-B4D6-7960EA1470A0}" srcOrd="0" destOrd="0" presId="urn:microsoft.com/office/officeart/2018/2/layout/IconVerticalSolidList"/>
    <dgm:cxn modelId="{167A9E88-74C9-4666-A089-87654F0D8E3A}" type="presParOf" srcId="{EA274797-FF6E-4B83-B9BB-AF4B4576AE73}" destId="{EEED737E-9E94-4440-9211-A30EC3E157F0}" srcOrd="1" destOrd="0" presId="urn:microsoft.com/office/officeart/2018/2/layout/IconVerticalSolidList"/>
    <dgm:cxn modelId="{0CB472AB-B13C-4506-9FF8-15A4A6E3CCC9}" type="presParOf" srcId="{EA274797-FF6E-4B83-B9BB-AF4B4576AE73}" destId="{7FA312C1-A5CD-431A-A907-7725CBB7412C}" srcOrd="2" destOrd="0" presId="urn:microsoft.com/office/officeart/2018/2/layout/IconVerticalSolidList"/>
    <dgm:cxn modelId="{5DBC4C6F-546E-458A-8A41-E1D55C8F98AC}" type="presParOf" srcId="{EA274797-FF6E-4B83-B9BB-AF4B4576AE73}" destId="{21D4BFD0-6D03-40E1-BEC8-5BD2C4E98CDC}" srcOrd="3" destOrd="0" presId="urn:microsoft.com/office/officeart/2018/2/layout/IconVerticalSolidList"/>
    <dgm:cxn modelId="{9B427B2A-3DBD-44E0-A7CE-E32D4C373225}" type="presParOf" srcId="{1FA686EE-028E-4C2D-BE47-F514D49A34A7}" destId="{A5EEE3B0-1959-4BB0-8FD2-6B0CBBF77633}" srcOrd="1" destOrd="0" presId="urn:microsoft.com/office/officeart/2018/2/layout/IconVerticalSolidList"/>
    <dgm:cxn modelId="{329B23E8-D863-40C3-BD98-38230A8DE970}" type="presParOf" srcId="{1FA686EE-028E-4C2D-BE47-F514D49A34A7}" destId="{3B2BA82A-EF35-405D-BF2C-6CC031CCA5FE}" srcOrd="2" destOrd="0" presId="urn:microsoft.com/office/officeart/2018/2/layout/IconVerticalSolidList"/>
    <dgm:cxn modelId="{5ABB6329-34A4-4E96-B81D-6ABA94264F77}" type="presParOf" srcId="{3B2BA82A-EF35-405D-BF2C-6CC031CCA5FE}" destId="{A1828705-DEE1-4237-9AAF-DA2D461627D0}" srcOrd="0" destOrd="0" presId="urn:microsoft.com/office/officeart/2018/2/layout/IconVerticalSolidList"/>
    <dgm:cxn modelId="{DA206492-6017-4B47-98EA-9B5A1401B932}" type="presParOf" srcId="{3B2BA82A-EF35-405D-BF2C-6CC031CCA5FE}" destId="{F0C4624F-5F22-465F-BA6F-71E634C87E32}" srcOrd="1" destOrd="0" presId="urn:microsoft.com/office/officeart/2018/2/layout/IconVerticalSolidList"/>
    <dgm:cxn modelId="{E714D6D8-D043-4324-8B9B-00CF5BCFB4CE}" type="presParOf" srcId="{3B2BA82A-EF35-405D-BF2C-6CC031CCA5FE}" destId="{97EDA52D-28C6-43B7-9859-EB5A8725AC32}" srcOrd="2" destOrd="0" presId="urn:microsoft.com/office/officeart/2018/2/layout/IconVerticalSolidList"/>
    <dgm:cxn modelId="{04271180-5CBE-4B5C-99D1-6D0EBC2198DB}" type="presParOf" srcId="{3B2BA82A-EF35-405D-BF2C-6CC031CCA5FE}" destId="{D3AE3E0E-A7E8-47D2-9DCE-B5B44307C4EC}" srcOrd="3" destOrd="0" presId="urn:microsoft.com/office/officeart/2018/2/layout/IconVerticalSolidList"/>
    <dgm:cxn modelId="{66F71FBB-99E6-461A-A917-4DA2E56F5728}" type="presParOf" srcId="{3B2BA82A-EF35-405D-BF2C-6CC031CCA5FE}" destId="{8AEA02A3-C673-4E9A-9A65-06F0C273CE7E}" srcOrd="4" destOrd="0" presId="urn:microsoft.com/office/officeart/2018/2/layout/IconVerticalSolidList"/>
    <dgm:cxn modelId="{ABE7C5F5-88DD-4932-BDF5-E0BD4F351009}" type="presParOf" srcId="{1FA686EE-028E-4C2D-BE47-F514D49A34A7}" destId="{C73D00F6-373F-4469-9CC8-B694747B4A8F}" srcOrd="3" destOrd="0" presId="urn:microsoft.com/office/officeart/2018/2/layout/IconVerticalSolidList"/>
    <dgm:cxn modelId="{CE5384D7-8BD6-42EB-8581-1C349FB21943}" type="presParOf" srcId="{1FA686EE-028E-4C2D-BE47-F514D49A34A7}" destId="{CF8646E5-731E-4139-B7E2-5C44F98D685B}" srcOrd="4" destOrd="0" presId="urn:microsoft.com/office/officeart/2018/2/layout/IconVerticalSolidList"/>
    <dgm:cxn modelId="{D9A74C4B-0AAF-4065-BD1C-B246F0BC5762}" type="presParOf" srcId="{CF8646E5-731E-4139-B7E2-5C44F98D685B}" destId="{9491AFB1-3BC2-43D0-B546-E8BE889ABC7B}" srcOrd="0" destOrd="0" presId="urn:microsoft.com/office/officeart/2018/2/layout/IconVerticalSolidList"/>
    <dgm:cxn modelId="{76109714-7706-4016-BB53-F72327586E7A}" type="presParOf" srcId="{CF8646E5-731E-4139-B7E2-5C44F98D685B}" destId="{309DFAEF-22A1-448C-A7FD-32E3D295B918}" srcOrd="1" destOrd="0" presId="urn:microsoft.com/office/officeart/2018/2/layout/IconVerticalSolidList"/>
    <dgm:cxn modelId="{7A53F7BB-61E8-45C4-B07B-9C0322A03A1D}" type="presParOf" srcId="{CF8646E5-731E-4139-B7E2-5C44F98D685B}" destId="{E868DF84-80F9-4BA4-8D01-16275B67BCDD}" srcOrd="2" destOrd="0" presId="urn:microsoft.com/office/officeart/2018/2/layout/IconVerticalSolidList"/>
    <dgm:cxn modelId="{2FF358DD-656C-4100-8828-6CB133A5152E}" type="presParOf" srcId="{CF8646E5-731E-4139-B7E2-5C44F98D685B}" destId="{3F7D7E9F-20B5-4EEA-850F-2D78CE05AD0A}" srcOrd="3" destOrd="0" presId="urn:microsoft.com/office/officeart/2018/2/layout/IconVerticalSolidList"/>
    <dgm:cxn modelId="{1B4D59D5-22AC-4B42-B0BB-15FA9B1079AC}" type="presParOf" srcId="{CF8646E5-731E-4139-B7E2-5C44F98D685B}" destId="{5FAF3D47-AA2A-49D9-B772-C5E74F834EE7}" srcOrd="4" destOrd="0" presId="urn:microsoft.com/office/officeart/2018/2/layout/IconVerticalSolidList"/>
    <dgm:cxn modelId="{53D9BA7F-D9BB-4050-9DCB-E1D07A0D539E}" type="presParOf" srcId="{1FA686EE-028E-4C2D-BE47-F514D49A34A7}" destId="{15CA4BED-44D8-49A6-BFF6-48716DF79CCD}" srcOrd="5" destOrd="0" presId="urn:microsoft.com/office/officeart/2018/2/layout/IconVerticalSolidList"/>
    <dgm:cxn modelId="{1F5A1E9A-B658-4075-ABD7-C6FDC1D9699C}" type="presParOf" srcId="{1FA686EE-028E-4C2D-BE47-F514D49A34A7}" destId="{ABEA775C-3A49-4E51-A5B2-E8EC9CEADF0C}" srcOrd="6" destOrd="0" presId="urn:microsoft.com/office/officeart/2018/2/layout/IconVerticalSolidList"/>
    <dgm:cxn modelId="{C57EB5F4-4DBD-4E51-9A20-418DF0C5DDEF}" type="presParOf" srcId="{ABEA775C-3A49-4E51-A5B2-E8EC9CEADF0C}" destId="{231C8769-B360-4686-AFFF-C42E5E9FB62A}" srcOrd="0" destOrd="0" presId="urn:microsoft.com/office/officeart/2018/2/layout/IconVerticalSolidList"/>
    <dgm:cxn modelId="{1DEA766C-D493-4218-999F-68DB343D30A1}" type="presParOf" srcId="{ABEA775C-3A49-4E51-A5B2-E8EC9CEADF0C}" destId="{16F7C3F4-BDFA-45DF-9BE7-32CFFFE6B065}" srcOrd="1" destOrd="0" presId="urn:microsoft.com/office/officeart/2018/2/layout/IconVerticalSolidList"/>
    <dgm:cxn modelId="{641C7FB9-B289-4EF3-A0EA-F8710597BAA5}" type="presParOf" srcId="{ABEA775C-3A49-4E51-A5B2-E8EC9CEADF0C}" destId="{297DB16E-903F-4635-8EE8-5CEF93346D3D}" srcOrd="2" destOrd="0" presId="urn:microsoft.com/office/officeart/2018/2/layout/IconVerticalSolidList"/>
    <dgm:cxn modelId="{B59FD905-9CF9-4441-84C1-F8A585CE9E13}" type="presParOf" srcId="{ABEA775C-3A49-4E51-A5B2-E8EC9CEADF0C}" destId="{6400331C-80BE-4544-B287-31FB9F36CC3C}" srcOrd="3" destOrd="0" presId="urn:microsoft.com/office/officeart/2018/2/layout/IconVerticalSolidList"/>
    <dgm:cxn modelId="{2A7000E0-E86F-4379-AEFF-4549F49BC9E7}" type="presParOf" srcId="{ABEA775C-3A49-4E51-A5B2-E8EC9CEADF0C}" destId="{766ABF09-93D2-4CBB-A4FE-E282BF5FCDB9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BEBC2E-C16B-4516-A10B-C496819310BE}">
      <dsp:nvSpPr>
        <dsp:cNvPr id="0" name=""/>
        <dsp:cNvSpPr/>
      </dsp:nvSpPr>
      <dsp:spPr>
        <a:xfrm>
          <a:off x="0" y="0"/>
          <a:ext cx="10369551" cy="137794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F58396-45D2-401C-85F5-AF0997432CAD}">
      <dsp:nvSpPr>
        <dsp:cNvPr id="0" name=""/>
        <dsp:cNvSpPr/>
      </dsp:nvSpPr>
      <dsp:spPr>
        <a:xfrm>
          <a:off x="416829" y="310627"/>
          <a:ext cx="757872" cy="75787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8F1D7A-EF22-4238-B95D-0DFA959D557E}">
      <dsp:nvSpPr>
        <dsp:cNvPr id="0" name=""/>
        <dsp:cNvSpPr/>
      </dsp:nvSpPr>
      <dsp:spPr>
        <a:xfrm>
          <a:off x="1591531" y="588"/>
          <a:ext cx="8778019" cy="1377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33" tIns="145833" rIns="145833" bIns="14583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500" kern="1200"/>
            <a:t>Territorial fragmentation of water services provision which is unsustainable on the long term</a:t>
          </a:r>
          <a:endParaRPr lang="en-US" sz="2500" kern="1200" dirty="0"/>
        </a:p>
      </dsp:txBody>
      <dsp:txXfrm>
        <a:off x="1591531" y="588"/>
        <a:ext cx="8778019" cy="1377949"/>
      </dsp:txXfrm>
    </dsp:sp>
    <dsp:sp modelId="{C21AB971-BA63-4638-B287-6EFE5BAA8241}">
      <dsp:nvSpPr>
        <dsp:cNvPr id="0" name=""/>
        <dsp:cNvSpPr/>
      </dsp:nvSpPr>
      <dsp:spPr>
        <a:xfrm>
          <a:off x="0" y="1723025"/>
          <a:ext cx="10369551" cy="137794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3D2258-F867-448B-97C2-EA298F59C020}">
      <dsp:nvSpPr>
        <dsp:cNvPr id="0" name=""/>
        <dsp:cNvSpPr/>
      </dsp:nvSpPr>
      <dsp:spPr>
        <a:xfrm>
          <a:off x="416829" y="2033063"/>
          <a:ext cx="757872" cy="75787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828427-8EBC-46FB-B151-705E61894B52}">
      <dsp:nvSpPr>
        <dsp:cNvPr id="0" name=""/>
        <dsp:cNvSpPr/>
      </dsp:nvSpPr>
      <dsp:spPr>
        <a:xfrm>
          <a:off x="1591531" y="1723025"/>
          <a:ext cx="8778019" cy="1377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33" tIns="145833" rIns="145833" bIns="14583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Lack of technical capacity, poor financial health, high water loss, aged infrastructures</a:t>
          </a:r>
          <a:r>
            <a:rPr lang="en-AT" sz="2500" kern="12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 </a:t>
          </a:r>
          <a:endParaRPr lang="en-US" sz="2500" kern="1200" dirty="0"/>
        </a:p>
      </dsp:txBody>
      <dsp:txXfrm>
        <a:off x="1591531" y="1723025"/>
        <a:ext cx="8778019" cy="1377949"/>
      </dsp:txXfrm>
    </dsp:sp>
    <dsp:sp modelId="{97A6D34F-2212-484E-B3C1-8278DFD5C6FC}">
      <dsp:nvSpPr>
        <dsp:cNvPr id="0" name=""/>
        <dsp:cNvSpPr/>
      </dsp:nvSpPr>
      <dsp:spPr>
        <a:xfrm>
          <a:off x="0" y="3445461"/>
          <a:ext cx="10369551" cy="137794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565D70-8860-4025-AE66-6AE1726CA95C}">
      <dsp:nvSpPr>
        <dsp:cNvPr id="0" name=""/>
        <dsp:cNvSpPr/>
      </dsp:nvSpPr>
      <dsp:spPr>
        <a:xfrm>
          <a:off x="416829" y="3755500"/>
          <a:ext cx="757872" cy="75787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A983B8-C8CA-4E33-965C-77A0694708A9}">
      <dsp:nvSpPr>
        <dsp:cNvPr id="0" name=""/>
        <dsp:cNvSpPr/>
      </dsp:nvSpPr>
      <dsp:spPr>
        <a:xfrm>
          <a:off x="1591531" y="3445461"/>
          <a:ext cx="8778019" cy="1377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33" tIns="145833" rIns="145833" bIns="14583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P</a:t>
          </a:r>
          <a:r>
            <a:rPr lang="en-AT" sz="2500" kern="12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ricing of WSS services is below cost recovery levels</a:t>
          </a:r>
          <a:endParaRPr lang="en-US" sz="2500" kern="1200" dirty="0"/>
        </a:p>
      </dsp:txBody>
      <dsp:txXfrm>
        <a:off x="1591531" y="3445461"/>
        <a:ext cx="8778019" cy="13779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B57A2-84D5-4A2D-B4D6-7960EA1470A0}">
      <dsp:nvSpPr>
        <dsp:cNvPr id="0" name=""/>
        <dsp:cNvSpPr/>
      </dsp:nvSpPr>
      <dsp:spPr>
        <a:xfrm>
          <a:off x="0" y="4355"/>
          <a:ext cx="11413368" cy="101374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ED737E-9E94-4440-9211-A30EC3E157F0}">
      <dsp:nvSpPr>
        <dsp:cNvPr id="0" name=""/>
        <dsp:cNvSpPr/>
      </dsp:nvSpPr>
      <dsp:spPr>
        <a:xfrm>
          <a:off x="306657" y="232448"/>
          <a:ext cx="557559" cy="557559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D4BFD0-6D03-40E1-BEC8-5BD2C4E98CDC}">
      <dsp:nvSpPr>
        <dsp:cNvPr id="0" name=""/>
        <dsp:cNvSpPr/>
      </dsp:nvSpPr>
      <dsp:spPr>
        <a:xfrm>
          <a:off x="1170875" y="4355"/>
          <a:ext cx="10241348" cy="1013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288" tIns="107288" rIns="107288" bIns="10728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T" sz="2000" b="1" kern="1200" dirty="0"/>
            <a:t>Overall objective:</a:t>
          </a:r>
          <a:r>
            <a:rPr lang="en-AT" sz="2000" kern="1200" dirty="0"/>
            <a:t> </a:t>
          </a:r>
          <a:r>
            <a:rPr lang="en-IE" sz="2000" kern="1200" dirty="0"/>
            <a:t>To improve access to and quality of water and wastewater services, in line with the EU Acquis</a:t>
          </a:r>
          <a:endParaRPr lang="en-US" sz="2000" kern="1200" dirty="0"/>
        </a:p>
      </dsp:txBody>
      <dsp:txXfrm>
        <a:off x="1170875" y="4355"/>
        <a:ext cx="10241348" cy="1013744"/>
      </dsp:txXfrm>
    </dsp:sp>
    <dsp:sp modelId="{A1828705-DEE1-4237-9AAF-DA2D461627D0}">
      <dsp:nvSpPr>
        <dsp:cNvPr id="0" name=""/>
        <dsp:cNvSpPr/>
      </dsp:nvSpPr>
      <dsp:spPr>
        <a:xfrm>
          <a:off x="0" y="1271536"/>
          <a:ext cx="11413368" cy="101374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C4624F-5F22-465F-BA6F-71E634C87E32}">
      <dsp:nvSpPr>
        <dsp:cNvPr id="0" name=""/>
        <dsp:cNvSpPr/>
      </dsp:nvSpPr>
      <dsp:spPr>
        <a:xfrm>
          <a:off x="306657" y="1499629"/>
          <a:ext cx="557559" cy="557559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AE3E0E-A7E8-47D2-9DCE-B5B44307C4EC}">
      <dsp:nvSpPr>
        <dsp:cNvPr id="0" name=""/>
        <dsp:cNvSpPr/>
      </dsp:nvSpPr>
      <dsp:spPr>
        <a:xfrm>
          <a:off x="1170875" y="1271536"/>
          <a:ext cx="5136016" cy="1013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288" tIns="107288" rIns="107288" bIns="10728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b="1" kern="1200"/>
            <a:t>Outcome 1: </a:t>
          </a:r>
          <a:r>
            <a:rPr lang="en-GB" sz="2000" b="1" kern="1200"/>
            <a:t>Municipal water service provision reorganised in clusters at river basin level</a:t>
          </a:r>
          <a:endParaRPr lang="en-US" sz="2000" kern="1200"/>
        </a:p>
      </dsp:txBody>
      <dsp:txXfrm>
        <a:off x="1170875" y="1271536"/>
        <a:ext cx="5136016" cy="1013744"/>
      </dsp:txXfrm>
    </dsp:sp>
    <dsp:sp modelId="{8AEA02A3-C673-4E9A-9A65-06F0C273CE7E}">
      <dsp:nvSpPr>
        <dsp:cNvPr id="0" name=""/>
        <dsp:cNvSpPr/>
      </dsp:nvSpPr>
      <dsp:spPr>
        <a:xfrm>
          <a:off x="6306891" y="1271536"/>
          <a:ext cx="5105332" cy="1013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288" tIns="107288" rIns="107288" bIns="10728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effectLst/>
            </a:rPr>
            <a:t>A strategy for the reorganisation of municipal drinking water and wastewater services is operationalized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effectLst/>
            </a:rPr>
            <a:t>The overseeing functions for inter-municipal cooperation in water service provision are strengthened</a:t>
          </a:r>
          <a:endParaRPr lang="en-US" sz="1400" kern="1200" dirty="0"/>
        </a:p>
      </dsp:txBody>
      <dsp:txXfrm>
        <a:off x="6306891" y="1271536"/>
        <a:ext cx="5105332" cy="1013744"/>
      </dsp:txXfrm>
    </dsp:sp>
    <dsp:sp modelId="{9491AFB1-3BC2-43D0-B546-E8BE889ABC7B}">
      <dsp:nvSpPr>
        <dsp:cNvPr id="0" name=""/>
        <dsp:cNvSpPr/>
      </dsp:nvSpPr>
      <dsp:spPr>
        <a:xfrm>
          <a:off x="0" y="2538718"/>
          <a:ext cx="11413368" cy="101374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9DFAEF-22A1-448C-A7FD-32E3D295B918}">
      <dsp:nvSpPr>
        <dsp:cNvPr id="0" name=""/>
        <dsp:cNvSpPr/>
      </dsp:nvSpPr>
      <dsp:spPr>
        <a:xfrm>
          <a:off x="306657" y="2766810"/>
          <a:ext cx="557559" cy="557559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D7E9F-20B5-4EEA-850F-2D78CE05AD0A}">
      <dsp:nvSpPr>
        <dsp:cNvPr id="0" name=""/>
        <dsp:cNvSpPr/>
      </dsp:nvSpPr>
      <dsp:spPr>
        <a:xfrm>
          <a:off x="1170875" y="2538718"/>
          <a:ext cx="5136016" cy="1013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288" tIns="107288" rIns="107288" bIns="10728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T" sz="2000" b="1" kern="1200" dirty="0"/>
            <a:t>Outcome 2</a:t>
          </a:r>
          <a:r>
            <a:rPr lang="en-AT" sz="2000" kern="1200" dirty="0"/>
            <a:t>: </a:t>
          </a:r>
          <a:r>
            <a:rPr lang="en-GB" sz="2000" b="1" kern="1200" dirty="0"/>
            <a:t>Reviewing and adjusting the water pricing approach</a:t>
          </a:r>
          <a:endParaRPr lang="en-US" sz="2000" kern="1200" dirty="0"/>
        </a:p>
      </dsp:txBody>
      <dsp:txXfrm>
        <a:off x="1170875" y="2538718"/>
        <a:ext cx="5136016" cy="1013744"/>
      </dsp:txXfrm>
    </dsp:sp>
    <dsp:sp modelId="{5FAF3D47-AA2A-49D9-B772-C5E74F834EE7}">
      <dsp:nvSpPr>
        <dsp:cNvPr id="0" name=""/>
        <dsp:cNvSpPr/>
      </dsp:nvSpPr>
      <dsp:spPr>
        <a:xfrm>
          <a:off x="6306891" y="2538718"/>
          <a:ext cx="5105332" cy="1013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288" tIns="107288" rIns="107288" bIns="107288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effectLst/>
            </a:rPr>
            <a:t>The water tariff mechanism and enforcement is upgraded nation-wide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effectLst/>
            </a:rPr>
            <a:t>The National benchmarking system is established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effectLst/>
            </a:rPr>
            <a:t>MAKBIS is operationalised</a:t>
          </a:r>
          <a:endParaRPr lang="en-US" sz="1200" kern="1200" dirty="0"/>
        </a:p>
      </dsp:txBody>
      <dsp:txXfrm>
        <a:off x="6306891" y="2538718"/>
        <a:ext cx="5105332" cy="1013744"/>
      </dsp:txXfrm>
    </dsp:sp>
    <dsp:sp modelId="{231C8769-B360-4686-AFFF-C42E5E9FB62A}">
      <dsp:nvSpPr>
        <dsp:cNvPr id="0" name=""/>
        <dsp:cNvSpPr/>
      </dsp:nvSpPr>
      <dsp:spPr>
        <a:xfrm>
          <a:off x="0" y="3805899"/>
          <a:ext cx="11413368" cy="101374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F7C3F4-BDFA-45DF-9BE7-32CFFFE6B065}">
      <dsp:nvSpPr>
        <dsp:cNvPr id="0" name=""/>
        <dsp:cNvSpPr/>
      </dsp:nvSpPr>
      <dsp:spPr>
        <a:xfrm>
          <a:off x="306657" y="4033991"/>
          <a:ext cx="557559" cy="557559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00331C-80BE-4544-B287-31FB9F36CC3C}">
      <dsp:nvSpPr>
        <dsp:cNvPr id="0" name=""/>
        <dsp:cNvSpPr/>
      </dsp:nvSpPr>
      <dsp:spPr>
        <a:xfrm>
          <a:off x="1170875" y="3805899"/>
          <a:ext cx="5136016" cy="1013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288" tIns="107288" rIns="107288" bIns="10728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T" sz="2000" b="1" kern="1200"/>
            <a:t>Outcome 3: </a:t>
          </a:r>
          <a:r>
            <a:rPr lang="en-GB" sz="2000" b="1" kern="1200"/>
            <a:t>Support implementation of reform measures in pilot areas</a:t>
          </a:r>
          <a:endParaRPr lang="en-US" sz="2000" kern="1200"/>
        </a:p>
      </dsp:txBody>
      <dsp:txXfrm>
        <a:off x="1170875" y="3805899"/>
        <a:ext cx="5136016" cy="1013744"/>
      </dsp:txXfrm>
    </dsp:sp>
    <dsp:sp modelId="{766ABF09-93D2-4CBB-A4FE-E282BF5FCDB9}">
      <dsp:nvSpPr>
        <dsp:cNvPr id="0" name=""/>
        <dsp:cNvSpPr/>
      </dsp:nvSpPr>
      <dsp:spPr>
        <a:xfrm>
          <a:off x="6306891" y="3805899"/>
          <a:ext cx="5105332" cy="1013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288" tIns="107288" rIns="107288" bIns="10728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effectLst/>
            </a:rPr>
            <a:t>Inter-municipal water service provision in pilot areas is established</a:t>
          </a:r>
          <a:endParaRPr lang="en-US" sz="1400" kern="1200" dirty="0"/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effectLst/>
            </a:rPr>
            <a:t>Financial and operational performance of water service provision in pilot areas is improved</a:t>
          </a:r>
          <a:endParaRPr lang="en-US" sz="1400" kern="1200" dirty="0"/>
        </a:p>
      </dsp:txBody>
      <dsp:txXfrm>
        <a:off x="6306891" y="3805899"/>
        <a:ext cx="5105332" cy="1013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>
                <a:latin typeface="GoodOT-NarrNews" panose="020B0606020101020102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>
                <a:latin typeface="GoodOT-NarrNews" panose="020B0606020101020102" pitchFamily="34" charset="0"/>
              </a:defRPr>
            </a:lvl1pPr>
          </a:lstStyle>
          <a:p>
            <a:fld id="{AED1BD89-333E-4612-B9E0-00A1658F4DD6}" type="datetimeFigureOut">
              <a:rPr lang="de-AT" smtClean="0"/>
              <a:pPr/>
              <a:t>13.04.2026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>
                <a:latin typeface="GoodOT-NarrNews" panose="020B0606020101020102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>
                <a:latin typeface="GoodOT-NarrNews" panose="020B0606020101020102" pitchFamily="34" charset="0"/>
              </a:defRPr>
            </a:lvl1pPr>
          </a:lstStyle>
          <a:p>
            <a:fld id="{729D61A8-25F1-4286-958D-AAD6DA6F183D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80773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GoodOT-NarrNews" panose="020B0606020101020102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GoodOT-NarrNews" panose="020B0606020101020102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GoodOT-NarrNews" panose="020B0606020101020102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GoodOT-NarrNews" panose="020B0606020101020102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GoodOT-NarrNews" panose="020B0606020101020102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endParaRPr lang="en-GB" sz="20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D61A8-25F1-4286-958D-AAD6DA6F183D}" type="slidenum">
              <a:rPr lang="de-AT" smtClean="0"/>
              <a:pPr/>
              <a:t>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33861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867"/>
              </a:spcAft>
              <a:buFont typeface="Symbol" panose="05050102010706020507" pitchFamily="18" charset="2"/>
              <a:buNone/>
            </a:pPr>
            <a:endParaRPr lang="en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D61A8-25F1-4286-958D-AAD6DA6F183D}" type="slidenum">
              <a:rPr lang="de-AT" smtClean="0"/>
              <a:pPr/>
              <a:t>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70227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jpeg"/><Relationship Id="rId7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10.png"/><Relationship Id="rId9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nitts-0">
    <p:bg>
      <p:bgPr>
        <a:gradFill flip="none" rotWithShape="1">
          <a:gsLst>
            <a:gs pos="0">
              <a:schemeClr val="accent3"/>
            </a:gs>
            <a:gs pos="100000">
              <a:schemeClr val="accent3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A849D2-253E-994C-6896-1CF448B2B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5048363"/>
            <a:ext cx="10366534" cy="9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4" name="Picture 1162001614" descr="A flag with a star and a flag&#10;&#10;Description automatically generated">
            <a:extLst>
              <a:ext uri="{FF2B5EF4-FFF2-40B4-BE49-F238E27FC236}">
                <a16:creationId xmlns:a16="http://schemas.microsoft.com/office/drawing/2014/main" id="{4A03C1E8-AAF4-6159-D4D9-44C1066695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8" y="-206261"/>
            <a:ext cx="2055999" cy="154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31A1583E-EE2A-D012-5D3F-0173777EC1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650" y="119447"/>
            <a:ext cx="152400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49EBDBC-9CA9-A86C-4F13-016A35BB7F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44" y="5936704"/>
            <a:ext cx="906463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2C9415-DE30-5D13-F12C-0EAAD6D10F34}"/>
              </a:ext>
            </a:extLst>
          </p:cNvPr>
          <p:cNvSpPr txBox="1"/>
          <p:nvPr userDrawn="1"/>
        </p:nvSpPr>
        <p:spPr>
          <a:xfrm>
            <a:off x="6299863" y="6248018"/>
            <a:ext cx="21602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Implemented by:</a:t>
            </a:r>
            <a:endParaRPr lang="en-US" sz="1100" dirty="0"/>
          </a:p>
        </p:txBody>
      </p:sp>
      <p:pic>
        <p:nvPicPr>
          <p:cNvPr id="8" name="Picture 17">
            <a:extLst>
              <a:ext uri="{FF2B5EF4-FFF2-40B4-BE49-F238E27FC236}">
                <a16:creationId xmlns:a16="http://schemas.microsoft.com/office/drawing/2014/main" id="{87614A14-0413-7B34-4680-920C50E3CA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83" y="6248018"/>
            <a:ext cx="108267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>
            <a:extLst>
              <a:ext uri="{FF2B5EF4-FFF2-40B4-BE49-F238E27FC236}">
                <a16:creationId xmlns:a16="http://schemas.microsoft.com/office/drawing/2014/main" id="{E028A77D-E03C-515A-3661-21C1A20640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658" y="6248018"/>
            <a:ext cx="6556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9">
            <a:extLst>
              <a:ext uri="{FF2B5EF4-FFF2-40B4-BE49-F238E27FC236}">
                <a16:creationId xmlns:a16="http://schemas.microsoft.com/office/drawing/2014/main" id="{0D8D3670-24D8-EB19-63E4-EC270FAA16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302" y="6253698"/>
            <a:ext cx="691689" cy="30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0">
            <a:extLst>
              <a:ext uri="{FF2B5EF4-FFF2-40B4-BE49-F238E27FC236}">
                <a16:creationId xmlns:a16="http://schemas.microsoft.com/office/drawing/2014/main" id="{4085E3BD-F0E5-5FAB-E688-6436381BD7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123" y="6236062"/>
            <a:ext cx="8302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416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3">
          <p15:clr>
            <a:srgbClr val="F26B43"/>
          </p15:clr>
        </p15:guide>
        <p15:guide id="3" pos="574">
          <p15:clr>
            <a:srgbClr val="F26B43"/>
          </p15:clr>
        </p15:guide>
        <p15:guide id="4" orient="horz" pos="424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C73B9B-348C-A727-9313-97802AFCC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1157398"/>
            <a:ext cx="3744615" cy="9000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6A7C79F-753E-D64C-A28C-6A378336F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0975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F3883FE-A66E-5BB5-7A6A-427E6A772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1225" y="2057400"/>
            <a:ext cx="38608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liennummernplatzhalter 9">
            <a:extLst>
              <a:ext uri="{FF2B5EF4-FFF2-40B4-BE49-F238E27FC236}">
                <a16:creationId xmlns:a16="http://schemas.microsoft.com/office/drawing/2014/main" id="{8882CA86-CF6A-C833-BDB3-DC5472E6F7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01650" y="6380525"/>
            <a:ext cx="468000" cy="360000"/>
          </a:xfrm>
        </p:spPr>
        <p:txBody>
          <a:bodyPr/>
          <a:lstStyle/>
          <a:p>
            <a:fld id="{1D169681-FAF5-4268-8096-A738CC625B01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6" name="Titel 9">
            <a:extLst>
              <a:ext uri="{FF2B5EF4-FFF2-40B4-BE49-F238E27FC236}">
                <a16:creationId xmlns:a16="http://schemas.microsoft.com/office/drawing/2014/main" id="{9BFBC7EF-8C03-1229-18D8-592BEB260A8F}"/>
              </a:ext>
            </a:extLst>
          </p:cNvPr>
          <p:cNvSpPr txBox="1">
            <a:spLocks/>
          </p:cNvSpPr>
          <p:nvPr userDrawn="1"/>
        </p:nvSpPr>
        <p:spPr>
          <a:xfrm>
            <a:off x="911224" y="365125"/>
            <a:ext cx="10369551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AT" sz="4800" kern="100">
                <a:solidFill>
                  <a:srgbClr val="401B0B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/>
              <a:t>Click to edit Master title style</a:t>
            </a:r>
          </a:p>
        </p:txBody>
      </p:sp>
      <p:pic>
        <p:nvPicPr>
          <p:cNvPr id="20" name="Picture 1162001614" descr="A flag with a star and a flag&#10;&#10;Description automatically generated">
            <a:extLst>
              <a:ext uri="{FF2B5EF4-FFF2-40B4-BE49-F238E27FC236}">
                <a16:creationId xmlns:a16="http://schemas.microsoft.com/office/drawing/2014/main" id="{05FE8E1D-10A6-D672-D567-F9D01F83D3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8" y="-206261"/>
            <a:ext cx="2055999" cy="154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A5DE622B-15F0-977F-FE4B-75C153CE43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44" y="5936704"/>
            <a:ext cx="906463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D6C3663-AF85-9C01-1FEC-1B8E1C506C24}"/>
              </a:ext>
            </a:extLst>
          </p:cNvPr>
          <p:cNvSpPr txBox="1"/>
          <p:nvPr userDrawn="1"/>
        </p:nvSpPr>
        <p:spPr>
          <a:xfrm>
            <a:off x="6299863" y="6248018"/>
            <a:ext cx="21602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Implemented by:</a:t>
            </a:r>
            <a:endParaRPr lang="en-US" sz="1100" dirty="0"/>
          </a:p>
        </p:txBody>
      </p:sp>
      <p:pic>
        <p:nvPicPr>
          <p:cNvPr id="24" name="Picture 17">
            <a:extLst>
              <a:ext uri="{FF2B5EF4-FFF2-40B4-BE49-F238E27FC236}">
                <a16:creationId xmlns:a16="http://schemas.microsoft.com/office/drawing/2014/main" id="{22F964AD-1C62-558A-FDB4-2D853FAC1E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83" y="6248018"/>
            <a:ext cx="108267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8">
            <a:extLst>
              <a:ext uri="{FF2B5EF4-FFF2-40B4-BE49-F238E27FC236}">
                <a16:creationId xmlns:a16="http://schemas.microsoft.com/office/drawing/2014/main" id="{AA179AEF-6A96-1FC4-322E-CAA98655CC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658" y="6248018"/>
            <a:ext cx="6556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9">
            <a:extLst>
              <a:ext uri="{FF2B5EF4-FFF2-40B4-BE49-F238E27FC236}">
                <a16:creationId xmlns:a16="http://schemas.microsoft.com/office/drawing/2014/main" id="{4C115096-CFF9-26DC-1F1F-2F6C15BC69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302" y="6253698"/>
            <a:ext cx="691689" cy="30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0">
            <a:extLst>
              <a:ext uri="{FF2B5EF4-FFF2-40B4-BE49-F238E27FC236}">
                <a16:creationId xmlns:a16="http://schemas.microsoft.com/office/drawing/2014/main" id="{F08AD0B4-61CC-0470-6F1E-8D9AF71B28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123" y="6236062"/>
            <a:ext cx="8302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4D988FA6-8EBF-8694-D8A1-96A5F67D2A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254" y="443296"/>
            <a:ext cx="1730375" cy="3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8434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539359-BFC7-72C4-B41D-57DBC3033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365125"/>
            <a:ext cx="1036955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FC98BF7-F11D-847C-9DCE-7E874F61CE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11225" y="1825625"/>
            <a:ext cx="10369550" cy="4351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2F15651-41C9-5D73-685D-9615EBD149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16000" y="6380525"/>
            <a:ext cx="9360000" cy="360000"/>
          </a:xfrm>
        </p:spPr>
        <p:txBody>
          <a:bodyPr/>
          <a:lstStyle/>
          <a:p>
            <a:r>
              <a:rPr lang="en-US" dirty="0"/>
              <a:t>2024 Proprietary and Confidential. All Rights Reserved.</a:t>
            </a:r>
            <a:endParaRPr lang="de-AT" dirty="0"/>
          </a:p>
        </p:txBody>
      </p:sp>
      <p:sp>
        <p:nvSpPr>
          <p:cNvPr id="8" name="Foliennummernplatzhalter 9">
            <a:extLst>
              <a:ext uri="{FF2B5EF4-FFF2-40B4-BE49-F238E27FC236}">
                <a16:creationId xmlns:a16="http://schemas.microsoft.com/office/drawing/2014/main" id="{E3B90A7D-0C06-EE51-7D4D-D7E026300A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01650" y="6380525"/>
            <a:ext cx="468000" cy="360000"/>
          </a:xfrm>
        </p:spPr>
        <p:txBody>
          <a:bodyPr/>
          <a:lstStyle/>
          <a:p>
            <a:fld id="{1D169681-FAF5-4268-8096-A738CC625B01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4" name="Fußzeilenplatzhalter 6">
            <a:extLst>
              <a:ext uri="{FF2B5EF4-FFF2-40B4-BE49-F238E27FC236}">
                <a16:creationId xmlns:a16="http://schemas.microsoft.com/office/drawing/2014/main" id="{50BD631A-F1A6-7D90-BD85-280B114FF04A}"/>
              </a:ext>
            </a:extLst>
          </p:cNvPr>
          <p:cNvSpPr txBox="1">
            <a:spLocks/>
          </p:cNvSpPr>
          <p:nvPr userDrawn="1"/>
        </p:nvSpPr>
        <p:spPr>
          <a:xfrm>
            <a:off x="1416000" y="6380525"/>
            <a:ext cx="936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000" kern="1200">
                <a:solidFill>
                  <a:srgbClr val="411B0B"/>
                </a:solidFill>
                <a:latin typeface="GoodOT-NarrNews" panose="020B0606020101020102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2024 Proprietary and Confidential. All Rights Reserved.</a:t>
            </a:r>
            <a:endParaRPr lang="de-AT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0387DEB2-7836-F3F9-D2B5-F34D2B061E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814" y="5843095"/>
            <a:ext cx="906463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A2E11C6-CBE1-32AD-A13B-571C46ACBD8A}"/>
              </a:ext>
            </a:extLst>
          </p:cNvPr>
          <p:cNvSpPr txBox="1"/>
          <p:nvPr userDrawn="1"/>
        </p:nvSpPr>
        <p:spPr>
          <a:xfrm>
            <a:off x="6299863" y="6248018"/>
            <a:ext cx="21602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Implemented by:</a:t>
            </a:r>
            <a:endParaRPr lang="en-US" sz="1100" dirty="0"/>
          </a:p>
        </p:txBody>
      </p:sp>
      <p:pic>
        <p:nvPicPr>
          <p:cNvPr id="15" name="Picture 17">
            <a:extLst>
              <a:ext uri="{FF2B5EF4-FFF2-40B4-BE49-F238E27FC236}">
                <a16:creationId xmlns:a16="http://schemas.microsoft.com/office/drawing/2014/main" id="{04A66127-5D7E-7B68-11AC-0097345D87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83" y="6248018"/>
            <a:ext cx="108267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8">
            <a:extLst>
              <a:ext uri="{FF2B5EF4-FFF2-40B4-BE49-F238E27FC236}">
                <a16:creationId xmlns:a16="http://schemas.microsoft.com/office/drawing/2014/main" id="{AB21D126-2D9D-6B8D-7D3E-DA3A9F9267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658" y="6248018"/>
            <a:ext cx="6556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>
            <a:extLst>
              <a:ext uri="{FF2B5EF4-FFF2-40B4-BE49-F238E27FC236}">
                <a16:creationId xmlns:a16="http://schemas.microsoft.com/office/drawing/2014/main" id="{830489D1-1A7F-AF62-F696-62A5744B5F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302" y="6253698"/>
            <a:ext cx="691689" cy="30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0">
            <a:extLst>
              <a:ext uri="{FF2B5EF4-FFF2-40B4-BE49-F238E27FC236}">
                <a16:creationId xmlns:a16="http://schemas.microsoft.com/office/drawing/2014/main" id="{51368B00-9A12-740A-5925-CCD44F0BA1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123" y="6236062"/>
            <a:ext cx="8302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677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kaler Titel und Tex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F4B92B5-C232-7C18-FDB7-A14D51618F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55587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8938385-930D-3057-F2CC-B3B70FBBB4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11224" y="365125"/>
            <a:ext cx="766127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liennummernplatzhalter 9">
            <a:extLst>
              <a:ext uri="{FF2B5EF4-FFF2-40B4-BE49-F238E27FC236}">
                <a16:creationId xmlns:a16="http://schemas.microsoft.com/office/drawing/2014/main" id="{88A87531-0A3A-99AC-3A33-4A518685A4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01650" y="6380525"/>
            <a:ext cx="468000" cy="360000"/>
          </a:xfrm>
        </p:spPr>
        <p:txBody>
          <a:bodyPr/>
          <a:lstStyle/>
          <a:p>
            <a:fld id="{1D169681-FAF5-4268-8096-A738CC625B01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5" name="Titel 9">
            <a:extLst>
              <a:ext uri="{FF2B5EF4-FFF2-40B4-BE49-F238E27FC236}">
                <a16:creationId xmlns:a16="http://schemas.microsoft.com/office/drawing/2014/main" id="{FB86AD36-7217-F851-8ED4-54E6B6FD6691}"/>
              </a:ext>
            </a:extLst>
          </p:cNvPr>
          <p:cNvSpPr txBox="1">
            <a:spLocks/>
          </p:cNvSpPr>
          <p:nvPr userDrawn="1"/>
        </p:nvSpPr>
        <p:spPr>
          <a:xfrm>
            <a:off x="911224" y="365125"/>
            <a:ext cx="10369551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AT" sz="4800" kern="100">
                <a:solidFill>
                  <a:srgbClr val="401B0B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/>
              <a:t>Click to edit Master title style</a:t>
            </a:r>
          </a:p>
        </p:txBody>
      </p:sp>
      <p:pic>
        <p:nvPicPr>
          <p:cNvPr id="19" name="Picture 1162001614" descr="A flag with a star and a flag&#10;&#10;Description automatically generated">
            <a:extLst>
              <a:ext uri="{FF2B5EF4-FFF2-40B4-BE49-F238E27FC236}">
                <a16:creationId xmlns:a16="http://schemas.microsoft.com/office/drawing/2014/main" id="{D42A80B0-9432-276E-908E-574DBFA030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8" y="-206261"/>
            <a:ext cx="2055999" cy="154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40ECD5C0-3A9F-4BBB-A6D4-122C56BA23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44" y="5936704"/>
            <a:ext cx="906463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4944803-4BD6-7B99-887E-BE87FD7F4569}"/>
              </a:ext>
            </a:extLst>
          </p:cNvPr>
          <p:cNvSpPr txBox="1"/>
          <p:nvPr userDrawn="1"/>
        </p:nvSpPr>
        <p:spPr>
          <a:xfrm>
            <a:off x="6299863" y="6248018"/>
            <a:ext cx="21602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Implemented by:</a:t>
            </a:r>
            <a:endParaRPr lang="en-US" sz="1100" dirty="0"/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D6277FFB-FCBD-2990-829C-314F2888AE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83" y="6248018"/>
            <a:ext cx="108267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8">
            <a:extLst>
              <a:ext uri="{FF2B5EF4-FFF2-40B4-BE49-F238E27FC236}">
                <a16:creationId xmlns:a16="http://schemas.microsoft.com/office/drawing/2014/main" id="{9728B275-E583-326C-8438-DD34D9B4B3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658" y="6248018"/>
            <a:ext cx="6556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9">
            <a:extLst>
              <a:ext uri="{FF2B5EF4-FFF2-40B4-BE49-F238E27FC236}">
                <a16:creationId xmlns:a16="http://schemas.microsoft.com/office/drawing/2014/main" id="{048F5EAC-CFE4-232D-42A9-536CDB028D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302" y="6253698"/>
            <a:ext cx="691689" cy="30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0">
            <a:extLst>
              <a:ext uri="{FF2B5EF4-FFF2-40B4-BE49-F238E27FC236}">
                <a16:creationId xmlns:a16="http://schemas.microsoft.com/office/drawing/2014/main" id="{31CA4080-7643-810B-1658-91479EA0D0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123" y="6236062"/>
            <a:ext cx="8302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8BC56814-BA4F-71AF-6BB9-3B5E76285E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254" y="443296"/>
            <a:ext cx="1730375" cy="3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301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C9C3D9FC-0093-FA5E-1C38-D6D5FD4C2F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2024 Proprietary and Confidential. All Rights Reserved.</a:t>
            </a:r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A2C21C8C-EDE1-BFC6-4EB1-197F61DF22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169681-FAF5-4268-8096-A738CC625B01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6F572DDA-61DF-872A-70CC-74AB8CD7FF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71758015-8E5D-30A3-5930-03CF173AF9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AT" dirty="0"/>
          </a:p>
        </p:txBody>
      </p:sp>
      <p:sp>
        <p:nvSpPr>
          <p:cNvPr id="2" name="Fußzeilenplatzhalter 6">
            <a:extLst>
              <a:ext uri="{FF2B5EF4-FFF2-40B4-BE49-F238E27FC236}">
                <a16:creationId xmlns:a16="http://schemas.microsoft.com/office/drawing/2014/main" id="{24F8F4AE-5824-6B22-990D-9D24461F0BD8}"/>
              </a:ext>
            </a:extLst>
          </p:cNvPr>
          <p:cNvSpPr txBox="1">
            <a:spLocks/>
          </p:cNvSpPr>
          <p:nvPr userDrawn="1"/>
        </p:nvSpPr>
        <p:spPr>
          <a:xfrm>
            <a:off x="1416000" y="6380525"/>
            <a:ext cx="936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000" kern="1200">
                <a:solidFill>
                  <a:srgbClr val="411B0B"/>
                </a:solidFill>
                <a:latin typeface="GoodOT-NarrNews" panose="020B0606020101020102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2024 Proprietary and Confidential. All Rights Reserved.</a:t>
            </a:r>
            <a:endParaRPr lang="de-AT" dirty="0"/>
          </a:p>
        </p:txBody>
      </p:sp>
      <p:sp>
        <p:nvSpPr>
          <p:cNvPr id="6" name="Titel 9">
            <a:extLst>
              <a:ext uri="{FF2B5EF4-FFF2-40B4-BE49-F238E27FC236}">
                <a16:creationId xmlns:a16="http://schemas.microsoft.com/office/drawing/2014/main" id="{BCF78598-4D4D-FA17-5FF4-033E2BBF3492}"/>
              </a:ext>
            </a:extLst>
          </p:cNvPr>
          <p:cNvSpPr txBox="1">
            <a:spLocks/>
          </p:cNvSpPr>
          <p:nvPr userDrawn="1"/>
        </p:nvSpPr>
        <p:spPr>
          <a:xfrm>
            <a:off x="911224" y="365125"/>
            <a:ext cx="10369551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AT" sz="4800" kern="100">
                <a:solidFill>
                  <a:srgbClr val="401B0B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/>
              <a:t>Click to edit Master title style</a:t>
            </a:r>
          </a:p>
        </p:txBody>
      </p:sp>
      <p:pic>
        <p:nvPicPr>
          <p:cNvPr id="19" name="Picture 1162001614" descr="A flag with a star and a flag&#10;&#10;Description automatically generated">
            <a:extLst>
              <a:ext uri="{FF2B5EF4-FFF2-40B4-BE49-F238E27FC236}">
                <a16:creationId xmlns:a16="http://schemas.microsoft.com/office/drawing/2014/main" id="{E660F8A6-8624-C152-D81E-86E63ACDFE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8" y="-206261"/>
            <a:ext cx="2055999" cy="154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855D535A-7739-4592-73E8-2EA6F22042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44" y="5936704"/>
            <a:ext cx="906463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B6C0B78-6F60-E85E-0E26-C01B1CFD9290}"/>
              </a:ext>
            </a:extLst>
          </p:cNvPr>
          <p:cNvSpPr txBox="1"/>
          <p:nvPr userDrawn="1"/>
        </p:nvSpPr>
        <p:spPr>
          <a:xfrm>
            <a:off x="6299863" y="6248018"/>
            <a:ext cx="21602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Implemented by:</a:t>
            </a:r>
            <a:endParaRPr lang="en-US" sz="1100" dirty="0"/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B3B43A12-7DCE-2C22-1459-FC4B5A4CE0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83" y="6248018"/>
            <a:ext cx="108267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8">
            <a:extLst>
              <a:ext uri="{FF2B5EF4-FFF2-40B4-BE49-F238E27FC236}">
                <a16:creationId xmlns:a16="http://schemas.microsoft.com/office/drawing/2014/main" id="{85CD0746-E0B6-92AA-133E-571FC01903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658" y="6248018"/>
            <a:ext cx="6556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9">
            <a:extLst>
              <a:ext uri="{FF2B5EF4-FFF2-40B4-BE49-F238E27FC236}">
                <a16:creationId xmlns:a16="http://schemas.microsoft.com/office/drawing/2014/main" id="{1FC16564-D9C4-4D25-2835-C157B3F8B7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302" y="6253698"/>
            <a:ext cx="691689" cy="30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0">
            <a:extLst>
              <a:ext uri="{FF2B5EF4-FFF2-40B4-BE49-F238E27FC236}">
                <a16:creationId xmlns:a16="http://schemas.microsoft.com/office/drawing/2014/main" id="{43EF9E53-DDD2-AA5C-5054-9BA8503010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123" y="6236062"/>
            <a:ext cx="8302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A56AA665-8628-9977-94D7-1953F4AF08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254" y="443296"/>
            <a:ext cx="1730375" cy="3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8787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>
            <a:extLst>
              <a:ext uri="{FF2B5EF4-FFF2-40B4-BE49-F238E27FC236}">
                <a16:creationId xmlns:a16="http://schemas.microsoft.com/office/drawing/2014/main" id="{216E0823-917A-C352-0F1E-0A0C2DE1D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4" y="1413000"/>
            <a:ext cx="10369551" cy="48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 dirty="0"/>
          </a:p>
        </p:txBody>
      </p:sp>
      <p:sp>
        <p:nvSpPr>
          <p:cNvPr id="3" name="Titel 9">
            <a:extLst>
              <a:ext uri="{FF2B5EF4-FFF2-40B4-BE49-F238E27FC236}">
                <a16:creationId xmlns:a16="http://schemas.microsoft.com/office/drawing/2014/main" id="{19E19D3C-9FF8-0C43-8BEB-35F46F55F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4" y="365125"/>
            <a:ext cx="10369551" cy="90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de-AT" dirty="0"/>
          </a:p>
        </p:txBody>
      </p:sp>
      <p:pic>
        <p:nvPicPr>
          <p:cNvPr id="2" name="Picture 1162001614" descr="A flag with a star and a flag&#10;&#10;Description automatically generated">
            <a:extLst>
              <a:ext uri="{FF2B5EF4-FFF2-40B4-BE49-F238E27FC236}">
                <a16:creationId xmlns:a16="http://schemas.microsoft.com/office/drawing/2014/main" id="{76634342-1E7D-09A2-E69F-D2902C2825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8" y="-206261"/>
            <a:ext cx="2055999" cy="154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AEC508-242C-B305-C80E-F58CC8DD60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254" y="443296"/>
            <a:ext cx="1730375" cy="3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094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574">
          <p15:clr>
            <a:srgbClr val="F26B43"/>
          </p15:clr>
        </p15:guide>
        <p15:guide id="4" orient="horz" pos="424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Abschnitts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D82F67-D751-73E3-5DF1-40F467F8E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6" y="1709738"/>
            <a:ext cx="1036955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E77030C-F8D4-A41C-545A-0CE0A7E99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1225" y="4589463"/>
            <a:ext cx="103695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ußzeilenplatzhalter 6">
            <a:extLst>
              <a:ext uri="{FF2B5EF4-FFF2-40B4-BE49-F238E27FC236}">
                <a16:creationId xmlns:a16="http://schemas.microsoft.com/office/drawing/2014/main" id="{38FF5DC6-BDEE-AF8F-7F51-1976D3DEAC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16000" y="6380525"/>
            <a:ext cx="9360000" cy="360000"/>
          </a:xfrm>
        </p:spPr>
        <p:txBody>
          <a:bodyPr/>
          <a:lstStyle/>
          <a:p>
            <a:r>
              <a:rPr lang="en-US" dirty="0"/>
              <a:t>2024 Proprietary and Confidential. All Rights Reserved.</a:t>
            </a:r>
            <a:endParaRPr lang="de-AT" dirty="0"/>
          </a:p>
        </p:txBody>
      </p:sp>
      <p:sp>
        <p:nvSpPr>
          <p:cNvPr id="9" name="Foliennummernplatzhalter 9">
            <a:extLst>
              <a:ext uri="{FF2B5EF4-FFF2-40B4-BE49-F238E27FC236}">
                <a16:creationId xmlns:a16="http://schemas.microsoft.com/office/drawing/2014/main" id="{570A74EE-3075-DBFB-C5D6-C45F480703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01650" y="6380525"/>
            <a:ext cx="468000" cy="360000"/>
          </a:xfrm>
        </p:spPr>
        <p:txBody>
          <a:bodyPr/>
          <a:lstStyle/>
          <a:p>
            <a:fld id="{1D169681-FAF5-4268-8096-A738CC625B01}" type="slidenum">
              <a:rPr lang="de-AT" smtClean="0"/>
              <a:pPr/>
              <a:t>‹#›</a:t>
            </a:fld>
            <a:endParaRPr lang="de-AT" dirty="0"/>
          </a:p>
        </p:txBody>
      </p:sp>
      <p:pic>
        <p:nvPicPr>
          <p:cNvPr id="5" name="Picture 1162001614" descr="A flag with a star and a flag&#10;&#10;Description automatically generated">
            <a:extLst>
              <a:ext uri="{FF2B5EF4-FFF2-40B4-BE49-F238E27FC236}">
                <a16:creationId xmlns:a16="http://schemas.microsoft.com/office/drawing/2014/main" id="{2591C286-A4AA-0D60-8056-3B376AF773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8" y="-206261"/>
            <a:ext cx="2055999" cy="154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7B14A5E-130E-9429-DCD5-4BD94854BD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44" y="5936704"/>
            <a:ext cx="906463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FD98017-D2AC-FCFF-3BC2-6DB3A0B653EA}"/>
              </a:ext>
            </a:extLst>
          </p:cNvPr>
          <p:cNvSpPr txBox="1"/>
          <p:nvPr userDrawn="1"/>
        </p:nvSpPr>
        <p:spPr>
          <a:xfrm>
            <a:off x="6299863" y="6248018"/>
            <a:ext cx="21602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Implemented by:</a:t>
            </a:r>
            <a:endParaRPr lang="en-US" sz="1100" dirty="0"/>
          </a:p>
        </p:txBody>
      </p:sp>
      <p:pic>
        <p:nvPicPr>
          <p:cNvPr id="11" name="Picture 17">
            <a:extLst>
              <a:ext uri="{FF2B5EF4-FFF2-40B4-BE49-F238E27FC236}">
                <a16:creationId xmlns:a16="http://schemas.microsoft.com/office/drawing/2014/main" id="{96DA0C36-9C9C-F386-627C-40265E0CA8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83" y="6248018"/>
            <a:ext cx="108267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>
            <a:extLst>
              <a:ext uri="{FF2B5EF4-FFF2-40B4-BE49-F238E27FC236}">
                <a16:creationId xmlns:a16="http://schemas.microsoft.com/office/drawing/2014/main" id="{129FA86E-F1CF-AE7C-31FD-A6AFDD63E2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658" y="6248018"/>
            <a:ext cx="6556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9">
            <a:extLst>
              <a:ext uri="{FF2B5EF4-FFF2-40B4-BE49-F238E27FC236}">
                <a16:creationId xmlns:a16="http://schemas.microsoft.com/office/drawing/2014/main" id="{2C7BD590-7D94-DA7D-1D21-6CFBCE0C281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302" y="6253698"/>
            <a:ext cx="691689" cy="30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0">
            <a:extLst>
              <a:ext uri="{FF2B5EF4-FFF2-40B4-BE49-F238E27FC236}">
                <a16:creationId xmlns:a16="http://schemas.microsoft.com/office/drawing/2014/main" id="{1AA3EC49-C887-34CA-9992-DECB8B9760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123" y="6236062"/>
            <a:ext cx="8302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41978C-05DD-EA61-D3F0-1197E56403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254" y="443296"/>
            <a:ext cx="1730375" cy="3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778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A8B612-E3B6-7EB8-B31B-74CF7FA62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10D0BB-A5AE-5649-E881-8F1DC4FD0F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1224" y="1825625"/>
            <a:ext cx="510857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03ED85A-9B65-9A13-6772-D90BB378B4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0974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ußzeilenplatzhalter 6">
            <a:extLst>
              <a:ext uri="{FF2B5EF4-FFF2-40B4-BE49-F238E27FC236}">
                <a16:creationId xmlns:a16="http://schemas.microsoft.com/office/drawing/2014/main" id="{FB9DA1BC-F263-8FBA-6CF9-2058C10FED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16000" y="6380525"/>
            <a:ext cx="9360000" cy="360000"/>
          </a:xfrm>
        </p:spPr>
        <p:txBody>
          <a:bodyPr/>
          <a:lstStyle/>
          <a:p>
            <a:r>
              <a:rPr lang="en-US" dirty="0"/>
              <a:t>2024 Proprietary and Confidential. All Rights Reserved.</a:t>
            </a:r>
            <a:endParaRPr lang="de-AT" dirty="0"/>
          </a:p>
        </p:txBody>
      </p:sp>
      <p:sp>
        <p:nvSpPr>
          <p:cNvPr id="9" name="Foliennummernplatzhalter 9">
            <a:extLst>
              <a:ext uri="{FF2B5EF4-FFF2-40B4-BE49-F238E27FC236}">
                <a16:creationId xmlns:a16="http://schemas.microsoft.com/office/drawing/2014/main" id="{94894A26-393C-D175-4BA3-F01E8E5CF1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01650" y="6380525"/>
            <a:ext cx="468000" cy="360000"/>
          </a:xfrm>
        </p:spPr>
        <p:txBody>
          <a:bodyPr/>
          <a:lstStyle/>
          <a:p>
            <a:fld id="{1D169681-FAF5-4268-8096-A738CC625B01}" type="slidenum">
              <a:rPr lang="de-AT" smtClean="0"/>
              <a:pPr/>
              <a:t>‹#›</a:t>
            </a:fld>
            <a:endParaRPr lang="de-AT" dirty="0"/>
          </a:p>
        </p:txBody>
      </p:sp>
      <p:pic>
        <p:nvPicPr>
          <p:cNvPr id="6" name="Picture 1162001614" descr="A flag with a star and a flag&#10;&#10;Description automatically generated">
            <a:extLst>
              <a:ext uri="{FF2B5EF4-FFF2-40B4-BE49-F238E27FC236}">
                <a16:creationId xmlns:a16="http://schemas.microsoft.com/office/drawing/2014/main" id="{7F82F0FB-16EB-FF01-0F97-FB5E50CAE9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8" y="-206261"/>
            <a:ext cx="2055999" cy="154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20361619-3C23-1CFA-0735-4A05219274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44" y="5936704"/>
            <a:ext cx="906463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1011786-C8DF-405C-F6CF-82AE9A00BC6D}"/>
              </a:ext>
            </a:extLst>
          </p:cNvPr>
          <p:cNvSpPr txBox="1"/>
          <p:nvPr userDrawn="1"/>
        </p:nvSpPr>
        <p:spPr>
          <a:xfrm>
            <a:off x="6299863" y="6248018"/>
            <a:ext cx="21602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Implemented by:</a:t>
            </a:r>
            <a:endParaRPr lang="en-US" sz="1100" dirty="0"/>
          </a:p>
        </p:txBody>
      </p:sp>
      <p:pic>
        <p:nvPicPr>
          <p:cNvPr id="12" name="Picture 17">
            <a:extLst>
              <a:ext uri="{FF2B5EF4-FFF2-40B4-BE49-F238E27FC236}">
                <a16:creationId xmlns:a16="http://schemas.microsoft.com/office/drawing/2014/main" id="{6C8776E1-D293-62B9-63E3-692815EC0D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83" y="6248018"/>
            <a:ext cx="108267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8">
            <a:extLst>
              <a:ext uri="{FF2B5EF4-FFF2-40B4-BE49-F238E27FC236}">
                <a16:creationId xmlns:a16="http://schemas.microsoft.com/office/drawing/2014/main" id="{5E200DA3-2874-A2FC-ECE0-60FB38627A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658" y="6248018"/>
            <a:ext cx="6556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9">
            <a:extLst>
              <a:ext uri="{FF2B5EF4-FFF2-40B4-BE49-F238E27FC236}">
                <a16:creationId xmlns:a16="http://schemas.microsoft.com/office/drawing/2014/main" id="{565063F6-56ED-5CB1-1390-4947C8A42F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302" y="6253698"/>
            <a:ext cx="691689" cy="30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0">
            <a:extLst>
              <a:ext uri="{FF2B5EF4-FFF2-40B4-BE49-F238E27FC236}">
                <a16:creationId xmlns:a16="http://schemas.microsoft.com/office/drawing/2014/main" id="{9DF163CE-BC33-1FA8-2B52-62E2116D63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123" y="6236062"/>
            <a:ext cx="8302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41F74106-1899-75FE-B4D1-FBF190F1AF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254" y="443296"/>
            <a:ext cx="1730375" cy="3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278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485C6F-AA01-1502-15F2-19AC07E6F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4" y="365125"/>
            <a:ext cx="1036955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E56F68F-E85B-CCDB-BC2E-651A61B9D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9000" y="1681163"/>
            <a:ext cx="51085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D6E9003-431A-D75F-E0BA-15C0C6FCEE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0125" y="2505075"/>
            <a:ext cx="509745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7FB28B5-7DB6-9D77-C480-BA51FDB401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0974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70D285E-DF3C-C05D-4853-22D9016505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09745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Fußzeilenplatzhalter 6">
            <a:extLst>
              <a:ext uri="{FF2B5EF4-FFF2-40B4-BE49-F238E27FC236}">
                <a16:creationId xmlns:a16="http://schemas.microsoft.com/office/drawing/2014/main" id="{7B1F8FBF-B805-F6B5-D7B8-9FCF6889BE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16000" y="6380525"/>
            <a:ext cx="9360000" cy="360000"/>
          </a:xfrm>
        </p:spPr>
        <p:txBody>
          <a:bodyPr/>
          <a:lstStyle/>
          <a:p>
            <a:r>
              <a:rPr lang="en-US" dirty="0"/>
              <a:t>2024 Proprietary and Confidential. All Rights Reserved.</a:t>
            </a:r>
            <a:endParaRPr lang="de-AT" dirty="0"/>
          </a:p>
        </p:txBody>
      </p:sp>
      <p:sp>
        <p:nvSpPr>
          <p:cNvPr id="11" name="Foliennummernplatzhalter 9">
            <a:extLst>
              <a:ext uri="{FF2B5EF4-FFF2-40B4-BE49-F238E27FC236}">
                <a16:creationId xmlns:a16="http://schemas.microsoft.com/office/drawing/2014/main" id="{5ABC90AD-87E1-244D-D902-6D07C12CE7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01650" y="6380525"/>
            <a:ext cx="468000" cy="360000"/>
          </a:xfrm>
        </p:spPr>
        <p:txBody>
          <a:bodyPr/>
          <a:lstStyle/>
          <a:p>
            <a:fld id="{1D169681-FAF5-4268-8096-A738CC625B01}" type="slidenum">
              <a:rPr lang="de-AT" smtClean="0"/>
              <a:pPr/>
              <a:t>‹#›</a:t>
            </a:fld>
            <a:endParaRPr lang="de-AT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440DC2D1-72A5-1FBE-C83A-FD2E873AB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24" y="5960350"/>
            <a:ext cx="792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00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>
            <a:extLst>
              <a:ext uri="{FF2B5EF4-FFF2-40B4-BE49-F238E27FC236}">
                <a16:creationId xmlns:a16="http://schemas.microsoft.com/office/drawing/2014/main" id="{216E0823-917A-C352-0F1E-0A0C2DE1D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4" y="1413000"/>
            <a:ext cx="10369551" cy="48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588D9F27-8521-64FE-E6C9-E6ACCD92F4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169681-FAF5-4268-8096-A738CC625B01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3" name="Titel 9">
            <a:extLst>
              <a:ext uri="{FF2B5EF4-FFF2-40B4-BE49-F238E27FC236}">
                <a16:creationId xmlns:a16="http://schemas.microsoft.com/office/drawing/2014/main" id="{19E19D3C-9FF8-0C43-8BEB-35F46F55F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4" y="365125"/>
            <a:ext cx="10369551" cy="90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de-AT" dirty="0"/>
          </a:p>
        </p:txBody>
      </p:sp>
      <p:pic>
        <p:nvPicPr>
          <p:cNvPr id="4" name="Picture 1162001614" descr="A flag with a star and a flag&#10;&#10;Description automatically generated">
            <a:extLst>
              <a:ext uri="{FF2B5EF4-FFF2-40B4-BE49-F238E27FC236}">
                <a16:creationId xmlns:a16="http://schemas.microsoft.com/office/drawing/2014/main" id="{B6F35151-CD97-D96F-86D5-39D9C82AA9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8" y="-206261"/>
            <a:ext cx="2055999" cy="154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B9C931C3-F81B-257D-17A7-63D121ACC6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44" y="5936704"/>
            <a:ext cx="906463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AFAB90-C544-E3D1-32E1-BB2BA526E211}"/>
              </a:ext>
            </a:extLst>
          </p:cNvPr>
          <p:cNvSpPr txBox="1"/>
          <p:nvPr userDrawn="1"/>
        </p:nvSpPr>
        <p:spPr>
          <a:xfrm>
            <a:off x="6299863" y="6248018"/>
            <a:ext cx="21602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Implemented by:</a:t>
            </a:r>
            <a:endParaRPr lang="en-US" sz="1100" dirty="0"/>
          </a:p>
        </p:txBody>
      </p:sp>
      <p:pic>
        <p:nvPicPr>
          <p:cNvPr id="11" name="Picture 17">
            <a:extLst>
              <a:ext uri="{FF2B5EF4-FFF2-40B4-BE49-F238E27FC236}">
                <a16:creationId xmlns:a16="http://schemas.microsoft.com/office/drawing/2014/main" id="{CDF81D90-D1B1-13E8-B5B4-ACF0E6DCAD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83" y="6248018"/>
            <a:ext cx="108267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>
            <a:extLst>
              <a:ext uri="{FF2B5EF4-FFF2-40B4-BE49-F238E27FC236}">
                <a16:creationId xmlns:a16="http://schemas.microsoft.com/office/drawing/2014/main" id="{993EB753-EFF5-D3CE-75C0-E1524C136F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658" y="6248018"/>
            <a:ext cx="6556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9">
            <a:extLst>
              <a:ext uri="{FF2B5EF4-FFF2-40B4-BE49-F238E27FC236}">
                <a16:creationId xmlns:a16="http://schemas.microsoft.com/office/drawing/2014/main" id="{D7D040F5-0B92-4909-BE62-527B54ED70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302" y="6253698"/>
            <a:ext cx="691689" cy="30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0">
            <a:extLst>
              <a:ext uri="{FF2B5EF4-FFF2-40B4-BE49-F238E27FC236}">
                <a16:creationId xmlns:a16="http://schemas.microsoft.com/office/drawing/2014/main" id="{66112CED-C51D-EFEC-8800-6D7D178AF8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123" y="6236062"/>
            <a:ext cx="8302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4C29644F-9ABF-8161-59E9-C470561A9B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254" y="443296"/>
            <a:ext cx="1730375" cy="3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112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574">
          <p15:clr>
            <a:srgbClr val="F26B43"/>
          </p15:clr>
        </p15:guide>
        <p15:guide id="4" orient="horz" pos="424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nitt-1">
    <p:bg>
      <p:bgPr>
        <a:gradFill flip="none" rotWithShape="1">
          <a:gsLst>
            <a:gs pos="100000">
              <a:schemeClr val="accent4">
                <a:lumMod val="20000"/>
                <a:lumOff val="80000"/>
              </a:schemeClr>
            </a:gs>
            <a:gs pos="0">
              <a:schemeClr val="accent4">
                <a:lumMod val="7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A849D2-253E-994C-6896-1CF448B2B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5048363"/>
            <a:ext cx="10366534" cy="9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4" name="Picture 1162001614" descr="A flag with a star and a flag&#10;&#10;Description automatically generated">
            <a:extLst>
              <a:ext uri="{FF2B5EF4-FFF2-40B4-BE49-F238E27FC236}">
                <a16:creationId xmlns:a16="http://schemas.microsoft.com/office/drawing/2014/main" id="{0BBD453C-F1A4-A46B-055C-8D99169172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8" y="-206261"/>
            <a:ext cx="2055999" cy="154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7F8D15E1-765C-90EB-409B-2DF03DCE3D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650" y="119447"/>
            <a:ext cx="152400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D2CEB0B-DABF-2224-6B8C-E2F6130D54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44" y="5936704"/>
            <a:ext cx="906463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683C8C-0AA7-8C96-EA75-AFD870099589}"/>
              </a:ext>
            </a:extLst>
          </p:cNvPr>
          <p:cNvSpPr txBox="1"/>
          <p:nvPr userDrawn="1"/>
        </p:nvSpPr>
        <p:spPr>
          <a:xfrm>
            <a:off x="6299863" y="6248018"/>
            <a:ext cx="21602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Implemented by:</a:t>
            </a:r>
            <a:endParaRPr lang="en-US" sz="1100" dirty="0"/>
          </a:p>
        </p:txBody>
      </p:sp>
      <p:pic>
        <p:nvPicPr>
          <p:cNvPr id="8" name="Picture 17">
            <a:extLst>
              <a:ext uri="{FF2B5EF4-FFF2-40B4-BE49-F238E27FC236}">
                <a16:creationId xmlns:a16="http://schemas.microsoft.com/office/drawing/2014/main" id="{0598A363-4609-8329-1496-08576F02CC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83" y="6248018"/>
            <a:ext cx="108267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>
            <a:extLst>
              <a:ext uri="{FF2B5EF4-FFF2-40B4-BE49-F238E27FC236}">
                <a16:creationId xmlns:a16="http://schemas.microsoft.com/office/drawing/2014/main" id="{32624645-58E1-D22A-4E6A-F52C0CCE83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658" y="6248018"/>
            <a:ext cx="6556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9">
            <a:extLst>
              <a:ext uri="{FF2B5EF4-FFF2-40B4-BE49-F238E27FC236}">
                <a16:creationId xmlns:a16="http://schemas.microsoft.com/office/drawing/2014/main" id="{B72DCEC3-60B0-139A-63ED-382C0E96F9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302" y="6253698"/>
            <a:ext cx="691689" cy="30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0">
            <a:extLst>
              <a:ext uri="{FF2B5EF4-FFF2-40B4-BE49-F238E27FC236}">
                <a16:creationId xmlns:a16="http://schemas.microsoft.com/office/drawing/2014/main" id="{9D3F01EF-0B4F-053D-A7F0-68952AD1B0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123" y="6236062"/>
            <a:ext cx="8302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934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3">
          <p15:clr>
            <a:srgbClr val="F26B43"/>
          </p15:clr>
        </p15:guide>
        <p15:guide id="3" pos="574">
          <p15:clr>
            <a:srgbClr val="F26B43"/>
          </p15:clr>
        </p15:guide>
        <p15:guide id="4" orient="horz" pos="424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>
            <a:extLst>
              <a:ext uri="{FF2B5EF4-FFF2-40B4-BE49-F238E27FC236}">
                <a16:creationId xmlns:a16="http://schemas.microsoft.com/office/drawing/2014/main" id="{36AD0115-D99F-A032-3C6C-B2AED0AB05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35" y="-1825040"/>
            <a:ext cx="12425856" cy="316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A2C21C8C-EDE1-BFC6-4EB1-197F61DF22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169681-FAF5-4268-8096-A738CC625B01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6F572DDA-61DF-872A-70CC-74AB8CD7FF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71758015-8E5D-30A3-5930-03CF173AF9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AT" dirty="0"/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id="{5C64E91E-D165-D7DD-8779-CDB820B74C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3678"/>
            <a:ext cx="928688" cy="62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89F9C8D6-D411-9D61-ED7E-A52B8A4C17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725" y="403619"/>
            <a:ext cx="105727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939486C-08EF-D36F-98E3-50B7B1BCE39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277295" y="3340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1085F5-CC14-35DE-4681-90B5A24A296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42165" y="537207"/>
            <a:ext cx="51396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imSun" panose="02010600030101010101" pitchFamily="2" charset="-122"/>
                <a:cs typeface="Calibri" panose="020F0502020204030204" pitchFamily="34" charset="0"/>
              </a:rPr>
              <a:t>IPA II </a:t>
            </a:r>
            <a:r>
              <a:rPr kumimoji="0" lang="en-GB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imSun" panose="02010600030101010101" pitchFamily="2" charset="-122"/>
                <a:cs typeface="Calibri" panose="020F0502020204030204" pitchFamily="34" charset="0"/>
              </a:rPr>
              <a:t>(2014-2020) </a:t>
            </a: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imSun" panose="02010600030101010101" pitchFamily="2" charset="-122"/>
                <a:cs typeface="Calibri" panose="020F0502020204030204" pitchFamily="34" charset="0"/>
              </a:rPr>
              <a:t>- Environment and Climate Action</a:t>
            </a:r>
            <a:endParaRPr kumimoji="0" lang="en-GB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2064" name="Picture 2">
            <a:extLst>
              <a:ext uri="{FF2B5EF4-FFF2-40B4-BE49-F238E27FC236}">
                <a16:creationId xmlns:a16="http://schemas.microsoft.com/office/drawing/2014/main" id="{E1ACFE53-4B4D-7C74-2BDA-7E30DB1A59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814" y="5843095"/>
            <a:ext cx="906463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D6401FE-F5B5-DE78-90ED-A49437161A44}"/>
              </a:ext>
            </a:extLst>
          </p:cNvPr>
          <p:cNvSpPr txBox="1"/>
          <p:nvPr userDrawn="1"/>
        </p:nvSpPr>
        <p:spPr>
          <a:xfrm>
            <a:off x="6299863" y="6248018"/>
            <a:ext cx="21602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Implemented by:</a:t>
            </a:r>
            <a:endParaRPr lang="en-US" sz="1100" dirty="0"/>
          </a:p>
        </p:txBody>
      </p:sp>
      <p:pic>
        <p:nvPicPr>
          <p:cNvPr id="2065" name="Picture 17">
            <a:extLst>
              <a:ext uri="{FF2B5EF4-FFF2-40B4-BE49-F238E27FC236}">
                <a16:creationId xmlns:a16="http://schemas.microsoft.com/office/drawing/2014/main" id="{DB2E40A7-6522-AC5C-3D17-4EF2F33390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83" y="6248018"/>
            <a:ext cx="108267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8">
            <a:extLst>
              <a:ext uri="{FF2B5EF4-FFF2-40B4-BE49-F238E27FC236}">
                <a16:creationId xmlns:a16="http://schemas.microsoft.com/office/drawing/2014/main" id="{476459CC-5A9E-7C8D-59AC-1C4BCAFBB3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658" y="6248018"/>
            <a:ext cx="6556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9">
            <a:extLst>
              <a:ext uri="{FF2B5EF4-FFF2-40B4-BE49-F238E27FC236}">
                <a16:creationId xmlns:a16="http://schemas.microsoft.com/office/drawing/2014/main" id="{7750032B-C547-A9A7-3283-5CDF0720EA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302" y="6253698"/>
            <a:ext cx="691689" cy="30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0">
            <a:extLst>
              <a:ext uri="{FF2B5EF4-FFF2-40B4-BE49-F238E27FC236}">
                <a16:creationId xmlns:a16="http://schemas.microsoft.com/office/drawing/2014/main" id="{C5E9092C-BCD6-BB3C-DAEE-B68B065B38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123" y="6236062"/>
            <a:ext cx="8302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6080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>
            <a:extLst>
              <a:ext uri="{FF2B5EF4-FFF2-40B4-BE49-F238E27FC236}">
                <a16:creationId xmlns:a16="http://schemas.microsoft.com/office/drawing/2014/main" id="{216E0823-917A-C352-0F1E-0A0C2DE1D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4" y="1413000"/>
            <a:ext cx="10369551" cy="48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588D9F27-8521-64FE-E6C9-E6ACCD92F4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169681-FAF5-4268-8096-A738CC625B01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3" name="Titel 9">
            <a:extLst>
              <a:ext uri="{FF2B5EF4-FFF2-40B4-BE49-F238E27FC236}">
                <a16:creationId xmlns:a16="http://schemas.microsoft.com/office/drawing/2014/main" id="{19E19D3C-9FF8-0C43-8BEB-35F46F55F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4" y="365125"/>
            <a:ext cx="10369551" cy="900000"/>
          </a:xfrm>
        </p:spPr>
        <p:txBody>
          <a:bodyPr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de-AT" dirty="0"/>
          </a:p>
        </p:txBody>
      </p:sp>
      <p:pic>
        <p:nvPicPr>
          <p:cNvPr id="3074" name="Picture 1162001614" descr="A flag with a star and a flag&#10;&#10;Description automatically generated">
            <a:extLst>
              <a:ext uri="{FF2B5EF4-FFF2-40B4-BE49-F238E27FC236}">
                <a16:creationId xmlns:a16="http://schemas.microsoft.com/office/drawing/2014/main" id="{8AD14B9D-13C0-B376-0217-F35B10CBEC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8" y="-206261"/>
            <a:ext cx="2055999" cy="154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A656AB82-2501-6CDD-EF6D-CC4791FFE6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254" y="443296"/>
            <a:ext cx="1730375" cy="3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154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574" userDrawn="1">
          <p15:clr>
            <a:srgbClr val="F26B43"/>
          </p15:clr>
        </p15:guide>
        <p15:guide id="4" orient="horz" pos="424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bschni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D82F67-D751-73E3-5DF1-40F467F8E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6" y="1709738"/>
            <a:ext cx="1036955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E77030C-F8D4-A41C-545A-0CE0A7E99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1225" y="4589463"/>
            <a:ext cx="103695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liennummernplatzhalter 9">
            <a:extLst>
              <a:ext uri="{FF2B5EF4-FFF2-40B4-BE49-F238E27FC236}">
                <a16:creationId xmlns:a16="http://schemas.microsoft.com/office/drawing/2014/main" id="{570A74EE-3075-DBFB-C5D6-C45F480703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01650" y="6380525"/>
            <a:ext cx="468000" cy="360000"/>
          </a:xfrm>
        </p:spPr>
        <p:txBody>
          <a:bodyPr/>
          <a:lstStyle/>
          <a:p>
            <a:fld id="{1D169681-FAF5-4268-8096-A738CC625B01}" type="slidenum">
              <a:rPr lang="de-AT" smtClean="0"/>
              <a:pPr/>
              <a:t>‹#›</a:t>
            </a:fld>
            <a:endParaRPr lang="de-AT" dirty="0"/>
          </a:p>
        </p:txBody>
      </p:sp>
      <p:pic>
        <p:nvPicPr>
          <p:cNvPr id="19" name="Picture 1162001614" descr="A flag with a star and a flag&#10;&#10;Description automatically generated">
            <a:extLst>
              <a:ext uri="{FF2B5EF4-FFF2-40B4-BE49-F238E27FC236}">
                <a16:creationId xmlns:a16="http://schemas.microsoft.com/office/drawing/2014/main" id="{90BBA793-20B1-B8A4-45FD-8A78418F47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8" y="-206261"/>
            <a:ext cx="2055999" cy="154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8124313F-0758-8314-397A-906CEC2385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44" y="5936704"/>
            <a:ext cx="906463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F7A3387-26FE-D694-96AA-AFA19E63D7FE}"/>
              </a:ext>
            </a:extLst>
          </p:cNvPr>
          <p:cNvSpPr txBox="1"/>
          <p:nvPr userDrawn="1"/>
        </p:nvSpPr>
        <p:spPr>
          <a:xfrm>
            <a:off x="6299863" y="6248018"/>
            <a:ext cx="21602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Implemented by:</a:t>
            </a:r>
            <a:endParaRPr lang="en-US" sz="1100" dirty="0"/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CC3B5DCA-3FBB-E534-C94E-5CB7190BF4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83" y="6248018"/>
            <a:ext cx="108267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8">
            <a:extLst>
              <a:ext uri="{FF2B5EF4-FFF2-40B4-BE49-F238E27FC236}">
                <a16:creationId xmlns:a16="http://schemas.microsoft.com/office/drawing/2014/main" id="{F1F96089-0B48-69D5-6B07-0A88A3C933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658" y="6248018"/>
            <a:ext cx="6556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9">
            <a:extLst>
              <a:ext uri="{FF2B5EF4-FFF2-40B4-BE49-F238E27FC236}">
                <a16:creationId xmlns:a16="http://schemas.microsoft.com/office/drawing/2014/main" id="{502A1124-700A-64C5-E7A4-36295526F0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302" y="6253698"/>
            <a:ext cx="691689" cy="30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0">
            <a:extLst>
              <a:ext uri="{FF2B5EF4-FFF2-40B4-BE49-F238E27FC236}">
                <a16:creationId xmlns:a16="http://schemas.microsoft.com/office/drawing/2014/main" id="{9824092F-35BB-12E5-F84A-FB26490772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123" y="6236062"/>
            <a:ext cx="8302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A7A2A4D3-56AA-7C40-991E-3A04729562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254" y="443296"/>
            <a:ext cx="1730375" cy="3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064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A8B612-E3B6-7EB8-B31B-74CF7FA62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10D0BB-A5AE-5649-E881-8F1DC4FD0F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1224" y="1825625"/>
            <a:ext cx="510857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03ED85A-9B65-9A13-6772-D90BB378B4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0974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Foliennummernplatzhalter 9">
            <a:extLst>
              <a:ext uri="{FF2B5EF4-FFF2-40B4-BE49-F238E27FC236}">
                <a16:creationId xmlns:a16="http://schemas.microsoft.com/office/drawing/2014/main" id="{94894A26-393C-D175-4BA3-F01E8E5CF1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01650" y="6380525"/>
            <a:ext cx="468000" cy="360000"/>
          </a:xfrm>
        </p:spPr>
        <p:txBody>
          <a:bodyPr/>
          <a:lstStyle/>
          <a:p>
            <a:fld id="{1D169681-FAF5-4268-8096-A738CC625B01}" type="slidenum">
              <a:rPr lang="de-AT" smtClean="0"/>
              <a:pPr/>
              <a:t>‹#›</a:t>
            </a:fld>
            <a:endParaRPr lang="de-AT" dirty="0"/>
          </a:p>
        </p:txBody>
      </p:sp>
      <p:pic>
        <p:nvPicPr>
          <p:cNvPr id="28" name="Picture 1162001614" descr="A flag with a star and a flag&#10;&#10;Description automatically generated">
            <a:extLst>
              <a:ext uri="{FF2B5EF4-FFF2-40B4-BE49-F238E27FC236}">
                <a16:creationId xmlns:a16="http://schemas.microsoft.com/office/drawing/2014/main" id="{4B755C89-CD27-D89C-3780-4618D21C97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8" y="-206261"/>
            <a:ext cx="2055999" cy="154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B49796E9-99E2-E844-4764-1AEA6E7B7E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44" y="5936704"/>
            <a:ext cx="906463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1DF9792-ED07-2818-82EA-1DEA40A966BC}"/>
              </a:ext>
            </a:extLst>
          </p:cNvPr>
          <p:cNvSpPr txBox="1"/>
          <p:nvPr userDrawn="1"/>
        </p:nvSpPr>
        <p:spPr>
          <a:xfrm>
            <a:off x="6299863" y="6248018"/>
            <a:ext cx="21602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Implemented by:</a:t>
            </a:r>
            <a:endParaRPr lang="en-US" sz="1100" dirty="0"/>
          </a:p>
        </p:txBody>
      </p:sp>
      <p:pic>
        <p:nvPicPr>
          <p:cNvPr id="32" name="Picture 17">
            <a:extLst>
              <a:ext uri="{FF2B5EF4-FFF2-40B4-BE49-F238E27FC236}">
                <a16:creationId xmlns:a16="http://schemas.microsoft.com/office/drawing/2014/main" id="{9F9F5CAC-7158-9FC9-7755-F92DA3A0D3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83" y="6248018"/>
            <a:ext cx="108267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8">
            <a:extLst>
              <a:ext uri="{FF2B5EF4-FFF2-40B4-BE49-F238E27FC236}">
                <a16:creationId xmlns:a16="http://schemas.microsoft.com/office/drawing/2014/main" id="{6332B652-0BF3-14ED-07B7-C08452EAF6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658" y="6248018"/>
            <a:ext cx="6556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9">
            <a:extLst>
              <a:ext uri="{FF2B5EF4-FFF2-40B4-BE49-F238E27FC236}">
                <a16:creationId xmlns:a16="http://schemas.microsoft.com/office/drawing/2014/main" id="{A63EDBDF-340C-3057-2AEA-65454281D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302" y="6253698"/>
            <a:ext cx="691689" cy="30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0">
            <a:extLst>
              <a:ext uri="{FF2B5EF4-FFF2-40B4-BE49-F238E27FC236}">
                <a16:creationId xmlns:a16="http://schemas.microsoft.com/office/drawing/2014/main" id="{84D80D19-9E70-B289-6AD4-6851EF633E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123" y="6236062"/>
            <a:ext cx="8302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ABE2FE22-14E7-8D41-AB10-7CA5A90AA8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254" y="443296"/>
            <a:ext cx="1730375" cy="3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336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E56F68F-E85B-CCDB-BC2E-651A61B9D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9000" y="1681163"/>
            <a:ext cx="51085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D6E9003-431A-D75F-E0BA-15C0C6FCEE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0125" y="2505075"/>
            <a:ext cx="509745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7FB28B5-7DB6-9D77-C480-BA51FDB401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0974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70D285E-DF3C-C05D-4853-22D9016505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09745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Foliennummernplatzhalter 9">
            <a:extLst>
              <a:ext uri="{FF2B5EF4-FFF2-40B4-BE49-F238E27FC236}">
                <a16:creationId xmlns:a16="http://schemas.microsoft.com/office/drawing/2014/main" id="{5ABC90AD-87E1-244D-D902-6D07C12CE7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01650" y="6380525"/>
            <a:ext cx="468000" cy="360000"/>
          </a:xfrm>
        </p:spPr>
        <p:txBody>
          <a:bodyPr/>
          <a:lstStyle/>
          <a:p>
            <a:fld id="{1D169681-FAF5-4268-8096-A738CC625B01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8" name="Titel 9">
            <a:extLst>
              <a:ext uri="{FF2B5EF4-FFF2-40B4-BE49-F238E27FC236}">
                <a16:creationId xmlns:a16="http://schemas.microsoft.com/office/drawing/2014/main" id="{CE182AC0-7838-1973-C22F-825F106F9AD4}"/>
              </a:ext>
            </a:extLst>
          </p:cNvPr>
          <p:cNvSpPr txBox="1">
            <a:spLocks/>
          </p:cNvSpPr>
          <p:nvPr userDrawn="1"/>
        </p:nvSpPr>
        <p:spPr>
          <a:xfrm>
            <a:off x="911224" y="365125"/>
            <a:ext cx="10369551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AT" sz="4800" kern="100">
                <a:solidFill>
                  <a:srgbClr val="401B0B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/>
              <a:t>Click to edit Master title style</a:t>
            </a:r>
          </a:p>
        </p:txBody>
      </p:sp>
      <p:pic>
        <p:nvPicPr>
          <p:cNvPr id="22" name="Picture 1162001614" descr="A flag with a star and a flag&#10;&#10;Description automatically generated">
            <a:extLst>
              <a:ext uri="{FF2B5EF4-FFF2-40B4-BE49-F238E27FC236}">
                <a16:creationId xmlns:a16="http://schemas.microsoft.com/office/drawing/2014/main" id="{F26DFC0B-20E4-5643-5E44-469495EAED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8" y="-206261"/>
            <a:ext cx="2055999" cy="154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58FAABF6-BEDA-CBA7-4458-1423D8D812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44" y="5936704"/>
            <a:ext cx="906463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7137A19-301C-09C2-4ADB-2EB594C93EDC}"/>
              </a:ext>
            </a:extLst>
          </p:cNvPr>
          <p:cNvSpPr txBox="1"/>
          <p:nvPr userDrawn="1"/>
        </p:nvSpPr>
        <p:spPr>
          <a:xfrm>
            <a:off x="6299863" y="6248018"/>
            <a:ext cx="21602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Implemented by:</a:t>
            </a:r>
            <a:endParaRPr lang="en-US" sz="1100" dirty="0"/>
          </a:p>
        </p:txBody>
      </p:sp>
      <p:pic>
        <p:nvPicPr>
          <p:cNvPr id="26" name="Picture 17">
            <a:extLst>
              <a:ext uri="{FF2B5EF4-FFF2-40B4-BE49-F238E27FC236}">
                <a16:creationId xmlns:a16="http://schemas.microsoft.com/office/drawing/2014/main" id="{28607B1C-E410-9285-A9D4-F4C392E274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83" y="6248018"/>
            <a:ext cx="108267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8">
            <a:extLst>
              <a:ext uri="{FF2B5EF4-FFF2-40B4-BE49-F238E27FC236}">
                <a16:creationId xmlns:a16="http://schemas.microsoft.com/office/drawing/2014/main" id="{832123E3-0665-E540-5327-6667098B1E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658" y="6248018"/>
            <a:ext cx="6556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9">
            <a:extLst>
              <a:ext uri="{FF2B5EF4-FFF2-40B4-BE49-F238E27FC236}">
                <a16:creationId xmlns:a16="http://schemas.microsoft.com/office/drawing/2014/main" id="{B6D0A5A0-E43A-1100-A84E-27F090FE6B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302" y="6253698"/>
            <a:ext cx="691689" cy="30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0">
            <a:extLst>
              <a:ext uri="{FF2B5EF4-FFF2-40B4-BE49-F238E27FC236}">
                <a16:creationId xmlns:a16="http://schemas.microsoft.com/office/drawing/2014/main" id="{F4771B1E-FB87-498C-20A4-BFEF5F110B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123" y="6236062"/>
            <a:ext cx="8302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BCB04B76-FAF4-59E1-0B05-80B62F609E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254" y="443296"/>
            <a:ext cx="1730375" cy="3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852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9">
            <a:extLst>
              <a:ext uri="{FF2B5EF4-FFF2-40B4-BE49-F238E27FC236}">
                <a16:creationId xmlns:a16="http://schemas.microsoft.com/office/drawing/2014/main" id="{F359E2B7-06DF-4A51-C428-9D1F414A4D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01650" y="6380525"/>
            <a:ext cx="468000" cy="360000"/>
          </a:xfrm>
        </p:spPr>
        <p:txBody>
          <a:bodyPr/>
          <a:lstStyle/>
          <a:p>
            <a:fld id="{1D169681-FAF5-4268-8096-A738CC625B01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3" name="Titel 9">
            <a:extLst>
              <a:ext uri="{FF2B5EF4-FFF2-40B4-BE49-F238E27FC236}">
                <a16:creationId xmlns:a16="http://schemas.microsoft.com/office/drawing/2014/main" id="{429897DC-AFB4-68FB-27BA-6326F9D56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4" y="365125"/>
            <a:ext cx="10369551" cy="900000"/>
          </a:xfrm>
        </p:spPr>
        <p:txBody>
          <a:bodyPr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de-AT" dirty="0"/>
          </a:p>
        </p:txBody>
      </p:sp>
      <p:pic>
        <p:nvPicPr>
          <p:cNvPr id="17" name="Picture 1162001614" descr="A flag with a star and a flag&#10;&#10;Description automatically generated">
            <a:extLst>
              <a:ext uri="{FF2B5EF4-FFF2-40B4-BE49-F238E27FC236}">
                <a16:creationId xmlns:a16="http://schemas.microsoft.com/office/drawing/2014/main" id="{E5C091B6-5B3C-5C22-6BF1-F367F488DB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8" y="-206261"/>
            <a:ext cx="2055999" cy="154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4750B5D4-2F7F-C542-92D2-77A0306F71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44" y="5936704"/>
            <a:ext cx="906463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F68741E-9C76-C9EB-3B0E-7E59F94B0F03}"/>
              </a:ext>
            </a:extLst>
          </p:cNvPr>
          <p:cNvSpPr txBox="1"/>
          <p:nvPr userDrawn="1"/>
        </p:nvSpPr>
        <p:spPr>
          <a:xfrm>
            <a:off x="6299863" y="6248018"/>
            <a:ext cx="21602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Implemented by:</a:t>
            </a:r>
            <a:endParaRPr lang="en-US" sz="1100" dirty="0"/>
          </a:p>
        </p:txBody>
      </p:sp>
      <p:pic>
        <p:nvPicPr>
          <p:cNvPr id="21" name="Picture 17">
            <a:extLst>
              <a:ext uri="{FF2B5EF4-FFF2-40B4-BE49-F238E27FC236}">
                <a16:creationId xmlns:a16="http://schemas.microsoft.com/office/drawing/2014/main" id="{F10EA186-4F01-EE00-2902-33F4E93AF5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83" y="6248018"/>
            <a:ext cx="108267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8">
            <a:extLst>
              <a:ext uri="{FF2B5EF4-FFF2-40B4-BE49-F238E27FC236}">
                <a16:creationId xmlns:a16="http://schemas.microsoft.com/office/drawing/2014/main" id="{B19A23FD-61CB-1D21-8C0E-6403F2D04B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658" y="6248018"/>
            <a:ext cx="6556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9">
            <a:extLst>
              <a:ext uri="{FF2B5EF4-FFF2-40B4-BE49-F238E27FC236}">
                <a16:creationId xmlns:a16="http://schemas.microsoft.com/office/drawing/2014/main" id="{E33D0138-F3EF-F4AD-6CDC-C2D6CF10E9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302" y="6253698"/>
            <a:ext cx="691689" cy="30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0">
            <a:extLst>
              <a:ext uri="{FF2B5EF4-FFF2-40B4-BE49-F238E27FC236}">
                <a16:creationId xmlns:a16="http://schemas.microsoft.com/office/drawing/2014/main" id="{CB855873-74F9-5689-51D7-223C6E164B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123" y="6236062"/>
            <a:ext cx="8302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57F8EB-BFB7-B3D2-1CD0-EF8AB06928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254" y="443296"/>
            <a:ext cx="1730375" cy="3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132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E11A20-AA75-FC5B-0D9C-142BF02AA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457200"/>
            <a:ext cx="38608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78405D-A8A8-D2D9-0DE4-9778AD005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08646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A97AF26-F208-932D-9020-EB8CAB6B5D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1225" y="2057400"/>
            <a:ext cx="38608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liennummernplatzhalter 9">
            <a:extLst>
              <a:ext uri="{FF2B5EF4-FFF2-40B4-BE49-F238E27FC236}">
                <a16:creationId xmlns:a16="http://schemas.microsoft.com/office/drawing/2014/main" id="{7768AC3A-381B-D4C4-9D1F-67FF2DE572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01650" y="6380525"/>
            <a:ext cx="468000" cy="360000"/>
          </a:xfrm>
        </p:spPr>
        <p:txBody>
          <a:bodyPr/>
          <a:lstStyle/>
          <a:p>
            <a:fld id="{1D169681-FAF5-4268-8096-A738CC625B01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6" name="Titel 9">
            <a:extLst>
              <a:ext uri="{FF2B5EF4-FFF2-40B4-BE49-F238E27FC236}">
                <a16:creationId xmlns:a16="http://schemas.microsoft.com/office/drawing/2014/main" id="{0C02669D-FDB2-566B-0B9F-25E749BE7A2F}"/>
              </a:ext>
            </a:extLst>
          </p:cNvPr>
          <p:cNvSpPr txBox="1">
            <a:spLocks/>
          </p:cNvSpPr>
          <p:nvPr userDrawn="1"/>
        </p:nvSpPr>
        <p:spPr>
          <a:xfrm>
            <a:off x="911224" y="365125"/>
            <a:ext cx="10369551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AT" sz="4800" kern="100">
                <a:solidFill>
                  <a:srgbClr val="401B0B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/>
              <a:t>Click to edit Master title style</a:t>
            </a:r>
          </a:p>
        </p:txBody>
      </p:sp>
      <p:pic>
        <p:nvPicPr>
          <p:cNvPr id="28" name="Picture 1162001614" descr="A flag with a star and a flag&#10;&#10;Description automatically generated">
            <a:extLst>
              <a:ext uri="{FF2B5EF4-FFF2-40B4-BE49-F238E27FC236}">
                <a16:creationId xmlns:a16="http://schemas.microsoft.com/office/drawing/2014/main" id="{7A6D4F54-A9D2-5612-0B38-68CD340312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8" y="-206261"/>
            <a:ext cx="2055999" cy="154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136F3D77-B1D5-6598-DEDE-F5F7743567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44" y="5936704"/>
            <a:ext cx="906463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CC0AC9B-5609-A32D-DCF5-27FC051AB759}"/>
              </a:ext>
            </a:extLst>
          </p:cNvPr>
          <p:cNvSpPr txBox="1"/>
          <p:nvPr userDrawn="1"/>
        </p:nvSpPr>
        <p:spPr>
          <a:xfrm>
            <a:off x="6299863" y="6248018"/>
            <a:ext cx="21602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Implemented by:</a:t>
            </a:r>
            <a:endParaRPr lang="en-US" sz="1100" dirty="0"/>
          </a:p>
        </p:txBody>
      </p:sp>
      <p:pic>
        <p:nvPicPr>
          <p:cNvPr id="32" name="Picture 17">
            <a:extLst>
              <a:ext uri="{FF2B5EF4-FFF2-40B4-BE49-F238E27FC236}">
                <a16:creationId xmlns:a16="http://schemas.microsoft.com/office/drawing/2014/main" id="{A8A9A49C-3F77-9D5E-370B-E0CE2366C8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83" y="6248018"/>
            <a:ext cx="108267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8">
            <a:extLst>
              <a:ext uri="{FF2B5EF4-FFF2-40B4-BE49-F238E27FC236}">
                <a16:creationId xmlns:a16="http://schemas.microsoft.com/office/drawing/2014/main" id="{42DBCB9A-6C31-9DAD-F46F-0884577C34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658" y="6248018"/>
            <a:ext cx="6556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9">
            <a:extLst>
              <a:ext uri="{FF2B5EF4-FFF2-40B4-BE49-F238E27FC236}">
                <a16:creationId xmlns:a16="http://schemas.microsoft.com/office/drawing/2014/main" id="{4FAB5C4A-B91F-EAF6-E000-9EFBF2C351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302" y="6253698"/>
            <a:ext cx="691689" cy="30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0">
            <a:extLst>
              <a:ext uri="{FF2B5EF4-FFF2-40B4-BE49-F238E27FC236}">
                <a16:creationId xmlns:a16="http://schemas.microsoft.com/office/drawing/2014/main" id="{4D9FE180-2897-2B53-A60A-F9350A7939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123" y="6236062"/>
            <a:ext cx="8302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B0A28425-05B6-BE4D-9A44-D53BDC7D6F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254" y="443296"/>
            <a:ext cx="1730375" cy="3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047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F36BFD7-E793-1510-3CB4-904551C8D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4" y="365125"/>
            <a:ext cx="103695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243FEDA-C433-A822-BA16-04A8A4C15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1225" y="1825625"/>
            <a:ext cx="103695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405B6D5-10AC-4EDB-F102-E9A989B645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16000" y="6380525"/>
            <a:ext cx="936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411B0B"/>
                </a:solidFill>
                <a:latin typeface="GoodOT-NarrNews" panose="020B0606020101020102" pitchFamily="34" charset="0"/>
              </a:defRPr>
            </a:lvl1pPr>
          </a:lstStyle>
          <a:p>
            <a:r>
              <a:rPr lang="en-US" dirty="0"/>
              <a:t>2024 Proprietary and Confidential. All Rights Reserved.</a:t>
            </a:r>
            <a:endParaRPr lang="de-AT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4C603FB4-2E9F-8F49-9725-0BA44D5169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1650" y="6380525"/>
            <a:ext cx="46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411B0B"/>
                </a:solidFill>
                <a:latin typeface="GoodOT-NarrNews" panose="020B0606020101020102" pitchFamily="34" charset="0"/>
              </a:defRPr>
            </a:lvl1pPr>
          </a:lstStyle>
          <a:p>
            <a:fld id="{1D169681-FAF5-4268-8096-A738CC625B01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2839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69" r:id="rId2"/>
    <p:sldLayoutId id="2147483716" r:id="rId3"/>
    <p:sldLayoutId id="2147483681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53" r:id="rId1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AT" sz="4800" kern="100" dirty="0">
          <a:solidFill>
            <a:srgbClr val="401B0B"/>
          </a:solidFill>
          <a:effectLst/>
          <a:latin typeface="+mj-lt"/>
          <a:ea typeface="Calibri" panose="020F0502020204030204" pitchFamily="34" charset="0"/>
          <a:cs typeface="Times New Roman" panose="02020603050405020304" pitchFamily="18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01B0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01B0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01B0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01B0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01B0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573">
          <p15:clr>
            <a:srgbClr val="F26B43"/>
          </p15:clr>
        </p15:guide>
        <p15:guide id="4" orient="horz" pos="3747">
          <p15:clr>
            <a:srgbClr val="F26B43"/>
          </p15:clr>
        </p15:guide>
        <p15:guide id="5" pos="7106">
          <p15:clr>
            <a:srgbClr val="F26B43"/>
          </p15:clr>
        </p15:guide>
        <p15:guide id="6" pos="574">
          <p15:clr>
            <a:srgbClr val="F26B43"/>
          </p15:clr>
        </p15:guide>
        <p15:guide id="7" orient="horz" pos="424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013DA07-053B-5FA8-1271-649F29CFAD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5480" y="1556792"/>
            <a:ext cx="9854170" cy="3888432"/>
          </a:xfrm>
        </p:spPr>
        <p:txBody>
          <a:bodyPr>
            <a:normAutofit/>
          </a:bodyPr>
          <a:lstStyle/>
          <a:p>
            <a:r>
              <a:rPr lang="en-IE" sz="4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Further support in the Implementation of the Reforms in the Water </a:t>
            </a:r>
            <a:r>
              <a:rPr lang="en-IE" sz="4000" b="1" dirty="0">
                <a:ea typeface="Times New Roman" panose="02020603050405020304" pitchFamily="18" charset="0"/>
              </a:rPr>
              <a:t>S</a:t>
            </a:r>
            <a:r>
              <a:rPr lang="en-IE" sz="4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ector</a:t>
            </a:r>
            <a:br>
              <a:rPr lang="en-IE" sz="4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IE" sz="4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E" sz="4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overview</a:t>
            </a:r>
            <a:br>
              <a:rPr lang="en-IE" sz="4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IE" sz="4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E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Update April 2026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53739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3611CBE-E67D-8FB2-2745-76042066A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796" y="171000"/>
            <a:ext cx="10369551" cy="900000"/>
          </a:xfrm>
        </p:spPr>
        <p:txBody>
          <a:bodyPr anchor="ctr">
            <a:normAutofit/>
          </a:bodyPr>
          <a:lstStyle/>
          <a:p>
            <a:r>
              <a:rPr lang="nl-NL" dirty="0"/>
              <a:t>Sector Reform Challenges</a:t>
            </a:r>
            <a:endParaRPr lang="en-GB" dirty="0"/>
          </a:p>
        </p:txBody>
      </p:sp>
      <p:graphicFrame>
        <p:nvGraphicFramePr>
          <p:cNvPr id="9" name="Content Placeholder 1">
            <a:extLst>
              <a:ext uri="{FF2B5EF4-FFF2-40B4-BE49-F238E27FC236}">
                <a16:creationId xmlns:a16="http://schemas.microsoft.com/office/drawing/2014/main" id="{A2EA8AED-925D-8051-EB22-33963EC0B4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3479201"/>
              </p:ext>
            </p:extLst>
          </p:nvPr>
        </p:nvGraphicFramePr>
        <p:xfrm>
          <a:off x="1127448" y="1313762"/>
          <a:ext cx="10369551" cy="48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89873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>
            <a:extLst>
              <a:ext uri="{FF2B5EF4-FFF2-40B4-BE49-F238E27FC236}">
                <a16:creationId xmlns:a16="http://schemas.microsoft.com/office/drawing/2014/main" id="{7304987D-543C-CA03-598D-AC9716AB2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4" y="365125"/>
            <a:ext cx="10369551" cy="759619"/>
          </a:xfrm>
        </p:spPr>
        <p:txBody>
          <a:bodyPr>
            <a:normAutofit/>
          </a:bodyPr>
          <a:lstStyle/>
          <a:p>
            <a:r>
              <a:rPr lang="en-US" sz="3600" dirty="0"/>
              <a:t>Project objective, outcomes and results</a:t>
            </a:r>
          </a:p>
        </p:txBody>
      </p:sp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B592CCD9-BC1C-2058-5DDD-2F03EEC7A8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602361"/>
              </p:ext>
            </p:extLst>
          </p:nvPr>
        </p:nvGraphicFramePr>
        <p:xfrm>
          <a:off x="551384" y="1152065"/>
          <a:ext cx="11413369" cy="48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6850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032815-6AEA-0A7F-9BFA-8BAD64AC70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97"/>
          <a:stretch/>
        </p:blipFill>
        <p:spPr bwMode="auto">
          <a:xfrm>
            <a:off x="1847528" y="203200"/>
            <a:ext cx="10199408" cy="6654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E578373-ED76-112B-729E-F42C4DE011F8}"/>
              </a:ext>
            </a:extLst>
          </p:cNvPr>
          <p:cNvSpPr/>
          <p:nvPr/>
        </p:nvSpPr>
        <p:spPr>
          <a:xfrm>
            <a:off x="5242896" y="512676"/>
            <a:ext cx="2232248" cy="1512168"/>
          </a:xfrm>
          <a:prstGeom prst="ellipse">
            <a:avLst/>
          </a:prstGeom>
          <a:noFill/>
          <a:ln w="38100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D96C8D3-ECDE-9D96-E96D-100034DDEC4A}"/>
              </a:ext>
            </a:extLst>
          </p:cNvPr>
          <p:cNvSpPr/>
          <p:nvPr/>
        </p:nvSpPr>
        <p:spPr>
          <a:xfrm>
            <a:off x="4101397" y="5211381"/>
            <a:ext cx="2232248" cy="1512168"/>
          </a:xfrm>
          <a:prstGeom prst="ellipse">
            <a:avLst/>
          </a:prstGeom>
          <a:noFill/>
          <a:ln w="38100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6FFA1AC-5E93-0EC2-D62B-809240B7F2A2}"/>
              </a:ext>
            </a:extLst>
          </p:cNvPr>
          <p:cNvSpPr/>
          <p:nvPr/>
        </p:nvSpPr>
        <p:spPr>
          <a:xfrm rot="981361">
            <a:off x="3717196" y="3854297"/>
            <a:ext cx="3051401" cy="1718293"/>
          </a:xfrm>
          <a:prstGeom prst="ellipse">
            <a:avLst/>
          </a:prstGeom>
          <a:noFill/>
          <a:ln w="38100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05722B-99F2-5A0B-549C-2166A8934E27}"/>
              </a:ext>
            </a:extLst>
          </p:cNvPr>
          <p:cNvSpPr txBox="1"/>
          <p:nvPr/>
        </p:nvSpPr>
        <p:spPr>
          <a:xfrm>
            <a:off x="291146" y="1268760"/>
            <a:ext cx="2564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/>
              <a:t>3 pilot areas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098293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394AAF-244E-F268-8E24-B78CF3763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4" y="135852"/>
            <a:ext cx="10369551" cy="644981"/>
          </a:xfrm>
        </p:spPr>
        <p:txBody>
          <a:bodyPr>
            <a:normAutofit fontScale="90000"/>
          </a:bodyPr>
          <a:lstStyle/>
          <a:p>
            <a:r>
              <a:rPr lang="en-GB" dirty="0"/>
              <a:t>Project Plan</a:t>
            </a:r>
            <a:endParaRPr lang="en-AT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FB78DE6-ED18-61E1-C003-FD3AFB117A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8924078"/>
              </p:ext>
            </p:extLst>
          </p:nvPr>
        </p:nvGraphicFramePr>
        <p:xfrm>
          <a:off x="623392" y="905250"/>
          <a:ext cx="11305256" cy="5501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1583">
                  <a:extLst>
                    <a:ext uri="{9D8B030D-6E8A-4147-A177-3AD203B41FA5}">
                      <a16:colId xmlns:a16="http://schemas.microsoft.com/office/drawing/2014/main" val="2232286652"/>
                    </a:ext>
                  </a:extLst>
                </a:gridCol>
                <a:gridCol w="2670865">
                  <a:extLst>
                    <a:ext uri="{9D8B030D-6E8A-4147-A177-3AD203B41FA5}">
                      <a16:colId xmlns:a16="http://schemas.microsoft.com/office/drawing/2014/main" val="3339028447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3325591510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3018428532"/>
                    </a:ext>
                  </a:extLst>
                </a:gridCol>
              </a:tblGrid>
              <a:tr h="389030">
                <a:tc>
                  <a:txBody>
                    <a:bodyPr/>
                    <a:lstStyle/>
                    <a:p>
                      <a:r>
                        <a:rPr lang="nl-NL" sz="2000" dirty="0"/>
                        <a:t>Phases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1. Inception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2. Planning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3. Piloting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106101"/>
                  </a:ext>
                </a:extLst>
              </a:tr>
              <a:tr h="389030">
                <a:tc>
                  <a:txBody>
                    <a:bodyPr/>
                    <a:lstStyle/>
                    <a:p>
                      <a:r>
                        <a:rPr lang="nl-NL" sz="2000" b="1" dirty="0"/>
                        <a:t>Duration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Months 1-4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Month 5-14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Month 15-30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36313"/>
                  </a:ext>
                </a:extLst>
              </a:tr>
              <a:tr h="389030">
                <a:tc>
                  <a:txBody>
                    <a:bodyPr/>
                    <a:lstStyle/>
                    <a:p>
                      <a:r>
                        <a:rPr lang="nl-NL" sz="2000" b="1" dirty="0"/>
                        <a:t>Period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May -Sept 2025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Oct 25 – July 2026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Aug 26 – Nov 2027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845538"/>
                  </a:ext>
                </a:extLst>
              </a:tr>
              <a:tr h="865074">
                <a:tc>
                  <a:txBody>
                    <a:bodyPr/>
                    <a:lstStyle/>
                    <a:p>
                      <a:r>
                        <a:rPr lang="nl-NL" sz="2000" b="1" dirty="0"/>
                        <a:t>Events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Inception/validation workshop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Workshops and conferences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Workshops, trainings and conferences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277942"/>
                  </a:ext>
                </a:extLst>
              </a:tr>
              <a:tr h="3447352">
                <a:tc>
                  <a:txBody>
                    <a:bodyPr/>
                    <a:lstStyle/>
                    <a:p>
                      <a:r>
                        <a:rPr lang="nl-NL" sz="2000" b="1" dirty="0"/>
                        <a:t>Outputs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Inception Report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2000" dirty="0"/>
                        <a:t>3 Detailed clustering studies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2000" dirty="0"/>
                        <a:t>Sector reorganization strategy and action plan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2000" dirty="0"/>
                        <a:t>Clustering toolkit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2000" dirty="0"/>
                        <a:t>Capacity development ADKOM and ZELS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2000" dirty="0"/>
                        <a:t>Upgrading the tariff setting methodology and platform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2000" dirty="0"/>
                        <a:t>3 clustering pilots, asset inventories, FOPIPs, BPs and TAPs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2000" dirty="0"/>
                        <a:t>Software development for digital management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2000" dirty="0"/>
                        <a:t>Cost &amp; Profit Centre accounting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2000" dirty="0"/>
                        <a:t>Upgraded MAKBIS and National benchmarking system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2000" dirty="0"/>
                        <a:t>Final Report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469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4747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B2C975A1-AB72-CDA1-C73D-5321C83C4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4" y="365125"/>
            <a:ext cx="10369551" cy="900000"/>
          </a:xfrm>
        </p:spPr>
        <p:txBody>
          <a:bodyPr/>
          <a:lstStyle/>
          <a:p>
            <a:r>
              <a:rPr lang="en-US" dirty="0"/>
              <a:t>Project Organization</a:t>
            </a:r>
          </a:p>
        </p:txBody>
      </p:sp>
      <p:pic>
        <p:nvPicPr>
          <p:cNvPr id="5" name="Grafik 27">
            <a:extLst>
              <a:ext uri="{FF2B5EF4-FFF2-40B4-BE49-F238E27FC236}">
                <a16:creationId xmlns:a16="http://schemas.microsoft.com/office/drawing/2014/main" id="{C14AE419-E10E-33F9-DC8A-BE275E887D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0"/>
          <a:stretch/>
        </p:blipFill>
        <p:spPr bwMode="auto">
          <a:xfrm>
            <a:off x="734596" y="1154273"/>
            <a:ext cx="10369551" cy="59471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31925517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">
  <a:themeElements>
    <a:clrScheme name="Hydrophil">
      <a:dk1>
        <a:srgbClr val="401B0B"/>
      </a:dk1>
      <a:lt1>
        <a:sysClr val="window" lastClr="FFFFFF"/>
      </a:lt1>
      <a:dk2>
        <a:srgbClr val="000000"/>
      </a:dk2>
      <a:lt2>
        <a:srgbClr val="FFFFFF"/>
      </a:lt2>
      <a:accent1>
        <a:srgbClr val="FF6D2D"/>
      </a:accent1>
      <a:accent2>
        <a:srgbClr val="BD582C"/>
      </a:accent2>
      <a:accent3>
        <a:srgbClr val="823716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ustom Color 1">
      <a:srgbClr val="FF6D2D"/>
    </a:custClr>
    <a:custClr name="Custom Color 2">
      <a:srgbClr val="411B0B"/>
    </a:custClr>
    <a:custClr name="Custom Color 3">
      <a:srgbClr val="297FD5"/>
    </a:custClr>
    <a:custClr name="Custom Color 4">
      <a:srgbClr val="629DD1"/>
    </a:custClr>
    <a:custClr name="Custom Color 5">
      <a:srgbClr val="94B6D2"/>
    </a:custClr>
    <a:custClr name="Custom Color 6">
      <a:srgbClr val="6997AF"/>
    </a:custClr>
    <a:custClr name="Custom Color 7">
      <a:srgbClr val="7BA79D"/>
    </a:custClr>
    <a:custClr name="Custom Color 8">
      <a:srgbClr val="A5AB81"/>
    </a:custClr>
    <a:custClr name="Custom Color 9">
      <a:srgbClr val="D8B25C"/>
    </a:custClr>
    <a:custClr name="Custom Color 10">
      <a:srgbClr val="8784C7"/>
    </a:custClr>
  </a:custClrLst>
  <a:extLst>
    <a:ext uri="{05A4C25C-085E-4340-85A3-A5531E510DB2}">
      <thm15:themeFamily xmlns:thm15="http://schemas.microsoft.com/office/thememl/2012/main" name="calibri ohne einbettung.potx" id="{E17CEA01-0FC7-475E-8FA7-D99D099FCCBC}" vid="{73197D10-1D5A-49FC-BDF8-D7EC9525994C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HYDROPHIL_template (empty)_Calibri</Template>
  <TotalTime>220</TotalTime>
  <Words>301</Words>
  <Application>Microsoft Office PowerPoint</Application>
  <PresentationFormat>Widescreen</PresentationFormat>
  <Paragraphs>50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Aptos</vt:lpstr>
      <vt:lpstr>Arial</vt:lpstr>
      <vt:lpstr>Calibri</vt:lpstr>
      <vt:lpstr>GoodOT-NarrNews</vt:lpstr>
      <vt:lpstr>Symbol</vt:lpstr>
      <vt:lpstr>Times New Roman</vt:lpstr>
      <vt:lpstr>Master</vt:lpstr>
      <vt:lpstr>Further support in the Implementation of the Reforms in the Water Sector  Project overview  Update April 2026</vt:lpstr>
      <vt:lpstr>Sector Reform Challenges</vt:lpstr>
      <vt:lpstr>Project objective, outcomes and results</vt:lpstr>
      <vt:lpstr>PowerPoint Presentation</vt:lpstr>
      <vt:lpstr>Project Plan</vt:lpstr>
      <vt:lpstr>Project Organization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Further support in the Implementation of the Reforms in the Water Sector</dc:title>
  <dc:creator>Ad Sannen</dc:creator>
  <cp:lastModifiedBy>Ad Sannen</cp:lastModifiedBy>
  <cp:revision>17</cp:revision>
  <cp:lastPrinted>2025-11-18T10:24:55Z</cp:lastPrinted>
  <dcterms:created xsi:type="dcterms:W3CDTF">2025-05-13T10:05:35Z</dcterms:created>
  <dcterms:modified xsi:type="dcterms:W3CDTF">2026-04-13T16:45:38Z</dcterms:modified>
</cp:coreProperties>
</file>