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125" d="100"/>
          <a:sy n="125" d="100"/>
        </p:scale>
        <p:origin x="30" y="-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E85C1-A580-C038-1B24-84D95E2F88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E88781-3893-A45E-D141-54627F5CFD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6B5BB3-A578-9563-C7F2-FA28CB2C4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3D6FD-0CAB-4065-93DE-782E8ACE3261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1C1BC8-DDA3-8D6B-2BA3-E57B3611D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C1B22E-C094-EDF0-B89C-A46174531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B7F1-200F-4204-BC9F-80EB3DDD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957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1E140-F44A-88A1-6767-218CED86E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31D43B-E073-CC43-5D1B-67F820D8E1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1CBF46-3ACE-7C50-EDA8-2F01311EA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3D6FD-0CAB-4065-93DE-782E8ACE3261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11DA3C-F55D-A8E9-57BE-D4533114A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0F5AA8-8361-6A55-CCE7-F3D9CA391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B7F1-200F-4204-BC9F-80EB3DDD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576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ADC3E7D-FE97-83E3-20EE-63C1AAF0A4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C1A58E-F46E-199A-6293-0A869EFB5E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635112-10D2-7EAE-B972-8A475D43B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3D6FD-0CAB-4065-93DE-782E8ACE3261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86F94B-5108-777B-7221-D890F922C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062433-BB2A-8B40-5306-9725C1765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B7F1-200F-4204-BC9F-80EB3DDD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769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B12099-375B-3287-D0CD-F662B1244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5BFB26-582E-C48C-326E-6F8F5E3275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0F1D97-3D6E-1D70-85C3-5B2798982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3D6FD-0CAB-4065-93DE-782E8ACE3261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9FADA7-1614-A2E6-3479-300F78100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01FD54-C8E2-E9E3-7BAD-CAFF35268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B7F1-200F-4204-BC9F-80EB3DDD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966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EFE3D-79C3-975C-BB57-253B1A94F6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F3CFE7-5BFB-8936-F621-7EBE7F8E09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C4DD9-5C60-7CD1-656D-CEB593570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3D6FD-0CAB-4065-93DE-782E8ACE3261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BE04F8-A62D-E09A-D83F-D961D3136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8A638E-6ABA-B375-8553-EB0DC6B80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B7F1-200F-4204-BC9F-80EB3DDD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219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B3C13B-1FE8-E484-F790-8581C7A03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BB0A2D-49B5-4E4F-0722-93766FEFAB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C9D85E-EF30-FE31-E7E7-278E54A482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39FE63-9097-766A-B44C-94821FEA1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3D6FD-0CAB-4065-93DE-782E8ACE3261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75A6A1-5ADC-EEC1-5445-DACA64055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88D167-4465-5E3E-97B5-F025F3359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B7F1-200F-4204-BC9F-80EB3DDD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455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AABDDD-26E7-E4A9-88CD-862A587392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96A593-C9FB-1461-A8ED-468007C2BE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21E0E8-9C72-80F1-DBCA-9889B0616E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37DF50C-35D4-4A25-E345-FBC89A6EA7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E81AC4-CCBD-ECAF-67AC-A7AC004EE6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4D78D67-8807-EA8D-4A99-0707DDCA4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3D6FD-0CAB-4065-93DE-782E8ACE3261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6EEB902-26AB-7A45-E9B9-0EE98ED79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A411826-018E-A873-2011-4CE700F26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B7F1-200F-4204-BC9F-80EB3DDD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759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466E66-18FC-5ED0-FB85-1EFDD5EB4F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16C6DD-545E-C615-614D-5C991E547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3D6FD-0CAB-4065-93DE-782E8ACE3261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4C4AC2-B3E9-020F-786C-9EA4E64AF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5611C5-4927-4AAC-209F-3D4D8819D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B7F1-200F-4204-BC9F-80EB3DDD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791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A555AC4-6C0B-13C0-323B-CCCF81247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3D6FD-0CAB-4065-93DE-782E8ACE3261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B9B0D02-4F0D-14FA-2E12-720BB8379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846D18-13BB-DFEE-601C-C6BA7D8C1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B7F1-200F-4204-BC9F-80EB3DDD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148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8B71A3-47CD-1148-D9DE-9FB751E3A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CD5DA2-91BA-CE62-CBAB-ED62048451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94CC1B-3D4B-DC17-1CE6-230A674A5D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2C0C99-D73B-54FD-383F-B70E32868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3D6FD-0CAB-4065-93DE-782E8ACE3261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4C29FF-A3DD-7B0F-DE08-668A489C7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455A25-B127-9480-8C0E-0285EDEE4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B7F1-200F-4204-BC9F-80EB3DDD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285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BCEF5-F793-9417-FB9D-1B2354691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3BBD09-EB7F-BC96-E700-604B4CA868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179E26-DBE2-59F4-58BA-14CAECF492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1E5482-0961-FAD2-A119-565EECA92B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3D6FD-0CAB-4065-93DE-782E8ACE3261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357142-E7DD-D578-0F9F-27D051CEB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0C384F-8AF5-E984-9551-F5B8AD34B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B7F1-200F-4204-BC9F-80EB3DDD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167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8728C8-0B1C-079A-24CE-5A54D52DA8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74C9FC-DB82-248B-604D-E53351A4B2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2F7998-63A7-1E16-9681-92158ACB34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F73D6FD-0CAB-4065-93DE-782E8ACE3261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C76313-B077-A3B2-B7AF-5CA4FB8347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4E1344-02E9-557B-41AC-4B17D16216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C65B7F1-200F-4204-BC9F-80EB3DDD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056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D9596D0-AAAF-83EF-60F3-C703BE751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392" y="685794"/>
            <a:ext cx="7315215" cy="5486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0430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C0E890-C5B7-E331-BCE6-154A556C39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A7345DB-6CDA-AF7E-6DF1-04A2FB584B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38452" y="822960"/>
            <a:ext cx="6524624" cy="5219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598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3D4988-7286-0CDA-BFCC-ADD0628D45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479AD8C-FAF0-1886-41F7-63DEC8291B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38452" y="1042146"/>
            <a:ext cx="6524624" cy="4781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39604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Carlos S</dc:creator>
  <cp:lastModifiedBy>Carlos S</cp:lastModifiedBy>
  <cp:revision>1</cp:revision>
  <dcterms:created xsi:type="dcterms:W3CDTF">2026-04-05T19:10:51Z</dcterms:created>
  <dcterms:modified xsi:type="dcterms:W3CDTF">2026-04-05T19:26:47Z</dcterms:modified>
</cp:coreProperties>
</file>