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74" r:id="rId5"/>
    <p:sldId id="259" r:id="rId6"/>
    <p:sldId id="261" r:id="rId7"/>
    <p:sldId id="263" r:id="rId8"/>
    <p:sldId id="264" r:id="rId9"/>
    <p:sldId id="265" r:id="rId10"/>
    <p:sldId id="266" r:id="rId11"/>
    <p:sldId id="267" r:id="rId12"/>
    <p:sldId id="268" r:id="rId13"/>
    <p:sldId id="269" r:id="rId14"/>
    <p:sldId id="270" r:id="rId15"/>
    <p:sldId id="275" r:id="rId16"/>
    <p:sldId id="276"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57F03-A57E-4E10-875B-9F2FCE192EBF}" v="783" dt="2026-02-23T17:01:13.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648"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ldeepsinh sindha" userId="c3af5b76765f03ed" providerId="LiveId" clId="{757664FF-A78C-429D-908A-A3C2B42B4C96}"/>
    <pc:docChg chg="undo custSel addSld delSld modSld sldOrd modMainMaster">
      <pc:chgData name="Kuldeepsinh sindha" userId="c3af5b76765f03ed" providerId="LiveId" clId="{757664FF-A78C-429D-908A-A3C2B42B4C96}" dt="2026-03-12T17:04:49.092" v="2327" actId="1076"/>
      <pc:docMkLst>
        <pc:docMk/>
      </pc:docMkLst>
      <pc:sldChg chg="addSp delSp modSp new mod ord modTransition">
        <pc:chgData name="Kuldeepsinh sindha" userId="c3af5b76765f03ed" providerId="LiveId" clId="{757664FF-A78C-429D-908A-A3C2B42B4C96}" dt="2026-02-23T16:40:53.939" v="2059"/>
        <pc:sldMkLst>
          <pc:docMk/>
          <pc:sldMk cId="714596002" sldId="256"/>
        </pc:sldMkLst>
        <pc:picChg chg="add mod">
          <ac:chgData name="Kuldeepsinh sindha" userId="c3af5b76765f03ed" providerId="LiveId" clId="{757664FF-A78C-429D-908A-A3C2B42B4C96}" dt="2026-02-23T16:40:53.939" v="2059"/>
          <ac:picMkLst>
            <pc:docMk/>
            <pc:sldMk cId="714596002" sldId="256"/>
            <ac:picMk id="3" creationId="{5BC1B08F-F292-3C21-7B7A-CC02250D9F8C}"/>
          </ac:picMkLst>
        </pc:picChg>
      </pc:sldChg>
      <pc:sldChg chg="addSp delSp modSp new mod ord modTransition setBg">
        <pc:chgData name="Kuldeepsinh sindha" userId="c3af5b76765f03ed" providerId="LiveId" clId="{757664FF-A78C-429D-908A-A3C2B42B4C96}" dt="2026-02-23T17:00:56.840" v="2261"/>
        <pc:sldMkLst>
          <pc:docMk/>
          <pc:sldMk cId="589147378" sldId="258"/>
        </pc:sldMkLst>
        <pc:spChg chg="mod">
          <ac:chgData name="Kuldeepsinh sindha" userId="c3af5b76765f03ed" providerId="LiveId" clId="{757664FF-A78C-429D-908A-A3C2B42B4C96}" dt="2026-02-22T16:49:02.405" v="242" actId="3062"/>
          <ac:spMkLst>
            <pc:docMk/>
            <pc:sldMk cId="589147378" sldId="258"/>
            <ac:spMk id="2" creationId="{F254BEA7-3ED9-4E1D-8AE1-85EC9FB4DC6E}"/>
          </ac:spMkLst>
        </pc:spChg>
        <pc:spChg chg="add mod">
          <ac:chgData name="Kuldeepsinh sindha" userId="c3af5b76765f03ed" providerId="LiveId" clId="{757664FF-A78C-429D-908A-A3C2B42B4C96}" dt="2026-02-22T19:14:18.749" v="1878" actId="12"/>
          <ac:spMkLst>
            <pc:docMk/>
            <pc:sldMk cId="589147378" sldId="258"/>
            <ac:spMk id="6" creationId="{C22F0311-0F00-2F51-37AF-FA476C26E099}"/>
          </ac:spMkLst>
        </pc:spChg>
        <pc:spChg chg="add mod">
          <ac:chgData name="Kuldeepsinh sindha" userId="c3af5b76765f03ed" providerId="LiveId" clId="{757664FF-A78C-429D-908A-A3C2B42B4C96}" dt="2026-02-22T16:43:40.039" v="202" actId="20578"/>
          <ac:spMkLst>
            <pc:docMk/>
            <pc:sldMk cId="589147378" sldId="258"/>
            <ac:spMk id="7" creationId="{B37927B1-E299-E003-D3F5-381EFFAE0E78}"/>
          </ac:spMkLst>
        </pc:spChg>
        <pc:picChg chg="add mod">
          <ac:chgData name="Kuldeepsinh sindha" userId="c3af5b76765f03ed" providerId="LiveId" clId="{757664FF-A78C-429D-908A-A3C2B42B4C96}" dt="2026-02-22T16:49:17.228" v="244" actId="1366"/>
          <ac:picMkLst>
            <pc:docMk/>
            <pc:sldMk cId="589147378" sldId="258"/>
            <ac:picMk id="8" creationId="{3388FBB4-21F9-20E9-3E7D-A33993A57853}"/>
          </ac:picMkLst>
        </pc:picChg>
      </pc:sldChg>
      <pc:sldChg chg="addSp delSp modSp new mod ord setBg">
        <pc:chgData name="Kuldeepsinh sindha" userId="c3af5b76765f03ed" providerId="LiveId" clId="{757664FF-A78C-429D-908A-A3C2B42B4C96}" dt="2026-02-22T17:31:08.942" v="600" actId="207"/>
        <pc:sldMkLst>
          <pc:docMk/>
          <pc:sldMk cId="4193495700" sldId="259"/>
        </pc:sldMkLst>
        <pc:spChg chg="add mod">
          <ac:chgData name="Kuldeepsinh sindha" userId="c3af5b76765f03ed" providerId="LiveId" clId="{757664FF-A78C-429D-908A-A3C2B42B4C96}" dt="2026-02-22T17:28:35.789" v="563" actId="1076"/>
          <ac:spMkLst>
            <pc:docMk/>
            <pc:sldMk cId="4193495700" sldId="259"/>
            <ac:spMk id="10" creationId="{0F3E29FF-6600-D083-74E2-52A896FC1203}"/>
          </ac:spMkLst>
        </pc:spChg>
        <pc:spChg chg="add mod">
          <ac:chgData name="Kuldeepsinh sindha" userId="c3af5b76765f03ed" providerId="LiveId" clId="{757664FF-A78C-429D-908A-A3C2B42B4C96}" dt="2026-02-22T17:31:08.942" v="600" actId="207"/>
          <ac:spMkLst>
            <pc:docMk/>
            <pc:sldMk cId="4193495700" sldId="259"/>
            <ac:spMk id="13" creationId="{27C967C6-2F23-7DBB-9B30-BCC83DFEA1F5}"/>
          </ac:spMkLst>
        </pc:spChg>
        <pc:picChg chg="add mod">
          <ac:chgData name="Kuldeepsinh sindha" userId="c3af5b76765f03ed" providerId="LiveId" clId="{757664FF-A78C-429D-908A-A3C2B42B4C96}" dt="2026-02-22T17:28:42.849" v="565" actId="1076"/>
          <ac:picMkLst>
            <pc:docMk/>
            <pc:sldMk cId="4193495700" sldId="259"/>
            <ac:picMk id="8" creationId="{99350C55-B28B-03E1-9ACB-C408C3E266F4}"/>
          </ac:picMkLst>
        </pc:picChg>
      </pc:sldChg>
      <pc:sldChg chg="addSp delSp modSp add mod">
        <pc:chgData name="Kuldeepsinh sindha" userId="c3af5b76765f03ed" providerId="LiveId" clId="{757664FF-A78C-429D-908A-A3C2B42B4C96}" dt="2026-02-22T19:10:27.132" v="1821" actId="1076"/>
        <pc:sldMkLst>
          <pc:docMk/>
          <pc:sldMk cId="1334643300" sldId="261"/>
        </pc:sldMkLst>
        <pc:spChg chg="add mod">
          <ac:chgData name="Kuldeepsinh sindha" userId="c3af5b76765f03ed" providerId="LiveId" clId="{757664FF-A78C-429D-908A-A3C2B42B4C96}" dt="2026-02-22T17:37:33.770" v="628"/>
          <ac:spMkLst>
            <pc:docMk/>
            <pc:sldMk cId="1334643300" sldId="261"/>
            <ac:spMk id="3" creationId="{3085F62A-6BAA-C180-4F4F-828F5F08936E}"/>
          </ac:spMkLst>
        </pc:spChg>
        <pc:spChg chg="mod">
          <ac:chgData name="Kuldeepsinh sindha" userId="c3af5b76765f03ed" providerId="LiveId" clId="{757664FF-A78C-429D-908A-A3C2B42B4C96}" dt="2026-02-22T19:10:22.723" v="1820" actId="1076"/>
          <ac:spMkLst>
            <pc:docMk/>
            <pc:sldMk cId="1334643300" sldId="261"/>
            <ac:spMk id="10" creationId="{392AFB37-E79B-576B-6EDA-D22BDF3B6B9E}"/>
          </ac:spMkLst>
        </pc:spChg>
        <pc:grpChg chg="add mod">
          <ac:chgData name="Kuldeepsinh sindha" userId="c3af5b76765f03ed" providerId="LiveId" clId="{757664FF-A78C-429D-908A-A3C2B42B4C96}" dt="2026-02-22T19:10:27.132" v="1821" actId="1076"/>
          <ac:grpSpMkLst>
            <pc:docMk/>
            <pc:sldMk cId="1334643300" sldId="261"/>
            <ac:grpSpMk id="2" creationId="{5ADECA30-FD0A-9749-E43B-CD5EB0AB1FD2}"/>
          </ac:grpSpMkLst>
        </pc:grpChg>
        <pc:picChg chg="add mod">
          <ac:chgData name="Kuldeepsinh sindha" userId="c3af5b76765f03ed" providerId="LiveId" clId="{757664FF-A78C-429D-908A-A3C2B42B4C96}" dt="2026-02-22T17:37:33.770" v="628"/>
          <ac:picMkLst>
            <pc:docMk/>
            <pc:sldMk cId="1334643300" sldId="261"/>
            <ac:picMk id="4" creationId="{979FF968-2F3C-57B3-B624-CA8970DDDA3C}"/>
          </ac:picMkLst>
        </pc:picChg>
        <pc:picChg chg="mod">
          <ac:chgData name="Kuldeepsinh sindha" userId="c3af5b76765f03ed" providerId="LiveId" clId="{757664FF-A78C-429D-908A-A3C2B42B4C96}" dt="2026-02-22T17:36:30.454" v="625" actId="14100"/>
          <ac:picMkLst>
            <pc:docMk/>
            <pc:sldMk cId="1334643300" sldId="261"/>
            <ac:picMk id="8" creationId="{CD6C8225-2693-F2F5-4DB5-4B1E06FE5175}"/>
          </ac:picMkLst>
        </pc:picChg>
      </pc:sldChg>
      <pc:sldChg chg="addSp delSp modSp new mod ord setBg">
        <pc:chgData name="Kuldeepsinh sindha" userId="c3af5b76765f03ed" providerId="LiveId" clId="{757664FF-A78C-429D-908A-A3C2B42B4C96}" dt="2026-02-23T17:01:13.982" v="2271"/>
        <pc:sldMkLst>
          <pc:docMk/>
          <pc:sldMk cId="3812479669" sldId="262"/>
        </pc:sldMkLst>
        <pc:spChg chg="add mod">
          <ac:chgData name="Kuldeepsinh sindha" userId="c3af5b76765f03ed" providerId="LiveId" clId="{757664FF-A78C-429D-908A-A3C2B42B4C96}" dt="2026-02-22T17:49:48.236" v="678" actId="14100"/>
          <ac:spMkLst>
            <pc:docMk/>
            <pc:sldMk cId="3812479669" sldId="262"/>
            <ac:spMk id="4" creationId="{36B61914-9A6A-1B2A-8EBB-F1DF27509611}"/>
          </ac:spMkLst>
        </pc:spChg>
        <pc:spChg chg="add mod">
          <ac:chgData name="Kuldeepsinh sindha" userId="c3af5b76765f03ed" providerId="LiveId" clId="{757664FF-A78C-429D-908A-A3C2B42B4C96}" dt="2026-02-22T18:02:02.587" v="1092" actId="207"/>
          <ac:spMkLst>
            <pc:docMk/>
            <pc:sldMk cId="3812479669" sldId="262"/>
            <ac:spMk id="7" creationId="{CA808765-B7D6-2319-341E-0252A888A667}"/>
          </ac:spMkLst>
        </pc:spChg>
        <pc:picChg chg="add mod">
          <ac:chgData name="Kuldeepsinh sindha" userId="c3af5b76765f03ed" providerId="LiveId" clId="{757664FF-A78C-429D-908A-A3C2B42B4C96}" dt="2026-02-22T17:49:59.974" v="680" actId="14100"/>
          <ac:picMkLst>
            <pc:docMk/>
            <pc:sldMk cId="3812479669" sldId="262"/>
            <ac:picMk id="6" creationId="{8FCBC522-524D-8F44-4FF8-6083E53B559C}"/>
          </ac:picMkLst>
        </pc:picChg>
      </pc:sldChg>
      <pc:sldChg chg="addSp delSp modSp new mod">
        <pc:chgData name="Kuldeepsinh sindha" userId="c3af5b76765f03ed" providerId="LiveId" clId="{757664FF-A78C-429D-908A-A3C2B42B4C96}" dt="2026-02-23T16:32:27.526" v="2038" actId="14100"/>
        <pc:sldMkLst>
          <pc:docMk/>
          <pc:sldMk cId="3087401122" sldId="263"/>
        </pc:sldMkLst>
        <pc:spChg chg="add mod">
          <ac:chgData name="Kuldeepsinh sindha" userId="c3af5b76765f03ed" providerId="LiveId" clId="{757664FF-A78C-429D-908A-A3C2B42B4C96}" dt="2026-02-22T18:09:02.033" v="1124" actId="14100"/>
          <ac:spMkLst>
            <pc:docMk/>
            <pc:sldMk cId="3087401122" sldId="263"/>
            <ac:spMk id="5" creationId="{9A560C62-01BB-8EF5-4574-8486232FBC25}"/>
          </ac:spMkLst>
        </pc:spChg>
        <pc:spChg chg="add mod">
          <ac:chgData name="Kuldeepsinh sindha" userId="c3af5b76765f03ed" providerId="LiveId" clId="{757664FF-A78C-429D-908A-A3C2B42B4C96}" dt="2026-02-22T18:14:06.949" v="1173" actId="1076"/>
          <ac:spMkLst>
            <pc:docMk/>
            <pc:sldMk cId="3087401122" sldId="263"/>
            <ac:spMk id="22" creationId="{82047406-D8A7-DBDD-11DD-F0BA6C939B35}"/>
          </ac:spMkLst>
        </pc:spChg>
        <pc:spChg chg="add mod">
          <ac:chgData name="Kuldeepsinh sindha" userId="c3af5b76765f03ed" providerId="LiveId" clId="{757664FF-A78C-429D-908A-A3C2B42B4C96}" dt="2026-02-22T18:13:47.121" v="1168" actId="1076"/>
          <ac:spMkLst>
            <pc:docMk/>
            <pc:sldMk cId="3087401122" sldId="263"/>
            <ac:spMk id="41" creationId="{839559B7-50E8-CBE6-7F51-18F49078E7FC}"/>
          </ac:spMkLst>
        </pc:spChg>
        <pc:spChg chg="add mod">
          <ac:chgData name="Kuldeepsinh sindha" userId="c3af5b76765f03ed" providerId="LiveId" clId="{757664FF-A78C-429D-908A-A3C2B42B4C96}" dt="2026-02-22T18:13:40.376" v="1167" actId="1076"/>
          <ac:spMkLst>
            <pc:docMk/>
            <pc:sldMk cId="3087401122" sldId="263"/>
            <ac:spMk id="42" creationId="{97B46BB3-D899-1173-889A-28A3D9BB41E4}"/>
          </ac:spMkLst>
        </pc:spChg>
        <pc:picChg chg="add mod">
          <ac:chgData name="Kuldeepsinh sindha" userId="c3af5b76765f03ed" providerId="LiveId" clId="{757664FF-A78C-429D-908A-A3C2B42B4C96}" dt="2026-02-22T18:13:15.580" v="1161" actId="1076"/>
          <ac:picMkLst>
            <pc:docMk/>
            <pc:sldMk cId="3087401122" sldId="263"/>
            <ac:picMk id="46" creationId="{12C01155-5065-B2BC-39A9-ED83A5955F1F}"/>
          </ac:picMkLst>
        </pc:picChg>
        <pc:picChg chg="add mod">
          <ac:chgData name="Kuldeepsinh sindha" userId="c3af5b76765f03ed" providerId="LiveId" clId="{757664FF-A78C-429D-908A-A3C2B42B4C96}" dt="2026-02-22T19:12:46.556" v="1852" actId="14100"/>
          <ac:picMkLst>
            <pc:docMk/>
            <pc:sldMk cId="3087401122" sldId="263"/>
            <ac:picMk id="47" creationId="{F38EBB97-C4C1-6A06-E4E1-E7D0C086FB18}"/>
          </ac:picMkLst>
        </pc:picChg>
        <pc:picChg chg="add mod">
          <ac:chgData name="Kuldeepsinh sindha" userId="c3af5b76765f03ed" providerId="LiveId" clId="{757664FF-A78C-429D-908A-A3C2B42B4C96}" dt="2026-02-22T19:12:41.902" v="1851" actId="14100"/>
          <ac:picMkLst>
            <pc:docMk/>
            <pc:sldMk cId="3087401122" sldId="263"/>
            <ac:picMk id="48" creationId="{8518244C-332C-5A98-F523-E420759B023D}"/>
          </ac:picMkLst>
        </pc:picChg>
        <pc:picChg chg="add mod">
          <ac:chgData name="Kuldeepsinh sindha" userId="c3af5b76765f03ed" providerId="LiveId" clId="{757664FF-A78C-429D-908A-A3C2B42B4C96}" dt="2026-02-23T16:32:27.526" v="2038" actId="14100"/>
          <ac:picMkLst>
            <pc:docMk/>
            <pc:sldMk cId="3087401122" sldId="263"/>
            <ac:picMk id="50" creationId="{687DFA00-2834-0E1C-C4ED-D74D779E6734}"/>
          </ac:picMkLst>
        </pc:picChg>
      </pc:sldChg>
      <pc:sldChg chg="addSp delSp modSp new mod">
        <pc:chgData name="Kuldeepsinh sindha" userId="c3af5b76765f03ed" providerId="LiveId" clId="{757664FF-A78C-429D-908A-A3C2B42B4C96}" dt="2026-02-22T19:12:30.543" v="1847" actId="14100"/>
        <pc:sldMkLst>
          <pc:docMk/>
          <pc:sldMk cId="1403658047" sldId="264"/>
        </pc:sldMkLst>
        <pc:spChg chg="add mod">
          <ac:chgData name="Kuldeepsinh sindha" userId="c3af5b76765f03ed" providerId="LiveId" clId="{757664FF-A78C-429D-908A-A3C2B42B4C96}" dt="2026-02-22T18:13:00.660" v="1159" actId="12"/>
          <ac:spMkLst>
            <pc:docMk/>
            <pc:sldMk cId="1403658047" sldId="264"/>
            <ac:spMk id="5" creationId="{56D25A62-D770-93FF-4C8E-CEC68848A223}"/>
          </ac:spMkLst>
        </pc:spChg>
        <pc:spChg chg="add mod">
          <ac:chgData name="Kuldeepsinh sindha" userId="c3af5b76765f03ed" providerId="LiveId" clId="{757664FF-A78C-429D-908A-A3C2B42B4C96}" dt="2026-02-22T18:16:01.567" v="1191" actId="20577"/>
          <ac:spMkLst>
            <pc:docMk/>
            <pc:sldMk cId="1403658047" sldId="264"/>
            <ac:spMk id="6" creationId="{0F0CA7EC-F559-BF44-4D7D-478E4961781E}"/>
          </ac:spMkLst>
        </pc:spChg>
        <pc:spChg chg="add mod">
          <ac:chgData name="Kuldeepsinh sindha" userId="c3af5b76765f03ed" providerId="LiveId" clId="{757664FF-A78C-429D-908A-A3C2B42B4C96}" dt="2026-02-22T18:17:27.898" v="1206"/>
          <ac:spMkLst>
            <pc:docMk/>
            <pc:sldMk cId="1403658047" sldId="264"/>
            <ac:spMk id="9" creationId="{35F401B2-3ADD-FDF8-24D5-3E19B438909C}"/>
          </ac:spMkLst>
        </pc:spChg>
        <pc:spChg chg="add mod">
          <ac:chgData name="Kuldeepsinh sindha" userId="c3af5b76765f03ed" providerId="LiveId" clId="{757664FF-A78C-429D-908A-A3C2B42B4C96}" dt="2026-02-22T18:18:45.391" v="1220"/>
          <ac:spMkLst>
            <pc:docMk/>
            <pc:sldMk cId="1403658047" sldId="264"/>
            <ac:spMk id="10" creationId="{A2325B64-F01A-6924-8251-3407814CAB8C}"/>
          </ac:spMkLst>
        </pc:spChg>
        <pc:picChg chg="add mod">
          <ac:chgData name="Kuldeepsinh sindha" userId="c3af5b76765f03ed" providerId="LiveId" clId="{757664FF-A78C-429D-908A-A3C2B42B4C96}" dt="2026-02-22T18:16:20.938" v="1195" actId="1076"/>
          <ac:picMkLst>
            <pc:docMk/>
            <pc:sldMk cId="1403658047" sldId="264"/>
            <ac:picMk id="7" creationId="{4858165B-0218-900C-33ED-C1CD02DF48E5}"/>
          </ac:picMkLst>
        </pc:picChg>
        <pc:picChg chg="add mod">
          <ac:chgData name="Kuldeepsinh sindha" userId="c3af5b76765f03ed" providerId="LiveId" clId="{757664FF-A78C-429D-908A-A3C2B42B4C96}" dt="2026-02-22T18:16:46.884" v="1199" actId="1076"/>
          <ac:picMkLst>
            <pc:docMk/>
            <pc:sldMk cId="1403658047" sldId="264"/>
            <ac:picMk id="8" creationId="{07EC887C-DD96-9F95-126C-26C55B1D1E52}"/>
          </ac:picMkLst>
        </pc:picChg>
        <pc:picChg chg="add mod">
          <ac:chgData name="Kuldeepsinh sindha" userId="c3af5b76765f03ed" providerId="LiveId" clId="{757664FF-A78C-429D-908A-A3C2B42B4C96}" dt="2026-02-22T19:12:21.945" v="1844"/>
          <ac:picMkLst>
            <pc:docMk/>
            <pc:sldMk cId="1403658047" sldId="264"/>
            <ac:picMk id="11" creationId="{278B1085-D713-9273-3F32-192E9A83147E}"/>
          </ac:picMkLst>
        </pc:picChg>
        <pc:picChg chg="add mod">
          <ac:chgData name="Kuldeepsinh sindha" userId="c3af5b76765f03ed" providerId="LiveId" clId="{757664FF-A78C-429D-908A-A3C2B42B4C96}" dt="2026-02-22T19:12:30.543" v="1847" actId="14100"/>
          <ac:picMkLst>
            <pc:docMk/>
            <pc:sldMk cId="1403658047" sldId="264"/>
            <ac:picMk id="12" creationId="{7048C37D-87F0-37A7-97AF-31E96331227F}"/>
          </ac:picMkLst>
        </pc:picChg>
      </pc:sldChg>
      <pc:sldChg chg="addSp delSp modSp new mod">
        <pc:chgData name="Kuldeepsinh sindha" userId="c3af5b76765f03ed" providerId="LiveId" clId="{757664FF-A78C-429D-908A-A3C2B42B4C96}" dt="2026-02-22T19:12:18.347" v="1843" actId="1076"/>
        <pc:sldMkLst>
          <pc:docMk/>
          <pc:sldMk cId="4294728389" sldId="265"/>
        </pc:sldMkLst>
        <pc:spChg chg="add mod">
          <ac:chgData name="Kuldeepsinh sindha" userId="c3af5b76765f03ed" providerId="LiveId" clId="{757664FF-A78C-429D-908A-A3C2B42B4C96}" dt="2026-02-22T18:19:54.238" v="1229"/>
          <ac:spMkLst>
            <pc:docMk/>
            <pc:sldMk cId="4294728389" sldId="265"/>
            <ac:spMk id="4" creationId="{5BB76C4A-0B13-C2B9-99F0-D9AED8567EB8}"/>
          </ac:spMkLst>
        </pc:spChg>
        <pc:spChg chg="add mod">
          <ac:chgData name="Kuldeepsinh sindha" userId="c3af5b76765f03ed" providerId="LiveId" clId="{757664FF-A78C-429D-908A-A3C2B42B4C96}" dt="2026-02-22T18:20:50.932" v="1241"/>
          <ac:spMkLst>
            <pc:docMk/>
            <pc:sldMk cId="4294728389" sldId="265"/>
            <ac:spMk id="6" creationId="{BA7918F3-89DC-4F4A-AFF2-AB169300C41C}"/>
          </ac:spMkLst>
        </pc:spChg>
        <pc:spChg chg="add mod">
          <ac:chgData name="Kuldeepsinh sindha" userId="c3af5b76765f03ed" providerId="LiveId" clId="{757664FF-A78C-429D-908A-A3C2B42B4C96}" dt="2026-02-22T19:12:01.876" v="1839" actId="1076"/>
          <ac:spMkLst>
            <pc:docMk/>
            <pc:sldMk cId="4294728389" sldId="265"/>
            <ac:spMk id="8" creationId="{766C055C-E63C-3D84-1D27-A5E815EB6C6C}"/>
          </ac:spMkLst>
        </pc:spChg>
        <pc:spChg chg="add mod">
          <ac:chgData name="Kuldeepsinh sindha" userId="c3af5b76765f03ed" providerId="LiveId" clId="{757664FF-A78C-429D-908A-A3C2B42B4C96}" dt="2026-02-22T18:23:59.298" v="1277"/>
          <ac:spMkLst>
            <pc:docMk/>
            <pc:sldMk cId="4294728389" sldId="265"/>
            <ac:spMk id="10" creationId="{66BDD8D6-32B4-6B75-2E58-187833077A26}"/>
          </ac:spMkLst>
        </pc:spChg>
        <pc:picChg chg="add mod">
          <ac:chgData name="Kuldeepsinh sindha" userId="c3af5b76765f03ed" providerId="LiveId" clId="{757664FF-A78C-429D-908A-A3C2B42B4C96}" dt="2026-02-22T18:20:09.704" v="1233" actId="1076"/>
          <ac:picMkLst>
            <pc:docMk/>
            <pc:sldMk cId="4294728389" sldId="265"/>
            <ac:picMk id="5" creationId="{FAB2F5B4-C163-95EB-8E37-1AC843F5F0D7}"/>
          </ac:picMkLst>
        </pc:picChg>
        <pc:picChg chg="add mod">
          <ac:chgData name="Kuldeepsinh sindha" userId="c3af5b76765f03ed" providerId="LiveId" clId="{757664FF-A78C-429D-908A-A3C2B42B4C96}" dt="2026-02-22T18:22:44.866" v="1256" actId="14100"/>
          <ac:picMkLst>
            <pc:docMk/>
            <pc:sldMk cId="4294728389" sldId="265"/>
            <ac:picMk id="9" creationId="{AC7E718B-2B99-D994-DD4E-6BD440C075C3}"/>
          </ac:picMkLst>
        </pc:picChg>
        <pc:picChg chg="add mod">
          <ac:chgData name="Kuldeepsinh sindha" userId="c3af5b76765f03ed" providerId="LiveId" clId="{757664FF-A78C-429D-908A-A3C2B42B4C96}" dt="2026-02-22T19:12:18.347" v="1843" actId="1076"/>
          <ac:picMkLst>
            <pc:docMk/>
            <pc:sldMk cId="4294728389" sldId="265"/>
            <ac:picMk id="11" creationId="{F4537D56-E795-2381-44BF-DE92B1DE019B}"/>
          </ac:picMkLst>
        </pc:picChg>
        <pc:picChg chg="add mod">
          <ac:chgData name="Kuldeepsinh sindha" userId="c3af5b76765f03ed" providerId="LiveId" clId="{757664FF-A78C-429D-908A-A3C2B42B4C96}" dt="2026-02-22T19:12:10.065" v="1841" actId="14100"/>
          <ac:picMkLst>
            <pc:docMk/>
            <pc:sldMk cId="4294728389" sldId="265"/>
            <ac:picMk id="12" creationId="{8292A299-7C92-C731-142F-C3422910BAC4}"/>
          </ac:picMkLst>
        </pc:picChg>
      </pc:sldChg>
      <pc:sldChg chg="addSp delSp modSp new mod">
        <pc:chgData name="Kuldeepsinh sindha" userId="c3af5b76765f03ed" providerId="LiveId" clId="{757664FF-A78C-429D-908A-A3C2B42B4C96}" dt="2026-02-22T19:11:25.128" v="1832" actId="1076"/>
        <pc:sldMkLst>
          <pc:docMk/>
          <pc:sldMk cId="637528345" sldId="266"/>
        </pc:sldMkLst>
        <pc:spChg chg="add mod">
          <ac:chgData name="Kuldeepsinh sindha" userId="c3af5b76765f03ed" providerId="LiveId" clId="{757664FF-A78C-429D-908A-A3C2B42B4C96}" dt="2026-02-22T18:24:36.466" v="1285"/>
          <ac:spMkLst>
            <pc:docMk/>
            <pc:sldMk cId="637528345" sldId="266"/>
            <ac:spMk id="4" creationId="{5A8D4A34-658D-9E77-BD5B-37684ED78A3C}"/>
          </ac:spMkLst>
        </pc:spChg>
        <pc:spChg chg="add mod">
          <ac:chgData name="Kuldeepsinh sindha" userId="c3af5b76765f03ed" providerId="LiveId" clId="{757664FF-A78C-429D-908A-A3C2B42B4C96}" dt="2026-02-22T18:25:43.929" v="1302"/>
          <ac:spMkLst>
            <pc:docMk/>
            <pc:sldMk cId="637528345" sldId="266"/>
            <ac:spMk id="5" creationId="{DD6A7B66-69F4-AC0D-F6EF-D611AEB78D01}"/>
          </ac:spMkLst>
        </pc:spChg>
        <pc:spChg chg="add mod">
          <ac:chgData name="Kuldeepsinh sindha" userId="c3af5b76765f03ed" providerId="LiveId" clId="{757664FF-A78C-429D-908A-A3C2B42B4C96}" dt="2026-02-22T18:26:23.888" v="1312"/>
          <ac:spMkLst>
            <pc:docMk/>
            <pc:sldMk cId="637528345" sldId="266"/>
            <ac:spMk id="8" creationId="{9CF3CD2D-A25E-5A77-5CE4-22E3F23E320E}"/>
          </ac:spMkLst>
        </pc:spChg>
        <pc:spChg chg="add mod">
          <ac:chgData name="Kuldeepsinh sindha" userId="c3af5b76765f03ed" providerId="LiveId" clId="{757664FF-A78C-429D-908A-A3C2B42B4C96}" dt="2026-02-22T18:28:00.007" v="1335"/>
          <ac:spMkLst>
            <pc:docMk/>
            <pc:sldMk cId="637528345" sldId="266"/>
            <ac:spMk id="9" creationId="{DCD3EE19-99AF-B6DD-0415-C581135A45D2}"/>
          </ac:spMkLst>
        </pc:spChg>
        <pc:picChg chg="add mod">
          <ac:chgData name="Kuldeepsinh sindha" userId="c3af5b76765f03ed" providerId="LiveId" clId="{757664FF-A78C-429D-908A-A3C2B42B4C96}" dt="2026-02-22T18:25:02.186" v="1290" actId="1076"/>
          <ac:picMkLst>
            <pc:docMk/>
            <pc:sldMk cId="637528345" sldId="266"/>
            <ac:picMk id="6" creationId="{DA4BDDFD-9305-413A-4A16-25695E98C173}"/>
          </ac:picMkLst>
        </pc:picChg>
        <pc:picChg chg="add mod">
          <ac:chgData name="Kuldeepsinh sindha" userId="c3af5b76765f03ed" providerId="LiveId" clId="{757664FF-A78C-429D-908A-A3C2B42B4C96}" dt="2026-02-22T18:25:58.585" v="1305" actId="14100"/>
          <ac:picMkLst>
            <pc:docMk/>
            <pc:sldMk cId="637528345" sldId="266"/>
            <ac:picMk id="7" creationId="{1FA37500-A83C-E3F5-30DC-828B54348400}"/>
          </ac:picMkLst>
        </pc:picChg>
        <pc:picChg chg="add mod">
          <ac:chgData name="Kuldeepsinh sindha" userId="c3af5b76765f03ed" providerId="LiveId" clId="{757664FF-A78C-429D-908A-A3C2B42B4C96}" dt="2026-02-22T19:11:25.128" v="1832" actId="1076"/>
          <ac:picMkLst>
            <pc:docMk/>
            <pc:sldMk cId="637528345" sldId="266"/>
            <ac:picMk id="10" creationId="{2C5A8623-BD53-1D68-713F-1C3C8E46C47F}"/>
          </ac:picMkLst>
        </pc:picChg>
        <pc:picChg chg="add mod">
          <ac:chgData name="Kuldeepsinh sindha" userId="c3af5b76765f03ed" providerId="LiveId" clId="{757664FF-A78C-429D-908A-A3C2B42B4C96}" dt="2026-02-22T19:11:21.179" v="1831" actId="1076"/>
          <ac:picMkLst>
            <pc:docMk/>
            <pc:sldMk cId="637528345" sldId="266"/>
            <ac:picMk id="11" creationId="{28F84D7F-709C-EFD5-75C5-D75B700991AF}"/>
          </ac:picMkLst>
        </pc:picChg>
      </pc:sldChg>
      <pc:sldChg chg="addSp delSp modSp new mod">
        <pc:chgData name="Kuldeepsinh sindha" userId="c3af5b76765f03ed" providerId="LiveId" clId="{757664FF-A78C-429D-908A-A3C2B42B4C96}" dt="2026-02-22T19:11:37.345" v="1834" actId="1076"/>
        <pc:sldMkLst>
          <pc:docMk/>
          <pc:sldMk cId="1357408739" sldId="267"/>
        </pc:sldMkLst>
        <pc:spChg chg="add mod">
          <ac:chgData name="Kuldeepsinh sindha" userId="c3af5b76765f03ed" providerId="LiveId" clId="{757664FF-A78C-429D-908A-A3C2B42B4C96}" dt="2026-02-22T18:28:43.572" v="1343"/>
          <ac:spMkLst>
            <pc:docMk/>
            <pc:sldMk cId="1357408739" sldId="267"/>
            <ac:spMk id="4" creationId="{EAF16F3B-857A-38B4-C310-E3F4A0C7CA1B}"/>
          </ac:spMkLst>
        </pc:spChg>
        <pc:spChg chg="add mod">
          <ac:chgData name="Kuldeepsinh sindha" userId="c3af5b76765f03ed" providerId="LiveId" clId="{757664FF-A78C-429D-908A-A3C2B42B4C96}" dt="2026-02-22T18:30:07.056" v="1360"/>
          <ac:spMkLst>
            <pc:docMk/>
            <pc:sldMk cId="1357408739" sldId="267"/>
            <ac:spMk id="6" creationId="{E9B46BA5-ADA7-8679-2FE4-0400A8CCC6B1}"/>
          </ac:spMkLst>
        </pc:spChg>
        <pc:spChg chg="add mod">
          <ac:chgData name="Kuldeepsinh sindha" userId="c3af5b76765f03ed" providerId="LiveId" clId="{757664FF-A78C-429D-908A-A3C2B42B4C96}" dt="2026-02-22T18:30:50.284" v="1370"/>
          <ac:spMkLst>
            <pc:docMk/>
            <pc:sldMk cId="1357408739" sldId="267"/>
            <ac:spMk id="8" creationId="{1792EEEC-1C22-FF51-E9E0-825A87480D26}"/>
          </ac:spMkLst>
        </pc:spChg>
        <pc:spChg chg="add mod">
          <ac:chgData name="Kuldeepsinh sindha" userId="c3af5b76765f03ed" providerId="LiveId" clId="{757664FF-A78C-429D-908A-A3C2B42B4C96}" dt="2026-02-22T18:33:48.016" v="1392"/>
          <ac:spMkLst>
            <pc:docMk/>
            <pc:sldMk cId="1357408739" sldId="267"/>
            <ac:spMk id="9" creationId="{FAB45E37-D4B7-8FE1-DB4F-ECEEE9BF2573}"/>
          </ac:spMkLst>
        </pc:spChg>
        <pc:picChg chg="add mod">
          <ac:chgData name="Kuldeepsinh sindha" userId="c3af5b76765f03ed" providerId="LiveId" clId="{757664FF-A78C-429D-908A-A3C2B42B4C96}" dt="2026-02-22T18:28:57.190" v="1346" actId="1076"/>
          <ac:picMkLst>
            <pc:docMk/>
            <pc:sldMk cId="1357408739" sldId="267"/>
            <ac:picMk id="5" creationId="{36B84A5F-2390-BCA3-C131-2C8B5A5978C6}"/>
          </ac:picMkLst>
        </pc:picChg>
        <pc:picChg chg="add mod">
          <ac:chgData name="Kuldeepsinh sindha" userId="c3af5b76765f03ed" providerId="LiveId" clId="{757664FF-A78C-429D-908A-A3C2B42B4C96}" dt="2026-02-22T18:30:23.031" v="1363" actId="14100"/>
          <ac:picMkLst>
            <pc:docMk/>
            <pc:sldMk cId="1357408739" sldId="267"/>
            <ac:picMk id="7" creationId="{017FEFC1-AA1F-B0E8-749B-2782C94BBEA2}"/>
          </ac:picMkLst>
        </pc:picChg>
        <pc:picChg chg="add mod">
          <ac:chgData name="Kuldeepsinh sindha" userId="c3af5b76765f03ed" providerId="LiveId" clId="{757664FF-A78C-429D-908A-A3C2B42B4C96}" dt="2026-02-22T19:11:30.708" v="1833" actId="1076"/>
          <ac:picMkLst>
            <pc:docMk/>
            <pc:sldMk cId="1357408739" sldId="267"/>
            <ac:picMk id="10" creationId="{DB9689BD-5DE8-4F34-A092-67E9AC701530}"/>
          </ac:picMkLst>
        </pc:picChg>
        <pc:picChg chg="add mod">
          <ac:chgData name="Kuldeepsinh sindha" userId="c3af5b76765f03ed" providerId="LiveId" clId="{757664FF-A78C-429D-908A-A3C2B42B4C96}" dt="2026-02-22T19:11:37.345" v="1834" actId="1076"/>
          <ac:picMkLst>
            <pc:docMk/>
            <pc:sldMk cId="1357408739" sldId="267"/>
            <ac:picMk id="11" creationId="{B6AF1AF8-0CD1-6EBA-3A1A-8FDDAFE0DF4A}"/>
          </ac:picMkLst>
        </pc:picChg>
      </pc:sldChg>
      <pc:sldChg chg="addSp delSp modSp new mod">
        <pc:chgData name="Kuldeepsinh sindha" userId="c3af5b76765f03ed" providerId="LiveId" clId="{757664FF-A78C-429D-908A-A3C2B42B4C96}" dt="2026-03-12T16:56:36.590" v="2282" actId="1076"/>
        <pc:sldMkLst>
          <pc:docMk/>
          <pc:sldMk cId="4220545077" sldId="268"/>
        </pc:sldMkLst>
        <pc:spChg chg="add mod">
          <ac:chgData name="Kuldeepsinh sindha" userId="c3af5b76765f03ed" providerId="LiveId" clId="{757664FF-A78C-429D-908A-A3C2B42B4C96}" dt="2026-02-22T18:48:28.153" v="1586" actId="20577"/>
          <ac:spMkLst>
            <pc:docMk/>
            <pc:sldMk cId="4220545077" sldId="268"/>
            <ac:spMk id="6" creationId="{780DB94F-DE58-A25C-47A8-F0EE523FFCBF}"/>
          </ac:spMkLst>
        </pc:spChg>
        <pc:spChg chg="add mod">
          <ac:chgData name="Kuldeepsinh sindha" userId="c3af5b76765f03ed" providerId="LiveId" clId="{757664FF-A78C-429D-908A-A3C2B42B4C96}" dt="2026-02-22T18:47:17.104" v="1569" actId="1076"/>
          <ac:spMkLst>
            <pc:docMk/>
            <pc:sldMk cId="4220545077" sldId="268"/>
            <ac:spMk id="7" creationId="{1B9462D7-99E3-04BB-DF0D-99C9E4CEB23A}"/>
          </ac:spMkLst>
        </pc:spChg>
        <pc:picChg chg="add mod modCrop">
          <ac:chgData name="Kuldeepsinh sindha" userId="c3af5b76765f03ed" providerId="LiveId" clId="{757664FF-A78C-429D-908A-A3C2B42B4C96}" dt="2026-03-12T16:56:36.590" v="2282" actId="1076"/>
          <ac:picMkLst>
            <pc:docMk/>
            <pc:sldMk cId="4220545077" sldId="268"/>
            <ac:picMk id="3" creationId="{3FD89BD4-C5EE-CC8F-8429-31F7FEC77DEA}"/>
          </ac:picMkLst>
        </pc:picChg>
        <pc:picChg chg="add del mod">
          <ac:chgData name="Kuldeepsinh sindha" userId="c3af5b76765f03ed" providerId="LiveId" clId="{757664FF-A78C-429D-908A-A3C2B42B4C96}" dt="2026-03-12T16:55:31.691" v="2275" actId="478"/>
          <ac:picMkLst>
            <pc:docMk/>
            <pc:sldMk cId="4220545077" sldId="268"/>
            <ac:picMk id="4" creationId="{122A4880-EBF3-E0A2-D0F8-30CCC064BD57}"/>
          </ac:picMkLst>
        </pc:picChg>
        <pc:picChg chg="add mod">
          <ac:chgData name="Kuldeepsinh sindha" userId="c3af5b76765f03ed" providerId="LiveId" clId="{757664FF-A78C-429D-908A-A3C2B42B4C96}" dt="2026-02-22T19:10:31.669" v="1822"/>
          <ac:picMkLst>
            <pc:docMk/>
            <pc:sldMk cId="4220545077" sldId="268"/>
            <ac:picMk id="8" creationId="{AC9E1091-4E38-67FD-C27B-1A8265016851}"/>
          </ac:picMkLst>
        </pc:picChg>
      </pc:sldChg>
      <pc:sldChg chg="addSp delSp modSp new mod">
        <pc:chgData name="Kuldeepsinh sindha" userId="c3af5b76765f03ed" providerId="LiveId" clId="{757664FF-A78C-429D-908A-A3C2B42B4C96}" dt="2026-02-22T19:10:35.883" v="1823"/>
        <pc:sldMkLst>
          <pc:docMk/>
          <pc:sldMk cId="22925500" sldId="269"/>
        </pc:sldMkLst>
        <pc:spChg chg="add mod">
          <ac:chgData name="Kuldeepsinh sindha" userId="c3af5b76765f03ed" providerId="LiveId" clId="{757664FF-A78C-429D-908A-A3C2B42B4C96}" dt="2026-02-22T18:49:47.608" v="1589"/>
          <ac:spMkLst>
            <pc:docMk/>
            <pc:sldMk cId="22925500" sldId="269"/>
            <ac:spMk id="5" creationId="{DF1A3E83-65D1-B8A7-A93E-9FF24E2E5E1A}"/>
          </ac:spMkLst>
        </pc:spChg>
        <pc:spChg chg="add mod">
          <ac:chgData name="Kuldeepsinh sindha" userId="c3af5b76765f03ed" providerId="LiveId" clId="{757664FF-A78C-429D-908A-A3C2B42B4C96}" dt="2026-02-22T18:58:31.618" v="1681" actId="20577"/>
          <ac:spMkLst>
            <pc:docMk/>
            <pc:sldMk cId="22925500" sldId="269"/>
            <ac:spMk id="7" creationId="{03513AC1-A8ED-481F-5EAB-E6DD6ED86A49}"/>
          </ac:spMkLst>
        </pc:spChg>
        <pc:spChg chg="add mod">
          <ac:chgData name="Kuldeepsinh sindha" userId="c3af5b76765f03ed" providerId="LiveId" clId="{757664FF-A78C-429D-908A-A3C2B42B4C96}" dt="2026-02-22T18:56:38.040" v="1649" actId="207"/>
          <ac:spMkLst>
            <pc:docMk/>
            <pc:sldMk cId="22925500" sldId="269"/>
            <ac:spMk id="8" creationId="{F9B8A87A-6C9A-113F-F9C0-B492353B12C0}"/>
          </ac:spMkLst>
        </pc:spChg>
        <pc:spChg chg="add mod">
          <ac:chgData name="Kuldeepsinh sindha" userId="c3af5b76765f03ed" providerId="LiveId" clId="{757664FF-A78C-429D-908A-A3C2B42B4C96}" dt="2026-02-22T18:58:12.298" v="1677" actId="12"/>
          <ac:spMkLst>
            <pc:docMk/>
            <pc:sldMk cId="22925500" sldId="269"/>
            <ac:spMk id="12" creationId="{EF2F268F-BCBF-374D-F6FA-A97B1EDC5A7E}"/>
          </ac:spMkLst>
        </pc:spChg>
        <pc:grpChg chg="add mod">
          <ac:chgData name="Kuldeepsinh sindha" userId="c3af5b76765f03ed" providerId="LiveId" clId="{757664FF-A78C-429D-908A-A3C2B42B4C96}" dt="2026-02-22T18:50:24.571" v="1593" actId="14100"/>
          <ac:grpSpMkLst>
            <pc:docMk/>
            <pc:sldMk cId="22925500" sldId="269"/>
            <ac:grpSpMk id="4" creationId="{2CB48BE0-EE1D-7B06-6385-10F37B41B519}"/>
          </ac:grpSpMkLst>
        </pc:grpChg>
        <pc:picChg chg="add mod">
          <ac:chgData name="Kuldeepsinh sindha" userId="c3af5b76765f03ed" providerId="LiveId" clId="{757664FF-A78C-429D-908A-A3C2B42B4C96}" dt="2026-02-22T18:49:47.608" v="1589"/>
          <ac:picMkLst>
            <pc:docMk/>
            <pc:sldMk cId="22925500" sldId="269"/>
            <ac:picMk id="6" creationId="{D3BC52C6-C2B3-6ABF-E6D9-408810E0690F}"/>
          </ac:picMkLst>
        </pc:picChg>
        <pc:picChg chg="add mod">
          <ac:chgData name="Kuldeepsinh sindha" userId="c3af5b76765f03ed" providerId="LiveId" clId="{757664FF-A78C-429D-908A-A3C2B42B4C96}" dt="2026-02-22T19:10:35.883" v="1823"/>
          <ac:picMkLst>
            <pc:docMk/>
            <pc:sldMk cId="22925500" sldId="269"/>
            <ac:picMk id="13" creationId="{5F525F9F-F83B-5645-3274-242ED5A017F4}"/>
          </ac:picMkLst>
        </pc:picChg>
      </pc:sldChg>
      <pc:sldChg chg="addSp delSp modSp new mod modTransition">
        <pc:chgData name="Kuldeepsinh sindha" userId="c3af5b76765f03ed" providerId="LiveId" clId="{757664FF-A78C-429D-908A-A3C2B42B4C96}" dt="2026-03-12T16:58:12.916" v="2296" actId="1076"/>
        <pc:sldMkLst>
          <pc:docMk/>
          <pc:sldMk cId="2310392851" sldId="270"/>
        </pc:sldMkLst>
        <pc:spChg chg="add mod">
          <ac:chgData name="Kuldeepsinh sindha" userId="c3af5b76765f03ed" providerId="LiveId" clId="{757664FF-A78C-429D-908A-A3C2B42B4C96}" dt="2026-02-22T19:03:28.740" v="1748" actId="1076"/>
          <ac:spMkLst>
            <pc:docMk/>
            <pc:sldMk cId="2310392851" sldId="270"/>
            <ac:spMk id="6" creationId="{DE22894A-9028-917D-6AD2-2FD3980F1123}"/>
          </ac:spMkLst>
        </pc:spChg>
        <pc:spChg chg="add mod">
          <ac:chgData name="Kuldeepsinh sindha" userId="c3af5b76765f03ed" providerId="LiveId" clId="{757664FF-A78C-429D-908A-A3C2B42B4C96}" dt="2026-02-22T19:03:21.435" v="1745" actId="20577"/>
          <ac:spMkLst>
            <pc:docMk/>
            <pc:sldMk cId="2310392851" sldId="270"/>
            <ac:spMk id="8" creationId="{904B777B-7734-3A37-AF7E-906B7AB7A388}"/>
          </ac:spMkLst>
        </pc:spChg>
        <pc:picChg chg="add del mod">
          <ac:chgData name="Kuldeepsinh sindha" userId="c3af5b76765f03ed" providerId="LiveId" clId="{757664FF-A78C-429D-908A-A3C2B42B4C96}" dt="2026-03-12T16:58:04.567" v="2294" actId="478"/>
          <ac:picMkLst>
            <pc:docMk/>
            <pc:sldMk cId="2310392851" sldId="270"/>
            <ac:picMk id="3" creationId="{3B3D357E-7607-8102-05F3-16709D9E5B66}"/>
          </ac:picMkLst>
        </pc:picChg>
        <pc:picChg chg="add mod">
          <ac:chgData name="Kuldeepsinh sindha" userId="c3af5b76765f03ed" providerId="LiveId" clId="{757664FF-A78C-429D-908A-A3C2B42B4C96}" dt="2026-03-12T16:58:12.916" v="2296" actId="1076"/>
          <ac:picMkLst>
            <pc:docMk/>
            <pc:sldMk cId="2310392851" sldId="270"/>
            <ac:picMk id="5" creationId="{4652EE8C-6F0F-4C9E-AFD1-8537D81D865B}"/>
          </ac:picMkLst>
        </pc:picChg>
        <pc:picChg chg="add del mod">
          <ac:chgData name="Kuldeepsinh sindha" userId="c3af5b76765f03ed" providerId="LiveId" clId="{757664FF-A78C-429D-908A-A3C2B42B4C96}" dt="2026-03-12T16:57:57.316" v="2292" actId="478"/>
          <ac:picMkLst>
            <pc:docMk/>
            <pc:sldMk cId="2310392851" sldId="270"/>
            <ac:picMk id="9" creationId="{7336B764-C2F1-45D6-44F8-71969C058813}"/>
          </ac:picMkLst>
        </pc:picChg>
        <pc:picChg chg="add del mod">
          <ac:chgData name="Kuldeepsinh sindha" userId="c3af5b76765f03ed" providerId="LiveId" clId="{757664FF-A78C-429D-908A-A3C2B42B4C96}" dt="2026-03-12T16:56:44.031" v="2283" actId="478"/>
          <ac:picMkLst>
            <pc:docMk/>
            <pc:sldMk cId="2310392851" sldId="270"/>
            <ac:picMk id="11" creationId="{F7AD4F09-EC27-338C-7507-BBD0669D6737}"/>
          </ac:picMkLst>
        </pc:picChg>
        <pc:picChg chg="add del mod">
          <ac:chgData name="Kuldeepsinh sindha" userId="c3af5b76765f03ed" providerId="LiveId" clId="{757664FF-A78C-429D-908A-A3C2B42B4C96}" dt="2026-03-12T16:56:45.857" v="2284" actId="478"/>
          <ac:picMkLst>
            <pc:docMk/>
            <pc:sldMk cId="2310392851" sldId="270"/>
            <ac:picMk id="12" creationId="{80F92239-5511-D358-A67F-B6F264F490C2}"/>
          </ac:picMkLst>
        </pc:picChg>
        <pc:picChg chg="add del mod">
          <ac:chgData name="Kuldeepsinh sindha" userId="c3af5b76765f03ed" providerId="LiveId" clId="{757664FF-A78C-429D-908A-A3C2B42B4C96}" dt="2026-03-12T16:56:47.534" v="2285" actId="478"/>
          <ac:picMkLst>
            <pc:docMk/>
            <pc:sldMk cId="2310392851" sldId="270"/>
            <ac:picMk id="13" creationId="{2118E56B-1CD0-C891-1DDF-82714A4DC1C6}"/>
          </ac:picMkLst>
        </pc:picChg>
        <pc:picChg chg="add del mod">
          <ac:chgData name="Kuldeepsinh sindha" userId="c3af5b76765f03ed" providerId="LiveId" clId="{757664FF-A78C-429D-908A-A3C2B42B4C96}" dt="2026-03-12T16:56:50.058" v="2286" actId="478"/>
          <ac:picMkLst>
            <pc:docMk/>
            <pc:sldMk cId="2310392851" sldId="270"/>
            <ac:picMk id="14" creationId="{19C0F0D4-BEAC-0DF5-7825-C98A7872D49A}"/>
          </ac:picMkLst>
        </pc:picChg>
        <pc:picChg chg="add mod">
          <ac:chgData name="Kuldeepsinh sindha" userId="c3af5b76765f03ed" providerId="LiveId" clId="{757664FF-A78C-429D-908A-A3C2B42B4C96}" dt="2026-02-22T19:15:01.307" v="1882" actId="1076"/>
          <ac:picMkLst>
            <pc:docMk/>
            <pc:sldMk cId="2310392851" sldId="270"/>
            <ac:picMk id="15" creationId="{54C916E1-E023-5F80-09A6-547C535DDBFE}"/>
          </ac:picMkLst>
        </pc:picChg>
      </pc:sldChg>
      <pc:sldChg chg="addSp delSp modSp new mod">
        <pc:chgData name="Kuldeepsinh sindha" userId="c3af5b76765f03ed" providerId="LiveId" clId="{757664FF-A78C-429D-908A-A3C2B42B4C96}" dt="2026-02-23T16:25:00.615" v="2031" actId="207"/>
        <pc:sldMkLst>
          <pc:docMk/>
          <pc:sldMk cId="4261429241" sldId="271"/>
        </pc:sldMkLst>
        <pc:spChg chg="add mod">
          <ac:chgData name="Kuldeepsinh sindha" userId="c3af5b76765f03ed" providerId="LiveId" clId="{757664FF-A78C-429D-908A-A3C2B42B4C96}" dt="2026-02-23T16:21:02.962" v="1998" actId="14100"/>
          <ac:spMkLst>
            <pc:docMk/>
            <pc:sldMk cId="4261429241" sldId="271"/>
            <ac:spMk id="5" creationId="{7B2B034D-90E5-32E1-E69E-B2180FB55490}"/>
          </ac:spMkLst>
        </pc:spChg>
        <pc:spChg chg="add mod">
          <ac:chgData name="Kuldeepsinh sindha" userId="c3af5b76765f03ed" providerId="LiveId" clId="{757664FF-A78C-429D-908A-A3C2B42B4C96}" dt="2026-02-23T16:21:49.064" v="2003" actId="403"/>
          <ac:spMkLst>
            <pc:docMk/>
            <pc:sldMk cId="4261429241" sldId="271"/>
            <ac:spMk id="17" creationId="{1116D048-8755-2B7E-2731-83482662CB49}"/>
          </ac:spMkLst>
        </pc:spChg>
        <pc:spChg chg="add mod">
          <ac:chgData name="Kuldeepsinh sindha" userId="c3af5b76765f03ed" providerId="LiveId" clId="{757664FF-A78C-429D-908A-A3C2B42B4C96}" dt="2026-02-23T16:25:00.615" v="2031" actId="207"/>
          <ac:spMkLst>
            <pc:docMk/>
            <pc:sldMk cId="4261429241" sldId="271"/>
            <ac:spMk id="43" creationId="{564CBD48-A870-614F-0605-14E63231B8EF}"/>
          </ac:spMkLst>
        </pc:spChg>
        <pc:picChg chg="add mod">
          <ac:chgData name="Kuldeepsinh sindha" userId="c3af5b76765f03ed" providerId="LiveId" clId="{757664FF-A78C-429D-908A-A3C2B42B4C96}" dt="2026-02-23T16:18:42.374" v="1974" actId="14100"/>
          <ac:picMkLst>
            <pc:docMk/>
            <pc:sldMk cId="4261429241" sldId="271"/>
            <ac:picMk id="4" creationId="{BEF08668-D315-92B3-77F8-125D97A97DA3}"/>
          </ac:picMkLst>
        </pc:picChg>
      </pc:sldChg>
      <pc:sldChg chg="addSp delSp modSp new mod">
        <pc:chgData name="Kuldeepsinh sindha" userId="c3af5b76765f03ed" providerId="LiveId" clId="{757664FF-A78C-429D-908A-A3C2B42B4C96}" dt="2026-02-23T16:24:51.777" v="2030" actId="207"/>
        <pc:sldMkLst>
          <pc:docMk/>
          <pc:sldMk cId="885065474" sldId="272"/>
        </pc:sldMkLst>
        <pc:spChg chg="add mod">
          <ac:chgData name="Kuldeepsinh sindha" userId="c3af5b76765f03ed" providerId="LiveId" clId="{757664FF-A78C-429D-908A-A3C2B42B4C96}" dt="2026-02-23T16:20:54.979" v="1996" actId="14100"/>
          <ac:spMkLst>
            <pc:docMk/>
            <pc:sldMk cId="885065474" sldId="272"/>
            <ac:spMk id="9" creationId="{37202531-C5B2-D3AE-1C98-A60E8B4482B1}"/>
          </ac:spMkLst>
        </pc:spChg>
        <pc:spChg chg="add mod">
          <ac:chgData name="Kuldeepsinh sindha" userId="c3af5b76765f03ed" providerId="LiveId" clId="{757664FF-A78C-429D-908A-A3C2B42B4C96}" dt="2026-02-23T16:21:57.086" v="2006" actId="113"/>
          <ac:spMkLst>
            <pc:docMk/>
            <pc:sldMk cId="885065474" sldId="272"/>
            <ac:spMk id="12" creationId="{B66031FA-1163-9C99-3689-62F43BDB2661}"/>
          </ac:spMkLst>
        </pc:spChg>
        <pc:spChg chg="add mod">
          <ac:chgData name="Kuldeepsinh sindha" userId="c3af5b76765f03ed" providerId="LiveId" clId="{757664FF-A78C-429D-908A-A3C2B42B4C96}" dt="2026-02-23T16:24:51.777" v="2030" actId="207"/>
          <ac:spMkLst>
            <pc:docMk/>
            <pc:sldMk cId="885065474" sldId="272"/>
            <ac:spMk id="13" creationId="{40A63BA0-5968-70E4-09E7-C3BEDB0F361D}"/>
          </ac:spMkLst>
        </pc:spChg>
        <pc:picChg chg="add mod">
          <ac:chgData name="Kuldeepsinh sindha" userId="c3af5b76765f03ed" providerId="LiveId" clId="{757664FF-A78C-429D-908A-A3C2B42B4C96}" dt="2026-02-23T16:20:58.474" v="1997" actId="1076"/>
          <ac:picMkLst>
            <pc:docMk/>
            <pc:sldMk cId="885065474" sldId="272"/>
            <ac:picMk id="10" creationId="{0D655F69-68D1-B7D8-C973-D489A413BD33}"/>
          </ac:picMkLst>
        </pc:picChg>
      </pc:sldChg>
      <pc:sldChg chg="addSp delSp modSp new mod">
        <pc:chgData name="Kuldeepsinh sindha" userId="c3af5b76765f03ed" providerId="LiveId" clId="{757664FF-A78C-429D-908A-A3C2B42B4C96}" dt="2026-02-23T16:36:52.467" v="2046" actId="14100"/>
        <pc:sldMkLst>
          <pc:docMk/>
          <pc:sldMk cId="2178001192" sldId="273"/>
        </pc:sldMkLst>
        <pc:picChg chg="add mod">
          <ac:chgData name="Kuldeepsinh sindha" userId="c3af5b76765f03ed" providerId="LiveId" clId="{757664FF-A78C-429D-908A-A3C2B42B4C96}" dt="2026-02-23T16:36:52.467" v="2046" actId="14100"/>
          <ac:picMkLst>
            <pc:docMk/>
            <pc:sldMk cId="2178001192" sldId="273"/>
            <ac:picMk id="5" creationId="{864B5058-CFAD-5A2A-0A2C-BA0747AD1991}"/>
          </ac:picMkLst>
        </pc:picChg>
      </pc:sldChg>
      <pc:sldChg chg="addSp delSp modSp new mod">
        <pc:chgData name="Kuldeepsinh sindha" userId="c3af5b76765f03ed" providerId="LiveId" clId="{757664FF-A78C-429D-908A-A3C2B42B4C96}" dt="2026-03-12T16:55:00.900" v="2274" actId="931"/>
        <pc:sldMkLst>
          <pc:docMk/>
          <pc:sldMk cId="3225929131" sldId="274"/>
        </pc:sldMkLst>
        <pc:spChg chg="del">
          <ac:chgData name="Kuldeepsinh sindha" userId="c3af5b76765f03ed" providerId="LiveId" clId="{757664FF-A78C-429D-908A-A3C2B42B4C96}" dt="2026-03-12T16:54:19.084" v="2273" actId="478"/>
          <ac:spMkLst>
            <pc:docMk/>
            <pc:sldMk cId="3225929131" sldId="274"/>
            <ac:spMk id="2" creationId="{29D62267-FCCB-1ABF-5FE1-332D82CB085F}"/>
          </ac:spMkLst>
        </pc:spChg>
        <pc:spChg chg="del">
          <ac:chgData name="Kuldeepsinh sindha" userId="c3af5b76765f03ed" providerId="LiveId" clId="{757664FF-A78C-429D-908A-A3C2B42B4C96}" dt="2026-03-12T16:54:19.084" v="2273" actId="478"/>
          <ac:spMkLst>
            <pc:docMk/>
            <pc:sldMk cId="3225929131" sldId="274"/>
            <ac:spMk id="3" creationId="{38518576-531C-99C2-9644-B461A7908632}"/>
          </ac:spMkLst>
        </pc:spChg>
        <pc:picChg chg="add mod">
          <ac:chgData name="Kuldeepsinh sindha" userId="c3af5b76765f03ed" providerId="LiveId" clId="{757664FF-A78C-429D-908A-A3C2B42B4C96}" dt="2026-03-12T16:55:00.900" v="2274" actId="931"/>
          <ac:picMkLst>
            <pc:docMk/>
            <pc:sldMk cId="3225929131" sldId="274"/>
            <ac:picMk id="5" creationId="{F1C0D651-A0A8-40C6-D26F-D448E9B72926}"/>
          </ac:picMkLst>
        </pc:picChg>
      </pc:sldChg>
      <pc:sldChg chg="addSp delSp modSp new mod">
        <pc:chgData name="Kuldeepsinh sindha" userId="c3af5b76765f03ed" providerId="LiveId" clId="{757664FF-A78C-429D-908A-A3C2B42B4C96}" dt="2026-03-12T17:03:27.955" v="2323" actId="1076"/>
        <pc:sldMkLst>
          <pc:docMk/>
          <pc:sldMk cId="336689339" sldId="275"/>
        </pc:sldMkLst>
        <pc:spChg chg="del">
          <ac:chgData name="Kuldeepsinh sindha" userId="c3af5b76765f03ed" providerId="LiveId" clId="{757664FF-A78C-429D-908A-A3C2B42B4C96}" dt="2026-03-12T16:58:22.883" v="2298" actId="478"/>
          <ac:spMkLst>
            <pc:docMk/>
            <pc:sldMk cId="336689339" sldId="275"/>
            <ac:spMk id="2" creationId="{FB7B981B-770C-BAA7-7CB0-B66EFE794988}"/>
          </ac:spMkLst>
        </pc:spChg>
        <pc:spChg chg="del">
          <ac:chgData name="Kuldeepsinh sindha" userId="c3af5b76765f03ed" providerId="LiveId" clId="{757664FF-A78C-429D-908A-A3C2B42B4C96}" dt="2026-03-12T16:58:22.883" v="2298" actId="478"/>
          <ac:spMkLst>
            <pc:docMk/>
            <pc:sldMk cId="336689339" sldId="275"/>
            <ac:spMk id="3" creationId="{E182A10F-05E4-953D-892C-E9B59851F50B}"/>
          </ac:spMkLst>
        </pc:spChg>
        <pc:picChg chg="add mod">
          <ac:chgData name="Kuldeepsinh sindha" userId="c3af5b76765f03ed" providerId="LiveId" clId="{757664FF-A78C-429D-908A-A3C2B42B4C96}" dt="2026-03-12T17:03:08.277" v="2321" actId="1076"/>
          <ac:picMkLst>
            <pc:docMk/>
            <pc:sldMk cId="336689339" sldId="275"/>
            <ac:picMk id="5" creationId="{5FE93FDC-5CD6-56ED-4F4D-E2F3EAC8B5D3}"/>
          </ac:picMkLst>
        </pc:picChg>
        <pc:picChg chg="add mod">
          <ac:chgData name="Kuldeepsinh sindha" userId="c3af5b76765f03ed" providerId="LiveId" clId="{757664FF-A78C-429D-908A-A3C2B42B4C96}" dt="2026-03-12T16:59:38.951" v="2305" actId="14100"/>
          <ac:picMkLst>
            <pc:docMk/>
            <pc:sldMk cId="336689339" sldId="275"/>
            <ac:picMk id="7" creationId="{3DCBAE79-C20B-E3B2-E43C-1ABD9AEBF43B}"/>
          </ac:picMkLst>
        </pc:picChg>
        <pc:picChg chg="add mod">
          <ac:chgData name="Kuldeepsinh sindha" userId="c3af5b76765f03ed" providerId="LiveId" clId="{757664FF-A78C-429D-908A-A3C2B42B4C96}" dt="2026-03-12T17:00:51.835" v="2318" actId="1076"/>
          <ac:picMkLst>
            <pc:docMk/>
            <pc:sldMk cId="336689339" sldId="275"/>
            <ac:picMk id="9" creationId="{4A0138E2-2530-939E-CA49-6F88B989B221}"/>
          </ac:picMkLst>
        </pc:picChg>
        <pc:picChg chg="add mod">
          <ac:chgData name="Kuldeepsinh sindha" userId="c3af5b76765f03ed" providerId="LiveId" clId="{757664FF-A78C-429D-908A-A3C2B42B4C96}" dt="2026-03-12T17:03:27.955" v="2323" actId="1076"/>
          <ac:picMkLst>
            <pc:docMk/>
            <pc:sldMk cId="336689339" sldId="275"/>
            <ac:picMk id="11" creationId="{505BB5C7-0C7A-D8B0-3D4D-7DE8FBA9ED81}"/>
          </ac:picMkLst>
        </pc:picChg>
      </pc:sldChg>
      <pc:sldChg chg="addSp delSp modSp new mod">
        <pc:chgData name="Kuldeepsinh sindha" userId="c3af5b76765f03ed" providerId="LiveId" clId="{757664FF-A78C-429D-908A-A3C2B42B4C96}" dt="2026-03-12T17:04:49.092" v="2327" actId="1076"/>
        <pc:sldMkLst>
          <pc:docMk/>
          <pc:sldMk cId="150121437" sldId="276"/>
        </pc:sldMkLst>
        <pc:spChg chg="del">
          <ac:chgData name="Kuldeepsinh sindha" userId="c3af5b76765f03ed" providerId="LiveId" clId="{757664FF-A78C-429D-908A-A3C2B42B4C96}" dt="2026-03-12T17:04:25.063" v="2325" actId="478"/>
          <ac:spMkLst>
            <pc:docMk/>
            <pc:sldMk cId="150121437" sldId="276"/>
            <ac:spMk id="2" creationId="{8253A039-AF97-36DA-1644-1135FF869C55}"/>
          </ac:spMkLst>
        </pc:spChg>
        <pc:spChg chg="del">
          <ac:chgData name="Kuldeepsinh sindha" userId="c3af5b76765f03ed" providerId="LiveId" clId="{757664FF-A78C-429D-908A-A3C2B42B4C96}" dt="2026-03-12T17:04:25.063" v="2325" actId="478"/>
          <ac:spMkLst>
            <pc:docMk/>
            <pc:sldMk cId="150121437" sldId="276"/>
            <ac:spMk id="3" creationId="{6DEBC366-B577-A115-1752-C8B6641A8A46}"/>
          </ac:spMkLst>
        </pc:spChg>
        <pc:picChg chg="add mod">
          <ac:chgData name="Kuldeepsinh sindha" userId="c3af5b76765f03ed" providerId="LiveId" clId="{757664FF-A78C-429D-908A-A3C2B42B4C96}" dt="2026-03-12T17:04:49.092" v="2327" actId="1076"/>
          <ac:picMkLst>
            <pc:docMk/>
            <pc:sldMk cId="150121437" sldId="276"/>
            <ac:picMk id="5" creationId="{3190733F-5C82-EDD1-B0EE-054E1BD02AB5}"/>
          </ac:picMkLst>
        </pc:picChg>
      </pc:sldChg>
      <pc:sldMasterChg chg="modSp setBg modSldLayout">
        <pc:chgData name="Kuldeepsinh sindha" userId="c3af5b76765f03ed" providerId="LiveId" clId="{757664FF-A78C-429D-908A-A3C2B42B4C96}" dt="2026-02-23T17:01:13.982" v="2271"/>
        <pc:sldMasterMkLst>
          <pc:docMk/>
          <pc:sldMasterMk cId="1229831063" sldId="2147483648"/>
        </pc:sldMasterMkLst>
        <pc:spChg chg="mod">
          <ac:chgData name="Kuldeepsinh sindha" userId="c3af5b76765f03ed" providerId="LiveId" clId="{757664FF-A78C-429D-908A-A3C2B42B4C96}" dt="2026-02-22T16:37:38.942" v="187"/>
          <ac:spMkLst>
            <pc:docMk/>
            <pc:sldMasterMk cId="1229831063" sldId="2147483648"/>
            <ac:spMk id="2" creationId="{5F4D7AE6-C3BE-A034-B768-4767093B9ED0}"/>
          </ac:spMkLst>
        </pc:spChg>
        <pc:spChg chg="mod">
          <ac:chgData name="Kuldeepsinh sindha" userId="c3af5b76765f03ed" providerId="LiveId" clId="{757664FF-A78C-429D-908A-A3C2B42B4C96}" dt="2026-02-22T16:37:38.942" v="187"/>
          <ac:spMkLst>
            <pc:docMk/>
            <pc:sldMasterMk cId="1229831063" sldId="2147483648"/>
            <ac:spMk id="3" creationId="{0CD8F7AD-DC54-D612-26EB-C0D643E5A01B}"/>
          </ac:spMkLst>
        </pc:spChg>
        <pc:spChg chg="mod">
          <ac:chgData name="Kuldeepsinh sindha" userId="c3af5b76765f03ed" providerId="LiveId" clId="{757664FF-A78C-429D-908A-A3C2B42B4C96}" dt="2026-02-22T16:37:38.942" v="187"/>
          <ac:spMkLst>
            <pc:docMk/>
            <pc:sldMasterMk cId="1229831063" sldId="2147483648"/>
            <ac:spMk id="4" creationId="{7015916D-0E62-8CF8-ADB1-C3FA99A8B70C}"/>
          </ac:spMkLst>
        </pc:spChg>
        <pc:spChg chg="mod">
          <ac:chgData name="Kuldeepsinh sindha" userId="c3af5b76765f03ed" providerId="LiveId" clId="{757664FF-A78C-429D-908A-A3C2B42B4C96}" dt="2026-02-22T16:37:38.942" v="187"/>
          <ac:spMkLst>
            <pc:docMk/>
            <pc:sldMasterMk cId="1229831063" sldId="2147483648"/>
            <ac:spMk id="5" creationId="{A9BBE623-B94E-D12D-F15A-88D436ACFF44}"/>
          </ac:spMkLst>
        </pc:spChg>
        <pc:spChg chg="mod">
          <ac:chgData name="Kuldeepsinh sindha" userId="c3af5b76765f03ed" providerId="LiveId" clId="{757664FF-A78C-429D-908A-A3C2B42B4C96}" dt="2026-02-22T16:37:38.942" v="187"/>
          <ac:spMkLst>
            <pc:docMk/>
            <pc:sldMasterMk cId="1229831063" sldId="2147483648"/>
            <ac:spMk id="6" creationId="{3F73CB0E-B105-4AD5-15C7-D5717A4DB1E3}"/>
          </ac:spMkLst>
        </pc:spChg>
        <pc:sldLayoutChg chg="modSp setBg">
          <pc:chgData name="Kuldeepsinh sindha" userId="c3af5b76765f03ed" providerId="LiveId" clId="{757664FF-A78C-429D-908A-A3C2B42B4C96}" dt="2026-02-23T17:01:13.982" v="2271"/>
          <pc:sldLayoutMkLst>
            <pc:docMk/>
            <pc:sldMasterMk cId="1229831063" sldId="2147483648"/>
            <pc:sldLayoutMk cId="569820259" sldId="2147483649"/>
          </pc:sldLayoutMkLst>
          <pc:spChg chg="mod">
            <ac:chgData name="Kuldeepsinh sindha" userId="c3af5b76765f03ed" providerId="LiveId" clId="{757664FF-A78C-429D-908A-A3C2B42B4C96}" dt="2026-02-22T16:37:38.942" v="187"/>
            <ac:spMkLst>
              <pc:docMk/>
              <pc:sldMasterMk cId="1229831063" sldId="2147483648"/>
              <pc:sldLayoutMk cId="569820259" sldId="2147483649"/>
              <ac:spMk id="2" creationId="{99A00D20-5F8F-0A94-8031-92772E958901}"/>
            </ac:spMkLst>
          </pc:spChg>
          <pc:spChg chg="mod">
            <ac:chgData name="Kuldeepsinh sindha" userId="c3af5b76765f03ed" providerId="LiveId" clId="{757664FF-A78C-429D-908A-A3C2B42B4C96}" dt="2026-02-22T16:37:38.942" v="187"/>
            <ac:spMkLst>
              <pc:docMk/>
              <pc:sldMasterMk cId="1229831063" sldId="2147483648"/>
              <pc:sldLayoutMk cId="569820259" sldId="2147483649"/>
              <ac:spMk id="3" creationId="{B5E2EC69-3717-4548-10C9-B59AA4FC70E1}"/>
            </ac:spMkLst>
          </pc:spChg>
        </pc:sldLayoutChg>
        <pc:sldLayoutChg chg="setBg">
          <pc:chgData name="Kuldeepsinh sindha" userId="c3af5b76765f03ed" providerId="LiveId" clId="{757664FF-A78C-429D-908A-A3C2B42B4C96}" dt="2026-02-23T17:01:13.982" v="2271"/>
          <pc:sldLayoutMkLst>
            <pc:docMk/>
            <pc:sldMasterMk cId="1229831063" sldId="2147483648"/>
            <pc:sldLayoutMk cId="2738704151" sldId="2147483650"/>
          </pc:sldLayoutMkLst>
        </pc:sldLayoutChg>
        <pc:sldLayoutChg chg="modSp setBg">
          <pc:chgData name="Kuldeepsinh sindha" userId="c3af5b76765f03ed" providerId="LiveId" clId="{757664FF-A78C-429D-908A-A3C2B42B4C96}" dt="2026-02-23T17:01:13.982" v="2271"/>
          <pc:sldLayoutMkLst>
            <pc:docMk/>
            <pc:sldMasterMk cId="1229831063" sldId="2147483648"/>
            <pc:sldLayoutMk cId="282134405" sldId="2147483651"/>
          </pc:sldLayoutMkLst>
          <pc:spChg chg="mod">
            <ac:chgData name="Kuldeepsinh sindha" userId="c3af5b76765f03ed" providerId="LiveId" clId="{757664FF-A78C-429D-908A-A3C2B42B4C96}" dt="2026-02-22T16:37:38.942" v="187"/>
            <ac:spMkLst>
              <pc:docMk/>
              <pc:sldMasterMk cId="1229831063" sldId="2147483648"/>
              <pc:sldLayoutMk cId="282134405" sldId="2147483651"/>
              <ac:spMk id="2" creationId="{097B6BCE-C1AB-9EC0-9174-6E6634F72CFA}"/>
            </ac:spMkLst>
          </pc:spChg>
          <pc:spChg chg="mod">
            <ac:chgData name="Kuldeepsinh sindha" userId="c3af5b76765f03ed" providerId="LiveId" clId="{757664FF-A78C-429D-908A-A3C2B42B4C96}" dt="2026-02-22T16:37:38.942" v="187"/>
            <ac:spMkLst>
              <pc:docMk/>
              <pc:sldMasterMk cId="1229831063" sldId="2147483648"/>
              <pc:sldLayoutMk cId="282134405" sldId="2147483651"/>
              <ac:spMk id="3" creationId="{E575779D-8E4E-4331-0D0C-99EADB6F4977}"/>
            </ac:spMkLst>
          </pc:spChg>
        </pc:sldLayoutChg>
        <pc:sldLayoutChg chg="modSp setBg">
          <pc:chgData name="Kuldeepsinh sindha" userId="c3af5b76765f03ed" providerId="LiveId" clId="{757664FF-A78C-429D-908A-A3C2B42B4C96}" dt="2026-02-23T17:01:13.982" v="2271"/>
          <pc:sldLayoutMkLst>
            <pc:docMk/>
            <pc:sldMasterMk cId="1229831063" sldId="2147483648"/>
            <pc:sldLayoutMk cId="2797577295" sldId="2147483652"/>
          </pc:sldLayoutMkLst>
          <pc:spChg chg="mod">
            <ac:chgData name="Kuldeepsinh sindha" userId="c3af5b76765f03ed" providerId="LiveId" clId="{757664FF-A78C-429D-908A-A3C2B42B4C96}" dt="2026-02-22T16:37:38.942" v="187"/>
            <ac:spMkLst>
              <pc:docMk/>
              <pc:sldMasterMk cId="1229831063" sldId="2147483648"/>
              <pc:sldLayoutMk cId="2797577295" sldId="2147483652"/>
              <ac:spMk id="3" creationId="{9CD1D697-50CB-5401-CAAF-E1F16D8C78EF}"/>
            </ac:spMkLst>
          </pc:spChg>
          <pc:spChg chg="mod">
            <ac:chgData name="Kuldeepsinh sindha" userId="c3af5b76765f03ed" providerId="LiveId" clId="{757664FF-A78C-429D-908A-A3C2B42B4C96}" dt="2026-02-22T16:37:38.942" v="187"/>
            <ac:spMkLst>
              <pc:docMk/>
              <pc:sldMasterMk cId="1229831063" sldId="2147483648"/>
              <pc:sldLayoutMk cId="2797577295" sldId="2147483652"/>
              <ac:spMk id="4" creationId="{F15BB675-789B-5DAD-832C-2839F1FFD60A}"/>
            </ac:spMkLst>
          </pc:spChg>
        </pc:sldLayoutChg>
        <pc:sldLayoutChg chg="modSp setBg">
          <pc:chgData name="Kuldeepsinh sindha" userId="c3af5b76765f03ed" providerId="LiveId" clId="{757664FF-A78C-429D-908A-A3C2B42B4C96}" dt="2026-02-23T17:01:13.982" v="2271"/>
          <pc:sldLayoutMkLst>
            <pc:docMk/>
            <pc:sldMasterMk cId="1229831063" sldId="2147483648"/>
            <pc:sldLayoutMk cId="3303043839" sldId="2147483653"/>
          </pc:sldLayoutMkLst>
          <pc:spChg chg="mod">
            <ac:chgData name="Kuldeepsinh sindha" userId="c3af5b76765f03ed" providerId="LiveId" clId="{757664FF-A78C-429D-908A-A3C2B42B4C96}" dt="2026-02-22T16:37:38.942" v="187"/>
            <ac:spMkLst>
              <pc:docMk/>
              <pc:sldMasterMk cId="1229831063" sldId="2147483648"/>
              <pc:sldLayoutMk cId="3303043839" sldId="2147483653"/>
              <ac:spMk id="2" creationId="{3A62D71E-A465-8C12-DD06-6E04053ECB85}"/>
            </ac:spMkLst>
          </pc:spChg>
          <pc:spChg chg="mod">
            <ac:chgData name="Kuldeepsinh sindha" userId="c3af5b76765f03ed" providerId="LiveId" clId="{757664FF-A78C-429D-908A-A3C2B42B4C96}" dt="2026-02-22T16:37:38.942" v="187"/>
            <ac:spMkLst>
              <pc:docMk/>
              <pc:sldMasterMk cId="1229831063" sldId="2147483648"/>
              <pc:sldLayoutMk cId="3303043839" sldId="2147483653"/>
              <ac:spMk id="3" creationId="{ADB6E62C-DC37-C911-901F-BAAFD1FA0F52}"/>
            </ac:spMkLst>
          </pc:spChg>
          <pc:spChg chg="mod">
            <ac:chgData name="Kuldeepsinh sindha" userId="c3af5b76765f03ed" providerId="LiveId" clId="{757664FF-A78C-429D-908A-A3C2B42B4C96}" dt="2026-02-22T16:37:38.942" v="187"/>
            <ac:spMkLst>
              <pc:docMk/>
              <pc:sldMasterMk cId="1229831063" sldId="2147483648"/>
              <pc:sldLayoutMk cId="3303043839" sldId="2147483653"/>
              <ac:spMk id="4" creationId="{AF07DE51-B990-476E-CB05-C908D837E60A}"/>
            </ac:spMkLst>
          </pc:spChg>
          <pc:spChg chg="mod">
            <ac:chgData name="Kuldeepsinh sindha" userId="c3af5b76765f03ed" providerId="LiveId" clId="{757664FF-A78C-429D-908A-A3C2B42B4C96}" dt="2026-02-22T16:37:38.942" v="187"/>
            <ac:spMkLst>
              <pc:docMk/>
              <pc:sldMasterMk cId="1229831063" sldId="2147483648"/>
              <pc:sldLayoutMk cId="3303043839" sldId="2147483653"/>
              <ac:spMk id="5" creationId="{52D1D848-9856-20E2-F23A-E5C9D34DAA2A}"/>
            </ac:spMkLst>
          </pc:spChg>
          <pc:spChg chg="mod">
            <ac:chgData name="Kuldeepsinh sindha" userId="c3af5b76765f03ed" providerId="LiveId" clId="{757664FF-A78C-429D-908A-A3C2B42B4C96}" dt="2026-02-22T16:37:38.942" v="187"/>
            <ac:spMkLst>
              <pc:docMk/>
              <pc:sldMasterMk cId="1229831063" sldId="2147483648"/>
              <pc:sldLayoutMk cId="3303043839" sldId="2147483653"/>
              <ac:spMk id="6" creationId="{28CB0DFC-042D-3784-AE2A-E389782F9A24}"/>
            </ac:spMkLst>
          </pc:spChg>
        </pc:sldLayoutChg>
        <pc:sldLayoutChg chg="setBg">
          <pc:chgData name="Kuldeepsinh sindha" userId="c3af5b76765f03ed" providerId="LiveId" clId="{757664FF-A78C-429D-908A-A3C2B42B4C96}" dt="2026-02-23T17:01:13.982" v="2271"/>
          <pc:sldLayoutMkLst>
            <pc:docMk/>
            <pc:sldMasterMk cId="1229831063" sldId="2147483648"/>
            <pc:sldLayoutMk cId="1011036348" sldId="2147483654"/>
          </pc:sldLayoutMkLst>
        </pc:sldLayoutChg>
        <pc:sldLayoutChg chg="setBg">
          <pc:chgData name="Kuldeepsinh sindha" userId="c3af5b76765f03ed" providerId="LiveId" clId="{757664FF-A78C-429D-908A-A3C2B42B4C96}" dt="2026-02-23T17:01:13.982" v="2271"/>
          <pc:sldLayoutMkLst>
            <pc:docMk/>
            <pc:sldMasterMk cId="1229831063" sldId="2147483648"/>
            <pc:sldLayoutMk cId="417575837" sldId="2147483655"/>
          </pc:sldLayoutMkLst>
        </pc:sldLayoutChg>
        <pc:sldLayoutChg chg="modSp setBg">
          <pc:chgData name="Kuldeepsinh sindha" userId="c3af5b76765f03ed" providerId="LiveId" clId="{757664FF-A78C-429D-908A-A3C2B42B4C96}" dt="2026-02-23T17:01:13.982" v="2271"/>
          <pc:sldLayoutMkLst>
            <pc:docMk/>
            <pc:sldMasterMk cId="1229831063" sldId="2147483648"/>
            <pc:sldLayoutMk cId="1626964457" sldId="2147483656"/>
          </pc:sldLayoutMkLst>
          <pc:spChg chg="mod">
            <ac:chgData name="Kuldeepsinh sindha" userId="c3af5b76765f03ed" providerId="LiveId" clId="{757664FF-A78C-429D-908A-A3C2B42B4C96}" dt="2026-02-22T16:37:38.942" v="187"/>
            <ac:spMkLst>
              <pc:docMk/>
              <pc:sldMasterMk cId="1229831063" sldId="2147483648"/>
              <pc:sldLayoutMk cId="1626964457" sldId="2147483656"/>
              <ac:spMk id="2" creationId="{C2AEE839-DC2F-4E7B-C39D-A42CDCA3F81A}"/>
            </ac:spMkLst>
          </pc:spChg>
          <pc:spChg chg="mod">
            <ac:chgData name="Kuldeepsinh sindha" userId="c3af5b76765f03ed" providerId="LiveId" clId="{757664FF-A78C-429D-908A-A3C2B42B4C96}" dt="2026-02-22T16:37:38.942" v="187"/>
            <ac:spMkLst>
              <pc:docMk/>
              <pc:sldMasterMk cId="1229831063" sldId="2147483648"/>
              <pc:sldLayoutMk cId="1626964457" sldId="2147483656"/>
              <ac:spMk id="3" creationId="{7D4F1164-BAC1-5FA9-7D86-4FAA89EBAB50}"/>
            </ac:spMkLst>
          </pc:spChg>
          <pc:spChg chg="mod">
            <ac:chgData name="Kuldeepsinh sindha" userId="c3af5b76765f03ed" providerId="LiveId" clId="{757664FF-A78C-429D-908A-A3C2B42B4C96}" dt="2026-02-22T16:37:38.942" v="187"/>
            <ac:spMkLst>
              <pc:docMk/>
              <pc:sldMasterMk cId="1229831063" sldId="2147483648"/>
              <pc:sldLayoutMk cId="1626964457" sldId="2147483656"/>
              <ac:spMk id="4" creationId="{54AAD515-DC84-EF21-15C6-982ABF9C8C54}"/>
            </ac:spMkLst>
          </pc:spChg>
        </pc:sldLayoutChg>
        <pc:sldLayoutChg chg="modSp setBg">
          <pc:chgData name="Kuldeepsinh sindha" userId="c3af5b76765f03ed" providerId="LiveId" clId="{757664FF-A78C-429D-908A-A3C2B42B4C96}" dt="2026-02-23T17:01:13.982" v="2271"/>
          <pc:sldLayoutMkLst>
            <pc:docMk/>
            <pc:sldMasterMk cId="1229831063" sldId="2147483648"/>
            <pc:sldLayoutMk cId="4192837867" sldId="2147483657"/>
          </pc:sldLayoutMkLst>
          <pc:spChg chg="mod">
            <ac:chgData name="Kuldeepsinh sindha" userId="c3af5b76765f03ed" providerId="LiveId" clId="{757664FF-A78C-429D-908A-A3C2B42B4C96}" dt="2026-02-22T16:37:38.942" v="187"/>
            <ac:spMkLst>
              <pc:docMk/>
              <pc:sldMasterMk cId="1229831063" sldId="2147483648"/>
              <pc:sldLayoutMk cId="4192837867" sldId="2147483657"/>
              <ac:spMk id="2" creationId="{1F5E5604-1AD6-1558-293D-0AD9FB1D73D8}"/>
            </ac:spMkLst>
          </pc:spChg>
          <pc:spChg chg="mod">
            <ac:chgData name="Kuldeepsinh sindha" userId="c3af5b76765f03ed" providerId="LiveId" clId="{757664FF-A78C-429D-908A-A3C2B42B4C96}" dt="2026-02-22T16:37:38.942" v="187"/>
            <ac:spMkLst>
              <pc:docMk/>
              <pc:sldMasterMk cId="1229831063" sldId="2147483648"/>
              <pc:sldLayoutMk cId="4192837867" sldId="2147483657"/>
              <ac:spMk id="3" creationId="{406DF632-F9B5-9D07-5464-4895D94FB3DC}"/>
            </ac:spMkLst>
          </pc:spChg>
          <pc:spChg chg="mod">
            <ac:chgData name="Kuldeepsinh sindha" userId="c3af5b76765f03ed" providerId="LiveId" clId="{757664FF-A78C-429D-908A-A3C2B42B4C96}" dt="2026-02-22T16:37:38.942" v="187"/>
            <ac:spMkLst>
              <pc:docMk/>
              <pc:sldMasterMk cId="1229831063" sldId="2147483648"/>
              <pc:sldLayoutMk cId="4192837867" sldId="2147483657"/>
              <ac:spMk id="4" creationId="{92FEE6EB-60DE-87AD-AA26-F8B16E704297}"/>
            </ac:spMkLst>
          </pc:spChg>
        </pc:sldLayoutChg>
        <pc:sldLayoutChg chg="setBg">
          <pc:chgData name="Kuldeepsinh sindha" userId="c3af5b76765f03ed" providerId="LiveId" clId="{757664FF-A78C-429D-908A-A3C2B42B4C96}" dt="2026-02-23T17:01:13.982" v="2271"/>
          <pc:sldLayoutMkLst>
            <pc:docMk/>
            <pc:sldMasterMk cId="1229831063" sldId="2147483648"/>
            <pc:sldLayoutMk cId="308184160" sldId="2147483658"/>
          </pc:sldLayoutMkLst>
        </pc:sldLayoutChg>
        <pc:sldLayoutChg chg="modSp setBg">
          <pc:chgData name="Kuldeepsinh sindha" userId="c3af5b76765f03ed" providerId="LiveId" clId="{757664FF-A78C-429D-908A-A3C2B42B4C96}" dt="2026-02-23T17:01:13.982" v="2271"/>
          <pc:sldLayoutMkLst>
            <pc:docMk/>
            <pc:sldMasterMk cId="1229831063" sldId="2147483648"/>
            <pc:sldLayoutMk cId="1870600552" sldId="2147483659"/>
          </pc:sldLayoutMkLst>
          <pc:spChg chg="mod">
            <ac:chgData name="Kuldeepsinh sindha" userId="c3af5b76765f03ed" providerId="LiveId" clId="{757664FF-A78C-429D-908A-A3C2B42B4C96}" dt="2026-02-22T16:37:38.942" v="187"/>
            <ac:spMkLst>
              <pc:docMk/>
              <pc:sldMasterMk cId="1229831063" sldId="2147483648"/>
              <pc:sldLayoutMk cId="1870600552" sldId="2147483659"/>
              <ac:spMk id="2" creationId="{2DE476F6-829E-8754-4D0C-A5A0D1230A1B}"/>
            </ac:spMkLst>
          </pc:spChg>
          <pc:spChg chg="mod">
            <ac:chgData name="Kuldeepsinh sindha" userId="c3af5b76765f03ed" providerId="LiveId" clId="{757664FF-A78C-429D-908A-A3C2B42B4C96}" dt="2026-02-22T16:37:38.942" v="187"/>
            <ac:spMkLst>
              <pc:docMk/>
              <pc:sldMasterMk cId="1229831063" sldId="2147483648"/>
              <pc:sldLayoutMk cId="1870600552" sldId="2147483659"/>
              <ac:spMk id="3" creationId="{088894A9-19D5-24BE-2D9E-B864351FA77D}"/>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0D20-5F8F-0A94-8031-92772E9589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5E2EC69-3717-4548-10C9-B59AA4FC7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75BC8EB-12FD-AA7D-882A-892BE370F057}"/>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5" name="Footer Placeholder 4">
            <a:extLst>
              <a:ext uri="{FF2B5EF4-FFF2-40B4-BE49-F238E27FC236}">
                <a16:creationId xmlns:a16="http://schemas.microsoft.com/office/drawing/2014/main" id="{93E3596B-4685-49B7-AD51-A09F78E0229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55E44F-DD07-EC02-2AFA-D980F39E7833}"/>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56982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78A6-FD28-79AC-D6C0-CF49D70C592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8CE5349-D474-8EC4-0807-21219EA4D7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B4F0A75-04C3-E45C-302E-93FEAB763108}"/>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5" name="Footer Placeholder 4">
            <a:extLst>
              <a:ext uri="{FF2B5EF4-FFF2-40B4-BE49-F238E27FC236}">
                <a16:creationId xmlns:a16="http://schemas.microsoft.com/office/drawing/2014/main" id="{9953F5B2-66BF-F950-13F7-BAB42229CF1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8E040AD-4707-B1CF-9781-38204DB834E0}"/>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30818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476F6-829E-8754-4D0C-A5A0D1230A1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88894A9-19D5-24BE-2D9E-B864351FA77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20DFBAE-D7A0-D63F-7562-6E4B8025CEF2}"/>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5" name="Footer Placeholder 4">
            <a:extLst>
              <a:ext uri="{FF2B5EF4-FFF2-40B4-BE49-F238E27FC236}">
                <a16:creationId xmlns:a16="http://schemas.microsoft.com/office/drawing/2014/main" id="{E8675F0C-B4B7-9784-5DB5-441753C2175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13BADFD-C704-5746-90F6-7F4B1FD93D27}"/>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187060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B4C0C-D8C7-AD19-F984-75284313C3A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6E74EBA-9B4D-ADC2-B09C-5631E01E3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D20E4FB-EC6B-C2C2-1946-2E86536A2F77}"/>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5" name="Footer Placeholder 4">
            <a:extLst>
              <a:ext uri="{FF2B5EF4-FFF2-40B4-BE49-F238E27FC236}">
                <a16:creationId xmlns:a16="http://schemas.microsoft.com/office/drawing/2014/main" id="{AC6A5552-1C68-D0E6-39E4-94F9B2B8076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1B9E63A-5887-37E2-616A-B3153D88BD71}"/>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273870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6BCE-C1AB-9EC0-9174-6E6634F72CF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575779D-8E4E-4331-0D0C-99EADB6F4977}"/>
              </a:ext>
            </a:extLst>
          </p:cNvPr>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628200-176F-95B7-B3A9-9056BF9FB7F2}"/>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5" name="Footer Placeholder 4">
            <a:extLst>
              <a:ext uri="{FF2B5EF4-FFF2-40B4-BE49-F238E27FC236}">
                <a16:creationId xmlns:a16="http://schemas.microsoft.com/office/drawing/2014/main" id="{E2D9E3AE-8FFA-A4C2-3B37-0D133554D50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BB1E4F-C803-3313-2FB1-D095CEDA858F}"/>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28213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E763-4E15-BC7E-05C7-21D4E66E4D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CD1D697-50CB-5401-CAAF-E1F16D8C78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15BB675-789B-5DAD-832C-2839F1FFD6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DF8E2DE-7F72-9E2A-2800-D299D56C039D}"/>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6" name="Footer Placeholder 5">
            <a:extLst>
              <a:ext uri="{FF2B5EF4-FFF2-40B4-BE49-F238E27FC236}">
                <a16:creationId xmlns:a16="http://schemas.microsoft.com/office/drawing/2014/main" id="{81A327EE-94D1-8684-35AD-DE41606E53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93B1690-E569-B6D6-C138-C7097AA40AA7}"/>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279757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2D71E-A465-8C12-DD06-6E04053ECB85}"/>
              </a:ext>
            </a:extLst>
          </p:cNvPr>
          <p:cNvSpPr>
            <a:spLocks noGrp="1"/>
          </p:cNvSpPr>
          <p:nvPr>
            <p:ph type="title"/>
          </p:nvPr>
        </p:nvSpPr>
        <p:spPr>
          <a:xfrm>
            <a:off x="839788" y="365127"/>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DB6E62C-DC37-C911-901F-BAAFD1FA0F5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7DE51-B990-476E-CB05-C908D837E60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2D1D848-9856-20E2-F23A-E5C9D34DAA2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B0DFC-042D-3784-AE2A-E389782F9A2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8D050BA-DE7A-B1C6-B234-025257B910BA}"/>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8" name="Footer Placeholder 7">
            <a:extLst>
              <a:ext uri="{FF2B5EF4-FFF2-40B4-BE49-F238E27FC236}">
                <a16:creationId xmlns:a16="http://schemas.microsoft.com/office/drawing/2014/main" id="{02D97A85-F7FA-F122-A2E1-871BAFAFCFA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91E3030-21A0-CB38-3D22-58040349D17F}"/>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330304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3543-2B71-E7A5-2FAD-B61D9DE476E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F9DD903-8297-FAD7-595C-3BF3871052A2}"/>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4" name="Footer Placeholder 3">
            <a:extLst>
              <a:ext uri="{FF2B5EF4-FFF2-40B4-BE49-F238E27FC236}">
                <a16:creationId xmlns:a16="http://schemas.microsoft.com/office/drawing/2014/main" id="{4F1811FD-70C5-3B74-6ADE-9AA6A35774F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02F2A94-4262-B63E-3541-57F04E6A8703}"/>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1011036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80D5A-E97C-5894-C305-A85A65D418D7}"/>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3" name="Footer Placeholder 2">
            <a:extLst>
              <a:ext uri="{FF2B5EF4-FFF2-40B4-BE49-F238E27FC236}">
                <a16:creationId xmlns:a16="http://schemas.microsoft.com/office/drawing/2014/main" id="{9DFA9416-1D47-CFC7-92E3-9A48E584408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1F7B39B-C9FC-92C2-8510-7F2133F922FD}"/>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41757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E839-DC2F-4E7B-C39D-A42CDCA3F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D4F1164-BAC1-5FA9-7D86-4FAA89EBAB5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4AAD515-DC84-EF21-15C6-982ABF9C8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13A80D-5726-9FF5-5554-AB6AC7B65BE3}"/>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6" name="Footer Placeholder 5">
            <a:extLst>
              <a:ext uri="{FF2B5EF4-FFF2-40B4-BE49-F238E27FC236}">
                <a16:creationId xmlns:a16="http://schemas.microsoft.com/office/drawing/2014/main" id="{1D2240E9-236F-8A32-B585-590C4A3E12F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D3C6E9D-1502-6867-2065-E77E705369A7}"/>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162696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5604-1AD6-1558-293D-0AD9FB1D7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06DF632-F9B5-9D07-5464-4895D94FB3DC}"/>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2FEE6EB-60DE-87AD-AA26-F8B16E704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0AC64-D204-1668-C9FE-B7BB98604EE9}"/>
              </a:ext>
            </a:extLst>
          </p:cNvPr>
          <p:cNvSpPr>
            <a:spLocks noGrp="1"/>
          </p:cNvSpPr>
          <p:nvPr>
            <p:ph type="dt" sz="half" idx="10"/>
          </p:nvPr>
        </p:nvSpPr>
        <p:spPr/>
        <p:txBody>
          <a:bodyPr/>
          <a:lstStyle/>
          <a:p>
            <a:fld id="{A0189771-7BEB-4431-9898-AA3F5B3DF492}" type="datetimeFigureOut">
              <a:rPr lang="en-IN" smtClean="0"/>
              <a:t>12-03-2026</a:t>
            </a:fld>
            <a:endParaRPr lang="en-IN"/>
          </a:p>
        </p:txBody>
      </p:sp>
      <p:sp>
        <p:nvSpPr>
          <p:cNvPr id="6" name="Footer Placeholder 5">
            <a:extLst>
              <a:ext uri="{FF2B5EF4-FFF2-40B4-BE49-F238E27FC236}">
                <a16:creationId xmlns:a16="http://schemas.microsoft.com/office/drawing/2014/main" id="{7B99BA73-4C19-7726-B62E-6766A114A2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69299E1-4012-73C3-9180-FE4657E8F03C}"/>
              </a:ext>
            </a:extLst>
          </p:cNvPr>
          <p:cNvSpPr>
            <a:spLocks noGrp="1"/>
          </p:cNvSpPr>
          <p:nvPr>
            <p:ph type="sldNum" sz="quarter" idx="12"/>
          </p:nvPr>
        </p:nvSpPr>
        <p:spPr/>
        <p:txBody>
          <a:bodyPr/>
          <a:lstStyle/>
          <a:p>
            <a:fld id="{14EB866B-8038-48A1-AAC4-E498E4135D9C}" type="slidenum">
              <a:rPr lang="en-IN" smtClean="0"/>
              <a:t>‹#›</a:t>
            </a:fld>
            <a:endParaRPr lang="en-IN"/>
          </a:p>
        </p:txBody>
      </p:sp>
    </p:spTree>
    <p:extLst>
      <p:ext uri="{BB962C8B-B14F-4D97-AF65-F5344CB8AC3E}">
        <p14:creationId xmlns:p14="http://schemas.microsoft.com/office/powerpoint/2010/main" val="4192837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4D7AE6-C3BE-A034-B768-4767093B9ED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CD8F7AD-DC54-D612-26EB-C0D643E5A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015916D-0E62-8CF8-ADB1-C3FA99A8B7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189771-7BEB-4431-9898-AA3F5B3DF492}" type="datetimeFigureOut">
              <a:rPr lang="en-IN" smtClean="0"/>
              <a:t>12-03-2026</a:t>
            </a:fld>
            <a:endParaRPr lang="en-IN"/>
          </a:p>
        </p:txBody>
      </p:sp>
      <p:sp>
        <p:nvSpPr>
          <p:cNvPr id="5" name="Footer Placeholder 4">
            <a:extLst>
              <a:ext uri="{FF2B5EF4-FFF2-40B4-BE49-F238E27FC236}">
                <a16:creationId xmlns:a16="http://schemas.microsoft.com/office/drawing/2014/main" id="{A9BBE623-B94E-D12D-F15A-88D436ACFF4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3F73CB0E-B105-4AD5-15C7-D5717A4DB1E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EB866B-8038-48A1-AAC4-E498E4135D9C}" type="slidenum">
              <a:rPr lang="en-IN" smtClean="0"/>
              <a:t>‹#›</a:t>
            </a:fld>
            <a:endParaRPr lang="en-IN"/>
          </a:p>
        </p:txBody>
      </p:sp>
    </p:spTree>
    <p:extLst>
      <p:ext uri="{BB962C8B-B14F-4D97-AF65-F5344CB8AC3E}">
        <p14:creationId xmlns:p14="http://schemas.microsoft.com/office/powerpoint/2010/main" val="1229831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logo on a white background&#10;&#10;AI-generated content may be incorrect.">
            <a:extLst>
              <a:ext uri="{FF2B5EF4-FFF2-40B4-BE49-F238E27FC236}">
                <a16:creationId xmlns:a16="http://schemas.microsoft.com/office/drawing/2014/main" id="{5BC1B08F-F292-3C21-7B7A-CC02250D9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1459600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8D4A34-658D-9E77-BD5B-37684ED78A3C}"/>
              </a:ext>
            </a:extLst>
          </p:cNvPr>
          <p:cNvSpPr txBox="1"/>
          <p:nvPr/>
        </p:nvSpPr>
        <p:spPr>
          <a:xfrm>
            <a:off x="95569" y="246390"/>
            <a:ext cx="6096000" cy="523220"/>
          </a:xfrm>
          <a:prstGeom prst="rect">
            <a:avLst/>
          </a:prstGeom>
          <a:noFill/>
        </p:spPr>
        <p:txBody>
          <a:bodyPr wrap="square">
            <a:spAutoFit/>
          </a:bodyPr>
          <a:lstStyle/>
          <a:p>
            <a:pPr marL="652145" indent="-457200">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Hot Foil Cartons</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sp>
        <p:nvSpPr>
          <p:cNvPr id="5" name="TextBox 4">
            <a:extLst>
              <a:ext uri="{FF2B5EF4-FFF2-40B4-BE49-F238E27FC236}">
                <a16:creationId xmlns:a16="http://schemas.microsoft.com/office/drawing/2014/main" id="{DD6A7B66-69F4-AC0D-F6EF-D611AEB78D01}"/>
              </a:ext>
            </a:extLst>
          </p:cNvPr>
          <p:cNvSpPr txBox="1"/>
          <p:nvPr/>
        </p:nvSpPr>
        <p:spPr>
          <a:xfrm>
            <a:off x="317500" y="1193196"/>
            <a:ext cx="6699250" cy="184665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Elegant looks and high visibility carton</a:t>
            </a:r>
            <a:endParaRPr lang="en-IN" sz="2400" dirty="0">
              <a:solidFill>
                <a:schemeClr val="accent1">
                  <a:lumMod val="75000"/>
                </a:schemeClr>
              </a:solidFill>
            </a:endParaRPr>
          </a:p>
          <a:p>
            <a:pPr marL="285750" indent="-285750">
              <a:buFont typeface="Wingdings" panose="05000000000000000000" pitchFamily="2" charset="2"/>
              <a:buChar char="Ø"/>
            </a:pPr>
            <a:r>
              <a:rPr lang="en-US" sz="2400" dirty="0">
                <a:solidFill>
                  <a:schemeClr val="accent1">
                    <a:lumMod val="75000"/>
                  </a:schemeClr>
                </a:solidFill>
              </a:rPr>
              <a:t>Rich and luxurious feel  </a:t>
            </a:r>
          </a:p>
          <a:p>
            <a:pPr marL="285750" indent="-285750">
              <a:buFont typeface="Wingdings" panose="05000000000000000000" pitchFamily="2" charset="2"/>
              <a:buChar char="Ø"/>
            </a:pPr>
            <a:r>
              <a:rPr lang="en-US" sz="2400" dirty="0">
                <a:solidFill>
                  <a:schemeClr val="accent1">
                    <a:lumMod val="75000"/>
                  </a:schemeClr>
                </a:solidFill>
              </a:rPr>
              <a:t>Foil in varied </a:t>
            </a:r>
            <a:r>
              <a:rPr lang="en-US" sz="2400" dirty="0" err="1">
                <a:solidFill>
                  <a:schemeClr val="accent1">
                    <a:lumMod val="75000"/>
                  </a:schemeClr>
                </a:solidFill>
              </a:rPr>
              <a:t>colours</a:t>
            </a:r>
            <a:endParaRPr lang="en-US" sz="2400" dirty="0">
              <a:solidFill>
                <a:schemeClr val="accent1">
                  <a:lumMod val="75000"/>
                </a:schemeClr>
              </a:solidFill>
            </a:endParaRPr>
          </a:p>
          <a:p>
            <a:pPr marL="285750" indent="-285750">
              <a:buFont typeface="Wingdings" panose="05000000000000000000" pitchFamily="2" charset="2"/>
              <a:buChar char="Ø"/>
            </a:pPr>
            <a:r>
              <a:rPr lang="en-US" sz="2400" dirty="0">
                <a:solidFill>
                  <a:schemeClr val="accent1">
                    <a:lumMod val="75000"/>
                  </a:schemeClr>
                </a:solidFill>
              </a:rPr>
              <a:t>100% Recyclable &amp; Eco-Friendly</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pic>
        <p:nvPicPr>
          <p:cNvPr id="6" name="Image 212">
            <a:extLst>
              <a:ext uri="{FF2B5EF4-FFF2-40B4-BE49-F238E27FC236}">
                <a16:creationId xmlns:a16="http://schemas.microsoft.com/office/drawing/2014/main" id="{DA4BDDFD-9305-413A-4A16-25695E98C173}"/>
              </a:ext>
            </a:extLst>
          </p:cNvPr>
          <p:cNvPicPr>
            <a:picLocks/>
          </p:cNvPicPr>
          <p:nvPr/>
        </p:nvPicPr>
        <p:blipFill>
          <a:blip r:embed="rId2" cstate="print"/>
          <a:stretch>
            <a:fillRect/>
          </a:stretch>
        </p:blipFill>
        <p:spPr>
          <a:xfrm>
            <a:off x="6626244" y="508000"/>
            <a:ext cx="3954670" cy="2390357"/>
          </a:xfrm>
          <a:prstGeom prst="rect">
            <a:avLst/>
          </a:prstGeom>
        </p:spPr>
      </p:pic>
      <p:pic>
        <p:nvPicPr>
          <p:cNvPr id="7" name="Image 229">
            <a:extLst>
              <a:ext uri="{FF2B5EF4-FFF2-40B4-BE49-F238E27FC236}">
                <a16:creationId xmlns:a16="http://schemas.microsoft.com/office/drawing/2014/main" id="{1FA37500-A83C-E3F5-30DC-828B54348400}"/>
              </a:ext>
            </a:extLst>
          </p:cNvPr>
          <p:cNvPicPr>
            <a:picLocks/>
          </p:cNvPicPr>
          <p:nvPr/>
        </p:nvPicPr>
        <p:blipFill>
          <a:blip r:embed="rId3" cstate="print"/>
          <a:stretch>
            <a:fillRect/>
          </a:stretch>
        </p:blipFill>
        <p:spPr>
          <a:xfrm>
            <a:off x="388794" y="3555540"/>
            <a:ext cx="4886112" cy="2901244"/>
          </a:xfrm>
          <a:prstGeom prst="rect">
            <a:avLst/>
          </a:prstGeom>
        </p:spPr>
      </p:pic>
      <p:sp>
        <p:nvSpPr>
          <p:cNvPr id="8" name="TextBox 7">
            <a:extLst>
              <a:ext uri="{FF2B5EF4-FFF2-40B4-BE49-F238E27FC236}">
                <a16:creationId xmlns:a16="http://schemas.microsoft.com/office/drawing/2014/main" id="{9CF3CD2D-A25E-5A77-5CE4-22E3F23E320E}"/>
              </a:ext>
            </a:extLst>
          </p:cNvPr>
          <p:cNvSpPr txBox="1"/>
          <p:nvPr/>
        </p:nvSpPr>
        <p:spPr>
          <a:xfrm>
            <a:off x="5162091" y="3293930"/>
            <a:ext cx="6096000" cy="523220"/>
          </a:xfrm>
          <a:prstGeom prst="rect">
            <a:avLst/>
          </a:prstGeom>
          <a:noFill/>
        </p:spPr>
        <p:txBody>
          <a:bodyPr wrap="square">
            <a:spAutoFit/>
          </a:bodyPr>
          <a:lstStyle/>
          <a:p>
            <a:pPr marL="652145" indent="-457200">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Window Patching Carton</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sp>
        <p:nvSpPr>
          <p:cNvPr id="9" name="TextBox 8">
            <a:extLst>
              <a:ext uri="{FF2B5EF4-FFF2-40B4-BE49-F238E27FC236}">
                <a16:creationId xmlns:a16="http://schemas.microsoft.com/office/drawing/2014/main" id="{DCD3EE19-99AF-B6DD-0415-C581135A45D2}"/>
              </a:ext>
            </a:extLst>
          </p:cNvPr>
          <p:cNvSpPr txBox="1"/>
          <p:nvPr/>
        </p:nvSpPr>
        <p:spPr>
          <a:xfrm>
            <a:off x="5377802" y="4014151"/>
            <a:ext cx="6699250" cy="2215991"/>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Enhance the product visibility</a:t>
            </a:r>
            <a:endParaRPr lang="en-IN" sz="2400" dirty="0">
              <a:solidFill>
                <a:schemeClr val="accent1">
                  <a:lumMod val="75000"/>
                </a:schemeClr>
              </a:solidFill>
            </a:endParaRPr>
          </a:p>
          <a:p>
            <a:pPr marL="285750" indent="-285750">
              <a:buFont typeface="Wingdings" panose="05000000000000000000" pitchFamily="2" charset="2"/>
              <a:buChar char="Ø"/>
            </a:pPr>
            <a:r>
              <a:rPr lang="en-US" sz="2400" dirty="0">
                <a:solidFill>
                  <a:schemeClr val="accent1">
                    <a:lumMod val="75000"/>
                  </a:schemeClr>
                </a:solidFill>
              </a:rPr>
              <a:t>Innovative design and graphics </a:t>
            </a:r>
          </a:p>
          <a:p>
            <a:pPr marL="285750" indent="-285750">
              <a:buFont typeface="Wingdings" panose="05000000000000000000" pitchFamily="2" charset="2"/>
              <a:buChar char="Ø"/>
            </a:pPr>
            <a:r>
              <a:rPr lang="en-US" sz="2400" dirty="0">
                <a:solidFill>
                  <a:schemeClr val="accent1">
                    <a:lumMod val="75000"/>
                  </a:schemeClr>
                </a:solidFill>
              </a:rPr>
              <a:t>Printing </a:t>
            </a:r>
            <a:r>
              <a:rPr lang="en-US" sz="2400" dirty="0" err="1">
                <a:solidFill>
                  <a:schemeClr val="accent1">
                    <a:lumMod val="75000"/>
                  </a:schemeClr>
                </a:solidFill>
              </a:rPr>
              <a:t>upto</a:t>
            </a:r>
            <a:r>
              <a:rPr lang="en-US" sz="2400" dirty="0">
                <a:solidFill>
                  <a:schemeClr val="accent1">
                    <a:lumMod val="75000"/>
                  </a:schemeClr>
                </a:solidFill>
              </a:rPr>
              <a:t> 7 </a:t>
            </a:r>
            <a:r>
              <a:rPr lang="en-US" sz="2400" dirty="0" err="1">
                <a:solidFill>
                  <a:schemeClr val="accent1">
                    <a:lumMod val="75000"/>
                  </a:schemeClr>
                </a:solidFill>
              </a:rPr>
              <a:t>colours</a:t>
            </a:r>
            <a:r>
              <a:rPr lang="en-US" sz="2400" dirty="0">
                <a:solidFill>
                  <a:schemeClr val="accent1">
                    <a:lumMod val="75000"/>
                  </a:schemeClr>
                </a:solidFill>
              </a:rPr>
              <a:t> with UV and Drip-off</a:t>
            </a:r>
          </a:p>
          <a:p>
            <a:pPr marL="285750" indent="-285750">
              <a:buFont typeface="Wingdings" panose="05000000000000000000" pitchFamily="2" charset="2"/>
              <a:buChar char="Ø"/>
            </a:pPr>
            <a:r>
              <a:rPr lang="en-US" sz="2400" dirty="0">
                <a:solidFill>
                  <a:schemeClr val="accent1">
                    <a:lumMod val="75000"/>
                  </a:schemeClr>
                </a:solidFill>
              </a:rPr>
              <a:t>100% Recyclable &amp; Eco-Friendly</a:t>
            </a:r>
          </a:p>
          <a:p>
            <a:pPr marL="285750" indent="-285750">
              <a:buFont typeface="Wingdings" panose="05000000000000000000" pitchFamily="2" charset="2"/>
              <a:buChar char="Ø"/>
            </a:pPr>
            <a:r>
              <a:rPr lang="en-US" sz="2400" dirty="0">
                <a:solidFill>
                  <a:schemeClr val="accent1">
                    <a:lumMod val="75000"/>
                  </a:schemeClr>
                </a:solidFill>
              </a:rPr>
              <a:t>V Notch and face panel window options</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pic>
        <p:nvPicPr>
          <p:cNvPr id="10" name="Image 44">
            <a:extLst>
              <a:ext uri="{FF2B5EF4-FFF2-40B4-BE49-F238E27FC236}">
                <a16:creationId xmlns:a16="http://schemas.microsoft.com/office/drawing/2014/main" id="{2C5A8623-BD53-1D68-713F-1C3C8E46C47F}"/>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196807" y="158690"/>
            <a:ext cx="5270085" cy="776664"/>
          </a:xfrm>
          <a:prstGeom prst="rect">
            <a:avLst/>
          </a:prstGeom>
        </p:spPr>
      </p:pic>
      <p:pic>
        <p:nvPicPr>
          <p:cNvPr id="11" name="Image 44">
            <a:extLst>
              <a:ext uri="{FF2B5EF4-FFF2-40B4-BE49-F238E27FC236}">
                <a16:creationId xmlns:a16="http://schemas.microsoft.com/office/drawing/2014/main" id="{28F84D7F-709C-EFD5-75C5-D75B700991AF}"/>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5377802" y="3203322"/>
            <a:ext cx="5270085" cy="776664"/>
          </a:xfrm>
          <a:prstGeom prst="rect">
            <a:avLst/>
          </a:prstGeom>
        </p:spPr>
      </p:pic>
    </p:spTree>
    <p:extLst>
      <p:ext uri="{BB962C8B-B14F-4D97-AF65-F5344CB8AC3E}">
        <p14:creationId xmlns:p14="http://schemas.microsoft.com/office/powerpoint/2010/main" val="637528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F16F3B-857A-38B4-C310-E3F4A0C7CA1B}"/>
              </a:ext>
            </a:extLst>
          </p:cNvPr>
          <p:cNvSpPr txBox="1"/>
          <p:nvPr/>
        </p:nvSpPr>
        <p:spPr>
          <a:xfrm>
            <a:off x="95569" y="246390"/>
            <a:ext cx="6096000" cy="523220"/>
          </a:xfrm>
          <a:prstGeom prst="rect">
            <a:avLst/>
          </a:prstGeom>
          <a:noFill/>
        </p:spPr>
        <p:txBody>
          <a:bodyPr wrap="square">
            <a:spAutoFit/>
          </a:bodyPr>
          <a:lstStyle/>
          <a:p>
            <a:pPr marL="652145" indent="-457200">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Counter Display</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pic>
        <p:nvPicPr>
          <p:cNvPr id="5" name="Image 250">
            <a:extLst>
              <a:ext uri="{FF2B5EF4-FFF2-40B4-BE49-F238E27FC236}">
                <a16:creationId xmlns:a16="http://schemas.microsoft.com/office/drawing/2014/main" id="{36B84A5F-2390-BCA3-C131-2C8B5A5978C6}"/>
              </a:ext>
            </a:extLst>
          </p:cNvPr>
          <p:cNvPicPr>
            <a:picLocks/>
          </p:cNvPicPr>
          <p:nvPr/>
        </p:nvPicPr>
        <p:blipFill>
          <a:blip r:embed="rId2" cstate="print"/>
          <a:stretch>
            <a:fillRect/>
          </a:stretch>
        </p:blipFill>
        <p:spPr>
          <a:xfrm>
            <a:off x="7141145" y="337340"/>
            <a:ext cx="3458430" cy="2878611"/>
          </a:xfrm>
          <a:prstGeom prst="rect">
            <a:avLst/>
          </a:prstGeom>
        </p:spPr>
      </p:pic>
      <p:sp>
        <p:nvSpPr>
          <p:cNvPr id="6" name="TextBox 5">
            <a:extLst>
              <a:ext uri="{FF2B5EF4-FFF2-40B4-BE49-F238E27FC236}">
                <a16:creationId xmlns:a16="http://schemas.microsoft.com/office/drawing/2014/main" id="{E9B46BA5-ADA7-8679-2FE4-0400A8CCC6B1}"/>
              </a:ext>
            </a:extLst>
          </p:cNvPr>
          <p:cNvSpPr txBox="1"/>
          <p:nvPr/>
        </p:nvSpPr>
        <p:spPr>
          <a:xfrm>
            <a:off x="317500" y="1193196"/>
            <a:ext cx="6699250" cy="184665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Retail pack &amp; Self pack also in supermarket</a:t>
            </a:r>
          </a:p>
          <a:p>
            <a:pPr marL="285750" indent="-285750">
              <a:buFont typeface="Wingdings" panose="05000000000000000000" pitchFamily="2" charset="2"/>
              <a:buChar char="Ø"/>
            </a:pPr>
            <a:r>
              <a:rPr lang="en-US" sz="2400" dirty="0">
                <a:solidFill>
                  <a:schemeClr val="accent1">
                    <a:lumMod val="75000"/>
                  </a:schemeClr>
                </a:solidFill>
              </a:rPr>
              <a:t>Easily transforms to counter display  </a:t>
            </a:r>
          </a:p>
          <a:p>
            <a:pPr marL="285750" indent="-285750">
              <a:buFont typeface="Wingdings" panose="05000000000000000000" pitchFamily="2" charset="2"/>
              <a:buChar char="Ø"/>
            </a:pPr>
            <a:r>
              <a:rPr lang="en-US" sz="2400" dirty="0">
                <a:solidFill>
                  <a:schemeClr val="accent1">
                    <a:lumMod val="75000"/>
                  </a:schemeClr>
                </a:solidFill>
              </a:rPr>
              <a:t>Varied design concepts</a:t>
            </a:r>
          </a:p>
          <a:p>
            <a:pPr marL="285750" indent="-285750">
              <a:buFont typeface="Wingdings" panose="05000000000000000000" pitchFamily="2" charset="2"/>
              <a:buChar char="Ø"/>
            </a:pPr>
            <a:r>
              <a:rPr lang="en-US" sz="2400" dirty="0">
                <a:solidFill>
                  <a:schemeClr val="accent1">
                    <a:lumMod val="75000"/>
                  </a:schemeClr>
                </a:solidFill>
              </a:rPr>
              <a:t>100% Recyclable &amp; Eco-Friendly</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pic>
        <p:nvPicPr>
          <p:cNvPr id="7" name="Image 258">
            <a:extLst>
              <a:ext uri="{FF2B5EF4-FFF2-40B4-BE49-F238E27FC236}">
                <a16:creationId xmlns:a16="http://schemas.microsoft.com/office/drawing/2014/main" id="{017FEFC1-AA1F-B0E8-749B-2782C94BBEA2}"/>
              </a:ext>
            </a:extLst>
          </p:cNvPr>
          <p:cNvPicPr>
            <a:picLocks/>
          </p:cNvPicPr>
          <p:nvPr/>
        </p:nvPicPr>
        <p:blipFill>
          <a:blip r:embed="rId3" cstate="print"/>
          <a:stretch>
            <a:fillRect/>
          </a:stretch>
        </p:blipFill>
        <p:spPr>
          <a:xfrm>
            <a:off x="317500" y="3781277"/>
            <a:ext cx="5069373" cy="2830333"/>
          </a:xfrm>
          <a:prstGeom prst="rect">
            <a:avLst/>
          </a:prstGeom>
        </p:spPr>
      </p:pic>
      <p:sp>
        <p:nvSpPr>
          <p:cNvPr id="8" name="TextBox 7">
            <a:extLst>
              <a:ext uri="{FF2B5EF4-FFF2-40B4-BE49-F238E27FC236}">
                <a16:creationId xmlns:a16="http://schemas.microsoft.com/office/drawing/2014/main" id="{1792EEEC-1C22-FF51-E9E0-825A87480D26}"/>
              </a:ext>
            </a:extLst>
          </p:cNvPr>
          <p:cNvSpPr txBox="1"/>
          <p:nvPr/>
        </p:nvSpPr>
        <p:spPr>
          <a:xfrm>
            <a:off x="5336263" y="3215951"/>
            <a:ext cx="6096000" cy="523220"/>
          </a:xfrm>
          <a:prstGeom prst="rect">
            <a:avLst/>
          </a:prstGeom>
          <a:noFill/>
        </p:spPr>
        <p:txBody>
          <a:bodyPr wrap="square">
            <a:spAutoFit/>
          </a:bodyPr>
          <a:lstStyle/>
          <a:p>
            <a:pPr marL="652145" indent="-457200">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Met-Pet Printed Carton</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sp>
        <p:nvSpPr>
          <p:cNvPr id="9" name="TextBox 8">
            <a:extLst>
              <a:ext uri="{FF2B5EF4-FFF2-40B4-BE49-F238E27FC236}">
                <a16:creationId xmlns:a16="http://schemas.microsoft.com/office/drawing/2014/main" id="{FAB45E37-D4B7-8FE1-DB4F-ECEEE9BF2573}"/>
              </a:ext>
            </a:extLst>
          </p:cNvPr>
          <p:cNvSpPr txBox="1"/>
          <p:nvPr/>
        </p:nvSpPr>
        <p:spPr>
          <a:xfrm>
            <a:off x="5386873" y="4273113"/>
            <a:ext cx="6699250" cy="184665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Auto Lamination Met Pet for high bonding </a:t>
            </a:r>
          </a:p>
          <a:p>
            <a:pPr marL="285750" indent="-285750">
              <a:buFont typeface="Wingdings" panose="05000000000000000000" pitchFamily="2" charset="2"/>
              <a:buChar char="Ø"/>
            </a:pPr>
            <a:r>
              <a:rPr lang="en-US" sz="2400" dirty="0">
                <a:solidFill>
                  <a:schemeClr val="accent1">
                    <a:lumMod val="75000"/>
                  </a:schemeClr>
                </a:solidFill>
              </a:rPr>
              <a:t>Rich &amp; Premium look of Gold &amp; Silver </a:t>
            </a:r>
            <a:r>
              <a:rPr lang="en-US" sz="2400" dirty="0" err="1">
                <a:solidFill>
                  <a:schemeClr val="accent1">
                    <a:lumMod val="75000"/>
                  </a:schemeClr>
                </a:solidFill>
              </a:rPr>
              <a:t>Colour</a:t>
            </a:r>
            <a:endParaRPr lang="en-US" sz="2400" dirty="0">
              <a:solidFill>
                <a:schemeClr val="accent1">
                  <a:lumMod val="75000"/>
                </a:schemeClr>
              </a:solidFill>
            </a:endParaRPr>
          </a:p>
          <a:p>
            <a:pPr marL="285750" indent="-285750">
              <a:buFont typeface="Wingdings" panose="05000000000000000000" pitchFamily="2" charset="2"/>
              <a:buChar char="Ø"/>
            </a:pPr>
            <a:r>
              <a:rPr lang="en-US" sz="2400" dirty="0">
                <a:solidFill>
                  <a:schemeClr val="accent1">
                    <a:lumMod val="75000"/>
                  </a:schemeClr>
                </a:solidFill>
              </a:rPr>
              <a:t>Printing </a:t>
            </a:r>
            <a:r>
              <a:rPr lang="en-US" sz="2400" dirty="0" err="1">
                <a:solidFill>
                  <a:schemeClr val="accent1">
                    <a:lumMod val="75000"/>
                  </a:schemeClr>
                </a:solidFill>
              </a:rPr>
              <a:t>upto</a:t>
            </a:r>
            <a:r>
              <a:rPr lang="en-US" sz="2400" dirty="0">
                <a:solidFill>
                  <a:schemeClr val="accent1">
                    <a:lumMod val="75000"/>
                  </a:schemeClr>
                </a:solidFill>
              </a:rPr>
              <a:t> 6 </a:t>
            </a:r>
            <a:r>
              <a:rPr lang="en-US" sz="2400" dirty="0" err="1">
                <a:solidFill>
                  <a:schemeClr val="accent1">
                    <a:lumMod val="75000"/>
                  </a:schemeClr>
                </a:solidFill>
              </a:rPr>
              <a:t>Colour</a:t>
            </a:r>
            <a:r>
              <a:rPr lang="en-US" sz="2400" dirty="0">
                <a:solidFill>
                  <a:schemeClr val="accent1">
                    <a:lumMod val="75000"/>
                  </a:schemeClr>
                </a:solidFill>
              </a:rPr>
              <a:t> with UV / Drip off </a:t>
            </a:r>
          </a:p>
          <a:p>
            <a:pPr marL="285750" indent="-285750">
              <a:buFont typeface="Wingdings" panose="05000000000000000000" pitchFamily="2" charset="2"/>
              <a:buChar char="Ø"/>
            </a:pPr>
            <a:r>
              <a:rPr lang="en-US" sz="2400" dirty="0">
                <a:solidFill>
                  <a:schemeClr val="accent1">
                    <a:lumMod val="75000"/>
                  </a:schemeClr>
                </a:solidFill>
              </a:rPr>
              <a:t>Innovative Design &amp; Graphic Concepts</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pic>
        <p:nvPicPr>
          <p:cNvPr id="10" name="Image 44">
            <a:extLst>
              <a:ext uri="{FF2B5EF4-FFF2-40B4-BE49-F238E27FC236}">
                <a16:creationId xmlns:a16="http://schemas.microsoft.com/office/drawing/2014/main" id="{DB9689BD-5DE8-4F34-A092-67E9AC701530}"/>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317500" y="149561"/>
            <a:ext cx="5270085" cy="776664"/>
          </a:xfrm>
          <a:prstGeom prst="rect">
            <a:avLst/>
          </a:prstGeom>
        </p:spPr>
      </p:pic>
      <p:pic>
        <p:nvPicPr>
          <p:cNvPr id="11" name="Image 44">
            <a:extLst>
              <a:ext uri="{FF2B5EF4-FFF2-40B4-BE49-F238E27FC236}">
                <a16:creationId xmlns:a16="http://schemas.microsoft.com/office/drawing/2014/main" id="{B6AF1AF8-0CD1-6EBA-3A1A-8FDDAFE0DF4A}"/>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5475963" y="3089229"/>
            <a:ext cx="5270085" cy="776664"/>
          </a:xfrm>
          <a:prstGeom prst="rect">
            <a:avLst/>
          </a:prstGeom>
        </p:spPr>
      </p:pic>
    </p:spTree>
    <p:extLst>
      <p:ext uri="{BB962C8B-B14F-4D97-AF65-F5344CB8AC3E}">
        <p14:creationId xmlns:p14="http://schemas.microsoft.com/office/powerpoint/2010/main" val="1357408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0DB94F-DE58-A25C-47A8-F0EE523FFCBF}"/>
              </a:ext>
            </a:extLst>
          </p:cNvPr>
          <p:cNvSpPr txBox="1"/>
          <p:nvPr/>
        </p:nvSpPr>
        <p:spPr>
          <a:xfrm>
            <a:off x="460310" y="908180"/>
            <a:ext cx="5928049" cy="5447645"/>
          </a:xfrm>
          <a:prstGeom prst="rect">
            <a:avLst/>
          </a:prstGeom>
          <a:noFill/>
        </p:spPr>
        <p:txBody>
          <a:bodyPr wrap="square" rtlCol="0">
            <a:spAutoFit/>
          </a:bodyPr>
          <a:lstStyle/>
          <a:p>
            <a:pPr marL="285750" indent="-285750">
              <a:buFont typeface="Wingdings" panose="05000000000000000000" pitchFamily="2" charset="2"/>
              <a:buChar char="Ø"/>
            </a:pPr>
            <a:r>
              <a:rPr lang="en-IN" sz="2400" dirty="0">
                <a:solidFill>
                  <a:schemeClr val="accent1">
                    <a:lumMod val="75000"/>
                  </a:schemeClr>
                </a:solidFill>
              </a:rPr>
              <a:t>Buckets</a:t>
            </a:r>
            <a:r>
              <a:rPr lang="en-IN" dirty="0"/>
              <a:t> </a:t>
            </a:r>
            <a:r>
              <a:rPr lang="en-IN" sz="2400" dirty="0">
                <a:solidFill>
                  <a:schemeClr val="accent1">
                    <a:lumMod val="75000"/>
                  </a:schemeClr>
                </a:solidFill>
              </a:rPr>
              <a:t>(with lids)</a:t>
            </a:r>
          </a:p>
          <a:p>
            <a:pPr marL="742950" lvl="1" indent="-285750">
              <a:buFont typeface="Courier New" panose="02070309020205020404" pitchFamily="49" charset="0"/>
              <a:buChar char="o"/>
            </a:pPr>
            <a:r>
              <a:rPr lang="en-IN" dirty="0">
                <a:solidFill>
                  <a:schemeClr val="accent1">
                    <a:lumMod val="75000"/>
                  </a:schemeClr>
                </a:solidFill>
              </a:rPr>
              <a:t>1L, 2L, 5L, 10L, 20L, 25L</a:t>
            </a:r>
          </a:p>
          <a:p>
            <a:pPr marL="1200150" lvl="2" indent="-285750">
              <a:buFont typeface="Courier New" panose="02070309020205020404" pitchFamily="49" charset="0"/>
              <a:buChar char="o"/>
            </a:pPr>
            <a:r>
              <a:rPr lang="en-IN" dirty="0">
                <a:solidFill>
                  <a:schemeClr val="accent1">
                    <a:lumMod val="75000"/>
                  </a:schemeClr>
                </a:solidFill>
              </a:rPr>
              <a:t>Paints, chemicals, food storage</a:t>
            </a:r>
          </a:p>
          <a:p>
            <a:pPr marL="285750" indent="-285750">
              <a:buFont typeface="Wingdings" panose="05000000000000000000" pitchFamily="2" charset="2"/>
              <a:buChar char="Ø"/>
            </a:pPr>
            <a:r>
              <a:rPr lang="en-IN" sz="2400" dirty="0">
                <a:solidFill>
                  <a:schemeClr val="accent1">
                    <a:lumMod val="75000"/>
                  </a:schemeClr>
                </a:solidFill>
              </a:rPr>
              <a:t>Medium Containers</a:t>
            </a:r>
          </a:p>
          <a:p>
            <a:pPr marL="742950" lvl="1" indent="-285750">
              <a:buFont typeface="Courier New" panose="02070309020205020404" pitchFamily="49" charset="0"/>
              <a:buChar char="o"/>
            </a:pPr>
            <a:r>
              <a:rPr lang="en-IN" dirty="0">
                <a:solidFill>
                  <a:schemeClr val="accent1">
                    <a:lumMod val="75000"/>
                  </a:schemeClr>
                </a:solidFill>
              </a:rPr>
              <a:t>1L, 2L, 5L, 10L, 20L, 25L</a:t>
            </a:r>
          </a:p>
          <a:p>
            <a:pPr marL="1200150" lvl="2" indent="-285750">
              <a:buFont typeface="Courier New" panose="02070309020205020404" pitchFamily="49" charset="0"/>
              <a:buChar char="o"/>
            </a:pPr>
            <a:r>
              <a:rPr lang="en-IN" dirty="0">
                <a:solidFill>
                  <a:schemeClr val="accent1">
                    <a:lumMod val="75000"/>
                  </a:schemeClr>
                </a:solidFill>
              </a:rPr>
              <a:t>Household liquids, adhesives</a:t>
            </a:r>
          </a:p>
          <a:p>
            <a:pPr marL="285750" indent="-285750">
              <a:buFont typeface="Wingdings" panose="05000000000000000000" pitchFamily="2" charset="2"/>
              <a:buChar char="Ø"/>
            </a:pPr>
            <a:r>
              <a:rPr lang="en-IN" sz="2400" dirty="0">
                <a:solidFill>
                  <a:schemeClr val="accent1">
                    <a:lumMod val="75000"/>
                  </a:schemeClr>
                </a:solidFill>
              </a:rPr>
              <a:t>Small Bottles &amp; Jars</a:t>
            </a:r>
          </a:p>
          <a:p>
            <a:pPr marL="742950" lvl="1" indent="-285750">
              <a:buFont typeface="Courier New" panose="02070309020205020404" pitchFamily="49" charset="0"/>
              <a:buChar char="o"/>
            </a:pPr>
            <a:r>
              <a:rPr lang="en-IN" dirty="0">
                <a:solidFill>
                  <a:schemeClr val="accent1">
                    <a:lumMod val="75000"/>
                  </a:schemeClr>
                </a:solidFill>
              </a:rPr>
              <a:t>100ml, 200ml, 500ml,1L, 5L</a:t>
            </a:r>
          </a:p>
          <a:p>
            <a:pPr marL="1200150" lvl="2" indent="-285750">
              <a:buFont typeface="Courier New" panose="02070309020205020404" pitchFamily="49" charset="0"/>
              <a:buChar char="o"/>
            </a:pPr>
            <a:r>
              <a:rPr lang="en-IN" dirty="0">
                <a:solidFill>
                  <a:schemeClr val="accent1">
                    <a:lumMod val="75000"/>
                  </a:schemeClr>
                </a:solidFill>
              </a:rPr>
              <a:t>Pharmaceuticals, cosmetics, lab use</a:t>
            </a:r>
          </a:p>
          <a:p>
            <a:pPr marL="285750" indent="-285750">
              <a:buFont typeface="Wingdings" panose="05000000000000000000" pitchFamily="2" charset="2"/>
              <a:buChar char="Ø"/>
            </a:pPr>
            <a:r>
              <a:rPr lang="en-IN" sz="2400" dirty="0">
                <a:solidFill>
                  <a:schemeClr val="accent1">
                    <a:lumMod val="75000"/>
                  </a:schemeClr>
                </a:solidFill>
              </a:rPr>
              <a:t>Large Jugs &amp; Canisters</a:t>
            </a:r>
          </a:p>
          <a:p>
            <a:pPr marL="742950" lvl="1" indent="-285750">
              <a:buFont typeface="Courier New" panose="02070309020205020404" pitchFamily="49" charset="0"/>
              <a:buChar char="o"/>
            </a:pPr>
            <a:r>
              <a:rPr lang="en-IN" dirty="0">
                <a:solidFill>
                  <a:schemeClr val="accent1">
                    <a:lumMod val="75000"/>
                  </a:schemeClr>
                </a:solidFill>
              </a:rPr>
              <a:t>5L, 10L, 20L, 30L</a:t>
            </a:r>
          </a:p>
          <a:p>
            <a:pPr marL="1200150" lvl="2" indent="-285750">
              <a:buFont typeface="Courier New" panose="02070309020205020404" pitchFamily="49" charset="0"/>
              <a:buChar char="o"/>
            </a:pPr>
            <a:r>
              <a:rPr lang="en-US" dirty="0">
                <a:solidFill>
                  <a:schemeClr val="accent1">
                    <a:lumMod val="75000"/>
                  </a:schemeClr>
                </a:solidFill>
              </a:rPr>
              <a:t>Industrial liquids, oils, water storage</a:t>
            </a:r>
          </a:p>
          <a:p>
            <a:pPr marL="285750" indent="-285750">
              <a:buFont typeface="Wingdings" panose="05000000000000000000" pitchFamily="2" charset="2"/>
              <a:buChar char="Ø"/>
            </a:pPr>
            <a:r>
              <a:rPr lang="en-US" sz="2400" dirty="0">
                <a:solidFill>
                  <a:schemeClr val="accent1">
                    <a:lumMod val="75000"/>
                  </a:schemeClr>
                </a:solidFill>
              </a:rPr>
              <a:t>Colored Variants (Red, Blue, Green, Yellow, </a:t>
            </a:r>
            <a:r>
              <a:rPr lang="en-US" sz="2400" dirty="0" err="1">
                <a:solidFill>
                  <a:schemeClr val="accent1">
                    <a:lumMod val="75000"/>
                  </a:schemeClr>
                </a:solidFill>
              </a:rPr>
              <a:t>etc</a:t>
            </a:r>
            <a:r>
              <a:rPr lang="en-US" sz="2400" dirty="0">
                <a:solidFill>
                  <a:schemeClr val="accent1">
                    <a:lumMod val="75000"/>
                  </a:schemeClr>
                </a:solidFill>
              </a:rPr>
              <a:t>)</a:t>
            </a:r>
          </a:p>
          <a:p>
            <a:pPr marL="742950" lvl="1" indent="-285750">
              <a:buFont typeface="Courier New" panose="02070309020205020404" pitchFamily="49" charset="0"/>
              <a:buChar char="o"/>
            </a:pPr>
            <a:r>
              <a:rPr lang="en-IN" dirty="0">
                <a:solidFill>
                  <a:schemeClr val="accent1">
                    <a:lumMod val="75000"/>
                  </a:schemeClr>
                </a:solidFill>
              </a:rPr>
              <a:t>Same sizes as above</a:t>
            </a:r>
          </a:p>
          <a:p>
            <a:pPr marL="1200150" lvl="2" indent="-285750">
              <a:buFont typeface="Courier New" panose="02070309020205020404" pitchFamily="49" charset="0"/>
              <a:buChar char="o"/>
            </a:pPr>
            <a:r>
              <a:rPr lang="en-US" dirty="0">
                <a:solidFill>
                  <a:schemeClr val="accent1">
                    <a:lumMod val="75000"/>
                  </a:schemeClr>
                </a:solidFill>
              </a:rPr>
              <a:t>Easy identification, segregation of contents</a:t>
            </a:r>
            <a:endParaRPr lang="en-IN" dirty="0">
              <a:solidFill>
                <a:schemeClr val="accent1">
                  <a:lumMod val="75000"/>
                </a:schemeClr>
              </a:solidFill>
            </a:endParaRPr>
          </a:p>
          <a:p>
            <a:pPr marL="742950" lvl="1" indent="-285750">
              <a:buFont typeface="Wingdings" panose="05000000000000000000" pitchFamily="2" charset="2"/>
              <a:buChar char="Ø"/>
            </a:pPr>
            <a:endParaRPr lang="en-IN" sz="2400" dirty="0">
              <a:solidFill>
                <a:schemeClr val="accent1">
                  <a:lumMod val="75000"/>
                </a:schemeClr>
              </a:solidFill>
            </a:endParaRPr>
          </a:p>
        </p:txBody>
      </p:sp>
      <p:sp>
        <p:nvSpPr>
          <p:cNvPr id="7" name="TextBox 6">
            <a:extLst>
              <a:ext uri="{FF2B5EF4-FFF2-40B4-BE49-F238E27FC236}">
                <a16:creationId xmlns:a16="http://schemas.microsoft.com/office/drawing/2014/main" id="{1B9462D7-99E3-04BB-DF0D-99C9E4CEB23A}"/>
              </a:ext>
            </a:extLst>
          </p:cNvPr>
          <p:cNvSpPr txBox="1"/>
          <p:nvPr/>
        </p:nvSpPr>
        <p:spPr>
          <a:xfrm>
            <a:off x="201463" y="40510"/>
            <a:ext cx="11789073" cy="923330"/>
          </a:xfrm>
          <a:prstGeom prst="rect">
            <a:avLst/>
          </a:prstGeom>
          <a:noFill/>
        </p:spPr>
        <p:txBody>
          <a:bodyPr wrap="square">
            <a:spAutoFit/>
          </a:bodyPr>
          <a:lstStyle/>
          <a:p>
            <a:r>
              <a:rPr lang="en-IN" sz="5400" dirty="0">
                <a:ln w="0"/>
                <a:solidFill>
                  <a:schemeClr val="accent1"/>
                </a:solidFill>
                <a:effectLst>
                  <a:outerShdw blurRad="38100" dist="25400" dir="5400000" algn="ctr" rotWithShape="0">
                    <a:srgbClr val="6E747A">
                      <a:alpha val="43000"/>
                    </a:srgbClr>
                  </a:outerShdw>
                </a:effectLst>
              </a:rPr>
              <a:t>Plastic Division</a:t>
            </a:r>
            <a:endParaRPr lang="en-IN" sz="5400" dirty="0"/>
          </a:p>
        </p:txBody>
      </p:sp>
      <p:pic>
        <p:nvPicPr>
          <p:cNvPr id="8" name="Image 44">
            <a:extLst>
              <a:ext uri="{FF2B5EF4-FFF2-40B4-BE49-F238E27FC236}">
                <a16:creationId xmlns:a16="http://schemas.microsoft.com/office/drawing/2014/main" id="{AC9E1091-4E38-67FD-C27B-1A8265016851}"/>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6788" y="50128"/>
            <a:ext cx="5270085" cy="776664"/>
          </a:xfrm>
          <a:prstGeom prst="rect">
            <a:avLst/>
          </a:prstGeom>
        </p:spPr>
      </p:pic>
      <p:pic>
        <p:nvPicPr>
          <p:cNvPr id="3" name="Picture 2">
            <a:extLst>
              <a:ext uri="{FF2B5EF4-FFF2-40B4-BE49-F238E27FC236}">
                <a16:creationId xmlns:a16="http://schemas.microsoft.com/office/drawing/2014/main" id="{3FD89BD4-C5EE-CC8F-8429-31F7FEC77DEA}"/>
              </a:ext>
            </a:extLst>
          </p:cNvPr>
          <p:cNvPicPr>
            <a:picLocks noChangeAspect="1"/>
          </p:cNvPicPr>
          <p:nvPr/>
        </p:nvPicPr>
        <p:blipFill>
          <a:blip r:embed="rId4">
            <a:extLst>
              <a:ext uri="{28A0092B-C50C-407E-A947-70E740481C1C}">
                <a14:useLocalDpi xmlns:a14="http://schemas.microsoft.com/office/drawing/2010/main" val="0"/>
              </a:ext>
            </a:extLst>
          </a:blip>
          <a:srcRect l="13373" t="5896" r="19083"/>
          <a:stretch>
            <a:fillRect/>
          </a:stretch>
        </p:blipFill>
        <p:spPr>
          <a:xfrm>
            <a:off x="6095999" y="279554"/>
            <a:ext cx="5984846" cy="6034283"/>
          </a:xfrm>
          <a:prstGeom prst="rect">
            <a:avLst/>
          </a:prstGeom>
        </p:spPr>
      </p:pic>
    </p:spTree>
    <p:extLst>
      <p:ext uri="{BB962C8B-B14F-4D97-AF65-F5344CB8AC3E}">
        <p14:creationId xmlns:p14="http://schemas.microsoft.com/office/powerpoint/2010/main" val="4220545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B48BE0-EE1D-7B06-6385-10F37B41B519}"/>
              </a:ext>
            </a:extLst>
          </p:cNvPr>
          <p:cNvGrpSpPr>
            <a:grpSpLocks/>
          </p:cNvGrpSpPr>
          <p:nvPr/>
        </p:nvGrpSpPr>
        <p:grpSpPr>
          <a:xfrm>
            <a:off x="7162800" y="107950"/>
            <a:ext cx="4900613" cy="6642100"/>
            <a:chOff x="0" y="0"/>
            <a:chExt cx="7553325" cy="10287000"/>
          </a:xfrm>
        </p:grpSpPr>
        <p:sp>
          <p:nvSpPr>
            <p:cNvPr id="5" name="Graphic 80">
              <a:extLst>
                <a:ext uri="{FF2B5EF4-FFF2-40B4-BE49-F238E27FC236}">
                  <a16:creationId xmlns:a16="http://schemas.microsoft.com/office/drawing/2014/main" id="{DF1A3E83-65D1-B8A7-A93E-9FF24E2E5E1A}"/>
                </a:ext>
              </a:extLst>
            </p:cNvPr>
            <p:cNvSpPr/>
            <p:nvPr/>
          </p:nvSpPr>
          <p:spPr>
            <a:xfrm>
              <a:off x="1438275" y="0"/>
              <a:ext cx="6115050" cy="10287000"/>
            </a:xfrm>
            <a:custGeom>
              <a:avLst/>
              <a:gdLst/>
              <a:ahLst/>
              <a:cxnLst/>
              <a:rect l="l" t="t" r="r" b="b"/>
              <a:pathLst>
                <a:path w="6115050" h="10287000">
                  <a:moveTo>
                    <a:pt x="6115050" y="0"/>
                  </a:moveTo>
                  <a:lnTo>
                    <a:pt x="0" y="0"/>
                  </a:lnTo>
                  <a:lnTo>
                    <a:pt x="0" y="10287000"/>
                  </a:lnTo>
                  <a:lnTo>
                    <a:pt x="6115050" y="10287000"/>
                  </a:lnTo>
                  <a:lnTo>
                    <a:pt x="6115050" y="0"/>
                  </a:lnTo>
                  <a:close/>
                </a:path>
              </a:pathLst>
            </a:custGeom>
            <a:solidFill>
              <a:srgbClr val="F7D994"/>
            </a:solidFill>
          </p:spPr>
          <p:txBody>
            <a:bodyPr wrap="square" lIns="0" tIns="0" rIns="0" bIns="0" rtlCol="0">
              <a:prstTxWarp prst="textNoShape">
                <a:avLst/>
              </a:prstTxWarp>
              <a:noAutofit/>
            </a:bodyPr>
            <a:lstStyle/>
            <a:p>
              <a:endParaRPr lang="en-IN"/>
            </a:p>
          </p:txBody>
        </p:sp>
        <p:pic>
          <p:nvPicPr>
            <p:cNvPr id="6" name="Image 81">
              <a:extLst>
                <a:ext uri="{FF2B5EF4-FFF2-40B4-BE49-F238E27FC236}">
                  <a16:creationId xmlns:a16="http://schemas.microsoft.com/office/drawing/2014/main" id="{D3BC52C6-C2B3-6ABF-E6D9-408810E0690F}"/>
                </a:ext>
              </a:extLst>
            </p:cNvPr>
            <p:cNvPicPr/>
            <p:nvPr/>
          </p:nvPicPr>
          <p:blipFill>
            <a:blip r:embed="rId2" cstate="print"/>
            <a:stretch>
              <a:fillRect/>
            </a:stretch>
          </p:blipFill>
          <p:spPr>
            <a:xfrm>
              <a:off x="0" y="666750"/>
              <a:ext cx="6886574" cy="8958143"/>
            </a:xfrm>
            <a:prstGeom prst="rect">
              <a:avLst/>
            </a:prstGeom>
          </p:spPr>
        </p:pic>
      </p:grpSp>
      <p:sp>
        <p:nvSpPr>
          <p:cNvPr id="7" name="TextBox 6">
            <a:extLst>
              <a:ext uri="{FF2B5EF4-FFF2-40B4-BE49-F238E27FC236}">
                <a16:creationId xmlns:a16="http://schemas.microsoft.com/office/drawing/2014/main" id="{03513AC1-A8ED-481F-5EAB-E6DD6ED86A49}"/>
              </a:ext>
            </a:extLst>
          </p:cNvPr>
          <p:cNvSpPr txBox="1"/>
          <p:nvPr/>
        </p:nvSpPr>
        <p:spPr>
          <a:xfrm>
            <a:off x="201463" y="40510"/>
            <a:ext cx="11789073" cy="923330"/>
          </a:xfrm>
          <a:prstGeom prst="rect">
            <a:avLst/>
          </a:prstGeom>
          <a:noFill/>
        </p:spPr>
        <p:txBody>
          <a:bodyPr wrap="square">
            <a:spAutoFit/>
          </a:bodyPr>
          <a:lstStyle/>
          <a:p>
            <a:r>
              <a:rPr lang="en-IN" sz="5400" dirty="0">
                <a:ln w="0"/>
                <a:solidFill>
                  <a:schemeClr val="accent1"/>
                </a:solidFill>
                <a:effectLst>
                  <a:outerShdw blurRad="38100" dist="25400" dir="5400000" algn="ctr" rotWithShape="0">
                    <a:srgbClr val="6E747A">
                      <a:alpha val="43000"/>
                    </a:srgbClr>
                  </a:outerShdw>
                </a:effectLst>
              </a:rPr>
              <a:t>Raw Materials</a:t>
            </a:r>
            <a:endParaRPr lang="en-IN" sz="5400" dirty="0"/>
          </a:p>
        </p:txBody>
      </p:sp>
      <p:sp>
        <p:nvSpPr>
          <p:cNvPr id="8" name="TextBox 7">
            <a:extLst>
              <a:ext uri="{FF2B5EF4-FFF2-40B4-BE49-F238E27FC236}">
                <a16:creationId xmlns:a16="http://schemas.microsoft.com/office/drawing/2014/main" id="{F9B8A87A-6C9A-113F-F9C0-B492353B12C0}"/>
              </a:ext>
            </a:extLst>
          </p:cNvPr>
          <p:cNvSpPr txBox="1"/>
          <p:nvPr/>
        </p:nvSpPr>
        <p:spPr>
          <a:xfrm>
            <a:off x="273050" y="1079500"/>
            <a:ext cx="6457161" cy="2246769"/>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1">
                    <a:lumMod val="75000"/>
                  </a:schemeClr>
                </a:solidFill>
              </a:rPr>
              <a:t>Understanding the Importance of HDPE (High‑Density Polyethylene) and PET (</a:t>
            </a:r>
            <a:r>
              <a:rPr kumimoji="0" lang="en-US" altLang="en-US" sz="2000" b="1" i="0" u="none" strike="noStrike" cap="none" normalizeH="0" baseline="0" dirty="0">
                <a:ln>
                  <a:noFill/>
                </a:ln>
                <a:solidFill>
                  <a:schemeClr val="accent1">
                    <a:lumMod val="75000"/>
                  </a:schemeClr>
                </a:solidFill>
                <a:effectLst/>
                <a:latin typeface="Arial" panose="020B0604020202020204" pitchFamily="34" charset="0"/>
              </a:rPr>
              <a:t>Polyethylene Terephthalate)</a:t>
            </a:r>
            <a:r>
              <a:rPr lang="en-US" sz="2000" b="1" dirty="0">
                <a:solidFill>
                  <a:schemeClr val="accent1">
                    <a:lumMod val="75000"/>
                  </a:schemeClr>
                </a:solidFill>
              </a:rPr>
              <a:t>Materials</a:t>
            </a:r>
          </a:p>
          <a:p>
            <a:pPr marL="800100" lvl="1" indent="-342900">
              <a:buFont typeface="Wingdings" panose="05000000000000000000" pitchFamily="2" charset="2"/>
              <a:buChar char="Ø"/>
            </a:pPr>
            <a:r>
              <a:rPr lang="en-US" sz="2000" dirty="0">
                <a:solidFill>
                  <a:schemeClr val="accent1">
                    <a:lumMod val="75000"/>
                  </a:schemeClr>
                </a:solidFill>
              </a:rPr>
              <a:t>From precision‑engineered polymers to eco‑smart packaging — every </a:t>
            </a:r>
            <a:r>
              <a:rPr lang="en-US" sz="2000" dirty="0" err="1">
                <a:solidFill>
                  <a:schemeClr val="accent1">
                    <a:lumMod val="75000"/>
                  </a:schemeClr>
                </a:solidFill>
              </a:rPr>
              <a:t>Ecoversal</a:t>
            </a:r>
            <a:r>
              <a:rPr lang="en-US" sz="2000" dirty="0">
                <a:solidFill>
                  <a:schemeClr val="accent1">
                    <a:lumMod val="75000"/>
                  </a:schemeClr>
                </a:solidFill>
              </a:rPr>
              <a:t> product begins with high‑quality HDPE &amp; PET granules, ensuring durability, safety, and sustainability.</a:t>
            </a:r>
            <a:endParaRPr lang="en-IN" dirty="0">
              <a:solidFill>
                <a:schemeClr val="accent1">
                  <a:lumMod val="75000"/>
                </a:schemeClr>
              </a:solidFill>
            </a:endParaRPr>
          </a:p>
        </p:txBody>
      </p:sp>
      <p:sp>
        <p:nvSpPr>
          <p:cNvPr id="12" name="Rectangle 3">
            <a:extLst>
              <a:ext uri="{FF2B5EF4-FFF2-40B4-BE49-F238E27FC236}">
                <a16:creationId xmlns:a16="http://schemas.microsoft.com/office/drawing/2014/main" id="{EF2F268F-BCBF-374D-F6FA-A97B1EDC5A7E}"/>
              </a:ext>
            </a:extLst>
          </p:cNvPr>
          <p:cNvSpPr>
            <a:spLocks noChangeArrowheads="1"/>
          </p:cNvSpPr>
          <p:nvPr/>
        </p:nvSpPr>
        <p:spPr bwMode="auto">
          <a:xfrm>
            <a:off x="273050" y="3295491"/>
            <a:ext cx="681355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lvl="1" indent="-285750" eaLnBrk="0" fontAlgn="base" hangingPunct="0">
              <a:spcBef>
                <a:spcPct val="0"/>
              </a:spcBef>
              <a:spcAft>
                <a:spcPct val="0"/>
              </a:spcAft>
              <a:buFont typeface="Wingdings" panose="05000000000000000000" pitchFamily="2" charset="2"/>
              <a:buChar char="Ø"/>
            </a:pPr>
            <a:r>
              <a:rPr kumimoji="0" lang="en-US" altLang="en-US" i="0" u="none" strike="noStrike" cap="none" normalizeH="0" baseline="0" dirty="0">
                <a:ln>
                  <a:noFill/>
                </a:ln>
                <a:solidFill>
                  <a:schemeClr val="accent1">
                    <a:lumMod val="75000"/>
                  </a:schemeClr>
                </a:solidFill>
                <a:effectLst/>
                <a:latin typeface="Arial" panose="020B0604020202020204" pitchFamily="34" charset="0"/>
              </a:rPr>
              <a:t>Pellet Size: ~2–5 mm uniform granules </a:t>
            </a:r>
          </a:p>
          <a:p>
            <a:pPr marL="742950" lvl="1" indent="-285750" eaLnBrk="0" fontAlgn="base" hangingPunct="0">
              <a:spcBef>
                <a:spcPct val="0"/>
              </a:spcBef>
              <a:spcAft>
                <a:spcPct val="0"/>
              </a:spcAft>
              <a:buFont typeface="Wingdings" panose="05000000000000000000" pitchFamily="2" charset="2"/>
              <a:buChar char="Ø"/>
            </a:pPr>
            <a:r>
              <a:rPr kumimoji="0" lang="en-US" altLang="en-US" sz="1800" i="0" u="none" strike="noStrike" cap="none" normalizeH="0" baseline="0" dirty="0">
                <a:ln>
                  <a:noFill/>
                </a:ln>
                <a:solidFill>
                  <a:schemeClr val="accent1">
                    <a:lumMod val="75000"/>
                  </a:schemeClr>
                </a:solidFill>
                <a:effectLst/>
                <a:latin typeface="Arial" panose="020B0604020202020204" pitchFamily="34" charset="0"/>
              </a:rPr>
              <a:t>Density: HDPE ~0.94–0.97 g/cm³ PET ~1.38 g/cm³</a:t>
            </a:r>
          </a:p>
          <a:p>
            <a:pPr marL="742950" lvl="1" indent="-285750" eaLnBrk="0" fontAlgn="base" hangingPunct="0">
              <a:spcBef>
                <a:spcPct val="0"/>
              </a:spcBef>
              <a:spcAft>
                <a:spcPct val="0"/>
              </a:spcAft>
              <a:buFont typeface="Wingdings" panose="05000000000000000000" pitchFamily="2" charset="2"/>
              <a:buChar char="Ø"/>
            </a:pPr>
            <a:r>
              <a:rPr kumimoji="0" lang="en-US" altLang="en-US" sz="1800" i="0" u="none" strike="noStrike" cap="none" normalizeH="0" baseline="0" dirty="0">
                <a:ln>
                  <a:noFill/>
                </a:ln>
                <a:solidFill>
                  <a:schemeClr val="accent1">
                    <a:lumMod val="75000"/>
                  </a:schemeClr>
                </a:solidFill>
                <a:effectLst/>
                <a:latin typeface="Arial" panose="020B0604020202020204" pitchFamily="34" charset="0"/>
              </a:rPr>
              <a:t>Melting Point: HDPE ~130–137 °C PET ~250–260 °C</a:t>
            </a:r>
          </a:p>
          <a:p>
            <a:pPr marL="742950" lvl="1" indent="-285750" eaLnBrk="0" fontAlgn="base" hangingPunct="0">
              <a:spcBef>
                <a:spcPct val="0"/>
              </a:spcBef>
              <a:spcAft>
                <a:spcPct val="0"/>
              </a:spcAft>
              <a:buFont typeface="Wingdings" panose="05000000000000000000" pitchFamily="2" charset="2"/>
              <a:buChar char="Ø"/>
            </a:pPr>
            <a:r>
              <a:rPr kumimoji="0" lang="en-US" altLang="en-US" sz="1800" i="0" u="none" strike="noStrike" cap="none" normalizeH="0" baseline="0" dirty="0">
                <a:ln>
                  <a:noFill/>
                </a:ln>
                <a:solidFill>
                  <a:schemeClr val="accent1">
                    <a:lumMod val="75000"/>
                  </a:schemeClr>
                </a:solidFill>
                <a:effectLst/>
                <a:latin typeface="Arial" panose="020B0604020202020204" pitchFamily="34" charset="0"/>
              </a:rPr>
              <a:t>Applications: </a:t>
            </a:r>
          </a:p>
          <a:p>
            <a:pPr marL="1200150" lvl="2" indent="-285750" eaLnBrk="0" fontAlgn="base" hangingPunct="0">
              <a:spcBef>
                <a:spcPct val="0"/>
              </a:spcBef>
              <a:spcAft>
                <a:spcPct val="0"/>
              </a:spcAft>
              <a:buFont typeface="Wingdings" panose="05000000000000000000" pitchFamily="2" charset="2"/>
              <a:buChar char="Ø"/>
            </a:pPr>
            <a:r>
              <a:rPr kumimoji="0" lang="en-US" altLang="en-US" i="0" u="none" strike="noStrike" cap="none" normalizeH="0" baseline="0" dirty="0">
                <a:ln>
                  <a:noFill/>
                </a:ln>
                <a:solidFill>
                  <a:schemeClr val="accent1">
                    <a:lumMod val="75000"/>
                  </a:schemeClr>
                </a:solidFill>
                <a:effectLst/>
                <a:latin typeface="Arial" panose="020B0604020202020204" pitchFamily="34" charset="0"/>
              </a:rPr>
              <a:t>Buckets, jugs, bottles, and canisters </a:t>
            </a:r>
          </a:p>
          <a:p>
            <a:pPr marL="1200150" lvl="2" indent="-285750" eaLnBrk="0" fontAlgn="base" hangingPunct="0">
              <a:spcBef>
                <a:spcPct val="0"/>
              </a:spcBef>
              <a:spcAft>
                <a:spcPct val="0"/>
              </a:spcAft>
              <a:buFont typeface="Wingdings" panose="05000000000000000000" pitchFamily="2" charset="2"/>
              <a:buChar char="Ø"/>
            </a:pPr>
            <a:r>
              <a:rPr kumimoji="0" lang="en-US" altLang="en-US" sz="1800" i="0" u="none" strike="noStrike" cap="none" normalizeH="0" baseline="0" dirty="0">
                <a:ln>
                  <a:noFill/>
                </a:ln>
                <a:solidFill>
                  <a:schemeClr val="accent1">
                    <a:lumMod val="75000"/>
                  </a:schemeClr>
                </a:solidFill>
                <a:effectLst/>
                <a:latin typeface="Arial" panose="020B0604020202020204" pitchFamily="34" charset="0"/>
              </a:rPr>
              <a:t>Corrugated box coatings and laminations </a:t>
            </a:r>
          </a:p>
          <a:p>
            <a:pPr marL="1200150" lvl="2" indent="-285750" eaLnBrk="0" fontAlgn="base" hangingPunct="0">
              <a:spcBef>
                <a:spcPct val="0"/>
              </a:spcBef>
              <a:spcAft>
                <a:spcPct val="0"/>
              </a:spcAft>
              <a:buFont typeface="Wingdings" panose="05000000000000000000" pitchFamily="2" charset="2"/>
              <a:buChar char="Ø"/>
            </a:pPr>
            <a:r>
              <a:rPr kumimoji="0" lang="en-US" altLang="en-US" sz="1800" i="0" u="none" strike="noStrike" cap="none" normalizeH="0" baseline="0" dirty="0">
                <a:ln>
                  <a:noFill/>
                </a:ln>
                <a:solidFill>
                  <a:schemeClr val="accent1">
                    <a:lumMod val="75000"/>
                  </a:schemeClr>
                </a:solidFill>
                <a:effectLst/>
                <a:latin typeface="Arial" panose="020B0604020202020204" pitchFamily="34" charset="0"/>
              </a:rPr>
              <a:t>Food‑grade and pharma packaging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i="0" u="none" strike="noStrike" cap="none" normalizeH="0" baseline="0" dirty="0">
              <a:ln>
                <a:noFill/>
              </a:ln>
              <a:solidFill>
                <a:schemeClr val="accent1">
                  <a:lumMod val="75000"/>
                </a:schemeClr>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800" i="0" u="none" strike="noStrike" cap="none" normalizeH="0" baseline="0" dirty="0">
                <a:ln>
                  <a:noFill/>
                </a:ln>
                <a:solidFill>
                  <a:schemeClr val="accent1">
                    <a:lumMod val="75000"/>
                  </a:schemeClr>
                </a:solidFill>
                <a:effectLst/>
                <a:latin typeface="Arial" panose="020B0604020202020204" pitchFamily="34" charset="0"/>
              </a:rPr>
              <a:t>Eco Features: 100% recyclable, low environmental footprint, customizable with non‑toxic colorants </a:t>
            </a:r>
          </a:p>
        </p:txBody>
      </p:sp>
      <p:pic>
        <p:nvPicPr>
          <p:cNvPr id="13" name="Image 44">
            <a:extLst>
              <a:ext uri="{FF2B5EF4-FFF2-40B4-BE49-F238E27FC236}">
                <a16:creationId xmlns:a16="http://schemas.microsoft.com/office/drawing/2014/main" id="{5F525F9F-F83B-5645-3274-242ED5A017F4}"/>
              </a:ext>
            </a:extLst>
          </p:cNvPr>
          <p:cNvPicPr/>
          <p:nvPr/>
        </p:nvPicPr>
        <p:blipFill>
          <a:blip r:embed="rId3" cstate="print">
            <a:alphaModFix amt="20000"/>
            <a:grayscl/>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16788" y="50128"/>
            <a:ext cx="5270085" cy="776664"/>
          </a:xfrm>
          <a:prstGeom prst="rect">
            <a:avLst/>
          </a:prstGeom>
        </p:spPr>
      </p:pic>
    </p:spTree>
    <p:extLst>
      <p:ext uri="{BB962C8B-B14F-4D97-AF65-F5344CB8AC3E}">
        <p14:creationId xmlns:p14="http://schemas.microsoft.com/office/powerpoint/2010/main" val="22925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22894A-9028-917D-6AD2-2FD3980F1123}"/>
              </a:ext>
            </a:extLst>
          </p:cNvPr>
          <p:cNvSpPr txBox="1"/>
          <p:nvPr/>
        </p:nvSpPr>
        <p:spPr>
          <a:xfrm>
            <a:off x="150663" y="0"/>
            <a:ext cx="11789073" cy="923330"/>
          </a:xfrm>
          <a:prstGeom prst="rect">
            <a:avLst/>
          </a:prstGeom>
          <a:noFill/>
        </p:spPr>
        <p:txBody>
          <a:bodyPr wrap="square">
            <a:spAutoFit/>
          </a:bodyPr>
          <a:lstStyle/>
          <a:p>
            <a:r>
              <a:rPr lang="en-IN" sz="5400" dirty="0"/>
              <a:t>🏭 </a:t>
            </a:r>
            <a:r>
              <a:rPr lang="en-IN" sz="5400" dirty="0" err="1">
                <a:ln w="0"/>
                <a:solidFill>
                  <a:schemeClr val="accent1"/>
                </a:solidFill>
                <a:effectLst>
                  <a:outerShdw blurRad="38100" dist="25400" dir="5400000" algn="ctr" rotWithShape="0">
                    <a:srgbClr val="6E747A">
                      <a:alpha val="43000"/>
                    </a:srgbClr>
                  </a:outerShdw>
                </a:effectLst>
              </a:rPr>
              <a:t>Infarstructure</a:t>
            </a:r>
            <a:r>
              <a:rPr lang="en-IN" sz="5400" dirty="0">
                <a:ln w="0"/>
                <a:solidFill>
                  <a:schemeClr val="accent1"/>
                </a:solidFill>
                <a:effectLst>
                  <a:outerShdw blurRad="38100" dist="25400" dir="5400000" algn="ctr" rotWithShape="0">
                    <a:srgbClr val="6E747A">
                      <a:alpha val="43000"/>
                    </a:srgbClr>
                  </a:outerShdw>
                </a:effectLst>
              </a:rPr>
              <a:t> &amp; Technology</a:t>
            </a:r>
            <a:endParaRPr lang="en-IN" sz="5400" dirty="0"/>
          </a:p>
        </p:txBody>
      </p:sp>
      <p:sp>
        <p:nvSpPr>
          <p:cNvPr id="8" name="TextBox 7">
            <a:extLst>
              <a:ext uri="{FF2B5EF4-FFF2-40B4-BE49-F238E27FC236}">
                <a16:creationId xmlns:a16="http://schemas.microsoft.com/office/drawing/2014/main" id="{904B777B-7734-3A37-AF7E-906B7AB7A388}"/>
              </a:ext>
            </a:extLst>
          </p:cNvPr>
          <p:cNvSpPr txBox="1"/>
          <p:nvPr/>
        </p:nvSpPr>
        <p:spPr>
          <a:xfrm>
            <a:off x="341312" y="993686"/>
            <a:ext cx="10923587" cy="1015663"/>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accent1">
                    <a:lumMod val="75000"/>
                  </a:schemeClr>
                </a:solidFill>
              </a:rPr>
              <a:t>Ecoversal</a:t>
            </a:r>
            <a:r>
              <a:rPr lang="en-US" sz="2000" b="1" dirty="0">
                <a:solidFill>
                  <a:schemeClr val="accent1">
                    <a:lumMod val="75000"/>
                  </a:schemeClr>
                </a:solidFill>
              </a:rPr>
              <a:t> Plast Pvt Ltd utilizes cutting‑edge technology in our advanced manufacturing unit, ensuring efficient production of durable HDPE and PET containers tailored to diverse industrial needs.</a:t>
            </a:r>
          </a:p>
        </p:txBody>
      </p:sp>
      <p:pic>
        <p:nvPicPr>
          <p:cNvPr id="15" name="Image 44">
            <a:extLst>
              <a:ext uri="{FF2B5EF4-FFF2-40B4-BE49-F238E27FC236}">
                <a16:creationId xmlns:a16="http://schemas.microsoft.com/office/drawing/2014/main" id="{54C916E1-E023-5F80-09A6-547C535DDBFE}"/>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341312" y="97523"/>
            <a:ext cx="10094012" cy="776664"/>
          </a:xfrm>
          <a:prstGeom prst="rect">
            <a:avLst/>
          </a:prstGeom>
        </p:spPr>
      </p:pic>
      <p:pic>
        <p:nvPicPr>
          <p:cNvPr id="5" name="Picture 4">
            <a:extLst>
              <a:ext uri="{FF2B5EF4-FFF2-40B4-BE49-F238E27FC236}">
                <a16:creationId xmlns:a16="http://schemas.microsoft.com/office/drawing/2014/main" id="{4652EE8C-6F0F-4C9E-AFD1-8537D81D8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129" y="2175133"/>
            <a:ext cx="7513543" cy="4094337"/>
          </a:xfrm>
          <a:prstGeom prst="rect">
            <a:avLst/>
          </a:prstGeom>
        </p:spPr>
      </p:pic>
    </p:spTree>
    <p:extLst>
      <p:ext uri="{BB962C8B-B14F-4D97-AF65-F5344CB8AC3E}">
        <p14:creationId xmlns:p14="http://schemas.microsoft.com/office/powerpoint/2010/main" val="23103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93FDC-5CD6-56ED-4F4D-E2F3EAC8B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42" y="3654347"/>
            <a:ext cx="4121014" cy="2982313"/>
          </a:xfrm>
          <a:prstGeom prst="rect">
            <a:avLst/>
          </a:prstGeom>
        </p:spPr>
      </p:pic>
      <p:pic>
        <p:nvPicPr>
          <p:cNvPr id="7" name="Picture 6">
            <a:extLst>
              <a:ext uri="{FF2B5EF4-FFF2-40B4-BE49-F238E27FC236}">
                <a16:creationId xmlns:a16="http://schemas.microsoft.com/office/drawing/2014/main" id="{3DCBAE79-C20B-E3B2-E43C-1ABD9AEB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79" y="118097"/>
            <a:ext cx="6113952" cy="3409960"/>
          </a:xfrm>
          <a:prstGeom prst="rect">
            <a:avLst/>
          </a:prstGeom>
        </p:spPr>
      </p:pic>
      <p:pic>
        <p:nvPicPr>
          <p:cNvPr id="9" name="Picture 8">
            <a:extLst>
              <a:ext uri="{FF2B5EF4-FFF2-40B4-BE49-F238E27FC236}">
                <a16:creationId xmlns:a16="http://schemas.microsoft.com/office/drawing/2014/main" id="{4A0138E2-2530-939E-CA49-6F88B989B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432" y="3377591"/>
            <a:ext cx="4699512" cy="3400963"/>
          </a:xfrm>
          <a:prstGeom prst="rect">
            <a:avLst/>
          </a:prstGeom>
        </p:spPr>
      </p:pic>
      <p:pic>
        <p:nvPicPr>
          <p:cNvPr id="11" name="Picture 10">
            <a:extLst>
              <a:ext uri="{FF2B5EF4-FFF2-40B4-BE49-F238E27FC236}">
                <a16:creationId xmlns:a16="http://schemas.microsoft.com/office/drawing/2014/main" id="{505BB5C7-0C7A-D8B0-3D4D-7DE8FBA9E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6980" y="118097"/>
            <a:ext cx="4365029" cy="3158903"/>
          </a:xfrm>
          <a:prstGeom prst="rect">
            <a:avLst/>
          </a:prstGeom>
        </p:spPr>
      </p:pic>
    </p:spTree>
    <p:extLst>
      <p:ext uri="{BB962C8B-B14F-4D97-AF65-F5344CB8AC3E}">
        <p14:creationId xmlns:p14="http://schemas.microsoft.com/office/powerpoint/2010/main" val="33668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90733F-5C82-EDD1-B0EE-054E1BD02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4" y="0"/>
            <a:ext cx="12126516" cy="6858000"/>
          </a:xfrm>
          <a:prstGeom prst="rect">
            <a:avLst/>
          </a:prstGeom>
        </p:spPr>
      </p:pic>
    </p:spTree>
    <p:extLst>
      <p:ext uri="{BB962C8B-B14F-4D97-AF65-F5344CB8AC3E}">
        <p14:creationId xmlns:p14="http://schemas.microsoft.com/office/powerpoint/2010/main" val="150121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44">
            <a:extLst>
              <a:ext uri="{FF2B5EF4-FFF2-40B4-BE49-F238E27FC236}">
                <a16:creationId xmlns:a16="http://schemas.microsoft.com/office/drawing/2014/main" id="{BEF08668-D315-92B3-77F8-125D97A97DA3}"/>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6788" y="50128"/>
            <a:ext cx="4036112" cy="776664"/>
          </a:xfrm>
          <a:prstGeom prst="rect">
            <a:avLst/>
          </a:prstGeom>
        </p:spPr>
      </p:pic>
      <p:sp>
        <p:nvSpPr>
          <p:cNvPr id="5" name="TextBox 4">
            <a:extLst>
              <a:ext uri="{FF2B5EF4-FFF2-40B4-BE49-F238E27FC236}">
                <a16:creationId xmlns:a16="http://schemas.microsoft.com/office/drawing/2014/main" id="{7B2B034D-90E5-32E1-E69E-B2180FB55490}"/>
              </a:ext>
            </a:extLst>
          </p:cNvPr>
          <p:cNvSpPr txBox="1"/>
          <p:nvPr/>
        </p:nvSpPr>
        <p:spPr>
          <a:xfrm>
            <a:off x="150663" y="0"/>
            <a:ext cx="3938737" cy="923330"/>
          </a:xfrm>
          <a:prstGeom prst="rect">
            <a:avLst/>
          </a:prstGeom>
          <a:noFill/>
        </p:spPr>
        <p:txBody>
          <a:bodyPr wrap="square">
            <a:spAutoFit/>
          </a:bodyPr>
          <a:lstStyle/>
          <a:p>
            <a:r>
              <a:rPr lang="en-IN" sz="5400" dirty="0">
                <a:solidFill>
                  <a:schemeClr val="accent1">
                    <a:lumMod val="75000"/>
                  </a:schemeClr>
                </a:solidFill>
              </a:rPr>
              <a:t>Our Quality </a:t>
            </a:r>
          </a:p>
        </p:txBody>
      </p:sp>
      <p:sp>
        <p:nvSpPr>
          <p:cNvPr id="17" name="TextBox 16">
            <a:extLst>
              <a:ext uri="{FF2B5EF4-FFF2-40B4-BE49-F238E27FC236}">
                <a16:creationId xmlns:a16="http://schemas.microsoft.com/office/drawing/2014/main" id="{1116D048-8755-2B7E-2731-83482662CB49}"/>
              </a:ext>
            </a:extLst>
          </p:cNvPr>
          <p:cNvSpPr txBox="1"/>
          <p:nvPr/>
        </p:nvSpPr>
        <p:spPr>
          <a:xfrm>
            <a:off x="0" y="923330"/>
            <a:ext cx="6181724" cy="400110"/>
          </a:xfrm>
          <a:prstGeom prst="rect">
            <a:avLst/>
          </a:prstGeom>
          <a:noFill/>
        </p:spPr>
        <p:txBody>
          <a:bodyPr wrap="square">
            <a:spAutoFit/>
          </a:bodyPr>
          <a:lstStyle/>
          <a:p>
            <a:pPr marL="482600" indent="-285750">
              <a:spcBef>
                <a:spcPts val="5"/>
              </a:spcBef>
              <a:buFont typeface="Wingdings" panose="05000000000000000000" pitchFamily="2" charset="2"/>
              <a:buChar char="q"/>
            </a:pPr>
            <a:r>
              <a:rPr lang="en-US" sz="2000" b="1" dirty="0">
                <a:solidFill>
                  <a:schemeClr val="accent1">
                    <a:lumMod val="75000"/>
                  </a:schemeClr>
                </a:solidFill>
              </a:rPr>
              <a:t>QUALITY </a:t>
            </a:r>
            <a:r>
              <a:rPr lang="en-US" sz="2000" b="1" kern="0" dirty="0">
                <a:solidFill>
                  <a:schemeClr val="accent1">
                    <a:lumMod val="75000"/>
                  </a:schemeClr>
                </a:solidFill>
                <a:effectLst/>
                <a:latin typeface="Segoe UI Semibold" panose="020B0702040204020203" pitchFamily="34" charset="0"/>
                <a:ea typeface="Segoe UI Semibold" panose="020B0702040204020203" pitchFamily="34" charset="0"/>
              </a:rPr>
              <a:t>IS</a:t>
            </a:r>
            <a:r>
              <a:rPr lang="en-US" sz="2000" b="1" kern="0" spc="-50" dirty="0">
                <a:solidFill>
                  <a:schemeClr val="accent1">
                    <a:lumMod val="75000"/>
                  </a:schemeClr>
                </a:solidFill>
                <a:effectLst/>
                <a:latin typeface="Segoe UI Semibold" panose="020B0702040204020203" pitchFamily="34" charset="0"/>
                <a:ea typeface="Segoe UI Semibold" panose="020B0702040204020203" pitchFamily="34" charset="0"/>
              </a:rPr>
              <a:t> </a:t>
            </a:r>
            <a:r>
              <a:rPr lang="en-US" sz="2000" b="1" kern="0" dirty="0">
                <a:solidFill>
                  <a:schemeClr val="accent1">
                    <a:lumMod val="75000"/>
                  </a:schemeClr>
                </a:solidFill>
                <a:effectLst/>
                <a:latin typeface="Segoe UI Semibold" panose="020B0702040204020203" pitchFamily="34" charset="0"/>
                <a:ea typeface="Segoe UI Semibold" panose="020B0702040204020203" pitchFamily="34" charset="0"/>
              </a:rPr>
              <a:t>NOT</a:t>
            </a:r>
            <a:r>
              <a:rPr lang="en-US" sz="2000" b="1" kern="0" spc="-50" dirty="0">
                <a:solidFill>
                  <a:schemeClr val="accent1">
                    <a:lumMod val="75000"/>
                  </a:schemeClr>
                </a:solidFill>
                <a:effectLst/>
                <a:latin typeface="Segoe UI Semibold" panose="020B0702040204020203" pitchFamily="34" charset="0"/>
                <a:ea typeface="Segoe UI Semibold" panose="020B0702040204020203" pitchFamily="34" charset="0"/>
              </a:rPr>
              <a:t> </a:t>
            </a:r>
            <a:r>
              <a:rPr lang="en-US" sz="2000" b="1" kern="0" dirty="0">
                <a:solidFill>
                  <a:schemeClr val="accent1">
                    <a:lumMod val="75000"/>
                  </a:schemeClr>
                </a:solidFill>
                <a:effectLst/>
                <a:latin typeface="Segoe UI Semibold" panose="020B0702040204020203" pitchFamily="34" charset="0"/>
                <a:ea typeface="Segoe UI Semibold" panose="020B0702040204020203" pitchFamily="34" charset="0"/>
              </a:rPr>
              <a:t>AN</a:t>
            </a:r>
            <a:r>
              <a:rPr lang="en-US" sz="2000" b="1" kern="0" spc="-50" dirty="0">
                <a:solidFill>
                  <a:schemeClr val="accent1">
                    <a:lumMod val="75000"/>
                  </a:schemeClr>
                </a:solidFill>
                <a:effectLst/>
                <a:latin typeface="Segoe UI Semibold" panose="020B0702040204020203" pitchFamily="34" charset="0"/>
                <a:ea typeface="Segoe UI Semibold" panose="020B0702040204020203" pitchFamily="34" charset="0"/>
              </a:rPr>
              <a:t> </a:t>
            </a:r>
            <a:r>
              <a:rPr lang="en-US" sz="2000" b="1" kern="0" dirty="0">
                <a:solidFill>
                  <a:schemeClr val="accent1">
                    <a:lumMod val="75000"/>
                  </a:schemeClr>
                </a:solidFill>
                <a:effectLst/>
                <a:latin typeface="Segoe UI Semibold" panose="020B0702040204020203" pitchFamily="34" charset="0"/>
                <a:ea typeface="Segoe UI Semibold" panose="020B0702040204020203" pitchFamily="34" charset="0"/>
              </a:rPr>
              <a:t>ACT,</a:t>
            </a:r>
            <a:r>
              <a:rPr lang="en-US" sz="2000" b="1" kern="0" spc="-50" dirty="0">
                <a:solidFill>
                  <a:schemeClr val="accent1">
                    <a:lumMod val="75000"/>
                  </a:schemeClr>
                </a:solidFill>
                <a:effectLst/>
                <a:latin typeface="Segoe UI Semibold" panose="020B0702040204020203" pitchFamily="34" charset="0"/>
                <a:ea typeface="Segoe UI Semibold" panose="020B0702040204020203" pitchFamily="34" charset="0"/>
              </a:rPr>
              <a:t> </a:t>
            </a:r>
            <a:r>
              <a:rPr lang="en-US" sz="2000" b="1" kern="0" dirty="0">
                <a:solidFill>
                  <a:schemeClr val="accent1">
                    <a:lumMod val="75000"/>
                  </a:schemeClr>
                </a:solidFill>
                <a:effectLst/>
                <a:latin typeface="Segoe UI Semibold" panose="020B0702040204020203" pitchFamily="34" charset="0"/>
                <a:ea typeface="Segoe UI Semibold" panose="020B0702040204020203" pitchFamily="34" charset="0"/>
              </a:rPr>
              <a:t>IT</a:t>
            </a:r>
            <a:r>
              <a:rPr lang="en-US" sz="2000" b="1" kern="0" spc="-45" dirty="0">
                <a:solidFill>
                  <a:schemeClr val="accent1">
                    <a:lumMod val="75000"/>
                  </a:schemeClr>
                </a:solidFill>
                <a:effectLst/>
                <a:latin typeface="Segoe UI Semibold" panose="020B0702040204020203" pitchFamily="34" charset="0"/>
                <a:ea typeface="Segoe UI Semibold" panose="020B0702040204020203" pitchFamily="34" charset="0"/>
              </a:rPr>
              <a:t> </a:t>
            </a:r>
            <a:r>
              <a:rPr lang="en-US" sz="2000" b="1" kern="0" dirty="0">
                <a:solidFill>
                  <a:schemeClr val="accent1">
                    <a:lumMod val="75000"/>
                  </a:schemeClr>
                </a:solidFill>
                <a:effectLst/>
                <a:latin typeface="Segoe UI Semibold" panose="020B0702040204020203" pitchFamily="34" charset="0"/>
                <a:ea typeface="Segoe UI Semibold" panose="020B0702040204020203" pitchFamily="34" charset="0"/>
              </a:rPr>
              <a:t>IS</a:t>
            </a:r>
            <a:r>
              <a:rPr lang="en-US" sz="2000" b="1" kern="0" spc="-50" dirty="0">
                <a:solidFill>
                  <a:schemeClr val="accent1">
                    <a:lumMod val="75000"/>
                  </a:schemeClr>
                </a:solidFill>
                <a:effectLst/>
                <a:latin typeface="Segoe UI Semibold" panose="020B0702040204020203" pitchFamily="34" charset="0"/>
                <a:ea typeface="Segoe UI Semibold" panose="020B0702040204020203" pitchFamily="34" charset="0"/>
              </a:rPr>
              <a:t> </a:t>
            </a:r>
            <a:r>
              <a:rPr lang="en-US" sz="2000" b="1" kern="0" dirty="0">
                <a:solidFill>
                  <a:schemeClr val="accent1">
                    <a:lumMod val="75000"/>
                  </a:schemeClr>
                </a:solidFill>
                <a:effectLst/>
                <a:latin typeface="Segoe UI Semibold" panose="020B0702040204020203" pitchFamily="34" charset="0"/>
                <a:ea typeface="Segoe UI Semibold" panose="020B0702040204020203" pitchFamily="34" charset="0"/>
              </a:rPr>
              <a:t>A</a:t>
            </a:r>
            <a:r>
              <a:rPr lang="en-US" sz="2000" b="1" kern="0" spc="-50" dirty="0">
                <a:solidFill>
                  <a:schemeClr val="accent1">
                    <a:lumMod val="75000"/>
                  </a:schemeClr>
                </a:solidFill>
                <a:effectLst/>
                <a:latin typeface="Segoe UI Semibold" panose="020B0702040204020203" pitchFamily="34" charset="0"/>
                <a:ea typeface="Segoe UI Semibold" panose="020B0702040204020203" pitchFamily="34" charset="0"/>
              </a:rPr>
              <a:t> </a:t>
            </a:r>
            <a:r>
              <a:rPr lang="en-US" sz="2000" b="1" kern="0" spc="-10" dirty="0">
                <a:solidFill>
                  <a:schemeClr val="accent1">
                    <a:lumMod val="75000"/>
                  </a:schemeClr>
                </a:solidFill>
                <a:effectLst/>
                <a:latin typeface="Segoe UI Semibold" panose="020B0702040204020203" pitchFamily="34" charset="0"/>
                <a:ea typeface="Segoe UI Semibold" panose="020B0702040204020203" pitchFamily="34" charset="0"/>
              </a:rPr>
              <a:t>HABIT</a:t>
            </a:r>
            <a:endParaRPr lang="en-IN" sz="2000" b="1" kern="0" dirty="0">
              <a:solidFill>
                <a:schemeClr val="accent1">
                  <a:lumMod val="75000"/>
                </a:schemeClr>
              </a:solidFill>
              <a:effectLst/>
              <a:latin typeface="Segoe UI Semibold" panose="020B0702040204020203" pitchFamily="34" charset="0"/>
              <a:ea typeface="Segoe UI Semibold" panose="020B0702040204020203" pitchFamily="34" charset="0"/>
            </a:endParaRPr>
          </a:p>
        </p:txBody>
      </p:sp>
      <p:sp>
        <p:nvSpPr>
          <p:cNvPr id="43" name="TextBox 42">
            <a:extLst>
              <a:ext uri="{FF2B5EF4-FFF2-40B4-BE49-F238E27FC236}">
                <a16:creationId xmlns:a16="http://schemas.microsoft.com/office/drawing/2014/main" id="{564CBD48-A870-614F-0605-14E63231B8EF}"/>
              </a:ext>
            </a:extLst>
          </p:cNvPr>
          <p:cNvSpPr txBox="1"/>
          <p:nvPr/>
        </p:nvSpPr>
        <p:spPr>
          <a:xfrm>
            <a:off x="150663" y="1292662"/>
            <a:ext cx="11965137" cy="604780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solidFill>
                  <a:schemeClr val="accent1">
                    <a:lumMod val="75000"/>
                  </a:schemeClr>
                </a:solidFill>
              </a:rPr>
              <a:t>At </a:t>
            </a:r>
            <a:r>
              <a:rPr lang="en-US" dirty="0" err="1">
                <a:solidFill>
                  <a:schemeClr val="accent1">
                    <a:lumMod val="75000"/>
                  </a:schemeClr>
                </a:solidFill>
              </a:rPr>
              <a:t>Ecoversal</a:t>
            </a:r>
            <a:r>
              <a:rPr lang="en-US" dirty="0">
                <a:solidFill>
                  <a:schemeClr val="accent1">
                    <a:lumMod val="75000"/>
                  </a:schemeClr>
                </a:solidFill>
              </a:rPr>
              <a:t> Plast, we are committed to manufacture printed cartons which adhere to the highest standards of quality on a global level.</a:t>
            </a:r>
          </a:p>
          <a:p>
            <a:pPr marL="285750" indent="-285750">
              <a:lnSpc>
                <a:spcPct val="150000"/>
              </a:lnSpc>
              <a:buFont typeface="Wingdings" panose="05000000000000000000" pitchFamily="2" charset="2"/>
              <a:buChar char="Ø"/>
            </a:pPr>
            <a:r>
              <a:rPr lang="en-US" dirty="0">
                <a:solidFill>
                  <a:schemeClr val="accent1">
                    <a:lumMod val="75000"/>
                  </a:schemeClr>
                </a:solidFill>
              </a:rPr>
              <a:t>Stringent in-process testing and inspection ensure that we deliver a quality product that consistently meets and exceeds all our clients' requirements. We have a documented quality policy and are committed to continuous improvement and perfection.</a:t>
            </a:r>
          </a:p>
          <a:p>
            <a:pPr marL="285750" indent="-285750">
              <a:lnSpc>
                <a:spcPct val="150000"/>
              </a:lnSpc>
              <a:buFont typeface="Wingdings" panose="05000000000000000000" pitchFamily="2" charset="2"/>
              <a:buChar char="Ø"/>
            </a:pPr>
            <a:r>
              <a:rPr lang="en-US" dirty="0">
                <a:solidFill>
                  <a:schemeClr val="accent1">
                    <a:lumMod val="75000"/>
                  </a:schemeClr>
                </a:solidFill>
              </a:rPr>
              <a:t>We have also implemented several productivity improvement programs and stringent training programs for all our personnel across various functions.</a:t>
            </a:r>
          </a:p>
          <a:p>
            <a:pPr marL="285750" indent="-285750">
              <a:lnSpc>
                <a:spcPct val="150000"/>
              </a:lnSpc>
              <a:buFont typeface="Wingdings" panose="05000000000000000000" pitchFamily="2" charset="2"/>
              <a:buChar char="Ø"/>
            </a:pPr>
            <a:r>
              <a:rPr lang="en-US" dirty="0">
                <a:solidFill>
                  <a:schemeClr val="accent1">
                    <a:lumMod val="75000"/>
                  </a:schemeClr>
                </a:solidFill>
              </a:rPr>
              <a:t>Our ultra modern QC labs at each of our manufacturing locations, inhouse the most</a:t>
            </a:r>
            <a:r>
              <a:rPr lang="en-IN" dirty="0">
                <a:solidFill>
                  <a:schemeClr val="accent1">
                    <a:lumMod val="75000"/>
                  </a:schemeClr>
                </a:solidFill>
              </a:rPr>
              <a:t> </a:t>
            </a:r>
            <a:r>
              <a:rPr lang="en-US" dirty="0">
                <a:solidFill>
                  <a:schemeClr val="accent1">
                    <a:lumMod val="75000"/>
                  </a:schemeClr>
                </a:solidFill>
              </a:rPr>
              <a:t>up-to-date test equipment capable of carrying out all the relevant tests required to ensure that we fully conform to our client's specifications.</a:t>
            </a:r>
          </a:p>
          <a:p>
            <a:pPr marL="285750" indent="-285750">
              <a:lnSpc>
                <a:spcPct val="150000"/>
              </a:lnSpc>
              <a:buFont typeface="Wingdings" panose="05000000000000000000" pitchFamily="2" charset="2"/>
              <a:buChar char="Ø"/>
            </a:pPr>
            <a:r>
              <a:rPr lang="en-US" dirty="0">
                <a:solidFill>
                  <a:schemeClr val="accent1">
                    <a:lumMod val="75000"/>
                  </a:schemeClr>
                </a:solidFill>
              </a:rPr>
              <a:t>The QC labs, along with online quality control systems deployed on the production lines, ensure that the quality of the cartons is impeccable and that they run most efficiently on the clients' production and packing lines.</a:t>
            </a:r>
          </a:p>
          <a:p>
            <a:pPr marL="285750" indent="-285750">
              <a:lnSpc>
                <a:spcPct val="150000"/>
              </a:lnSpc>
              <a:buFont typeface="Wingdings" panose="05000000000000000000" pitchFamily="2" charset="2"/>
              <a:buChar char="Ø"/>
            </a:pPr>
            <a:r>
              <a:rPr lang="en-US" dirty="0">
                <a:solidFill>
                  <a:schemeClr val="accent1">
                    <a:lumMod val="75000"/>
                  </a:schemeClr>
                </a:solidFill>
              </a:rPr>
              <a:t>To manufacture our range in compliance with international TAPPI And ISO Quality standards, we conduct strict quality checks.</a:t>
            </a:r>
            <a:endParaRPr lang="en-IN" dirty="0">
              <a:solidFill>
                <a:schemeClr val="accent1">
                  <a:lumMod val="75000"/>
                </a:schemeClr>
              </a:solidFill>
            </a:endParaRPr>
          </a:p>
          <a:p>
            <a:pPr marL="285750" indent="-285750">
              <a:buFont typeface="Wingdings" panose="05000000000000000000" pitchFamily="2" charset="2"/>
              <a:buChar char="Ø"/>
            </a:pPr>
            <a:endParaRPr lang="en-IN" dirty="0"/>
          </a:p>
          <a:p>
            <a:pPr marL="285750" indent="-285750">
              <a:buFont typeface="Wingdings" panose="05000000000000000000" pitchFamily="2" charset="2"/>
              <a:buChar char="Ø"/>
            </a:pPr>
            <a:endParaRPr lang="en-IN" dirty="0"/>
          </a:p>
        </p:txBody>
      </p:sp>
    </p:spTree>
    <p:extLst>
      <p:ext uri="{BB962C8B-B14F-4D97-AF65-F5344CB8AC3E}">
        <p14:creationId xmlns:p14="http://schemas.microsoft.com/office/powerpoint/2010/main" val="426142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202531-C5B2-D3AE-1C98-A60E8B4482B1}"/>
              </a:ext>
            </a:extLst>
          </p:cNvPr>
          <p:cNvSpPr txBox="1"/>
          <p:nvPr/>
        </p:nvSpPr>
        <p:spPr>
          <a:xfrm>
            <a:off x="260350" y="0"/>
            <a:ext cx="3568700" cy="923330"/>
          </a:xfrm>
          <a:prstGeom prst="rect">
            <a:avLst/>
          </a:prstGeom>
          <a:noFill/>
        </p:spPr>
        <p:txBody>
          <a:bodyPr wrap="square">
            <a:spAutoFit/>
          </a:bodyPr>
          <a:lstStyle/>
          <a:p>
            <a:r>
              <a:rPr lang="en-IN" sz="5400" dirty="0">
                <a:solidFill>
                  <a:schemeClr val="accent1">
                    <a:lumMod val="75000"/>
                  </a:schemeClr>
                </a:solidFill>
              </a:rPr>
              <a:t>Why Us ?</a:t>
            </a:r>
          </a:p>
        </p:txBody>
      </p:sp>
      <p:pic>
        <p:nvPicPr>
          <p:cNvPr id="10" name="Image 44">
            <a:extLst>
              <a:ext uri="{FF2B5EF4-FFF2-40B4-BE49-F238E27FC236}">
                <a16:creationId xmlns:a16="http://schemas.microsoft.com/office/drawing/2014/main" id="{0D655F69-68D1-B7D8-C973-D489A413BD33}"/>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73938" y="73333"/>
            <a:ext cx="4036112" cy="776664"/>
          </a:xfrm>
          <a:prstGeom prst="rect">
            <a:avLst/>
          </a:prstGeom>
        </p:spPr>
      </p:pic>
      <p:sp>
        <p:nvSpPr>
          <p:cNvPr id="12" name="TextBox 11">
            <a:extLst>
              <a:ext uri="{FF2B5EF4-FFF2-40B4-BE49-F238E27FC236}">
                <a16:creationId xmlns:a16="http://schemas.microsoft.com/office/drawing/2014/main" id="{B66031FA-1163-9C99-3689-62F43BDB2661}"/>
              </a:ext>
            </a:extLst>
          </p:cNvPr>
          <p:cNvSpPr txBox="1"/>
          <p:nvPr/>
        </p:nvSpPr>
        <p:spPr>
          <a:xfrm>
            <a:off x="260350" y="904280"/>
            <a:ext cx="6127750" cy="400110"/>
          </a:xfrm>
          <a:prstGeom prst="rect">
            <a:avLst/>
          </a:prstGeom>
          <a:noFill/>
        </p:spPr>
        <p:txBody>
          <a:bodyPr wrap="square">
            <a:spAutoFit/>
          </a:bodyPr>
          <a:lstStyle/>
          <a:p>
            <a:pPr marL="285750" indent="-285750">
              <a:buFont typeface="Wingdings" panose="05000000000000000000" pitchFamily="2" charset="2"/>
              <a:buChar char="q"/>
            </a:pPr>
            <a:r>
              <a:rPr lang="en-US" sz="2000" dirty="0">
                <a:solidFill>
                  <a:schemeClr val="accent1">
                    <a:lumMod val="75000"/>
                  </a:schemeClr>
                </a:solidFill>
                <a:effectLst/>
                <a:latin typeface="Segoe UI" panose="020B0502040204020203" pitchFamily="34" charset="0"/>
                <a:ea typeface="Segoe UI" panose="020B0502040204020203" pitchFamily="34" charset="0"/>
              </a:rPr>
              <a:t>As</a:t>
            </a:r>
            <a:r>
              <a:rPr lang="en-US" sz="2000" spc="-95" dirty="0">
                <a:solidFill>
                  <a:schemeClr val="accent1">
                    <a:lumMod val="75000"/>
                  </a:schemeClr>
                </a:solidFill>
                <a:effectLst/>
                <a:latin typeface="Segoe UI" panose="020B0502040204020203" pitchFamily="34" charset="0"/>
                <a:ea typeface="Segoe UI" panose="020B0502040204020203" pitchFamily="34" charset="0"/>
              </a:rPr>
              <a:t> </a:t>
            </a:r>
            <a:r>
              <a:rPr lang="en-US" sz="2000" dirty="0">
                <a:solidFill>
                  <a:schemeClr val="accent1">
                    <a:lumMod val="75000"/>
                  </a:schemeClr>
                </a:solidFill>
                <a:effectLst/>
                <a:latin typeface="Segoe UI" panose="020B0502040204020203" pitchFamily="34" charset="0"/>
                <a:ea typeface="Segoe UI" panose="020B0502040204020203" pitchFamily="34" charset="0"/>
              </a:rPr>
              <a:t>your</a:t>
            </a:r>
            <a:r>
              <a:rPr lang="en-US" sz="2000" spc="-90" dirty="0">
                <a:solidFill>
                  <a:schemeClr val="accent1">
                    <a:lumMod val="75000"/>
                  </a:schemeClr>
                </a:solidFill>
                <a:effectLst/>
                <a:latin typeface="Segoe UI" panose="020B0502040204020203" pitchFamily="34" charset="0"/>
                <a:ea typeface="Segoe UI" panose="020B0502040204020203" pitchFamily="34" charset="0"/>
              </a:rPr>
              <a:t> </a:t>
            </a:r>
            <a:r>
              <a:rPr lang="en-US" sz="2000" dirty="0">
                <a:solidFill>
                  <a:schemeClr val="accent1">
                    <a:lumMod val="75000"/>
                  </a:schemeClr>
                </a:solidFill>
                <a:effectLst/>
                <a:latin typeface="Segoe UI" panose="020B0502040204020203" pitchFamily="34" charset="0"/>
                <a:ea typeface="Segoe UI" panose="020B0502040204020203" pitchFamily="34" charset="0"/>
              </a:rPr>
              <a:t>strategic</a:t>
            </a:r>
            <a:r>
              <a:rPr lang="en-US" sz="2000" spc="-90" dirty="0">
                <a:solidFill>
                  <a:schemeClr val="accent1">
                    <a:lumMod val="75000"/>
                  </a:schemeClr>
                </a:solidFill>
                <a:effectLst/>
                <a:latin typeface="Segoe UI" panose="020B0502040204020203" pitchFamily="34" charset="0"/>
                <a:ea typeface="Segoe UI" panose="020B0502040204020203" pitchFamily="34" charset="0"/>
              </a:rPr>
              <a:t> </a:t>
            </a:r>
            <a:r>
              <a:rPr lang="en-US" sz="2000" dirty="0">
                <a:solidFill>
                  <a:schemeClr val="accent1">
                    <a:lumMod val="75000"/>
                  </a:schemeClr>
                </a:solidFill>
                <a:effectLst/>
                <a:latin typeface="Segoe UI" panose="020B0502040204020203" pitchFamily="34" charset="0"/>
                <a:ea typeface="Segoe UI" panose="020B0502040204020203" pitchFamily="34" charset="0"/>
              </a:rPr>
              <a:t>partner,</a:t>
            </a:r>
            <a:r>
              <a:rPr lang="en-US" sz="2000" spc="-90" dirty="0">
                <a:solidFill>
                  <a:schemeClr val="accent1">
                    <a:lumMod val="75000"/>
                  </a:schemeClr>
                </a:solidFill>
                <a:effectLst/>
                <a:latin typeface="Segoe UI" panose="020B0502040204020203" pitchFamily="34" charset="0"/>
                <a:ea typeface="Segoe UI" panose="020B0502040204020203" pitchFamily="34" charset="0"/>
              </a:rPr>
              <a:t> </a:t>
            </a:r>
            <a:r>
              <a:rPr lang="en-US" sz="2000" spc="-25" dirty="0">
                <a:solidFill>
                  <a:schemeClr val="accent1">
                    <a:lumMod val="75000"/>
                  </a:schemeClr>
                </a:solidFill>
                <a:effectLst/>
                <a:latin typeface="Segoe UI" panose="020B0502040204020203" pitchFamily="34" charset="0"/>
                <a:ea typeface="Segoe UI" panose="020B0502040204020203" pitchFamily="34" charset="0"/>
              </a:rPr>
              <a:t>we:</a:t>
            </a:r>
            <a:endParaRPr lang="en-IN" sz="2000" dirty="0">
              <a:solidFill>
                <a:schemeClr val="accent1">
                  <a:lumMod val="75000"/>
                </a:schemeClr>
              </a:solidFill>
            </a:endParaRPr>
          </a:p>
        </p:txBody>
      </p:sp>
      <p:sp>
        <p:nvSpPr>
          <p:cNvPr id="13" name="TextBox 12">
            <a:extLst>
              <a:ext uri="{FF2B5EF4-FFF2-40B4-BE49-F238E27FC236}">
                <a16:creationId xmlns:a16="http://schemas.microsoft.com/office/drawing/2014/main" id="{40A63BA0-5968-70E4-09E7-C3BEDB0F361D}"/>
              </a:ext>
            </a:extLst>
          </p:cNvPr>
          <p:cNvSpPr txBox="1"/>
          <p:nvPr/>
        </p:nvSpPr>
        <p:spPr>
          <a:xfrm>
            <a:off x="173938" y="1231900"/>
            <a:ext cx="11884712" cy="462286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solidFill>
                  <a:schemeClr val="accent1">
                    <a:lumMod val="75000"/>
                  </a:schemeClr>
                </a:solidFill>
              </a:rPr>
              <a:t>Offer high levels of </a:t>
            </a:r>
            <a:r>
              <a:rPr lang="en-US" b="1" dirty="0">
                <a:solidFill>
                  <a:schemeClr val="accent1">
                    <a:lumMod val="75000"/>
                  </a:schemeClr>
                </a:solidFill>
              </a:rPr>
              <a:t>service, quality, </a:t>
            </a:r>
            <a:r>
              <a:rPr lang="en-US" dirty="0">
                <a:solidFill>
                  <a:schemeClr val="accent1">
                    <a:lumMod val="75000"/>
                  </a:schemeClr>
                </a:solidFill>
              </a:rPr>
              <a:t>and </a:t>
            </a:r>
            <a:r>
              <a:rPr lang="en-US" b="1" dirty="0">
                <a:solidFill>
                  <a:schemeClr val="accent1">
                    <a:lumMod val="75000"/>
                  </a:schemeClr>
                </a:solidFill>
              </a:rPr>
              <a:t>technical expertise.</a:t>
            </a:r>
          </a:p>
          <a:p>
            <a:pPr marL="285750" indent="-285750">
              <a:lnSpc>
                <a:spcPct val="150000"/>
              </a:lnSpc>
              <a:buFont typeface="Wingdings" panose="05000000000000000000" pitchFamily="2" charset="2"/>
              <a:buChar char="Ø"/>
            </a:pPr>
            <a:r>
              <a:rPr lang="en-US" dirty="0">
                <a:solidFill>
                  <a:schemeClr val="accent1">
                    <a:lumMod val="75000"/>
                  </a:schemeClr>
                </a:solidFill>
              </a:rPr>
              <a:t>Drive ahead with advanced technology plant set up</a:t>
            </a:r>
          </a:p>
          <a:p>
            <a:pPr marL="285750" indent="-285750">
              <a:lnSpc>
                <a:spcPct val="150000"/>
              </a:lnSpc>
              <a:buFont typeface="Wingdings" panose="05000000000000000000" pitchFamily="2" charset="2"/>
              <a:buChar char="Ø"/>
            </a:pPr>
            <a:r>
              <a:rPr lang="en-US" dirty="0">
                <a:solidFill>
                  <a:schemeClr val="accent1">
                    <a:lumMod val="75000"/>
                  </a:schemeClr>
                </a:solidFill>
              </a:rPr>
              <a:t>Are at the forefront of Corrugated &amp; Mono Carton packaging material development. </a:t>
            </a:r>
          </a:p>
          <a:p>
            <a:pPr marL="285750" indent="-285750">
              <a:lnSpc>
                <a:spcPct val="150000"/>
              </a:lnSpc>
              <a:buFont typeface="Wingdings" panose="05000000000000000000" pitchFamily="2" charset="2"/>
              <a:buChar char="Ø"/>
            </a:pPr>
            <a:r>
              <a:rPr lang="en-US" dirty="0">
                <a:solidFill>
                  <a:schemeClr val="accent1">
                    <a:lumMod val="75000"/>
                  </a:schemeClr>
                </a:solidFill>
              </a:rPr>
              <a:t>Have a </a:t>
            </a:r>
            <a:r>
              <a:rPr lang="en-US" b="1" dirty="0">
                <a:solidFill>
                  <a:schemeClr val="accent1">
                    <a:lumMod val="75000"/>
                  </a:schemeClr>
                </a:solidFill>
              </a:rPr>
              <a:t>strong commitment to operate sustainably.</a:t>
            </a:r>
            <a:endParaRPr lang="en-IN" dirty="0">
              <a:solidFill>
                <a:schemeClr val="accent1">
                  <a:lumMod val="75000"/>
                </a:schemeClr>
              </a:solidFill>
            </a:endParaRPr>
          </a:p>
          <a:p>
            <a:pPr marL="285750" indent="-285750">
              <a:lnSpc>
                <a:spcPct val="150000"/>
              </a:lnSpc>
              <a:buFont typeface="Wingdings" panose="05000000000000000000" pitchFamily="2" charset="2"/>
              <a:buChar char="Ø"/>
            </a:pPr>
            <a:r>
              <a:rPr lang="en-US" dirty="0">
                <a:solidFill>
                  <a:schemeClr val="accent1">
                    <a:lumMod val="75000"/>
                  </a:schemeClr>
                </a:solidFill>
              </a:rPr>
              <a:t>Richly experienced, dedicated, and professional team.</a:t>
            </a:r>
          </a:p>
          <a:p>
            <a:pPr marL="285750" indent="-285750">
              <a:lnSpc>
                <a:spcPct val="150000"/>
              </a:lnSpc>
              <a:buFont typeface="Wingdings" panose="05000000000000000000" pitchFamily="2" charset="2"/>
              <a:buChar char="Ø"/>
            </a:pPr>
            <a:r>
              <a:rPr lang="en-US" b="1" dirty="0">
                <a:solidFill>
                  <a:schemeClr val="accent1">
                    <a:lumMod val="75000"/>
                  </a:schemeClr>
                </a:solidFill>
              </a:rPr>
              <a:t>24 Hours 365 Days </a:t>
            </a:r>
            <a:r>
              <a:rPr lang="en-US" dirty="0">
                <a:solidFill>
                  <a:schemeClr val="accent1">
                    <a:lumMod val="75000"/>
                  </a:schemeClr>
                </a:solidFill>
              </a:rPr>
              <a:t>we work with the customer, for the customer. </a:t>
            </a:r>
          </a:p>
          <a:p>
            <a:pPr marL="285750" indent="-285750">
              <a:lnSpc>
                <a:spcPct val="150000"/>
              </a:lnSpc>
              <a:buFont typeface="Wingdings" panose="05000000000000000000" pitchFamily="2" charset="2"/>
              <a:buChar char="Ø"/>
            </a:pPr>
            <a:r>
              <a:rPr lang="en-US" dirty="0">
                <a:solidFill>
                  <a:schemeClr val="accent1">
                    <a:lumMod val="75000"/>
                  </a:schemeClr>
                </a:solidFill>
              </a:rPr>
              <a:t>Offers highly durable, stable, strong, and cost-efficient products.</a:t>
            </a:r>
            <a:endParaRPr lang="en-IN" dirty="0">
              <a:solidFill>
                <a:schemeClr val="accent1">
                  <a:lumMod val="75000"/>
                </a:schemeClr>
              </a:solidFill>
            </a:endParaRPr>
          </a:p>
          <a:p>
            <a:pPr marL="285750" indent="-285750">
              <a:lnSpc>
                <a:spcPct val="150000"/>
              </a:lnSpc>
              <a:buFont typeface="Wingdings" panose="05000000000000000000" pitchFamily="2" charset="2"/>
              <a:buChar char="Ø"/>
            </a:pPr>
            <a:r>
              <a:rPr lang="en-US" dirty="0">
                <a:solidFill>
                  <a:schemeClr val="accent1">
                    <a:lumMod val="75000"/>
                  </a:schemeClr>
                </a:solidFill>
              </a:rPr>
              <a:t>Wide distribution network with own container transport vehicles along with GPS system installed and have more networks for exports.</a:t>
            </a:r>
          </a:p>
          <a:p>
            <a:pPr marL="285750" indent="-285750">
              <a:lnSpc>
                <a:spcPct val="150000"/>
              </a:lnSpc>
              <a:buFont typeface="Wingdings" panose="05000000000000000000" pitchFamily="2" charset="2"/>
              <a:buChar char="Ø"/>
            </a:pPr>
            <a:r>
              <a:rPr lang="en-US" dirty="0">
                <a:solidFill>
                  <a:schemeClr val="accent1">
                    <a:lumMod val="75000"/>
                  </a:schemeClr>
                </a:solidFill>
              </a:rPr>
              <a:t>Innovative designs </a:t>
            </a:r>
          </a:p>
          <a:p>
            <a:pPr marL="285750" indent="-285750">
              <a:lnSpc>
                <a:spcPct val="150000"/>
              </a:lnSpc>
              <a:buFont typeface="Wingdings" panose="05000000000000000000" pitchFamily="2" charset="2"/>
              <a:buChar char="Ø"/>
            </a:pPr>
            <a:r>
              <a:rPr lang="en-US" dirty="0">
                <a:solidFill>
                  <a:schemeClr val="accent1">
                    <a:lumMod val="75000"/>
                  </a:schemeClr>
                </a:solidFill>
              </a:rPr>
              <a:t>Experienced team</a:t>
            </a:r>
            <a:endParaRPr lang="en-IN" dirty="0">
              <a:solidFill>
                <a:schemeClr val="accent1">
                  <a:lumMod val="75000"/>
                </a:schemeClr>
              </a:solidFill>
            </a:endParaRPr>
          </a:p>
        </p:txBody>
      </p:sp>
    </p:spTree>
    <p:extLst>
      <p:ext uri="{BB962C8B-B14F-4D97-AF65-F5344CB8AC3E}">
        <p14:creationId xmlns:p14="http://schemas.microsoft.com/office/powerpoint/2010/main" val="885065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lose-up of a business card&#10;&#10;AI-generated content may be incorrect.">
            <a:extLst>
              <a:ext uri="{FF2B5EF4-FFF2-40B4-BE49-F238E27FC236}">
                <a16:creationId xmlns:a16="http://schemas.microsoft.com/office/drawing/2014/main" id="{864B5058-CFAD-5A2A-0A2C-BA0747AD1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800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4BEA7-3ED9-4E1D-8AE1-85EC9FB4DC6E}"/>
              </a:ext>
            </a:extLst>
          </p:cNvPr>
          <p:cNvSpPr>
            <a:spLocks noGrp="1"/>
          </p:cNvSpPr>
          <p:nvPr>
            <p:ph type="title"/>
          </p:nvPr>
        </p:nvSpPr>
        <p:spPr>
          <a:xfrm>
            <a:off x="62204" y="365127"/>
            <a:ext cx="11291596" cy="1325563"/>
          </a:xfrm>
        </p:spPr>
        <p:txBody>
          <a:bodyPr>
            <a:normAutofit fontScale="90000"/>
          </a:bodyPr>
          <a:lstStyle/>
          <a:p>
            <a:r>
              <a:rPr lang="en-IN" sz="6700" dirty="0">
                <a:ln w="0"/>
                <a:solidFill>
                  <a:schemeClr val="accent1"/>
                </a:solidFill>
                <a:effectLst>
                  <a:outerShdw blurRad="38100" dist="25400" dir="5400000" algn="ctr" rotWithShape="0">
                    <a:srgbClr val="6E747A">
                      <a:alpha val="43000"/>
                    </a:srgbClr>
                  </a:outerShdw>
                </a:effectLst>
              </a:rPr>
              <a:t>Our vision</a:t>
            </a:r>
            <a:br>
              <a:rPr lang="en-IN" b="1" dirty="0">
                <a:ln w="22225">
                  <a:solidFill>
                    <a:schemeClr val="accent2"/>
                  </a:solidFill>
                  <a:prstDash val="solid"/>
                </a:ln>
                <a:solidFill>
                  <a:schemeClr val="accent2">
                    <a:lumMod val="40000"/>
                    <a:lumOff val="60000"/>
                  </a:schemeClr>
                </a:solidFill>
              </a:rPr>
            </a:br>
            <a:endParaRPr lang="en-IN" dirty="0"/>
          </a:p>
        </p:txBody>
      </p:sp>
      <p:sp>
        <p:nvSpPr>
          <p:cNvPr id="6" name="Content Placeholder 5">
            <a:extLst>
              <a:ext uri="{FF2B5EF4-FFF2-40B4-BE49-F238E27FC236}">
                <a16:creationId xmlns:a16="http://schemas.microsoft.com/office/drawing/2014/main" id="{C22F0311-0F00-2F51-37AF-FA476C26E099}"/>
              </a:ext>
            </a:extLst>
          </p:cNvPr>
          <p:cNvSpPr>
            <a:spLocks noGrp="1"/>
          </p:cNvSpPr>
          <p:nvPr>
            <p:ph idx="1"/>
          </p:nvPr>
        </p:nvSpPr>
        <p:spPr>
          <a:xfrm>
            <a:off x="838200" y="1486678"/>
            <a:ext cx="10515600" cy="4690285"/>
          </a:xfrm>
        </p:spPr>
        <p:txBody>
          <a:bodyPr/>
          <a:lstStyle/>
          <a:p>
            <a:pPr>
              <a:lnSpc>
                <a:spcPct val="100000"/>
              </a:lnSpc>
              <a:buFont typeface="Wingdings" panose="05000000000000000000" pitchFamily="2" charset="2"/>
              <a:buChar char="q"/>
            </a:pPr>
            <a:r>
              <a:rPr lang="en-US" b="1" dirty="0">
                <a:solidFill>
                  <a:schemeClr val="accent1">
                    <a:lumMod val="75000"/>
                  </a:schemeClr>
                </a:solidFill>
              </a:rPr>
              <a:t>Leading Supplier:</a:t>
            </a:r>
            <a:r>
              <a:rPr lang="en-US" dirty="0">
                <a:solidFill>
                  <a:schemeClr val="accent1">
                    <a:lumMod val="75000"/>
                  </a:schemeClr>
                </a:solidFill>
              </a:rPr>
              <a:t> </a:t>
            </a:r>
          </a:p>
          <a:p>
            <a:pPr lvl="1">
              <a:lnSpc>
                <a:spcPct val="100000"/>
              </a:lnSpc>
              <a:buFont typeface="Wingdings" panose="05000000000000000000" pitchFamily="2" charset="2"/>
              <a:buChar char="Ø"/>
            </a:pPr>
            <a:r>
              <a:rPr lang="en-US" dirty="0">
                <a:solidFill>
                  <a:schemeClr val="accent1">
                    <a:lumMod val="75000"/>
                  </a:schemeClr>
                </a:solidFill>
              </a:rPr>
              <a:t>To be the leading supplier of sustainable packaging solutions.</a:t>
            </a:r>
          </a:p>
          <a:p>
            <a:pPr>
              <a:lnSpc>
                <a:spcPct val="100000"/>
              </a:lnSpc>
              <a:buFont typeface="Wingdings" panose="05000000000000000000" pitchFamily="2" charset="2"/>
              <a:buChar char="q"/>
            </a:pPr>
            <a:r>
              <a:rPr lang="en-US" b="1" dirty="0">
                <a:solidFill>
                  <a:schemeClr val="accent1">
                    <a:lumMod val="75000"/>
                  </a:schemeClr>
                </a:solidFill>
              </a:rPr>
              <a:t>Industry Leader:</a:t>
            </a:r>
            <a:r>
              <a:rPr lang="en-US" dirty="0">
                <a:solidFill>
                  <a:schemeClr val="accent1">
                    <a:lumMod val="75000"/>
                  </a:schemeClr>
                </a:solidFill>
              </a:rPr>
              <a:t> </a:t>
            </a:r>
          </a:p>
          <a:p>
            <a:pPr lvl="1">
              <a:lnSpc>
                <a:spcPct val="100000"/>
              </a:lnSpc>
              <a:buFont typeface="Wingdings" panose="05000000000000000000" pitchFamily="2" charset="2"/>
              <a:buChar char="Ø"/>
            </a:pPr>
            <a:r>
              <a:rPr lang="en-US" dirty="0">
                <a:solidFill>
                  <a:schemeClr val="accent1">
                    <a:lumMod val="75000"/>
                  </a:schemeClr>
                </a:solidFill>
              </a:rPr>
              <a:t>To become the leader in recycled packaging for consumer goods.</a:t>
            </a:r>
          </a:p>
          <a:p>
            <a:pPr>
              <a:lnSpc>
                <a:spcPct val="100000"/>
              </a:lnSpc>
              <a:buFont typeface="Wingdings" panose="05000000000000000000" pitchFamily="2" charset="2"/>
              <a:buChar char="q"/>
            </a:pPr>
            <a:r>
              <a:rPr lang="en-US" b="1" dirty="0">
                <a:solidFill>
                  <a:schemeClr val="accent1">
                    <a:lumMod val="75000"/>
                  </a:schemeClr>
                </a:solidFill>
              </a:rPr>
              <a:t>Strategic Partner:</a:t>
            </a:r>
            <a:r>
              <a:rPr lang="en-US" dirty="0">
                <a:solidFill>
                  <a:schemeClr val="accent1">
                    <a:lumMod val="75000"/>
                  </a:schemeClr>
                </a:solidFill>
              </a:rPr>
              <a:t> </a:t>
            </a:r>
          </a:p>
          <a:p>
            <a:pPr lvl="1">
              <a:lnSpc>
                <a:spcPct val="100000"/>
              </a:lnSpc>
              <a:buFont typeface="Wingdings" panose="05000000000000000000" pitchFamily="2" charset="2"/>
              <a:buChar char="Ø"/>
            </a:pPr>
            <a:r>
              <a:rPr lang="en-US" dirty="0">
                <a:solidFill>
                  <a:schemeClr val="accent1">
                    <a:lumMod val="75000"/>
                  </a:schemeClr>
                </a:solidFill>
              </a:rPr>
              <a:t>To become a trusted and strategic partner to our customers, providing innovative packaging solutions for all their needs.</a:t>
            </a:r>
          </a:p>
          <a:p>
            <a:pPr>
              <a:lnSpc>
                <a:spcPct val="100000"/>
              </a:lnSpc>
              <a:buFont typeface="Wingdings" panose="05000000000000000000" pitchFamily="2" charset="2"/>
              <a:buChar char="q"/>
            </a:pPr>
            <a:r>
              <a:rPr lang="en-US" b="1" dirty="0">
                <a:solidFill>
                  <a:schemeClr val="accent1">
                    <a:lumMod val="75000"/>
                  </a:schemeClr>
                </a:solidFill>
              </a:rPr>
              <a:t>Our Method:</a:t>
            </a:r>
            <a:r>
              <a:rPr lang="en-US" dirty="0">
                <a:solidFill>
                  <a:schemeClr val="accent1">
                    <a:lumMod val="75000"/>
                  </a:schemeClr>
                </a:solidFill>
              </a:rPr>
              <a:t> </a:t>
            </a:r>
          </a:p>
          <a:p>
            <a:pPr lvl="1">
              <a:lnSpc>
                <a:spcPct val="100000"/>
              </a:lnSpc>
              <a:buFont typeface="Wingdings" panose="05000000000000000000" pitchFamily="2" charset="2"/>
              <a:buChar char="Ø"/>
            </a:pPr>
            <a:r>
              <a:rPr lang="en-US" dirty="0">
                <a:solidFill>
                  <a:schemeClr val="accent1">
                    <a:lumMod val="75000"/>
                  </a:schemeClr>
                </a:solidFill>
              </a:rPr>
              <a:t>We achieve this by living our values every day.</a:t>
            </a:r>
            <a:endParaRPr lang="en-IN" dirty="0">
              <a:solidFill>
                <a:schemeClr val="accent1">
                  <a:lumMod val="75000"/>
                </a:schemeClr>
              </a:solidFill>
            </a:endParaRPr>
          </a:p>
        </p:txBody>
      </p:sp>
      <p:sp>
        <p:nvSpPr>
          <p:cNvPr id="7" name="Rectangle 6">
            <a:extLst>
              <a:ext uri="{FF2B5EF4-FFF2-40B4-BE49-F238E27FC236}">
                <a16:creationId xmlns:a16="http://schemas.microsoft.com/office/drawing/2014/main" id="{B37927B1-E299-E003-D3F5-381EFFAE0E78}"/>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en-IN" sz="5400" b="1" cap="none" spc="0" dirty="0">
              <a:ln w="22225">
                <a:solidFill>
                  <a:schemeClr val="accent2"/>
                </a:solidFill>
                <a:prstDash val="solid"/>
              </a:ln>
              <a:solidFill>
                <a:schemeClr val="accent2">
                  <a:lumMod val="40000"/>
                  <a:lumOff val="60000"/>
                </a:schemeClr>
              </a:solidFill>
              <a:effectLst/>
            </a:endParaRPr>
          </a:p>
        </p:txBody>
      </p:sp>
      <p:pic>
        <p:nvPicPr>
          <p:cNvPr id="8" name="Image 44">
            <a:extLst>
              <a:ext uri="{FF2B5EF4-FFF2-40B4-BE49-F238E27FC236}">
                <a16:creationId xmlns:a16="http://schemas.microsoft.com/office/drawing/2014/main" id="{3388FBB4-21F9-20E9-3E7D-A33993A57853}"/>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6788" y="365127"/>
            <a:ext cx="3503490" cy="776664"/>
          </a:xfrm>
          <a:prstGeom prst="rect">
            <a:avLst/>
          </a:prstGeom>
        </p:spPr>
      </p:pic>
    </p:spTree>
    <p:extLst>
      <p:ext uri="{BB962C8B-B14F-4D97-AF65-F5344CB8AC3E}">
        <p14:creationId xmlns:p14="http://schemas.microsoft.com/office/powerpoint/2010/main" val="589147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110">
            <a:extLst>
              <a:ext uri="{FF2B5EF4-FFF2-40B4-BE49-F238E27FC236}">
                <a16:creationId xmlns:a16="http://schemas.microsoft.com/office/drawing/2014/main" id="{36B61914-9A6A-1B2A-8EBB-F1DF27509611}"/>
              </a:ext>
            </a:extLst>
          </p:cNvPr>
          <p:cNvSpPr txBox="1"/>
          <p:nvPr/>
        </p:nvSpPr>
        <p:spPr>
          <a:xfrm>
            <a:off x="187960" y="224155"/>
            <a:ext cx="3101340" cy="453390"/>
          </a:xfrm>
          <a:prstGeom prst="rect">
            <a:avLst/>
          </a:prstGeom>
        </p:spPr>
        <p:txBody>
          <a:bodyPr wrap="square" lIns="0" tIns="0" rIns="0" bIns="0" rtlCol="0">
            <a:noAutofit/>
          </a:bodyPr>
          <a:lstStyle/>
          <a:p>
            <a:pPr marL="217170">
              <a:spcBef>
                <a:spcPts val="325"/>
              </a:spcBef>
              <a:buNone/>
            </a:pPr>
            <a:r>
              <a:rPr lang="en-US" sz="40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ABOUT</a:t>
            </a:r>
            <a:r>
              <a:rPr lang="en-US" sz="4000" spc="-7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4000" spc="-2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US</a:t>
            </a:r>
            <a:endParaRPr lang="en-IN" sz="1100" dirty="0">
              <a:solidFill>
                <a:schemeClr val="accent1">
                  <a:lumMod val="75000"/>
                </a:schemeClr>
              </a:solidFill>
              <a:effectLst/>
              <a:latin typeface="Segoe UI" panose="020B0502040204020203" pitchFamily="34" charset="0"/>
              <a:ea typeface="Segoe UI" panose="020B0502040204020203" pitchFamily="34" charset="0"/>
            </a:endParaRPr>
          </a:p>
        </p:txBody>
      </p:sp>
      <p:pic>
        <p:nvPicPr>
          <p:cNvPr id="6" name="Image 44">
            <a:extLst>
              <a:ext uri="{FF2B5EF4-FFF2-40B4-BE49-F238E27FC236}">
                <a16:creationId xmlns:a16="http://schemas.microsoft.com/office/drawing/2014/main" id="{8FCBC522-524D-8F44-4FF8-6083E53B559C}"/>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87960" y="160655"/>
            <a:ext cx="3031490" cy="776664"/>
          </a:xfrm>
          <a:prstGeom prst="rect">
            <a:avLst/>
          </a:prstGeom>
        </p:spPr>
      </p:pic>
      <p:sp>
        <p:nvSpPr>
          <p:cNvPr id="7" name="TextBox 6">
            <a:extLst>
              <a:ext uri="{FF2B5EF4-FFF2-40B4-BE49-F238E27FC236}">
                <a16:creationId xmlns:a16="http://schemas.microsoft.com/office/drawing/2014/main" id="{CA808765-B7D6-2319-341E-0252A888A667}"/>
              </a:ext>
            </a:extLst>
          </p:cNvPr>
          <p:cNvSpPr txBox="1"/>
          <p:nvPr/>
        </p:nvSpPr>
        <p:spPr>
          <a:xfrm>
            <a:off x="247650" y="1123950"/>
            <a:ext cx="11728450" cy="553997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2000" dirty="0" err="1">
                <a:solidFill>
                  <a:schemeClr val="accent1">
                    <a:lumMod val="75000"/>
                  </a:schemeClr>
                </a:solidFill>
              </a:rPr>
              <a:t>Ecoversal</a:t>
            </a:r>
            <a:r>
              <a:rPr lang="en-US" sz="2000" dirty="0">
                <a:solidFill>
                  <a:schemeClr val="accent1">
                    <a:lumMod val="75000"/>
                  </a:schemeClr>
                </a:solidFill>
              </a:rPr>
              <a:t> Plast is one of the largest manufacturer of Corrugated box and Offset Printed Cartons &amp; Plastic in India.</a:t>
            </a:r>
          </a:p>
          <a:p>
            <a:pPr marL="285750" indent="-285750">
              <a:lnSpc>
                <a:spcPct val="150000"/>
              </a:lnSpc>
              <a:buFont typeface="Wingdings" panose="05000000000000000000" pitchFamily="2" charset="2"/>
              <a:buChar char="Ø"/>
            </a:pPr>
            <a:r>
              <a:rPr lang="en-US" sz="2000" dirty="0" err="1">
                <a:solidFill>
                  <a:schemeClr val="accent1">
                    <a:lumMod val="75000"/>
                  </a:schemeClr>
                </a:solidFill>
              </a:rPr>
              <a:t>Ecoversal</a:t>
            </a:r>
            <a:r>
              <a:rPr lang="en-US" sz="2000" dirty="0">
                <a:solidFill>
                  <a:schemeClr val="accent1">
                    <a:lumMod val="75000"/>
                  </a:schemeClr>
                </a:solidFill>
              </a:rPr>
              <a:t> Plast operates three independent manufacturing units in Ahmedabad, Bhavnagar, </a:t>
            </a:r>
            <a:r>
              <a:rPr lang="en-US" sz="2000" dirty="0" err="1">
                <a:solidFill>
                  <a:schemeClr val="accent1">
                    <a:lumMod val="75000"/>
                  </a:schemeClr>
                </a:solidFill>
              </a:rPr>
              <a:t>Ankleshwar</a:t>
            </a:r>
            <a:r>
              <a:rPr lang="en-US" sz="2000" dirty="0">
                <a:solidFill>
                  <a:schemeClr val="accent1">
                    <a:lumMod val="75000"/>
                  </a:schemeClr>
                </a:solidFill>
              </a:rPr>
              <a:t> Gujarat, India.</a:t>
            </a:r>
          </a:p>
          <a:p>
            <a:pPr marL="285750" indent="-285750">
              <a:lnSpc>
                <a:spcPct val="150000"/>
              </a:lnSpc>
              <a:buFont typeface="Wingdings" panose="05000000000000000000" pitchFamily="2" charset="2"/>
              <a:buChar char="Ø"/>
            </a:pPr>
            <a:r>
              <a:rPr lang="en-US" sz="2000" dirty="0">
                <a:solidFill>
                  <a:schemeClr val="accent1">
                    <a:lumMod val="75000"/>
                  </a:schemeClr>
                </a:solidFill>
              </a:rPr>
              <a:t>Our competitive team is the leading force which has </a:t>
            </a:r>
            <a:r>
              <a:rPr lang="en-US" sz="2000" dirty="0" err="1">
                <a:solidFill>
                  <a:schemeClr val="accent1">
                    <a:lumMod val="75000"/>
                  </a:schemeClr>
                </a:solidFill>
              </a:rPr>
              <a:t>drived</a:t>
            </a:r>
            <a:r>
              <a:rPr lang="en-US" sz="2000" dirty="0">
                <a:solidFill>
                  <a:schemeClr val="accent1">
                    <a:lumMod val="75000"/>
                  </a:schemeClr>
                </a:solidFill>
              </a:rPr>
              <a:t> our organization on the part of success we have with us a hard-working and sincere team of professionals, who helps us in serving our clients with world-class products.</a:t>
            </a:r>
          </a:p>
          <a:p>
            <a:pPr marL="285750" indent="-285750">
              <a:lnSpc>
                <a:spcPct val="150000"/>
              </a:lnSpc>
              <a:buFont typeface="Wingdings" panose="05000000000000000000" pitchFamily="2" charset="2"/>
              <a:buChar char="Ø"/>
            </a:pPr>
            <a:r>
              <a:rPr lang="en-US" sz="2000" dirty="0">
                <a:solidFill>
                  <a:schemeClr val="accent1">
                    <a:lumMod val="75000"/>
                  </a:schemeClr>
                </a:solidFill>
              </a:rPr>
              <a:t>Due to our professionals' innovative approach, we have managed to make a strong mark in the industry. Further, we also provide them skills development training on regular intervals, so that they can manufacture a range that exceeds the expectations of our reputed clients.</a:t>
            </a:r>
            <a:endParaRPr lang="en-IN" sz="2000" dirty="0">
              <a:solidFill>
                <a:schemeClr val="accent1">
                  <a:lumMod val="75000"/>
                </a:schemeClr>
              </a:solidFill>
            </a:endParaRPr>
          </a:p>
          <a:p>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IN" dirty="0"/>
          </a:p>
        </p:txBody>
      </p:sp>
    </p:spTree>
    <p:extLst>
      <p:ext uri="{BB962C8B-B14F-4D97-AF65-F5344CB8AC3E}">
        <p14:creationId xmlns:p14="http://schemas.microsoft.com/office/powerpoint/2010/main" val="3812479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C0D651-A0A8-40C6-D26F-D448E9B72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52"/>
            <a:ext cx="12192000" cy="6799895"/>
          </a:xfrm>
          <a:prstGeom prst="rect">
            <a:avLst/>
          </a:prstGeom>
        </p:spPr>
      </p:pic>
    </p:spTree>
    <p:extLst>
      <p:ext uri="{BB962C8B-B14F-4D97-AF65-F5344CB8AC3E}">
        <p14:creationId xmlns:p14="http://schemas.microsoft.com/office/powerpoint/2010/main" val="3225929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 44">
            <a:extLst>
              <a:ext uri="{FF2B5EF4-FFF2-40B4-BE49-F238E27FC236}">
                <a16:creationId xmlns:a16="http://schemas.microsoft.com/office/drawing/2014/main" id="{99350C55-B28B-03E1-9ACB-C408C3E266F4}"/>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6788" y="50128"/>
            <a:ext cx="7727147" cy="776664"/>
          </a:xfrm>
          <a:prstGeom prst="rect">
            <a:avLst/>
          </a:prstGeom>
        </p:spPr>
      </p:pic>
      <p:sp>
        <p:nvSpPr>
          <p:cNvPr id="10" name="TextBox 9">
            <a:extLst>
              <a:ext uri="{FF2B5EF4-FFF2-40B4-BE49-F238E27FC236}">
                <a16:creationId xmlns:a16="http://schemas.microsoft.com/office/drawing/2014/main" id="{0F3E29FF-6600-D083-74E2-52A896FC1203}"/>
              </a:ext>
            </a:extLst>
          </p:cNvPr>
          <p:cNvSpPr txBox="1"/>
          <p:nvPr/>
        </p:nvSpPr>
        <p:spPr>
          <a:xfrm>
            <a:off x="48364" y="-96538"/>
            <a:ext cx="11789073" cy="923330"/>
          </a:xfrm>
          <a:prstGeom prst="rect">
            <a:avLst/>
          </a:prstGeom>
          <a:noFill/>
        </p:spPr>
        <p:txBody>
          <a:bodyPr wrap="square">
            <a:spAutoFit/>
          </a:bodyPr>
          <a:lstStyle/>
          <a:p>
            <a:r>
              <a:rPr lang="en-IN" sz="5400" dirty="0">
                <a:ln w="0"/>
                <a:solidFill>
                  <a:schemeClr val="accent1"/>
                </a:solidFill>
                <a:effectLst>
                  <a:outerShdw blurRad="38100" dist="25400" dir="5400000" algn="ctr" rotWithShape="0">
                    <a:srgbClr val="6E747A">
                      <a:alpha val="43000"/>
                    </a:srgbClr>
                  </a:outerShdw>
                </a:effectLst>
              </a:rPr>
              <a:t>Corrugated Box Division</a:t>
            </a:r>
            <a:endParaRPr lang="en-IN" sz="5400" dirty="0"/>
          </a:p>
        </p:txBody>
      </p:sp>
      <p:sp>
        <p:nvSpPr>
          <p:cNvPr id="13" name="TextBox 12">
            <a:extLst>
              <a:ext uri="{FF2B5EF4-FFF2-40B4-BE49-F238E27FC236}">
                <a16:creationId xmlns:a16="http://schemas.microsoft.com/office/drawing/2014/main" id="{27C967C6-2F23-7DBB-9B30-BCC83DFEA1F5}"/>
              </a:ext>
            </a:extLst>
          </p:cNvPr>
          <p:cNvSpPr txBox="1"/>
          <p:nvPr/>
        </p:nvSpPr>
        <p:spPr>
          <a:xfrm>
            <a:off x="354563" y="764588"/>
            <a:ext cx="11688147" cy="7786747"/>
          </a:xfrm>
          <a:prstGeom prst="rect">
            <a:avLst/>
          </a:prstGeom>
          <a:noFill/>
        </p:spPr>
        <p:txBody>
          <a:bodyPr wrap="square" rtlCol="0">
            <a:spAutoFit/>
          </a:bodyPr>
          <a:lstStyle/>
          <a:p>
            <a:pPr marL="285750" indent="-285750">
              <a:buFont typeface="Wingdings" panose="05000000000000000000" pitchFamily="2" charset="2"/>
              <a:buChar char="q"/>
            </a:pPr>
            <a:r>
              <a:rPr lang="en-US" sz="2800" b="1" dirty="0">
                <a:solidFill>
                  <a:schemeClr val="accent1">
                    <a:lumMod val="75000"/>
                  </a:schemeClr>
                </a:solidFill>
              </a:rPr>
              <a:t>Our Machinery</a:t>
            </a:r>
          </a:p>
          <a:p>
            <a:endParaRPr lang="en-IN" sz="1050" b="1" dirty="0">
              <a:solidFill>
                <a:schemeClr val="accent1">
                  <a:lumMod val="75000"/>
                </a:schemeClr>
              </a:solidFill>
            </a:endParaRPr>
          </a:p>
          <a:p>
            <a:pPr marL="285750" indent="-285750">
              <a:buFont typeface="Wingdings" panose="05000000000000000000" pitchFamily="2" charset="2"/>
              <a:buChar char="Ø"/>
            </a:pPr>
            <a:r>
              <a:rPr lang="en-IN" sz="2400" b="1" dirty="0"/>
              <a:t>Printing &amp; Coating</a:t>
            </a:r>
            <a:endParaRPr lang="en-IN" b="1" dirty="0"/>
          </a:p>
          <a:p>
            <a:pPr marL="742950" lvl="1" indent="-285750">
              <a:buFont typeface="Wingdings" panose="05000000000000000000" pitchFamily="2" charset="2"/>
              <a:buChar char="Ø"/>
            </a:pPr>
            <a:r>
              <a:rPr lang="en-IN" sz="2400" dirty="0">
                <a:solidFill>
                  <a:schemeClr val="tx2">
                    <a:lumMod val="90000"/>
                    <a:lumOff val="10000"/>
                  </a:schemeClr>
                </a:solidFill>
              </a:rPr>
              <a:t>5 Colour + Coater Offset Printing Machine</a:t>
            </a:r>
          </a:p>
          <a:p>
            <a:pPr marL="742950" lvl="1" indent="-285750">
              <a:buFont typeface="Wingdings" panose="05000000000000000000" pitchFamily="2" charset="2"/>
              <a:buChar char="Ø"/>
            </a:pPr>
            <a:r>
              <a:rPr lang="en-IN" sz="2400" dirty="0">
                <a:solidFill>
                  <a:schemeClr val="tx2">
                    <a:lumMod val="90000"/>
                    <a:lumOff val="10000"/>
                  </a:schemeClr>
                </a:solidFill>
              </a:rPr>
              <a:t>6 Colour + UV Coater Offset Machine</a:t>
            </a:r>
          </a:p>
          <a:p>
            <a:pPr marL="742950" lvl="1" indent="-285750">
              <a:buFont typeface="Wingdings" panose="05000000000000000000" pitchFamily="2" charset="2"/>
              <a:buChar char="Ø"/>
            </a:pPr>
            <a:r>
              <a:rPr lang="en-IN" sz="2400" dirty="0">
                <a:solidFill>
                  <a:schemeClr val="tx2">
                    <a:lumMod val="90000"/>
                    <a:lumOff val="10000"/>
                  </a:schemeClr>
                </a:solidFill>
              </a:rPr>
              <a:t>Flexo printer Slotter (5 Machines)</a:t>
            </a:r>
            <a:endParaRPr lang="en-IN" sz="3200" dirty="0">
              <a:solidFill>
                <a:schemeClr val="tx2">
                  <a:lumMod val="90000"/>
                  <a:lumOff val="10000"/>
                </a:schemeClr>
              </a:solidFill>
            </a:endParaRPr>
          </a:p>
          <a:p>
            <a:pPr marL="285750" indent="-285750">
              <a:buFont typeface="Wingdings" panose="05000000000000000000" pitchFamily="2" charset="2"/>
              <a:buChar char="Ø"/>
            </a:pPr>
            <a:r>
              <a:rPr lang="en-IN" sz="2400" b="1" dirty="0"/>
              <a:t>Production Lines</a:t>
            </a:r>
            <a:endParaRPr lang="en-IN" b="1" dirty="0"/>
          </a:p>
          <a:p>
            <a:pPr marL="742950" lvl="1" indent="-285750">
              <a:buFont typeface="Wingdings" panose="05000000000000000000" pitchFamily="2" charset="2"/>
              <a:buChar char="Ø"/>
            </a:pPr>
            <a:r>
              <a:rPr lang="en-IN" sz="2400" dirty="0">
                <a:solidFill>
                  <a:schemeClr val="tx2">
                    <a:lumMod val="90000"/>
                    <a:lumOff val="10000"/>
                  </a:schemeClr>
                </a:solidFill>
              </a:rPr>
              <a:t>Full Auto Corrugation Line</a:t>
            </a:r>
          </a:p>
          <a:p>
            <a:pPr marL="742950" lvl="1" indent="-285750">
              <a:buFont typeface="Wingdings" panose="05000000000000000000" pitchFamily="2" charset="2"/>
              <a:buChar char="Ø"/>
            </a:pPr>
            <a:r>
              <a:rPr lang="en-IN" sz="2400" dirty="0">
                <a:solidFill>
                  <a:schemeClr val="tx2">
                    <a:lumMod val="90000"/>
                    <a:lumOff val="10000"/>
                  </a:schemeClr>
                </a:solidFill>
              </a:rPr>
              <a:t>Semi-Auto Corrugation Machine (13 Machines)</a:t>
            </a:r>
          </a:p>
          <a:p>
            <a:pPr marL="285750" indent="-285750">
              <a:buFont typeface="Wingdings" panose="05000000000000000000" pitchFamily="2" charset="2"/>
              <a:buChar char="Ø"/>
            </a:pPr>
            <a:r>
              <a:rPr lang="en-IN" sz="2400" b="1" dirty="0"/>
              <a:t>Finishing &amp; Assembly</a:t>
            </a:r>
            <a:endParaRPr lang="en-IN" b="1" dirty="0"/>
          </a:p>
          <a:p>
            <a:pPr marL="742950" lvl="1" indent="-285750">
              <a:buFont typeface="Wingdings" panose="05000000000000000000" pitchFamily="2" charset="2"/>
              <a:buChar char="Ø"/>
            </a:pPr>
            <a:r>
              <a:rPr lang="en-US" sz="2400" dirty="0">
                <a:solidFill>
                  <a:schemeClr val="tx2">
                    <a:lumMod val="90000"/>
                    <a:lumOff val="10000"/>
                  </a:schemeClr>
                </a:solidFill>
              </a:rPr>
              <a:t>Fully Auto Lamination with Hot Knife Automatic Folder Gluer</a:t>
            </a:r>
          </a:p>
          <a:p>
            <a:pPr marL="742950" lvl="1" indent="-285750">
              <a:buFont typeface="Wingdings" panose="05000000000000000000" pitchFamily="2" charset="2"/>
              <a:buChar char="Ø"/>
            </a:pPr>
            <a:r>
              <a:rPr lang="en-US" sz="2400" dirty="0">
                <a:solidFill>
                  <a:schemeClr val="tx2">
                    <a:lumMod val="90000"/>
                    <a:lumOff val="10000"/>
                  </a:schemeClr>
                </a:solidFill>
              </a:rPr>
              <a:t>High Speed Flute Laminator (3 Machines)</a:t>
            </a:r>
          </a:p>
          <a:p>
            <a:pPr marL="742950" lvl="1" indent="-285750">
              <a:buFont typeface="Wingdings" panose="05000000000000000000" pitchFamily="2" charset="2"/>
              <a:buChar char="Ø"/>
            </a:pPr>
            <a:r>
              <a:rPr lang="en-US" sz="2400" dirty="0">
                <a:solidFill>
                  <a:schemeClr val="tx2">
                    <a:lumMod val="90000"/>
                    <a:lumOff val="10000"/>
                  </a:schemeClr>
                </a:solidFill>
              </a:rPr>
              <a:t>Stitching Machine (6 Machines)</a:t>
            </a:r>
          </a:p>
          <a:p>
            <a:pPr marL="285750" indent="-285750">
              <a:buFont typeface="Wingdings" panose="05000000000000000000" pitchFamily="2" charset="2"/>
              <a:buChar char="Ø"/>
            </a:pPr>
            <a:r>
              <a:rPr lang="en-IN" sz="2400" b="1" dirty="0"/>
              <a:t>Die-Cutting &amp; Preparation</a:t>
            </a:r>
            <a:endParaRPr lang="en-IN" b="1" dirty="0"/>
          </a:p>
          <a:p>
            <a:pPr marL="742950" lvl="1" indent="-285750">
              <a:buFont typeface="Wingdings" panose="05000000000000000000" pitchFamily="2" charset="2"/>
              <a:buChar char="Ø"/>
            </a:pPr>
            <a:r>
              <a:rPr lang="de-DE" sz="2400" dirty="0">
                <a:solidFill>
                  <a:schemeClr val="tx2">
                    <a:lumMod val="90000"/>
                    <a:lumOff val="10000"/>
                  </a:schemeClr>
                </a:solidFill>
              </a:rPr>
              <a:t>Flat Bed Auto Die Punching (4 Machines)</a:t>
            </a:r>
          </a:p>
          <a:p>
            <a:pPr marL="742950" lvl="1" indent="-285750">
              <a:buFont typeface="Wingdings" panose="05000000000000000000" pitchFamily="2" charset="2"/>
              <a:buChar char="Ø"/>
            </a:pPr>
            <a:r>
              <a:rPr lang="de-DE" sz="2400" dirty="0">
                <a:solidFill>
                  <a:schemeClr val="tx2">
                    <a:lumMod val="90000"/>
                    <a:lumOff val="10000"/>
                  </a:schemeClr>
                </a:solidFill>
              </a:rPr>
              <a:t>Platten Punching Machine (5 Machines)</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endParaRPr lang="en-IN" dirty="0"/>
          </a:p>
          <a:p>
            <a:pPr marL="742950" lvl="1" indent="-285750">
              <a:buFont typeface="Wingdings" panose="05000000000000000000" pitchFamily="2" charset="2"/>
              <a:buChar char="Ø"/>
            </a:pPr>
            <a:endParaRPr lang="en-IN" dirty="0"/>
          </a:p>
          <a:p>
            <a:pPr marL="742950" lvl="1" indent="-285750">
              <a:buFont typeface="Wingdings" panose="05000000000000000000" pitchFamily="2" charset="2"/>
              <a:buChar char="Ø"/>
            </a:pPr>
            <a:endParaRPr lang="en-IN" dirty="0"/>
          </a:p>
          <a:p>
            <a:pPr marL="285750" indent="-285750">
              <a:buFont typeface="Arial" panose="020B0604020202020204" pitchFamily="34" charset="0"/>
              <a:buChar char="•"/>
            </a:pPr>
            <a:endParaRPr lang="en-IN" dirty="0"/>
          </a:p>
          <a:p>
            <a:endParaRPr lang="en-IN" dirty="0"/>
          </a:p>
        </p:txBody>
      </p:sp>
    </p:spTree>
    <p:extLst>
      <p:ext uri="{BB962C8B-B14F-4D97-AF65-F5344CB8AC3E}">
        <p14:creationId xmlns:p14="http://schemas.microsoft.com/office/powerpoint/2010/main" val="4193495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C168AD-EAF1-414E-C7F0-B5822A6244CC}"/>
            </a:ext>
          </a:extLst>
        </p:cNvPr>
        <p:cNvGrpSpPr/>
        <p:nvPr/>
      </p:nvGrpSpPr>
      <p:grpSpPr>
        <a:xfrm>
          <a:off x="0" y="0"/>
          <a:ext cx="0" cy="0"/>
          <a:chOff x="0" y="0"/>
          <a:chExt cx="0" cy="0"/>
        </a:xfrm>
      </p:grpSpPr>
      <p:pic>
        <p:nvPicPr>
          <p:cNvPr id="8" name="Image 44">
            <a:extLst>
              <a:ext uri="{FF2B5EF4-FFF2-40B4-BE49-F238E27FC236}">
                <a16:creationId xmlns:a16="http://schemas.microsoft.com/office/drawing/2014/main" id="{CD6C8225-2693-F2F5-4DB5-4B1E06FE5175}"/>
              </a:ext>
            </a:extLst>
          </p:cNvPr>
          <p:cNvPicPr/>
          <p:nvPr/>
        </p:nvPicPr>
        <p:blipFill>
          <a:blip r:embed="rId2" cstate="print">
            <a:alphaModFix amt="20000"/>
            <a:grayscl/>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6788" y="50128"/>
            <a:ext cx="5270085" cy="776664"/>
          </a:xfrm>
          <a:prstGeom prst="rect">
            <a:avLst/>
          </a:prstGeom>
        </p:spPr>
      </p:pic>
      <p:sp>
        <p:nvSpPr>
          <p:cNvPr id="10" name="TextBox 9">
            <a:extLst>
              <a:ext uri="{FF2B5EF4-FFF2-40B4-BE49-F238E27FC236}">
                <a16:creationId xmlns:a16="http://schemas.microsoft.com/office/drawing/2014/main" id="{392AFB37-E79B-576B-6EDA-D22BDF3B6B9E}"/>
              </a:ext>
            </a:extLst>
          </p:cNvPr>
          <p:cNvSpPr txBox="1"/>
          <p:nvPr/>
        </p:nvSpPr>
        <p:spPr>
          <a:xfrm>
            <a:off x="116788" y="0"/>
            <a:ext cx="11789073" cy="923330"/>
          </a:xfrm>
          <a:prstGeom prst="rect">
            <a:avLst/>
          </a:prstGeom>
          <a:noFill/>
        </p:spPr>
        <p:txBody>
          <a:bodyPr wrap="square">
            <a:spAutoFit/>
          </a:bodyPr>
          <a:lstStyle/>
          <a:p>
            <a:r>
              <a:rPr lang="en-IN" sz="5400" dirty="0">
                <a:ln w="0"/>
                <a:solidFill>
                  <a:schemeClr val="accent1"/>
                </a:solidFill>
                <a:effectLst>
                  <a:outerShdw blurRad="38100" dist="25400" dir="5400000" algn="ctr" rotWithShape="0">
                    <a:srgbClr val="6E747A">
                      <a:alpha val="43000"/>
                    </a:srgbClr>
                  </a:outerShdw>
                </a:effectLst>
              </a:rPr>
              <a:t>Plastic Division</a:t>
            </a:r>
            <a:endParaRPr lang="en-IN" sz="5400" dirty="0"/>
          </a:p>
        </p:txBody>
      </p:sp>
      <p:grpSp>
        <p:nvGrpSpPr>
          <p:cNvPr id="2" name="Group 1">
            <a:extLst>
              <a:ext uri="{FF2B5EF4-FFF2-40B4-BE49-F238E27FC236}">
                <a16:creationId xmlns:a16="http://schemas.microsoft.com/office/drawing/2014/main" id="{5ADECA30-FD0A-9749-E43B-CD5EB0AB1FD2}"/>
              </a:ext>
            </a:extLst>
          </p:cNvPr>
          <p:cNvGrpSpPr>
            <a:grpSpLocks/>
          </p:cNvGrpSpPr>
          <p:nvPr/>
        </p:nvGrpSpPr>
        <p:grpSpPr>
          <a:xfrm>
            <a:off x="101599" y="973458"/>
            <a:ext cx="11988801" cy="5776592"/>
            <a:chOff x="0" y="0"/>
            <a:chExt cx="18326287" cy="10355679"/>
          </a:xfrm>
        </p:grpSpPr>
        <p:sp>
          <p:nvSpPr>
            <p:cNvPr id="3" name="Graphic 62">
              <a:extLst>
                <a:ext uri="{FF2B5EF4-FFF2-40B4-BE49-F238E27FC236}">
                  <a16:creationId xmlns:a16="http://schemas.microsoft.com/office/drawing/2014/main" id="{3085F62A-6BAA-C180-4F4F-828F5F08936E}"/>
                </a:ext>
              </a:extLst>
            </p:cNvPr>
            <p:cNvSpPr/>
            <p:nvPr/>
          </p:nvSpPr>
          <p:spPr>
            <a:xfrm>
              <a:off x="187" y="10165814"/>
              <a:ext cx="18326100" cy="189865"/>
            </a:xfrm>
            <a:custGeom>
              <a:avLst/>
              <a:gdLst/>
              <a:ahLst/>
              <a:cxnLst/>
              <a:rect l="l" t="t" r="r" b="b"/>
              <a:pathLst>
                <a:path w="18326100" h="189865">
                  <a:moveTo>
                    <a:pt x="18325846" y="0"/>
                  </a:moveTo>
                  <a:lnTo>
                    <a:pt x="0" y="0"/>
                  </a:lnTo>
                  <a:lnTo>
                    <a:pt x="0" y="189776"/>
                  </a:lnTo>
                  <a:lnTo>
                    <a:pt x="18325846" y="189776"/>
                  </a:lnTo>
                  <a:lnTo>
                    <a:pt x="18325846" y="0"/>
                  </a:lnTo>
                  <a:close/>
                </a:path>
              </a:pathLst>
            </a:custGeom>
            <a:solidFill>
              <a:srgbClr val="F7D994"/>
            </a:solidFill>
          </p:spPr>
          <p:txBody>
            <a:bodyPr wrap="square" lIns="0" tIns="0" rIns="0" bIns="0" rtlCol="0">
              <a:prstTxWarp prst="textNoShape">
                <a:avLst/>
              </a:prstTxWarp>
              <a:noAutofit/>
            </a:bodyPr>
            <a:lstStyle/>
            <a:p>
              <a:endParaRPr lang="en-IN"/>
            </a:p>
          </p:txBody>
        </p:sp>
        <p:pic>
          <p:nvPicPr>
            <p:cNvPr id="4" name="Image 63">
              <a:extLst>
                <a:ext uri="{FF2B5EF4-FFF2-40B4-BE49-F238E27FC236}">
                  <a16:creationId xmlns:a16="http://schemas.microsoft.com/office/drawing/2014/main" id="{979FF968-2F3C-57B3-B624-CA8970DDDA3C}"/>
                </a:ext>
              </a:extLst>
            </p:cNvPr>
            <p:cNvPicPr/>
            <p:nvPr/>
          </p:nvPicPr>
          <p:blipFill>
            <a:blip r:embed="rId4" cstate="print"/>
            <a:stretch>
              <a:fillRect/>
            </a:stretch>
          </p:blipFill>
          <p:spPr>
            <a:xfrm>
              <a:off x="0" y="0"/>
              <a:ext cx="18002249" cy="10267947"/>
            </a:xfrm>
            <a:prstGeom prst="rect">
              <a:avLst/>
            </a:prstGeom>
          </p:spPr>
        </p:pic>
      </p:grpSp>
    </p:spTree>
    <p:extLst>
      <p:ext uri="{BB962C8B-B14F-4D97-AF65-F5344CB8AC3E}">
        <p14:creationId xmlns:p14="http://schemas.microsoft.com/office/powerpoint/2010/main" val="1334643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560C62-01BB-8EF5-4574-8486232FBC25}"/>
              </a:ext>
            </a:extLst>
          </p:cNvPr>
          <p:cNvSpPr txBox="1"/>
          <p:nvPr/>
        </p:nvSpPr>
        <p:spPr>
          <a:xfrm>
            <a:off x="0" y="170934"/>
            <a:ext cx="6699250" cy="523220"/>
          </a:xfrm>
          <a:prstGeom prst="rect">
            <a:avLst/>
          </a:prstGeom>
          <a:noFill/>
        </p:spPr>
        <p:txBody>
          <a:bodyPr wrap="square">
            <a:spAutoFit/>
          </a:bodyPr>
          <a:lstStyle/>
          <a:p>
            <a:pPr marL="655320" indent="-457200">
              <a:spcBef>
                <a:spcPts val="130"/>
              </a:spcBef>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Corrugated</a:t>
            </a:r>
            <a:r>
              <a:rPr lang="en-US" sz="2800" spc="-1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Cartons</a:t>
            </a:r>
            <a:r>
              <a:rPr lang="en-US" sz="2800" spc="-1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a:t>
            </a:r>
            <a:r>
              <a:rPr lang="en-US" sz="2800" spc="-1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Box</a:t>
            </a:r>
            <a:r>
              <a:rPr lang="en-US" sz="2800" spc="-1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a:t>
            </a:r>
            <a:r>
              <a:rPr lang="en-US" sz="2800" spc="-1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spc="-1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Shipper</a:t>
            </a:r>
            <a:endParaRPr lang="en-IN" sz="1400" dirty="0">
              <a:solidFill>
                <a:schemeClr val="accent1">
                  <a:lumMod val="75000"/>
                </a:schemeClr>
              </a:solidFill>
              <a:effectLst/>
              <a:latin typeface="Segoe UI" panose="020B0502040204020203" pitchFamily="34" charset="0"/>
              <a:ea typeface="Segoe UI" panose="020B0502040204020203" pitchFamily="34" charset="0"/>
            </a:endParaRPr>
          </a:p>
        </p:txBody>
      </p:sp>
      <p:sp>
        <p:nvSpPr>
          <p:cNvPr id="22" name="TextBox 21">
            <a:extLst>
              <a:ext uri="{FF2B5EF4-FFF2-40B4-BE49-F238E27FC236}">
                <a16:creationId xmlns:a16="http://schemas.microsoft.com/office/drawing/2014/main" id="{82047406-D8A7-DBDD-11DD-F0BA6C939B35}"/>
              </a:ext>
            </a:extLst>
          </p:cNvPr>
          <p:cNvSpPr txBox="1"/>
          <p:nvPr/>
        </p:nvSpPr>
        <p:spPr>
          <a:xfrm>
            <a:off x="317500" y="1193196"/>
            <a:ext cx="6699250" cy="184665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3Ply, 5Ply &amp; 7Ply</a:t>
            </a:r>
            <a:endParaRPr lang="en-IN" sz="2400" dirty="0">
              <a:solidFill>
                <a:schemeClr val="accent1">
                  <a:lumMod val="75000"/>
                </a:schemeClr>
              </a:solidFill>
            </a:endParaRPr>
          </a:p>
          <a:p>
            <a:pPr marL="285750" indent="-285750">
              <a:buFont typeface="Wingdings" panose="05000000000000000000" pitchFamily="2" charset="2"/>
              <a:buChar char="Ø"/>
            </a:pPr>
            <a:r>
              <a:rPr lang="en-US" sz="2400" dirty="0">
                <a:solidFill>
                  <a:schemeClr val="accent1">
                    <a:lumMod val="75000"/>
                  </a:schemeClr>
                </a:solidFill>
              </a:rPr>
              <a:t>Automatic &amp; Semi-Automatic Lines </a:t>
            </a:r>
          </a:p>
          <a:p>
            <a:pPr marL="285750" indent="-285750">
              <a:buFont typeface="Wingdings" panose="05000000000000000000" pitchFamily="2" charset="2"/>
              <a:buChar char="Ø"/>
            </a:pPr>
            <a:r>
              <a:rPr lang="en-US" sz="2400" dirty="0">
                <a:solidFill>
                  <a:schemeClr val="accent1">
                    <a:lumMod val="75000"/>
                  </a:schemeClr>
                </a:solidFill>
              </a:rPr>
              <a:t>HD Flexo Printing</a:t>
            </a:r>
          </a:p>
          <a:p>
            <a:pPr marL="285750" indent="-285750">
              <a:buFont typeface="Wingdings" panose="05000000000000000000" pitchFamily="2" charset="2"/>
              <a:buChar char="Ø"/>
            </a:pPr>
            <a:r>
              <a:rPr lang="en-US" sz="2400" dirty="0">
                <a:solidFill>
                  <a:schemeClr val="accent1">
                    <a:lumMod val="75000"/>
                  </a:schemeClr>
                </a:solidFill>
              </a:rPr>
              <a:t>100% Recyclable &amp; Eco-Friendly</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sp>
        <p:nvSpPr>
          <p:cNvPr id="41" name="TextBox 40">
            <a:extLst>
              <a:ext uri="{FF2B5EF4-FFF2-40B4-BE49-F238E27FC236}">
                <a16:creationId xmlns:a16="http://schemas.microsoft.com/office/drawing/2014/main" id="{839559B7-50E8-CBE6-7F51-18F49078E7FC}"/>
              </a:ext>
            </a:extLst>
          </p:cNvPr>
          <p:cNvSpPr txBox="1"/>
          <p:nvPr/>
        </p:nvSpPr>
        <p:spPr>
          <a:xfrm>
            <a:off x="4565650" y="4077802"/>
            <a:ext cx="6096000" cy="523220"/>
          </a:xfrm>
          <a:prstGeom prst="rect">
            <a:avLst/>
          </a:prstGeom>
          <a:noFill/>
        </p:spPr>
        <p:txBody>
          <a:bodyPr wrap="square">
            <a:spAutoFit/>
          </a:bodyPr>
          <a:lstStyle/>
          <a:p>
            <a:pPr marL="568960" indent="-457200">
              <a:spcBef>
                <a:spcPts val="475"/>
              </a:spcBef>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Wraparound</a:t>
            </a:r>
            <a:r>
              <a:rPr lang="en-US" sz="2800" spc="-6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spc="-2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Tray</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sp>
        <p:nvSpPr>
          <p:cNvPr id="42" name="TextBox 41">
            <a:extLst>
              <a:ext uri="{FF2B5EF4-FFF2-40B4-BE49-F238E27FC236}">
                <a16:creationId xmlns:a16="http://schemas.microsoft.com/office/drawing/2014/main" id="{97B46BB3-D899-1173-889A-28A3D9BB41E4}"/>
              </a:ext>
            </a:extLst>
          </p:cNvPr>
          <p:cNvSpPr txBox="1"/>
          <p:nvPr/>
        </p:nvSpPr>
        <p:spPr>
          <a:xfrm>
            <a:off x="4829175" y="4787900"/>
            <a:ext cx="6877050" cy="160043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chemeClr val="accent1">
                    <a:lumMod val="75000"/>
                  </a:schemeClr>
                </a:solidFill>
              </a:rPr>
              <a:t>Suitable for high speed automatic packing lines</a:t>
            </a:r>
          </a:p>
          <a:p>
            <a:pPr marL="285750" indent="-285750">
              <a:buFont typeface="Wingdings" panose="05000000000000000000" pitchFamily="2" charset="2"/>
              <a:buChar char="Ø"/>
            </a:pPr>
            <a:r>
              <a:rPr lang="en-US" sz="2000" dirty="0">
                <a:solidFill>
                  <a:schemeClr val="accent1">
                    <a:lumMod val="75000"/>
                  </a:schemeClr>
                </a:solidFill>
              </a:rPr>
              <a:t>Easily transform to Point of Sale or Purchase</a:t>
            </a:r>
          </a:p>
          <a:p>
            <a:pPr marL="285750" indent="-285750">
              <a:buFont typeface="Wingdings" panose="05000000000000000000" pitchFamily="2" charset="2"/>
              <a:buChar char="Ø"/>
            </a:pPr>
            <a:r>
              <a:rPr lang="en-US" sz="2000" dirty="0">
                <a:solidFill>
                  <a:schemeClr val="accent1">
                    <a:lumMod val="75000"/>
                  </a:schemeClr>
                </a:solidFill>
              </a:rPr>
              <a:t>HD Offset or Flexo Printing</a:t>
            </a:r>
          </a:p>
          <a:p>
            <a:pPr marL="285750" indent="-285750">
              <a:buFont typeface="Wingdings" panose="05000000000000000000" pitchFamily="2" charset="2"/>
              <a:buChar char="Ø"/>
            </a:pPr>
            <a:r>
              <a:rPr lang="en-US" sz="2000" dirty="0">
                <a:solidFill>
                  <a:schemeClr val="accent1">
                    <a:lumMod val="75000"/>
                  </a:schemeClr>
                </a:solidFill>
              </a:rPr>
              <a:t>100% Recyclable &amp; Eco-Friendly</a:t>
            </a:r>
            <a:endParaRPr lang="en-IN" sz="2000" dirty="0">
              <a:solidFill>
                <a:schemeClr val="accent1">
                  <a:lumMod val="75000"/>
                </a:schemeClr>
              </a:solidFill>
            </a:endParaRPr>
          </a:p>
          <a:p>
            <a:pPr marL="285750" indent="-285750">
              <a:buFont typeface="Wingdings" panose="05000000000000000000" pitchFamily="2" charset="2"/>
              <a:buChar char="Ø"/>
            </a:pPr>
            <a:endParaRPr lang="en-IN" dirty="0"/>
          </a:p>
        </p:txBody>
      </p:sp>
      <p:pic>
        <p:nvPicPr>
          <p:cNvPr id="46" name="Image 162">
            <a:extLst>
              <a:ext uri="{FF2B5EF4-FFF2-40B4-BE49-F238E27FC236}">
                <a16:creationId xmlns:a16="http://schemas.microsoft.com/office/drawing/2014/main" id="{12C01155-5065-B2BC-39A9-ED83A5955F1F}"/>
              </a:ext>
            </a:extLst>
          </p:cNvPr>
          <p:cNvPicPr/>
          <p:nvPr/>
        </p:nvPicPr>
        <p:blipFill>
          <a:blip r:embed="rId2" cstate="print"/>
          <a:stretch>
            <a:fillRect/>
          </a:stretch>
        </p:blipFill>
        <p:spPr>
          <a:xfrm>
            <a:off x="-28575" y="3429000"/>
            <a:ext cx="4857750" cy="3407826"/>
          </a:xfrm>
          <a:prstGeom prst="rect">
            <a:avLst/>
          </a:prstGeom>
        </p:spPr>
      </p:pic>
      <p:pic>
        <p:nvPicPr>
          <p:cNvPr id="47" name="Image 44">
            <a:extLst>
              <a:ext uri="{FF2B5EF4-FFF2-40B4-BE49-F238E27FC236}">
                <a16:creationId xmlns:a16="http://schemas.microsoft.com/office/drawing/2014/main" id="{F38EBB97-C4C1-6A06-E4E1-E7D0C086FB18}"/>
              </a:ext>
            </a:extLst>
          </p:cNvPr>
          <p:cNvPicPr/>
          <p:nvPr/>
        </p:nvPicPr>
        <p:blipFill>
          <a:blip r:embed="rId3" cstate="print">
            <a:alphaModFix amt="20000"/>
            <a:grayscl/>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16788" y="50128"/>
            <a:ext cx="6849162" cy="776664"/>
          </a:xfrm>
          <a:prstGeom prst="rect">
            <a:avLst/>
          </a:prstGeom>
        </p:spPr>
      </p:pic>
      <p:pic>
        <p:nvPicPr>
          <p:cNvPr id="48" name="Image 44">
            <a:extLst>
              <a:ext uri="{FF2B5EF4-FFF2-40B4-BE49-F238E27FC236}">
                <a16:creationId xmlns:a16="http://schemas.microsoft.com/office/drawing/2014/main" id="{8518244C-332C-5A98-F523-E420759B023D}"/>
              </a:ext>
            </a:extLst>
          </p:cNvPr>
          <p:cNvPicPr/>
          <p:nvPr/>
        </p:nvPicPr>
        <p:blipFill>
          <a:blip r:embed="rId3" cstate="print">
            <a:alphaModFix amt="20000"/>
            <a:grayscl/>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4650689" y="3906494"/>
            <a:ext cx="3871012" cy="776664"/>
          </a:xfrm>
          <a:prstGeom prst="rect">
            <a:avLst/>
          </a:prstGeom>
        </p:spPr>
      </p:pic>
      <p:pic>
        <p:nvPicPr>
          <p:cNvPr id="50" name="Picture 49" descr="A group of boxes with logos&#10;&#10;AI-generated content may be incorrect.">
            <a:extLst>
              <a:ext uri="{FF2B5EF4-FFF2-40B4-BE49-F238E27FC236}">
                <a16:creationId xmlns:a16="http://schemas.microsoft.com/office/drawing/2014/main" id="{687DFA00-2834-0E1C-C4ED-D74D779E6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376" y="550966"/>
            <a:ext cx="4397374" cy="3168650"/>
          </a:xfrm>
          <a:prstGeom prst="rect">
            <a:avLst/>
          </a:prstGeom>
        </p:spPr>
      </p:pic>
    </p:spTree>
    <p:extLst>
      <p:ext uri="{BB962C8B-B14F-4D97-AF65-F5344CB8AC3E}">
        <p14:creationId xmlns:p14="http://schemas.microsoft.com/office/powerpoint/2010/main" val="308740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D25A62-D770-93FF-4C8E-CEC68848A223}"/>
              </a:ext>
            </a:extLst>
          </p:cNvPr>
          <p:cNvSpPr txBox="1"/>
          <p:nvPr/>
        </p:nvSpPr>
        <p:spPr>
          <a:xfrm>
            <a:off x="158750" y="189984"/>
            <a:ext cx="6096000" cy="523220"/>
          </a:xfrm>
          <a:prstGeom prst="rect">
            <a:avLst/>
          </a:prstGeom>
          <a:noFill/>
        </p:spPr>
        <p:txBody>
          <a:bodyPr wrap="square">
            <a:spAutoFit/>
          </a:bodyPr>
          <a:lstStyle/>
          <a:p>
            <a:pPr marL="652145" indent="-457200">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Fruit</a:t>
            </a:r>
            <a:r>
              <a:rPr lang="en-US" sz="2800" spc="-7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&amp;</a:t>
            </a:r>
            <a:r>
              <a:rPr lang="en-US" sz="2800" spc="-75"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Vegetable</a:t>
            </a:r>
            <a:r>
              <a:rPr lang="en-US" sz="2800" spc="-8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a:t>
            </a:r>
            <a:r>
              <a:rPr lang="en-US" sz="2800" spc="-2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Tray</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sp>
        <p:nvSpPr>
          <p:cNvPr id="6" name="TextBox 5">
            <a:extLst>
              <a:ext uri="{FF2B5EF4-FFF2-40B4-BE49-F238E27FC236}">
                <a16:creationId xmlns:a16="http://schemas.microsoft.com/office/drawing/2014/main" id="{0F0CA7EC-F559-BF44-4D7D-478E4961781E}"/>
              </a:ext>
            </a:extLst>
          </p:cNvPr>
          <p:cNvSpPr txBox="1"/>
          <p:nvPr/>
        </p:nvSpPr>
        <p:spPr>
          <a:xfrm>
            <a:off x="317500" y="1193196"/>
            <a:ext cx="7905750" cy="184665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Suitable for manual and high speed auto packing lines </a:t>
            </a:r>
          </a:p>
          <a:p>
            <a:pPr marL="285750" indent="-285750">
              <a:buFont typeface="Wingdings" panose="05000000000000000000" pitchFamily="2" charset="2"/>
              <a:buChar char="Ø"/>
            </a:pPr>
            <a:r>
              <a:rPr lang="en-US" sz="2400" dirty="0">
                <a:solidFill>
                  <a:schemeClr val="accent1">
                    <a:lumMod val="75000"/>
                  </a:schemeClr>
                </a:solidFill>
              </a:rPr>
              <a:t>Water-Resistance and barrier coating available</a:t>
            </a:r>
          </a:p>
          <a:p>
            <a:pPr marL="285750" indent="-285750">
              <a:buFont typeface="Wingdings" panose="05000000000000000000" pitchFamily="2" charset="2"/>
              <a:buChar char="Ø"/>
            </a:pPr>
            <a:r>
              <a:rPr lang="en-US" sz="2400" dirty="0">
                <a:solidFill>
                  <a:schemeClr val="accent1">
                    <a:lumMod val="75000"/>
                  </a:schemeClr>
                </a:solidFill>
              </a:rPr>
              <a:t>HD Offset or Flexo Printing</a:t>
            </a:r>
          </a:p>
          <a:p>
            <a:pPr marL="285750" indent="-285750">
              <a:buFont typeface="Wingdings" panose="05000000000000000000" pitchFamily="2" charset="2"/>
              <a:buChar char="Ø"/>
            </a:pPr>
            <a:r>
              <a:rPr lang="en-US" sz="2400" dirty="0">
                <a:solidFill>
                  <a:schemeClr val="accent1">
                    <a:lumMod val="75000"/>
                  </a:schemeClr>
                </a:solidFill>
              </a:rPr>
              <a:t>100% Recyclable &amp; Eco-Friendly</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pic>
        <p:nvPicPr>
          <p:cNvPr id="7" name="Image 167">
            <a:extLst>
              <a:ext uri="{FF2B5EF4-FFF2-40B4-BE49-F238E27FC236}">
                <a16:creationId xmlns:a16="http://schemas.microsoft.com/office/drawing/2014/main" id="{4858165B-0218-900C-33ED-C1CD02DF48E5}"/>
              </a:ext>
            </a:extLst>
          </p:cNvPr>
          <p:cNvPicPr/>
          <p:nvPr/>
        </p:nvPicPr>
        <p:blipFill>
          <a:blip r:embed="rId2" cstate="print"/>
          <a:stretch>
            <a:fillRect/>
          </a:stretch>
        </p:blipFill>
        <p:spPr>
          <a:xfrm>
            <a:off x="7927657" y="513299"/>
            <a:ext cx="4054793" cy="3099851"/>
          </a:xfrm>
          <a:prstGeom prst="rect">
            <a:avLst/>
          </a:prstGeom>
        </p:spPr>
      </p:pic>
      <p:pic>
        <p:nvPicPr>
          <p:cNvPr id="8" name="Image 185">
            <a:extLst>
              <a:ext uri="{FF2B5EF4-FFF2-40B4-BE49-F238E27FC236}">
                <a16:creationId xmlns:a16="http://schemas.microsoft.com/office/drawing/2014/main" id="{07EC887C-DD96-9F95-126C-26C55B1D1E52}"/>
              </a:ext>
            </a:extLst>
          </p:cNvPr>
          <p:cNvPicPr>
            <a:picLocks/>
          </p:cNvPicPr>
          <p:nvPr/>
        </p:nvPicPr>
        <p:blipFill>
          <a:blip r:embed="rId3" cstate="print"/>
          <a:stretch>
            <a:fillRect/>
          </a:stretch>
        </p:blipFill>
        <p:spPr>
          <a:xfrm>
            <a:off x="592773" y="3519847"/>
            <a:ext cx="3909060" cy="3049587"/>
          </a:xfrm>
          <a:prstGeom prst="rect">
            <a:avLst/>
          </a:prstGeom>
        </p:spPr>
      </p:pic>
      <p:sp>
        <p:nvSpPr>
          <p:cNvPr id="9" name="TextBox 8">
            <a:extLst>
              <a:ext uri="{FF2B5EF4-FFF2-40B4-BE49-F238E27FC236}">
                <a16:creationId xmlns:a16="http://schemas.microsoft.com/office/drawing/2014/main" id="{35F401B2-3ADD-FDF8-24D5-3E19B438909C}"/>
              </a:ext>
            </a:extLst>
          </p:cNvPr>
          <p:cNvSpPr txBox="1"/>
          <p:nvPr/>
        </p:nvSpPr>
        <p:spPr>
          <a:xfrm>
            <a:off x="4642169" y="3351540"/>
            <a:ext cx="6096000" cy="523220"/>
          </a:xfrm>
          <a:prstGeom prst="rect">
            <a:avLst/>
          </a:prstGeom>
          <a:noFill/>
        </p:spPr>
        <p:txBody>
          <a:bodyPr wrap="square">
            <a:spAutoFit/>
          </a:bodyPr>
          <a:lstStyle/>
          <a:p>
            <a:pPr marL="652145" indent="-457200">
              <a:buFont typeface="Wingdings" panose="05000000000000000000" pitchFamily="2" charset="2"/>
              <a:buChar char="q"/>
            </a:pP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Pizza Box</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sp>
        <p:nvSpPr>
          <p:cNvPr id="10" name="TextBox 9">
            <a:extLst>
              <a:ext uri="{FF2B5EF4-FFF2-40B4-BE49-F238E27FC236}">
                <a16:creationId xmlns:a16="http://schemas.microsoft.com/office/drawing/2014/main" id="{A2325B64-F01A-6924-8251-3407814CAB8C}"/>
              </a:ext>
            </a:extLst>
          </p:cNvPr>
          <p:cNvSpPr txBox="1"/>
          <p:nvPr/>
        </p:nvSpPr>
        <p:spPr>
          <a:xfrm>
            <a:off x="4642169" y="4186445"/>
            <a:ext cx="7905750" cy="184665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Standard sizes available </a:t>
            </a:r>
          </a:p>
          <a:p>
            <a:pPr marL="285750" indent="-285750">
              <a:buFont typeface="Wingdings" panose="05000000000000000000" pitchFamily="2" charset="2"/>
              <a:buChar char="Ø"/>
            </a:pPr>
            <a:r>
              <a:rPr lang="en-US" sz="2400" dirty="0">
                <a:solidFill>
                  <a:schemeClr val="accent1">
                    <a:lumMod val="75000"/>
                  </a:schemeClr>
                </a:solidFill>
              </a:rPr>
              <a:t>Customized Offset Printing</a:t>
            </a:r>
          </a:p>
          <a:p>
            <a:pPr marL="285750" indent="-285750">
              <a:buFont typeface="Wingdings" panose="05000000000000000000" pitchFamily="2" charset="2"/>
              <a:buChar char="Ø"/>
            </a:pPr>
            <a:r>
              <a:rPr lang="en-US" sz="2400" dirty="0">
                <a:solidFill>
                  <a:schemeClr val="accent1">
                    <a:lumMod val="75000"/>
                  </a:schemeClr>
                </a:solidFill>
              </a:rPr>
              <a:t>Ventilation holes to remove moisture &amp; flame</a:t>
            </a:r>
          </a:p>
          <a:p>
            <a:pPr marL="285750" indent="-285750">
              <a:buFont typeface="Wingdings" panose="05000000000000000000" pitchFamily="2" charset="2"/>
              <a:buChar char="Ø"/>
            </a:pPr>
            <a:r>
              <a:rPr lang="en-US" sz="2400" dirty="0">
                <a:solidFill>
                  <a:schemeClr val="accent1">
                    <a:lumMod val="75000"/>
                  </a:schemeClr>
                </a:solidFill>
              </a:rPr>
              <a:t>100% Recyclable &amp; Eco-Friendly</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pic>
        <p:nvPicPr>
          <p:cNvPr id="11" name="Image 44">
            <a:extLst>
              <a:ext uri="{FF2B5EF4-FFF2-40B4-BE49-F238E27FC236}">
                <a16:creationId xmlns:a16="http://schemas.microsoft.com/office/drawing/2014/main" id="{278B1085-D713-9273-3F32-192E9A83147E}"/>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116788" y="50128"/>
            <a:ext cx="5270085" cy="776664"/>
          </a:xfrm>
          <a:prstGeom prst="rect">
            <a:avLst/>
          </a:prstGeom>
        </p:spPr>
      </p:pic>
      <p:pic>
        <p:nvPicPr>
          <p:cNvPr id="12" name="Image 44">
            <a:extLst>
              <a:ext uri="{FF2B5EF4-FFF2-40B4-BE49-F238E27FC236}">
                <a16:creationId xmlns:a16="http://schemas.microsoft.com/office/drawing/2014/main" id="{7048C37D-87F0-37A7-97AF-31E96331227F}"/>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66589" y="3251510"/>
            <a:ext cx="2639112" cy="776664"/>
          </a:xfrm>
          <a:prstGeom prst="rect">
            <a:avLst/>
          </a:prstGeom>
        </p:spPr>
      </p:pic>
    </p:spTree>
    <p:extLst>
      <p:ext uri="{BB962C8B-B14F-4D97-AF65-F5344CB8AC3E}">
        <p14:creationId xmlns:p14="http://schemas.microsoft.com/office/powerpoint/2010/main" val="1403658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B76C4A-0B13-C2B9-99F0-D9AED8567EB8}"/>
              </a:ext>
            </a:extLst>
          </p:cNvPr>
          <p:cNvSpPr txBox="1"/>
          <p:nvPr/>
        </p:nvSpPr>
        <p:spPr>
          <a:xfrm>
            <a:off x="95569" y="246390"/>
            <a:ext cx="6096000" cy="523220"/>
          </a:xfrm>
          <a:prstGeom prst="rect">
            <a:avLst/>
          </a:prstGeom>
          <a:noFill/>
        </p:spPr>
        <p:txBody>
          <a:bodyPr wrap="square">
            <a:spAutoFit/>
          </a:bodyPr>
          <a:lstStyle/>
          <a:p>
            <a:pPr marL="652145" indent="-457200">
              <a:buFont typeface="Wingdings" panose="05000000000000000000" pitchFamily="2" charset="2"/>
              <a:buChar char="q"/>
            </a:pPr>
            <a:r>
              <a:rPr lang="en-US" sz="2800" dirty="0" err="1">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Litho</a:t>
            </a:r>
            <a:r>
              <a:rPr lang="en-US" sz="2800" dirty="0">
                <a:solidFill>
                  <a:schemeClr val="accent1">
                    <a:lumMod val="75000"/>
                  </a:schemeClr>
                </a:solidFill>
                <a:effectLst/>
                <a:latin typeface="Segoe UI Semibold" panose="020B0702040204020203" pitchFamily="34" charset="0"/>
                <a:ea typeface="Segoe UI" panose="020B0502040204020203" pitchFamily="34" charset="0"/>
                <a:cs typeface="Segoe UI" panose="020B0502040204020203" pitchFamily="34" charset="0"/>
              </a:rPr>
              <a:t> Laminated Carton/Box</a:t>
            </a:r>
            <a:endParaRPr lang="en-IN" sz="2800" dirty="0">
              <a:solidFill>
                <a:schemeClr val="accent1">
                  <a:lumMod val="75000"/>
                </a:schemeClr>
              </a:solidFill>
              <a:effectLst/>
              <a:latin typeface="Segoe UI" panose="020B0502040204020203" pitchFamily="34" charset="0"/>
              <a:ea typeface="Segoe UI" panose="020B0502040204020203" pitchFamily="34" charset="0"/>
            </a:endParaRPr>
          </a:p>
        </p:txBody>
      </p:sp>
      <p:pic>
        <p:nvPicPr>
          <p:cNvPr id="5" name="Image 195">
            <a:extLst>
              <a:ext uri="{FF2B5EF4-FFF2-40B4-BE49-F238E27FC236}">
                <a16:creationId xmlns:a16="http://schemas.microsoft.com/office/drawing/2014/main" id="{FAB2F5B4-C163-95EB-8E37-1AC843F5F0D7}"/>
              </a:ext>
            </a:extLst>
          </p:cNvPr>
          <p:cNvPicPr>
            <a:picLocks/>
          </p:cNvPicPr>
          <p:nvPr/>
        </p:nvPicPr>
        <p:blipFill>
          <a:blip r:embed="rId2" cstate="print"/>
          <a:stretch>
            <a:fillRect/>
          </a:stretch>
        </p:blipFill>
        <p:spPr>
          <a:xfrm>
            <a:off x="6904354" y="0"/>
            <a:ext cx="4868545" cy="3338512"/>
          </a:xfrm>
          <a:prstGeom prst="rect">
            <a:avLst/>
          </a:prstGeom>
        </p:spPr>
      </p:pic>
      <p:sp>
        <p:nvSpPr>
          <p:cNvPr id="6" name="TextBox 5">
            <a:extLst>
              <a:ext uri="{FF2B5EF4-FFF2-40B4-BE49-F238E27FC236}">
                <a16:creationId xmlns:a16="http://schemas.microsoft.com/office/drawing/2014/main" id="{BA7918F3-89DC-4F4A-AFF2-AB169300C41C}"/>
              </a:ext>
            </a:extLst>
          </p:cNvPr>
          <p:cNvSpPr txBox="1"/>
          <p:nvPr/>
        </p:nvSpPr>
        <p:spPr>
          <a:xfrm>
            <a:off x="317500" y="1193196"/>
            <a:ext cx="6699250" cy="184665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B, C, E &amp; G Flute Cartons </a:t>
            </a:r>
            <a:endParaRPr lang="en-IN" sz="2400" dirty="0">
              <a:solidFill>
                <a:schemeClr val="accent1">
                  <a:lumMod val="75000"/>
                </a:schemeClr>
              </a:solidFill>
            </a:endParaRPr>
          </a:p>
          <a:p>
            <a:pPr marL="285750" indent="-285750">
              <a:buFont typeface="Wingdings" panose="05000000000000000000" pitchFamily="2" charset="2"/>
              <a:buChar char="Ø"/>
            </a:pPr>
            <a:r>
              <a:rPr lang="en-US" sz="2400" dirty="0">
                <a:solidFill>
                  <a:schemeClr val="accent1">
                    <a:lumMod val="75000"/>
                  </a:schemeClr>
                </a:solidFill>
              </a:rPr>
              <a:t>BOPP Film Lamination  </a:t>
            </a:r>
          </a:p>
          <a:p>
            <a:pPr marL="285750" indent="-285750">
              <a:buFont typeface="Wingdings" panose="05000000000000000000" pitchFamily="2" charset="2"/>
              <a:buChar char="Ø"/>
            </a:pPr>
            <a:r>
              <a:rPr lang="en-US" sz="2400" dirty="0">
                <a:solidFill>
                  <a:schemeClr val="accent1">
                    <a:lumMod val="75000"/>
                  </a:schemeClr>
                </a:solidFill>
              </a:rPr>
              <a:t>HD Flexo Printing</a:t>
            </a:r>
          </a:p>
          <a:p>
            <a:pPr marL="285750" indent="-285750">
              <a:buFont typeface="Wingdings" panose="05000000000000000000" pitchFamily="2" charset="2"/>
              <a:buChar char="Ø"/>
            </a:pPr>
            <a:r>
              <a:rPr lang="en-US" sz="2400" dirty="0">
                <a:solidFill>
                  <a:schemeClr val="accent1">
                    <a:lumMod val="75000"/>
                  </a:schemeClr>
                </a:solidFill>
              </a:rPr>
              <a:t>100% Recyclable &amp; Eco-Friendly</a:t>
            </a:r>
            <a:endParaRPr lang="en-IN" sz="2400" dirty="0">
              <a:solidFill>
                <a:schemeClr val="accent1">
                  <a:lumMod val="75000"/>
                </a:schemeClr>
              </a:solidFill>
            </a:endParaRPr>
          </a:p>
          <a:p>
            <a:pPr marL="285750" indent="-285750">
              <a:buFont typeface="Wingdings" panose="05000000000000000000" pitchFamily="2" charset="2"/>
              <a:buChar char="Ø"/>
            </a:pPr>
            <a:endParaRPr lang="en-IN" dirty="0"/>
          </a:p>
        </p:txBody>
      </p:sp>
      <p:sp>
        <p:nvSpPr>
          <p:cNvPr id="8" name="TextBox 7">
            <a:extLst>
              <a:ext uri="{FF2B5EF4-FFF2-40B4-BE49-F238E27FC236}">
                <a16:creationId xmlns:a16="http://schemas.microsoft.com/office/drawing/2014/main" id="{766C055C-E63C-3D84-1D27-A5E815EB6C6C}"/>
              </a:ext>
            </a:extLst>
          </p:cNvPr>
          <p:cNvSpPr txBox="1"/>
          <p:nvPr/>
        </p:nvSpPr>
        <p:spPr>
          <a:xfrm>
            <a:off x="4971143" y="3527281"/>
            <a:ext cx="6096000" cy="523220"/>
          </a:xfrm>
          <a:prstGeom prst="rect">
            <a:avLst/>
          </a:prstGeom>
          <a:noFill/>
        </p:spPr>
        <p:txBody>
          <a:bodyPr wrap="square">
            <a:spAutoFit/>
          </a:bodyPr>
          <a:lstStyle/>
          <a:p>
            <a:pPr marL="644525" indent="-457200">
              <a:spcBef>
                <a:spcPts val="130"/>
              </a:spcBef>
              <a:buFont typeface="Wingdings" panose="05000000000000000000" pitchFamily="2" charset="2"/>
              <a:buChar char="q"/>
            </a:pPr>
            <a:r>
              <a:rPr lang="en-US" sz="2800" dirty="0">
                <a:solidFill>
                  <a:schemeClr val="accent1">
                    <a:lumMod val="75000"/>
                  </a:schemeClr>
                </a:solidFill>
                <a:latin typeface="Segoe UI Semibold" panose="020B0702040204020203" pitchFamily="34" charset="0"/>
                <a:cs typeface="Segoe UI" panose="020B0502040204020203" pitchFamily="34" charset="0"/>
              </a:rPr>
              <a:t>Folding Cartons</a:t>
            </a:r>
            <a:endParaRPr lang="en-IN" sz="2800" dirty="0">
              <a:solidFill>
                <a:schemeClr val="accent1">
                  <a:lumMod val="75000"/>
                </a:schemeClr>
              </a:solidFill>
              <a:latin typeface="Segoe UI Semibold" panose="020B0702040204020203" pitchFamily="34" charset="0"/>
              <a:cs typeface="Segoe UI" panose="020B0502040204020203" pitchFamily="34" charset="0"/>
            </a:endParaRPr>
          </a:p>
        </p:txBody>
      </p:sp>
      <p:pic>
        <p:nvPicPr>
          <p:cNvPr id="9" name="Image 202">
            <a:extLst>
              <a:ext uri="{FF2B5EF4-FFF2-40B4-BE49-F238E27FC236}">
                <a16:creationId xmlns:a16="http://schemas.microsoft.com/office/drawing/2014/main" id="{AC7E718B-2B99-D994-DD4E-6BD440C075C3}"/>
              </a:ext>
            </a:extLst>
          </p:cNvPr>
          <p:cNvPicPr>
            <a:picLocks/>
          </p:cNvPicPr>
          <p:nvPr/>
        </p:nvPicPr>
        <p:blipFill>
          <a:blip r:embed="rId3" cstate="print"/>
          <a:stretch>
            <a:fillRect/>
          </a:stretch>
        </p:blipFill>
        <p:spPr>
          <a:xfrm>
            <a:off x="95570" y="3338511"/>
            <a:ext cx="5005166" cy="2615565"/>
          </a:xfrm>
          <a:prstGeom prst="rect">
            <a:avLst/>
          </a:prstGeom>
        </p:spPr>
      </p:pic>
      <p:sp>
        <p:nvSpPr>
          <p:cNvPr id="10" name="TextBox 9">
            <a:extLst>
              <a:ext uri="{FF2B5EF4-FFF2-40B4-BE49-F238E27FC236}">
                <a16:creationId xmlns:a16="http://schemas.microsoft.com/office/drawing/2014/main" id="{66BDD8D6-32B4-6B75-2E58-187833077A26}"/>
              </a:ext>
            </a:extLst>
          </p:cNvPr>
          <p:cNvSpPr txBox="1"/>
          <p:nvPr/>
        </p:nvSpPr>
        <p:spPr>
          <a:xfrm>
            <a:off x="5050972" y="4239271"/>
            <a:ext cx="7091266" cy="2585323"/>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chemeClr val="accent1">
                    <a:lumMod val="75000"/>
                  </a:schemeClr>
                </a:solidFill>
              </a:rPr>
              <a:t>Printing </a:t>
            </a:r>
            <a:r>
              <a:rPr lang="en-US" sz="2400" dirty="0" err="1">
                <a:solidFill>
                  <a:schemeClr val="accent1">
                    <a:lumMod val="75000"/>
                  </a:schemeClr>
                </a:solidFill>
              </a:rPr>
              <a:t>upto</a:t>
            </a:r>
            <a:r>
              <a:rPr lang="en-US" sz="2400" dirty="0">
                <a:solidFill>
                  <a:schemeClr val="accent1">
                    <a:lumMod val="75000"/>
                  </a:schemeClr>
                </a:solidFill>
              </a:rPr>
              <a:t> 8 </a:t>
            </a:r>
            <a:r>
              <a:rPr lang="en-US" sz="2400" dirty="0" err="1">
                <a:solidFill>
                  <a:schemeClr val="accent1">
                    <a:lumMod val="75000"/>
                  </a:schemeClr>
                </a:solidFill>
              </a:rPr>
              <a:t>Colour</a:t>
            </a:r>
            <a:r>
              <a:rPr lang="en-US" sz="2400" dirty="0">
                <a:solidFill>
                  <a:schemeClr val="accent1">
                    <a:lumMod val="75000"/>
                  </a:schemeClr>
                </a:solidFill>
              </a:rPr>
              <a:t> with Varnish / UV / Drip off </a:t>
            </a:r>
            <a:endParaRPr lang="en-IN" sz="2400" dirty="0">
              <a:solidFill>
                <a:schemeClr val="accent1">
                  <a:lumMod val="75000"/>
                </a:schemeClr>
              </a:solidFill>
            </a:endParaRPr>
          </a:p>
          <a:p>
            <a:pPr marL="285750" indent="-285750">
              <a:buFont typeface="Wingdings" panose="05000000000000000000" pitchFamily="2" charset="2"/>
              <a:buChar char="Ø"/>
            </a:pPr>
            <a:r>
              <a:rPr lang="en-US" sz="2400" dirty="0">
                <a:solidFill>
                  <a:schemeClr val="accent1">
                    <a:lumMod val="75000"/>
                  </a:schemeClr>
                </a:solidFill>
              </a:rPr>
              <a:t>High Quality FBB, Duplex, White Back, Art Paper   </a:t>
            </a:r>
          </a:p>
          <a:p>
            <a:pPr marL="285750" indent="-285750">
              <a:buFont typeface="Wingdings" panose="05000000000000000000" pitchFamily="2" charset="2"/>
              <a:buChar char="Ø"/>
            </a:pPr>
            <a:r>
              <a:rPr lang="en-US" sz="2400" dirty="0">
                <a:solidFill>
                  <a:schemeClr val="accent1">
                    <a:lumMod val="75000"/>
                  </a:schemeClr>
                </a:solidFill>
              </a:rPr>
              <a:t>Innovative Design &amp; Graphics</a:t>
            </a:r>
          </a:p>
          <a:p>
            <a:pPr marL="285750" indent="-285750">
              <a:buFont typeface="Wingdings" panose="05000000000000000000" pitchFamily="2" charset="2"/>
              <a:buChar char="Ø"/>
            </a:pPr>
            <a:r>
              <a:rPr lang="en-US" sz="2400" dirty="0">
                <a:solidFill>
                  <a:schemeClr val="accent1">
                    <a:lumMod val="75000"/>
                  </a:schemeClr>
                </a:solidFill>
              </a:rPr>
              <a:t>100% Recyclable &amp; Eco-Friendly</a:t>
            </a:r>
          </a:p>
          <a:p>
            <a:pPr marL="285750" indent="-285750">
              <a:buFont typeface="Wingdings" panose="05000000000000000000" pitchFamily="2" charset="2"/>
              <a:buChar char="Ø"/>
            </a:pPr>
            <a:r>
              <a:rPr lang="it-IT" sz="2400" dirty="0">
                <a:solidFill>
                  <a:schemeClr val="accent1">
                    <a:lumMod val="75000"/>
                  </a:schemeClr>
                </a:solidFill>
              </a:rPr>
              <a:t>RTI, 4&amp; 6 Corner, Tri-edges </a:t>
            </a:r>
          </a:p>
          <a:p>
            <a:pPr marL="285750" indent="-285750">
              <a:buFont typeface="Wingdings" panose="05000000000000000000" pitchFamily="2" charset="2"/>
              <a:buChar char="Ø"/>
            </a:pPr>
            <a:r>
              <a:rPr lang="en-IN" sz="2400" dirty="0">
                <a:solidFill>
                  <a:schemeClr val="accent1">
                    <a:lumMod val="75000"/>
                  </a:schemeClr>
                </a:solidFill>
              </a:rPr>
              <a:t>Blister Card for Skin Packaging</a:t>
            </a:r>
          </a:p>
          <a:p>
            <a:pPr marL="285750" indent="-285750">
              <a:buFont typeface="Wingdings" panose="05000000000000000000" pitchFamily="2" charset="2"/>
              <a:buChar char="Ø"/>
            </a:pPr>
            <a:endParaRPr lang="en-IN" dirty="0"/>
          </a:p>
        </p:txBody>
      </p:sp>
      <p:pic>
        <p:nvPicPr>
          <p:cNvPr id="11" name="Image 44">
            <a:extLst>
              <a:ext uri="{FF2B5EF4-FFF2-40B4-BE49-F238E27FC236}">
                <a16:creationId xmlns:a16="http://schemas.microsoft.com/office/drawing/2014/main" id="{F4537D56-E795-2381-44BF-DE92B1DE019B}"/>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24150" y="70948"/>
            <a:ext cx="5979212" cy="776664"/>
          </a:xfrm>
          <a:prstGeom prst="rect">
            <a:avLst/>
          </a:prstGeom>
        </p:spPr>
      </p:pic>
      <p:pic>
        <p:nvPicPr>
          <p:cNvPr id="12" name="Image 44">
            <a:extLst>
              <a:ext uri="{FF2B5EF4-FFF2-40B4-BE49-F238E27FC236}">
                <a16:creationId xmlns:a16="http://schemas.microsoft.com/office/drawing/2014/main" id="{8292A299-7C92-C731-142F-C3422910BAC4}"/>
              </a:ext>
            </a:extLst>
          </p:cNvPr>
          <p:cNvPicPr/>
          <p:nvPr/>
        </p:nvPicPr>
        <p:blipFill>
          <a:blip r:embed="rId4" cstate="print">
            <a:alphaModFix amt="20000"/>
            <a:grayscl/>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5100737" y="3385439"/>
            <a:ext cx="3624164" cy="776664"/>
          </a:xfrm>
          <a:prstGeom prst="rect">
            <a:avLst/>
          </a:prstGeom>
        </p:spPr>
      </p:pic>
    </p:spTree>
    <p:extLst>
      <p:ext uri="{BB962C8B-B14F-4D97-AF65-F5344CB8AC3E}">
        <p14:creationId xmlns:p14="http://schemas.microsoft.com/office/powerpoint/2010/main" val="4294728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1483</TotalTime>
  <Words>1123</Words>
  <Application>Microsoft Office PowerPoint</Application>
  <PresentationFormat>Widescreen</PresentationFormat>
  <Paragraphs>140</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Courier New</vt:lpstr>
      <vt:lpstr>Segoe UI</vt:lpstr>
      <vt:lpstr>Segoe UI Semibold</vt:lpstr>
      <vt:lpstr>Wingdings</vt:lpstr>
      <vt:lpstr>Office Theme</vt:lpstr>
      <vt:lpstr>PowerPoint Presentation</vt:lpstr>
      <vt:lpstr>Our 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Kuldeepsinh sindha</dc:creator>
  <cp:lastModifiedBy>Kuldeepsinh sindha</cp:lastModifiedBy>
  <cp:revision>1</cp:revision>
  <dcterms:created xsi:type="dcterms:W3CDTF">2026-02-22T16:17:34Z</dcterms:created>
  <dcterms:modified xsi:type="dcterms:W3CDTF">2026-03-12T17:04:55Z</dcterms:modified>
</cp:coreProperties>
</file>