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59" r:id="rId8"/>
    <p:sldId id="266" r:id="rId9"/>
    <p:sldId id="269" r:id="rId10"/>
    <p:sldId id="270" r:id="rId11"/>
    <p:sldId id="271" r:id="rId12"/>
    <p:sldId id="272" r:id="rId13"/>
    <p:sldId id="278" r:id="rId14"/>
    <p:sldId id="273" r:id="rId15"/>
    <p:sldId id="274" r:id="rId16"/>
    <p:sldId id="275" r:id="rId17"/>
    <p:sldId id="280" r:id="rId18"/>
    <p:sldId id="276" r:id="rId19"/>
    <p:sldId id="27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93BAF-B1F9-48CB-B078-78EC5C33AF66}" v="445" dt="2025-02-12T09:58:11.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DB31D-3EDB-3A4C-9810-0A51CF8F492B}" type="datetimeFigureOut">
              <a:rPr lang="en-US" smtClean="0"/>
              <a:t>2/12/2025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1BA25-45AC-0C48-96BD-5DDCEEC5AF57}" type="slidenum">
              <a:rPr lang="en-US" smtClean="0"/>
              <a:t>‹#›</a:t>
            </a:fld>
            <a:endParaRPr lang="en-US" dirty="0"/>
          </a:p>
        </p:txBody>
      </p:sp>
    </p:spTree>
    <p:extLst>
      <p:ext uri="{BB962C8B-B14F-4D97-AF65-F5344CB8AC3E}">
        <p14:creationId xmlns:p14="http://schemas.microsoft.com/office/powerpoint/2010/main" val="376670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0B994C-A700-4648-A4D6-B500A702200B}"/>
              </a:ext>
            </a:extLst>
          </p:cNvPr>
          <p:cNvSpPr/>
          <p:nvPr userDrawn="1"/>
        </p:nvSpPr>
        <p:spPr>
          <a:xfrm>
            <a:off x="4467069" y="1754155"/>
            <a:ext cx="7724931" cy="51038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6169D4C1-82D6-4206-B0E8-AF62D6F09BE5}"/>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754155 h 6858000"/>
              <a:gd name="connsiteX3" fmla="*/ 4467070 w 12192000"/>
              <a:gd name="connsiteY3" fmla="*/ 1754155 h 6858000"/>
              <a:gd name="connsiteX4" fmla="*/ 446707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754155"/>
                </a:lnTo>
                <a:lnTo>
                  <a:pt x="4467070" y="1754155"/>
                </a:lnTo>
                <a:lnTo>
                  <a:pt x="4467070" y="6858000"/>
                </a:lnTo>
                <a:lnTo>
                  <a:pt x="0" y="6858000"/>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67404" y="2335342"/>
            <a:ext cx="6580584" cy="1951037"/>
          </a:xfrm>
        </p:spPr>
        <p:txBody>
          <a:bodyPr anchor="t" anchorCtr="0"/>
          <a:lstStyle>
            <a:lvl1pPr algn="l">
              <a:defRPr sz="60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5942894" y="4286379"/>
            <a:ext cx="4093029" cy="1642473"/>
          </a:xfrm>
        </p:spPr>
        <p:txBody>
          <a:bodyPr>
            <a:normAutofit/>
          </a:bodyPr>
          <a:lstStyle>
            <a:lvl1pPr marL="0" indent="0" algn="l">
              <a:lnSpc>
                <a:spcPct val="100000"/>
              </a:lnSpc>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layout small">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98CBB35A-0A08-5041-BD40-BF45BC1AEAFF}"/>
              </a:ext>
            </a:extLst>
          </p:cNvPr>
          <p:cNvSpPr>
            <a:spLocks noGrp="1"/>
          </p:cNvSpPr>
          <p:nvPr>
            <p:ph type="pic" sz="quarter" idx="10"/>
          </p:nvPr>
        </p:nvSpPr>
        <p:spPr>
          <a:xfrm>
            <a:off x="985261" y="2706624"/>
            <a:ext cx="1944976" cy="1944974"/>
          </a:xfrm>
          <a:prstGeom prst="ellipse">
            <a:avLst/>
          </a:prstGeom>
        </p:spPr>
        <p:txBody>
          <a:bodyPr anchor="ctr">
            <a:normAutofit/>
          </a:bodyPr>
          <a:lstStyle>
            <a:lvl1pPr marL="0" indent="0" algn="ctr">
              <a:buNone/>
              <a:defRPr sz="1600">
                <a:latin typeface="+mn-lt"/>
              </a:defRPr>
            </a:lvl1pPr>
          </a:lstStyle>
          <a:p>
            <a:endParaRPr lang="en-US" dirty="0"/>
          </a:p>
        </p:txBody>
      </p:sp>
      <p:sp>
        <p:nvSpPr>
          <p:cNvPr id="6" name="Text Placeholder 26">
            <a:extLst>
              <a:ext uri="{FF2B5EF4-FFF2-40B4-BE49-F238E27FC236}">
                <a16:creationId xmlns:a16="http://schemas.microsoft.com/office/drawing/2014/main" id="{13A7526F-5EB1-B149-A17B-140D879C2253}"/>
              </a:ext>
            </a:extLst>
          </p:cNvPr>
          <p:cNvSpPr>
            <a:spLocks noGrp="1"/>
          </p:cNvSpPr>
          <p:nvPr>
            <p:ph type="body" sz="quarter" idx="11" hasCustomPrompt="1"/>
          </p:nvPr>
        </p:nvSpPr>
        <p:spPr>
          <a:xfrm>
            <a:off x="641783"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7" name="Text Placeholder 26">
            <a:extLst>
              <a:ext uri="{FF2B5EF4-FFF2-40B4-BE49-F238E27FC236}">
                <a16:creationId xmlns:a16="http://schemas.microsoft.com/office/drawing/2014/main" id="{F324894D-54DA-A14A-A64C-19BB8656F0DD}"/>
              </a:ext>
            </a:extLst>
          </p:cNvPr>
          <p:cNvSpPr>
            <a:spLocks noGrp="1"/>
          </p:cNvSpPr>
          <p:nvPr>
            <p:ph type="body" sz="quarter" idx="12"/>
          </p:nvPr>
        </p:nvSpPr>
        <p:spPr>
          <a:xfrm>
            <a:off x="641783"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8" name="Picture Placeholder 24">
            <a:extLst>
              <a:ext uri="{FF2B5EF4-FFF2-40B4-BE49-F238E27FC236}">
                <a16:creationId xmlns:a16="http://schemas.microsoft.com/office/drawing/2014/main" id="{668630C3-2B55-3E42-B37C-761FC5B8D996}"/>
              </a:ext>
            </a:extLst>
          </p:cNvPr>
          <p:cNvSpPr>
            <a:spLocks noGrp="1"/>
          </p:cNvSpPr>
          <p:nvPr>
            <p:ph type="pic" sz="quarter" idx="13"/>
          </p:nvPr>
        </p:nvSpPr>
        <p:spPr>
          <a:xfrm>
            <a:off x="3749243" y="2706624"/>
            <a:ext cx="1944976" cy="1944974"/>
          </a:xfrm>
          <a:prstGeom prst="ellipse">
            <a:avLst/>
          </a:prstGeom>
        </p:spPr>
        <p:txBody>
          <a:bodyPr anchor="ctr">
            <a:normAutofit/>
          </a:bodyPr>
          <a:lstStyle>
            <a:lvl1pPr marL="0" indent="0" algn="ctr">
              <a:buNone/>
              <a:defRPr sz="1600">
                <a:latin typeface="+mn-lt"/>
              </a:defRPr>
            </a:lvl1pPr>
          </a:lstStyle>
          <a:p>
            <a:endParaRPr lang="en-US" dirty="0"/>
          </a:p>
        </p:txBody>
      </p:sp>
      <p:sp>
        <p:nvSpPr>
          <p:cNvPr id="9" name="Text Placeholder 26">
            <a:extLst>
              <a:ext uri="{FF2B5EF4-FFF2-40B4-BE49-F238E27FC236}">
                <a16:creationId xmlns:a16="http://schemas.microsoft.com/office/drawing/2014/main" id="{13A77570-6922-804B-9561-A4FD1EECA40B}"/>
              </a:ext>
            </a:extLst>
          </p:cNvPr>
          <p:cNvSpPr>
            <a:spLocks noGrp="1"/>
          </p:cNvSpPr>
          <p:nvPr>
            <p:ph type="body" sz="quarter" idx="14" hasCustomPrompt="1"/>
          </p:nvPr>
        </p:nvSpPr>
        <p:spPr>
          <a:xfrm>
            <a:off x="3405765"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10" name="Text Placeholder 26">
            <a:extLst>
              <a:ext uri="{FF2B5EF4-FFF2-40B4-BE49-F238E27FC236}">
                <a16:creationId xmlns:a16="http://schemas.microsoft.com/office/drawing/2014/main" id="{E1C349B5-EA89-A045-923D-E8C06B61BFF5}"/>
              </a:ext>
            </a:extLst>
          </p:cNvPr>
          <p:cNvSpPr>
            <a:spLocks noGrp="1"/>
          </p:cNvSpPr>
          <p:nvPr>
            <p:ph type="body" sz="quarter" idx="15"/>
          </p:nvPr>
        </p:nvSpPr>
        <p:spPr>
          <a:xfrm>
            <a:off x="3405765"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11" name="Picture Placeholder 24">
            <a:extLst>
              <a:ext uri="{FF2B5EF4-FFF2-40B4-BE49-F238E27FC236}">
                <a16:creationId xmlns:a16="http://schemas.microsoft.com/office/drawing/2014/main" id="{4355BC29-468B-9443-AAF0-D4F9A17CBB3F}"/>
              </a:ext>
            </a:extLst>
          </p:cNvPr>
          <p:cNvSpPr>
            <a:spLocks noGrp="1"/>
          </p:cNvSpPr>
          <p:nvPr>
            <p:ph type="pic" sz="quarter" idx="16"/>
          </p:nvPr>
        </p:nvSpPr>
        <p:spPr>
          <a:xfrm>
            <a:off x="6513225" y="2706624"/>
            <a:ext cx="1944976" cy="1944974"/>
          </a:xfrm>
          <a:prstGeom prst="ellipse">
            <a:avLst/>
          </a:prstGeom>
        </p:spPr>
        <p:txBody>
          <a:bodyPr anchor="ctr">
            <a:normAutofit/>
          </a:bodyPr>
          <a:lstStyle>
            <a:lvl1pPr marL="0" indent="0" algn="ctr">
              <a:buNone/>
              <a:defRPr sz="1600">
                <a:latin typeface="+mn-lt"/>
              </a:defRPr>
            </a:lvl1pPr>
          </a:lstStyle>
          <a:p>
            <a:endParaRPr lang="en-US" dirty="0"/>
          </a:p>
        </p:txBody>
      </p:sp>
      <p:sp>
        <p:nvSpPr>
          <p:cNvPr id="12" name="Text Placeholder 26">
            <a:extLst>
              <a:ext uri="{FF2B5EF4-FFF2-40B4-BE49-F238E27FC236}">
                <a16:creationId xmlns:a16="http://schemas.microsoft.com/office/drawing/2014/main" id="{0ACA1FDC-8C3E-1548-BBD5-7F8C1F2BE639}"/>
              </a:ext>
            </a:extLst>
          </p:cNvPr>
          <p:cNvSpPr>
            <a:spLocks noGrp="1"/>
          </p:cNvSpPr>
          <p:nvPr>
            <p:ph type="body" sz="quarter" idx="17" hasCustomPrompt="1"/>
          </p:nvPr>
        </p:nvSpPr>
        <p:spPr>
          <a:xfrm>
            <a:off x="6169747"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13" name="Text Placeholder 26">
            <a:extLst>
              <a:ext uri="{FF2B5EF4-FFF2-40B4-BE49-F238E27FC236}">
                <a16:creationId xmlns:a16="http://schemas.microsoft.com/office/drawing/2014/main" id="{01851322-3359-0A4C-A37F-267BC65A63D3}"/>
              </a:ext>
            </a:extLst>
          </p:cNvPr>
          <p:cNvSpPr>
            <a:spLocks noGrp="1"/>
          </p:cNvSpPr>
          <p:nvPr>
            <p:ph type="body" sz="quarter" idx="18"/>
          </p:nvPr>
        </p:nvSpPr>
        <p:spPr>
          <a:xfrm>
            <a:off x="6169747"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14" name="Picture Placeholder 24">
            <a:extLst>
              <a:ext uri="{FF2B5EF4-FFF2-40B4-BE49-F238E27FC236}">
                <a16:creationId xmlns:a16="http://schemas.microsoft.com/office/drawing/2014/main" id="{59988A13-ECF1-ED4E-B389-5F37421ED46A}"/>
              </a:ext>
            </a:extLst>
          </p:cNvPr>
          <p:cNvSpPr>
            <a:spLocks noGrp="1"/>
          </p:cNvSpPr>
          <p:nvPr>
            <p:ph type="pic" sz="quarter" idx="19"/>
          </p:nvPr>
        </p:nvSpPr>
        <p:spPr>
          <a:xfrm>
            <a:off x="9277207" y="2706624"/>
            <a:ext cx="1944976" cy="1944974"/>
          </a:xfrm>
          <a:prstGeom prst="ellipse">
            <a:avLst/>
          </a:prstGeom>
        </p:spPr>
        <p:txBody>
          <a:bodyPr anchor="ctr">
            <a:normAutofit/>
          </a:bodyPr>
          <a:lstStyle>
            <a:lvl1pPr marL="0" indent="0" algn="ctr">
              <a:buNone/>
              <a:defRPr sz="1600">
                <a:latin typeface="+mn-lt"/>
              </a:defRPr>
            </a:lvl1pPr>
          </a:lstStyle>
          <a:p>
            <a:endParaRPr lang="en-US" dirty="0"/>
          </a:p>
        </p:txBody>
      </p:sp>
      <p:sp>
        <p:nvSpPr>
          <p:cNvPr id="15" name="Text Placeholder 26">
            <a:extLst>
              <a:ext uri="{FF2B5EF4-FFF2-40B4-BE49-F238E27FC236}">
                <a16:creationId xmlns:a16="http://schemas.microsoft.com/office/drawing/2014/main" id="{1638E04D-DAC7-604F-A069-95B2DFCC77A3}"/>
              </a:ext>
            </a:extLst>
          </p:cNvPr>
          <p:cNvSpPr>
            <a:spLocks noGrp="1"/>
          </p:cNvSpPr>
          <p:nvPr>
            <p:ph type="body" sz="quarter" idx="20" hasCustomPrompt="1"/>
          </p:nvPr>
        </p:nvSpPr>
        <p:spPr>
          <a:xfrm>
            <a:off x="8933729"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16" name="Text Placeholder 26">
            <a:extLst>
              <a:ext uri="{FF2B5EF4-FFF2-40B4-BE49-F238E27FC236}">
                <a16:creationId xmlns:a16="http://schemas.microsoft.com/office/drawing/2014/main" id="{90B59C4A-4CEA-9A4D-B122-9413587B2145}"/>
              </a:ext>
            </a:extLst>
          </p:cNvPr>
          <p:cNvSpPr>
            <a:spLocks noGrp="1"/>
          </p:cNvSpPr>
          <p:nvPr>
            <p:ph type="body" sz="quarter" idx="21"/>
          </p:nvPr>
        </p:nvSpPr>
        <p:spPr>
          <a:xfrm>
            <a:off x="8933729"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17" name="Picture Placeholder 17">
            <a:extLst>
              <a:ext uri="{FF2B5EF4-FFF2-40B4-BE49-F238E27FC236}">
                <a16:creationId xmlns:a16="http://schemas.microsoft.com/office/drawing/2014/main" id="{7DDB2A7E-5AF6-4711-8A74-79B2DF28E67A}"/>
              </a:ext>
            </a:extLst>
          </p:cNvPr>
          <p:cNvSpPr>
            <a:spLocks noGrp="1"/>
          </p:cNvSpPr>
          <p:nvPr>
            <p:ph type="pic" sz="quarter" idx="22"/>
          </p:nvPr>
        </p:nvSpPr>
        <p:spPr>
          <a:xfrm>
            <a:off x="0" y="0"/>
            <a:ext cx="12192000" cy="1662113"/>
          </a:xfrm>
        </p:spPr>
        <p:txBody>
          <a:bodyPr/>
          <a:lstStyle/>
          <a:p>
            <a:endParaRPr lang="en-US" dirty="0"/>
          </a:p>
        </p:txBody>
      </p:sp>
      <p:sp>
        <p:nvSpPr>
          <p:cNvPr id="18" name="Title 1">
            <a:extLst>
              <a:ext uri="{FF2B5EF4-FFF2-40B4-BE49-F238E27FC236}">
                <a16:creationId xmlns:a16="http://schemas.microsoft.com/office/drawing/2014/main" id="{84DE4F48-3DE9-4C77-86D8-E2729DB71B38}"/>
              </a:ext>
            </a:extLst>
          </p:cNvPr>
          <p:cNvSpPr>
            <a:spLocks noGrp="1"/>
          </p:cNvSpPr>
          <p:nvPr>
            <p:ph type="title"/>
          </p:nvPr>
        </p:nvSpPr>
        <p:spPr>
          <a:xfrm>
            <a:off x="1097279" y="493776"/>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dirty="0"/>
              <a:t>Click to edit Master title style</a:t>
            </a:r>
          </a:p>
        </p:txBody>
      </p:sp>
      <p:sp>
        <p:nvSpPr>
          <p:cNvPr id="19" name="Date Placeholder 6">
            <a:extLst>
              <a:ext uri="{FF2B5EF4-FFF2-40B4-BE49-F238E27FC236}">
                <a16:creationId xmlns:a16="http://schemas.microsoft.com/office/drawing/2014/main" id="{A220F2AA-9E42-4AB5-8185-09F43E8B4176}"/>
              </a:ext>
            </a:extLst>
          </p:cNvPr>
          <p:cNvSpPr>
            <a:spLocks noGrp="1"/>
          </p:cNvSpPr>
          <p:nvPr>
            <p:ph type="dt" sz="half" idx="23"/>
          </p:nvPr>
        </p:nvSpPr>
        <p:spPr>
          <a:xfrm>
            <a:off x="381000" y="6356350"/>
            <a:ext cx="2743200" cy="365125"/>
          </a:xfrm>
        </p:spPr>
        <p:txBody>
          <a:bodyPr/>
          <a:lstStyle/>
          <a:p>
            <a:r>
              <a:rPr lang="en-US"/>
              <a:t>20XX</a:t>
            </a:r>
            <a:endParaRPr lang="en-US" dirty="0"/>
          </a:p>
        </p:txBody>
      </p:sp>
      <p:sp>
        <p:nvSpPr>
          <p:cNvPr id="20" name="Footer Placeholder 10">
            <a:extLst>
              <a:ext uri="{FF2B5EF4-FFF2-40B4-BE49-F238E27FC236}">
                <a16:creationId xmlns:a16="http://schemas.microsoft.com/office/drawing/2014/main" id="{CE3D587E-37A7-4617-98F5-BBAEA534F795}"/>
              </a:ext>
            </a:extLst>
          </p:cNvPr>
          <p:cNvSpPr>
            <a:spLocks noGrp="1"/>
          </p:cNvSpPr>
          <p:nvPr>
            <p:ph type="ftr" sz="quarter" idx="24"/>
          </p:nvPr>
        </p:nvSpPr>
        <p:spPr>
          <a:xfrm>
            <a:off x="4038600" y="6356350"/>
            <a:ext cx="4114800" cy="365125"/>
          </a:xfrm>
        </p:spPr>
        <p:txBody>
          <a:bodyPr/>
          <a:lstStyle/>
          <a:p>
            <a:r>
              <a:rPr lang="en-US" dirty="0"/>
              <a:t>Presentation title</a:t>
            </a:r>
          </a:p>
        </p:txBody>
      </p:sp>
      <p:sp>
        <p:nvSpPr>
          <p:cNvPr id="21" name="Slide Number Placeholder 11">
            <a:extLst>
              <a:ext uri="{FF2B5EF4-FFF2-40B4-BE49-F238E27FC236}">
                <a16:creationId xmlns:a16="http://schemas.microsoft.com/office/drawing/2014/main" id="{9254D0DC-D4BC-4F16-9841-5BD3BB3DFA37}"/>
              </a:ext>
            </a:extLst>
          </p:cNvPr>
          <p:cNvSpPr>
            <a:spLocks noGrp="1"/>
          </p:cNvSpPr>
          <p:nvPr>
            <p:ph type="sldNum" sz="quarter" idx="25"/>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8194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lay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normAutofit/>
          </a:bodyPr>
          <a:lstStyle>
            <a:lvl1pPr algn="ctr">
              <a:defRPr sz="6000">
                <a:latin typeface="+mj-lt"/>
              </a:defRPr>
            </a:lvl1pPr>
          </a:lstStyle>
          <a:p>
            <a:r>
              <a:rPr lang="en-US"/>
              <a:t>Click to edit Master title style</a:t>
            </a:r>
          </a:p>
        </p:txBody>
      </p:sp>
      <p:sp>
        <p:nvSpPr>
          <p:cNvPr id="25" name="Picture Placeholder 24">
            <a:extLst>
              <a:ext uri="{FF2B5EF4-FFF2-40B4-BE49-F238E27FC236}">
                <a16:creationId xmlns:a16="http://schemas.microsoft.com/office/drawing/2014/main" id="{1BA2D214-E442-1E4E-97CD-BEF2BAC1A057}"/>
              </a:ext>
            </a:extLst>
          </p:cNvPr>
          <p:cNvSpPr>
            <a:spLocks noGrp="1"/>
          </p:cNvSpPr>
          <p:nvPr>
            <p:ph type="pic" sz="quarter" idx="10"/>
          </p:nvPr>
        </p:nvSpPr>
        <p:spPr>
          <a:xfrm>
            <a:off x="1631950" y="190023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27" name="Text Placeholder 26">
            <a:extLst>
              <a:ext uri="{FF2B5EF4-FFF2-40B4-BE49-F238E27FC236}">
                <a16:creationId xmlns:a16="http://schemas.microsoft.com/office/drawing/2014/main" id="{8CDBFFA1-19CC-A745-A4B0-C4C7E165E8E4}"/>
              </a:ext>
            </a:extLst>
          </p:cNvPr>
          <p:cNvSpPr>
            <a:spLocks noGrp="1"/>
          </p:cNvSpPr>
          <p:nvPr>
            <p:ph type="body" sz="quarter" idx="11" hasCustomPrompt="1"/>
          </p:nvPr>
        </p:nvSpPr>
        <p:spPr>
          <a:xfrm>
            <a:off x="1076325"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28" name="Text Placeholder 26">
            <a:extLst>
              <a:ext uri="{FF2B5EF4-FFF2-40B4-BE49-F238E27FC236}">
                <a16:creationId xmlns:a16="http://schemas.microsoft.com/office/drawing/2014/main" id="{6865090D-070B-514D-8644-27AA44684F8D}"/>
              </a:ext>
            </a:extLst>
          </p:cNvPr>
          <p:cNvSpPr>
            <a:spLocks noGrp="1"/>
          </p:cNvSpPr>
          <p:nvPr>
            <p:ph type="body" sz="quarter" idx="12"/>
          </p:nvPr>
        </p:nvSpPr>
        <p:spPr>
          <a:xfrm>
            <a:off x="1076325"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29" name="Picture Placeholder 24">
            <a:extLst>
              <a:ext uri="{FF2B5EF4-FFF2-40B4-BE49-F238E27FC236}">
                <a16:creationId xmlns:a16="http://schemas.microsoft.com/office/drawing/2014/main" id="{BDCAC79F-D619-4A4D-AA16-33462F91CF7E}"/>
              </a:ext>
            </a:extLst>
          </p:cNvPr>
          <p:cNvSpPr>
            <a:spLocks noGrp="1"/>
          </p:cNvSpPr>
          <p:nvPr>
            <p:ph type="pic" sz="quarter" idx="13"/>
          </p:nvPr>
        </p:nvSpPr>
        <p:spPr>
          <a:xfrm>
            <a:off x="4213785" y="190023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30" name="Text Placeholder 26">
            <a:extLst>
              <a:ext uri="{FF2B5EF4-FFF2-40B4-BE49-F238E27FC236}">
                <a16:creationId xmlns:a16="http://schemas.microsoft.com/office/drawing/2014/main" id="{60BA181C-FF2A-FC45-8F96-700584BD2347}"/>
              </a:ext>
            </a:extLst>
          </p:cNvPr>
          <p:cNvSpPr>
            <a:spLocks noGrp="1"/>
          </p:cNvSpPr>
          <p:nvPr>
            <p:ph type="body" sz="quarter" idx="14" hasCustomPrompt="1"/>
          </p:nvPr>
        </p:nvSpPr>
        <p:spPr>
          <a:xfrm>
            <a:off x="3658160"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1" name="Text Placeholder 26">
            <a:extLst>
              <a:ext uri="{FF2B5EF4-FFF2-40B4-BE49-F238E27FC236}">
                <a16:creationId xmlns:a16="http://schemas.microsoft.com/office/drawing/2014/main" id="{AC5838B0-DD1C-E84B-9489-3993D788FFF4}"/>
              </a:ext>
            </a:extLst>
          </p:cNvPr>
          <p:cNvSpPr>
            <a:spLocks noGrp="1"/>
          </p:cNvSpPr>
          <p:nvPr>
            <p:ph type="body" sz="quarter" idx="15"/>
          </p:nvPr>
        </p:nvSpPr>
        <p:spPr>
          <a:xfrm>
            <a:off x="3658160"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2" name="Picture Placeholder 24">
            <a:extLst>
              <a:ext uri="{FF2B5EF4-FFF2-40B4-BE49-F238E27FC236}">
                <a16:creationId xmlns:a16="http://schemas.microsoft.com/office/drawing/2014/main" id="{7175A9C4-CAA9-A64F-A5D8-1C0A7C1B53FF}"/>
              </a:ext>
            </a:extLst>
          </p:cNvPr>
          <p:cNvSpPr>
            <a:spLocks noGrp="1"/>
          </p:cNvSpPr>
          <p:nvPr>
            <p:ph type="pic" sz="quarter" idx="16"/>
          </p:nvPr>
        </p:nvSpPr>
        <p:spPr>
          <a:xfrm>
            <a:off x="6795620" y="190023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33" name="Text Placeholder 26">
            <a:extLst>
              <a:ext uri="{FF2B5EF4-FFF2-40B4-BE49-F238E27FC236}">
                <a16:creationId xmlns:a16="http://schemas.microsoft.com/office/drawing/2014/main" id="{9C830668-9722-B940-B234-BB9FE0EFE6FE}"/>
              </a:ext>
            </a:extLst>
          </p:cNvPr>
          <p:cNvSpPr>
            <a:spLocks noGrp="1"/>
          </p:cNvSpPr>
          <p:nvPr>
            <p:ph type="body" sz="quarter" idx="17" hasCustomPrompt="1"/>
          </p:nvPr>
        </p:nvSpPr>
        <p:spPr>
          <a:xfrm>
            <a:off x="6239995"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4" name="Text Placeholder 26">
            <a:extLst>
              <a:ext uri="{FF2B5EF4-FFF2-40B4-BE49-F238E27FC236}">
                <a16:creationId xmlns:a16="http://schemas.microsoft.com/office/drawing/2014/main" id="{5BCB1F98-2365-A845-807C-BE51A3C6DA89}"/>
              </a:ext>
            </a:extLst>
          </p:cNvPr>
          <p:cNvSpPr>
            <a:spLocks noGrp="1"/>
          </p:cNvSpPr>
          <p:nvPr>
            <p:ph type="body" sz="quarter" idx="18"/>
          </p:nvPr>
        </p:nvSpPr>
        <p:spPr>
          <a:xfrm>
            <a:off x="6239995"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5" name="Picture Placeholder 24">
            <a:extLst>
              <a:ext uri="{FF2B5EF4-FFF2-40B4-BE49-F238E27FC236}">
                <a16:creationId xmlns:a16="http://schemas.microsoft.com/office/drawing/2014/main" id="{B18B6DCA-AAB8-5F4F-9DD5-B86EE8CBD3D9}"/>
              </a:ext>
            </a:extLst>
          </p:cNvPr>
          <p:cNvSpPr>
            <a:spLocks noGrp="1"/>
          </p:cNvSpPr>
          <p:nvPr>
            <p:ph type="pic" sz="quarter" idx="19"/>
          </p:nvPr>
        </p:nvSpPr>
        <p:spPr>
          <a:xfrm>
            <a:off x="9359526" y="190023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36" name="Text Placeholder 26">
            <a:extLst>
              <a:ext uri="{FF2B5EF4-FFF2-40B4-BE49-F238E27FC236}">
                <a16:creationId xmlns:a16="http://schemas.microsoft.com/office/drawing/2014/main" id="{CE3D1F83-7947-624B-AC3C-7D21821AE3DD}"/>
              </a:ext>
            </a:extLst>
          </p:cNvPr>
          <p:cNvSpPr>
            <a:spLocks noGrp="1"/>
          </p:cNvSpPr>
          <p:nvPr>
            <p:ph type="body" sz="quarter" idx="20" hasCustomPrompt="1"/>
          </p:nvPr>
        </p:nvSpPr>
        <p:spPr>
          <a:xfrm>
            <a:off x="8803901"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7" name="Text Placeholder 26">
            <a:extLst>
              <a:ext uri="{FF2B5EF4-FFF2-40B4-BE49-F238E27FC236}">
                <a16:creationId xmlns:a16="http://schemas.microsoft.com/office/drawing/2014/main" id="{3608F6B5-173E-7945-A6B4-E26276D08064}"/>
              </a:ext>
            </a:extLst>
          </p:cNvPr>
          <p:cNvSpPr>
            <a:spLocks noGrp="1"/>
          </p:cNvSpPr>
          <p:nvPr>
            <p:ph type="body" sz="quarter" idx="21"/>
          </p:nvPr>
        </p:nvSpPr>
        <p:spPr>
          <a:xfrm>
            <a:off x="8803901"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38" name="Picture Placeholder 24">
            <a:extLst>
              <a:ext uri="{FF2B5EF4-FFF2-40B4-BE49-F238E27FC236}">
                <a16:creationId xmlns:a16="http://schemas.microsoft.com/office/drawing/2014/main" id="{1ACD0622-4EE2-F64A-A285-02AFE95C5DDB}"/>
              </a:ext>
            </a:extLst>
          </p:cNvPr>
          <p:cNvSpPr>
            <a:spLocks noGrp="1"/>
          </p:cNvSpPr>
          <p:nvPr>
            <p:ph type="pic" sz="quarter" idx="22"/>
          </p:nvPr>
        </p:nvSpPr>
        <p:spPr>
          <a:xfrm>
            <a:off x="1631950" y="432070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39" name="Text Placeholder 26">
            <a:extLst>
              <a:ext uri="{FF2B5EF4-FFF2-40B4-BE49-F238E27FC236}">
                <a16:creationId xmlns:a16="http://schemas.microsoft.com/office/drawing/2014/main" id="{D99EB1E8-DE2D-6E40-91BE-B3B1C6ABB7F0}"/>
              </a:ext>
            </a:extLst>
          </p:cNvPr>
          <p:cNvSpPr>
            <a:spLocks noGrp="1"/>
          </p:cNvSpPr>
          <p:nvPr>
            <p:ph type="body" sz="quarter" idx="23" hasCustomPrompt="1"/>
          </p:nvPr>
        </p:nvSpPr>
        <p:spPr>
          <a:xfrm>
            <a:off x="1076325"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0" name="Text Placeholder 26">
            <a:extLst>
              <a:ext uri="{FF2B5EF4-FFF2-40B4-BE49-F238E27FC236}">
                <a16:creationId xmlns:a16="http://schemas.microsoft.com/office/drawing/2014/main" id="{CE209033-590B-EA41-9FA9-8D3E20BB5B7D}"/>
              </a:ext>
            </a:extLst>
          </p:cNvPr>
          <p:cNvSpPr>
            <a:spLocks noGrp="1"/>
          </p:cNvSpPr>
          <p:nvPr>
            <p:ph type="body" sz="quarter" idx="24"/>
          </p:nvPr>
        </p:nvSpPr>
        <p:spPr>
          <a:xfrm>
            <a:off x="1076325"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41" name="Picture Placeholder 24">
            <a:extLst>
              <a:ext uri="{FF2B5EF4-FFF2-40B4-BE49-F238E27FC236}">
                <a16:creationId xmlns:a16="http://schemas.microsoft.com/office/drawing/2014/main" id="{F0EF7FD9-70EA-7D43-AC3A-5648C324AB89}"/>
              </a:ext>
            </a:extLst>
          </p:cNvPr>
          <p:cNvSpPr>
            <a:spLocks noGrp="1"/>
          </p:cNvSpPr>
          <p:nvPr>
            <p:ph type="pic" sz="quarter" idx="25"/>
          </p:nvPr>
        </p:nvSpPr>
        <p:spPr>
          <a:xfrm>
            <a:off x="4213785" y="432070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42" name="Text Placeholder 26">
            <a:extLst>
              <a:ext uri="{FF2B5EF4-FFF2-40B4-BE49-F238E27FC236}">
                <a16:creationId xmlns:a16="http://schemas.microsoft.com/office/drawing/2014/main" id="{20F05298-65A6-7149-AC3E-A91938A0C890}"/>
              </a:ext>
            </a:extLst>
          </p:cNvPr>
          <p:cNvSpPr>
            <a:spLocks noGrp="1"/>
          </p:cNvSpPr>
          <p:nvPr>
            <p:ph type="body" sz="quarter" idx="26" hasCustomPrompt="1"/>
          </p:nvPr>
        </p:nvSpPr>
        <p:spPr>
          <a:xfrm>
            <a:off x="3658160"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3" name="Text Placeholder 26">
            <a:extLst>
              <a:ext uri="{FF2B5EF4-FFF2-40B4-BE49-F238E27FC236}">
                <a16:creationId xmlns:a16="http://schemas.microsoft.com/office/drawing/2014/main" id="{E829FF2B-369F-084A-92BE-A42EAD9582E0}"/>
              </a:ext>
            </a:extLst>
          </p:cNvPr>
          <p:cNvSpPr>
            <a:spLocks noGrp="1"/>
          </p:cNvSpPr>
          <p:nvPr>
            <p:ph type="body" sz="quarter" idx="27"/>
          </p:nvPr>
        </p:nvSpPr>
        <p:spPr>
          <a:xfrm>
            <a:off x="3658160"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44" name="Picture Placeholder 24">
            <a:extLst>
              <a:ext uri="{FF2B5EF4-FFF2-40B4-BE49-F238E27FC236}">
                <a16:creationId xmlns:a16="http://schemas.microsoft.com/office/drawing/2014/main" id="{4E50BB28-D79E-534D-8075-5285673B6C23}"/>
              </a:ext>
            </a:extLst>
          </p:cNvPr>
          <p:cNvSpPr>
            <a:spLocks noGrp="1"/>
          </p:cNvSpPr>
          <p:nvPr>
            <p:ph type="pic" sz="quarter" idx="28"/>
          </p:nvPr>
        </p:nvSpPr>
        <p:spPr>
          <a:xfrm>
            <a:off x="6795620" y="432070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45" name="Text Placeholder 26">
            <a:extLst>
              <a:ext uri="{FF2B5EF4-FFF2-40B4-BE49-F238E27FC236}">
                <a16:creationId xmlns:a16="http://schemas.microsoft.com/office/drawing/2014/main" id="{F5EB1EB1-0DFF-1C42-9692-85E5A411C811}"/>
              </a:ext>
            </a:extLst>
          </p:cNvPr>
          <p:cNvSpPr>
            <a:spLocks noGrp="1"/>
          </p:cNvSpPr>
          <p:nvPr>
            <p:ph type="body" sz="quarter" idx="29" hasCustomPrompt="1"/>
          </p:nvPr>
        </p:nvSpPr>
        <p:spPr>
          <a:xfrm>
            <a:off x="6239995"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6" name="Text Placeholder 26">
            <a:extLst>
              <a:ext uri="{FF2B5EF4-FFF2-40B4-BE49-F238E27FC236}">
                <a16:creationId xmlns:a16="http://schemas.microsoft.com/office/drawing/2014/main" id="{5FEA11E4-7068-E649-9E09-67A1EA10B03A}"/>
              </a:ext>
            </a:extLst>
          </p:cNvPr>
          <p:cNvSpPr>
            <a:spLocks noGrp="1"/>
          </p:cNvSpPr>
          <p:nvPr>
            <p:ph type="body" sz="quarter" idx="30"/>
          </p:nvPr>
        </p:nvSpPr>
        <p:spPr>
          <a:xfrm>
            <a:off x="6239995"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7" name="Picture Placeholder 24">
            <a:extLst>
              <a:ext uri="{FF2B5EF4-FFF2-40B4-BE49-F238E27FC236}">
                <a16:creationId xmlns:a16="http://schemas.microsoft.com/office/drawing/2014/main" id="{44F9519B-1C20-B848-A15F-EE4D09E5B936}"/>
              </a:ext>
            </a:extLst>
          </p:cNvPr>
          <p:cNvSpPr>
            <a:spLocks noGrp="1"/>
          </p:cNvSpPr>
          <p:nvPr>
            <p:ph type="pic" sz="quarter" idx="31"/>
          </p:nvPr>
        </p:nvSpPr>
        <p:spPr>
          <a:xfrm>
            <a:off x="9359526" y="4320708"/>
            <a:ext cx="1273175" cy="1273175"/>
          </a:xfrm>
          <a:prstGeom prst="ellipse">
            <a:avLst/>
          </a:prstGeom>
        </p:spPr>
        <p:txBody>
          <a:bodyPr anchor="ctr">
            <a:normAutofit/>
          </a:bodyPr>
          <a:lstStyle>
            <a:lvl1pPr marL="0" indent="0" algn="ctr">
              <a:buNone/>
              <a:defRPr sz="1400">
                <a:latin typeface="+mn-lt"/>
              </a:defRPr>
            </a:lvl1pPr>
          </a:lstStyle>
          <a:p>
            <a:endParaRPr lang="en-US" dirty="0"/>
          </a:p>
        </p:txBody>
      </p:sp>
      <p:sp>
        <p:nvSpPr>
          <p:cNvPr id="48" name="Text Placeholder 26">
            <a:extLst>
              <a:ext uri="{FF2B5EF4-FFF2-40B4-BE49-F238E27FC236}">
                <a16:creationId xmlns:a16="http://schemas.microsoft.com/office/drawing/2014/main" id="{22673807-D8F9-5940-AA4D-A70F00007498}"/>
              </a:ext>
            </a:extLst>
          </p:cNvPr>
          <p:cNvSpPr>
            <a:spLocks noGrp="1"/>
          </p:cNvSpPr>
          <p:nvPr>
            <p:ph type="body" sz="quarter" idx="32" hasCustomPrompt="1"/>
          </p:nvPr>
        </p:nvSpPr>
        <p:spPr>
          <a:xfrm>
            <a:off x="8803901"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9" name="Text Placeholder 26">
            <a:extLst>
              <a:ext uri="{FF2B5EF4-FFF2-40B4-BE49-F238E27FC236}">
                <a16:creationId xmlns:a16="http://schemas.microsoft.com/office/drawing/2014/main" id="{7E03C2A1-41CE-E946-B243-A1235A7E06F8}"/>
              </a:ext>
            </a:extLst>
          </p:cNvPr>
          <p:cNvSpPr>
            <a:spLocks noGrp="1"/>
          </p:cNvSpPr>
          <p:nvPr>
            <p:ph type="body" sz="quarter" idx="33"/>
          </p:nvPr>
        </p:nvSpPr>
        <p:spPr>
          <a:xfrm>
            <a:off x="8803901"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50" name="Date Placeholder 6">
            <a:extLst>
              <a:ext uri="{FF2B5EF4-FFF2-40B4-BE49-F238E27FC236}">
                <a16:creationId xmlns:a16="http://schemas.microsoft.com/office/drawing/2014/main" id="{698236FE-C9B0-4E5C-A23B-C02CA6C84173}"/>
              </a:ext>
            </a:extLst>
          </p:cNvPr>
          <p:cNvSpPr>
            <a:spLocks noGrp="1"/>
          </p:cNvSpPr>
          <p:nvPr>
            <p:ph type="dt" sz="half" idx="34"/>
          </p:nvPr>
        </p:nvSpPr>
        <p:spPr>
          <a:xfrm>
            <a:off x="381000" y="6356350"/>
            <a:ext cx="2743200" cy="365125"/>
          </a:xfrm>
        </p:spPr>
        <p:txBody>
          <a:bodyPr/>
          <a:lstStyle/>
          <a:p>
            <a:r>
              <a:rPr lang="en-US"/>
              <a:t>20XX</a:t>
            </a:r>
            <a:endParaRPr lang="en-US" dirty="0"/>
          </a:p>
        </p:txBody>
      </p:sp>
      <p:sp>
        <p:nvSpPr>
          <p:cNvPr id="51" name="Footer Placeholder 10">
            <a:extLst>
              <a:ext uri="{FF2B5EF4-FFF2-40B4-BE49-F238E27FC236}">
                <a16:creationId xmlns:a16="http://schemas.microsoft.com/office/drawing/2014/main" id="{A93C8C74-29A3-4BCC-8EB9-53CE59B4C8F9}"/>
              </a:ext>
            </a:extLst>
          </p:cNvPr>
          <p:cNvSpPr>
            <a:spLocks noGrp="1"/>
          </p:cNvSpPr>
          <p:nvPr>
            <p:ph type="ftr" sz="quarter" idx="35"/>
          </p:nvPr>
        </p:nvSpPr>
        <p:spPr>
          <a:xfrm>
            <a:off x="4038600" y="6356350"/>
            <a:ext cx="4114800" cy="365125"/>
          </a:xfrm>
        </p:spPr>
        <p:txBody>
          <a:bodyPr/>
          <a:lstStyle/>
          <a:p>
            <a:r>
              <a:rPr lang="en-US" dirty="0"/>
              <a:t>Presentation title</a:t>
            </a:r>
          </a:p>
        </p:txBody>
      </p:sp>
      <p:sp>
        <p:nvSpPr>
          <p:cNvPr id="52" name="Slide Number Placeholder 11">
            <a:extLst>
              <a:ext uri="{FF2B5EF4-FFF2-40B4-BE49-F238E27FC236}">
                <a16:creationId xmlns:a16="http://schemas.microsoft.com/office/drawing/2014/main" id="{0DF7F3BB-66CF-46E2-823F-D94C887BC3F5}"/>
              </a:ext>
            </a:extLst>
          </p:cNvPr>
          <p:cNvSpPr>
            <a:spLocks noGrp="1"/>
          </p:cNvSpPr>
          <p:nvPr>
            <p:ph type="sldNum" sz="quarter" idx="36"/>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743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381000" y="381000"/>
            <a:ext cx="7480465" cy="1325563"/>
          </a:xfrm>
        </p:spPr>
        <p:txBody>
          <a:bodyPr>
            <a:normAutofit/>
          </a:bodyPr>
          <a:lstStyle>
            <a:lvl1pPr algn="l">
              <a:defRPr sz="6000">
                <a:solidFill>
                  <a:schemeClr val="tx1"/>
                </a:solidFill>
                <a:latin typeface="+mj-lt"/>
              </a:defRPr>
            </a:lvl1pPr>
          </a:lstStyle>
          <a:p>
            <a:r>
              <a:rPr lang="en-US"/>
              <a:t>Click to edit Master title style</a:t>
            </a:r>
          </a:p>
        </p:txBody>
      </p:sp>
      <p:cxnSp>
        <p:nvCxnSpPr>
          <p:cNvPr id="3" name="Straight Connector 2">
            <a:extLst>
              <a:ext uri="{FF2B5EF4-FFF2-40B4-BE49-F238E27FC236}">
                <a16:creationId xmlns:a16="http://schemas.microsoft.com/office/drawing/2014/main" id="{F819E775-79C1-C048-A1C9-A453CB9DF3F9}"/>
              </a:ext>
            </a:extLst>
          </p:cNvPr>
          <p:cNvCxnSpPr/>
          <p:nvPr userDrawn="1"/>
        </p:nvCxnSpPr>
        <p:spPr>
          <a:xfrm>
            <a:off x="8504420" y="692983"/>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martArt Placeholder 4">
            <a:extLst>
              <a:ext uri="{FF2B5EF4-FFF2-40B4-BE49-F238E27FC236}">
                <a16:creationId xmlns:a16="http://schemas.microsoft.com/office/drawing/2014/main" id="{2DAB336B-F2EE-7540-B6B9-179BD611A5AC}"/>
              </a:ext>
            </a:extLst>
          </p:cNvPr>
          <p:cNvSpPr>
            <a:spLocks noGrp="1"/>
          </p:cNvSpPr>
          <p:nvPr>
            <p:ph type="dgm" sz="quarter" idx="10"/>
          </p:nvPr>
        </p:nvSpPr>
        <p:spPr>
          <a:xfrm>
            <a:off x="381000" y="1839913"/>
            <a:ext cx="11363325" cy="4572000"/>
          </a:xfrm>
        </p:spPr>
        <p:txBody>
          <a:bodyPr/>
          <a:lstStyle>
            <a:lvl1pPr>
              <a:defRPr>
                <a:latin typeface="+mn-lt"/>
              </a:defRPr>
            </a:lvl1pPr>
          </a:lstStyle>
          <a:p>
            <a:endParaRPr lang="en-US" dirty="0"/>
          </a:p>
        </p:txBody>
      </p:sp>
      <p:sp>
        <p:nvSpPr>
          <p:cNvPr id="6" name="Date Placeholder 6">
            <a:extLst>
              <a:ext uri="{FF2B5EF4-FFF2-40B4-BE49-F238E27FC236}">
                <a16:creationId xmlns:a16="http://schemas.microsoft.com/office/drawing/2014/main" id="{449E2D85-4B9C-467E-B70E-FFFA196D74DA}"/>
              </a:ext>
            </a:extLst>
          </p:cNvPr>
          <p:cNvSpPr>
            <a:spLocks noGrp="1"/>
          </p:cNvSpPr>
          <p:nvPr>
            <p:ph type="dt" sz="half" idx="11"/>
          </p:nvPr>
        </p:nvSpPr>
        <p:spPr>
          <a:xfrm>
            <a:off x="381000" y="6356350"/>
            <a:ext cx="2743200" cy="365125"/>
          </a:xfrm>
        </p:spPr>
        <p:txBody>
          <a:bodyPr/>
          <a:lstStyle/>
          <a:p>
            <a:r>
              <a:rPr lang="en-US"/>
              <a:t>20XX</a:t>
            </a:r>
            <a:endParaRPr lang="en-US" dirty="0"/>
          </a:p>
        </p:txBody>
      </p:sp>
      <p:sp>
        <p:nvSpPr>
          <p:cNvPr id="7" name="Footer Placeholder 10">
            <a:extLst>
              <a:ext uri="{FF2B5EF4-FFF2-40B4-BE49-F238E27FC236}">
                <a16:creationId xmlns:a16="http://schemas.microsoft.com/office/drawing/2014/main" id="{CDB1B6C7-69CF-4FD7-B86B-D3BD6D56A4F0}"/>
              </a:ext>
            </a:extLst>
          </p:cNvPr>
          <p:cNvSpPr>
            <a:spLocks noGrp="1"/>
          </p:cNvSpPr>
          <p:nvPr>
            <p:ph type="ftr" sz="quarter" idx="12"/>
          </p:nvPr>
        </p:nvSpPr>
        <p:spPr>
          <a:xfrm>
            <a:off x="4038600" y="6356350"/>
            <a:ext cx="4114800" cy="365125"/>
          </a:xfrm>
        </p:spPr>
        <p:txBody>
          <a:bodyPr/>
          <a:lstStyle/>
          <a:p>
            <a:r>
              <a:rPr lang="en-US" dirty="0"/>
              <a:t>Presentation title</a:t>
            </a:r>
          </a:p>
        </p:txBody>
      </p:sp>
      <p:sp>
        <p:nvSpPr>
          <p:cNvPr id="8" name="Slide Number Placeholder 11">
            <a:extLst>
              <a:ext uri="{FF2B5EF4-FFF2-40B4-BE49-F238E27FC236}">
                <a16:creationId xmlns:a16="http://schemas.microsoft.com/office/drawing/2014/main" id="{ABDCE1B3-CAC8-44F2-9A63-C903CBFBAFE0}"/>
              </a:ext>
            </a:extLst>
          </p:cNvPr>
          <p:cNvSpPr>
            <a:spLocks noGrp="1"/>
          </p:cNvSpPr>
          <p:nvPr>
            <p:ph type="sldNum" sz="quarter" idx="13"/>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4670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F7DDA28-4051-4C9A-8640-99B7D9008EDD}"/>
              </a:ext>
            </a:extLst>
          </p:cNvPr>
          <p:cNvSpPr>
            <a:spLocks noGrp="1"/>
          </p:cNvSpPr>
          <p:nvPr>
            <p:ph type="pic" sz="quarter" idx="22"/>
          </p:nvPr>
        </p:nvSpPr>
        <p:spPr>
          <a:xfrm>
            <a:off x="0" y="0"/>
            <a:ext cx="12192000" cy="1662113"/>
          </a:xfrm>
        </p:spPr>
        <p:txBody>
          <a:bodyPr/>
          <a:lstStyle/>
          <a:p>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97279" y="496957"/>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dirty="0"/>
              <a:t>Click to edit Master title style</a:t>
            </a:r>
          </a:p>
        </p:txBody>
      </p:sp>
      <p:sp>
        <p:nvSpPr>
          <p:cNvPr id="20" name="Table Placeholder 19">
            <a:extLst>
              <a:ext uri="{FF2B5EF4-FFF2-40B4-BE49-F238E27FC236}">
                <a16:creationId xmlns:a16="http://schemas.microsoft.com/office/drawing/2014/main" id="{822FF587-E1EB-4FC1-BE5F-847FC830EBC7}"/>
              </a:ext>
            </a:extLst>
          </p:cNvPr>
          <p:cNvSpPr>
            <a:spLocks noGrp="1"/>
          </p:cNvSpPr>
          <p:nvPr>
            <p:ph type="tbl" sz="quarter" idx="23"/>
          </p:nvPr>
        </p:nvSpPr>
        <p:spPr>
          <a:xfrm>
            <a:off x="1097279" y="2761488"/>
            <a:ext cx="9997440" cy="2825496"/>
          </a:xfrm>
        </p:spPr>
        <p:txBody>
          <a:bodyPr/>
          <a:lstStyle/>
          <a:p>
            <a:endParaRPr lang="en-US" dirty="0"/>
          </a:p>
        </p:txBody>
      </p:sp>
      <p:sp>
        <p:nvSpPr>
          <p:cNvPr id="5" name="Date Placeholder 6">
            <a:extLst>
              <a:ext uri="{FF2B5EF4-FFF2-40B4-BE49-F238E27FC236}">
                <a16:creationId xmlns:a16="http://schemas.microsoft.com/office/drawing/2014/main" id="{404CA344-7BF6-40E6-846B-4DFC68BBDC3E}"/>
              </a:ext>
            </a:extLst>
          </p:cNvPr>
          <p:cNvSpPr>
            <a:spLocks noGrp="1"/>
          </p:cNvSpPr>
          <p:nvPr>
            <p:ph type="dt" sz="half" idx="10"/>
          </p:nvPr>
        </p:nvSpPr>
        <p:spPr>
          <a:xfrm>
            <a:off x="381000" y="6356350"/>
            <a:ext cx="2743200" cy="365125"/>
          </a:xfrm>
        </p:spPr>
        <p:txBody>
          <a:bodyPr/>
          <a:lstStyle/>
          <a:p>
            <a:r>
              <a:rPr lang="en-US"/>
              <a:t>20XX</a:t>
            </a:r>
            <a:endParaRPr lang="en-US" dirty="0"/>
          </a:p>
        </p:txBody>
      </p:sp>
      <p:sp>
        <p:nvSpPr>
          <p:cNvPr id="6" name="Footer Placeholder 10">
            <a:extLst>
              <a:ext uri="{FF2B5EF4-FFF2-40B4-BE49-F238E27FC236}">
                <a16:creationId xmlns:a16="http://schemas.microsoft.com/office/drawing/2014/main" id="{4DF15184-BCA8-45CA-8E5F-B680ADBFE76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7" name="Slide Number Placeholder 11">
            <a:extLst>
              <a:ext uri="{FF2B5EF4-FFF2-40B4-BE49-F238E27FC236}">
                <a16:creationId xmlns:a16="http://schemas.microsoft.com/office/drawing/2014/main" id="{829741B7-179B-4CE8-A5A5-D3EF55278AD7}"/>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5790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9B023D1-B432-4327-9B3B-545A055D0CD3}"/>
              </a:ext>
            </a:extLst>
          </p:cNvPr>
          <p:cNvSpPr>
            <a:spLocks noGrp="1"/>
          </p:cNvSpPr>
          <p:nvPr>
            <p:ph type="pic" sz="quarter" idx="11"/>
          </p:nvPr>
        </p:nvSpPr>
        <p:spPr>
          <a:xfrm>
            <a:off x="0" y="-38905"/>
            <a:ext cx="12261163" cy="6896905"/>
          </a:xfrm>
        </p:spPr>
        <p:txBody>
          <a:bodyPr/>
          <a:lstStyle/>
          <a:p>
            <a:endParaRPr lang="en-US" dirty="0"/>
          </a:p>
        </p:txBody>
      </p:sp>
      <p:sp>
        <p:nvSpPr>
          <p:cNvPr id="9" name="Text Placeholder 8">
            <a:extLst>
              <a:ext uri="{FF2B5EF4-FFF2-40B4-BE49-F238E27FC236}">
                <a16:creationId xmlns:a16="http://schemas.microsoft.com/office/drawing/2014/main" id="{D44B8F7E-01E4-AA4B-B60F-A2BF94E3A19C}"/>
              </a:ext>
            </a:extLst>
          </p:cNvPr>
          <p:cNvSpPr>
            <a:spLocks noGrp="1"/>
          </p:cNvSpPr>
          <p:nvPr>
            <p:ph type="body" sz="quarter" idx="10"/>
          </p:nvPr>
        </p:nvSpPr>
        <p:spPr>
          <a:xfrm>
            <a:off x="1530439" y="1886755"/>
            <a:ext cx="9131121" cy="3084489"/>
          </a:xfrm>
          <a:solidFill>
            <a:schemeClr val="accent1">
              <a:alpha val="89000"/>
            </a:schemeClr>
          </a:solidFill>
        </p:spPr>
        <p:txBody>
          <a:bodyPr lIns="1005840" tIns="640080" anchor="t" anchorCtr="0">
            <a:noAutofit/>
          </a:bodyPr>
          <a:lstStyle>
            <a:lvl1pPr marL="0" indent="0" algn="l">
              <a:buNone/>
              <a:defRPr sz="3600">
                <a:solidFill>
                  <a:schemeClr val="bg1"/>
                </a:solidFill>
                <a:latin typeface="+mj-lt"/>
              </a:defRPr>
            </a:lvl1pPr>
            <a:lvl2pPr marL="457200" indent="0" algn="l">
              <a:buNone/>
              <a:defRPr sz="2800">
                <a:solidFill>
                  <a:schemeClr val="bg1"/>
                </a:solidFill>
                <a:latin typeface="+mj-lt"/>
              </a:defRPr>
            </a:lvl2pPr>
            <a:lvl3pPr marL="914400" indent="0" algn="l">
              <a:buNone/>
              <a:defRPr sz="2400">
                <a:solidFill>
                  <a:schemeClr val="bg1"/>
                </a:solidFill>
                <a:latin typeface="+mj-lt"/>
              </a:defRPr>
            </a:lvl3pPr>
            <a:lvl4pPr marL="1371600" indent="0" algn="l">
              <a:buNone/>
              <a:defRPr sz="2000">
                <a:solidFill>
                  <a:schemeClr val="bg1"/>
                </a:solidFill>
                <a:latin typeface="+mj-lt"/>
              </a:defRPr>
            </a:lvl4pPr>
            <a:lvl5pPr marL="1828800" indent="0" algn="l">
              <a:buNone/>
              <a:defRPr sz="2000">
                <a:solidFill>
                  <a:schemeClr val="bg1"/>
                </a:solidFill>
                <a:latin typeface="+mj-lt"/>
              </a:defRPr>
            </a:lvl5pPr>
          </a:lstStyle>
          <a:p>
            <a:pPr lvl="0"/>
            <a:r>
              <a:rPr lang="en-US" dirty="0"/>
              <a:t>Click to edit Master text styles</a:t>
            </a:r>
          </a:p>
        </p:txBody>
      </p:sp>
      <p:sp>
        <p:nvSpPr>
          <p:cNvPr id="2" name="Title 1">
            <a:extLst>
              <a:ext uri="{FF2B5EF4-FFF2-40B4-BE49-F238E27FC236}">
                <a16:creationId xmlns:a16="http://schemas.microsoft.com/office/drawing/2014/main" id="{1F8581E8-B832-44F5-8573-1D49AF804EAA}"/>
              </a:ext>
            </a:extLst>
          </p:cNvPr>
          <p:cNvSpPr>
            <a:spLocks noGrp="1"/>
          </p:cNvSpPr>
          <p:nvPr>
            <p:ph type="title"/>
          </p:nvPr>
        </p:nvSpPr>
        <p:spPr>
          <a:xfrm>
            <a:off x="2448642" y="4040803"/>
            <a:ext cx="7766978" cy="484050"/>
          </a:xfrm>
        </p:spPr>
        <p:txBody>
          <a:bodyPr>
            <a:noAutofit/>
          </a:bodyPr>
          <a:lstStyle>
            <a:lvl1pPr>
              <a:defRPr sz="1800" cap="all" baseline="0">
                <a:solidFill>
                  <a:schemeClr val="bg1"/>
                </a:solidFill>
                <a:latin typeface="+mn-lt"/>
              </a:defRPr>
            </a:lvl1pPr>
          </a:lstStyle>
          <a:p>
            <a:r>
              <a:rPr lang="en-US"/>
              <a:t>Click to edit Master title style</a:t>
            </a:r>
          </a:p>
        </p:txBody>
      </p:sp>
      <p:sp>
        <p:nvSpPr>
          <p:cNvPr id="6" name="Date Placeholder 1">
            <a:extLst>
              <a:ext uri="{FF2B5EF4-FFF2-40B4-BE49-F238E27FC236}">
                <a16:creationId xmlns:a16="http://schemas.microsoft.com/office/drawing/2014/main" id="{38C5CB97-CD0D-4684-A674-58C891FBC20B}"/>
              </a:ext>
            </a:extLst>
          </p:cNvPr>
          <p:cNvSpPr>
            <a:spLocks noGrp="1"/>
          </p:cNvSpPr>
          <p:nvPr>
            <p:ph type="dt" sz="half" idx="12"/>
          </p:nvPr>
        </p:nvSpPr>
        <p:spPr>
          <a:xfrm>
            <a:off x="381000" y="6356350"/>
            <a:ext cx="2743200" cy="365125"/>
          </a:xfrm>
        </p:spPr>
        <p:txBody>
          <a:bodyPr/>
          <a:lstStyle>
            <a:lvl1pPr>
              <a:defRPr>
                <a:solidFill>
                  <a:schemeClr val="bg1"/>
                </a:solidFill>
              </a:defRPr>
            </a:lvl1pPr>
          </a:lstStyle>
          <a:p>
            <a:r>
              <a:rPr lang="en-US"/>
              <a:t>20XX</a:t>
            </a:r>
            <a:endParaRPr lang="en-US" dirty="0"/>
          </a:p>
        </p:txBody>
      </p:sp>
      <p:sp>
        <p:nvSpPr>
          <p:cNvPr id="7" name="Footer Placeholder 2">
            <a:extLst>
              <a:ext uri="{FF2B5EF4-FFF2-40B4-BE49-F238E27FC236}">
                <a16:creationId xmlns:a16="http://schemas.microsoft.com/office/drawing/2014/main" id="{9DB43653-49BD-4FF8-AC52-100F2628D038}"/>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8" name="Slide Number Placeholder 3">
            <a:extLst>
              <a:ext uri="{FF2B5EF4-FFF2-40B4-BE49-F238E27FC236}">
                <a16:creationId xmlns:a16="http://schemas.microsoft.com/office/drawing/2014/main" id="{C175707F-64A0-469B-AE09-445DCC67D318}"/>
              </a:ext>
            </a:extLst>
          </p:cNvPr>
          <p:cNvSpPr>
            <a:spLocks noGrp="1"/>
          </p:cNvSpPr>
          <p:nvPr>
            <p:ph type="sldNum" sz="quarter" idx="14"/>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FED5AE-62FF-41D3-952B-067FA66380DF}"/>
              </a:ext>
            </a:extLst>
          </p:cNvPr>
          <p:cNvSpPr>
            <a:spLocks noGrp="1"/>
          </p:cNvSpPr>
          <p:nvPr>
            <p:ph type="pic" sz="quarter" idx="10"/>
          </p:nvPr>
        </p:nvSpPr>
        <p:spPr>
          <a:xfrm>
            <a:off x="-85" y="-4763"/>
            <a:ext cx="5021348" cy="6858001"/>
          </a:xfrm>
        </p:spPr>
        <p:txBody>
          <a:bodyPr/>
          <a:lstStyle/>
          <a:p>
            <a:endParaRPr lang="en-US" dirty="0"/>
          </a:p>
        </p:txBody>
      </p:sp>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77778" y="457201"/>
            <a:ext cx="4776538" cy="2285999"/>
          </a:xfrm>
          <a:solidFill>
            <a:schemeClr val="tx1">
              <a:alpha val="92000"/>
            </a:schemeClr>
          </a:solidFill>
        </p:spPr>
        <p:txBody>
          <a:bodyPr lIns="457200" anchor="ctr">
            <a:noAutofit/>
          </a:bodyPr>
          <a:lstStyle>
            <a:lvl1pPr>
              <a:defRPr sz="6000">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6096000" y="1484357"/>
            <a:ext cx="5259388" cy="4442153"/>
          </a:xfrm>
        </p:spPr>
        <p:txBody>
          <a:bodyPr>
            <a:normAutofit/>
          </a:bodyPr>
          <a:lstStyle>
            <a:lvl1pPr marL="0" indent="0">
              <a:lnSpc>
                <a:spcPct val="100000"/>
              </a:lnSpc>
              <a:buNone/>
              <a:defRPr sz="2400">
                <a:solidFill>
                  <a:schemeClr val="bg2"/>
                </a:solidFill>
                <a:latin typeface="+mj-lt"/>
              </a:defRPr>
            </a:lvl1pPr>
            <a:lvl2pPr marL="457200" indent="0">
              <a:lnSpc>
                <a:spcPct val="100000"/>
              </a:lnSpc>
              <a:buNone/>
              <a:defRPr sz="2000">
                <a:solidFill>
                  <a:schemeClr val="bg2"/>
                </a:solidFill>
                <a:latin typeface="+mj-lt"/>
              </a:defRPr>
            </a:lvl2pPr>
            <a:lvl3pPr marL="914400" indent="0">
              <a:lnSpc>
                <a:spcPct val="100000"/>
              </a:lnSpc>
              <a:buNone/>
              <a:defRPr sz="1800">
                <a:solidFill>
                  <a:schemeClr val="bg2"/>
                </a:solidFill>
                <a:latin typeface="+mj-lt"/>
              </a:defRPr>
            </a:lvl3pPr>
            <a:lvl4pPr marL="1371600" indent="0">
              <a:lnSpc>
                <a:spcPct val="100000"/>
              </a:lnSpc>
              <a:buNone/>
              <a:defRPr sz="1600">
                <a:solidFill>
                  <a:schemeClr val="bg2"/>
                </a:solidFill>
                <a:latin typeface="+mj-lt"/>
              </a:defRPr>
            </a:lvl4pPr>
            <a:lvl5pPr marL="1828800" indent="0">
              <a:lnSpc>
                <a:spcPct val="100000"/>
              </a:lnSpc>
              <a:buNone/>
              <a:defRPr sz="1600">
                <a:solidFill>
                  <a:schemeClr val="bg2"/>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6C26EFF-CEA6-4978-A83B-400BFB2B863D}"/>
              </a:ext>
            </a:extLst>
          </p:cNvPr>
          <p:cNvSpPr>
            <a:spLocks noGrp="1"/>
          </p:cNvSpPr>
          <p:nvPr>
            <p:ph type="dt" sz="half" idx="11"/>
          </p:nvPr>
        </p:nvSpPr>
        <p:spPr>
          <a:xfrm>
            <a:off x="381000" y="6356350"/>
            <a:ext cx="2743200" cy="365125"/>
          </a:xfrm>
        </p:spPr>
        <p:txBody>
          <a:bodyPr/>
          <a:lstStyle>
            <a:lvl1pPr>
              <a:defRPr>
                <a:solidFill>
                  <a:schemeClr val="bg1"/>
                </a:solidFill>
              </a:defRPr>
            </a:lvl1pPr>
          </a:lstStyle>
          <a:p>
            <a:r>
              <a:rPr lang="en-US"/>
              <a:t>20XX</a:t>
            </a:r>
            <a:endParaRPr lang="en-US" dirty="0"/>
          </a:p>
        </p:txBody>
      </p:sp>
      <p:sp>
        <p:nvSpPr>
          <p:cNvPr id="7" name="Footer Placeholder 4">
            <a:extLst>
              <a:ext uri="{FF2B5EF4-FFF2-40B4-BE49-F238E27FC236}">
                <a16:creationId xmlns:a16="http://schemas.microsoft.com/office/drawing/2014/main" id="{0FC19E3C-A9EA-4809-9D98-B4C1EB8B35B8}"/>
              </a:ext>
            </a:extLst>
          </p:cNvPr>
          <p:cNvSpPr>
            <a:spLocks noGrp="1"/>
          </p:cNvSpPr>
          <p:nvPr>
            <p:ph type="ftr" sz="quarter" idx="12"/>
          </p:nvPr>
        </p:nvSpPr>
        <p:spPr>
          <a:xfrm>
            <a:off x="6096000" y="6356350"/>
            <a:ext cx="2057400" cy="365125"/>
          </a:xfrm>
        </p:spPr>
        <p:txBody>
          <a:bodyPr/>
          <a:lstStyle>
            <a:lvl1pPr algn="l">
              <a:defRPr/>
            </a:lvl1pPr>
          </a:lstStyle>
          <a:p>
            <a:r>
              <a:rPr lang="en-US" dirty="0"/>
              <a:t>Presentation title</a:t>
            </a:r>
          </a:p>
        </p:txBody>
      </p:sp>
      <p:sp>
        <p:nvSpPr>
          <p:cNvPr id="8" name="Slide Number Placeholder 5">
            <a:extLst>
              <a:ext uri="{FF2B5EF4-FFF2-40B4-BE49-F238E27FC236}">
                <a16:creationId xmlns:a16="http://schemas.microsoft.com/office/drawing/2014/main" id="{973FE4BB-3117-49A2-8624-3E68B8119241}"/>
              </a:ext>
            </a:extLst>
          </p:cNvPr>
          <p:cNvSpPr>
            <a:spLocks noGrp="1"/>
          </p:cNvSpPr>
          <p:nvPr>
            <p:ph type="sldNum" sz="quarter" idx="13"/>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noAutofit/>
          </a:bodyPr>
          <a:lstStyle>
            <a:lvl1pPr>
              <a:defRPr sz="4000">
                <a:solidFill>
                  <a:schemeClr val="tx1"/>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310938"/>
            <a:ext cx="3932237" cy="3558050"/>
          </a:xfrm>
        </p:spPr>
        <p:txBody>
          <a:bodyPr>
            <a:normAutofit/>
          </a:bodyPr>
          <a:lstStyle>
            <a:lvl1pPr marL="0" indent="0">
              <a:buNone/>
              <a:defRPr sz="1800">
                <a:solidFill>
                  <a:schemeClr val="bg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ight Triangle 8">
            <a:extLst>
              <a:ext uri="{FF2B5EF4-FFF2-40B4-BE49-F238E27FC236}">
                <a16:creationId xmlns:a16="http://schemas.microsoft.com/office/drawing/2014/main" id="{AF17559D-BCE9-2744-9623-22E1EE6DF537}"/>
              </a:ext>
            </a:extLst>
          </p:cNvPr>
          <p:cNvSpPr/>
          <p:nvPr userDrawn="1"/>
        </p:nvSpPr>
        <p:spPr>
          <a:xfrm flipH="1">
            <a:off x="6633556" y="1429789"/>
            <a:ext cx="5558444" cy="542821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0" name="Straight Connector 9">
            <a:extLst>
              <a:ext uri="{FF2B5EF4-FFF2-40B4-BE49-F238E27FC236}">
                <a16:creationId xmlns:a16="http://schemas.microsoft.com/office/drawing/2014/main" id="{6F2EDADE-B47B-8242-8D03-079A12F1C7A2}"/>
              </a:ext>
            </a:extLst>
          </p:cNvPr>
          <p:cNvCxnSpPr>
            <a:cxnSpLocks/>
          </p:cNvCxnSpPr>
          <p:nvPr userDrawn="1"/>
        </p:nvCxnSpPr>
        <p:spPr>
          <a:xfrm>
            <a:off x="483229"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Content, and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2031C9-0B4C-44DA-907A-9CB143407732}"/>
              </a:ext>
            </a:extLst>
          </p:cNvPr>
          <p:cNvSpPr>
            <a:spLocks noGrp="1"/>
          </p:cNvSpPr>
          <p:nvPr>
            <p:ph type="pic" sz="quarter" idx="10"/>
          </p:nvPr>
        </p:nvSpPr>
        <p:spPr>
          <a:xfrm>
            <a:off x="6095999" y="0"/>
            <a:ext cx="6096001" cy="6858000"/>
          </a:xfrm>
        </p:spPr>
        <p:txBody>
          <a:bodyPr/>
          <a:lstStyle/>
          <a:p>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11" y="876926"/>
            <a:ext cx="5079113" cy="1356607"/>
          </a:xfrm>
        </p:spPr>
        <p:txBody>
          <a:bodyPr anchor="t" anchorCtr="0">
            <a:normAutofit/>
          </a:bodyPr>
          <a:lstStyle>
            <a:lvl1pPr>
              <a:defRPr sz="6000">
                <a:solidFill>
                  <a:schemeClr val="tx1"/>
                </a:solidFill>
                <a:latin typeface="+mj-lt"/>
              </a:defRPr>
            </a:lvl1pPr>
          </a:lstStyle>
          <a:p>
            <a:r>
              <a:rPr lang="en-US"/>
              <a:t>Click to edit</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10" y="2233534"/>
            <a:ext cx="4205990" cy="2833142"/>
          </a:xfrm>
        </p:spPr>
        <p:txBody>
          <a:bodyPr>
            <a:normAutofit/>
          </a:bodyPr>
          <a:lstStyle>
            <a:lvl1pPr marL="0" indent="0">
              <a:buNone/>
              <a:defRPr sz="2400">
                <a:solidFill>
                  <a:schemeClr val="tx2"/>
                </a:solidFill>
                <a:latin typeface="+mj-lt"/>
              </a:defRPr>
            </a:lvl1pPr>
            <a:lvl2pPr marL="457200" indent="0">
              <a:buNone/>
              <a:defRPr sz="2000">
                <a:solidFill>
                  <a:schemeClr val="tx2"/>
                </a:solidFill>
                <a:latin typeface="+mj-lt"/>
              </a:defRPr>
            </a:lvl2pPr>
            <a:lvl3pPr marL="914400" indent="0">
              <a:buNone/>
              <a:defRPr sz="1800">
                <a:solidFill>
                  <a:schemeClr val="tx2"/>
                </a:solidFill>
                <a:latin typeface="+mj-lt"/>
              </a:defRPr>
            </a:lvl3pPr>
            <a:lvl4pPr marL="1371600" indent="0">
              <a:buNone/>
              <a:defRPr sz="1600">
                <a:solidFill>
                  <a:schemeClr val="tx2"/>
                </a:solidFill>
                <a:latin typeface="+mj-lt"/>
              </a:defRPr>
            </a:lvl4pPr>
            <a:lvl5pPr marL="1828800" indent="0">
              <a:buNone/>
              <a:defRPr sz="16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DE23592C-4E26-184A-AAED-41EC35AFF551}"/>
              </a:ext>
            </a:extLst>
          </p:cNvPr>
          <p:cNvCxnSpPr/>
          <p:nvPr userDrawn="1"/>
        </p:nvCxnSpPr>
        <p:spPr>
          <a:xfrm>
            <a:off x="0" y="5711252"/>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68C5F28-837A-4354-8BA4-A994BD1D699D}"/>
              </a:ext>
            </a:extLst>
          </p:cNvPr>
          <p:cNvSpPr>
            <a:spLocks noGrp="1"/>
          </p:cNvSpPr>
          <p:nvPr>
            <p:ph type="ftr" sz="quarter" idx="11"/>
          </p:nvPr>
        </p:nvSpPr>
        <p:spPr>
          <a:xfrm>
            <a:off x="2808890" y="6356350"/>
            <a:ext cx="3108434" cy="365125"/>
          </a:xfrm>
        </p:spPr>
        <p:txBody>
          <a:bodyPr/>
          <a:lstStyle>
            <a:lvl1pPr algn="r">
              <a:defRPr>
                <a:latin typeface="+mn-lt"/>
              </a:defRPr>
            </a:lvl1pPr>
          </a:lstStyle>
          <a:p>
            <a:r>
              <a:rPr lang="en-US"/>
              <a:t>Presentation title</a:t>
            </a:r>
            <a:endParaRPr lang="en-US" dirty="0"/>
          </a:p>
        </p:txBody>
      </p:sp>
      <p:sp>
        <p:nvSpPr>
          <p:cNvPr id="9" name="Slide Number Placeholder 5">
            <a:extLst>
              <a:ext uri="{FF2B5EF4-FFF2-40B4-BE49-F238E27FC236}">
                <a16:creationId xmlns:a16="http://schemas.microsoft.com/office/drawing/2014/main" id="{A6EDF98A-063D-47C8-8D91-A223F9955260}"/>
              </a:ext>
            </a:extLst>
          </p:cNvPr>
          <p:cNvSpPr>
            <a:spLocks noGrp="1"/>
          </p:cNvSpPr>
          <p:nvPr>
            <p:ph type="sldNum" sz="quarter" idx="4"/>
          </p:nvPr>
        </p:nvSpPr>
        <p:spPr>
          <a:xfrm>
            <a:off x="10713308" y="6356350"/>
            <a:ext cx="1097692" cy="365125"/>
          </a:xfrm>
          <a:prstGeom prst="rect">
            <a:avLst/>
          </a:prstGeom>
        </p:spPr>
        <p:txBody>
          <a:bodyPr vert="horz" lIns="91440" tIns="45720" rIns="91440" bIns="45720" rtlCol="0" anchor="ctr"/>
          <a:lstStyle>
            <a:lvl1pPr algn="r">
              <a:defRPr sz="1200">
                <a:solidFill>
                  <a:schemeClr val="bg1"/>
                </a:solidFill>
                <a:latin typeface="+mn-lt"/>
              </a:defRPr>
            </a:lvl1pPr>
          </a:lstStyle>
          <a:p>
            <a:fld id="{294A09A9-5501-47C1-A89A-A340965A2BE2}" type="slidenum">
              <a:rPr lang="en-US" smtClean="0"/>
              <a:pPr/>
              <a:t>‹#›</a:t>
            </a:fld>
            <a:endParaRPr lang="en-US" dirty="0"/>
          </a:p>
        </p:txBody>
      </p:sp>
      <p:sp>
        <p:nvSpPr>
          <p:cNvPr id="11" name="Date Placeholder 3">
            <a:extLst>
              <a:ext uri="{FF2B5EF4-FFF2-40B4-BE49-F238E27FC236}">
                <a16:creationId xmlns:a16="http://schemas.microsoft.com/office/drawing/2014/main" id="{042684A6-77E9-406F-A431-4C57DCAE62A7}"/>
              </a:ext>
            </a:extLst>
          </p:cNvPr>
          <p:cNvSpPr>
            <a:spLocks noGrp="1"/>
          </p:cNvSpPr>
          <p:nvPr>
            <p:ph type="dt" sz="half" idx="2"/>
          </p:nvPr>
        </p:nvSpPr>
        <p:spPr>
          <a:xfrm>
            <a:off x="381000" y="6356350"/>
            <a:ext cx="195442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20XX</a:t>
            </a:r>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376629" y="611455"/>
            <a:ext cx="10646275" cy="1356607"/>
          </a:xfrm>
        </p:spPr>
        <p:txBody>
          <a:bodyPr anchor="t" anchorCtr="0">
            <a:normAutofit/>
          </a:bodyPr>
          <a:lstStyle>
            <a:lvl1pPr algn="l">
              <a:defRPr sz="6000">
                <a:solidFill>
                  <a:schemeClr val="tx1"/>
                </a:solidFill>
                <a:latin typeface="+mj-lt"/>
              </a:defRPr>
            </a:lvl1pPr>
          </a:lstStyle>
          <a:p>
            <a:r>
              <a:rPr lang="en-US"/>
              <a:t>Click to edit</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370390" y="1883664"/>
            <a:ext cx="11386181" cy="4352544"/>
          </a:xfrm>
        </p:spPr>
        <p:txBody>
          <a:bodyPr>
            <a:normAutofit/>
          </a:bodyPr>
          <a:lstStyle>
            <a:lvl1pPr marL="0" indent="0" algn="l">
              <a:buNone/>
              <a:defRPr sz="2400">
                <a:solidFill>
                  <a:schemeClr val="tx2"/>
                </a:solidFill>
                <a:latin typeface="+mj-lt"/>
              </a:defRPr>
            </a:lvl1pPr>
            <a:lvl2pPr marL="457200" indent="0" algn="l">
              <a:buNone/>
              <a:defRPr sz="2000">
                <a:solidFill>
                  <a:schemeClr val="tx2"/>
                </a:solidFill>
                <a:latin typeface="+mj-lt"/>
              </a:defRPr>
            </a:lvl2pPr>
            <a:lvl3pPr marL="914400" indent="0" algn="l">
              <a:buNone/>
              <a:defRPr sz="1800">
                <a:solidFill>
                  <a:schemeClr val="tx2"/>
                </a:solidFill>
                <a:latin typeface="+mj-lt"/>
              </a:defRPr>
            </a:lvl3pPr>
            <a:lvl4pPr marL="1371600" indent="0" algn="l">
              <a:buNone/>
              <a:defRPr sz="1600">
                <a:solidFill>
                  <a:schemeClr val="tx2"/>
                </a:solidFill>
                <a:latin typeface="+mj-lt"/>
              </a:defRPr>
            </a:lvl4pPr>
            <a:lvl5pPr marL="1828800" indent="0" algn="l">
              <a:buNone/>
              <a:defRPr sz="16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458DC-876E-488A-944B-22A18113BE07}"/>
              </a:ext>
            </a:extLst>
          </p:cNvPr>
          <p:cNvSpPr>
            <a:spLocks noGrp="1"/>
          </p:cNvSpPr>
          <p:nvPr>
            <p:ph type="dt" sz="half" idx="10"/>
          </p:nvPr>
        </p:nvSpPr>
        <p:spPr>
          <a:xfrm>
            <a:off x="381000" y="6356350"/>
            <a:ext cx="2743200" cy="365125"/>
          </a:xfrm>
        </p:spPr>
        <p:txBody>
          <a:bodyPr/>
          <a:lstStyle>
            <a:lvl1pPr>
              <a:defRPr>
                <a:latin typeface="+mn-lt"/>
              </a:defRPr>
            </a:lvl1pPr>
          </a:lstStyle>
          <a:p>
            <a:r>
              <a:rPr lang="en-US"/>
              <a:t>20XX</a:t>
            </a:r>
            <a:endParaRPr lang="en-US" dirty="0"/>
          </a:p>
        </p:txBody>
      </p:sp>
      <p:sp>
        <p:nvSpPr>
          <p:cNvPr id="5" name="Footer Placeholder 4">
            <a:extLst>
              <a:ext uri="{FF2B5EF4-FFF2-40B4-BE49-F238E27FC236}">
                <a16:creationId xmlns:a16="http://schemas.microsoft.com/office/drawing/2014/main" id="{5D8DA1A0-979E-4983-A719-E249D39F2257}"/>
              </a:ext>
            </a:extLst>
          </p:cNvPr>
          <p:cNvSpPr>
            <a:spLocks noGrp="1"/>
          </p:cNvSpPr>
          <p:nvPr>
            <p:ph type="ftr" sz="quarter" idx="11"/>
          </p:nvPr>
        </p:nvSpPr>
        <p:spPr>
          <a:xfrm>
            <a:off x="4038600" y="6356350"/>
            <a:ext cx="4114800" cy="365125"/>
          </a:xfrm>
        </p:spPr>
        <p:txBody>
          <a:bodyPr/>
          <a:lstStyle>
            <a:lvl1pPr>
              <a:defRPr>
                <a:latin typeface="+mn-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1C9D0CB-E1A8-47F0-B2C6-6F370F7EC383}"/>
              </a:ext>
            </a:extLst>
          </p:cNvPr>
          <p:cNvSpPr>
            <a:spLocks noGrp="1"/>
          </p:cNvSpPr>
          <p:nvPr>
            <p:ph type="sldNum" sz="quarter" idx="12"/>
          </p:nvPr>
        </p:nvSpPr>
        <p:spPr>
          <a:xfrm>
            <a:off x="10713308" y="6356350"/>
            <a:ext cx="1097692" cy="365125"/>
          </a:xfrm>
        </p:spPr>
        <p:txBody>
          <a:bodyPr/>
          <a:lstStyle>
            <a:lvl1pPr>
              <a:defRPr>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9407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0C0123-3B3C-46FD-A0A1-ADA5035076E7}"/>
              </a:ext>
            </a:extLst>
          </p:cNvPr>
          <p:cNvSpPr>
            <a:spLocks noGrp="1"/>
          </p:cNvSpPr>
          <p:nvPr>
            <p:ph type="pic" sz="quarter" idx="10"/>
          </p:nvPr>
        </p:nvSpPr>
        <p:spPr>
          <a:xfrm>
            <a:off x="0" y="0"/>
            <a:ext cx="12192000" cy="2945761"/>
          </a:xfrm>
        </p:spPr>
        <p:txBody>
          <a:bodyPr/>
          <a:lstStyle/>
          <a:p>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 y="2631132"/>
            <a:ext cx="11118272" cy="1662546"/>
          </a:xfrm>
          <a:solidFill>
            <a:schemeClr val="tx1">
              <a:alpha val="89000"/>
            </a:schemeClr>
          </a:solidFill>
        </p:spPr>
        <p:txBody>
          <a:bodyPr lIns="914400" anchor="ctr" anchorCtr="0"/>
          <a:lstStyle>
            <a:lvl1pP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8200" y="4593635"/>
            <a:ext cx="9926782" cy="1662546"/>
          </a:xfrm>
        </p:spPr>
        <p:txBody>
          <a:bodyPr/>
          <a:lstStyle>
            <a:lvl1pPr marL="0" indent="0">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747029-9859-DC45-9A77-7E1D4D104189}"/>
              </a:ext>
            </a:extLst>
          </p:cNvPr>
          <p:cNvCxnSpPr>
            <a:cxnSpLocks/>
          </p:cNvCxnSpPr>
          <p:nvPr userDrawn="1"/>
        </p:nvCxnSpPr>
        <p:spPr>
          <a:xfrm>
            <a:off x="7605486" y="6256186"/>
            <a:ext cx="45865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96DEBBF3-C67B-47A9-B715-36E7E467ECA6}"/>
              </a:ext>
            </a:extLst>
          </p:cNvPr>
          <p:cNvSpPr>
            <a:spLocks noGrp="1"/>
          </p:cNvSpPr>
          <p:nvPr>
            <p:ph type="dt" sz="half" idx="11"/>
          </p:nvPr>
        </p:nvSpPr>
        <p:spPr>
          <a:xfrm>
            <a:off x="381000" y="6356350"/>
            <a:ext cx="2743200" cy="365125"/>
          </a:xfrm>
        </p:spPr>
        <p:txBody>
          <a:bodyPr/>
          <a:lstStyle/>
          <a:p>
            <a:r>
              <a:rPr lang="en-US"/>
              <a:t>20XX</a:t>
            </a:r>
            <a:endParaRPr lang="en-US" dirty="0"/>
          </a:p>
        </p:txBody>
      </p:sp>
      <p:sp>
        <p:nvSpPr>
          <p:cNvPr id="7" name="Footer Placeholder 4">
            <a:extLst>
              <a:ext uri="{FF2B5EF4-FFF2-40B4-BE49-F238E27FC236}">
                <a16:creationId xmlns:a16="http://schemas.microsoft.com/office/drawing/2014/main" id="{E476355C-0230-4853-AF11-0A1B0AD8EB8D}"/>
              </a:ext>
            </a:extLst>
          </p:cNvPr>
          <p:cNvSpPr>
            <a:spLocks noGrp="1"/>
          </p:cNvSpPr>
          <p:nvPr>
            <p:ph type="ftr" sz="quarter" idx="12"/>
          </p:nvPr>
        </p:nvSpPr>
        <p:spPr>
          <a:xfrm>
            <a:off x="4038600" y="6356350"/>
            <a:ext cx="4114800" cy="365125"/>
          </a:xfrm>
        </p:spPr>
        <p:txBody>
          <a:bodyPr/>
          <a:lstStyle/>
          <a:p>
            <a:r>
              <a:rPr lang="en-US" dirty="0"/>
              <a:t>Presentation title</a:t>
            </a:r>
          </a:p>
        </p:txBody>
      </p:sp>
      <p:sp>
        <p:nvSpPr>
          <p:cNvPr id="8" name="Slide Number Placeholder 5">
            <a:extLst>
              <a:ext uri="{FF2B5EF4-FFF2-40B4-BE49-F238E27FC236}">
                <a16:creationId xmlns:a16="http://schemas.microsoft.com/office/drawing/2014/main" id="{D0A15523-9DC0-4DB6-AAB5-709BE171FB04}"/>
              </a:ext>
            </a:extLst>
          </p:cNvPr>
          <p:cNvSpPr>
            <a:spLocks noGrp="1"/>
          </p:cNvSpPr>
          <p:nvPr>
            <p:ph type="sldNum" sz="quarter" idx="13"/>
          </p:nvPr>
        </p:nvSpPr>
        <p:spPr>
          <a:xfrm>
            <a:off x="10713308" y="6356350"/>
            <a:ext cx="1097692"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82AD2A-0ECB-4BEA-B4FC-8A8041F4FF18}"/>
              </a:ext>
            </a:extLst>
          </p:cNvPr>
          <p:cNvSpPr>
            <a:spLocks noGrp="1"/>
          </p:cNvSpPr>
          <p:nvPr>
            <p:ph type="pic" sz="quarter" idx="10"/>
          </p:nvPr>
        </p:nvSpPr>
        <p:spPr>
          <a:xfrm>
            <a:off x="0" y="3912238"/>
            <a:ext cx="12199673" cy="2945761"/>
          </a:xfrm>
        </p:spPr>
        <p:txBody>
          <a:bodyPr/>
          <a:lstStyle/>
          <a:p>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831850" y="676650"/>
            <a:ext cx="10515600" cy="1252163"/>
          </a:xfrm>
        </p:spPr>
        <p:txBody>
          <a:bodyPr anchor="ctr" anchorCtr="0"/>
          <a:lstStyle>
            <a:lvl1pPr>
              <a:defRPr sz="6000">
                <a:solidFill>
                  <a:schemeClr val="tx1"/>
                </a:solidFill>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1928813"/>
            <a:ext cx="10515600" cy="1645660"/>
          </a:xfrm>
        </p:spPr>
        <p:txBody>
          <a:bodyPr/>
          <a:lstStyle>
            <a:lvl1pPr marL="0" indent="0">
              <a:lnSpc>
                <a:spcPct val="100000"/>
              </a:lnSpc>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96333DBA-ED5F-B346-8E4B-C25112DBA651}"/>
              </a:ext>
            </a:extLst>
          </p:cNvPr>
          <p:cNvCxnSpPr>
            <a:cxnSpLocks/>
          </p:cNvCxnSpPr>
          <p:nvPr userDrawn="1"/>
        </p:nvCxnSpPr>
        <p:spPr>
          <a:xfrm rot="16200000">
            <a:off x="10505786" y="-1017238"/>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8D41C68D-A186-4D75-82A5-8C2768B18462}"/>
              </a:ext>
            </a:extLst>
          </p:cNvPr>
          <p:cNvSpPr>
            <a:spLocks noGrp="1"/>
          </p:cNvSpPr>
          <p:nvPr>
            <p:ph type="dt" sz="half" idx="11"/>
          </p:nvPr>
        </p:nvSpPr>
        <p:spPr>
          <a:xfrm>
            <a:off x="381000" y="6356350"/>
            <a:ext cx="2743200" cy="365125"/>
          </a:xfrm>
        </p:spPr>
        <p:txBody>
          <a:bodyPr/>
          <a:lstStyle>
            <a:lvl1pPr>
              <a:defRPr>
                <a:solidFill>
                  <a:schemeClr val="bg1"/>
                </a:solidFill>
              </a:defRPr>
            </a:lvl1pPr>
          </a:lstStyle>
          <a:p>
            <a:r>
              <a:rPr lang="en-US"/>
              <a:t>20XX</a:t>
            </a:r>
            <a:endParaRPr lang="en-US" dirty="0"/>
          </a:p>
        </p:txBody>
      </p:sp>
      <p:sp>
        <p:nvSpPr>
          <p:cNvPr id="9" name="Footer Placeholder 6">
            <a:extLst>
              <a:ext uri="{FF2B5EF4-FFF2-40B4-BE49-F238E27FC236}">
                <a16:creationId xmlns:a16="http://schemas.microsoft.com/office/drawing/2014/main" id="{88CEBD28-6BC1-4BA2-9AB9-287381DFB668}"/>
              </a:ext>
            </a:extLst>
          </p:cNvPr>
          <p:cNvSpPr>
            <a:spLocks noGrp="1"/>
          </p:cNvSpPr>
          <p:nvPr>
            <p:ph type="ftr" sz="quarter" idx="12"/>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0" name="Slide Number Placeholder 7">
            <a:extLst>
              <a:ext uri="{FF2B5EF4-FFF2-40B4-BE49-F238E27FC236}">
                <a16:creationId xmlns:a16="http://schemas.microsoft.com/office/drawing/2014/main" id="{F89D9479-2604-412D-9703-94A042E59FB4}"/>
              </a:ext>
            </a:extLst>
          </p:cNvPr>
          <p:cNvSpPr>
            <a:spLocks noGrp="1"/>
          </p:cNvSpPr>
          <p:nvPr>
            <p:ph type="sldNum" sz="quarter" idx="13"/>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367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7435119" y="3846786"/>
            <a:ext cx="4137288" cy="2253977"/>
          </a:xfrm>
        </p:spPr>
        <p:txBody>
          <a:bodyPr anchor="t" anchorCtr="0">
            <a:noAutofit/>
          </a:bodyPr>
          <a:lstStyle>
            <a:lvl1pPr>
              <a:defRPr sz="6000">
                <a:latin typeface="+mj-lt"/>
              </a:defRPr>
            </a:lvl1pPr>
          </a:lstStyle>
          <a:p>
            <a:r>
              <a:rPr lang="en-US"/>
              <a:t>Click to edit Master </a:t>
            </a:r>
          </a:p>
        </p:txBody>
      </p:sp>
      <p:cxnSp>
        <p:nvCxnSpPr>
          <p:cNvPr id="10" name="Straight Connector 9">
            <a:extLst>
              <a:ext uri="{FF2B5EF4-FFF2-40B4-BE49-F238E27FC236}">
                <a16:creationId xmlns:a16="http://schemas.microsoft.com/office/drawing/2014/main" id="{AE083BCB-EF8C-3B45-B3E0-6094D68C1246}"/>
              </a:ext>
            </a:extLst>
          </p:cNvPr>
          <p:cNvCxnSpPr>
            <a:cxnSpLocks/>
          </p:cNvCxnSpPr>
          <p:nvPr userDrawn="1"/>
        </p:nvCxnSpPr>
        <p:spPr>
          <a:xfrm>
            <a:off x="7615000"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hart Placeholder 15">
            <a:extLst>
              <a:ext uri="{FF2B5EF4-FFF2-40B4-BE49-F238E27FC236}">
                <a16:creationId xmlns:a16="http://schemas.microsoft.com/office/drawing/2014/main" id="{575A85FE-F25A-AA48-9533-535C917EBFBE}"/>
              </a:ext>
            </a:extLst>
          </p:cNvPr>
          <p:cNvSpPr>
            <a:spLocks noGrp="1"/>
          </p:cNvSpPr>
          <p:nvPr>
            <p:ph type="chart" sz="quarter" idx="14"/>
          </p:nvPr>
        </p:nvSpPr>
        <p:spPr>
          <a:xfrm>
            <a:off x="374650" y="173736"/>
            <a:ext cx="6761163" cy="5740400"/>
          </a:xfrm>
        </p:spPr>
        <p:txBody>
          <a:bodyPr/>
          <a:lstStyle>
            <a:lvl1pPr>
              <a:defRPr>
                <a:latin typeface="+mn-lt"/>
              </a:defRPr>
            </a:lvl1pPr>
          </a:lstStyle>
          <a:p>
            <a:endParaRPr lang="en-US" dirty="0"/>
          </a:p>
        </p:txBody>
      </p:sp>
      <p:sp>
        <p:nvSpPr>
          <p:cNvPr id="5" name="Date Placeholder 2">
            <a:extLst>
              <a:ext uri="{FF2B5EF4-FFF2-40B4-BE49-F238E27FC236}">
                <a16:creationId xmlns:a16="http://schemas.microsoft.com/office/drawing/2014/main" id="{22378FC3-0625-417F-9504-AB7309504767}"/>
              </a:ext>
            </a:extLst>
          </p:cNvPr>
          <p:cNvSpPr>
            <a:spLocks noGrp="1"/>
          </p:cNvSpPr>
          <p:nvPr>
            <p:ph type="dt" sz="half" idx="15"/>
          </p:nvPr>
        </p:nvSpPr>
        <p:spPr>
          <a:xfrm>
            <a:off x="381000" y="6356350"/>
            <a:ext cx="2743200" cy="365125"/>
          </a:xfrm>
        </p:spPr>
        <p:txBody>
          <a:bodyPr/>
          <a:lstStyle/>
          <a:p>
            <a:r>
              <a:rPr lang="en-US"/>
              <a:t>20XX</a:t>
            </a:r>
            <a:endParaRPr lang="en-US" dirty="0"/>
          </a:p>
        </p:txBody>
      </p:sp>
      <p:sp>
        <p:nvSpPr>
          <p:cNvPr id="6" name="Footer Placeholder 3">
            <a:extLst>
              <a:ext uri="{FF2B5EF4-FFF2-40B4-BE49-F238E27FC236}">
                <a16:creationId xmlns:a16="http://schemas.microsoft.com/office/drawing/2014/main" id="{BF811660-F20D-49FF-9445-C36E49BD31DE}"/>
              </a:ext>
            </a:extLst>
          </p:cNvPr>
          <p:cNvSpPr>
            <a:spLocks noGrp="1"/>
          </p:cNvSpPr>
          <p:nvPr>
            <p:ph type="ftr" sz="quarter" idx="16"/>
          </p:nvPr>
        </p:nvSpPr>
        <p:spPr>
          <a:xfrm>
            <a:off x="4038600" y="6356350"/>
            <a:ext cx="4114800" cy="365125"/>
          </a:xfrm>
        </p:spPr>
        <p:txBody>
          <a:bodyPr/>
          <a:lstStyle/>
          <a:p>
            <a:r>
              <a:rPr lang="en-US" dirty="0"/>
              <a:t>Presentation title</a:t>
            </a:r>
          </a:p>
        </p:txBody>
      </p:sp>
      <p:sp>
        <p:nvSpPr>
          <p:cNvPr id="7" name="Slide Number Placeholder 4">
            <a:extLst>
              <a:ext uri="{FF2B5EF4-FFF2-40B4-BE49-F238E27FC236}">
                <a16:creationId xmlns:a16="http://schemas.microsoft.com/office/drawing/2014/main" id="{9252CDD4-236D-4E0B-B7E5-1299FC84FC97}"/>
              </a:ext>
            </a:extLst>
          </p:cNvPr>
          <p:cNvSpPr>
            <a:spLocks noGrp="1"/>
          </p:cNvSpPr>
          <p:nvPr>
            <p:ph type="sldNum" sz="quarter" idx="17"/>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502303" y="3663846"/>
            <a:ext cx="4385565" cy="2235016"/>
          </a:xfrm>
        </p:spPr>
        <p:txBody>
          <a:bodyPr anchor="t" anchorCtr="0">
            <a:normAutofit/>
          </a:bodyPr>
          <a:lstStyle>
            <a:lvl1pPr algn="l">
              <a:defRPr sz="5400">
                <a:latin typeface="+mj-lt"/>
              </a:defRPr>
            </a:lvl1pPr>
          </a:lstStyle>
          <a:p>
            <a:r>
              <a:rPr lang="en-US"/>
              <a:t>Click to edit Master </a:t>
            </a:r>
          </a:p>
        </p:txBody>
      </p:sp>
      <p:cxnSp>
        <p:nvCxnSpPr>
          <p:cNvPr id="10" name="Straight Connector 9">
            <a:extLst>
              <a:ext uri="{FF2B5EF4-FFF2-40B4-BE49-F238E27FC236}">
                <a16:creationId xmlns:a16="http://schemas.microsoft.com/office/drawing/2014/main" id="{AE083BCB-EF8C-3B45-B3E0-6094D68C1246}"/>
              </a:ext>
            </a:extLst>
          </p:cNvPr>
          <p:cNvCxnSpPr>
            <a:cxnSpLocks/>
          </p:cNvCxnSpPr>
          <p:nvPr userDrawn="1"/>
        </p:nvCxnSpPr>
        <p:spPr>
          <a:xfrm>
            <a:off x="4523214"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B039E4E5-7FFE-CC4B-8842-71AE4FA8604C}"/>
              </a:ext>
            </a:extLst>
          </p:cNvPr>
          <p:cNvSpPr>
            <a:spLocks noGrp="1"/>
          </p:cNvSpPr>
          <p:nvPr>
            <p:ph type="body" sz="quarter" idx="13"/>
          </p:nvPr>
        </p:nvSpPr>
        <p:spPr>
          <a:xfrm>
            <a:off x="5789850" y="3667020"/>
            <a:ext cx="5564845" cy="2235016"/>
          </a:xfrm>
        </p:spPr>
        <p:txBody>
          <a:bodyPr>
            <a:noAutofit/>
          </a:bodyPr>
          <a:lstStyle>
            <a:lvl1pPr marL="0" indent="0">
              <a:buNone/>
              <a:defRPr sz="2400">
                <a:solidFill>
                  <a:schemeClr val="tx2"/>
                </a:solidFill>
                <a:latin typeface="+mj-lt"/>
              </a:defRPr>
            </a:lvl1pPr>
            <a:lvl2pPr marL="457200" indent="0">
              <a:buNone/>
              <a:defRPr sz="2000">
                <a:solidFill>
                  <a:schemeClr val="tx2"/>
                </a:solidFill>
                <a:latin typeface="+mj-lt"/>
              </a:defRPr>
            </a:lvl2pPr>
            <a:lvl3pPr marL="914400" indent="0">
              <a:buNone/>
              <a:defRPr sz="1800">
                <a:solidFill>
                  <a:schemeClr val="tx2"/>
                </a:solidFill>
                <a:latin typeface="+mj-lt"/>
              </a:defRPr>
            </a:lvl3pPr>
            <a:lvl4pPr marL="1371600" indent="0">
              <a:buNone/>
              <a:defRPr sz="1600">
                <a:solidFill>
                  <a:schemeClr val="tx2"/>
                </a:solidFill>
                <a:latin typeface="+mj-lt"/>
              </a:defRPr>
            </a:lvl4pPr>
            <a:lvl5pPr marL="1828800" indent="0">
              <a:buNone/>
              <a:defRPr sz="16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130245D5-FEED-9942-BB36-B4B0944B9E5A}"/>
              </a:ext>
            </a:extLst>
          </p:cNvPr>
          <p:cNvSpPr>
            <a:spLocks noGrp="1"/>
          </p:cNvSpPr>
          <p:nvPr>
            <p:ph type="pic" sz="quarter" idx="14"/>
          </p:nvPr>
        </p:nvSpPr>
        <p:spPr>
          <a:xfrm>
            <a:off x="5789613" y="549275"/>
            <a:ext cx="2555875" cy="2838450"/>
          </a:xfrm>
        </p:spPr>
        <p:txBody>
          <a:bodyPr/>
          <a:lstStyle/>
          <a:p>
            <a:endParaRPr lang="en-US" dirty="0"/>
          </a:p>
        </p:txBody>
      </p:sp>
      <p:sp>
        <p:nvSpPr>
          <p:cNvPr id="11" name="Picture Placeholder 3">
            <a:extLst>
              <a:ext uri="{FF2B5EF4-FFF2-40B4-BE49-F238E27FC236}">
                <a16:creationId xmlns:a16="http://schemas.microsoft.com/office/drawing/2014/main" id="{5EE6AB47-FCD9-0E4A-8E1D-B4C8D134BB3C}"/>
              </a:ext>
            </a:extLst>
          </p:cNvPr>
          <p:cNvSpPr>
            <a:spLocks noGrp="1"/>
          </p:cNvSpPr>
          <p:nvPr>
            <p:ph type="pic" sz="quarter" idx="15"/>
          </p:nvPr>
        </p:nvSpPr>
        <p:spPr>
          <a:xfrm>
            <a:off x="8798820" y="549275"/>
            <a:ext cx="2555875" cy="2838450"/>
          </a:xfrm>
        </p:spPr>
        <p:txBody>
          <a:bodyPr/>
          <a:lstStyle/>
          <a:p>
            <a:endParaRPr lang="en-US" dirty="0"/>
          </a:p>
        </p:txBody>
      </p:sp>
      <p:sp>
        <p:nvSpPr>
          <p:cNvPr id="12" name="Rectangle 11">
            <a:extLst>
              <a:ext uri="{FF2B5EF4-FFF2-40B4-BE49-F238E27FC236}">
                <a16:creationId xmlns:a16="http://schemas.microsoft.com/office/drawing/2014/main" id="{0D878389-B981-B246-9A16-3137079B452D}"/>
              </a:ext>
            </a:extLst>
          </p:cNvPr>
          <p:cNvSpPr/>
          <p:nvPr userDrawn="1"/>
        </p:nvSpPr>
        <p:spPr>
          <a:xfrm>
            <a:off x="0" y="6174931"/>
            <a:ext cx="12192000" cy="68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2">
            <a:extLst>
              <a:ext uri="{FF2B5EF4-FFF2-40B4-BE49-F238E27FC236}">
                <a16:creationId xmlns:a16="http://schemas.microsoft.com/office/drawing/2014/main" id="{2B04B165-7AD0-4017-991A-53D3876388E7}"/>
              </a:ext>
            </a:extLst>
          </p:cNvPr>
          <p:cNvSpPr>
            <a:spLocks noGrp="1"/>
          </p:cNvSpPr>
          <p:nvPr>
            <p:ph type="dt" sz="half" idx="16"/>
          </p:nvPr>
        </p:nvSpPr>
        <p:spPr>
          <a:xfrm>
            <a:off x="381000" y="6356350"/>
            <a:ext cx="2743200" cy="365125"/>
          </a:xfrm>
        </p:spPr>
        <p:txBody>
          <a:bodyPr/>
          <a:lstStyle>
            <a:lvl1pPr>
              <a:defRPr>
                <a:solidFill>
                  <a:schemeClr val="bg1"/>
                </a:solidFill>
              </a:defRPr>
            </a:lvl1pPr>
          </a:lstStyle>
          <a:p>
            <a:r>
              <a:rPr lang="en-US"/>
              <a:t>20XX</a:t>
            </a:r>
            <a:endParaRPr lang="en-US" dirty="0"/>
          </a:p>
        </p:txBody>
      </p:sp>
      <p:sp>
        <p:nvSpPr>
          <p:cNvPr id="9" name="Footer Placeholder 4">
            <a:extLst>
              <a:ext uri="{FF2B5EF4-FFF2-40B4-BE49-F238E27FC236}">
                <a16:creationId xmlns:a16="http://schemas.microsoft.com/office/drawing/2014/main" id="{6DF0ACE5-9E0A-47E1-A9C1-193F90792C7E}"/>
              </a:ext>
            </a:extLst>
          </p:cNvPr>
          <p:cNvSpPr>
            <a:spLocks noGrp="1"/>
          </p:cNvSpPr>
          <p:nvPr>
            <p:ph type="ftr" sz="quarter" idx="17"/>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4" name="Slide Number Placeholder 5">
            <a:extLst>
              <a:ext uri="{FF2B5EF4-FFF2-40B4-BE49-F238E27FC236}">
                <a16:creationId xmlns:a16="http://schemas.microsoft.com/office/drawing/2014/main" id="{B5A32872-1E9F-499E-A0E5-E25A255707F1}"/>
              </a:ext>
            </a:extLst>
          </p:cNvPr>
          <p:cNvSpPr>
            <a:spLocks noGrp="1"/>
          </p:cNvSpPr>
          <p:nvPr>
            <p:ph type="sldNum" sz="quarter" idx="18"/>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322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2449822"/>
            <a:ext cx="4812867" cy="63626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3152954"/>
            <a:ext cx="4812867"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216563" y="2449822"/>
            <a:ext cx="5294154" cy="63626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216563" y="3152954"/>
            <a:ext cx="5294154"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F2090A0-772A-C549-8840-0CF48830E68A}"/>
              </a:ext>
            </a:extLst>
          </p:cNvPr>
          <p:cNvCxnSpPr>
            <a:cxnSpLocks/>
          </p:cNvCxnSpPr>
          <p:nvPr userDrawn="1"/>
        </p:nvCxnSpPr>
        <p:spPr>
          <a:xfrm>
            <a:off x="6763657"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7">
            <a:extLst>
              <a:ext uri="{FF2B5EF4-FFF2-40B4-BE49-F238E27FC236}">
                <a16:creationId xmlns:a16="http://schemas.microsoft.com/office/drawing/2014/main" id="{2F5025B1-54F6-4735-8BE4-31E33BB3C17D}"/>
              </a:ext>
            </a:extLst>
          </p:cNvPr>
          <p:cNvSpPr>
            <a:spLocks noGrp="1"/>
          </p:cNvSpPr>
          <p:nvPr>
            <p:ph type="pic" sz="quarter" idx="22"/>
          </p:nvPr>
        </p:nvSpPr>
        <p:spPr>
          <a:xfrm>
            <a:off x="0" y="0"/>
            <a:ext cx="12192000" cy="1662113"/>
          </a:xfrm>
        </p:spPr>
        <p:txBody>
          <a:bodyPr/>
          <a:lstStyle/>
          <a:p>
            <a:endParaRPr lang="en-US" dirty="0"/>
          </a:p>
        </p:txBody>
      </p:sp>
      <p:sp>
        <p:nvSpPr>
          <p:cNvPr id="12" name="Title 1">
            <a:extLst>
              <a:ext uri="{FF2B5EF4-FFF2-40B4-BE49-F238E27FC236}">
                <a16:creationId xmlns:a16="http://schemas.microsoft.com/office/drawing/2014/main" id="{08742881-DAF4-4DFE-8C09-2BCC306EF644}"/>
              </a:ext>
            </a:extLst>
          </p:cNvPr>
          <p:cNvSpPr>
            <a:spLocks noGrp="1"/>
          </p:cNvSpPr>
          <p:nvPr>
            <p:ph type="title"/>
          </p:nvPr>
        </p:nvSpPr>
        <p:spPr>
          <a:xfrm>
            <a:off x="1097279" y="493776"/>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dirty="0"/>
              <a:t>Click to edit Master title style</a:t>
            </a:r>
          </a:p>
        </p:txBody>
      </p:sp>
      <p:sp>
        <p:nvSpPr>
          <p:cNvPr id="9" name="Date Placeholder 6">
            <a:extLst>
              <a:ext uri="{FF2B5EF4-FFF2-40B4-BE49-F238E27FC236}">
                <a16:creationId xmlns:a16="http://schemas.microsoft.com/office/drawing/2014/main" id="{DFC82FBA-0F09-4E2A-B286-CC1BAF61F3C0}"/>
              </a:ext>
            </a:extLst>
          </p:cNvPr>
          <p:cNvSpPr>
            <a:spLocks noGrp="1"/>
          </p:cNvSpPr>
          <p:nvPr>
            <p:ph type="dt" sz="half" idx="10"/>
          </p:nvPr>
        </p:nvSpPr>
        <p:spPr>
          <a:xfrm>
            <a:off x="381000" y="6356350"/>
            <a:ext cx="2743200" cy="365125"/>
          </a:xfrm>
        </p:spPr>
        <p:txBody>
          <a:bodyPr/>
          <a:lstStyle/>
          <a:p>
            <a:r>
              <a:rPr lang="en-US"/>
              <a:t>20XX</a:t>
            </a:r>
            <a:endParaRPr lang="en-US" dirty="0"/>
          </a:p>
        </p:txBody>
      </p:sp>
      <p:sp>
        <p:nvSpPr>
          <p:cNvPr id="10" name="Footer Placeholder 10">
            <a:extLst>
              <a:ext uri="{FF2B5EF4-FFF2-40B4-BE49-F238E27FC236}">
                <a16:creationId xmlns:a16="http://schemas.microsoft.com/office/drawing/2014/main" id="{35C8B9BF-3225-42AC-AC54-8108B8778A7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13" name="Slide Number Placeholder 11">
            <a:extLst>
              <a:ext uri="{FF2B5EF4-FFF2-40B4-BE49-F238E27FC236}">
                <a16:creationId xmlns:a16="http://schemas.microsoft.com/office/drawing/2014/main" id="{B2CA33E4-9BFE-4DCE-972D-17F3F70642E2}"/>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9" y="2484326"/>
            <a:ext cx="3205396" cy="61901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9" y="3187458"/>
            <a:ext cx="3205396"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550008" y="2484326"/>
            <a:ext cx="3221182" cy="61901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550008" y="3187458"/>
            <a:ext cx="3221182"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860ECCB6-C8A8-BB43-AC04-B3621CFEC5C9}"/>
              </a:ext>
            </a:extLst>
          </p:cNvPr>
          <p:cNvSpPr>
            <a:spLocks noGrp="1"/>
          </p:cNvSpPr>
          <p:nvPr>
            <p:ph type="body" sz="quarter" idx="10" hasCustomPrompt="1"/>
          </p:nvPr>
        </p:nvSpPr>
        <p:spPr>
          <a:xfrm>
            <a:off x="8276013" y="2484326"/>
            <a:ext cx="3221182" cy="61901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A42E179B-3AD1-7F42-AE86-86F1F9A377EE}"/>
              </a:ext>
            </a:extLst>
          </p:cNvPr>
          <p:cNvSpPr>
            <a:spLocks noGrp="1"/>
          </p:cNvSpPr>
          <p:nvPr>
            <p:ph sz="quarter" idx="11"/>
          </p:nvPr>
        </p:nvSpPr>
        <p:spPr>
          <a:xfrm>
            <a:off x="8276013" y="3187458"/>
            <a:ext cx="3221182"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081FA6F8-E47A-AF48-81E8-B32BDDD67498}"/>
              </a:ext>
            </a:extLst>
          </p:cNvPr>
          <p:cNvCxnSpPr>
            <a:cxnSpLocks/>
          </p:cNvCxnSpPr>
          <p:nvPr userDrawn="1"/>
        </p:nvCxnSpPr>
        <p:spPr>
          <a:xfrm>
            <a:off x="6763657"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7">
            <a:extLst>
              <a:ext uri="{FF2B5EF4-FFF2-40B4-BE49-F238E27FC236}">
                <a16:creationId xmlns:a16="http://schemas.microsoft.com/office/drawing/2014/main" id="{D90CF65F-2A4B-483A-A668-8CA45F6BA3C6}"/>
              </a:ext>
            </a:extLst>
          </p:cNvPr>
          <p:cNvSpPr>
            <a:spLocks noGrp="1"/>
          </p:cNvSpPr>
          <p:nvPr>
            <p:ph type="pic" sz="quarter" idx="22"/>
          </p:nvPr>
        </p:nvSpPr>
        <p:spPr>
          <a:xfrm>
            <a:off x="0" y="0"/>
            <a:ext cx="12192000" cy="1662113"/>
          </a:xfrm>
        </p:spPr>
        <p:txBody>
          <a:bodyPr/>
          <a:lstStyle/>
          <a:p>
            <a:endParaRPr lang="en-US" dirty="0"/>
          </a:p>
        </p:txBody>
      </p:sp>
      <p:sp>
        <p:nvSpPr>
          <p:cNvPr id="16" name="Title 1">
            <a:extLst>
              <a:ext uri="{FF2B5EF4-FFF2-40B4-BE49-F238E27FC236}">
                <a16:creationId xmlns:a16="http://schemas.microsoft.com/office/drawing/2014/main" id="{FB9C7FF7-CB56-49D5-BC60-5B51F73088FC}"/>
              </a:ext>
            </a:extLst>
          </p:cNvPr>
          <p:cNvSpPr>
            <a:spLocks noGrp="1"/>
          </p:cNvSpPr>
          <p:nvPr>
            <p:ph type="title"/>
          </p:nvPr>
        </p:nvSpPr>
        <p:spPr>
          <a:xfrm>
            <a:off x="1097279" y="493776"/>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dirty="0"/>
              <a:t>Click to edit Master title style</a:t>
            </a:r>
          </a:p>
        </p:txBody>
      </p:sp>
      <p:sp>
        <p:nvSpPr>
          <p:cNvPr id="12" name="Date Placeholder 6">
            <a:extLst>
              <a:ext uri="{FF2B5EF4-FFF2-40B4-BE49-F238E27FC236}">
                <a16:creationId xmlns:a16="http://schemas.microsoft.com/office/drawing/2014/main" id="{3DEAC756-8E1D-4F9B-A6AC-2CB1A39280CF}"/>
              </a:ext>
            </a:extLst>
          </p:cNvPr>
          <p:cNvSpPr>
            <a:spLocks noGrp="1"/>
          </p:cNvSpPr>
          <p:nvPr>
            <p:ph type="dt" sz="half" idx="23"/>
          </p:nvPr>
        </p:nvSpPr>
        <p:spPr>
          <a:xfrm>
            <a:off x="381000" y="6356350"/>
            <a:ext cx="2743200" cy="365125"/>
          </a:xfrm>
        </p:spPr>
        <p:txBody>
          <a:bodyPr/>
          <a:lstStyle/>
          <a:p>
            <a:r>
              <a:rPr lang="en-US"/>
              <a:t>20XX</a:t>
            </a:r>
            <a:endParaRPr lang="en-US" dirty="0"/>
          </a:p>
        </p:txBody>
      </p:sp>
      <p:sp>
        <p:nvSpPr>
          <p:cNvPr id="13" name="Footer Placeholder 10">
            <a:extLst>
              <a:ext uri="{FF2B5EF4-FFF2-40B4-BE49-F238E27FC236}">
                <a16:creationId xmlns:a16="http://schemas.microsoft.com/office/drawing/2014/main" id="{4DC7375B-BA19-477E-BC1F-E66C9A32D346}"/>
              </a:ext>
            </a:extLst>
          </p:cNvPr>
          <p:cNvSpPr>
            <a:spLocks noGrp="1"/>
          </p:cNvSpPr>
          <p:nvPr>
            <p:ph type="ftr" sz="quarter" idx="24"/>
          </p:nvPr>
        </p:nvSpPr>
        <p:spPr>
          <a:xfrm>
            <a:off x="4038600" y="6356350"/>
            <a:ext cx="4114800" cy="365125"/>
          </a:xfrm>
        </p:spPr>
        <p:txBody>
          <a:bodyPr/>
          <a:lstStyle/>
          <a:p>
            <a:r>
              <a:rPr lang="en-US" dirty="0"/>
              <a:t>Presentation title</a:t>
            </a:r>
          </a:p>
        </p:txBody>
      </p:sp>
      <p:sp>
        <p:nvSpPr>
          <p:cNvPr id="14" name="Slide Number Placeholder 11">
            <a:extLst>
              <a:ext uri="{FF2B5EF4-FFF2-40B4-BE49-F238E27FC236}">
                <a16:creationId xmlns:a16="http://schemas.microsoft.com/office/drawing/2014/main" id="{2EF863B1-B71D-40A5-B100-BEDDF13242E8}"/>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07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2" r:id="rId5"/>
    <p:sldLayoutId id="2147483652" r:id="rId6"/>
    <p:sldLayoutId id="2147483661" r:id="rId7"/>
    <p:sldLayoutId id="2147483653" r:id="rId8"/>
    <p:sldLayoutId id="2147483660" r:id="rId9"/>
    <p:sldLayoutId id="2147483658" r:id="rId10"/>
    <p:sldLayoutId id="2147483664" r:id="rId11"/>
    <p:sldLayoutId id="2147483663" r:id="rId12"/>
    <p:sldLayoutId id="2147483665" r:id="rId13"/>
    <p:sldLayoutId id="2147483655" r:id="rId14"/>
    <p:sldLayoutId id="2147483656" r:id="rId15"/>
    <p:sldLayoutId id="2147483657"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 up of wood">
            <a:extLst>
              <a:ext uri="{FF2B5EF4-FFF2-40B4-BE49-F238E27FC236}">
                <a16:creationId xmlns:a16="http://schemas.microsoft.com/office/drawing/2014/main" id="{F7FE24EB-69BE-41CF-9F0B-0970FA69E300}"/>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colorTemperature colorTemp="9128"/>
                    </a14:imgEffect>
                    <a14:imgEffect>
                      <a14:saturation sat="72000"/>
                    </a14:imgEffect>
                    <a14:imgEffect>
                      <a14:brightnessContrast contrast="8000"/>
                    </a14:imgEffect>
                  </a14:imgLayer>
                </a14:imgProps>
              </a:ext>
              <a:ext uri="{28A0092B-C50C-407E-A947-70E740481C1C}">
                <a14:useLocalDpi xmlns:a14="http://schemas.microsoft.com/office/drawing/2010/main"/>
              </a:ext>
            </a:extLst>
          </a:blip>
          <a:srcRect/>
          <a:stretch/>
        </p:blipFill>
        <p:spPr>
          <a:xfrm>
            <a:off x="0" y="0"/>
            <a:ext cx="12192000" cy="6858000"/>
          </a:xfrm>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967404" y="2335342"/>
            <a:ext cx="6580584" cy="1951037"/>
          </a:xfrm>
        </p:spPr>
        <p:txBody>
          <a:bodyPr/>
          <a:lstStyle/>
          <a:p>
            <a:r>
              <a:rPr lang="en-US" dirty="0"/>
              <a:t>LFR Based Food Serving Waiter</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5942894" y="4286379"/>
            <a:ext cx="4093029" cy="1642473"/>
          </a:xfrm>
        </p:spPr>
        <p:txBody>
          <a:bodyPr vert="horz" lIns="91440" tIns="45720" rIns="91440" bIns="45720" rtlCol="0" anchor="t">
            <a:normAutofit fontScale="62500" lnSpcReduction="20000"/>
          </a:bodyPr>
          <a:lstStyle/>
          <a:p>
            <a:r>
              <a:rPr lang="en-US" dirty="0"/>
              <a:t>Group 4 Members</a:t>
            </a:r>
          </a:p>
          <a:p>
            <a:r>
              <a:rPr lang="en-US" dirty="0"/>
              <a:t>Nissan Biswas (021213001)</a:t>
            </a:r>
          </a:p>
          <a:p>
            <a:r>
              <a:rPr lang="en-US" dirty="0"/>
              <a:t>Syed Shihab Rahman (021213019)</a:t>
            </a:r>
          </a:p>
          <a:p>
            <a:r>
              <a:rPr lang="en-US" dirty="0"/>
              <a:t>Pallab Paul (021213024)</a:t>
            </a:r>
          </a:p>
          <a:p>
            <a:r>
              <a:rPr lang="en-US" dirty="0"/>
              <a:t>Mohammad </a:t>
            </a:r>
            <a:r>
              <a:rPr lang="en-US" dirty="0" err="1"/>
              <a:t>Shiamul</a:t>
            </a:r>
            <a:r>
              <a:rPr lang="en-US" dirty="0"/>
              <a:t> Islam Fahim (021213038)</a:t>
            </a:r>
          </a:p>
          <a:p>
            <a:r>
              <a:rPr lang="en-US" dirty="0" err="1"/>
              <a:t>Mushfiqul</a:t>
            </a:r>
            <a:r>
              <a:rPr lang="en-US" dirty="0"/>
              <a:t> Alam (021213041)</a:t>
            </a:r>
          </a:p>
          <a:p>
            <a:endParaRPr lang="en-US" dirty="0"/>
          </a:p>
          <a:p>
            <a:endParaRPr lang="en-US" dirty="0"/>
          </a:p>
        </p:txBody>
      </p:sp>
      <p:sp>
        <p:nvSpPr>
          <p:cNvPr id="17" name="Freeform 8">
            <a:extLst>
              <a:ext uri="{FF2B5EF4-FFF2-40B4-BE49-F238E27FC236}">
                <a16:creationId xmlns:a16="http://schemas.microsoft.com/office/drawing/2014/main" id="{32CAE77E-CF7A-47FE-869E-1176F6CADC14}"/>
              </a:ext>
              <a:ext uri="{C183D7F6-B498-43B3-948B-1728B52AA6E4}">
                <adec:decorative xmlns:adec="http://schemas.microsoft.com/office/drawing/2017/decorative" val="1"/>
              </a:ext>
            </a:extLst>
          </p:cNvPr>
          <p:cNvSpPr/>
          <p:nvPr/>
        </p:nvSpPr>
        <p:spPr>
          <a:xfrm>
            <a:off x="1873770" y="-30613"/>
            <a:ext cx="3672591" cy="5431084"/>
          </a:xfrm>
          <a:custGeom>
            <a:avLst/>
            <a:gdLst>
              <a:gd name="connsiteX0" fmla="*/ 0 w 3912433"/>
              <a:gd name="connsiteY0" fmla="*/ 0 h 5021705"/>
              <a:gd name="connsiteX1" fmla="*/ 0 w 3912433"/>
              <a:gd name="connsiteY1" fmla="*/ 5021705 h 5021705"/>
              <a:gd name="connsiteX2" fmla="*/ 3912433 w 3912433"/>
              <a:gd name="connsiteY2" fmla="*/ 5021705 h 5021705"/>
              <a:gd name="connsiteX3" fmla="*/ 3912433 w 3912433"/>
              <a:gd name="connsiteY3" fmla="*/ 4287187 h 5021705"/>
              <a:gd name="connsiteX0" fmla="*/ 0 w 3912433"/>
              <a:gd name="connsiteY0" fmla="*/ 0 h 5021705"/>
              <a:gd name="connsiteX1" fmla="*/ 0 w 3912433"/>
              <a:gd name="connsiteY1" fmla="*/ 5021705 h 5021705"/>
              <a:gd name="connsiteX2" fmla="*/ 3912433 w 3912433"/>
              <a:gd name="connsiteY2" fmla="*/ 5021705 h 5021705"/>
              <a:gd name="connsiteX3" fmla="*/ 3912433 w 3912433"/>
              <a:gd name="connsiteY3" fmla="*/ 4020996 h 5021705"/>
              <a:gd name="connsiteX0" fmla="*/ 0 w 3912433"/>
              <a:gd name="connsiteY0" fmla="*/ 0 h 5168788"/>
              <a:gd name="connsiteX1" fmla="*/ 0 w 3912433"/>
              <a:gd name="connsiteY1" fmla="*/ 5168788 h 5168788"/>
              <a:gd name="connsiteX2" fmla="*/ 3912433 w 3912433"/>
              <a:gd name="connsiteY2" fmla="*/ 5168788 h 5168788"/>
              <a:gd name="connsiteX3" fmla="*/ 3912433 w 3912433"/>
              <a:gd name="connsiteY3" fmla="*/ 4168079 h 5168788"/>
            </a:gdLst>
            <a:ahLst/>
            <a:cxnLst>
              <a:cxn ang="0">
                <a:pos x="connsiteX0" y="connsiteY0"/>
              </a:cxn>
              <a:cxn ang="0">
                <a:pos x="connsiteX1" y="connsiteY1"/>
              </a:cxn>
              <a:cxn ang="0">
                <a:pos x="connsiteX2" y="connsiteY2"/>
              </a:cxn>
              <a:cxn ang="0">
                <a:pos x="connsiteX3" y="connsiteY3"/>
              </a:cxn>
            </a:cxnLst>
            <a:rect l="l" t="t" r="r" b="b"/>
            <a:pathLst>
              <a:path w="3912433" h="5168788">
                <a:moveTo>
                  <a:pt x="0" y="0"/>
                </a:moveTo>
                <a:lnTo>
                  <a:pt x="0" y="5168788"/>
                </a:lnTo>
                <a:lnTo>
                  <a:pt x="3912433" y="5168788"/>
                </a:lnTo>
                <a:lnTo>
                  <a:pt x="3912433" y="4168079"/>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2B7F3532-0764-4856-AF98-4671C7227F48}"/>
              </a:ext>
              <a:ext uri="{C183D7F6-B498-43B3-948B-1728B52AA6E4}">
                <adec:decorative xmlns:adec="http://schemas.microsoft.com/office/drawing/2017/decorative" val="1"/>
              </a:ext>
            </a:extLst>
          </p:cNvPr>
          <p:cNvCxnSpPr/>
          <p:nvPr/>
        </p:nvCxnSpPr>
        <p:spPr>
          <a:xfrm>
            <a:off x="5546361" y="-29980"/>
            <a:ext cx="0" cy="221854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ardboard box on wheels&#10;&#10;AI-generated content may be incorrect.">
            <a:extLst>
              <a:ext uri="{FF2B5EF4-FFF2-40B4-BE49-F238E27FC236}">
                <a16:creationId xmlns:a16="http://schemas.microsoft.com/office/drawing/2014/main" id="{C5F2A795-6E56-041D-62A3-4E01DFA75CC6}"/>
              </a:ext>
            </a:extLst>
          </p:cNvPr>
          <p:cNvPicPr>
            <a:picLocks noChangeAspect="1"/>
          </p:cNvPicPr>
          <p:nvPr/>
        </p:nvPicPr>
        <p:blipFill>
          <a:blip r:embed="rId4"/>
          <a:stretch>
            <a:fillRect/>
          </a:stretch>
        </p:blipFill>
        <p:spPr>
          <a:xfrm>
            <a:off x="1871735" y="-34471"/>
            <a:ext cx="2606530" cy="2881088"/>
          </a:xfrm>
          <a:prstGeom prst="rect">
            <a:avLst/>
          </a:prstGeom>
        </p:spPr>
      </p:pic>
      <p:pic>
        <p:nvPicPr>
          <p:cNvPr id="8" name="Picture 7" descr="A cardboard box on a toy car on a tile floor&#10;&#10;AI-generated content may be incorrect.">
            <a:extLst>
              <a:ext uri="{FF2B5EF4-FFF2-40B4-BE49-F238E27FC236}">
                <a16:creationId xmlns:a16="http://schemas.microsoft.com/office/drawing/2014/main" id="{C80E3963-27C4-7E0B-E08A-3C7D2EC13127}"/>
              </a:ext>
            </a:extLst>
          </p:cNvPr>
          <p:cNvPicPr>
            <a:picLocks noChangeAspect="1"/>
          </p:cNvPicPr>
          <p:nvPr/>
        </p:nvPicPr>
        <p:blipFill>
          <a:blip r:embed="rId5"/>
          <a:stretch>
            <a:fillRect/>
          </a:stretch>
        </p:blipFill>
        <p:spPr>
          <a:xfrm>
            <a:off x="1871735" y="2677886"/>
            <a:ext cx="2606530" cy="2708730"/>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B0133B0-CA26-42FF-FB7F-4D40A707E2E7}"/>
              </a:ext>
            </a:extLst>
          </p:cNvPr>
          <p:cNvSpPr>
            <a:spLocks noGrp="1"/>
          </p:cNvSpPr>
          <p:nvPr>
            <p:ph type="title"/>
          </p:nvPr>
        </p:nvSpPr>
        <p:spPr/>
        <p:txBody>
          <a:bodyPr/>
          <a:lstStyle/>
          <a:p>
            <a:endParaRPr lang="en-US"/>
          </a:p>
        </p:txBody>
      </p:sp>
      <p:sp>
        <p:nvSpPr>
          <p:cNvPr id="14" name="Title 1">
            <a:extLst>
              <a:ext uri="{FF2B5EF4-FFF2-40B4-BE49-F238E27FC236}">
                <a16:creationId xmlns:a16="http://schemas.microsoft.com/office/drawing/2014/main" id="{F935C239-F21C-243F-4DDB-E9872B7911A0}"/>
              </a:ext>
            </a:extLst>
          </p:cNvPr>
          <p:cNvSpPr txBox="1">
            <a:spLocks/>
          </p:cNvSpPr>
          <p:nvPr/>
        </p:nvSpPr>
        <p:spPr>
          <a:xfrm>
            <a:off x="1097279" y="457201"/>
            <a:ext cx="9997440" cy="1662113"/>
          </a:xfrm>
          <a:prstGeom prst="rect">
            <a:avLst/>
          </a:prstGeom>
          <a:solidFill>
            <a:schemeClr val="tx1">
              <a:alpha val="89000"/>
            </a:schemeClr>
          </a:solidFill>
        </p:spPr>
        <p:txBody>
          <a:bodyPr vert="horz" lIns="91440" tIns="365760" rIns="91440" bIns="45720" rtlCol="0" anchor="ctr">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a:t>Code Explanation</a:t>
            </a:r>
            <a:endParaRPr lang="en-US" dirty="0"/>
          </a:p>
        </p:txBody>
      </p:sp>
      <p:sp>
        <p:nvSpPr>
          <p:cNvPr id="15" name="Text Placeholder 2">
            <a:extLst>
              <a:ext uri="{FF2B5EF4-FFF2-40B4-BE49-F238E27FC236}">
                <a16:creationId xmlns:a16="http://schemas.microsoft.com/office/drawing/2014/main" id="{2C562EA1-B2D6-D4B4-AB07-05DD3210197D}"/>
              </a:ext>
            </a:extLst>
          </p:cNvPr>
          <p:cNvSpPr>
            <a:spLocks noGrp="1"/>
          </p:cNvSpPr>
          <p:nvPr>
            <p:ph type="body" idx="1"/>
          </p:nvPr>
        </p:nvSpPr>
        <p:spPr>
          <a:xfrm>
            <a:off x="839789" y="2484326"/>
            <a:ext cx="3205396" cy="619011"/>
          </a:xfrm>
        </p:spPr>
        <p:txBody>
          <a:bodyPr>
            <a:normAutofit fontScale="92500" lnSpcReduction="20000"/>
          </a:bodyPr>
          <a:lstStyle/>
          <a:p>
            <a:r>
              <a:rPr lang="en-US" dirty="0">
                <a:ea typeface="+mn-lt"/>
                <a:cs typeface="+mn-lt"/>
              </a:rPr>
              <a:t>IR Sensor &amp; PWM Working</a:t>
            </a:r>
            <a:endParaRPr lang="en-US" dirty="0"/>
          </a:p>
        </p:txBody>
      </p:sp>
      <p:sp>
        <p:nvSpPr>
          <p:cNvPr id="16" name="Content Placeholder 3">
            <a:extLst>
              <a:ext uri="{FF2B5EF4-FFF2-40B4-BE49-F238E27FC236}">
                <a16:creationId xmlns:a16="http://schemas.microsoft.com/office/drawing/2014/main" id="{CECE8F2C-B94E-AEC0-D15B-39DE1204EFC7}"/>
              </a:ext>
            </a:extLst>
          </p:cNvPr>
          <p:cNvSpPr>
            <a:spLocks noGrp="1"/>
          </p:cNvSpPr>
          <p:nvPr>
            <p:ph sz="half" idx="2"/>
          </p:nvPr>
        </p:nvSpPr>
        <p:spPr>
          <a:xfrm>
            <a:off x="839789" y="3187458"/>
            <a:ext cx="3205396" cy="2827182"/>
          </a:xfrm>
        </p:spPr>
        <p:txBody>
          <a:bodyPr vert="horz" lIns="91440" tIns="45720" rIns="91440" bIns="45720" rtlCol="0" anchor="t">
            <a:normAutofit/>
          </a:bodyPr>
          <a:lstStyle/>
          <a:p>
            <a:endParaRPr lang="en-US" dirty="0"/>
          </a:p>
        </p:txBody>
      </p:sp>
      <p:sp>
        <p:nvSpPr>
          <p:cNvPr id="17" name="Text Placeholder 6">
            <a:extLst>
              <a:ext uri="{FF2B5EF4-FFF2-40B4-BE49-F238E27FC236}">
                <a16:creationId xmlns:a16="http://schemas.microsoft.com/office/drawing/2014/main" id="{DBA8D8E7-6925-7C4B-1CAC-48FE92173E56}"/>
              </a:ext>
            </a:extLst>
          </p:cNvPr>
          <p:cNvSpPr>
            <a:spLocks noGrp="1"/>
          </p:cNvSpPr>
          <p:nvPr>
            <p:ph type="body" sz="quarter" idx="3"/>
          </p:nvPr>
        </p:nvSpPr>
        <p:spPr>
          <a:xfrm>
            <a:off x="4550008" y="2484326"/>
            <a:ext cx="4881668" cy="619011"/>
          </a:xfrm>
        </p:spPr>
        <p:txBody>
          <a:bodyPr>
            <a:normAutofit fontScale="92500"/>
          </a:bodyPr>
          <a:lstStyle/>
          <a:p>
            <a:r>
              <a:rPr lang="en-US" dirty="0"/>
              <a:t>Code: For Additional Motor.</a:t>
            </a:r>
          </a:p>
        </p:txBody>
      </p:sp>
      <p:sp>
        <p:nvSpPr>
          <p:cNvPr id="18" name="Content Placeholder 4">
            <a:extLst>
              <a:ext uri="{FF2B5EF4-FFF2-40B4-BE49-F238E27FC236}">
                <a16:creationId xmlns:a16="http://schemas.microsoft.com/office/drawing/2014/main" id="{97B96762-BF63-CB35-3A25-24224B0BE625}"/>
              </a:ext>
            </a:extLst>
          </p:cNvPr>
          <p:cNvSpPr>
            <a:spLocks noGrp="1"/>
          </p:cNvSpPr>
          <p:nvPr>
            <p:ph sz="quarter" idx="4"/>
          </p:nvPr>
        </p:nvSpPr>
        <p:spPr>
          <a:xfrm>
            <a:off x="4550008" y="3187458"/>
            <a:ext cx="6804394" cy="2827182"/>
          </a:xfrm>
        </p:spPr>
        <p:txBody>
          <a:bodyPr vert="horz" lIns="91440" tIns="45720" rIns="91440" bIns="45720" rtlCol="0" anchor="t">
            <a:normAutofit fontScale="92500" lnSpcReduction="20000"/>
          </a:bodyPr>
          <a:lstStyle/>
          <a:p>
            <a:pPr marL="0" marR="0"/>
            <a:r>
              <a:rPr lang="en-US" sz="1800" b="1" dirty="0">
                <a:solidFill>
                  <a:srgbClr val="7F0055"/>
                </a:solidFill>
                <a:effectLst/>
                <a:latin typeface="Courier New" panose="02070309020205020404" pitchFamily="49" charset="0"/>
              </a:rPr>
              <a:t>else</a:t>
            </a:r>
            <a:r>
              <a:rPr lang="en-US" sz="1800" dirty="0">
                <a:solidFill>
                  <a:srgbClr val="000000"/>
                </a:solidFill>
                <a:effectLst/>
                <a:latin typeface="Courier New" panose="02070309020205020404" pitchFamily="49" charset="0"/>
              </a:rPr>
              <a:t> </a:t>
            </a:r>
            <a:r>
              <a:rPr lang="en-US" sz="1800" b="1" dirty="0">
                <a:solidFill>
                  <a:srgbClr val="7F0055"/>
                </a:solidFill>
                <a:effectLst/>
                <a:latin typeface="Courier New" panose="02070309020205020404" pitchFamily="49" charset="0"/>
              </a:rPr>
              <a:t>if</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rightIRSensorValue</a:t>
            </a:r>
            <a:r>
              <a:rPr lang="en-US" sz="1800" dirty="0">
                <a:solidFill>
                  <a:srgbClr val="000000"/>
                </a:solidFill>
                <a:effectLst/>
                <a:latin typeface="Courier New" panose="02070309020205020404" pitchFamily="49" charset="0"/>
              </a:rPr>
              <a:t> == GPIO_PIN_SET &amp;&amp; </a:t>
            </a:r>
            <a:r>
              <a:rPr lang="en-US" sz="1800" dirty="0" err="1">
                <a:solidFill>
                  <a:srgbClr val="000000"/>
                </a:solidFill>
                <a:effectLst/>
                <a:latin typeface="Courier New" panose="02070309020205020404" pitchFamily="49" charset="0"/>
              </a:rPr>
              <a:t>leftIRSensorValue</a:t>
            </a:r>
            <a:r>
              <a:rPr lang="en-US" sz="1800" dirty="0">
                <a:solidFill>
                  <a:srgbClr val="000000"/>
                </a:solidFill>
                <a:effectLst/>
                <a:latin typeface="Courier New" panose="02070309020205020404" pitchFamily="49" charset="0"/>
              </a:rPr>
              <a:t> == GPIO_PIN_SET) {</a:t>
            </a:r>
          </a:p>
          <a:p>
            <a:pPr marL="0" marR="0"/>
            <a:r>
              <a:rPr lang="en-US" sz="1800" dirty="0" err="1">
                <a:solidFill>
                  <a:srgbClr val="000000"/>
                </a:solidFill>
                <a:effectLst/>
                <a:latin typeface="Courier New" panose="02070309020205020404" pitchFamily="49" charset="0"/>
              </a:rPr>
              <a:t>rotateMotor</a:t>
            </a:r>
            <a:r>
              <a:rPr lang="en-US" sz="1800" dirty="0">
                <a:solidFill>
                  <a:srgbClr val="000000"/>
                </a:solidFill>
                <a:effectLst/>
                <a:latin typeface="Courier New" panose="02070309020205020404" pitchFamily="49" charset="0"/>
              </a:rPr>
              <a:t>(0, 0);</a:t>
            </a:r>
          </a:p>
          <a:p>
            <a:pPr marL="0" marR="0"/>
            <a:r>
              <a:rPr lang="en-US" sz="1800" dirty="0" err="1">
                <a:solidFill>
                  <a:srgbClr val="000000"/>
                </a:solidFill>
                <a:effectLst/>
                <a:latin typeface="Courier New" panose="02070309020205020404" pitchFamily="49" charset="0"/>
              </a:rPr>
              <a:t>HAL_Delay</a:t>
            </a:r>
            <a:r>
              <a:rPr lang="en-US" sz="1800" dirty="0">
                <a:solidFill>
                  <a:srgbClr val="000000"/>
                </a:solidFill>
                <a:effectLst/>
                <a:latin typeface="Courier New" panose="02070309020205020404" pitchFamily="49" charset="0"/>
              </a:rPr>
              <a:t>(2000);</a:t>
            </a:r>
          </a:p>
          <a:p>
            <a:pPr marL="0" marR="0"/>
            <a:r>
              <a:rPr lang="en-US" sz="1800" dirty="0">
                <a:solidFill>
                  <a:srgbClr val="000000"/>
                </a:solidFill>
                <a:effectLst/>
                <a:latin typeface="Courier New" panose="02070309020205020404" pitchFamily="49" charset="0"/>
              </a:rPr>
              <a:t>TIM3-&gt;CCR3=30000;</a:t>
            </a:r>
          </a:p>
          <a:p>
            <a:pPr marL="0" marR="0"/>
            <a:r>
              <a:rPr lang="en-US" sz="1800" dirty="0" err="1">
                <a:solidFill>
                  <a:srgbClr val="000000"/>
                </a:solidFill>
                <a:effectLst/>
                <a:latin typeface="Courier New" panose="02070309020205020404" pitchFamily="49" charset="0"/>
              </a:rPr>
              <a:t>HAL_Delay</a:t>
            </a:r>
            <a:r>
              <a:rPr lang="en-US" sz="1800" dirty="0">
                <a:solidFill>
                  <a:srgbClr val="000000"/>
                </a:solidFill>
                <a:effectLst/>
                <a:latin typeface="Courier New" panose="02070309020205020404" pitchFamily="49" charset="0"/>
              </a:rPr>
              <a:t>(1000); </a:t>
            </a:r>
            <a:r>
              <a:rPr lang="en-US" sz="1800" dirty="0">
                <a:solidFill>
                  <a:srgbClr val="3F7F5F"/>
                </a:solidFill>
                <a:effectLst/>
                <a:latin typeface="Courier New" panose="02070309020205020404" pitchFamily="49" charset="0"/>
              </a:rPr>
              <a:t>// Let the additional motor work for 10 seconds</a:t>
            </a:r>
            <a:endParaRPr lang="en-US" sz="1800" dirty="0">
              <a:solidFill>
                <a:srgbClr val="000000"/>
              </a:solidFill>
              <a:effectLst/>
              <a:latin typeface="Courier New" panose="02070309020205020404" pitchFamily="49" charset="0"/>
            </a:endParaRPr>
          </a:p>
          <a:p>
            <a:pPr marL="0" marR="0"/>
            <a:r>
              <a:rPr lang="en-US" sz="1800" dirty="0">
                <a:solidFill>
                  <a:srgbClr val="000000"/>
                </a:solidFill>
                <a:effectLst/>
                <a:latin typeface="Courier New" panose="02070309020205020404" pitchFamily="49" charset="0"/>
              </a:rPr>
              <a:t>TIM3-&gt;CCR3=0;</a:t>
            </a:r>
          </a:p>
          <a:p>
            <a:pPr marL="0" marR="0"/>
            <a:r>
              <a:rPr lang="en-US" sz="1800" dirty="0" err="1">
                <a:solidFill>
                  <a:srgbClr val="000000"/>
                </a:solidFill>
                <a:effectLst/>
                <a:latin typeface="Courier New" panose="02070309020205020404" pitchFamily="49" charset="0"/>
              </a:rPr>
              <a:t>HAL_Delay</a:t>
            </a:r>
            <a:r>
              <a:rPr lang="en-US" sz="1800" dirty="0">
                <a:solidFill>
                  <a:srgbClr val="000000"/>
                </a:solidFill>
                <a:effectLst/>
                <a:latin typeface="Courier New" panose="02070309020205020404" pitchFamily="49" charset="0"/>
              </a:rPr>
              <a:t>(2000);</a:t>
            </a:r>
          </a:p>
        </p:txBody>
      </p:sp>
      <p:sp>
        <p:nvSpPr>
          <p:cNvPr id="19" name="Footer Placeholder 9">
            <a:extLst>
              <a:ext uri="{FF2B5EF4-FFF2-40B4-BE49-F238E27FC236}">
                <a16:creationId xmlns:a16="http://schemas.microsoft.com/office/drawing/2014/main" id="{AE4E7466-B36A-EE37-2512-A1E90FCCBAD3}"/>
              </a:ext>
            </a:extLst>
          </p:cNvPr>
          <p:cNvSpPr>
            <a:spLocks noGrp="1"/>
          </p:cNvSpPr>
          <p:nvPr>
            <p:ph type="ftr" sz="quarter" idx="24"/>
          </p:nvPr>
        </p:nvSpPr>
        <p:spPr>
          <a:xfrm>
            <a:off x="4038600" y="6356350"/>
            <a:ext cx="4114800" cy="365125"/>
          </a:xfrm>
        </p:spPr>
        <p:txBody>
          <a:bodyPr/>
          <a:lstStyle/>
          <a:p>
            <a:r>
              <a:rPr lang="en-US" dirty="0"/>
              <a:t>Presentation title</a:t>
            </a:r>
          </a:p>
        </p:txBody>
      </p:sp>
      <p:sp>
        <p:nvSpPr>
          <p:cNvPr id="20" name="Slide Number Placeholder 10">
            <a:extLst>
              <a:ext uri="{FF2B5EF4-FFF2-40B4-BE49-F238E27FC236}">
                <a16:creationId xmlns:a16="http://schemas.microsoft.com/office/drawing/2014/main" id="{3F8A34EB-36DA-B97B-8F12-CC3ADB640FFC}"/>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00162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F2330-6746-8FEB-4F3C-40EB98B23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8EF0D-2DEE-D78C-C625-ED772A9F93FD}"/>
              </a:ext>
            </a:extLst>
          </p:cNvPr>
          <p:cNvSpPr>
            <a:spLocks noGrp="1"/>
          </p:cNvSpPr>
          <p:nvPr>
            <p:ph type="title"/>
          </p:nvPr>
        </p:nvSpPr>
        <p:spPr>
          <a:xfrm>
            <a:off x="1097280" y="170997"/>
            <a:ext cx="9997440" cy="1662113"/>
          </a:xfrm>
        </p:spPr>
        <p:txBody>
          <a:bodyPr>
            <a:normAutofit/>
          </a:bodyPr>
          <a:lstStyle/>
          <a:p>
            <a:r>
              <a:rPr lang="en-US" dirty="0"/>
              <a:t>Code Explanation</a:t>
            </a:r>
          </a:p>
        </p:txBody>
      </p:sp>
      <p:sp>
        <p:nvSpPr>
          <p:cNvPr id="3" name="Text Placeholder 2">
            <a:extLst>
              <a:ext uri="{FF2B5EF4-FFF2-40B4-BE49-F238E27FC236}">
                <a16:creationId xmlns:a16="http://schemas.microsoft.com/office/drawing/2014/main" id="{DCA3C98D-1FAD-E9E9-A819-5FAFB0609056}"/>
              </a:ext>
            </a:extLst>
          </p:cNvPr>
          <p:cNvSpPr>
            <a:spLocks noGrp="1"/>
          </p:cNvSpPr>
          <p:nvPr>
            <p:ph type="body" idx="1"/>
          </p:nvPr>
        </p:nvSpPr>
        <p:spPr>
          <a:xfrm>
            <a:off x="839789" y="1976959"/>
            <a:ext cx="3205396" cy="619011"/>
          </a:xfrm>
        </p:spPr>
        <p:txBody>
          <a:bodyPr>
            <a:normAutofit fontScale="92500" lnSpcReduction="20000"/>
          </a:bodyPr>
          <a:lstStyle/>
          <a:p>
            <a:r>
              <a:rPr lang="en-US" dirty="0">
                <a:ea typeface="+mn-lt"/>
                <a:cs typeface="+mn-lt"/>
              </a:rPr>
              <a:t>Motor Driver (L298N) Working</a:t>
            </a:r>
          </a:p>
        </p:txBody>
      </p:sp>
      <p:sp>
        <p:nvSpPr>
          <p:cNvPr id="4" name="Content Placeholder 3">
            <a:extLst>
              <a:ext uri="{FF2B5EF4-FFF2-40B4-BE49-F238E27FC236}">
                <a16:creationId xmlns:a16="http://schemas.microsoft.com/office/drawing/2014/main" id="{C83E273A-4E3A-8525-EEB2-4FEC8CE5C319}"/>
              </a:ext>
            </a:extLst>
          </p:cNvPr>
          <p:cNvSpPr>
            <a:spLocks noGrp="1"/>
          </p:cNvSpPr>
          <p:nvPr>
            <p:ph sz="half" idx="2"/>
          </p:nvPr>
        </p:nvSpPr>
        <p:spPr>
          <a:xfrm>
            <a:off x="839789" y="2595970"/>
            <a:ext cx="3205396" cy="2827182"/>
          </a:xfrm>
        </p:spPr>
        <p:txBody>
          <a:bodyPr vert="horz" lIns="91440" tIns="45720" rIns="91440" bIns="45720" rtlCol="0" anchor="t">
            <a:normAutofit fontScale="85000" lnSpcReduction="20000"/>
          </a:bodyPr>
          <a:lstStyle/>
          <a:p>
            <a:r>
              <a:rPr lang="en-US" dirty="0">
                <a:ea typeface="+mj-lt"/>
                <a:cs typeface="+mj-lt"/>
              </a:rPr>
              <a:t>The L298N motor driver is used to control the speed and direction of the DC motors.</a:t>
            </a:r>
          </a:p>
          <a:p>
            <a:r>
              <a:rPr lang="en-US" dirty="0">
                <a:ea typeface="+mj-lt"/>
                <a:cs typeface="+mj-lt"/>
              </a:rPr>
              <a:t>The STM32 microcontroller </a:t>
            </a:r>
            <a:r>
              <a:rPr lang="en-US" b="1" dirty="0">
                <a:ea typeface="+mj-lt"/>
                <a:cs typeface="+mj-lt"/>
              </a:rPr>
              <a:t>cannot</a:t>
            </a:r>
            <a:r>
              <a:rPr lang="en-US" dirty="0">
                <a:ea typeface="+mj-lt"/>
                <a:cs typeface="+mj-lt"/>
              </a:rPr>
              <a:t> directly drive DC motors, so the L298N acts as an interface.</a:t>
            </a:r>
          </a:p>
          <a:p>
            <a:r>
              <a:rPr lang="en-US" dirty="0">
                <a:ea typeface="+mj-lt"/>
                <a:cs typeface="+mj-lt"/>
              </a:rPr>
              <a:t>It has two input pins (</a:t>
            </a:r>
            <a:r>
              <a:rPr lang="en-US" dirty="0">
                <a:latin typeface="Consolas"/>
                <a:ea typeface="+mj-lt"/>
                <a:cs typeface="+mj-lt"/>
              </a:rPr>
              <a:t>IN1</a:t>
            </a:r>
            <a:r>
              <a:rPr lang="en-US" dirty="0">
                <a:ea typeface="+mj-lt"/>
                <a:cs typeface="+mj-lt"/>
              </a:rPr>
              <a:t> and </a:t>
            </a:r>
            <a:r>
              <a:rPr lang="en-US" dirty="0">
                <a:latin typeface="Consolas"/>
                <a:ea typeface="+mj-lt"/>
                <a:cs typeface="+mj-lt"/>
              </a:rPr>
              <a:t>IN2</a:t>
            </a:r>
            <a:r>
              <a:rPr lang="en-US" dirty="0">
                <a:ea typeface="+mj-lt"/>
                <a:cs typeface="+mj-lt"/>
              </a:rPr>
              <a:t> for each motor) that determine the direction of rotation.</a:t>
            </a:r>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3EDD26D5-5513-4721-9933-8A7B02D8EAF1}"/>
              </a:ext>
            </a:extLst>
          </p:cNvPr>
          <p:cNvSpPr>
            <a:spLocks noGrp="1"/>
          </p:cNvSpPr>
          <p:nvPr>
            <p:ph type="body" sz="quarter" idx="3"/>
          </p:nvPr>
        </p:nvSpPr>
        <p:spPr>
          <a:xfrm>
            <a:off x="4276730" y="1834356"/>
            <a:ext cx="3221182" cy="619011"/>
          </a:xfrm>
        </p:spPr>
        <p:txBody>
          <a:bodyPr/>
          <a:lstStyle/>
          <a:p>
            <a:r>
              <a:rPr lang="en-US" dirty="0"/>
              <a:t>Code</a:t>
            </a:r>
          </a:p>
        </p:txBody>
      </p:sp>
      <p:sp>
        <p:nvSpPr>
          <p:cNvPr id="10" name="Footer Placeholder 9">
            <a:extLst>
              <a:ext uri="{FF2B5EF4-FFF2-40B4-BE49-F238E27FC236}">
                <a16:creationId xmlns:a16="http://schemas.microsoft.com/office/drawing/2014/main" id="{99DBA575-C70F-AC88-7FF0-5520CC7741B1}"/>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290A8B15-EA9B-E512-9D55-FC777C8391B9}"/>
              </a:ext>
            </a:extLst>
          </p:cNvPr>
          <p:cNvSpPr>
            <a:spLocks noGrp="1"/>
          </p:cNvSpPr>
          <p:nvPr>
            <p:ph type="sldNum" sz="quarter" idx="12"/>
          </p:nvPr>
        </p:nvSpPr>
        <p:spPr/>
        <p:txBody>
          <a:bodyPr/>
          <a:lstStyle/>
          <a:p>
            <a:fld id="{294A09A9-5501-47C1-A89A-A340965A2BE2}" type="slidenum">
              <a:rPr lang="en-US" smtClean="0"/>
              <a:pPr/>
              <a:t>11</a:t>
            </a:fld>
            <a:endParaRPr lang="en-US" dirty="0"/>
          </a:p>
        </p:txBody>
      </p:sp>
      <p:sp>
        <p:nvSpPr>
          <p:cNvPr id="6" name="TextBox 5">
            <a:extLst>
              <a:ext uri="{FF2B5EF4-FFF2-40B4-BE49-F238E27FC236}">
                <a16:creationId xmlns:a16="http://schemas.microsoft.com/office/drawing/2014/main" id="{5E2637FD-7012-B63D-6D87-13BAD0EA7679}"/>
              </a:ext>
            </a:extLst>
          </p:cNvPr>
          <p:cNvSpPr txBox="1"/>
          <p:nvPr/>
        </p:nvSpPr>
        <p:spPr>
          <a:xfrm>
            <a:off x="4276730" y="2509680"/>
            <a:ext cx="7997309" cy="2985433"/>
          </a:xfrm>
          <a:prstGeom prst="rect">
            <a:avLst/>
          </a:prstGeom>
          <a:noFill/>
        </p:spPr>
        <p:txBody>
          <a:bodyPr wrap="square" rtlCol="0">
            <a:spAutoFit/>
          </a:bodyPr>
          <a:lstStyle/>
          <a:p>
            <a:r>
              <a:rPr lang="en-US" sz="2000" dirty="0"/>
              <a:t>For Right motor.</a:t>
            </a:r>
          </a:p>
          <a:p>
            <a:pPr marL="0" marR="0"/>
            <a:endParaRPr lang="en-US" sz="1400" b="1" u="sng" dirty="0">
              <a:solidFill>
                <a:srgbClr val="7F0055"/>
              </a:solidFill>
              <a:latin typeface="Courier New" panose="02070309020205020404" pitchFamily="49" charset="0"/>
            </a:endParaRPr>
          </a:p>
          <a:p>
            <a:pPr marL="0" marR="0"/>
            <a:r>
              <a:rPr lang="en-US" sz="1400" b="1" u="sng" dirty="0">
                <a:solidFill>
                  <a:srgbClr val="7F0055"/>
                </a:solidFill>
                <a:effectLst/>
                <a:latin typeface="Courier New" panose="02070309020205020404" pitchFamily="49" charset="0"/>
              </a:rPr>
              <a:t>void</a:t>
            </a:r>
            <a:r>
              <a:rPr lang="en-US" sz="1400" u="sng" dirty="0">
                <a:solidFill>
                  <a:srgbClr val="000000"/>
                </a:solidFill>
                <a:effectLst/>
                <a:latin typeface="Courier New" panose="02070309020205020404" pitchFamily="49" charset="0"/>
              </a:rPr>
              <a:t> </a:t>
            </a:r>
            <a:r>
              <a:rPr lang="en-US" sz="1400" b="1" u="sng" dirty="0" err="1">
                <a:solidFill>
                  <a:srgbClr val="000000"/>
                </a:solidFill>
                <a:effectLst/>
                <a:latin typeface="Courier New" panose="02070309020205020404" pitchFamily="49" charset="0"/>
              </a:rPr>
              <a:t>rotateMotor</a:t>
            </a:r>
            <a:r>
              <a:rPr lang="en-US" sz="1400" u="sng" dirty="0">
                <a:solidFill>
                  <a:srgbClr val="000000"/>
                </a:solidFill>
                <a:effectLst/>
                <a:latin typeface="Courier New" panose="02070309020205020404" pitchFamily="49" charset="0"/>
              </a:rPr>
              <a:t>(</a:t>
            </a:r>
            <a:r>
              <a:rPr lang="en-US" sz="1400" b="1" u="sng" dirty="0">
                <a:solidFill>
                  <a:srgbClr val="7F0055"/>
                </a:solidFill>
                <a:effectLst/>
                <a:latin typeface="Courier New" panose="02070309020205020404" pitchFamily="49" charset="0"/>
              </a:rPr>
              <a:t>int</a:t>
            </a:r>
            <a:r>
              <a:rPr lang="en-US" sz="1400" u="sng" dirty="0">
                <a:solidFill>
                  <a:srgbClr val="000000"/>
                </a:solidFill>
                <a:effectLst/>
                <a:latin typeface="Courier New" panose="02070309020205020404" pitchFamily="49" charset="0"/>
              </a:rPr>
              <a:t> </a:t>
            </a:r>
            <a:r>
              <a:rPr lang="en-US" sz="1400" u="sng" dirty="0" err="1">
                <a:solidFill>
                  <a:srgbClr val="000000"/>
                </a:solidFill>
                <a:effectLst/>
                <a:latin typeface="Courier New" panose="02070309020205020404" pitchFamily="49" charset="0"/>
              </a:rPr>
              <a:t>rightMotorSpeed</a:t>
            </a:r>
            <a:r>
              <a:rPr lang="en-US" sz="1400" u="sng" dirty="0">
                <a:solidFill>
                  <a:srgbClr val="000000"/>
                </a:solidFill>
                <a:effectLst/>
                <a:latin typeface="Courier New" panose="02070309020205020404" pitchFamily="49" charset="0"/>
              </a:rPr>
              <a:t>, </a:t>
            </a:r>
            <a:r>
              <a:rPr lang="en-US" sz="1400" b="1" u="sng" dirty="0">
                <a:solidFill>
                  <a:srgbClr val="7F0055"/>
                </a:solidFill>
                <a:effectLst/>
                <a:latin typeface="Courier New" panose="02070309020205020404" pitchFamily="49" charset="0"/>
              </a:rPr>
              <a:t>int</a:t>
            </a:r>
            <a:r>
              <a:rPr lang="en-US" sz="1400" u="sng" dirty="0">
                <a:solidFill>
                  <a:srgbClr val="000000"/>
                </a:solidFill>
                <a:effectLst/>
                <a:latin typeface="Courier New" panose="02070309020205020404" pitchFamily="49" charset="0"/>
              </a:rPr>
              <a:t> </a:t>
            </a:r>
            <a:r>
              <a:rPr lang="en-US" sz="1400" u="sng" dirty="0" err="1">
                <a:solidFill>
                  <a:srgbClr val="000000"/>
                </a:solidFill>
                <a:effectLst/>
                <a:latin typeface="Courier New" panose="02070309020205020404" pitchFamily="49" charset="0"/>
              </a:rPr>
              <a:t>leftMotorSpeed</a:t>
            </a:r>
            <a:r>
              <a:rPr lang="en-US" sz="1400" u="sng" dirty="0">
                <a:solidFill>
                  <a:srgbClr val="000000"/>
                </a:solidFill>
                <a:effectLst/>
                <a:latin typeface="Courier New" panose="02070309020205020404" pitchFamily="49" charset="0"/>
              </a:rPr>
              <a:t>) {</a:t>
            </a:r>
            <a:endParaRPr lang="en-US" sz="1400" dirty="0">
              <a:solidFill>
                <a:srgbClr val="000000"/>
              </a:solidFill>
              <a:effectLst/>
              <a:latin typeface="Courier New" panose="02070309020205020404" pitchFamily="49" charset="0"/>
            </a:endParaRPr>
          </a:p>
          <a:p>
            <a:pPr marL="0" marR="0"/>
            <a:r>
              <a:rPr lang="en-US" sz="1400" dirty="0">
                <a:solidFill>
                  <a:srgbClr val="3F7F5F"/>
                </a:solidFill>
                <a:effectLst/>
                <a:latin typeface="Courier New" panose="02070309020205020404" pitchFamily="49" charset="0"/>
              </a:rPr>
              <a:t>// Control the right motor direction</a:t>
            </a:r>
            <a:endParaRPr lang="en-US" sz="1400" dirty="0">
              <a:solidFill>
                <a:srgbClr val="000000"/>
              </a:solidFill>
              <a:effectLst/>
              <a:latin typeface="Courier New" panose="02070309020205020404" pitchFamily="49" charset="0"/>
            </a:endParaRPr>
          </a:p>
          <a:p>
            <a:pPr marL="0" marR="0"/>
            <a:r>
              <a:rPr lang="en-US" sz="1400" b="1" dirty="0">
                <a:solidFill>
                  <a:srgbClr val="7F0055"/>
                </a:solidFill>
                <a:effectLst/>
                <a:latin typeface="Courier New" panose="02070309020205020404" pitchFamily="49" charset="0"/>
              </a:rPr>
              <a:t>if</a:t>
            </a:r>
            <a:r>
              <a:rPr lang="en-US" sz="1400" dirty="0">
                <a:solidFill>
                  <a:srgbClr val="000000"/>
                </a:solidFill>
                <a:effectLst/>
                <a:latin typeface="Courier New" panose="02070309020205020404" pitchFamily="49" charset="0"/>
              </a:rPr>
              <a:t> (</a:t>
            </a:r>
            <a:r>
              <a:rPr lang="en-US" sz="1400" dirty="0" err="1">
                <a:solidFill>
                  <a:srgbClr val="000000"/>
                </a:solidFill>
                <a:effectLst/>
                <a:latin typeface="Courier New" panose="02070309020205020404" pitchFamily="49" charset="0"/>
              </a:rPr>
              <a:t>rightMotorSpeed</a:t>
            </a:r>
            <a:r>
              <a:rPr lang="en-US" sz="1400" dirty="0">
                <a:solidFill>
                  <a:srgbClr val="000000"/>
                </a:solidFill>
                <a:effectLst/>
                <a:latin typeface="Courier New" panose="02070309020205020404" pitchFamily="49" charset="0"/>
              </a:rPr>
              <a:t> &gt; 0) {</a:t>
            </a:r>
          </a:p>
          <a:p>
            <a:pPr marL="0" marR="0"/>
            <a:endParaRPr lang="en-US" sz="1400" dirty="0">
              <a:solidFill>
                <a:srgbClr val="000000"/>
              </a:solidFill>
              <a:effectLst/>
              <a:latin typeface="Courier New" panose="02070309020205020404" pitchFamily="49" charset="0"/>
            </a:endParaRPr>
          </a:p>
          <a:p>
            <a:pPr marL="0" marR="0"/>
            <a:r>
              <a:rPr lang="en-US" sz="1400" dirty="0">
                <a:solidFill>
                  <a:srgbClr val="3F7F5F"/>
                </a:solidFill>
                <a:effectLst/>
                <a:latin typeface="Courier New" panose="02070309020205020404" pitchFamily="49" charset="0"/>
              </a:rPr>
              <a:t>// Move forward: IN1 = HIGH, IN2 = LOW</a:t>
            </a:r>
            <a:endParaRPr lang="en-US" sz="1400" dirty="0">
              <a:solidFill>
                <a:srgbClr val="000000"/>
              </a:solidFill>
              <a:effectLst/>
              <a:latin typeface="Courier New" panose="02070309020205020404" pitchFamily="49" charset="0"/>
            </a:endParaRPr>
          </a:p>
          <a:p>
            <a:pPr marL="0" marR="0"/>
            <a:r>
              <a:rPr lang="en-US" sz="1400" u="sng" dirty="0" err="1">
                <a:solidFill>
                  <a:srgbClr val="000000"/>
                </a:solidFill>
                <a:effectLst/>
                <a:latin typeface="Courier New" panose="02070309020205020404" pitchFamily="49" charset="0"/>
              </a:rPr>
              <a:t>HAL_GPIO_WritePin</a:t>
            </a:r>
            <a:r>
              <a:rPr lang="en-US" sz="1400" u="sng" dirty="0">
                <a:solidFill>
                  <a:srgbClr val="000000"/>
                </a:solidFill>
                <a:effectLst/>
                <a:latin typeface="Courier New" panose="02070309020205020404" pitchFamily="49" charset="0"/>
              </a:rPr>
              <a:t>(RIGHT_MOTOR_IN1_PORT, RIGHT_MOTOR_IN1_PIN, </a:t>
            </a:r>
            <a:r>
              <a:rPr lang="en-US" sz="1400" i="1" u="sng" dirty="0">
                <a:solidFill>
                  <a:srgbClr val="0000C0"/>
                </a:solidFill>
                <a:effectLst/>
                <a:latin typeface="Courier New" panose="02070309020205020404" pitchFamily="49" charset="0"/>
              </a:rPr>
              <a:t>GPIO_PIN_SET</a:t>
            </a:r>
            <a:r>
              <a:rPr lang="en-US" sz="1400" u="sng" dirty="0">
                <a:solidFill>
                  <a:srgbClr val="000000"/>
                </a:solidFill>
                <a:effectLst/>
                <a:latin typeface="Courier New" panose="02070309020205020404" pitchFamily="49" charset="0"/>
              </a:rPr>
              <a:t>);</a:t>
            </a:r>
            <a:endParaRPr lang="en-US" sz="1400" dirty="0">
              <a:solidFill>
                <a:srgbClr val="000000"/>
              </a:solidFill>
              <a:effectLst/>
              <a:latin typeface="Courier New" panose="02070309020205020404" pitchFamily="49" charset="0"/>
            </a:endParaRPr>
          </a:p>
          <a:p>
            <a:pPr marL="0" marR="0"/>
            <a:r>
              <a:rPr lang="en-US" sz="1400" u="sng" dirty="0" err="1">
                <a:solidFill>
                  <a:srgbClr val="000000"/>
                </a:solidFill>
                <a:effectLst/>
                <a:latin typeface="Courier New" panose="02070309020205020404" pitchFamily="49" charset="0"/>
              </a:rPr>
              <a:t>HAL_GPIO_WritePin</a:t>
            </a:r>
            <a:r>
              <a:rPr lang="en-US" sz="1400" u="sng" dirty="0">
                <a:solidFill>
                  <a:srgbClr val="000000"/>
                </a:solidFill>
                <a:effectLst/>
                <a:latin typeface="Courier New" panose="02070309020205020404" pitchFamily="49" charset="0"/>
              </a:rPr>
              <a:t>(RIGHT_MOTOR_IN2_PORT, RIGHT_MOTOR_IN2_PIN, </a:t>
            </a:r>
            <a:r>
              <a:rPr lang="en-US" sz="1400" i="1" u="sng" dirty="0">
                <a:solidFill>
                  <a:srgbClr val="0000C0"/>
                </a:solidFill>
                <a:effectLst/>
                <a:latin typeface="Courier New" panose="02070309020205020404" pitchFamily="49" charset="0"/>
              </a:rPr>
              <a:t>GPIO_PIN_RESET</a:t>
            </a:r>
            <a:r>
              <a:rPr lang="en-US" sz="1400" u="sng" dirty="0">
                <a:solidFill>
                  <a:srgbClr val="000000"/>
                </a:solidFill>
                <a:effectLst/>
                <a:latin typeface="Courier New" panose="02070309020205020404" pitchFamily="49" charset="0"/>
              </a:rPr>
              <a:t>);</a:t>
            </a:r>
          </a:p>
          <a:p>
            <a:pPr marL="0" marR="0"/>
            <a:r>
              <a:rPr lang="en-US" sz="1400" u="sng" dirty="0">
                <a:solidFill>
                  <a:srgbClr val="000000"/>
                </a:solidFill>
                <a:latin typeface="Courier New" panose="02070309020205020404" pitchFamily="49" charset="0"/>
              </a:rPr>
              <a:t>}</a:t>
            </a:r>
            <a:endParaRPr lang="en-US" sz="1400" dirty="0">
              <a:solidFill>
                <a:srgbClr val="000000"/>
              </a:solidFill>
              <a:effectLst/>
              <a:latin typeface="Courier New" panose="02070309020205020404" pitchFamily="49" charset="0"/>
            </a:endParaRPr>
          </a:p>
          <a:p>
            <a:endParaRPr lang="en-US" sz="1400" dirty="0"/>
          </a:p>
        </p:txBody>
      </p:sp>
    </p:spTree>
    <p:extLst>
      <p:ext uri="{BB962C8B-B14F-4D97-AF65-F5344CB8AC3E}">
        <p14:creationId xmlns:p14="http://schemas.microsoft.com/office/powerpoint/2010/main" val="211902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0001-A0CB-810F-176F-F66D8CEDA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6711C-1D76-847B-71FE-7439C33DFDD5}"/>
              </a:ext>
            </a:extLst>
          </p:cNvPr>
          <p:cNvSpPr>
            <a:spLocks noGrp="1"/>
          </p:cNvSpPr>
          <p:nvPr>
            <p:ph type="title"/>
          </p:nvPr>
        </p:nvSpPr>
        <p:spPr>
          <a:xfrm>
            <a:off x="1097280" y="136525"/>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7FA61947-37F7-953F-AE4D-00AA4EB57E32}"/>
              </a:ext>
            </a:extLst>
          </p:cNvPr>
          <p:cNvSpPr>
            <a:spLocks noGrp="1"/>
          </p:cNvSpPr>
          <p:nvPr>
            <p:ph type="body" idx="1"/>
          </p:nvPr>
        </p:nvSpPr>
        <p:spPr>
          <a:xfrm>
            <a:off x="839789" y="1883843"/>
            <a:ext cx="3205396" cy="619011"/>
          </a:xfrm>
        </p:spPr>
        <p:txBody>
          <a:bodyPr>
            <a:normAutofit fontScale="92500" lnSpcReduction="20000"/>
          </a:bodyPr>
          <a:lstStyle/>
          <a:p>
            <a:r>
              <a:rPr lang="en-US" dirty="0">
                <a:ea typeface="+mn-lt"/>
                <a:cs typeface="+mn-lt"/>
              </a:rPr>
              <a:t>Motor Driver (L298N) Working</a:t>
            </a:r>
          </a:p>
        </p:txBody>
      </p:sp>
      <p:sp>
        <p:nvSpPr>
          <p:cNvPr id="4" name="Content Placeholder 3">
            <a:extLst>
              <a:ext uri="{FF2B5EF4-FFF2-40B4-BE49-F238E27FC236}">
                <a16:creationId xmlns:a16="http://schemas.microsoft.com/office/drawing/2014/main" id="{95DCCC12-05B2-7B3F-60EA-3AEC340903AC}"/>
              </a:ext>
            </a:extLst>
          </p:cNvPr>
          <p:cNvSpPr>
            <a:spLocks noGrp="1"/>
          </p:cNvSpPr>
          <p:nvPr>
            <p:ph sz="half" idx="2"/>
          </p:nvPr>
        </p:nvSpPr>
        <p:spPr>
          <a:xfrm>
            <a:off x="839789" y="3177184"/>
            <a:ext cx="3205396" cy="2827182"/>
          </a:xfrm>
        </p:spPr>
        <p:txBody>
          <a:bodyPr vert="horz" lIns="91440" tIns="45720" rIns="91440" bIns="45720" rtlCol="0" anchor="t">
            <a:normAutofit/>
          </a:bodyPr>
          <a:lstStyle/>
          <a:p>
            <a:r>
              <a:rPr lang="en-US" dirty="0"/>
              <a:t>For Right motor.</a:t>
            </a:r>
          </a:p>
        </p:txBody>
      </p:sp>
      <p:sp>
        <p:nvSpPr>
          <p:cNvPr id="7" name="Text Placeholder 6">
            <a:extLst>
              <a:ext uri="{FF2B5EF4-FFF2-40B4-BE49-F238E27FC236}">
                <a16:creationId xmlns:a16="http://schemas.microsoft.com/office/drawing/2014/main" id="{44B97AF4-ACD2-7C6E-6987-C85408F0A04A}"/>
              </a:ext>
            </a:extLst>
          </p:cNvPr>
          <p:cNvSpPr>
            <a:spLocks noGrp="1"/>
          </p:cNvSpPr>
          <p:nvPr>
            <p:ph type="body" sz="quarter" idx="3"/>
          </p:nvPr>
        </p:nvSpPr>
        <p:spPr>
          <a:xfrm>
            <a:off x="4485409" y="1719284"/>
            <a:ext cx="3221182" cy="619011"/>
          </a:xfrm>
        </p:spPr>
        <p:txBody>
          <a:bodyPr/>
          <a:lstStyle/>
          <a:p>
            <a:r>
              <a:rPr lang="en-US" dirty="0"/>
              <a:t>Code</a:t>
            </a:r>
          </a:p>
        </p:txBody>
      </p:sp>
      <p:sp>
        <p:nvSpPr>
          <p:cNvPr id="5" name="Content Placeholder 4">
            <a:extLst>
              <a:ext uri="{FF2B5EF4-FFF2-40B4-BE49-F238E27FC236}">
                <a16:creationId xmlns:a16="http://schemas.microsoft.com/office/drawing/2014/main" id="{14DF2EC5-2FE1-34D1-7F83-109C5C0FFB14}"/>
              </a:ext>
            </a:extLst>
          </p:cNvPr>
          <p:cNvSpPr>
            <a:spLocks noGrp="1"/>
          </p:cNvSpPr>
          <p:nvPr>
            <p:ph sz="quarter" idx="4"/>
          </p:nvPr>
        </p:nvSpPr>
        <p:spPr>
          <a:xfrm>
            <a:off x="3729519" y="2348568"/>
            <a:ext cx="7622692" cy="3774829"/>
          </a:xfrm>
        </p:spPr>
        <p:txBody>
          <a:bodyPr vert="horz" lIns="91440" tIns="45720" rIns="91440" bIns="45720" rtlCol="0" anchor="t">
            <a:normAutofit fontScale="92500" lnSpcReduction="20000"/>
          </a:bodyPr>
          <a:lstStyle/>
          <a:p>
            <a:pPr marL="0" marR="0"/>
            <a:r>
              <a:rPr lang="en-US" sz="2000" b="1" dirty="0">
                <a:solidFill>
                  <a:srgbClr val="7F0055"/>
                </a:solidFill>
                <a:effectLst/>
                <a:latin typeface="Courier New" panose="02070309020205020404" pitchFamily="49" charset="0"/>
              </a:rPr>
              <a:t>else</a:t>
            </a:r>
            <a:r>
              <a:rPr lang="en-US" sz="2000" dirty="0">
                <a:solidFill>
                  <a:srgbClr val="000000"/>
                </a:solidFill>
                <a:effectLst/>
                <a:latin typeface="Courier New" panose="02070309020205020404" pitchFamily="49" charset="0"/>
              </a:rPr>
              <a:t> </a:t>
            </a:r>
            <a:r>
              <a:rPr lang="en-US" sz="2000" b="1" dirty="0">
                <a:solidFill>
                  <a:srgbClr val="7F0055"/>
                </a:solidFill>
                <a:effectLst/>
                <a:latin typeface="Courier New" panose="02070309020205020404" pitchFamily="49" charset="0"/>
              </a:rPr>
              <a:t>if</a:t>
            </a:r>
            <a:r>
              <a:rPr lang="en-US" sz="2000" dirty="0">
                <a:solidFill>
                  <a:srgbClr val="000000"/>
                </a:solidFill>
                <a:effectLst/>
                <a:latin typeface="Courier New" panose="02070309020205020404" pitchFamily="49" charset="0"/>
              </a:rPr>
              <a:t> (</a:t>
            </a:r>
            <a:r>
              <a:rPr lang="en-US" sz="2000" dirty="0" err="1">
                <a:solidFill>
                  <a:srgbClr val="000000"/>
                </a:solidFill>
                <a:effectLst/>
                <a:latin typeface="Courier New" panose="02070309020205020404" pitchFamily="49" charset="0"/>
              </a:rPr>
              <a:t>rightMotorSpeed</a:t>
            </a:r>
            <a:r>
              <a:rPr lang="en-US" sz="2000" dirty="0">
                <a:solidFill>
                  <a:srgbClr val="000000"/>
                </a:solidFill>
                <a:effectLst/>
                <a:latin typeface="Courier New" panose="02070309020205020404" pitchFamily="49" charset="0"/>
              </a:rPr>
              <a:t> &lt; 0) {</a:t>
            </a:r>
          </a:p>
          <a:p>
            <a:pPr marL="0" marR="0"/>
            <a:r>
              <a:rPr lang="en-US" sz="2000" dirty="0">
                <a:solidFill>
                  <a:srgbClr val="3F7F5F"/>
                </a:solidFill>
                <a:effectLst/>
                <a:latin typeface="Courier New" panose="02070309020205020404" pitchFamily="49" charset="0"/>
              </a:rPr>
              <a:t>// Move backward: IN1 = LOW, IN2 = HIGH</a:t>
            </a:r>
            <a:endParaRPr lang="en-US" sz="2000" dirty="0">
              <a:solidFill>
                <a:srgbClr val="000000"/>
              </a:solidFill>
              <a:effectLst/>
              <a:latin typeface="Courier New" panose="02070309020205020404" pitchFamily="49" charset="0"/>
            </a:endParaRPr>
          </a:p>
          <a:p>
            <a:pPr marL="0" marR="0"/>
            <a:r>
              <a:rPr lang="en-US" sz="2000" dirty="0" err="1">
                <a:solidFill>
                  <a:srgbClr val="000000"/>
                </a:solidFill>
                <a:effectLst/>
                <a:latin typeface="Courier New" panose="02070309020205020404" pitchFamily="49" charset="0"/>
              </a:rPr>
              <a:t>HAL_GPIO_WritePin</a:t>
            </a:r>
            <a:r>
              <a:rPr lang="en-US" sz="2000" dirty="0">
                <a:solidFill>
                  <a:srgbClr val="000000"/>
                </a:solidFill>
                <a:effectLst/>
                <a:latin typeface="Courier New" panose="02070309020205020404" pitchFamily="49" charset="0"/>
              </a:rPr>
              <a:t>(RIGHT_MOTOR_IN1_PORT, RIGHT_MOTOR_IN1_PIN, </a:t>
            </a:r>
            <a:r>
              <a:rPr lang="en-US" sz="2000" i="1" dirty="0">
                <a:solidFill>
                  <a:srgbClr val="0000C0"/>
                </a:solidFill>
                <a:effectLst/>
                <a:latin typeface="Courier New" panose="02070309020205020404" pitchFamily="49" charset="0"/>
              </a:rPr>
              <a:t>GPIO_PIN_RESET</a:t>
            </a:r>
            <a:r>
              <a:rPr lang="en-US" sz="2000" dirty="0">
                <a:solidFill>
                  <a:srgbClr val="000000"/>
                </a:solidFill>
                <a:effectLst/>
                <a:latin typeface="Courier New" panose="02070309020205020404" pitchFamily="49" charset="0"/>
              </a:rPr>
              <a:t>);</a:t>
            </a:r>
          </a:p>
          <a:p>
            <a:pPr marL="0" marR="0"/>
            <a:r>
              <a:rPr lang="en-US" sz="2000" dirty="0" err="1">
                <a:solidFill>
                  <a:srgbClr val="000000"/>
                </a:solidFill>
                <a:effectLst/>
                <a:latin typeface="Courier New" panose="02070309020205020404" pitchFamily="49" charset="0"/>
              </a:rPr>
              <a:t>HAL_GPIO_WritePin</a:t>
            </a:r>
            <a:r>
              <a:rPr lang="en-US" sz="2000" dirty="0">
                <a:solidFill>
                  <a:srgbClr val="000000"/>
                </a:solidFill>
                <a:effectLst/>
                <a:latin typeface="Courier New" panose="02070309020205020404" pitchFamily="49" charset="0"/>
              </a:rPr>
              <a:t>(RIGHT_MOTOR_IN2_PORT, RIGHT_MOTOR_IN2_PIN, </a:t>
            </a:r>
            <a:r>
              <a:rPr lang="en-US" sz="2000" i="1" dirty="0">
                <a:solidFill>
                  <a:srgbClr val="0000C0"/>
                </a:solidFill>
                <a:effectLst/>
                <a:latin typeface="Courier New" panose="02070309020205020404" pitchFamily="49" charset="0"/>
              </a:rPr>
              <a:t>GPIO_PIN_SET</a:t>
            </a:r>
            <a:r>
              <a:rPr lang="en-US" sz="2000" dirty="0">
                <a:solidFill>
                  <a:srgbClr val="000000"/>
                </a:solidFill>
                <a:effectLst/>
                <a:latin typeface="Courier New" panose="02070309020205020404" pitchFamily="49" charset="0"/>
              </a:rPr>
              <a:t>);</a:t>
            </a:r>
          </a:p>
          <a:p>
            <a:pPr marL="0" marR="0"/>
            <a:r>
              <a:rPr lang="en-US" sz="2000" dirty="0">
                <a:solidFill>
                  <a:srgbClr val="000000"/>
                </a:solidFill>
                <a:effectLst/>
                <a:latin typeface="Courier New" panose="02070309020205020404" pitchFamily="49" charset="0"/>
              </a:rPr>
              <a:t>} </a:t>
            </a:r>
            <a:r>
              <a:rPr lang="en-US" sz="2000" b="1" dirty="0">
                <a:solidFill>
                  <a:srgbClr val="7F0055"/>
                </a:solidFill>
                <a:effectLst/>
                <a:latin typeface="Courier New" panose="02070309020205020404" pitchFamily="49" charset="0"/>
              </a:rPr>
              <a:t>else</a:t>
            </a:r>
            <a:r>
              <a:rPr lang="en-US" sz="2000" dirty="0">
                <a:solidFill>
                  <a:srgbClr val="000000"/>
                </a:solidFill>
                <a:effectLst/>
                <a:latin typeface="Courier New" panose="02070309020205020404" pitchFamily="49" charset="0"/>
              </a:rPr>
              <a:t> {</a:t>
            </a:r>
          </a:p>
          <a:p>
            <a:pPr marL="0" marR="0"/>
            <a:r>
              <a:rPr lang="en-US" sz="2000" dirty="0">
                <a:solidFill>
                  <a:srgbClr val="3F7F5F"/>
                </a:solidFill>
                <a:effectLst/>
                <a:latin typeface="Courier New" panose="02070309020205020404" pitchFamily="49" charset="0"/>
              </a:rPr>
              <a:t>// Stop the motor: IN1 = LOW, IN2 = LOW</a:t>
            </a:r>
            <a:endParaRPr lang="en-US" sz="2000" dirty="0">
              <a:solidFill>
                <a:srgbClr val="000000"/>
              </a:solidFill>
              <a:effectLst/>
              <a:latin typeface="Courier New" panose="02070309020205020404" pitchFamily="49" charset="0"/>
            </a:endParaRPr>
          </a:p>
          <a:p>
            <a:pPr marL="0" marR="0"/>
            <a:r>
              <a:rPr lang="en-US" sz="2000" dirty="0" err="1">
                <a:solidFill>
                  <a:srgbClr val="000000"/>
                </a:solidFill>
                <a:effectLst/>
                <a:latin typeface="Courier New" panose="02070309020205020404" pitchFamily="49" charset="0"/>
              </a:rPr>
              <a:t>HAL_GPIO_WritePin</a:t>
            </a:r>
            <a:r>
              <a:rPr lang="en-US" sz="2000" dirty="0">
                <a:solidFill>
                  <a:srgbClr val="000000"/>
                </a:solidFill>
                <a:effectLst/>
                <a:latin typeface="Courier New" panose="02070309020205020404" pitchFamily="49" charset="0"/>
              </a:rPr>
              <a:t>(RIGHT_MOTOR_IN1_PORT, RIGHT_MOTOR_IN1_PIN, </a:t>
            </a:r>
            <a:r>
              <a:rPr lang="en-US" sz="2000" i="1" dirty="0">
                <a:solidFill>
                  <a:srgbClr val="0000C0"/>
                </a:solidFill>
                <a:effectLst/>
                <a:latin typeface="Courier New" panose="02070309020205020404" pitchFamily="49" charset="0"/>
              </a:rPr>
              <a:t>GPIO_PIN_RESET</a:t>
            </a:r>
            <a:r>
              <a:rPr lang="en-US" sz="2000" dirty="0">
                <a:solidFill>
                  <a:srgbClr val="000000"/>
                </a:solidFill>
                <a:effectLst/>
                <a:latin typeface="Courier New" panose="02070309020205020404" pitchFamily="49" charset="0"/>
              </a:rPr>
              <a:t>);</a:t>
            </a:r>
          </a:p>
          <a:p>
            <a:pPr marL="0" marR="0"/>
            <a:r>
              <a:rPr lang="en-US" sz="2000" dirty="0" err="1">
                <a:solidFill>
                  <a:srgbClr val="000000"/>
                </a:solidFill>
                <a:effectLst/>
                <a:latin typeface="Courier New" panose="02070309020205020404" pitchFamily="49" charset="0"/>
              </a:rPr>
              <a:t>HAL_GPIO_WritePin</a:t>
            </a:r>
            <a:r>
              <a:rPr lang="en-US" sz="2000" dirty="0">
                <a:solidFill>
                  <a:srgbClr val="000000"/>
                </a:solidFill>
                <a:effectLst/>
                <a:latin typeface="Courier New" panose="02070309020205020404" pitchFamily="49" charset="0"/>
              </a:rPr>
              <a:t>(RIGHT_MOTOR_IN2_PORT, RIGHT_MOTOR_IN2_PIN, </a:t>
            </a:r>
            <a:r>
              <a:rPr lang="en-US" sz="2000" i="1" dirty="0">
                <a:solidFill>
                  <a:srgbClr val="0000C0"/>
                </a:solidFill>
                <a:effectLst/>
                <a:latin typeface="Courier New" panose="02070309020205020404" pitchFamily="49" charset="0"/>
              </a:rPr>
              <a:t>GPIO_PIN_RESET</a:t>
            </a:r>
            <a:r>
              <a:rPr lang="en-US" sz="2000" dirty="0">
                <a:solidFill>
                  <a:srgbClr val="000000"/>
                </a:solidFill>
                <a:effectLst/>
                <a:latin typeface="Courier New" panose="02070309020205020404" pitchFamily="49" charset="0"/>
              </a:rPr>
              <a:t>);}</a:t>
            </a:r>
            <a:endParaRPr lang="en-US" dirty="0">
              <a:solidFill>
                <a:srgbClr val="000000"/>
              </a:solidFill>
              <a:effectLst/>
              <a:latin typeface="Courier New" panose="02070309020205020404" pitchFamily="49" charset="0"/>
            </a:endParaRPr>
          </a:p>
          <a:p>
            <a:endParaRPr lang="en-US" dirty="0"/>
          </a:p>
        </p:txBody>
      </p:sp>
      <p:sp>
        <p:nvSpPr>
          <p:cNvPr id="10" name="Footer Placeholder 9">
            <a:extLst>
              <a:ext uri="{FF2B5EF4-FFF2-40B4-BE49-F238E27FC236}">
                <a16:creationId xmlns:a16="http://schemas.microsoft.com/office/drawing/2014/main" id="{6FCBD58C-B035-89AC-09D5-AC4BFA6DB3D9}"/>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12317845-9855-9C7E-E7AF-842A980C1D1D}"/>
              </a:ext>
            </a:extLst>
          </p:cNvPr>
          <p:cNvSpPr>
            <a:spLocks noGrp="1"/>
          </p:cNvSpPr>
          <p:nvPr>
            <p:ph type="sldNum" sz="quarter" idx="12"/>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31985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B4947-E92F-6658-0E4F-7F354C6F3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4F9EF-F512-5B3C-6AA2-FB8574DC9A44}"/>
              </a:ext>
            </a:extLst>
          </p:cNvPr>
          <p:cNvSpPr>
            <a:spLocks noGrp="1"/>
          </p:cNvSpPr>
          <p:nvPr>
            <p:ph type="title"/>
          </p:nvPr>
        </p:nvSpPr>
        <p:spPr>
          <a:xfrm>
            <a:off x="1097279" y="457201"/>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AB9DBBFA-18E8-991F-A026-6BF9065EA719}"/>
              </a:ext>
            </a:extLst>
          </p:cNvPr>
          <p:cNvSpPr>
            <a:spLocks noGrp="1"/>
          </p:cNvSpPr>
          <p:nvPr>
            <p:ph type="body" idx="1"/>
          </p:nvPr>
        </p:nvSpPr>
        <p:spPr>
          <a:xfrm>
            <a:off x="839789" y="2484326"/>
            <a:ext cx="3205396" cy="619011"/>
          </a:xfrm>
        </p:spPr>
        <p:txBody>
          <a:bodyPr>
            <a:normAutofit fontScale="92500" lnSpcReduction="20000"/>
          </a:bodyPr>
          <a:lstStyle/>
          <a:p>
            <a:r>
              <a:rPr lang="en-US" dirty="0">
                <a:ea typeface="+mn-lt"/>
                <a:cs typeface="+mn-lt"/>
              </a:rPr>
              <a:t>Motor Driver (L298N) Working</a:t>
            </a:r>
          </a:p>
        </p:txBody>
      </p:sp>
      <p:sp>
        <p:nvSpPr>
          <p:cNvPr id="4" name="Content Placeholder 3">
            <a:extLst>
              <a:ext uri="{FF2B5EF4-FFF2-40B4-BE49-F238E27FC236}">
                <a16:creationId xmlns:a16="http://schemas.microsoft.com/office/drawing/2014/main" id="{2294A2CF-0112-660D-DE06-74A3CD8F9D12}"/>
              </a:ext>
            </a:extLst>
          </p:cNvPr>
          <p:cNvSpPr>
            <a:spLocks noGrp="1"/>
          </p:cNvSpPr>
          <p:nvPr>
            <p:ph sz="half" idx="2"/>
          </p:nvPr>
        </p:nvSpPr>
        <p:spPr>
          <a:xfrm>
            <a:off x="839789" y="3187458"/>
            <a:ext cx="3205396" cy="2827182"/>
          </a:xfrm>
        </p:spPr>
        <p:txBody>
          <a:bodyPr vert="horz" lIns="91440" tIns="45720" rIns="91440" bIns="45720" rtlCol="0" anchor="t">
            <a:normAutofit/>
          </a:bodyPr>
          <a:lstStyle/>
          <a:p>
            <a:r>
              <a:rPr lang="en-US" dirty="0"/>
              <a:t>For left motor.</a:t>
            </a:r>
          </a:p>
        </p:txBody>
      </p:sp>
      <p:sp>
        <p:nvSpPr>
          <p:cNvPr id="7" name="Text Placeholder 6">
            <a:extLst>
              <a:ext uri="{FF2B5EF4-FFF2-40B4-BE49-F238E27FC236}">
                <a16:creationId xmlns:a16="http://schemas.microsoft.com/office/drawing/2014/main" id="{49A19E3D-9275-43B8-A8DF-A188E77978F6}"/>
              </a:ext>
            </a:extLst>
          </p:cNvPr>
          <p:cNvSpPr>
            <a:spLocks noGrp="1"/>
          </p:cNvSpPr>
          <p:nvPr>
            <p:ph type="body" sz="quarter" idx="3"/>
          </p:nvPr>
        </p:nvSpPr>
        <p:spPr>
          <a:xfrm>
            <a:off x="4550008" y="2484326"/>
            <a:ext cx="3221182" cy="619011"/>
          </a:xfrm>
        </p:spPr>
        <p:txBody>
          <a:bodyPr/>
          <a:lstStyle/>
          <a:p>
            <a:r>
              <a:rPr lang="en-US" dirty="0"/>
              <a:t>Code</a:t>
            </a:r>
          </a:p>
        </p:txBody>
      </p:sp>
      <p:sp>
        <p:nvSpPr>
          <p:cNvPr id="5" name="Content Placeholder 4">
            <a:extLst>
              <a:ext uri="{FF2B5EF4-FFF2-40B4-BE49-F238E27FC236}">
                <a16:creationId xmlns:a16="http://schemas.microsoft.com/office/drawing/2014/main" id="{B30F9058-C55B-15D5-C668-8FDFBE04E4A7}"/>
              </a:ext>
            </a:extLst>
          </p:cNvPr>
          <p:cNvSpPr>
            <a:spLocks noGrp="1"/>
          </p:cNvSpPr>
          <p:nvPr>
            <p:ph sz="quarter" idx="4"/>
          </p:nvPr>
        </p:nvSpPr>
        <p:spPr>
          <a:xfrm>
            <a:off x="4550008" y="3187458"/>
            <a:ext cx="6804394" cy="2827182"/>
          </a:xfrm>
        </p:spPr>
        <p:txBody>
          <a:bodyPr vert="horz" lIns="91440" tIns="45720" rIns="91440" bIns="45720" rtlCol="0" anchor="t">
            <a:normAutofit/>
          </a:bodyPr>
          <a:lstStyle/>
          <a:p>
            <a:pPr marL="0" marR="0"/>
            <a:r>
              <a:rPr lang="en-US" sz="1800" dirty="0">
                <a:solidFill>
                  <a:srgbClr val="3F7F5F"/>
                </a:solidFill>
                <a:effectLst/>
                <a:latin typeface="Courier New" panose="02070309020205020404" pitchFamily="49" charset="0"/>
              </a:rPr>
              <a:t>// Control the left motor direction</a:t>
            </a:r>
            <a:endParaRPr lang="en-US" sz="1800" dirty="0">
              <a:solidFill>
                <a:srgbClr val="000000"/>
              </a:solidFill>
              <a:effectLst/>
              <a:latin typeface="Courier New" panose="02070309020205020404" pitchFamily="49" charset="0"/>
            </a:endParaRPr>
          </a:p>
          <a:p>
            <a:pPr marL="0" marR="0"/>
            <a:r>
              <a:rPr lang="en-US" sz="1800" b="1" dirty="0">
                <a:solidFill>
                  <a:srgbClr val="7F0055"/>
                </a:solidFill>
                <a:effectLst/>
                <a:latin typeface="Courier New" panose="02070309020205020404" pitchFamily="49" charset="0"/>
              </a:rPr>
              <a:t>if</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leftMotorSpeed</a:t>
            </a:r>
            <a:r>
              <a:rPr lang="en-US" sz="1800" dirty="0">
                <a:solidFill>
                  <a:srgbClr val="000000"/>
                </a:solidFill>
                <a:effectLst/>
                <a:latin typeface="Courier New" panose="02070309020205020404" pitchFamily="49" charset="0"/>
              </a:rPr>
              <a:t> &gt; 0) {</a:t>
            </a:r>
          </a:p>
          <a:p>
            <a:pPr marL="0" marR="0"/>
            <a:r>
              <a:rPr lang="en-US" sz="1800" dirty="0">
                <a:solidFill>
                  <a:srgbClr val="3F7F5F"/>
                </a:solidFill>
                <a:effectLst/>
                <a:latin typeface="Courier New" panose="02070309020205020404" pitchFamily="49" charset="0"/>
              </a:rPr>
              <a:t>// Move forward: IN1 = HIGH, IN2 = LOW</a:t>
            </a:r>
            <a:endParaRPr lang="en-US" sz="1800" dirty="0">
              <a:solidFill>
                <a:srgbClr val="000000"/>
              </a:solidFill>
              <a:effectLst/>
              <a:latin typeface="Courier New" panose="02070309020205020404" pitchFamily="49" charset="0"/>
            </a:endParaRPr>
          </a:p>
          <a:p>
            <a:pPr marL="0" marR="0"/>
            <a:r>
              <a:rPr lang="en-US" sz="1800" u="sng" dirty="0" err="1">
                <a:solidFill>
                  <a:srgbClr val="000000"/>
                </a:solidFill>
                <a:effectLst/>
                <a:latin typeface="Courier New" panose="02070309020205020404" pitchFamily="49" charset="0"/>
              </a:rPr>
              <a:t>HAL_GPIO_WritePin</a:t>
            </a:r>
            <a:r>
              <a:rPr lang="en-US" sz="1800" u="sng" dirty="0">
                <a:solidFill>
                  <a:srgbClr val="000000"/>
                </a:solidFill>
                <a:effectLst/>
                <a:latin typeface="Courier New" panose="02070309020205020404" pitchFamily="49" charset="0"/>
              </a:rPr>
              <a:t>(LEFT_MOTOR_IN1_PORT, LEFT_MOTOR_IN1_PIN, </a:t>
            </a:r>
            <a:r>
              <a:rPr lang="en-US" sz="1800" i="1" u="sng" dirty="0">
                <a:solidFill>
                  <a:srgbClr val="0000C0"/>
                </a:solidFill>
                <a:effectLst/>
                <a:latin typeface="Courier New" panose="02070309020205020404" pitchFamily="49" charset="0"/>
              </a:rPr>
              <a:t>GPIO_PIN_SET</a:t>
            </a:r>
            <a:r>
              <a:rPr lang="en-US" sz="1800" u="sng" dirty="0">
                <a:solidFill>
                  <a:srgbClr val="000000"/>
                </a:solidFill>
                <a:effectLst/>
                <a:latin typeface="Courier New" panose="02070309020205020404" pitchFamily="49" charset="0"/>
              </a:rPr>
              <a:t>);</a:t>
            </a:r>
            <a:endParaRPr lang="en-US" sz="1800" dirty="0">
              <a:solidFill>
                <a:srgbClr val="000000"/>
              </a:solidFill>
              <a:effectLst/>
              <a:latin typeface="Courier New" panose="02070309020205020404" pitchFamily="49" charset="0"/>
            </a:endParaRPr>
          </a:p>
          <a:p>
            <a:pPr marL="0" marR="0"/>
            <a:r>
              <a:rPr lang="en-US" sz="1800" u="sng" dirty="0" err="1">
                <a:solidFill>
                  <a:srgbClr val="000000"/>
                </a:solidFill>
                <a:effectLst/>
                <a:latin typeface="Courier New" panose="02070309020205020404" pitchFamily="49" charset="0"/>
              </a:rPr>
              <a:t>HAL_GPIO_WritePin</a:t>
            </a:r>
            <a:r>
              <a:rPr lang="en-US" sz="1800" u="sng" dirty="0">
                <a:solidFill>
                  <a:srgbClr val="000000"/>
                </a:solidFill>
                <a:effectLst/>
                <a:latin typeface="Courier New" panose="02070309020205020404" pitchFamily="49" charset="0"/>
              </a:rPr>
              <a:t>(LEFT_MOTOR_IN2_PORT, LEFT_MOTOR_IN2_PIN, </a:t>
            </a:r>
            <a:r>
              <a:rPr lang="en-US" sz="1800" i="1" u="sng" dirty="0">
                <a:solidFill>
                  <a:srgbClr val="0000C0"/>
                </a:solidFill>
                <a:effectLst/>
                <a:latin typeface="Courier New" panose="02070309020205020404" pitchFamily="49" charset="0"/>
              </a:rPr>
              <a:t>GPIO_PIN_RESET</a:t>
            </a:r>
            <a:r>
              <a:rPr lang="en-US" sz="1800" u="sng" dirty="0">
                <a:solidFill>
                  <a:srgbClr val="000000"/>
                </a:solidFill>
                <a:effectLst/>
                <a:latin typeface="Courier New" panose="02070309020205020404" pitchFamily="49" charset="0"/>
              </a:rPr>
              <a:t>);</a:t>
            </a:r>
            <a:endParaRPr lang="en-US" sz="1800" dirty="0">
              <a:solidFill>
                <a:srgbClr val="000000"/>
              </a:solidFill>
              <a:effectLst/>
              <a:latin typeface="Courier New" panose="02070309020205020404" pitchFamily="49" charset="0"/>
            </a:endParaRPr>
          </a:p>
        </p:txBody>
      </p:sp>
      <p:sp>
        <p:nvSpPr>
          <p:cNvPr id="10" name="Footer Placeholder 9">
            <a:extLst>
              <a:ext uri="{FF2B5EF4-FFF2-40B4-BE49-F238E27FC236}">
                <a16:creationId xmlns:a16="http://schemas.microsoft.com/office/drawing/2014/main" id="{995C6977-F536-FB78-AFDF-758E64057AA7}"/>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E1ABC1DC-9390-092F-7F17-2E0CED87D16F}"/>
              </a:ext>
            </a:extLst>
          </p:cNvPr>
          <p:cNvSpPr>
            <a:spLocks noGrp="1"/>
          </p:cNvSpPr>
          <p:nvPr>
            <p:ph type="sldNum" sz="quarter" idx="12"/>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70450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C60B-49A7-EF5F-39C8-A26986E3AAF8}"/>
            </a:ext>
          </a:extLst>
        </p:cNvPr>
        <p:cNvGrpSpPr/>
        <p:nvPr/>
      </p:nvGrpSpPr>
      <p:grpSpPr>
        <a:xfrm>
          <a:off x="0" y="0"/>
          <a:ext cx="0" cy="0"/>
          <a:chOff x="0" y="0"/>
          <a:chExt cx="0" cy="0"/>
        </a:xfrm>
      </p:grpSpPr>
      <p:sp>
        <p:nvSpPr>
          <p:cNvPr id="48" name="Title 1">
            <a:extLst>
              <a:ext uri="{FF2B5EF4-FFF2-40B4-BE49-F238E27FC236}">
                <a16:creationId xmlns:a16="http://schemas.microsoft.com/office/drawing/2014/main" id="{D1EC6F26-3305-40CA-44BD-1141A091DBF3}"/>
              </a:ext>
            </a:extLst>
          </p:cNvPr>
          <p:cNvSpPr>
            <a:spLocks noGrp="1"/>
          </p:cNvSpPr>
          <p:nvPr>
            <p:ph type="title"/>
          </p:nvPr>
        </p:nvSpPr>
        <p:spPr>
          <a:xfrm>
            <a:off x="1097280" y="136525"/>
            <a:ext cx="9997440" cy="1662113"/>
          </a:xfrm>
        </p:spPr>
        <p:txBody>
          <a:bodyPr>
            <a:normAutofit/>
          </a:bodyPr>
          <a:lstStyle/>
          <a:p>
            <a:r>
              <a:rPr lang="en-US"/>
              <a:t>Code Explanation</a:t>
            </a:r>
          </a:p>
        </p:txBody>
      </p:sp>
      <p:sp>
        <p:nvSpPr>
          <p:cNvPr id="49" name="Text Placeholder 2">
            <a:extLst>
              <a:ext uri="{FF2B5EF4-FFF2-40B4-BE49-F238E27FC236}">
                <a16:creationId xmlns:a16="http://schemas.microsoft.com/office/drawing/2014/main" id="{DE37919D-5390-77A8-B77A-DA6B60EEC603}"/>
              </a:ext>
            </a:extLst>
          </p:cNvPr>
          <p:cNvSpPr>
            <a:spLocks noGrp="1"/>
          </p:cNvSpPr>
          <p:nvPr>
            <p:ph type="body" idx="1"/>
          </p:nvPr>
        </p:nvSpPr>
        <p:spPr>
          <a:xfrm>
            <a:off x="839789" y="1883843"/>
            <a:ext cx="3205396" cy="619011"/>
          </a:xfrm>
        </p:spPr>
        <p:txBody>
          <a:bodyPr>
            <a:normAutofit fontScale="92500" lnSpcReduction="20000"/>
          </a:bodyPr>
          <a:lstStyle/>
          <a:p>
            <a:r>
              <a:rPr lang="en-US" dirty="0">
                <a:ea typeface="+mn-lt"/>
                <a:cs typeface="+mn-lt"/>
              </a:rPr>
              <a:t>Motor Driver (L298N) Working</a:t>
            </a:r>
          </a:p>
        </p:txBody>
      </p:sp>
      <p:sp>
        <p:nvSpPr>
          <p:cNvPr id="50" name="Content Placeholder 3">
            <a:extLst>
              <a:ext uri="{FF2B5EF4-FFF2-40B4-BE49-F238E27FC236}">
                <a16:creationId xmlns:a16="http://schemas.microsoft.com/office/drawing/2014/main" id="{1F768268-A176-E20F-1017-08A0E511ADB8}"/>
              </a:ext>
            </a:extLst>
          </p:cNvPr>
          <p:cNvSpPr>
            <a:spLocks noGrp="1"/>
          </p:cNvSpPr>
          <p:nvPr>
            <p:ph sz="half" idx="2"/>
          </p:nvPr>
        </p:nvSpPr>
        <p:spPr>
          <a:xfrm>
            <a:off x="839789" y="3177184"/>
            <a:ext cx="3205396" cy="2827182"/>
          </a:xfrm>
        </p:spPr>
        <p:txBody>
          <a:bodyPr vert="horz" lIns="91440" tIns="45720" rIns="91440" bIns="45720" rtlCol="0" anchor="t">
            <a:normAutofit/>
          </a:bodyPr>
          <a:lstStyle/>
          <a:p>
            <a:r>
              <a:rPr lang="en-US" dirty="0"/>
              <a:t>For Left motor.</a:t>
            </a:r>
          </a:p>
        </p:txBody>
      </p:sp>
      <p:sp>
        <p:nvSpPr>
          <p:cNvPr id="51" name="Text Placeholder 6">
            <a:extLst>
              <a:ext uri="{FF2B5EF4-FFF2-40B4-BE49-F238E27FC236}">
                <a16:creationId xmlns:a16="http://schemas.microsoft.com/office/drawing/2014/main" id="{FE890C6E-D6F6-C5B5-82B0-85971A22E2B5}"/>
              </a:ext>
            </a:extLst>
          </p:cNvPr>
          <p:cNvSpPr>
            <a:spLocks noGrp="1"/>
          </p:cNvSpPr>
          <p:nvPr>
            <p:ph type="body" sz="quarter" idx="3"/>
          </p:nvPr>
        </p:nvSpPr>
        <p:spPr>
          <a:xfrm>
            <a:off x="4485409" y="1719284"/>
            <a:ext cx="3221182" cy="619011"/>
          </a:xfrm>
        </p:spPr>
        <p:txBody>
          <a:bodyPr/>
          <a:lstStyle/>
          <a:p>
            <a:r>
              <a:rPr lang="en-US" dirty="0"/>
              <a:t>Code</a:t>
            </a:r>
          </a:p>
        </p:txBody>
      </p:sp>
      <p:sp>
        <p:nvSpPr>
          <p:cNvPr id="52" name="Content Placeholder 4">
            <a:extLst>
              <a:ext uri="{FF2B5EF4-FFF2-40B4-BE49-F238E27FC236}">
                <a16:creationId xmlns:a16="http://schemas.microsoft.com/office/drawing/2014/main" id="{DBE078EF-6D46-1661-E120-FCDE82A95B8A}"/>
              </a:ext>
            </a:extLst>
          </p:cNvPr>
          <p:cNvSpPr>
            <a:spLocks noGrp="1"/>
          </p:cNvSpPr>
          <p:nvPr>
            <p:ph sz="quarter" idx="4"/>
          </p:nvPr>
        </p:nvSpPr>
        <p:spPr>
          <a:xfrm>
            <a:off x="3729519" y="2348568"/>
            <a:ext cx="7622692" cy="3774829"/>
          </a:xfrm>
        </p:spPr>
        <p:txBody>
          <a:bodyPr vert="horz" lIns="91440" tIns="45720" rIns="91440" bIns="45720" rtlCol="0" anchor="t">
            <a:normAutofit fontScale="92500" lnSpcReduction="20000"/>
          </a:bodyPr>
          <a:lstStyle/>
          <a:p>
            <a:pPr marL="0" marR="0"/>
            <a:r>
              <a:rPr lang="en-US" sz="1800" b="1" dirty="0">
                <a:solidFill>
                  <a:srgbClr val="7F0055"/>
                </a:solidFill>
                <a:effectLst/>
                <a:latin typeface="Courier New" panose="02070309020205020404" pitchFamily="49" charset="0"/>
              </a:rPr>
              <a:t>else</a:t>
            </a:r>
            <a:r>
              <a:rPr lang="en-US" sz="1800" dirty="0">
                <a:solidFill>
                  <a:srgbClr val="000000"/>
                </a:solidFill>
                <a:effectLst/>
                <a:latin typeface="Courier New" panose="02070309020205020404" pitchFamily="49" charset="0"/>
              </a:rPr>
              <a:t> </a:t>
            </a:r>
            <a:r>
              <a:rPr lang="en-US" sz="1800" b="1" dirty="0">
                <a:solidFill>
                  <a:srgbClr val="7F0055"/>
                </a:solidFill>
                <a:effectLst/>
                <a:latin typeface="Courier New" panose="02070309020205020404" pitchFamily="49" charset="0"/>
              </a:rPr>
              <a:t>if</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leftMotorSpeed</a:t>
            </a:r>
            <a:r>
              <a:rPr lang="en-US" sz="1800" dirty="0">
                <a:solidFill>
                  <a:srgbClr val="000000"/>
                </a:solidFill>
                <a:effectLst/>
                <a:latin typeface="Courier New" panose="02070309020205020404" pitchFamily="49" charset="0"/>
              </a:rPr>
              <a:t> &lt; 0) {</a:t>
            </a:r>
          </a:p>
          <a:p>
            <a:pPr marL="0" marR="0"/>
            <a:r>
              <a:rPr lang="en-US" sz="1800" dirty="0">
                <a:solidFill>
                  <a:srgbClr val="3F7F5F"/>
                </a:solidFill>
                <a:effectLst/>
                <a:latin typeface="Courier New" panose="02070309020205020404" pitchFamily="49" charset="0"/>
              </a:rPr>
              <a:t>// Move backward: IN1 = LOW, IN2 = HIGH</a:t>
            </a:r>
            <a:endParaRPr lang="en-US" sz="1800" dirty="0">
              <a:solidFill>
                <a:srgbClr val="000000"/>
              </a:solidFill>
              <a:effectLst/>
              <a:latin typeface="Courier New" panose="02070309020205020404" pitchFamily="49" charset="0"/>
            </a:endParaRPr>
          </a:p>
          <a:p>
            <a:pPr marL="0" marR="0"/>
            <a:r>
              <a:rPr lang="en-US" sz="1800" dirty="0" err="1">
                <a:solidFill>
                  <a:srgbClr val="000000"/>
                </a:solidFill>
                <a:effectLst/>
                <a:latin typeface="Courier New" panose="02070309020205020404" pitchFamily="49" charset="0"/>
              </a:rPr>
              <a:t>HAL_GPIO_WritePin</a:t>
            </a:r>
            <a:r>
              <a:rPr lang="en-US" sz="1800" dirty="0">
                <a:solidFill>
                  <a:srgbClr val="000000"/>
                </a:solidFill>
                <a:effectLst/>
                <a:latin typeface="Courier New" panose="02070309020205020404" pitchFamily="49" charset="0"/>
              </a:rPr>
              <a:t>(LEFT_MOTOR_IN1_PORT, LEFT_MOTOR_IN1_PIN, </a:t>
            </a:r>
            <a:r>
              <a:rPr lang="en-US" sz="1800" i="1" dirty="0">
                <a:solidFill>
                  <a:srgbClr val="0000C0"/>
                </a:solidFill>
                <a:effectLst/>
                <a:latin typeface="Courier New" panose="02070309020205020404" pitchFamily="49" charset="0"/>
              </a:rPr>
              <a:t>GPIO_PIN_RESET</a:t>
            </a:r>
            <a:r>
              <a:rPr lang="en-US" sz="1800" dirty="0">
                <a:solidFill>
                  <a:srgbClr val="000000"/>
                </a:solidFill>
                <a:effectLst/>
                <a:latin typeface="Courier New" panose="02070309020205020404" pitchFamily="49" charset="0"/>
              </a:rPr>
              <a:t>);</a:t>
            </a:r>
          </a:p>
          <a:p>
            <a:pPr marL="0" marR="0"/>
            <a:r>
              <a:rPr lang="en-US" sz="1800" dirty="0" err="1">
                <a:solidFill>
                  <a:srgbClr val="000000"/>
                </a:solidFill>
                <a:effectLst/>
                <a:latin typeface="Courier New" panose="02070309020205020404" pitchFamily="49" charset="0"/>
              </a:rPr>
              <a:t>HAL_GPIO_WritePin</a:t>
            </a:r>
            <a:r>
              <a:rPr lang="en-US" sz="1800" dirty="0">
                <a:solidFill>
                  <a:srgbClr val="000000"/>
                </a:solidFill>
                <a:effectLst/>
                <a:latin typeface="Courier New" panose="02070309020205020404" pitchFamily="49" charset="0"/>
              </a:rPr>
              <a:t>(LEFT_MOTOR_IN2_PORT, LEFT_MOTOR_IN2_PIN, </a:t>
            </a:r>
            <a:r>
              <a:rPr lang="en-US" sz="1800" i="1" dirty="0">
                <a:solidFill>
                  <a:srgbClr val="0000C0"/>
                </a:solidFill>
                <a:effectLst/>
                <a:latin typeface="Courier New" panose="02070309020205020404" pitchFamily="49" charset="0"/>
              </a:rPr>
              <a:t>GPIO_PIN_SET</a:t>
            </a:r>
            <a:r>
              <a:rPr lang="en-US" sz="1800" dirty="0">
                <a:solidFill>
                  <a:srgbClr val="000000"/>
                </a:solidFill>
                <a:effectLst/>
                <a:latin typeface="Courier New" panose="02070309020205020404" pitchFamily="49" charset="0"/>
              </a:rPr>
              <a:t>);</a:t>
            </a:r>
          </a:p>
          <a:p>
            <a:pPr marL="0" marR="0"/>
            <a:r>
              <a:rPr lang="en-US" sz="1800" dirty="0">
                <a:solidFill>
                  <a:srgbClr val="000000"/>
                </a:solidFill>
                <a:effectLst/>
                <a:latin typeface="Courier New" panose="02070309020205020404" pitchFamily="49" charset="0"/>
              </a:rPr>
              <a:t>} </a:t>
            </a:r>
            <a:r>
              <a:rPr lang="en-US" sz="1800" b="1" dirty="0">
                <a:solidFill>
                  <a:srgbClr val="7F0055"/>
                </a:solidFill>
                <a:effectLst/>
                <a:latin typeface="Courier New" panose="02070309020205020404" pitchFamily="49" charset="0"/>
              </a:rPr>
              <a:t>else</a:t>
            </a:r>
            <a:r>
              <a:rPr lang="en-US" sz="1800" dirty="0">
                <a:solidFill>
                  <a:srgbClr val="000000"/>
                </a:solidFill>
                <a:effectLst/>
                <a:latin typeface="Courier New" panose="02070309020205020404" pitchFamily="49" charset="0"/>
              </a:rPr>
              <a:t> {</a:t>
            </a:r>
          </a:p>
          <a:p>
            <a:pPr marL="0" marR="0"/>
            <a:r>
              <a:rPr lang="en-US" sz="1800" dirty="0">
                <a:solidFill>
                  <a:srgbClr val="3F7F5F"/>
                </a:solidFill>
                <a:effectLst/>
                <a:latin typeface="Courier New" panose="02070309020205020404" pitchFamily="49" charset="0"/>
              </a:rPr>
              <a:t>// Stop the motor: IN1 = LOW, IN2 = LOW</a:t>
            </a:r>
            <a:endParaRPr lang="en-US" sz="1800" dirty="0">
              <a:solidFill>
                <a:srgbClr val="000000"/>
              </a:solidFill>
              <a:effectLst/>
              <a:latin typeface="Courier New" panose="02070309020205020404" pitchFamily="49" charset="0"/>
            </a:endParaRPr>
          </a:p>
          <a:p>
            <a:pPr marL="0" marR="0"/>
            <a:r>
              <a:rPr lang="en-US" sz="1800" dirty="0" err="1">
                <a:solidFill>
                  <a:srgbClr val="000000"/>
                </a:solidFill>
                <a:effectLst/>
                <a:latin typeface="Courier New" panose="02070309020205020404" pitchFamily="49" charset="0"/>
              </a:rPr>
              <a:t>HAL_GPIO_WritePin</a:t>
            </a:r>
            <a:r>
              <a:rPr lang="en-US" sz="1800" dirty="0">
                <a:solidFill>
                  <a:srgbClr val="000000"/>
                </a:solidFill>
                <a:effectLst/>
                <a:latin typeface="Courier New" panose="02070309020205020404" pitchFamily="49" charset="0"/>
              </a:rPr>
              <a:t>(LEFT_MOTOR_IN1_PORT, LEFT_MOTOR_IN1_PIN, </a:t>
            </a:r>
            <a:r>
              <a:rPr lang="en-US" sz="1800" i="1" dirty="0">
                <a:solidFill>
                  <a:srgbClr val="0000C0"/>
                </a:solidFill>
                <a:effectLst/>
                <a:latin typeface="Courier New" panose="02070309020205020404" pitchFamily="49" charset="0"/>
              </a:rPr>
              <a:t>GPIO_PIN_RESET</a:t>
            </a:r>
            <a:r>
              <a:rPr lang="en-US" sz="1800" dirty="0">
                <a:solidFill>
                  <a:srgbClr val="000000"/>
                </a:solidFill>
                <a:effectLst/>
                <a:latin typeface="Courier New" panose="02070309020205020404" pitchFamily="49" charset="0"/>
              </a:rPr>
              <a:t>);</a:t>
            </a:r>
          </a:p>
          <a:p>
            <a:pPr marL="0" marR="0"/>
            <a:r>
              <a:rPr lang="en-US" sz="1800" dirty="0" err="1">
                <a:solidFill>
                  <a:srgbClr val="000000"/>
                </a:solidFill>
                <a:effectLst/>
                <a:latin typeface="Courier New" panose="02070309020205020404" pitchFamily="49" charset="0"/>
              </a:rPr>
              <a:t>HAL_GPIO_WritePin</a:t>
            </a:r>
            <a:r>
              <a:rPr lang="en-US" sz="1800" dirty="0">
                <a:solidFill>
                  <a:srgbClr val="000000"/>
                </a:solidFill>
                <a:effectLst/>
                <a:latin typeface="Courier New" panose="02070309020205020404" pitchFamily="49" charset="0"/>
              </a:rPr>
              <a:t>(LEFT_MOTOR_IN2_PORT, LEFT_MOTOR_IN2_PIN, </a:t>
            </a:r>
            <a:r>
              <a:rPr lang="en-US" sz="1800" i="1" dirty="0">
                <a:solidFill>
                  <a:srgbClr val="0000C0"/>
                </a:solidFill>
                <a:effectLst/>
                <a:latin typeface="Courier New" panose="02070309020205020404" pitchFamily="49" charset="0"/>
              </a:rPr>
              <a:t>GPIO_PIN_RESET</a:t>
            </a:r>
            <a:r>
              <a:rPr lang="en-US" sz="1800" dirty="0">
                <a:solidFill>
                  <a:srgbClr val="000000"/>
                </a:solidFill>
                <a:effectLst/>
                <a:latin typeface="Courier New" panose="02070309020205020404" pitchFamily="49" charset="0"/>
              </a:rPr>
              <a:t>);}</a:t>
            </a:r>
          </a:p>
        </p:txBody>
      </p:sp>
      <p:sp>
        <p:nvSpPr>
          <p:cNvPr id="53" name="Footer Placeholder 9">
            <a:extLst>
              <a:ext uri="{FF2B5EF4-FFF2-40B4-BE49-F238E27FC236}">
                <a16:creationId xmlns:a16="http://schemas.microsoft.com/office/drawing/2014/main" id="{F2771E2B-05ED-D515-9AFE-9E49209D5B76}"/>
              </a:ext>
            </a:extLst>
          </p:cNvPr>
          <p:cNvSpPr>
            <a:spLocks noGrp="1"/>
          </p:cNvSpPr>
          <p:nvPr>
            <p:ph type="ftr" sz="quarter" idx="24"/>
          </p:nvPr>
        </p:nvSpPr>
        <p:spPr>
          <a:xfrm>
            <a:off x="4038600" y="6356350"/>
            <a:ext cx="4114800" cy="365125"/>
          </a:xfrm>
        </p:spPr>
        <p:txBody>
          <a:bodyPr/>
          <a:lstStyle/>
          <a:p>
            <a:r>
              <a:rPr lang="en-US" dirty="0"/>
              <a:t>Presentation title</a:t>
            </a:r>
          </a:p>
        </p:txBody>
      </p:sp>
      <p:sp>
        <p:nvSpPr>
          <p:cNvPr id="54" name="Slide Number Placeholder 10">
            <a:extLst>
              <a:ext uri="{FF2B5EF4-FFF2-40B4-BE49-F238E27FC236}">
                <a16:creationId xmlns:a16="http://schemas.microsoft.com/office/drawing/2014/main" id="{E6E597D8-6B46-8989-37E6-BE180EFC9B01}"/>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48502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81B84-9AC3-B502-D486-DEC405161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4E2A7-12A0-4F0F-98D7-764156855F51}"/>
              </a:ext>
            </a:extLst>
          </p:cNvPr>
          <p:cNvSpPr>
            <a:spLocks noGrp="1"/>
          </p:cNvSpPr>
          <p:nvPr>
            <p:ph type="title"/>
          </p:nvPr>
        </p:nvSpPr>
        <p:spPr>
          <a:xfrm>
            <a:off x="1097279" y="457201"/>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68C0EA81-BC7A-EE9F-64F7-C99C3A5B0D2C}"/>
              </a:ext>
            </a:extLst>
          </p:cNvPr>
          <p:cNvSpPr>
            <a:spLocks noGrp="1"/>
          </p:cNvSpPr>
          <p:nvPr>
            <p:ph type="body" idx="1"/>
          </p:nvPr>
        </p:nvSpPr>
        <p:spPr>
          <a:xfrm>
            <a:off x="3059006" y="2484326"/>
            <a:ext cx="3205396" cy="619011"/>
          </a:xfrm>
        </p:spPr>
        <p:txBody>
          <a:bodyPr>
            <a:normAutofit fontScale="92500"/>
          </a:bodyPr>
          <a:lstStyle/>
          <a:p>
            <a:r>
              <a:rPr lang="en-US" dirty="0">
                <a:ea typeface="+mn-lt"/>
                <a:cs typeface="+mn-lt"/>
              </a:rPr>
              <a:t>DC Motor Working</a:t>
            </a:r>
          </a:p>
        </p:txBody>
      </p:sp>
      <p:sp>
        <p:nvSpPr>
          <p:cNvPr id="4" name="Content Placeholder 3">
            <a:extLst>
              <a:ext uri="{FF2B5EF4-FFF2-40B4-BE49-F238E27FC236}">
                <a16:creationId xmlns:a16="http://schemas.microsoft.com/office/drawing/2014/main" id="{37DF58A3-44F9-B6AA-ADD5-E9FF3A3A36CA}"/>
              </a:ext>
            </a:extLst>
          </p:cNvPr>
          <p:cNvSpPr>
            <a:spLocks noGrp="1"/>
          </p:cNvSpPr>
          <p:nvPr>
            <p:ph sz="half" idx="2"/>
          </p:nvPr>
        </p:nvSpPr>
        <p:spPr>
          <a:xfrm>
            <a:off x="3059006" y="3103337"/>
            <a:ext cx="6259655" cy="2827182"/>
          </a:xfrm>
        </p:spPr>
        <p:txBody>
          <a:bodyPr vert="horz" lIns="91440" tIns="45720" rIns="91440" bIns="45720" rtlCol="0" anchor="t">
            <a:normAutofit/>
          </a:bodyPr>
          <a:lstStyle/>
          <a:p>
            <a:r>
              <a:rPr lang="en-US" dirty="0">
                <a:ea typeface="+mj-lt"/>
                <a:cs typeface="+mj-lt"/>
              </a:rPr>
              <a:t>The DC motors control the movement of the robot.</a:t>
            </a:r>
            <a:endParaRPr lang="en-US" dirty="0"/>
          </a:p>
          <a:p>
            <a:r>
              <a:rPr lang="en-US" dirty="0">
                <a:ea typeface="+mj-lt"/>
                <a:cs typeface="+mj-lt"/>
              </a:rPr>
              <a:t>The speed of each motor is adjusted using Pulse Width Modulation (PWM).</a:t>
            </a:r>
            <a:endParaRPr lang="en-US" dirty="0"/>
          </a:p>
          <a:p>
            <a:r>
              <a:rPr lang="en-US" dirty="0">
                <a:ea typeface="+mj-lt"/>
                <a:cs typeface="+mj-lt"/>
              </a:rPr>
              <a:t>Higher PWM duty cycles → Faster motor speed.</a:t>
            </a:r>
            <a:endParaRPr lang="en-US" dirty="0"/>
          </a:p>
          <a:p>
            <a:r>
              <a:rPr lang="en-US" dirty="0">
                <a:ea typeface="+mj-lt"/>
                <a:cs typeface="+mj-lt"/>
              </a:rPr>
              <a:t>Lower PWM duty cycles → Slower motor speed.</a:t>
            </a:r>
            <a:endParaRPr lang="en-US" dirty="0"/>
          </a:p>
          <a:p>
            <a:endParaRPr lang="en-US" dirty="0"/>
          </a:p>
        </p:txBody>
      </p:sp>
      <p:sp>
        <p:nvSpPr>
          <p:cNvPr id="10" name="Footer Placeholder 9">
            <a:extLst>
              <a:ext uri="{FF2B5EF4-FFF2-40B4-BE49-F238E27FC236}">
                <a16:creationId xmlns:a16="http://schemas.microsoft.com/office/drawing/2014/main" id="{0D5D15B4-3B24-5F28-8651-921DA8F32CF6}"/>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9D7DDF3D-2C26-C9FB-A5F6-60F42F8DFE41}"/>
              </a:ext>
            </a:extLst>
          </p:cNvPr>
          <p:cNvSpPr>
            <a:spLocks noGrp="1"/>
          </p:cNvSpPr>
          <p:nvPr>
            <p:ph type="sldNum" sz="quarter" idx="12"/>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59320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77278-E884-862B-C47E-BB34B4CCB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27244-EB71-B863-F446-B8E270659414}"/>
              </a:ext>
            </a:extLst>
          </p:cNvPr>
          <p:cNvSpPr>
            <a:spLocks noGrp="1"/>
          </p:cNvSpPr>
          <p:nvPr>
            <p:ph type="title"/>
          </p:nvPr>
        </p:nvSpPr>
        <p:spPr>
          <a:xfrm>
            <a:off x="1097279" y="457201"/>
            <a:ext cx="9997440" cy="1662113"/>
          </a:xfrm>
        </p:spPr>
        <p:txBody>
          <a:bodyPr>
            <a:normAutofit/>
          </a:bodyPr>
          <a:lstStyle/>
          <a:p>
            <a:r>
              <a:rPr lang="en-US" dirty="0"/>
              <a:t>Final Demonstration</a:t>
            </a:r>
          </a:p>
        </p:txBody>
      </p:sp>
      <p:sp>
        <p:nvSpPr>
          <p:cNvPr id="10" name="Footer Placeholder 9">
            <a:extLst>
              <a:ext uri="{FF2B5EF4-FFF2-40B4-BE49-F238E27FC236}">
                <a16:creationId xmlns:a16="http://schemas.microsoft.com/office/drawing/2014/main" id="{CF92A80B-8011-B5DC-247D-8C09F7310535}"/>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CBE8410E-DDE0-9BFB-8CB0-BB35B1E3434E}"/>
              </a:ext>
            </a:extLst>
          </p:cNvPr>
          <p:cNvSpPr>
            <a:spLocks noGrp="1"/>
          </p:cNvSpPr>
          <p:nvPr>
            <p:ph type="sldNum" sz="quarter" idx="12"/>
          </p:nvPr>
        </p:nvSpPr>
        <p:spPr/>
        <p:txBody>
          <a:bodyPr/>
          <a:lstStyle/>
          <a:p>
            <a:fld id="{294A09A9-5501-47C1-A89A-A340965A2BE2}" type="slidenum">
              <a:rPr lang="en-US" smtClean="0"/>
              <a:pPr/>
              <a:t>16</a:t>
            </a:fld>
            <a:endParaRPr lang="en-US" dirty="0"/>
          </a:p>
        </p:txBody>
      </p:sp>
      <p:sp>
        <p:nvSpPr>
          <p:cNvPr id="16" name="Content Placeholder 15">
            <a:extLst>
              <a:ext uri="{FF2B5EF4-FFF2-40B4-BE49-F238E27FC236}">
                <a16:creationId xmlns:a16="http://schemas.microsoft.com/office/drawing/2014/main" id="{1438E670-4CA5-B488-14CC-57228D9729C8}"/>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63252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1" y="2631132"/>
            <a:ext cx="11118272" cy="1662546"/>
          </a:xfrm>
        </p:spPr>
        <p:txBody>
          <a:bodyPr/>
          <a:lstStyle/>
          <a:p>
            <a:r>
              <a:rPr lang="en-US" dirty="0"/>
              <a:t>Thank you</a:t>
            </a:r>
          </a:p>
        </p:txBody>
      </p:sp>
      <p:sp>
        <p:nvSpPr>
          <p:cNvPr id="5" name="Footer Placeholder 4">
            <a:extLst>
              <a:ext uri="{FF2B5EF4-FFF2-40B4-BE49-F238E27FC236}">
                <a16:creationId xmlns:a16="http://schemas.microsoft.com/office/drawing/2014/main" id="{F759E614-40E7-486F-BBB5-80C863AC6C86}"/>
              </a:ext>
            </a:extLst>
          </p:cNvPr>
          <p:cNvSpPr>
            <a:spLocks noGrp="1"/>
          </p:cNvSpPr>
          <p:nvPr>
            <p:ph type="ftr" sz="quarter" idx="12"/>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EDCA79AC-C897-45AD-8CB4-023E28E30EA1}"/>
              </a:ext>
            </a:extLst>
          </p:cNvPr>
          <p:cNvSpPr>
            <a:spLocks noGrp="1"/>
          </p:cNvSpPr>
          <p:nvPr>
            <p:ph type="sldNum" sz="quarter" idx="13"/>
          </p:nvPr>
        </p:nvSpPr>
        <p:spPr/>
        <p:txBody>
          <a:bodyPr/>
          <a:lstStyle/>
          <a:p>
            <a:fld id="{294A09A9-5501-47C1-A89A-A340965A2BE2}" type="slidenum">
              <a:rPr lang="en-US" smtClean="0"/>
              <a:t>17</a:t>
            </a:fld>
            <a:endParaRPr lang="en-US" dirty="0"/>
          </a:p>
        </p:txBody>
      </p:sp>
      <p:sp>
        <p:nvSpPr>
          <p:cNvPr id="8" name="Picture Placeholder 7">
            <a:extLst>
              <a:ext uri="{FF2B5EF4-FFF2-40B4-BE49-F238E27FC236}">
                <a16:creationId xmlns:a16="http://schemas.microsoft.com/office/drawing/2014/main" id="{0030EA2F-220F-F3D6-A6DB-20A141C31E52}"/>
              </a:ext>
            </a:extLst>
          </p:cNvPr>
          <p:cNvSpPr>
            <a:spLocks noGrp="1"/>
          </p:cNvSpPr>
          <p:nvPr>
            <p:ph type="pic" sz="quarter" idx="10"/>
          </p:nvPr>
        </p:nvSpPr>
        <p:spPr/>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erson serving food to a group of people&#10;&#10;AI-generated content may be incorrect.">
            <a:extLst>
              <a:ext uri="{FF2B5EF4-FFF2-40B4-BE49-F238E27FC236}">
                <a16:creationId xmlns:a16="http://schemas.microsoft.com/office/drawing/2014/main" id="{21C97B4D-AAFC-5CFD-06F5-C020932A05B5}"/>
              </a:ext>
            </a:extLst>
          </p:cNvPr>
          <p:cNvPicPr>
            <a:picLocks noGrp="1" noChangeAspect="1"/>
          </p:cNvPicPr>
          <p:nvPr>
            <p:ph type="pic" sz="quarter" idx="10"/>
          </p:nvPr>
        </p:nvPicPr>
        <p:blipFill>
          <a:blip r:embed="rId2"/>
          <a:srcRect r="5882"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Introduction</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solidFill>
                  <a:schemeClr val="tx1"/>
                </a:solidFill>
                <a:latin typeface="+mn-lt"/>
              </a:rPr>
              <a:t>In modern restaurant automation, robotic systems are being used to improve efficiency and service quality. Our project, LFR-based Food Serving Waiter, is designed to autonomously deliver food to customers using a Line Follower Robot (LFR) mechanism.</a:t>
            </a:r>
          </a:p>
          <a:p>
            <a:pPr indent="-228600">
              <a:buFont typeface="Arial" panose="020B0604020202020204" pitchFamily="34" charset="0"/>
              <a:buChar char="•"/>
            </a:pPr>
            <a:endParaRPr lang="en-US" sz="2000">
              <a:solidFill>
                <a:schemeClr val="tx1"/>
              </a:solidFill>
              <a:latin typeface="+mn-lt"/>
            </a:endParaRPr>
          </a:p>
        </p:txBody>
      </p:sp>
      <p:sp>
        <p:nvSpPr>
          <p:cNvPr id="5" name="Footer Placeholder 4">
            <a:extLst>
              <a:ext uri="{FF2B5EF4-FFF2-40B4-BE49-F238E27FC236}">
                <a16:creationId xmlns:a16="http://schemas.microsoft.com/office/drawing/2014/main" id="{1EC8DB68-2E92-404F-92DB-686F0759B3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kern="1200" cap="none">
                <a:solidFill>
                  <a:srgbClr val="FFFFFF"/>
                </a:solidFill>
                <a:latin typeface="Calibri" panose="020F0502020204030204"/>
                <a:ea typeface="+mn-ea"/>
                <a:cs typeface="+mn-cs"/>
              </a:rPr>
              <a:t>Presentation title</a:t>
            </a:r>
          </a:p>
        </p:txBody>
      </p:sp>
      <p:sp>
        <p:nvSpPr>
          <p:cNvPr id="6" name="Slide Number Placeholder 5">
            <a:extLst>
              <a:ext uri="{FF2B5EF4-FFF2-40B4-BE49-F238E27FC236}">
                <a16:creationId xmlns:a16="http://schemas.microsoft.com/office/drawing/2014/main" id="{B6F16CF0-2D6F-4308-84F3-0D90106EF453}"/>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Components</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640080" y="2872899"/>
            <a:ext cx="4243589" cy="3320668"/>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200">
                <a:solidFill>
                  <a:schemeClr val="tx1"/>
                </a:solidFill>
                <a:latin typeface="+mn-lt"/>
              </a:rPr>
              <a:t>STM32 Microcontroller</a:t>
            </a:r>
          </a:p>
          <a:p>
            <a:pPr indent="-228600">
              <a:lnSpc>
                <a:spcPct val="90000"/>
              </a:lnSpc>
              <a:buFont typeface="Arial" panose="020B0604020202020204" pitchFamily="34" charset="0"/>
              <a:buChar char="•"/>
            </a:pPr>
            <a:r>
              <a:rPr lang="en-US" sz="2200">
                <a:solidFill>
                  <a:schemeClr val="tx1"/>
                </a:solidFill>
                <a:latin typeface="Avenir Next LT Pro"/>
              </a:rPr>
              <a:t>DC Motor</a:t>
            </a:r>
          </a:p>
          <a:p>
            <a:pPr indent="-228600">
              <a:lnSpc>
                <a:spcPct val="90000"/>
              </a:lnSpc>
              <a:buFont typeface="Arial" panose="020B0604020202020204" pitchFamily="34" charset="0"/>
              <a:buChar char="•"/>
            </a:pPr>
            <a:r>
              <a:rPr lang="en-US" sz="2200">
                <a:solidFill>
                  <a:schemeClr val="tx1"/>
                </a:solidFill>
                <a:latin typeface="Avenir Next LT Pro"/>
              </a:rPr>
              <a:t>IR Sensor</a:t>
            </a:r>
          </a:p>
          <a:p>
            <a:pPr indent="-228600">
              <a:lnSpc>
                <a:spcPct val="90000"/>
              </a:lnSpc>
              <a:buFont typeface="Arial" panose="020B0604020202020204" pitchFamily="34" charset="0"/>
              <a:buChar char="•"/>
            </a:pPr>
            <a:r>
              <a:rPr lang="en-US" sz="2200" dirty="0">
                <a:solidFill>
                  <a:schemeClr val="tx1"/>
                </a:solidFill>
                <a:latin typeface="Avenir Next LT Pro"/>
              </a:rPr>
              <a:t>Motor Driver</a:t>
            </a:r>
          </a:p>
          <a:p>
            <a:pPr indent="-228600">
              <a:lnSpc>
                <a:spcPct val="90000"/>
              </a:lnSpc>
              <a:buFont typeface="Arial" panose="020B0604020202020204" pitchFamily="34" charset="0"/>
              <a:buChar char="•"/>
            </a:pPr>
            <a:r>
              <a:rPr lang="en-US" sz="2200">
                <a:solidFill>
                  <a:schemeClr val="tx1"/>
                </a:solidFill>
                <a:latin typeface="Avenir Next LT Pro"/>
              </a:rPr>
              <a:t>Jumper Wires</a:t>
            </a:r>
          </a:p>
          <a:p>
            <a:pPr indent="-228600">
              <a:lnSpc>
                <a:spcPct val="90000"/>
              </a:lnSpc>
              <a:buFont typeface="Arial" panose="020B0604020202020204" pitchFamily="34" charset="0"/>
              <a:buChar char="•"/>
            </a:pPr>
            <a:r>
              <a:rPr lang="en-US" sz="2200" dirty="0">
                <a:solidFill>
                  <a:schemeClr val="tx1"/>
                </a:solidFill>
                <a:latin typeface="Avenir Next LT Pro"/>
              </a:rPr>
              <a:t>Wheels</a:t>
            </a:r>
          </a:p>
        </p:txBody>
      </p:sp>
      <p:pic>
        <p:nvPicPr>
          <p:cNvPr id="8" name="Picture Placeholder 7">
            <a:extLst>
              <a:ext uri="{FF2B5EF4-FFF2-40B4-BE49-F238E27FC236}">
                <a16:creationId xmlns:a16="http://schemas.microsoft.com/office/drawing/2014/main" id="{B501175D-7910-19A1-080F-D7668D1FA24C}"/>
              </a:ext>
            </a:extLst>
          </p:cNvPr>
          <p:cNvPicPr>
            <a:picLocks noGrp="1" noChangeAspect="1"/>
          </p:cNvPicPr>
          <p:nvPr>
            <p:ph type="pic" sz="quarter" idx="10"/>
          </p:nvPr>
        </p:nvPicPr>
        <p:blipFill>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0E9DB856-36DA-450C-BBE3-B505DB80DCCD}"/>
              </a:ext>
            </a:extLst>
          </p:cNvPr>
          <p:cNvSpPr>
            <a:spLocks noGrp="1"/>
          </p:cNvSpPr>
          <p:nvPr>
            <p:ph type="ftr" sz="quarter" idx="12"/>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cap="none">
                <a:solidFill>
                  <a:srgbClr val="FFFFFF"/>
                </a:solidFill>
                <a:latin typeface="Calibri" panose="020F0502020204030204"/>
                <a:ea typeface="+mn-ea"/>
                <a:cs typeface="+mn-cs"/>
              </a:rPr>
              <a:t>Presentation title</a:t>
            </a:r>
          </a:p>
        </p:txBody>
      </p:sp>
      <p:sp>
        <p:nvSpPr>
          <p:cNvPr id="6" name="Slide Number Placeholder 5">
            <a:extLst>
              <a:ext uri="{FF2B5EF4-FFF2-40B4-BE49-F238E27FC236}">
                <a16:creationId xmlns:a16="http://schemas.microsoft.com/office/drawing/2014/main" id="{634A761C-7039-4C48-BCE5-1581B37826B8}"/>
              </a:ext>
            </a:extLst>
          </p:cNvPr>
          <p:cNvSpPr>
            <a:spLocks noGrp="1"/>
          </p:cNvSpPr>
          <p:nvPr>
            <p:ph type="sldNum" sz="quarter" idx="13"/>
          </p:nvPr>
        </p:nvSpPr>
        <p:spPr>
          <a:xfrm>
            <a:off x="10439400" y="6356350"/>
            <a:ext cx="914400" cy="365125"/>
          </a:xfrm>
        </p:spPr>
        <p:txBody>
          <a:bodyPr vert="horz" lIns="91440" tIns="45720" rIns="91440" bIns="45720" rtlCol="0" anchor="ctr">
            <a:normAutofit/>
          </a:bodyPr>
          <a:lstStyle/>
          <a:p>
            <a:pPr>
              <a:spcAft>
                <a:spcPts val="600"/>
              </a:spcAft>
              <a:defRPr/>
            </a:pPr>
            <a:fld id="{294A09A9-5501-47C1-A89A-A340965A2BE2}"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robot with green lights on wheels&#10;&#10;AI-generated content may be incorrect.">
            <a:extLst>
              <a:ext uri="{FF2B5EF4-FFF2-40B4-BE49-F238E27FC236}">
                <a16:creationId xmlns:a16="http://schemas.microsoft.com/office/drawing/2014/main" id="{23EB31CF-C801-EFAE-9144-9C1D81DC6CBA}"/>
              </a:ext>
            </a:extLst>
          </p:cNvPr>
          <p:cNvPicPr>
            <a:picLocks noGrp="1" noChangeAspect="1"/>
          </p:cNvPicPr>
          <p:nvPr>
            <p:ph type="pic" sz="quarter" idx="10"/>
          </p:nvPr>
        </p:nvPicPr>
        <p:blipFill>
          <a:blip r:embed="rId2"/>
          <a:srcRect b="5436"/>
          <a:stretch/>
        </p:blipFill>
        <p:spPr>
          <a:xfrm>
            <a:off x="2522358" y="10"/>
            <a:ext cx="9669642" cy="6857990"/>
          </a:xfrm>
          <a:prstGeom prst="rect">
            <a:avLst/>
          </a:prstGeom>
        </p:spPr>
      </p:pic>
      <p:sp>
        <p:nvSpPr>
          <p:cNvPr id="15" name="Rectangle 1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52228" y="743447"/>
            <a:ext cx="4045466" cy="1354542"/>
          </a:xfrm>
          <a:noFill/>
        </p:spPr>
        <p:txBody>
          <a:bodyPr vert="horz" lIns="91440" tIns="45720" rIns="91440" bIns="45720" rtlCol="0" anchor="b">
            <a:normAutofit fontScale="90000"/>
          </a:bodyPr>
          <a:lstStyle/>
          <a:p>
            <a:r>
              <a:rPr lang="en-US" sz="5200">
                <a:solidFill>
                  <a:schemeClr val="tx1"/>
                </a:solidFill>
              </a:rPr>
              <a:t>Working Principle</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52229" y="2106397"/>
            <a:ext cx="4045467" cy="4008156"/>
          </a:xfrm>
          <a:noFill/>
        </p:spPr>
        <p:txBody>
          <a:bodyPr vert="horz" lIns="91440" tIns="45720" rIns="91440" bIns="45720" rtlCol="0" anchor="t">
            <a:normAutofit/>
          </a:bodyPr>
          <a:lstStyle/>
          <a:p>
            <a:r>
              <a:rPr lang="en-US" dirty="0">
                <a:solidFill>
                  <a:schemeClr val="tx1"/>
                </a:solidFill>
                <a:ea typeface="+mj-lt"/>
                <a:cs typeface="+mj-lt"/>
              </a:rPr>
              <a:t>The robot is built using an STM32 microcontroller, IR sensors, and DC motors, ensuring smooth navigation and precise stopping at designated tables. The movement of the robot is controlled using Pulse Width Modulation (PWM), which adjusts the motor speed based on sensor feedback.</a:t>
            </a:r>
            <a:endParaRPr lang="en-US" dirty="0">
              <a:solidFill>
                <a:schemeClr val="tx1"/>
              </a:solidFill>
            </a:endParaRPr>
          </a:p>
        </p:txBody>
      </p:sp>
      <p:sp>
        <p:nvSpPr>
          <p:cNvPr id="5" name="Footer Placeholder 4">
            <a:extLst>
              <a:ext uri="{FF2B5EF4-FFF2-40B4-BE49-F238E27FC236}">
                <a16:creationId xmlns:a16="http://schemas.microsoft.com/office/drawing/2014/main" id="{84C8C656-CFD5-4338-8297-78599A48AD5B}"/>
              </a:ext>
            </a:extLst>
          </p:cNvPr>
          <p:cNvSpPr>
            <a:spLocks noGrp="1"/>
          </p:cNvSpPr>
          <p:nvPr>
            <p:ph type="ftr" sz="quarter" idx="12"/>
          </p:nvPr>
        </p:nvSpPr>
        <p:spPr>
          <a:xfrm>
            <a:off x="3187673" y="6356350"/>
            <a:ext cx="3615866" cy="365125"/>
          </a:xfrm>
        </p:spPr>
        <p:txBody>
          <a:bodyPr vert="horz" lIns="91440" tIns="45720" rIns="91440" bIns="45720" rtlCol="0" anchor="ctr">
            <a:normAutofit/>
          </a:bodyPr>
          <a:lstStyle/>
          <a:p>
            <a:pPr algn="r">
              <a:spcAft>
                <a:spcPts val="600"/>
              </a:spcAft>
              <a:defRPr/>
            </a:pPr>
            <a:r>
              <a:rPr lang="en-US" kern="1200" cap="none">
                <a:solidFill>
                  <a:srgbClr val="FFFFFF"/>
                </a:solidFill>
                <a:latin typeface="Calibri" panose="020F0502020204030204"/>
                <a:ea typeface="+mn-ea"/>
                <a:cs typeface="+mn-cs"/>
              </a:rPr>
              <a:t>Presentation title</a:t>
            </a:r>
          </a:p>
        </p:txBody>
      </p:sp>
      <p:sp>
        <p:nvSpPr>
          <p:cNvPr id="6" name="Slide Number Placeholder 5">
            <a:extLst>
              <a:ext uri="{FF2B5EF4-FFF2-40B4-BE49-F238E27FC236}">
                <a16:creationId xmlns:a16="http://schemas.microsoft.com/office/drawing/2014/main" id="{6C12D1DB-98A9-477C-8F80-806B56E5CF72}"/>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097279" y="457201"/>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1FB6990F-5DC9-9043-9232-F1297EA7F243}"/>
              </a:ext>
            </a:extLst>
          </p:cNvPr>
          <p:cNvSpPr>
            <a:spLocks noGrp="1"/>
          </p:cNvSpPr>
          <p:nvPr>
            <p:ph type="body" idx="1"/>
          </p:nvPr>
        </p:nvSpPr>
        <p:spPr>
          <a:xfrm>
            <a:off x="839789" y="2484326"/>
            <a:ext cx="3205396" cy="619011"/>
          </a:xfrm>
        </p:spPr>
        <p:txBody>
          <a:bodyPr/>
          <a:lstStyle/>
          <a:p>
            <a:r>
              <a:rPr lang="en-US">
                <a:ea typeface="+mn-lt"/>
                <a:cs typeface="+mn-lt"/>
              </a:rPr>
              <a:t>Sensor Reading</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sz="half" idx="2"/>
          </p:nvPr>
        </p:nvSpPr>
        <p:spPr>
          <a:xfrm>
            <a:off x="839789" y="3187458"/>
            <a:ext cx="3205396" cy="2827182"/>
          </a:xfrm>
        </p:spPr>
        <p:txBody>
          <a:bodyPr vert="horz" lIns="91440" tIns="45720" rIns="91440" bIns="45720" rtlCol="0" anchor="t">
            <a:normAutofit/>
          </a:bodyPr>
          <a:lstStyle/>
          <a:p>
            <a:r>
              <a:rPr lang="en-US">
                <a:ea typeface="+mj-lt"/>
                <a:cs typeface="+mj-lt"/>
              </a:rPr>
              <a:t>The IR sensors detect the black line and send data to the STM32.</a:t>
            </a:r>
            <a:endParaRPr lang="en-US"/>
          </a:p>
          <a:p>
            <a:r>
              <a:rPr lang="en-US">
                <a:ea typeface="+mj-lt"/>
                <a:cs typeface="+mj-lt"/>
              </a:rPr>
              <a:t>The sensor values determine whether the robot should move straight, turn left, or turn right.</a:t>
            </a:r>
            <a:endParaRPr lang="en-US"/>
          </a:p>
          <a:p>
            <a:endParaRPr lang="en-US" dirty="0"/>
          </a:p>
          <a:p>
            <a:endParaRPr lang="en-US" dirty="0"/>
          </a:p>
        </p:txBody>
      </p:sp>
      <p:sp>
        <p:nvSpPr>
          <p:cNvPr id="7" name="Text Placeholder 6">
            <a:extLst>
              <a:ext uri="{FF2B5EF4-FFF2-40B4-BE49-F238E27FC236}">
                <a16:creationId xmlns:a16="http://schemas.microsoft.com/office/drawing/2014/main" id="{9608CD15-85BD-DB4A-917B-4E7521F75CA4}"/>
              </a:ext>
            </a:extLst>
          </p:cNvPr>
          <p:cNvSpPr>
            <a:spLocks noGrp="1"/>
          </p:cNvSpPr>
          <p:nvPr>
            <p:ph type="body" sz="quarter" idx="3"/>
          </p:nvPr>
        </p:nvSpPr>
        <p:spPr>
          <a:xfrm>
            <a:off x="4550008" y="2484326"/>
            <a:ext cx="3221182" cy="619011"/>
          </a:xfrm>
        </p:spPr>
        <p:txBody>
          <a:bodyPr/>
          <a:lstStyle/>
          <a:p>
            <a:r>
              <a:rPr lang="en-US" dirty="0"/>
              <a:t>Code</a:t>
            </a: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sz="quarter" idx="4"/>
          </p:nvPr>
        </p:nvSpPr>
        <p:spPr>
          <a:xfrm>
            <a:off x="4550008" y="3187458"/>
            <a:ext cx="6804394" cy="2827182"/>
          </a:xfrm>
        </p:spPr>
        <p:txBody>
          <a:bodyPr vert="horz" lIns="91440" tIns="45720" rIns="91440" bIns="45720" rtlCol="0" anchor="t">
            <a:normAutofit fontScale="92500" lnSpcReduction="10000"/>
          </a:bodyPr>
          <a:lstStyle/>
          <a:p>
            <a:pPr>
              <a:buNone/>
            </a:pPr>
            <a:r>
              <a:rPr lang="en-US">
                <a:ea typeface="+mj-lt"/>
                <a:cs typeface="+mj-lt"/>
              </a:rPr>
              <a:t>if (</a:t>
            </a:r>
            <a:r>
              <a:rPr lang="en-US" err="1">
                <a:ea typeface="+mj-lt"/>
                <a:cs typeface="+mj-lt"/>
              </a:rPr>
              <a:t>left_sensor</a:t>
            </a:r>
            <a:r>
              <a:rPr lang="en-US">
                <a:ea typeface="+mj-lt"/>
                <a:cs typeface="+mj-lt"/>
              </a:rPr>
              <a:t> == BLACK &amp;&amp; right_sensor == WHITE) {</a:t>
            </a:r>
            <a:endParaRPr lang="en-US"/>
          </a:p>
          <a:p>
            <a:pPr>
              <a:buNone/>
            </a:pPr>
            <a:r>
              <a:rPr lang="en-US" dirty="0">
                <a:ea typeface="+mj-lt"/>
                <a:cs typeface="+mj-lt"/>
              </a:rPr>
              <a:t>    </a:t>
            </a:r>
            <a:r>
              <a:rPr lang="en-US" err="1">
                <a:ea typeface="+mj-lt"/>
                <a:cs typeface="+mj-lt"/>
              </a:rPr>
              <a:t>turnLeft</a:t>
            </a:r>
            <a:r>
              <a:rPr lang="en-US">
                <a:ea typeface="+mj-lt"/>
                <a:cs typeface="+mj-lt"/>
              </a:rPr>
              <a:t>();</a:t>
            </a:r>
            <a:endParaRPr lang="en-US"/>
          </a:p>
          <a:p>
            <a:pPr>
              <a:buNone/>
            </a:pPr>
            <a:r>
              <a:rPr lang="en-US">
                <a:ea typeface="+mj-lt"/>
                <a:cs typeface="+mj-lt"/>
              </a:rPr>
              <a:t>} else if (left_sensor == WHITE &amp;&amp; right_sensor == BLACK) {</a:t>
            </a:r>
            <a:endParaRPr lang="en-US"/>
          </a:p>
          <a:p>
            <a:pPr>
              <a:buNone/>
            </a:pPr>
            <a:r>
              <a:rPr lang="en-US" dirty="0">
                <a:ea typeface="+mj-lt"/>
                <a:cs typeface="+mj-lt"/>
              </a:rPr>
              <a:t>    </a:t>
            </a:r>
            <a:r>
              <a:rPr lang="en-US" err="1">
                <a:ea typeface="+mj-lt"/>
                <a:cs typeface="+mj-lt"/>
              </a:rPr>
              <a:t>turnRight</a:t>
            </a:r>
            <a:r>
              <a:rPr lang="en-US">
                <a:ea typeface="+mj-lt"/>
                <a:cs typeface="+mj-lt"/>
              </a:rPr>
              <a:t>();</a:t>
            </a:r>
            <a:endParaRPr lang="en-US"/>
          </a:p>
          <a:p>
            <a:pPr>
              <a:buNone/>
            </a:pPr>
            <a:r>
              <a:rPr lang="en-US" dirty="0">
                <a:ea typeface="+mj-lt"/>
                <a:cs typeface="+mj-lt"/>
              </a:rPr>
              <a:t>} else {</a:t>
            </a:r>
            <a:endParaRPr lang="en-US" dirty="0"/>
          </a:p>
          <a:p>
            <a:pPr>
              <a:buNone/>
            </a:pPr>
            <a:r>
              <a:rPr lang="en-US" dirty="0">
                <a:ea typeface="+mj-lt"/>
                <a:cs typeface="+mj-lt"/>
              </a:rPr>
              <a:t>    </a:t>
            </a:r>
            <a:r>
              <a:rPr lang="en-US" dirty="0" err="1">
                <a:ea typeface="+mj-lt"/>
                <a:cs typeface="+mj-lt"/>
              </a:rPr>
              <a:t>moveForward</a:t>
            </a:r>
            <a:r>
              <a:rPr lang="en-US" dirty="0">
                <a:ea typeface="+mj-lt"/>
                <a:cs typeface="+mj-lt"/>
              </a:rPr>
              <a:t>();</a:t>
            </a:r>
            <a:endParaRPr lang="en-US" dirty="0"/>
          </a:p>
          <a:p>
            <a:pPr>
              <a:buNone/>
            </a:pPr>
            <a:r>
              <a:rPr lang="en-US" dirty="0">
                <a:ea typeface="+mj-lt"/>
                <a:cs typeface="+mj-lt"/>
              </a:rPr>
              <a:t>}</a:t>
            </a:r>
            <a:endParaRPr lang="en-US" dirty="0"/>
          </a:p>
          <a:p>
            <a:pPr marL="0" indent="0">
              <a:buNone/>
            </a:pPr>
            <a:endParaRPr lang="en-US" dirty="0"/>
          </a:p>
          <a:p>
            <a:endParaRPr lang="en-US" dirty="0"/>
          </a:p>
          <a:p>
            <a:endParaRPr lang="en-US" dirty="0"/>
          </a:p>
        </p:txBody>
      </p:sp>
      <p:sp>
        <p:nvSpPr>
          <p:cNvPr id="8" name="Text Placeholder 7">
            <a:extLst>
              <a:ext uri="{FF2B5EF4-FFF2-40B4-BE49-F238E27FC236}">
                <a16:creationId xmlns:a16="http://schemas.microsoft.com/office/drawing/2014/main" id="{F4DDDE18-57BD-844A-8AB7-FFA372F31FB9}"/>
              </a:ext>
            </a:extLst>
          </p:cNvPr>
          <p:cNvSpPr>
            <a:spLocks noGrp="1"/>
          </p:cNvSpPr>
          <p:nvPr>
            <p:ph type="body" sz="quarter" idx="10"/>
          </p:nvPr>
        </p:nvSpPr>
        <p:spPr>
          <a:xfrm flipH="1">
            <a:off x="11451838" y="2484326"/>
            <a:ext cx="117103" cy="619011"/>
          </a:xfrm>
        </p:spPr>
        <p:txBody>
          <a:bodyPr/>
          <a:lstStyle/>
          <a:p>
            <a:endParaRPr lang="en-US" dirty="0"/>
          </a:p>
        </p:txBody>
      </p:sp>
      <p:sp>
        <p:nvSpPr>
          <p:cNvPr id="9" name="Content Placeholder 8">
            <a:extLst>
              <a:ext uri="{FF2B5EF4-FFF2-40B4-BE49-F238E27FC236}">
                <a16:creationId xmlns:a16="http://schemas.microsoft.com/office/drawing/2014/main" id="{E638C1D3-13E5-8E44-8AD1-D086D9AE2BB3}"/>
              </a:ext>
            </a:extLst>
          </p:cNvPr>
          <p:cNvSpPr>
            <a:spLocks noGrp="1"/>
          </p:cNvSpPr>
          <p:nvPr>
            <p:ph sz="quarter" idx="11"/>
          </p:nvPr>
        </p:nvSpPr>
        <p:spPr>
          <a:xfrm flipH="1">
            <a:off x="11451838" y="3187458"/>
            <a:ext cx="98960" cy="2827182"/>
          </a:xfrm>
        </p:spPr>
        <p:txBody>
          <a:bodyPr vert="horz" lIns="91440" tIns="45720" rIns="91440" bIns="45720" rtlCol="0" anchor="t">
            <a:normAutofit/>
          </a:bodyPr>
          <a:lstStyle/>
          <a:p>
            <a:endParaRPr lang="en-US" dirty="0"/>
          </a:p>
        </p:txBody>
      </p:sp>
      <p:sp>
        <p:nvSpPr>
          <p:cNvPr id="10" name="Footer Placeholder 9">
            <a:extLst>
              <a:ext uri="{FF2B5EF4-FFF2-40B4-BE49-F238E27FC236}">
                <a16:creationId xmlns:a16="http://schemas.microsoft.com/office/drawing/2014/main" id="{F06523BD-E76F-40D9-9A51-B01D3C099230}"/>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7525AACA-1DD4-4326-94A4-27CF98EB0747}"/>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
        <p:nvSpPr>
          <p:cNvPr id="12" name="Picture Placeholder 11">
            <a:extLst>
              <a:ext uri="{FF2B5EF4-FFF2-40B4-BE49-F238E27FC236}">
                <a16:creationId xmlns:a16="http://schemas.microsoft.com/office/drawing/2014/main" id="{DB08B996-EBA2-B6C3-D322-26F15F7751ED}"/>
              </a:ext>
            </a:extLst>
          </p:cNvPr>
          <p:cNvSpPr>
            <a:spLocks noGrp="1"/>
          </p:cNvSpPr>
          <p:nvPr>
            <p:ph type="pic" sz="quarter" idx="22"/>
          </p:nvPr>
        </p:nvSpPr>
        <p:spPr/>
      </p:sp>
    </p:spTree>
    <p:extLst>
      <p:ext uri="{BB962C8B-B14F-4D97-AF65-F5344CB8AC3E}">
        <p14:creationId xmlns:p14="http://schemas.microsoft.com/office/powerpoint/2010/main" val="272150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401E8-F3BE-B567-447B-420E4E21B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C1242-6115-EF55-8B4B-57E17A1EAD0F}"/>
              </a:ext>
            </a:extLst>
          </p:cNvPr>
          <p:cNvSpPr>
            <a:spLocks noGrp="1"/>
          </p:cNvSpPr>
          <p:nvPr>
            <p:ph type="title"/>
          </p:nvPr>
        </p:nvSpPr>
        <p:spPr>
          <a:xfrm>
            <a:off x="1097279" y="457201"/>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BC0A67D8-7ADF-8B1B-86A4-B8A8A41A1E64}"/>
              </a:ext>
            </a:extLst>
          </p:cNvPr>
          <p:cNvSpPr>
            <a:spLocks noGrp="1"/>
          </p:cNvSpPr>
          <p:nvPr>
            <p:ph type="body" idx="1"/>
          </p:nvPr>
        </p:nvSpPr>
        <p:spPr>
          <a:xfrm>
            <a:off x="839789" y="2484326"/>
            <a:ext cx="3205396" cy="619011"/>
          </a:xfrm>
        </p:spPr>
        <p:txBody>
          <a:bodyPr>
            <a:normAutofit fontScale="92500" lnSpcReduction="20000"/>
          </a:bodyPr>
          <a:lstStyle/>
          <a:p>
            <a:r>
              <a:rPr lang="en-US" dirty="0">
                <a:ea typeface="+mn-lt"/>
                <a:cs typeface="+mn-lt"/>
              </a:rPr>
              <a:t>Table Detection and Stopping</a:t>
            </a:r>
            <a:endParaRPr lang="en-US" dirty="0"/>
          </a:p>
        </p:txBody>
      </p:sp>
      <p:sp>
        <p:nvSpPr>
          <p:cNvPr id="4" name="Content Placeholder 3">
            <a:extLst>
              <a:ext uri="{FF2B5EF4-FFF2-40B4-BE49-F238E27FC236}">
                <a16:creationId xmlns:a16="http://schemas.microsoft.com/office/drawing/2014/main" id="{A7910281-F14D-17DF-F38F-2BA7993636E2}"/>
              </a:ext>
            </a:extLst>
          </p:cNvPr>
          <p:cNvSpPr>
            <a:spLocks noGrp="1"/>
          </p:cNvSpPr>
          <p:nvPr>
            <p:ph sz="half" idx="2"/>
          </p:nvPr>
        </p:nvSpPr>
        <p:spPr>
          <a:xfrm>
            <a:off x="839789" y="3187458"/>
            <a:ext cx="3205396" cy="2827182"/>
          </a:xfrm>
        </p:spPr>
        <p:txBody>
          <a:bodyPr vert="horz" lIns="91440" tIns="45720" rIns="91440" bIns="45720" rtlCol="0" anchor="t">
            <a:normAutofit lnSpcReduction="10000"/>
          </a:bodyPr>
          <a:lstStyle/>
          <a:p>
            <a:r>
              <a:rPr lang="en-US" dirty="0">
                <a:ea typeface="+mj-lt"/>
                <a:cs typeface="+mj-lt"/>
              </a:rPr>
              <a:t>When the table marker (or sensor trigger) is detected, the robot stops for 5 seconds.</a:t>
            </a:r>
          </a:p>
          <a:p>
            <a:r>
              <a:rPr lang="en-US" dirty="0">
                <a:ea typeface="+mj-lt"/>
                <a:cs typeface="+mj-lt"/>
              </a:rPr>
              <a:t>The </a:t>
            </a:r>
            <a:r>
              <a:rPr lang="en-US" dirty="0" err="1">
                <a:latin typeface="Consolas"/>
                <a:ea typeface="+mj-lt"/>
                <a:cs typeface="+mj-lt"/>
              </a:rPr>
              <a:t>HAL_Delay</a:t>
            </a:r>
            <a:r>
              <a:rPr lang="en-US" dirty="0">
                <a:latin typeface="Consolas"/>
                <a:ea typeface="+mj-lt"/>
                <a:cs typeface="+mj-lt"/>
              </a:rPr>
              <a:t>(5000);</a:t>
            </a:r>
            <a:r>
              <a:rPr lang="en-US" dirty="0">
                <a:ea typeface="+mj-lt"/>
                <a:cs typeface="+mj-lt"/>
              </a:rPr>
              <a:t> function is used to pause the movement before continuing.</a:t>
            </a:r>
          </a:p>
          <a:p>
            <a:endParaRPr lang="en-US" dirty="0"/>
          </a:p>
          <a:p>
            <a:endParaRPr lang="en-US" dirty="0"/>
          </a:p>
        </p:txBody>
      </p:sp>
      <p:sp>
        <p:nvSpPr>
          <p:cNvPr id="7" name="Text Placeholder 6">
            <a:extLst>
              <a:ext uri="{FF2B5EF4-FFF2-40B4-BE49-F238E27FC236}">
                <a16:creationId xmlns:a16="http://schemas.microsoft.com/office/drawing/2014/main" id="{FF426757-A959-D798-1B05-A5B1F9959C6B}"/>
              </a:ext>
            </a:extLst>
          </p:cNvPr>
          <p:cNvSpPr>
            <a:spLocks noGrp="1"/>
          </p:cNvSpPr>
          <p:nvPr>
            <p:ph type="body" sz="quarter" idx="3"/>
          </p:nvPr>
        </p:nvSpPr>
        <p:spPr>
          <a:xfrm>
            <a:off x="4550008" y="2484326"/>
            <a:ext cx="3221182" cy="619011"/>
          </a:xfrm>
        </p:spPr>
        <p:txBody>
          <a:bodyPr/>
          <a:lstStyle/>
          <a:p>
            <a:r>
              <a:rPr lang="en-US" dirty="0"/>
              <a:t>Code</a:t>
            </a:r>
          </a:p>
        </p:txBody>
      </p:sp>
      <p:sp>
        <p:nvSpPr>
          <p:cNvPr id="5" name="Content Placeholder 4">
            <a:extLst>
              <a:ext uri="{FF2B5EF4-FFF2-40B4-BE49-F238E27FC236}">
                <a16:creationId xmlns:a16="http://schemas.microsoft.com/office/drawing/2014/main" id="{629FA000-E72C-DDAF-FAE1-0217D417E861}"/>
              </a:ext>
            </a:extLst>
          </p:cNvPr>
          <p:cNvSpPr>
            <a:spLocks noGrp="1"/>
          </p:cNvSpPr>
          <p:nvPr>
            <p:ph sz="quarter" idx="4"/>
          </p:nvPr>
        </p:nvSpPr>
        <p:spPr>
          <a:xfrm>
            <a:off x="4550008" y="3187458"/>
            <a:ext cx="6804394" cy="2827182"/>
          </a:xfrm>
        </p:spPr>
        <p:txBody>
          <a:bodyPr vert="horz" lIns="91440" tIns="45720" rIns="91440" bIns="45720" rtlCol="0" anchor="t">
            <a:normAutofit/>
          </a:bodyPr>
          <a:lstStyle/>
          <a:p>
            <a:pPr>
              <a:buNone/>
            </a:pPr>
            <a:r>
              <a:rPr lang="en-US" dirty="0">
                <a:ea typeface="+mj-lt"/>
                <a:cs typeface="+mj-lt"/>
              </a:rPr>
              <a:t>if (</a:t>
            </a:r>
            <a:r>
              <a:rPr lang="en-US" dirty="0" err="1">
                <a:ea typeface="+mj-lt"/>
                <a:cs typeface="+mj-lt"/>
              </a:rPr>
              <a:t>table_sensor</a:t>
            </a:r>
            <a:r>
              <a:rPr lang="en-US" dirty="0">
                <a:ea typeface="+mj-lt"/>
                <a:cs typeface="+mj-lt"/>
              </a:rPr>
              <a:t> == DETECTED) {</a:t>
            </a:r>
          </a:p>
          <a:p>
            <a:pPr>
              <a:buNone/>
            </a:pPr>
            <a:r>
              <a:rPr lang="en-US" dirty="0">
                <a:ea typeface="+mj-lt"/>
                <a:cs typeface="+mj-lt"/>
              </a:rPr>
              <a:t>    </a:t>
            </a:r>
            <a:r>
              <a:rPr lang="en-US" dirty="0" err="1">
                <a:ea typeface="+mj-lt"/>
                <a:cs typeface="+mj-lt"/>
              </a:rPr>
              <a:t>stopMotors</a:t>
            </a:r>
            <a:r>
              <a:rPr lang="en-US" dirty="0">
                <a:ea typeface="+mj-lt"/>
                <a:cs typeface="+mj-lt"/>
              </a:rPr>
              <a:t>();</a:t>
            </a:r>
          </a:p>
          <a:p>
            <a:pPr>
              <a:buNone/>
            </a:pPr>
            <a:r>
              <a:rPr lang="en-US" dirty="0">
                <a:ea typeface="+mj-lt"/>
                <a:cs typeface="+mj-lt"/>
              </a:rPr>
              <a:t>    </a:t>
            </a:r>
            <a:r>
              <a:rPr lang="en-US" dirty="0" err="1">
                <a:ea typeface="+mj-lt"/>
                <a:cs typeface="+mj-lt"/>
              </a:rPr>
              <a:t>HAL_Delay</a:t>
            </a:r>
            <a:r>
              <a:rPr lang="en-US" dirty="0">
                <a:ea typeface="+mj-lt"/>
                <a:cs typeface="+mj-lt"/>
              </a:rPr>
              <a:t>(5000);  // Wait for 5 seconds</a:t>
            </a:r>
            <a:endParaRPr lang="en-US" dirty="0"/>
          </a:p>
          <a:p>
            <a:pPr>
              <a:buNone/>
            </a:pPr>
            <a:r>
              <a:rPr lang="en-US" dirty="0">
                <a:ea typeface="+mj-lt"/>
                <a:cs typeface="+mj-lt"/>
              </a:rPr>
              <a:t>    </a:t>
            </a:r>
            <a:r>
              <a:rPr lang="en-US" dirty="0" err="1">
                <a:ea typeface="+mj-lt"/>
                <a:cs typeface="+mj-lt"/>
              </a:rPr>
              <a:t>moveForward</a:t>
            </a:r>
            <a:r>
              <a:rPr lang="en-US" dirty="0">
                <a:ea typeface="+mj-lt"/>
                <a:cs typeface="+mj-lt"/>
              </a:rPr>
              <a:t>();</a:t>
            </a:r>
          </a:p>
          <a:p>
            <a:pPr>
              <a:buNone/>
            </a:pPr>
            <a:r>
              <a:rPr lang="en-US" dirty="0">
                <a:ea typeface="+mj-lt"/>
                <a:cs typeface="+mj-lt"/>
              </a:rPr>
              <a:t>}</a:t>
            </a:r>
          </a:p>
          <a:p>
            <a:pPr>
              <a:buNone/>
            </a:pPr>
            <a:endParaRPr lang="en-US" dirty="0"/>
          </a:p>
          <a:p>
            <a:pPr marL="0" indent="0">
              <a:buNone/>
            </a:pPr>
            <a:endParaRPr lang="en-US" dirty="0"/>
          </a:p>
          <a:p>
            <a:endParaRPr lang="en-US" dirty="0"/>
          </a:p>
          <a:p>
            <a:endParaRPr lang="en-US" dirty="0"/>
          </a:p>
        </p:txBody>
      </p:sp>
      <p:sp>
        <p:nvSpPr>
          <p:cNvPr id="10" name="Footer Placeholder 9">
            <a:extLst>
              <a:ext uri="{FF2B5EF4-FFF2-40B4-BE49-F238E27FC236}">
                <a16:creationId xmlns:a16="http://schemas.microsoft.com/office/drawing/2014/main" id="{DECF3B8C-474D-EB0B-1605-B7A53DF47373}"/>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4DC59254-6502-4AA4-7441-1F22B6F1201A}"/>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23633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1BAE-2D42-99EB-49B0-A0A87ED14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55734-8CEE-1296-FFB2-CE94A9A2BB91}"/>
              </a:ext>
            </a:extLst>
          </p:cNvPr>
          <p:cNvSpPr>
            <a:spLocks noGrp="1"/>
          </p:cNvSpPr>
          <p:nvPr>
            <p:ph type="title"/>
          </p:nvPr>
        </p:nvSpPr>
        <p:spPr>
          <a:xfrm>
            <a:off x="1097279" y="457201"/>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756C02A4-86B4-9B25-D51E-56B57C327F4C}"/>
              </a:ext>
            </a:extLst>
          </p:cNvPr>
          <p:cNvSpPr>
            <a:spLocks noGrp="1"/>
          </p:cNvSpPr>
          <p:nvPr>
            <p:ph type="body" idx="1"/>
          </p:nvPr>
        </p:nvSpPr>
        <p:spPr>
          <a:xfrm>
            <a:off x="839789" y="2484326"/>
            <a:ext cx="3205396" cy="619011"/>
          </a:xfrm>
        </p:spPr>
        <p:txBody>
          <a:bodyPr>
            <a:normAutofit fontScale="85000" lnSpcReduction="10000"/>
          </a:bodyPr>
          <a:lstStyle/>
          <a:p>
            <a:r>
              <a:rPr lang="en-US" dirty="0">
                <a:ea typeface="+mn-lt"/>
                <a:cs typeface="+mn-lt"/>
              </a:rPr>
              <a:t>PWM Generation for Motor Control</a:t>
            </a:r>
            <a:endParaRPr lang="en-US" dirty="0"/>
          </a:p>
        </p:txBody>
      </p:sp>
      <p:sp>
        <p:nvSpPr>
          <p:cNvPr id="4" name="Content Placeholder 3">
            <a:extLst>
              <a:ext uri="{FF2B5EF4-FFF2-40B4-BE49-F238E27FC236}">
                <a16:creationId xmlns:a16="http://schemas.microsoft.com/office/drawing/2014/main" id="{D4C5E29A-711F-0B4F-37AD-B6C084958391}"/>
              </a:ext>
            </a:extLst>
          </p:cNvPr>
          <p:cNvSpPr>
            <a:spLocks noGrp="1"/>
          </p:cNvSpPr>
          <p:nvPr>
            <p:ph sz="half" idx="2"/>
          </p:nvPr>
        </p:nvSpPr>
        <p:spPr>
          <a:xfrm>
            <a:off x="839789" y="3187458"/>
            <a:ext cx="3205396" cy="2827182"/>
          </a:xfrm>
        </p:spPr>
        <p:txBody>
          <a:bodyPr vert="horz" lIns="91440" tIns="45720" rIns="91440" bIns="45720" rtlCol="0" anchor="t">
            <a:normAutofit fontScale="92500" lnSpcReduction="10000"/>
          </a:bodyPr>
          <a:lstStyle/>
          <a:p>
            <a:r>
              <a:rPr lang="en-US" dirty="0">
                <a:ea typeface="+mj-lt"/>
                <a:cs typeface="+mj-lt"/>
              </a:rPr>
              <a:t>The STM32 uses PWM to regulate motor speed by changing the duty cycle of the signal. For PWM generation we are using Timer-3, Channel-1,2,3. Channel -1&amp;2 for the Right &amp; Left Motor and Channel-3 for additional Motor.</a:t>
            </a:r>
            <a:endParaRPr lang="en-US" dirty="0"/>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A2E28AE7-A846-F33C-4DF7-64C8E541FC13}"/>
              </a:ext>
            </a:extLst>
          </p:cNvPr>
          <p:cNvSpPr>
            <a:spLocks noGrp="1"/>
          </p:cNvSpPr>
          <p:nvPr>
            <p:ph type="body" sz="quarter" idx="3"/>
          </p:nvPr>
        </p:nvSpPr>
        <p:spPr>
          <a:xfrm>
            <a:off x="4550008" y="2397592"/>
            <a:ext cx="3515205" cy="619011"/>
          </a:xfrm>
        </p:spPr>
        <p:txBody>
          <a:bodyPr>
            <a:normAutofit fontScale="92500"/>
          </a:bodyPr>
          <a:lstStyle/>
          <a:p>
            <a:r>
              <a:rPr lang="en-US" dirty="0"/>
              <a:t>Code: For PWM start.</a:t>
            </a:r>
          </a:p>
        </p:txBody>
      </p:sp>
      <p:sp>
        <p:nvSpPr>
          <p:cNvPr id="5" name="Content Placeholder 4">
            <a:extLst>
              <a:ext uri="{FF2B5EF4-FFF2-40B4-BE49-F238E27FC236}">
                <a16:creationId xmlns:a16="http://schemas.microsoft.com/office/drawing/2014/main" id="{E92CE229-84DC-8ECB-86FA-90649FD1F34D}"/>
              </a:ext>
            </a:extLst>
          </p:cNvPr>
          <p:cNvSpPr>
            <a:spLocks noGrp="1"/>
          </p:cNvSpPr>
          <p:nvPr>
            <p:ph sz="quarter" idx="4"/>
          </p:nvPr>
        </p:nvSpPr>
        <p:spPr>
          <a:xfrm>
            <a:off x="4550008" y="3187458"/>
            <a:ext cx="6804394" cy="2827182"/>
          </a:xfrm>
        </p:spPr>
        <p:txBody>
          <a:bodyPr vert="horz" lIns="91440" tIns="45720" rIns="91440" bIns="45720" rtlCol="0" anchor="t">
            <a:normAutofit/>
          </a:bodyPr>
          <a:lstStyle/>
          <a:p>
            <a:pPr marL="0" marR="0"/>
            <a:r>
              <a:rPr lang="en-US" sz="1800" dirty="0" err="1">
                <a:solidFill>
                  <a:srgbClr val="000000"/>
                </a:solidFill>
                <a:effectLst/>
                <a:latin typeface="Courier New" panose="02070309020205020404" pitchFamily="49" charset="0"/>
              </a:rPr>
              <a:t>HAL_TIM_PWM_Start</a:t>
            </a:r>
            <a:r>
              <a:rPr lang="en-US" sz="1800" dirty="0">
                <a:solidFill>
                  <a:srgbClr val="000000"/>
                </a:solidFill>
                <a:effectLst/>
                <a:latin typeface="Courier New" panose="02070309020205020404" pitchFamily="49" charset="0"/>
              </a:rPr>
              <a:t>(&amp;htim3, TIM_CHANNEL_1);</a:t>
            </a:r>
          </a:p>
          <a:p>
            <a:pPr marL="0" marR="0"/>
            <a:r>
              <a:rPr lang="en-US" sz="1800" dirty="0" err="1">
                <a:solidFill>
                  <a:srgbClr val="000000"/>
                </a:solidFill>
                <a:effectLst/>
                <a:latin typeface="Courier New" panose="02070309020205020404" pitchFamily="49" charset="0"/>
              </a:rPr>
              <a:t>HAL_TIM_PWM_Start</a:t>
            </a:r>
            <a:r>
              <a:rPr lang="en-US" sz="1800" dirty="0">
                <a:solidFill>
                  <a:srgbClr val="000000"/>
                </a:solidFill>
                <a:effectLst/>
                <a:latin typeface="Courier New" panose="02070309020205020404" pitchFamily="49" charset="0"/>
              </a:rPr>
              <a:t>(&amp;htim3, TIM_CHANNEL_2);</a:t>
            </a:r>
          </a:p>
          <a:p>
            <a:pPr marL="0" marR="0"/>
            <a:r>
              <a:rPr lang="en-US" sz="1800" dirty="0" err="1">
                <a:solidFill>
                  <a:srgbClr val="000000"/>
                </a:solidFill>
                <a:effectLst/>
                <a:latin typeface="Courier New" panose="02070309020205020404" pitchFamily="49" charset="0"/>
              </a:rPr>
              <a:t>HAL_TIM_PWM_Start</a:t>
            </a:r>
            <a:r>
              <a:rPr lang="en-US" sz="1800" dirty="0">
                <a:solidFill>
                  <a:srgbClr val="000000"/>
                </a:solidFill>
                <a:effectLst/>
                <a:latin typeface="Courier New" panose="02070309020205020404" pitchFamily="49" charset="0"/>
              </a:rPr>
              <a:t>(&amp;htim3, TIM_CHANNEL_3);</a:t>
            </a:r>
          </a:p>
          <a:p>
            <a:pPr>
              <a:buNone/>
            </a:pPr>
            <a:endParaRPr lang="en-US" dirty="0"/>
          </a:p>
          <a:p>
            <a:pPr>
              <a:buNone/>
            </a:pPr>
            <a:endParaRPr lang="en-US" dirty="0"/>
          </a:p>
          <a:p>
            <a:pPr>
              <a:buNone/>
            </a:pPr>
            <a:endParaRPr lang="en-US" dirty="0"/>
          </a:p>
          <a:p>
            <a:pPr marL="0" indent="0">
              <a:buNone/>
            </a:pPr>
            <a:endParaRPr lang="en-US" dirty="0"/>
          </a:p>
          <a:p>
            <a:endParaRPr lang="en-US" dirty="0"/>
          </a:p>
          <a:p>
            <a:endParaRPr lang="en-US" dirty="0"/>
          </a:p>
        </p:txBody>
      </p:sp>
      <p:sp>
        <p:nvSpPr>
          <p:cNvPr id="10" name="Footer Placeholder 9">
            <a:extLst>
              <a:ext uri="{FF2B5EF4-FFF2-40B4-BE49-F238E27FC236}">
                <a16:creationId xmlns:a16="http://schemas.microsoft.com/office/drawing/2014/main" id="{F6E97810-10B6-0CE6-BF07-7D10307070FB}"/>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F6384F4F-1B8B-9DF2-4649-14AAAFD9DF07}"/>
              </a:ext>
            </a:extLst>
          </p:cNvPr>
          <p:cNvSpPr>
            <a:spLocks noGrp="1"/>
          </p:cNvSpPr>
          <p:nvPr>
            <p:ph type="sldNum" sz="quarter" idx="12"/>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81179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260DA-013D-F6B4-8AD9-259DEFE01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DFB8A-6031-8641-42B8-C58A5221CEC5}"/>
              </a:ext>
            </a:extLst>
          </p:cNvPr>
          <p:cNvSpPr>
            <a:spLocks noGrp="1"/>
          </p:cNvSpPr>
          <p:nvPr>
            <p:ph type="title"/>
          </p:nvPr>
        </p:nvSpPr>
        <p:spPr>
          <a:xfrm>
            <a:off x="1097279" y="457201"/>
            <a:ext cx="9997440" cy="1662113"/>
          </a:xfrm>
        </p:spPr>
        <p:txBody>
          <a:bodyPr>
            <a:normAutofit/>
          </a:bodyPr>
          <a:lstStyle/>
          <a:p>
            <a:r>
              <a:rPr lang="en-US"/>
              <a:t>Code Explanation</a:t>
            </a:r>
          </a:p>
        </p:txBody>
      </p:sp>
      <p:sp>
        <p:nvSpPr>
          <p:cNvPr id="3" name="Text Placeholder 2">
            <a:extLst>
              <a:ext uri="{FF2B5EF4-FFF2-40B4-BE49-F238E27FC236}">
                <a16:creationId xmlns:a16="http://schemas.microsoft.com/office/drawing/2014/main" id="{18CEA698-1E35-D92D-482C-89E28E713769}"/>
              </a:ext>
            </a:extLst>
          </p:cNvPr>
          <p:cNvSpPr>
            <a:spLocks noGrp="1"/>
          </p:cNvSpPr>
          <p:nvPr>
            <p:ph type="body" idx="1"/>
          </p:nvPr>
        </p:nvSpPr>
        <p:spPr>
          <a:xfrm>
            <a:off x="839789" y="2484326"/>
            <a:ext cx="3205396" cy="619011"/>
          </a:xfrm>
        </p:spPr>
        <p:txBody>
          <a:bodyPr>
            <a:normAutofit fontScale="85000" lnSpcReduction="10000"/>
          </a:bodyPr>
          <a:lstStyle/>
          <a:p>
            <a:r>
              <a:rPr lang="en-US" dirty="0">
                <a:ea typeface="+mn-lt"/>
                <a:cs typeface="+mn-lt"/>
              </a:rPr>
              <a:t>PWM Generation for Motor Control</a:t>
            </a:r>
            <a:endParaRPr lang="en-US" dirty="0"/>
          </a:p>
        </p:txBody>
      </p:sp>
      <p:sp>
        <p:nvSpPr>
          <p:cNvPr id="4" name="Content Placeholder 3">
            <a:extLst>
              <a:ext uri="{FF2B5EF4-FFF2-40B4-BE49-F238E27FC236}">
                <a16:creationId xmlns:a16="http://schemas.microsoft.com/office/drawing/2014/main" id="{AFCB11A5-00A7-837D-A804-971EDA1FF500}"/>
              </a:ext>
            </a:extLst>
          </p:cNvPr>
          <p:cNvSpPr>
            <a:spLocks noGrp="1"/>
          </p:cNvSpPr>
          <p:nvPr>
            <p:ph sz="half" idx="2"/>
          </p:nvPr>
        </p:nvSpPr>
        <p:spPr>
          <a:xfrm>
            <a:off x="839789" y="3187458"/>
            <a:ext cx="3205396" cy="2827182"/>
          </a:xfrm>
        </p:spPr>
        <p:txBody>
          <a:bodyPr vert="horz" lIns="91440" tIns="45720" rIns="91440" bIns="45720" rtlCol="0" anchor="t">
            <a:normAutofit/>
          </a:bodyPr>
          <a:lstStyle/>
          <a:p>
            <a:r>
              <a:rPr lang="en-US" dirty="0"/>
              <a:t>For the left and right motor speed control.</a:t>
            </a:r>
          </a:p>
        </p:txBody>
      </p:sp>
      <p:sp>
        <p:nvSpPr>
          <p:cNvPr id="7" name="Text Placeholder 6">
            <a:extLst>
              <a:ext uri="{FF2B5EF4-FFF2-40B4-BE49-F238E27FC236}">
                <a16:creationId xmlns:a16="http://schemas.microsoft.com/office/drawing/2014/main" id="{C5C6D8D4-8BEF-0022-A9E6-BE9A24DD5AE6}"/>
              </a:ext>
            </a:extLst>
          </p:cNvPr>
          <p:cNvSpPr>
            <a:spLocks noGrp="1"/>
          </p:cNvSpPr>
          <p:nvPr>
            <p:ph type="body" sz="quarter" idx="3"/>
          </p:nvPr>
        </p:nvSpPr>
        <p:spPr>
          <a:xfrm>
            <a:off x="4550008" y="2484326"/>
            <a:ext cx="3221182" cy="619011"/>
          </a:xfrm>
        </p:spPr>
        <p:txBody>
          <a:bodyPr/>
          <a:lstStyle/>
          <a:p>
            <a:r>
              <a:rPr lang="en-US" dirty="0"/>
              <a:t>Code</a:t>
            </a:r>
          </a:p>
        </p:txBody>
      </p:sp>
      <p:sp>
        <p:nvSpPr>
          <p:cNvPr id="5" name="Content Placeholder 4">
            <a:extLst>
              <a:ext uri="{FF2B5EF4-FFF2-40B4-BE49-F238E27FC236}">
                <a16:creationId xmlns:a16="http://schemas.microsoft.com/office/drawing/2014/main" id="{5349BE0F-7C5C-7031-00E5-CA0DBEB528DF}"/>
              </a:ext>
            </a:extLst>
          </p:cNvPr>
          <p:cNvSpPr>
            <a:spLocks noGrp="1"/>
          </p:cNvSpPr>
          <p:nvPr>
            <p:ph sz="quarter" idx="4"/>
          </p:nvPr>
        </p:nvSpPr>
        <p:spPr>
          <a:xfrm>
            <a:off x="4550008" y="3187458"/>
            <a:ext cx="6804394" cy="2827182"/>
          </a:xfrm>
        </p:spPr>
        <p:txBody>
          <a:bodyPr vert="horz" lIns="91440" tIns="45720" rIns="91440" bIns="45720" rtlCol="0" anchor="t">
            <a:normAutofit/>
          </a:bodyPr>
          <a:lstStyle/>
          <a:p>
            <a:pPr marL="0" marR="0"/>
            <a:r>
              <a:rPr lang="en-US" sz="1800" dirty="0">
                <a:solidFill>
                  <a:srgbClr val="000000"/>
                </a:solidFill>
                <a:effectLst/>
                <a:latin typeface="Courier New" panose="02070309020205020404" pitchFamily="49" charset="0"/>
              </a:rPr>
              <a:t>TIM3-&gt;CCR1 = 27000;</a:t>
            </a:r>
          </a:p>
          <a:p>
            <a:pPr marL="0" marR="0"/>
            <a:r>
              <a:rPr lang="en-US" sz="1800" dirty="0">
                <a:solidFill>
                  <a:srgbClr val="000000"/>
                </a:solidFill>
                <a:effectLst/>
                <a:latin typeface="Courier New" panose="02070309020205020404" pitchFamily="49" charset="0"/>
              </a:rPr>
              <a:t>TIM3-&gt;CCR2 = 27000;</a:t>
            </a:r>
          </a:p>
        </p:txBody>
      </p:sp>
      <p:sp>
        <p:nvSpPr>
          <p:cNvPr id="10" name="Footer Placeholder 9">
            <a:extLst>
              <a:ext uri="{FF2B5EF4-FFF2-40B4-BE49-F238E27FC236}">
                <a16:creationId xmlns:a16="http://schemas.microsoft.com/office/drawing/2014/main" id="{FE520775-D668-E7CB-BAEF-9D3D74EBC3FC}"/>
              </a:ext>
            </a:extLst>
          </p:cNvPr>
          <p:cNvSpPr>
            <a:spLocks noGrp="1"/>
          </p:cNvSpPr>
          <p:nvPr>
            <p:ph type="ftr" sz="quarter" idx="24"/>
          </p:nvPr>
        </p:nvSpPr>
        <p:spPr>
          <a:xfrm>
            <a:off x="4038600" y="6366624"/>
            <a:ext cx="4114800" cy="365125"/>
          </a:xfrm>
        </p:spPr>
        <p:txBody>
          <a:bodyPr/>
          <a:lstStyle/>
          <a:p>
            <a:r>
              <a:rPr lang="en-US" dirty="0"/>
              <a:t>Presentation title</a:t>
            </a:r>
          </a:p>
        </p:txBody>
      </p:sp>
      <p:sp>
        <p:nvSpPr>
          <p:cNvPr id="11" name="Slide Number Placeholder 10">
            <a:extLst>
              <a:ext uri="{FF2B5EF4-FFF2-40B4-BE49-F238E27FC236}">
                <a16:creationId xmlns:a16="http://schemas.microsoft.com/office/drawing/2014/main" id="{A00B1ECD-EDA4-B05E-059C-882D02A0AF1A}"/>
              </a:ext>
            </a:extLst>
          </p:cNvPr>
          <p:cNvSpPr>
            <a:spLocks noGrp="1"/>
          </p:cNvSpPr>
          <p:nvPr>
            <p:ph type="sldNum" sz="quarter" idx="12"/>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357711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EEB6-F9DD-E3E2-925A-BE3326FD2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F2DF5-1465-9E54-A759-651DE1F3CF3A}"/>
              </a:ext>
            </a:extLst>
          </p:cNvPr>
          <p:cNvSpPr>
            <a:spLocks noGrp="1"/>
          </p:cNvSpPr>
          <p:nvPr>
            <p:ph type="title"/>
          </p:nvPr>
        </p:nvSpPr>
        <p:spPr>
          <a:xfrm>
            <a:off x="1097280" y="154568"/>
            <a:ext cx="9997440" cy="1662113"/>
          </a:xfrm>
        </p:spPr>
        <p:txBody>
          <a:bodyPr>
            <a:normAutofit/>
          </a:bodyPr>
          <a:lstStyle/>
          <a:p>
            <a:r>
              <a:rPr lang="en-US" dirty="0"/>
              <a:t>Code Explanation</a:t>
            </a:r>
          </a:p>
        </p:txBody>
      </p:sp>
      <p:sp>
        <p:nvSpPr>
          <p:cNvPr id="3" name="Text Placeholder 2">
            <a:extLst>
              <a:ext uri="{FF2B5EF4-FFF2-40B4-BE49-F238E27FC236}">
                <a16:creationId xmlns:a16="http://schemas.microsoft.com/office/drawing/2014/main" id="{95303FC9-F699-2C8C-52F5-32ABEDF89CCD}"/>
              </a:ext>
            </a:extLst>
          </p:cNvPr>
          <p:cNvSpPr>
            <a:spLocks noGrp="1"/>
          </p:cNvSpPr>
          <p:nvPr>
            <p:ph type="body" idx="1"/>
          </p:nvPr>
        </p:nvSpPr>
        <p:spPr>
          <a:xfrm>
            <a:off x="833204" y="1909055"/>
            <a:ext cx="3205396" cy="619011"/>
          </a:xfrm>
        </p:spPr>
        <p:txBody>
          <a:bodyPr>
            <a:normAutofit fontScale="92500"/>
          </a:bodyPr>
          <a:lstStyle/>
          <a:p>
            <a:r>
              <a:rPr lang="en-US" dirty="0">
                <a:ea typeface="+mn-lt"/>
                <a:cs typeface="+mn-lt"/>
              </a:rPr>
              <a:t>IR Sensor Working</a:t>
            </a:r>
            <a:endParaRPr lang="en-US" dirty="0"/>
          </a:p>
        </p:txBody>
      </p:sp>
      <p:sp>
        <p:nvSpPr>
          <p:cNvPr id="4" name="Content Placeholder 3">
            <a:extLst>
              <a:ext uri="{FF2B5EF4-FFF2-40B4-BE49-F238E27FC236}">
                <a16:creationId xmlns:a16="http://schemas.microsoft.com/office/drawing/2014/main" id="{7FFA5F23-D4C9-8DAC-141D-CBE5FF0878AB}"/>
              </a:ext>
            </a:extLst>
          </p:cNvPr>
          <p:cNvSpPr>
            <a:spLocks noGrp="1"/>
          </p:cNvSpPr>
          <p:nvPr>
            <p:ph sz="half" idx="2"/>
          </p:nvPr>
        </p:nvSpPr>
        <p:spPr>
          <a:xfrm>
            <a:off x="839789" y="3187458"/>
            <a:ext cx="3205396" cy="2827182"/>
          </a:xfrm>
        </p:spPr>
        <p:txBody>
          <a:bodyPr vert="horz" lIns="91440" tIns="45720" rIns="91440" bIns="45720" rtlCol="0" anchor="t">
            <a:normAutofit fontScale="70000" lnSpcReduction="20000"/>
          </a:bodyPr>
          <a:lstStyle/>
          <a:p>
            <a:r>
              <a:rPr lang="en-US" dirty="0">
                <a:ea typeface="+mj-lt"/>
                <a:cs typeface="+mj-lt"/>
              </a:rPr>
              <a:t>The </a:t>
            </a:r>
            <a:r>
              <a:rPr lang="en-US" b="1" dirty="0">
                <a:ea typeface="+mj-lt"/>
                <a:cs typeface="+mj-lt"/>
              </a:rPr>
              <a:t>IR sensors</a:t>
            </a:r>
            <a:r>
              <a:rPr lang="en-US" dirty="0">
                <a:ea typeface="+mj-lt"/>
                <a:cs typeface="+mj-lt"/>
              </a:rPr>
              <a:t> are used to detect the black line on the surface.</a:t>
            </a:r>
          </a:p>
          <a:p>
            <a:r>
              <a:rPr lang="en-US" dirty="0">
                <a:ea typeface="+mj-lt"/>
                <a:cs typeface="+mj-lt"/>
              </a:rPr>
              <a:t>Each IR sensor consists of an IR LED and a photodiode. The IR LED emits infrared light, and the photodiode detects the reflection.</a:t>
            </a:r>
          </a:p>
          <a:p>
            <a:r>
              <a:rPr lang="en-US" dirty="0">
                <a:ea typeface="+mj-lt"/>
                <a:cs typeface="+mj-lt"/>
              </a:rPr>
              <a:t>A black surface absorbs IR light, giving a low output signal, while a white surface reflects IR light, giving a high output signal.</a:t>
            </a:r>
            <a:endParaRPr lang="en-US" dirty="0"/>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0C0CF78B-369E-6028-C1E2-40BCA73C92CB}"/>
              </a:ext>
            </a:extLst>
          </p:cNvPr>
          <p:cNvSpPr>
            <a:spLocks noGrp="1"/>
          </p:cNvSpPr>
          <p:nvPr>
            <p:ph type="body" sz="quarter" idx="3"/>
          </p:nvPr>
        </p:nvSpPr>
        <p:spPr>
          <a:xfrm>
            <a:off x="4150760" y="1883058"/>
            <a:ext cx="3620430" cy="619011"/>
          </a:xfrm>
        </p:spPr>
        <p:txBody>
          <a:bodyPr/>
          <a:lstStyle/>
          <a:p>
            <a:r>
              <a:rPr lang="en-US" dirty="0"/>
              <a:t>Code</a:t>
            </a:r>
          </a:p>
        </p:txBody>
      </p:sp>
      <p:sp>
        <p:nvSpPr>
          <p:cNvPr id="5" name="Content Placeholder 4">
            <a:extLst>
              <a:ext uri="{FF2B5EF4-FFF2-40B4-BE49-F238E27FC236}">
                <a16:creationId xmlns:a16="http://schemas.microsoft.com/office/drawing/2014/main" id="{5FC6BCFA-DAB3-B0A5-A752-86152B8D97E0}"/>
              </a:ext>
            </a:extLst>
          </p:cNvPr>
          <p:cNvSpPr>
            <a:spLocks noGrp="1"/>
          </p:cNvSpPr>
          <p:nvPr>
            <p:ph sz="quarter" idx="4"/>
          </p:nvPr>
        </p:nvSpPr>
        <p:spPr>
          <a:xfrm>
            <a:off x="4045185" y="2414427"/>
            <a:ext cx="7564613" cy="3600213"/>
          </a:xfrm>
        </p:spPr>
        <p:txBody>
          <a:bodyPr vert="horz" lIns="91440" tIns="45720" rIns="91440" bIns="45720" rtlCol="0" anchor="t">
            <a:normAutofit fontScale="77500" lnSpcReduction="20000"/>
          </a:bodyPr>
          <a:lstStyle/>
          <a:p>
            <a:pPr marL="0" marR="0"/>
            <a:r>
              <a:rPr lang="en-US" sz="1800" b="1" dirty="0">
                <a:solidFill>
                  <a:srgbClr val="7F0055"/>
                </a:solidFill>
                <a:effectLst/>
                <a:latin typeface="Courier New" panose="02070309020205020404" pitchFamily="49" charset="0"/>
              </a:rPr>
              <a:t>int</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rightIRSensorValue</a:t>
            </a:r>
            <a:r>
              <a:rPr lang="en-US" sz="1800" dirty="0">
                <a:solidFill>
                  <a:srgbClr val="000000"/>
                </a:solidFill>
                <a:effectLst/>
                <a:latin typeface="Courier New" panose="02070309020205020404" pitchFamily="49" charset="0"/>
              </a:rPr>
              <a:t> = </a:t>
            </a:r>
            <a:r>
              <a:rPr lang="en-US" sz="1800" dirty="0" err="1">
                <a:solidFill>
                  <a:srgbClr val="000000"/>
                </a:solidFill>
                <a:effectLst/>
                <a:latin typeface="Courier New" panose="02070309020205020404" pitchFamily="49" charset="0"/>
              </a:rPr>
              <a:t>HAL_GPIO_ReadPin</a:t>
            </a:r>
            <a:r>
              <a:rPr lang="en-US" sz="1800" dirty="0">
                <a:solidFill>
                  <a:srgbClr val="000000"/>
                </a:solidFill>
                <a:effectLst/>
                <a:latin typeface="Courier New" panose="02070309020205020404" pitchFamily="49" charset="0"/>
              </a:rPr>
              <a:t>(IR_SENSOR_RIGHT_PORT, IR_SENSOR_RIGHT_PIN);</a:t>
            </a:r>
          </a:p>
          <a:p>
            <a:pPr marL="0" marR="0"/>
            <a:r>
              <a:rPr lang="en-US" sz="1800" b="1" dirty="0">
                <a:solidFill>
                  <a:srgbClr val="7F0055"/>
                </a:solidFill>
                <a:effectLst/>
                <a:latin typeface="Courier New" panose="02070309020205020404" pitchFamily="49" charset="0"/>
              </a:rPr>
              <a:t>int</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leftIRSensorValue</a:t>
            </a:r>
            <a:r>
              <a:rPr lang="en-US" sz="1800" dirty="0">
                <a:solidFill>
                  <a:srgbClr val="000000"/>
                </a:solidFill>
                <a:effectLst/>
                <a:latin typeface="Courier New" panose="02070309020205020404" pitchFamily="49" charset="0"/>
              </a:rPr>
              <a:t> = </a:t>
            </a:r>
            <a:r>
              <a:rPr lang="en-US" sz="1800" dirty="0" err="1">
                <a:solidFill>
                  <a:srgbClr val="000000"/>
                </a:solidFill>
                <a:effectLst/>
                <a:latin typeface="Courier New" panose="02070309020205020404" pitchFamily="49" charset="0"/>
              </a:rPr>
              <a:t>HAL_GPIO_ReadPin</a:t>
            </a:r>
            <a:r>
              <a:rPr lang="en-US" sz="1800" dirty="0">
                <a:solidFill>
                  <a:srgbClr val="000000"/>
                </a:solidFill>
                <a:effectLst/>
                <a:latin typeface="Courier New" panose="02070309020205020404" pitchFamily="49" charset="0"/>
              </a:rPr>
              <a:t>(IR_SENSOR_LEFT_PORT,    IR_SENSOR_LEFT_PIN);</a:t>
            </a:r>
          </a:p>
          <a:p>
            <a:pPr marL="0" marR="0"/>
            <a:br>
              <a:rPr lang="en-US" sz="1800" dirty="0">
                <a:solidFill>
                  <a:srgbClr val="000000"/>
                </a:solidFill>
                <a:effectLst/>
                <a:latin typeface="Courier New" panose="02070309020205020404" pitchFamily="49" charset="0"/>
              </a:rPr>
            </a:br>
            <a:endParaRPr lang="en-US" sz="1800" dirty="0">
              <a:solidFill>
                <a:srgbClr val="000000"/>
              </a:solidFill>
              <a:effectLst/>
              <a:latin typeface="Courier New" panose="02070309020205020404" pitchFamily="49" charset="0"/>
            </a:endParaRPr>
          </a:p>
          <a:p>
            <a:pPr marL="0" marR="0"/>
            <a:r>
              <a:rPr lang="en-US" sz="1800" b="1" dirty="0">
                <a:solidFill>
                  <a:srgbClr val="7F0055"/>
                </a:solidFill>
                <a:effectLst/>
                <a:latin typeface="Courier New" panose="02070309020205020404" pitchFamily="49" charset="0"/>
              </a:rPr>
              <a:t>if</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rightIRSensorValue</a:t>
            </a:r>
            <a:r>
              <a:rPr lang="en-US" sz="1800" dirty="0">
                <a:solidFill>
                  <a:srgbClr val="000000"/>
                </a:solidFill>
                <a:effectLst/>
                <a:latin typeface="Courier New" panose="02070309020205020404" pitchFamily="49" charset="0"/>
              </a:rPr>
              <a:t> == </a:t>
            </a:r>
            <a:r>
              <a:rPr lang="en-US" sz="1800" i="1" dirty="0">
                <a:solidFill>
                  <a:srgbClr val="0000C0"/>
                </a:solidFill>
                <a:effectLst/>
                <a:latin typeface="Courier New" panose="02070309020205020404" pitchFamily="49" charset="0"/>
              </a:rPr>
              <a:t>GPIO_PIN_RESET</a:t>
            </a:r>
            <a:r>
              <a:rPr lang="en-US" sz="1800" dirty="0">
                <a:solidFill>
                  <a:srgbClr val="000000"/>
                </a:solidFill>
                <a:effectLst/>
                <a:latin typeface="Courier New" panose="02070309020205020404" pitchFamily="49" charset="0"/>
              </a:rPr>
              <a:t> &amp;&amp; </a:t>
            </a:r>
            <a:r>
              <a:rPr lang="en-US" sz="1800" dirty="0" err="1">
                <a:solidFill>
                  <a:srgbClr val="000000"/>
                </a:solidFill>
                <a:effectLst/>
                <a:latin typeface="Courier New" panose="02070309020205020404" pitchFamily="49" charset="0"/>
              </a:rPr>
              <a:t>leftIRSensorValue</a:t>
            </a:r>
            <a:r>
              <a:rPr lang="en-US" sz="1800" dirty="0">
                <a:solidFill>
                  <a:srgbClr val="000000"/>
                </a:solidFill>
                <a:effectLst/>
                <a:latin typeface="Courier New" panose="02070309020205020404" pitchFamily="49" charset="0"/>
              </a:rPr>
              <a:t> == </a:t>
            </a:r>
            <a:r>
              <a:rPr lang="en-US" sz="1800" i="1" dirty="0">
                <a:solidFill>
                  <a:srgbClr val="0000C0"/>
                </a:solidFill>
                <a:effectLst/>
                <a:latin typeface="Courier New" panose="02070309020205020404" pitchFamily="49" charset="0"/>
              </a:rPr>
              <a:t>GPIO_PIN_RESET</a:t>
            </a:r>
            <a:r>
              <a:rPr lang="en-US" sz="1800" dirty="0">
                <a:solidFill>
                  <a:srgbClr val="000000"/>
                </a:solidFill>
                <a:effectLst/>
                <a:latin typeface="Courier New" panose="02070309020205020404" pitchFamily="49" charset="0"/>
              </a:rPr>
              <a:t>) {</a:t>
            </a:r>
          </a:p>
          <a:p>
            <a:pPr marL="0" marR="0"/>
            <a:r>
              <a:rPr lang="en-US" sz="1800" dirty="0" err="1">
                <a:solidFill>
                  <a:srgbClr val="000000"/>
                </a:solidFill>
                <a:effectLst/>
                <a:latin typeface="Courier New" panose="02070309020205020404" pitchFamily="49" charset="0"/>
              </a:rPr>
              <a:t>rotateMotor</a:t>
            </a:r>
            <a:r>
              <a:rPr lang="en-US" sz="1800" dirty="0">
                <a:solidFill>
                  <a:srgbClr val="000000"/>
                </a:solidFill>
                <a:effectLst/>
                <a:latin typeface="Courier New" panose="02070309020205020404" pitchFamily="49" charset="0"/>
              </a:rPr>
              <a:t>(MOTOR_SPEED, MOTOR_SPEED);</a:t>
            </a:r>
          </a:p>
          <a:p>
            <a:pPr marL="0" marR="0"/>
            <a:r>
              <a:rPr lang="en-US" sz="1800" dirty="0">
                <a:solidFill>
                  <a:srgbClr val="000000"/>
                </a:solidFill>
                <a:effectLst/>
                <a:latin typeface="Courier New" panose="02070309020205020404" pitchFamily="49" charset="0"/>
              </a:rPr>
              <a:t>}</a:t>
            </a:r>
          </a:p>
          <a:p>
            <a:pPr marL="0" marR="0"/>
            <a:r>
              <a:rPr lang="en-US" sz="1800" b="1" dirty="0">
                <a:solidFill>
                  <a:srgbClr val="7F0055"/>
                </a:solidFill>
                <a:effectLst/>
                <a:latin typeface="Courier New" panose="02070309020205020404" pitchFamily="49" charset="0"/>
              </a:rPr>
              <a:t>else</a:t>
            </a:r>
            <a:r>
              <a:rPr lang="en-US" sz="1800" dirty="0">
                <a:solidFill>
                  <a:srgbClr val="000000"/>
                </a:solidFill>
                <a:effectLst/>
                <a:latin typeface="Courier New" panose="02070309020205020404" pitchFamily="49" charset="0"/>
              </a:rPr>
              <a:t> </a:t>
            </a:r>
            <a:r>
              <a:rPr lang="en-US" sz="1800" b="1" dirty="0">
                <a:solidFill>
                  <a:srgbClr val="7F0055"/>
                </a:solidFill>
                <a:effectLst/>
                <a:latin typeface="Courier New" panose="02070309020205020404" pitchFamily="49" charset="0"/>
              </a:rPr>
              <a:t>if</a:t>
            </a:r>
            <a:r>
              <a:rPr lang="en-US" sz="1800" dirty="0">
                <a:solidFill>
                  <a:srgbClr val="000000"/>
                </a:solidFill>
                <a:effectLst/>
                <a:latin typeface="Courier New" panose="02070309020205020404" pitchFamily="49" charset="0"/>
              </a:rPr>
              <a:t> (</a:t>
            </a:r>
            <a:r>
              <a:rPr lang="en-US" sz="1800" dirty="0" err="1">
                <a:solidFill>
                  <a:srgbClr val="000000"/>
                </a:solidFill>
                <a:effectLst/>
                <a:latin typeface="Courier New" panose="02070309020205020404" pitchFamily="49" charset="0"/>
              </a:rPr>
              <a:t>rightIRSensorValue</a:t>
            </a:r>
            <a:r>
              <a:rPr lang="en-US" sz="1800" dirty="0">
                <a:solidFill>
                  <a:srgbClr val="000000"/>
                </a:solidFill>
                <a:effectLst/>
                <a:latin typeface="Courier New" panose="02070309020205020404" pitchFamily="49" charset="0"/>
              </a:rPr>
              <a:t> == </a:t>
            </a:r>
            <a:r>
              <a:rPr lang="en-US" sz="1800" i="1" dirty="0">
                <a:solidFill>
                  <a:srgbClr val="0000C0"/>
                </a:solidFill>
                <a:effectLst/>
                <a:latin typeface="Courier New" panose="02070309020205020404" pitchFamily="49" charset="0"/>
              </a:rPr>
              <a:t>GPIO_PIN_SET</a:t>
            </a:r>
            <a:r>
              <a:rPr lang="en-US" sz="1800" dirty="0">
                <a:solidFill>
                  <a:srgbClr val="000000"/>
                </a:solidFill>
                <a:effectLst/>
                <a:latin typeface="Courier New" panose="02070309020205020404" pitchFamily="49" charset="0"/>
              </a:rPr>
              <a:t> &amp;&amp; </a:t>
            </a:r>
            <a:r>
              <a:rPr lang="en-US" sz="1800" dirty="0" err="1">
                <a:solidFill>
                  <a:srgbClr val="000000"/>
                </a:solidFill>
                <a:effectLst/>
                <a:latin typeface="Courier New" panose="02070309020205020404" pitchFamily="49" charset="0"/>
              </a:rPr>
              <a:t>leftIRSensorValue</a:t>
            </a:r>
            <a:r>
              <a:rPr lang="en-US" sz="1800" dirty="0">
                <a:solidFill>
                  <a:srgbClr val="000000"/>
                </a:solidFill>
                <a:effectLst/>
                <a:latin typeface="Courier New" panose="02070309020205020404" pitchFamily="49" charset="0"/>
              </a:rPr>
              <a:t> == </a:t>
            </a:r>
            <a:r>
              <a:rPr lang="en-US" sz="1800" i="1" dirty="0">
                <a:solidFill>
                  <a:srgbClr val="0000C0"/>
                </a:solidFill>
                <a:effectLst/>
                <a:latin typeface="Courier New" panose="02070309020205020404" pitchFamily="49" charset="0"/>
              </a:rPr>
              <a:t>GPIO_PIN_RESET</a:t>
            </a:r>
            <a:r>
              <a:rPr lang="en-US" sz="1800" dirty="0">
                <a:solidFill>
                  <a:srgbClr val="000000"/>
                </a:solidFill>
                <a:effectLst/>
                <a:latin typeface="Courier New" panose="02070309020205020404" pitchFamily="49" charset="0"/>
              </a:rPr>
              <a:t>) {</a:t>
            </a:r>
          </a:p>
          <a:p>
            <a:pPr marL="0" marR="0"/>
            <a:r>
              <a:rPr lang="en-US" sz="1800" dirty="0" err="1">
                <a:solidFill>
                  <a:srgbClr val="000000"/>
                </a:solidFill>
                <a:effectLst/>
                <a:latin typeface="Courier New" panose="02070309020205020404" pitchFamily="49" charset="0"/>
              </a:rPr>
              <a:t>rotateMotor</a:t>
            </a:r>
            <a:r>
              <a:rPr lang="en-US" sz="1800" dirty="0">
                <a:solidFill>
                  <a:srgbClr val="000000"/>
                </a:solidFill>
                <a:effectLst/>
                <a:latin typeface="Courier New" panose="02070309020205020404" pitchFamily="49" charset="0"/>
              </a:rPr>
              <a:t>(-MOTOR_SPEED, MOTOR_SPEED);</a:t>
            </a:r>
          </a:p>
          <a:p>
            <a:pPr marL="0" marR="0"/>
            <a:r>
              <a:rPr lang="en-US" sz="1800" dirty="0">
                <a:solidFill>
                  <a:srgbClr val="000000"/>
                </a:solidFill>
                <a:effectLst/>
                <a:latin typeface="Courier New" panose="02070309020205020404" pitchFamily="49" charset="0"/>
              </a:rPr>
              <a:t>}</a:t>
            </a:r>
          </a:p>
        </p:txBody>
      </p:sp>
      <p:sp>
        <p:nvSpPr>
          <p:cNvPr id="10" name="Footer Placeholder 9">
            <a:extLst>
              <a:ext uri="{FF2B5EF4-FFF2-40B4-BE49-F238E27FC236}">
                <a16:creationId xmlns:a16="http://schemas.microsoft.com/office/drawing/2014/main" id="{E7894D9B-D280-7BA2-B91A-D605606C22AB}"/>
              </a:ext>
            </a:extLst>
          </p:cNvPr>
          <p:cNvSpPr>
            <a:spLocks noGrp="1"/>
          </p:cNvSpPr>
          <p:nvPr>
            <p:ph type="ftr" sz="quarter" idx="24"/>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A67CB628-FCCB-50B5-B61F-2E3E6E153DF3}"/>
              </a:ext>
            </a:extLst>
          </p:cNvPr>
          <p:cNvSpPr>
            <a:spLocks noGrp="1"/>
          </p:cNvSpPr>
          <p:nvPr>
            <p:ph type="sldNum" sz="quarter" idx="12"/>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861011944"/>
      </p:ext>
    </p:extLst>
  </p:cSld>
  <p:clrMapOvr>
    <a:masterClrMapping/>
  </p:clrMapOvr>
</p:sld>
</file>

<file path=ppt/theme/theme1.xml><?xml version="1.0" encoding="utf-8"?>
<a:theme xmlns:a="http://schemas.openxmlformats.org/drawingml/2006/main" name="Office Theme">
  <a:themeElements>
    <a:clrScheme name="Dark Wood">
      <a:dk1>
        <a:srgbClr val="192A2E"/>
      </a:dk1>
      <a:lt1>
        <a:srgbClr val="FFFFFF"/>
      </a:lt1>
      <a:dk2>
        <a:srgbClr val="936959"/>
      </a:dk2>
      <a:lt2>
        <a:srgbClr val="576466"/>
      </a:lt2>
      <a:accent1>
        <a:srgbClr val="192A2E"/>
      </a:accent1>
      <a:accent2>
        <a:srgbClr val="41536D"/>
      </a:accent2>
      <a:accent3>
        <a:srgbClr val="7F3A33"/>
      </a:accent3>
      <a:accent4>
        <a:srgbClr val="B2714B"/>
      </a:accent4>
      <a:accent5>
        <a:srgbClr val="D5C9BD"/>
      </a:accent5>
      <a:accent6>
        <a:srgbClr val="8D9C95"/>
      </a:accent6>
      <a:hlink>
        <a:srgbClr val="EAEAEA"/>
      </a:hlink>
      <a:folHlink>
        <a:srgbClr val="954F72"/>
      </a:folHlink>
    </a:clrScheme>
    <a:fontScheme name="Dark Wood">
      <a:majorFont>
        <a:latin typeface="Bodoni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Wood Template_Win32_AP_v2" id="{4A984475-42AF-40E6-ADFA-BA6DFC106E2D}" vid="{8B4A6F8D-3A21-4D69-B1B3-990AD4F90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74EAC-0F1F-4A67-94B0-E87123EB427D}">
  <ds:schemaRefs>
    <ds:schemaRef ds:uri="http://schemas.microsoft.com/sharepoint/v3/contenttype/forms"/>
  </ds:schemaRefs>
</ds:datastoreItem>
</file>

<file path=customXml/itemProps2.xml><?xml version="1.0" encoding="utf-8"?>
<ds:datastoreItem xmlns:ds="http://schemas.openxmlformats.org/officeDocument/2006/customXml" ds:itemID="{59D67692-B761-42C6-BA0F-08CECBC69358}">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E5FD9174-11F4-4491-AA69-FF67D01E0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131</TotalTime>
  <Words>1356</Words>
  <Application>Microsoft Office PowerPoint</Application>
  <PresentationFormat>Widescreen</PresentationFormat>
  <Paragraphs>174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Bodoni MT</vt:lpstr>
      <vt:lpstr>Calibri</vt:lpstr>
      <vt:lpstr>Consolas</vt:lpstr>
      <vt:lpstr>Courier New</vt:lpstr>
      <vt:lpstr>Office Theme</vt:lpstr>
      <vt:lpstr>LFR Based Food Serving Waiter</vt:lpstr>
      <vt:lpstr>Introduction</vt:lpstr>
      <vt:lpstr>Components</vt:lpstr>
      <vt:lpstr>Working Principle</vt:lpstr>
      <vt:lpstr>Code Explanation</vt:lpstr>
      <vt:lpstr>Code Explanation</vt:lpstr>
      <vt:lpstr>Code Explanation</vt:lpstr>
      <vt:lpstr>Code Explanation</vt:lpstr>
      <vt:lpstr>Code Explanation</vt:lpstr>
      <vt:lpstr>PowerPoint Presentation</vt:lpstr>
      <vt:lpstr>Code Explanation</vt:lpstr>
      <vt:lpstr>Code Explanation</vt:lpstr>
      <vt:lpstr>Code Explanation</vt:lpstr>
      <vt:lpstr>Code Explanation</vt:lpstr>
      <vt:lpstr>Code Explanation</vt:lpstr>
      <vt:lpstr>Final Demonstration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Nissan Biswas</cp:lastModifiedBy>
  <cp:revision>215</cp:revision>
  <dcterms:created xsi:type="dcterms:W3CDTF">2025-02-12T09:00:39Z</dcterms:created>
  <dcterms:modified xsi:type="dcterms:W3CDTF">2025-02-12T14:46:30Z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