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74" r:id="rId7"/>
    <p:sldId id="275" r:id="rId8"/>
    <p:sldId id="261" r:id="rId9"/>
    <p:sldId id="276" r:id="rId10"/>
    <p:sldId id="277" r:id="rId11"/>
    <p:sldId id="262" r:id="rId12"/>
    <p:sldId id="279" r:id="rId13"/>
    <p:sldId id="263" r:id="rId14"/>
    <p:sldId id="280" r:id="rId15"/>
    <p:sldId id="281" r:id="rId16"/>
    <p:sldId id="264" r:id="rId17"/>
    <p:sldId id="282" r:id="rId18"/>
    <p:sldId id="283" r:id="rId19"/>
    <p:sldId id="265" r:id="rId20"/>
    <p:sldId id="284" r:id="rId21"/>
    <p:sldId id="266" r:id="rId22"/>
    <p:sldId id="267" r:id="rId23"/>
    <p:sldId id="285" r:id="rId24"/>
    <p:sldId id="268" r:id="rId25"/>
    <p:sldId id="286" r:id="rId26"/>
    <p:sldId id="269" r:id="rId27"/>
    <p:sldId id="270" r:id="rId28"/>
    <p:sldId id="271" r:id="rId29"/>
    <p:sldId id="272" r:id="rId30"/>
    <p:sldId id="27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12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C698D-61CE-490D-BE9E-9F9D489500C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158E0-919F-49C0-95D6-B5E2F395C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8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158E0-919F-49C0-95D6-B5E2F395C4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0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59DA4-1E21-EA2C-8099-ADBD75B29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269A7F-5D45-A382-D9B5-C7FF7F7D7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90EEA7-03D3-355A-CA21-963CBAAF8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13E62-78B4-4DDC-898A-FC03BEF0B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158E0-919F-49C0-95D6-B5E2F395C4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0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48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5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608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694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26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25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597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291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680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9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99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20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27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98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77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93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38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0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985" y="915337"/>
            <a:ext cx="8042030" cy="1303867"/>
          </a:xfrm>
        </p:spPr>
        <p:txBody>
          <a:bodyPr>
            <a:normAutofit/>
          </a:bodyPr>
          <a:lstStyle/>
          <a:p>
            <a:r>
              <a:rPr sz="4800" b="1" dirty="0"/>
              <a:t>Windows Shortcuts Mastery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/>
              <a:t>Save Time. Reduce Clicks. Work Smarter.</a:t>
            </a:r>
          </a:p>
          <a:p>
            <a:r>
              <a:rPr sz="2800" dirty="0"/>
              <a:t>Presented by </a:t>
            </a:r>
            <a:r>
              <a:rPr lang="en-US" sz="2800" dirty="0"/>
              <a:t>Marc Silver</a:t>
            </a:r>
            <a:endParaRPr sz="2800" dirty="0"/>
          </a:p>
        </p:txBody>
      </p:sp>
      <p:pic>
        <p:nvPicPr>
          <p:cNvPr id="4" name="Picture 3" descr="Output image">
            <a:extLst>
              <a:ext uri="{FF2B5EF4-FFF2-40B4-BE49-F238E27FC236}">
                <a16:creationId xmlns:a16="http://schemas.microsoft.com/office/drawing/2014/main" id="{0F7B7778-6847-8DE1-35D5-3EB6F8176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92" y="3644119"/>
            <a:ext cx="5943600" cy="245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F998EE-150A-C53B-3364-31312C399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DD027-498E-0375-C89E-D0DFB8460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4400" b="1" dirty="0"/>
              <a:t>Manage Windows Like a Pro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6557B-9AEB-24A4-C463-2159EEA00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3200" dirty="0"/>
              <a:t>• Win + ↑ / ↓: Maximize/Minimize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E649D-971E-C20C-3931-454E10917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25" y="3631623"/>
            <a:ext cx="7111350" cy="23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7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Ctrl Command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3200" dirty="0"/>
              <a:t>Visualize the Ctrl key highlighted on your keyboard.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6019B-B1AC-BFBB-02B3-DC4BF08E5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676633"/>
            <a:ext cx="7620000" cy="24763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3AED84-EA39-6065-DA4F-CD4363DC6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A28C-0B27-68EA-D3F2-C4846D325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Select. Copy. Paste.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55EF2-64AB-4C40-2076-8C6EF51A1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sz="3200" dirty="0"/>
              <a:t>Ctrl + A: Select All</a:t>
            </a:r>
          </a:p>
          <a:p>
            <a:r>
              <a:rPr sz="3200" dirty="0"/>
              <a:t>• Ctrl + C: Copy</a:t>
            </a:r>
            <a:endParaRPr lang="en-US" sz="3200" dirty="0"/>
          </a:p>
          <a:p>
            <a:r>
              <a:rPr sz="3200" dirty="0"/>
              <a:t>• Ctrl + X: Cut (X = Scissors)</a:t>
            </a:r>
            <a:endParaRPr lang="en-US" sz="3200" dirty="0"/>
          </a:p>
          <a:p>
            <a:r>
              <a:rPr sz="3200" dirty="0"/>
              <a:t>• Ctrl + V: Paste (V = Glue)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9ABDC-BEB3-8D72-E353-6009D373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1" y="3148612"/>
            <a:ext cx="7426960" cy="24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9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Select. Copy. Paste.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3200" dirty="0"/>
              <a:t>• Ctrl + C: Copy</a:t>
            </a:r>
            <a:endParaRPr lang="en-US" sz="3200" dirty="0"/>
          </a:p>
          <a:p>
            <a:pPr marL="0" indent="0">
              <a:buNone/>
            </a:pPr>
            <a:r>
              <a:rPr sz="3200" dirty="0"/>
              <a:t>• Ctrl + X: Cut (X = Scissors)</a:t>
            </a:r>
            <a:endParaRPr lang="en-US" sz="3200" dirty="0"/>
          </a:p>
          <a:p>
            <a:pPr marL="0" indent="0">
              <a:buNone/>
            </a:pPr>
            <a:r>
              <a:rPr sz="3200" dirty="0"/>
              <a:t>• Ctrl + V: Paste (V = Glue)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78B26-76B5-D65E-2D70-65D891714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3149334"/>
            <a:ext cx="7284720" cy="2367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66E27B-D04F-0993-D1B2-FEFF45E3C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28C9-A938-FCF2-E185-791E917DC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Select. Copy. Paste.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7BCCA-83DE-FF1C-7D70-C26E5106F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3200" dirty="0"/>
              <a:t>• Ctrl + X: Cut (X = Scissors)</a:t>
            </a:r>
            <a:endParaRPr lang="en-US" sz="3200" dirty="0"/>
          </a:p>
          <a:p>
            <a:pPr marL="0" indent="0">
              <a:buNone/>
            </a:pPr>
            <a:r>
              <a:rPr sz="3200" dirty="0"/>
              <a:t>• Ctrl + V: Paste (V = Glue)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229AA-A74C-C674-8F70-FCD28B087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9" y="3209596"/>
            <a:ext cx="7091680" cy="23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CCE625-C38F-4851-E1CE-19477A40F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C1D20-3EAA-6342-EE0C-BAE12C412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Select. Copy. Paste.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E4AEF-CD28-0BF3-2A20-A54D19055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3200" dirty="0"/>
              <a:t>• Ctrl + V: Paste (V = Glue)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7203D-7EBF-8ABE-C78C-C200609F7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" y="3235072"/>
            <a:ext cx="7447280" cy="242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Fix and Navigate Quickly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3200" dirty="0"/>
              <a:t>• Ctrl + Z: Undo (Zigzag mistakes)</a:t>
            </a:r>
          </a:p>
          <a:p>
            <a:r>
              <a:rPr sz="3200" dirty="0"/>
              <a:t>• Ctrl + Y: Redo</a:t>
            </a:r>
          </a:p>
          <a:p>
            <a:r>
              <a:rPr sz="3200" dirty="0"/>
              <a:t>• Ctrl + Arrows: Move by word (Jump words)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927A8-DA65-17DF-D1BD-4104BC8AE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3158295"/>
            <a:ext cx="7437120" cy="2416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E24B53-044B-308B-5A7A-F0E711BD5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C3DC-C542-B2E9-6524-86CE5D7E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Fix and Navigate Quickly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7B80F-9537-062D-AFA9-FFFC7AEFD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3200" dirty="0"/>
              <a:t>• Ctrl + Y: Redo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4EE41-6F10-0CAB-EE46-5F04E5B1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3234454"/>
            <a:ext cx="7426960" cy="241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6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AB96BE-6CC0-224F-2FDF-B240224AC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0FED0-D1B7-82C8-CBA8-5D18549C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Fix and Navigate Quickly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B427-B5A3-6561-AF36-BC9F5A199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3200" dirty="0"/>
              <a:t>• Ctrl + Arrows: Move by word (Jump words)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E459D-9FFB-8698-5D9D-22DC79C42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3144078"/>
            <a:ext cx="7467600" cy="242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Lock and Recall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3200" dirty="0"/>
              <a:t>•</a:t>
            </a:r>
            <a:r>
              <a:rPr dirty="0"/>
              <a:t> </a:t>
            </a:r>
            <a:r>
              <a:rPr sz="3200" dirty="0"/>
              <a:t>Win + L: Lock (L = Lock)</a:t>
            </a:r>
          </a:p>
          <a:p>
            <a:pPr marL="0" indent="0">
              <a:buNone/>
            </a:pPr>
            <a:endParaRPr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DB571-9FDE-C4C8-318C-F41C88580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3152993"/>
            <a:ext cx="7367760" cy="2394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Why Learn Shortcuts?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/>
              <a:t>The average worker wastes 64 hours/year on extra mouse clicks.</a:t>
            </a:r>
          </a:p>
          <a:p>
            <a:r>
              <a:rPr sz="2800" dirty="0"/>
              <a:t>Keyboard shortcuts save time and reduce strain.</a:t>
            </a:r>
          </a:p>
          <a:p>
            <a:endParaRPr sz="2800" dirty="0"/>
          </a:p>
          <a:p>
            <a:r>
              <a:rPr sz="2800" dirty="0"/>
              <a:t>🕒 64 Hours Saved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80CBC0-A6E6-9BF6-AE08-06049CB1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4BF39-92D7-AD99-E1A3-8DD7FB2B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Lock and 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71608-0D3F-5C1E-B376-99161D28E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3200" dirty="0"/>
              <a:t>• Win + V: Clipboard history (V = Vault)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AC61D-EFFB-56BB-7140-87AAA5F97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86" y="3203793"/>
            <a:ext cx="7305233" cy="237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5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Snap and 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3200" dirty="0"/>
              <a:t>• Win + Shift + S: Snipping Tool (S for Snip)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CC0DC-16E9-AA9E-4C12-13207BE66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10" y="3538316"/>
            <a:ext cx="7398469" cy="24043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Take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3200" dirty="0"/>
              <a:t>• Win + X: Power Menu (X marks expert)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38681-ED24-7F78-E75C-E2D0EACEA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00" y="3568796"/>
            <a:ext cx="7304679" cy="23738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61DE04-EB64-5566-6026-47F4A6F8D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C099-7714-6216-4F4C-33F638C1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Take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CF3BD-FC07-2AE9-29BA-5062FD79B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3200" dirty="0"/>
              <a:t>• Ctrl + Shift + Esc: Task Manager (Escape crashes!)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2E0A0-E492-C455-92FE-321C0FF28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64" y="3578956"/>
            <a:ext cx="7273415" cy="236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Name and Delete Smartly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3200" dirty="0"/>
              <a:t>• F2: Rename (Fix the name)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DDD0A-6467-44BC-CD33-89401E707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74" y="2594375"/>
            <a:ext cx="7429727" cy="241450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7CA7CF-7DEF-EE51-5095-C19CE8EB9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FD121-2206-BCD8-3509-E9E43CC8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Name and Delete Smartly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98EEE-C622-C1CC-06C5-0FFF8D245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2490135"/>
            <a:ext cx="6798736" cy="38192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sz="3200" dirty="0"/>
              <a:t>• Shift + Delete: Permanent delete (No undo!)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* Be Very Careful with this!</a:t>
            </a:r>
            <a:endParaRPr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7A576-14D2-7D07-7CD1-1DAF02C59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40" y="3345275"/>
            <a:ext cx="7463880" cy="242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1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Your No-Mouse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3200" dirty="0"/>
              <a:t>• Create a folder</a:t>
            </a:r>
          </a:p>
          <a:p>
            <a:pPr marL="0" indent="0">
              <a:buNone/>
            </a:pPr>
            <a:r>
              <a:rPr sz="3200" dirty="0"/>
              <a:t>• Rename it</a:t>
            </a:r>
            <a:endParaRPr lang="en-US" sz="3200" dirty="0"/>
          </a:p>
          <a:p>
            <a:pPr marL="0" indent="0">
              <a:buNone/>
            </a:pPr>
            <a:r>
              <a:rPr sz="3200" dirty="0"/>
              <a:t>• Open Task Manager</a:t>
            </a:r>
            <a:endParaRPr lang="en-US" sz="3200" dirty="0"/>
          </a:p>
          <a:p>
            <a:pPr marL="0" indent="0">
              <a:buNone/>
            </a:pPr>
            <a:r>
              <a:rPr sz="3200" dirty="0"/>
              <a:t>• Return to Desktop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Practice 5 Shortcuts Per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3600" dirty="0"/>
              <a:t>• </a:t>
            </a:r>
            <a:r>
              <a:rPr sz="3200" dirty="0"/>
              <a:t>Start small</a:t>
            </a:r>
          </a:p>
          <a:p>
            <a:pPr marL="0" indent="0">
              <a:buNone/>
            </a:pPr>
            <a:r>
              <a:rPr sz="3200" dirty="0"/>
              <a:t>• Build muscle memory</a:t>
            </a:r>
          </a:p>
          <a:p>
            <a:pPr marL="0" indent="0">
              <a:buNone/>
            </a:pPr>
            <a:r>
              <a:rPr sz="3200" dirty="0"/>
              <a:t>• Become a power user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Your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3200" dirty="0"/>
              <a:t>• Printable cheat sheet</a:t>
            </a:r>
          </a:p>
          <a:p>
            <a:pPr marL="0" indent="0">
              <a:buNone/>
            </a:pPr>
            <a:r>
              <a:rPr sz="3200" dirty="0"/>
              <a:t>• Online resources</a:t>
            </a:r>
          </a:p>
          <a:p>
            <a:pPr marL="0" indent="0">
              <a:buNone/>
            </a:pPr>
            <a:r>
              <a:rPr sz="3200" dirty="0"/>
              <a:t>• Microsoft’s official shortcut list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3200" dirty="0"/>
              <a:t>Open the floor for participant questions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How We’ll 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3200" dirty="0"/>
              <a:t>• Basics to advanced</a:t>
            </a:r>
          </a:p>
          <a:p>
            <a:pPr marL="0" indent="0">
              <a:buNone/>
            </a:pPr>
            <a:r>
              <a:rPr sz="3200" dirty="0"/>
              <a:t>• Easy memory tricks</a:t>
            </a:r>
          </a:p>
          <a:p>
            <a:pPr marL="0" indent="0">
              <a:buNone/>
            </a:pPr>
            <a:r>
              <a:rPr sz="3200" dirty="0"/>
              <a:t>• Practice = Muscle memory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sz="3200" dirty="0"/>
              <a:t>• Practice daily</a:t>
            </a:r>
          </a:p>
          <a:p>
            <a:pPr marL="0" indent="0">
              <a:buNone/>
            </a:pPr>
            <a:r>
              <a:rPr sz="3200" dirty="0"/>
              <a:t>• Distribute reference cards</a:t>
            </a:r>
            <a:endParaRPr lang="en-US" sz="3200" dirty="0"/>
          </a:p>
          <a:p>
            <a:pPr marL="0" indent="0">
              <a:buNone/>
            </a:pPr>
            <a:r>
              <a:rPr sz="3200" dirty="0"/>
              <a:t>• Contact info for follow-up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I hope this has been interesting and informative.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dirty="0"/>
              <a:t>Meet Your New Best Friend: Windows Key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90135"/>
            <a:ext cx="7061201" cy="3444997"/>
          </a:xfrm>
        </p:spPr>
        <p:txBody>
          <a:bodyPr>
            <a:normAutofit/>
          </a:bodyPr>
          <a:lstStyle/>
          <a:p>
            <a:r>
              <a:rPr sz="3200" dirty="0"/>
              <a:t>Visualize the Windows key glowing on your keyboard.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490C3-C19E-EB44-17A7-91395609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170" y="3429000"/>
            <a:ext cx="4571999" cy="304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Everyday Essentials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sz="3200" dirty="0"/>
              <a:t>Win: Start Menu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4CD313-492B-2B79-FE48-B28799DD2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12" y="3429000"/>
            <a:ext cx="7372975" cy="23960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14CE96-969C-CF65-AFD2-5DF29C9B5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207F8-DC2C-7421-B62B-8FD1FA35A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Everyday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1D01C-E0FE-83C2-5180-20DC67E11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3200" dirty="0"/>
              <a:t>• Win + E: File Explorer (E for Explorer)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AC443-1596-E0AF-8650-902182D49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15" y="3225955"/>
            <a:ext cx="7397262" cy="240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D0498F-193D-3DAC-5CB8-E37D05ED4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B690C-8D67-F28E-5611-00471261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400" b="1" dirty="0"/>
              <a:t>Everyday 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AEDB6-3099-70AF-83D0-C4945E076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3200" dirty="0"/>
              <a:t>• Win + D: Show Desktop (D for Desktop)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EC491E-0096-C75F-8134-618DA43D9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92" y="3687377"/>
            <a:ext cx="6916615" cy="224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1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4400" b="1" dirty="0"/>
              <a:t>Manage Windows Like a Pro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3200" dirty="0"/>
              <a:t>• Alt + Tab: Switch apps (Cycle tabs)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1298EB-DBF7-7523-8A02-173829DD9B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983" b="90604"/>
          <a:stretch/>
        </p:blipFill>
        <p:spPr>
          <a:xfrm>
            <a:off x="967154" y="3428999"/>
            <a:ext cx="7309338" cy="28596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DB804-2407-073E-73AB-110F4D747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44D32-6084-CA42-26F0-CABEF03E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4400" b="1" dirty="0"/>
              <a:t>Manage Windows Like a Pro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539D6-915F-F8C8-6C16-DCA1C806E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3200" dirty="0"/>
              <a:t>• Win + ← / →: Snap left/right (Arrow points direction)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E2603-D275-EFE3-1352-5FB79A850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99" y="3820605"/>
            <a:ext cx="7111350" cy="23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999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125</TotalTime>
  <Words>549</Words>
  <Application>Microsoft Office PowerPoint</Application>
  <PresentationFormat>On-screen Show (4:3)</PresentationFormat>
  <Paragraphs>92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Garamond</vt:lpstr>
      <vt:lpstr>Organic</vt:lpstr>
      <vt:lpstr>Windows Shortcuts Mastery</vt:lpstr>
      <vt:lpstr>Why Learn Shortcuts?</vt:lpstr>
      <vt:lpstr>How We’ll Learn</vt:lpstr>
      <vt:lpstr>Meet Your New Best Friend: Windows Key</vt:lpstr>
      <vt:lpstr>Everyday Essentials</vt:lpstr>
      <vt:lpstr>Everyday Essentials</vt:lpstr>
      <vt:lpstr>Everyday Essentials</vt:lpstr>
      <vt:lpstr>Manage Windows Like a Pro</vt:lpstr>
      <vt:lpstr>Manage Windows Like a Pro</vt:lpstr>
      <vt:lpstr>Manage Windows Like a Pro</vt:lpstr>
      <vt:lpstr>Ctrl Command Center</vt:lpstr>
      <vt:lpstr>Select. Copy. Paste.</vt:lpstr>
      <vt:lpstr>Select. Copy. Paste.</vt:lpstr>
      <vt:lpstr>Select. Copy. Paste.</vt:lpstr>
      <vt:lpstr>Select. Copy. Paste.</vt:lpstr>
      <vt:lpstr>Fix and Navigate Quickly</vt:lpstr>
      <vt:lpstr>Fix and Navigate Quickly</vt:lpstr>
      <vt:lpstr>Fix and Navigate Quickly</vt:lpstr>
      <vt:lpstr>Lock and Recall</vt:lpstr>
      <vt:lpstr>Lock and Recall</vt:lpstr>
      <vt:lpstr>Snap and Share</vt:lpstr>
      <vt:lpstr>Take Control</vt:lpstr>
      <vt:lpstr>Take Control</vt:lpstr>
      <vt:lpstr>Name and Delete Smartly</vt:lpstr>
      <vt:lpstr>Name and Delete Smartly</vt:lpstr>
      <vt:lpstr>Your No-Mouse Mission</vt:lpstr>
      <vt:lpstr>Practice 5 Shortcuts Per Week</vt:lpstr>
      <vt:lpstr>Your Next Steps</vt:lpstr>
      <vt:lpstr>Questions?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Marc Silver</dc:creator>
  <cp:keywords/>
  <dc:description>generated using python-pptx</dc:description>
  <cp:lastModifiedBy>Marc Silver</cp:lastModifiedBy>
  <cp:revision>30</cp:revision>
  <dcterms:created xsi:type="dcterms:W3CDTF">2013-01-27T09:14:16Z</dcterms:created>
  <dcterms:modified xsi:type="dcterms:W3CDTF">2025-05-12T05:02:28Z</dcterms:modified>
  <cp:category/>
</cp:coreProperties>
</file>