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8" r:id="rId4"/>
    <p:sldId id="258" r:id="rId5"/>
    <p:sldId id="265" r:id="rId6"/>
    <p:sldId id="266" r:id="rId7"/>
    <p:sldId id="264" r:id="rId8"/>
    <p:sldId id="267" r:id="rId9"/>
    <p:sldId id="263" r:id="rId10"/>
    <p:sldId id="269" r:id="rId11"/>
    <p:sldId id="270" r:id="rId12"/>
    <p:sldId id="261" r:id="rId13"/>
    <p:sldId id="262" r:id="rId14"/>
    <p:sldId id="260" r:id="rId15"/>
    <p:sldId id="259" r:id="rId16"/>
    <p:sldId id="271" r:id="rId17"/>
    <p:sldId id="274" r:id="rId18"/>
    <p:sldId id="278" r:id="rId19"/>
    <p:sldId id="273" r:id="rId20"/>
    <p:sldId id="272" r:id="rId21"/>
    <p:sldId id="277" r:id="rId22"/>
    <p:sldId id="276"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F978A1-E707-4664-BC24-0CD030215DB8}" v="60" dt="2024-04-03T00:37:37.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showGuides="1">
      <p:cViewPr varScale="1">
        <p:scale>
          <a:sx n="82" d="100"/>
          <a:sy n="82" d="100"/>
        </p:scale>
        <p:origin x="816" y="84"/>
      </p:cViewPr>
      <p:guideLst>
        <p:guide orient="horz" pos="2160"/>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Silver" userId="5483e828a1166d9a" providerId="LiveId" clId="{16F978A1-E707-4664-BC24-0CD030215DB8}"/>
    <pc:docChg chg="undo custSel addSld modSld sldOrd">
      <pc:chgData name="Marc Silver" userId="5483e828a1166d9a" providerId="LiveId" clId="{16F978A1-E707-4664-BC24-0CD030215DB8}" dt="2024-04-03T00:38:38.685" v="944" actId="14100"/>
      <pc:docMkLst>
        <pc:docMk/>
      </pc:docMkLst>
      <pc:sldChg chg="addSp delSp modSp mod setBg addAnim setClrOvrMap">
        <pc:chgData name="Marc Silver" userId="5483e828a1166d9a" providerId="LiveId" clId="{16F978A1-E707-4664-BC24-0CD030215DB8}" dt="2024-04-03T00:37:48.062" v="943" actId="14100"/>
        <pc:sldMkLst>
          <pc:docMk/>
          <pc:sldMk cId="3557556582" sldId="256"/>
        </pc:sldMkLst>
        <pc:spChg chg="mod ord">
          <ac:chgData name="Marc Silver" userId="5483e828a1166d9a" providerId="LiveId" clId="{16F978A1-E707-4664-BC24-0CD030215DB8}" dt="2024-04-03T00:37:48.062" v="943" actId="14100"/>
          <ac:spMkLst>
            <pc:docMk/>
            <pc:sldMk cId="3557556582" sldId="256"/>
            <ac:spMk id="2" creationId="{22157018-C953-92EC-6FCA-0EF80B9CCC9D}"/>
          </ac:spMkLst>
        </pc:spChg>
        <pc:spChg chg="add del">
          <ac:chgData name="Marc Silver" userId="5483e828a1166d9a" providerId="LiveId" clId="{16F978A1-E707-4664-BC24-0CD030215DB8}" dt="2024-04-03T00:36:59.024" v="933" actId="26606"/>
          <ac:spMkLst>
            <pc:docMk/>
            <pc:sldMk cId="3557556582" sldId="256"/>
            <ac:spMk id="9" creationId="{657F69E0-C4B0-4BEC-A689-4F8D877F05D4}"/>
          </ac:spMkLst>
        </pc:spChg>
        <pc:spChg chg="add del">
          <ac:chgData name="Marc Silver" userId="5483e828a1166d9a" providerId="LiveId" clId="{16F978A1-E707-4664-BC24-0CD030215DB8}" dt="2024-04-03T00:36:59.024" v="933" actId="26606"/>
          <ac:spMkLst>
            <pc:docMk/>
            <pc:sldMk cId="3557556582" sldId="256"/>
            <ac:spMk id="11" creationId="{9F6380B4-6A1C-481E-8408-B4E6C75B9B81}"/>
          </ac:spMkLst>
        </pc:spChg>
        <pc:spChg chg="add">
          <ac:chgData name="Marc Silver" userId="5483e828a1166d9a" providerId="LiveId" clId="{16F978A1-E707-4664-BC24-0CD030215DB8}" dt="2024-04-03T00:36:59.024" v="933" actId="26606"/>
          <ac:spMkLst>
            <pc:docMk/>
            <pc:sldMk cId="3557556582" sldId="256"/>
            <ac:spMk id="16" creationId="{71B2258F-86CA-4D4D-8270-BC05FCDEBFB3}"/>
          </ac:spMkLst>
        </pc:spChg>
        <pc:picChg chg="add mod">
          <ac:chgData name="Marc Silver" userId="5483e828a1166d9a" providerId="LiveId" clId="{16F978A1-E707-4664-BC24-0CD030215DB8}" dt="2024-04-03T00:36:59.024" v="933" actId="26606"/>
          <ac:picMkLst>
            <pc:docMk/>
            <pc:sldMk cId="3557556582" sldId="256"/>
            <ac:picMk id="4" creationId="{28626B03-BEAD-E4DC-33C4-355033E6FFCD}"/>
          </ac:picMkLst>
        </pc:picChg>
      </pc:sldChg>
      <pc:sldChg chg="addSp modSp mod setBg">
        <pc:chgData name="Marc Silver" userId="5483e828a1166d9a" providerId="LiveId" clId="{16F978A1-E707-4664-BC24-0CD030215DB8}" dt="2024-04-03T00:38:38.685" v="944" actId="14100"/>
        <pc:sldMkLst>
          <pc:docMk/>
          <pc:sldMk cId="4080337352" sldId="257"/>
        </pc:sldMkLst>
        <pc:spChg chg="mod">
          <ac:chgData name="Marc Silver" userId="5483e828a1166d9a" providerId="LiveId" clId="{16F978A1-E707-4664-BC24-0CD030215DB8}" dt="2024-04-02T22:42:36.060" v="57" actId="113"/>
          <ac:spMkLst>
            <pc:docMk/>
            <pc:sldMk cId="4080337352" sldId="257"/>
            <ac:spMk id="2" creationId="{C2E41894-6B06-1C68-6537-DDBA3F99ECC6}"/>
          </ac:spMkLst>
        </pc:spChg>
        <pc:spChg chg="mod">
          <ac:chgData name="Marc Silver" userId="5483e828a1166d9a" providerId="LiveId" clId="{16F978A1-E707-4664-BC24-0CD030215DB8}" dt="2024-04-02T22:42:17.944" v="55" actId="27636"/>
          <ac:spMkLst>
            <pc:docMk/>
            <pc:sldMk cId="4080337352" sldId="257"/>
            <ac:spMk id="3" creationId="{D96762B4-2773-8590-4DE7-075C29922836}"/>
          </ac:spMkLst>
        </pc:spChg>
        <pc:picChg chg="add mod">
          <ac:chgData name="Marc Silver" userId="5483e828a1166d9a" providerId="LiveId" clId="{16F978A1-E707-4664-BC24-0CD030215DB8}" dt="2024-04-03T00:38:38.685" v="944" actId="14100"/>
          <ac:picMkLst>
            <pc:docMk/>
            <pc:sldMk cId="4080337352" sldId="257"/>
            <ac:picMk id="5" creationId="{12AA87FD-30F0-6905-30AD-E4D9A32563D2}"/>
          </ac:picMkLst>
        </pc:picChg>
      </pc:sldChg>
      <pc:sldChg chg="addSp modSp mod setBg">
        <pc:chgData name="Marc Silver" userId="5483e828a1166d9a" providerId="LiveId" clId="{16F978A1-E707-4664-BC24-0CD030215DB8}" dt="2024-04-02T23:09:34.704" v="255"/>
        <pc:sldMkLst>
          <pc:docMk/>
          <pc:sldMk cId="1179577703" sldId="258"/>
        </pc:sldMkLst>
        <pc:spChg chg="mod">
          <ac:chgData name="Marc Silver" userId="5483e828a1166d9a" providerId="LiveId" clId="{16F978A1-E707-4664-BC24-0CD030215DB8}" dt="2024-04-02T22:45:09.201" v="73" actId="6549"/>
          <ac:spMkLst>
            <pc:docMk/>
            <pc:sldMk cId="1179577703" sldId="258"/>
            <ac:spMk id="3" creationId="{8B18EC91-6923-13EC-5685-1E0EE7E3D12A}"/>
          </ac:spMkLst>
        </pc:spChg>
        <pc:picChg chg="add mod">
          <ac:chgData name="Marc Silver" userId="5483e828a1166d9a" providerId="LiveId" clId="{16F978A1-E707-4664-BC24-0CD030215DB8}" dt="2024-04-02T22:44:01.639" v="62" actId="1076"/>
          <ac:picMkLst>
            <pc:docMk/>
            <pc:sldMk cId="1179577703" sldId="258"/>
            <ac:picMk id="5" creationId="{786D6D73-074D-1B68-B1A1-122D25ABF874}"/>
          </ac:picMkLst>
        </pc:picChg>
      </pc:sldChg>
      <pc:sldChg chg="addSp modSp mod setBg">
        <pc:chgData name="Marc Silver" userId="5483e828a1166d9a" providerId="LiveId" clId="{16F978A1-E707-4664-BC24-0CD030215DB8}" dt="2024-04-02T23:49:57.952" v="547" actId="20577"/>
        <pc:sldMkLst>
          <pc:docMk/>
          <pc:sldMk cId="1871418582" sldId="259"/>
        </pc:sldMkLst>
        <pc:spChg chg="mod">
          <ac:chgData name="Marc Silver" userId="5483e828a1166d9a" providerId="LiveId" clId="{16F978A1-E707-4664-BC24-0CD030215DB8}" dt="2024-04-02T23:47:34.327" v="475" actId="1076"/>
          <ac:spMkLst>
            <pc:docMk/>
            <pc:sldMk cId="1871418582" sldId="259"/>
            <ac:spMk id="2" creationId="{235E6C50-1597-636B-113F-266A077D7EFF}"/>
          </ac:spMkLst>
        </pc:spChg>
        <pc:spChg chg="mod">
          <ac:chgData name="Marc Silver" userId="5483e828a1166d9a" providerId="LiveId" clId="{16F978A1-E707-4664-BC24-0CD030215DB8}" dt="2024-04-02T23:49:57.952" v="547" actId="20577"/>
          <ac:spMkLst>
            <pc:docMk/>
            <pc:sldMk cId="1871418582" sldId="259"/>
            <ac:spMk id="5" creationId="{DCE548C5-189E-7AE5-60B9-DB400483A0B3}"/>
          </ac:spMkLst>
        </pc:spChg>
        <pc:picChg chg="add mod">
          <ac:chgData name="Marc Silver" userId="5483e828a1166d9a" providerId="LiveId" clId="{16F978A1-E707-4664-BC24-0CD030215DB8}" dt="2024-04-02T23:47:12.294" v="470" actId="1076"/>
          <ac:picMkLst>
            <pc:docMk/>
            <pc:sldMk cId="1871418582" sldId="259"/>
            <ac:picMk id="4" creationId="{77DBECDB-3735-1345-EB27-21EC38DB15A6}"/>
          </ac:picMkLst>
        </pc:picChg>
      </pc:sldChg>
      <pc:sldChg chg="addSp modSp mod setBg">
        <pc:chgData name="Marc Silver" userId="5483e828a1166d9a" providerId="LiveId" clId="{16F978A1-E707-4664-BC24-0CD030215DB8}" dt="2024-04-02T23:44:49.079" v="452" actId="1076"/>
        <pc:sldMkLst>
          <pc:docMk/>
          <pc:sldMk cId="3852013894" sldId="260"/>
        </pc:sldMkLst>
        <pc:spChg chg="mod">
          <ac:chgData name="Marc Silver" userId="5483e828a1166d9a" providerId="LiveId" clId="{16F978A1-E707-4664-BC24-0CD030215DB8}" dt="2024-04-02T23:44:49.079" v="452" actId="1076"/>
          <ac:spMkLst>
            <pc:docMk/>
            <pc:sldMk cId="3852013894" sldId="260"/>
            <ac:spMk id="2" creationId="{49CFC0EE-E59A-4267-7D7F-27E55EF74DC6}"/>
          </ac:spMkLst>
        </pc:spChg>
        <pc:spChg chg="mod">
          <ac:chgData name="Marc Silver" userId="5483e828a1166d9a" providerId="LiveId" clId="{16F978A1-E707-4664-BC24-0CD030215DB8}" dt="2024-04-02T23:44:12.886" v="445" actId="14100"/>
          <ac:spMkLst>
            <pc:docMk/>
            <pc:sldMk cId="3852013894" sldId="260"/>
            <ac:spMk id="3" creationId="{8B67A033-4B0F-D405-E8F9-00082313208A}"/>
          </ac:spMkLst>
        </pc:spChg>
        <pc:spChg chg="add mod">
          <ac:chgData name="Marc Silver" userId="5483e828a1166d9a" providerId="LiveId" clId="{16F978A1-E707-4664-BC24-0CD030215DB8}" dt="2024-04-02T23:44:36.990" v="450" actId="12"/>
          <ac:spMkLst>
            <pc:docMk/>
            <pc:sldMk cId="3852013894" sldId="260"/>
            <ac:spMk id="7" creationId="{EB06F242-BE80-EFB2-CB09-CDBA1D30EE70}"/>
          </ac:spMkLst>
        </pc:spChg>
        <pc:picChg chg="add mod">
          <ac:chgData name="Marc Silver" userId="5483e828a1166d9a" providerId="LiveId" clId="{16F978A1-E707-4664-BC24-0CD030215DB8}" dt="2024-04-02T23:44:01.855" v="443" actId="14100"/>
          <ac:picMkLst>
            <pc:docMk/>
            <pc:sldMk cId="3852013894" sldId="260"/>
            <ac:picMk id="5" creationId="{454CA9F3-E9FE-4273-96D0-5D3EF40E11D7}"/>
          </ac:picMkLst>
        </pc:picChg>
      </pc:sldChg>
      <pc:sldChg chg="addSp modSp mod setBg">
        <pc:chgData name="Marc Silver" userId="5483e828a1166d9a" providerId="LiveId" clId="{16F978A1-E707-4664-BC24-0CD030215DB8}" dt="2024-04-02T23:38:01.443" v="405" actId="20577"/>
        <pc:sldMkLst>
          <pc:docMk/>
          <pc:sldMk cId="3250339457" sldId="261"/>
        </pc:sldMkLst>
        <pc:spChg chg="mod">
          <ac:chgData name="Marc Silver" userId="5483e828a1166d9a" providerId="LiveId" clId="{16F978A1-E707-4664-BC24-0CD030215DB8}" dt="2024-04-02T23:35:22.455" v="390" actId="14100"/>
          <ac:spMkLst>
            <pc:docMk/>
            <pc:sldMk cId="3250339457" sldId="261"/>
            <ac:spMk id="3" creationId="{0DCFBB50-3935-8A86-8E92-30B73A865298}"/>
          </ac:spMkLst>
        </pc:spChg>
        <pc:spChg chg="add mod">
          <ac:chgData name="Marc Silver" userId="5483e828a1166d9a" providerId="LiveId" clId="{16F978A1-E707-4664-BC24-0CD030215DB8}" dt="2024-04-02T23:38:01.443" v="405" actId="20577"/>
          <ac:spMkLst>
            <pc:docMk/>
            <pc:sldMk cId="3250339457" sldId="261"/>
            <ac:spMk id="7" creationId="{CDAA6D60-6C06-CAB1-5F07-703D3051DDB0}"/>
          </ac:spMkLst>
        </pc:spChg>
        <pc:picChg chg="add mod">
          <ac:chgData name="Marc Silver" userId="5483e828a1166d9a" providerId="LiveId" clId="{16F978A1-E707-4664-BC24-0CD030215DB8}" dt="2024-04-02T23:35:56.815" v="395" actId="1076"/>
          <ac:picMkLst>
            <pc:docMk/>
            <pc:sldMk cId="3250339457" sldId="261"/>
            <ac:picMk id="5" creationId="{BAE20018-E399-80E4-32B3-10721974E7B8}"/>
          </ac:picMkLst>
        </pc:picChg>
      </pc:sldChg>
      <pc:sldChg chg="addSp modSp mod setBg">
        <pc:chgData name="Marc Silver" userId="5483e828a1166d9a" providerId="LiveId" clId="{16F978A1-E707-4664-BC24-0CD030215DB8}" dt="2024-04-02T23:41:30.032" v="430" actId="27636"/>
        <pc:sldMkLst>
          <pc:docMk/>
          <pc:sldMk cId="4092635964" sldId="262"/>
        </pc:sldMkLst>
        <pc:spChg chg="mod">
          <ac:chgData name="Marc Silver" userId="5483e828a1166d9a" providerId="LiveId" clId="{16F978A1-E707-4664-BC24-0CD030215DB8}" dt="2024-04-02T23:39:09.847" v="411" actId="1076"/>
          <ac:spMkLst>
            <pc:docMk/>
            <pc:sldMk cId="4092635964" sldId="262"/>
            <ac:spMk id="2" creationId="{E34C9858-73C1-E74C-9B74-1E84D5172879}"/>
          </ac:spMkLst>
        </pc:spChg>
        <pc:spChg chg="mod">
          <ac:chgData name="Marc Silver" userId="5483e828a1166d9a" providerId="LiveId" clId="{16F978A1-E707-4664-BC24-0CD030215DB8}" dt="2024-04-02T23:41:30.032" v="430" actId="27636"/>
          <ac:spMkLst>
            <pc:docMk/>
            <pc:sldMk cId="4092635964" sldId="262"/>
            <ac:spMk id="3" creationId="{AB5ECBB4-EB2A-031D-6DD3-EBB83E12F5BF}"/>
          </ac:spMkLst>
        </pc:spChg>
        <pc:picChg chg="add mod modCrop">
          <ac:chgData name="Marc Silver" userId="5483e828a1166d9a" providerId="LiveId" clId="{16F978A1-E707-4664-BC24-0CD030215DB8}" dt="2024-04-02T23:40:55.119" v="419" actId="14100"/>
          <ac:picMkLst>
            <pc:docMk/>
            <pc:sldMk cId="4092635964" sldId="262"/>
            <ac:picMk id="5" creationId="{147FC18B-013C-0385-43D2-220EA36DB1AE}"/>
          </ac:picMkLst>
        </pc:picChg>
      </pc:sldChg>
      <pc:sldChg chg="addSp modSp mod setBg">
        <pc:chgData name="Marc Silver" userId="5483e828a1166d9a" providerId="LiveId" clId="{16F978A1-E707-4664-BC24-0CD030215DB8}" dt="2024-04-02T23:13:40.999" v="297" actId="20577"/>
        <pc:sldMkLst>
          <pc:docMk/>
          <pc:sldMk cId="2731559171" sldId="263"/>
        </pc:sldMkLst>
        <pc:spChg chg="mod">
          <ac:chgData name="Marc Silver" userId="5483e828a1166d9a" providerId="LiveId" clId="{16F978A1-E707-4664-BC24-0CD030215DB8}" dt="2024-04-02T23:13:15.328" v="292" actId="1076"/>
          <ac:spMkLst>
            <pc:docMk/>
            <pc:sldMk cId="2731559171" sldId="263"/>
            <ac:spMk id="2" creationId="{E362AA9A-4CAA-332C-2423-0C39A88A2F98}"/>
          </ac:spMkLst>
        </pc:spChg>
        <pc:spChg chg="mod">
          <ac:chgData name="Marc Silver" userId="5483e828a1166d9a" providerId="LiveId" clId="{16F978A1-E707-4664-BC24-0CD030215DB8}" dt="2024-04-02T23:13:40.999" v="297" actId="20577"/>
          <ac:spMkLst>
            <pc:docMk/>
            <pc:sldMk cId="2731559171" sldId="263"/>
            <ac:spMk id="3" creationId="{5521B4EE-B6E9-228B-08DA-C921295CE966}"/>
          </ac:spMkLst>
        </pc:spChg>
        <pc:picChg chg="add mod">
          <ac:chgData name="Marc Silver" userId="5483e828a1166d9a" providerId="LiveId" clId="{16F978A1-E707-4664-BC24-0CD030215DB8}" dt="2024-04-02T23:12:14.995" v="276" actId="1038"/>
          <ac:picMkLst>
            <pc:docMk/>
            <pc:sldMk cId="2731559171" sldId="263"/>
            <ac:picMk id="5" creationId="{F03CA589-3116-C565-14CB-772E5C2689BB}"/>
          </ac:picMkLst>
        </pc:picChg>
      </pc:sldChg>
      <pc:sldChg chg="addSp delSp modSp mod setBg">
        <pc:chgData name="Marc Silver" userId="5483e828a1166d9a" providerId="LiveId" clId="{16F978A1-E707-4664-BC24-0CD030215DB8}" dt="2024-04-02T23:09:34.704" v="255"/>
        <pc:sldMkLst>
          <pc:docMk/>
          <pc:sldMk cId="1304163985" sldId="264"/>
        </pc:sldMkLst>
        <pc:spChg chg="mod">
          <ac:chgData name="Marc Silver" userId="5483e828a1166d9a" providerId="LiveId" clId="{16F978A1-E707-4664-BC24-0CD030215DB8}" dt="2024-04-02T22:56:05.392" v="151" actId="14100"/>
          <ac:spMkLst>
            <pc:docMk/>
            <pc:sldMk cId="1304163985" sldId="264"/>
            <ac:spMk id="2" creationId="{000A9605-B711-1094-5CE4-FA0C0F85867A}"/>
          </ac:spMkLst>
        </pc:spChg>
        <pc:spChg chg="mod">
          <ac:chgData name="Marc Silver" userId="5483e828a1166d9a" providerId="LiveId" clId="{16F978A1-E707-4664-BC24-0CD030215DB8}" dt="2024-04-02T22:53:15.737" v="135" actId="27636"/>
          <ac:spMkLst>
            <pc:docMk/>
            <pc:sldMk cId="1304163985" sldId="264"/>
            <ac:spMk id="3" creationId="{F386737A-4929-68C0-9BA8-8F6D94161693}"/>
          </ac:spMkLst>
        </pc:spChg>
        <pc:spChg chg="add mod">
          <ac:chgData name="Marc Silver" userId="5483e828a1166d9a" providerId="LiveId" clId="{16F978A1-E707-4664-BC24-0CD030215DB8}" dt="2024-04-02T22:53:53.381" v="141" actId="12"/>
          <ac:spMkLst>
            <pc:docMk/>
            <pc:sldMk cId="1304163985" sldId="264"/>
            <ac:spMk id="7" creationId="{D72CC056-9118-1FF2-6E2D-EDDEC58F9D16}"/>
          </ac:spMkLst>
        </pc:spChg>
        <pc:picChg chg="add del mod">
          <ac:chgData name="Marc Silver" userId="5483e828a1166d9a" providerId="LiveId" clId="{16F978A1-E707-4664-BC24-0CD030215DB8}" dt="2024-04-02T22:55:29.366" v="143" actId="478"/>
          <ac:picMkLst>
            <pc:docMk/>
            <pc:sldMk cId="1304163985" sldId="264"/>
            <ac:picMk id="5" creationId="{7095C98D-7733-7831-0C91-7B40C7802D56}"/>
          </ac:picMkLst>
        </pc:picChg>
        <pc:picChg chg="add mod">
          <ac:chgData name="Marc Silver" userId="5483e828a1166d9a" providerId="LiveId" clId="{16F978A1-E707-4664-BC24-0CD030215DB8}" dt="2024-04-02T22:55:55.352" v="149" actId="1076"/>
          <ac:picMkLst>
            <pc:docMk/>
            <pc:sldMk cId="1304163985" sldId="264"/>
            <ac:picMk id="9" creationId="{C56D50BA-E265-BC93-7673-4C052F9A07AA}"/>
          </ac:picMkLst>
        </pc:picChg>
      </pc:sldChg>
      <pc:sldChg chg="addSp modSp mod setBg">
        <pc:chgData name="Marc Silver" userId="5483e828a1166d9a" providerId="LiveId" clId="{16F978A1-E707-4664-BC24-0CD030215DB8}" dt="2024-04-02T23:10:22.077" v="265" actId="255"/>
        <pc:sldMkLst>
          <pc:docMk/>
          <pc:sldMk cId="1321038816" sldId="265"/>
        </pc:sldMkLst>
        <pc:spChg chg="mod">
          <ac:chgData name="Marc Silver" userId="5483e828a1166d9a" providerId="LiveId" clId="{16F978A1-E707-4664-BC24-0CD030215DB8}" dt="2024-04-02T23:10:22.077" v="265" actId="255"/>
          <ac:spMkLst>
            <pc:docMk/>
            <pc:sldMk cId="1321038816" sldId="265"/>
            <ac:spMk id="2" creationId="{CB111369-CDF3-2C6F-83E1-1387933518B1}"/>
          </ac:spMkLst>
        </pc:spChg>
        <pc:spChg chg="mod">
          <ac:chgData name="Marc Silver" userId="5483e828a1166d9a" providerId="LiveId" clId="{16F978A1-E707-4664-BC24-0CD030215DB8}" dt="2024-04-02T22:47:16.736" v="84" actId="14100"/>
          <ac:spMkLst>
            <pc:docMk/>
            <pc:sldMk cId="1321038816" sldId="265"/>
            <ac:spMk id="3" creationId="{8B18EC91-6923-13EC-5685-1E0EE7E3D12A}"/>
          </ac:spMkLst>
        </pc:spChg>
        <pc:picChg chg="add mod">
          <ac:chgData name="Marc Silver" userId="5483e828a1166d9a" providerId="LiveId" clId="{16F978A1-E707-4664-BC24-0CD030215DB8}" dt="2024-04-02T22:46:59.576" v="80" actId="1076"/>
          <ac:picMkLst>
            <pc:docMk/>
            <pc:sldMk cId="1321038816" sldId="265"/>
            <ac:picMk id="5" creationId="{32BB2F6B-FB8C-8157-8994-2E1F664BC753}"/>
          </ac:picMkLst>
        </pc:picChg>
      </pc:sldChg>
      <pc:sldChg chg="addSp modSp mod setBg">
        <pc:chgData name="Marc Silver" userId="5483e828a1166d9a" providerId="LiveId" clId="{16F978A1-E707-4664-BC24-0CD030215DB8}" dt="2024-04-02T23:10:34.741" v="268" actId="255"/>
        <pc:sldMkLst>
          <pc:docMk/>
          <pc:sldMk cId="876842860" sldId="266"/>
        </pc:sldMkLst>
        <pc:spChg chg="mod">
          <ac:chgData name="Marc Silver" userId="5483e828a1166d9a" providerId="LiveId" clId="{16F978A1-E707-4664-BC24-0CD030215DB8}" dt="2024-04-02T23:10:34.741" v="268" actId="255"/>
          <ac:spMkLst>
            <pc:docMk/>
            <pc:sldMk cId="876842860" sldId="266"/>
            <ac:spMk id="2" creationId="{CB111369-CDF3-2C6F-83E1-1387933518B1}"/>
          </ac:spMkLst>
        </pc:spChg>
        <pc:spChg chg="mod ord">
          <ac:chgData name="Marc Silver" userId="5483e828a1166d9a" providerId="LiveId" clId="{16F978A1-E707-4664-BC24-0CD030215DB8}" dt="2024-04-02T22:51:24.075" v="115" actId="27636"/>
          <ac:spMkLst>
            <pc:docMk/>
            <pc:sldMk cId="876842860" sldId="266"/>
            <ac:spMk id="3" creationId="{8B18EC91-6923-13EC-5685-1E0EE7E3D12A}"/>
          </ac:spMkLst>
        </pc:spChg>
        <pc:picChg chg="add mod">
          <ac:chgData name="Marc Silver" userId="5483e828a1166d9a" providerId="LiveId" clId="{16F978A1-E707-4664-BC24-0CD030215DB8}" dt="2024-04-02T22:51:10.257" v="112" actId="14100"/>
          <ac:picMkLst>
            <pc:docMk/>
            <pc:sldMk cId="876842860" sldId="266"/>
            <ac:picMk id="5" creationId="{82112B77-4AEB-6E28-335B-8BE22480AFAE}"/>
          </ac:picMkLst>
        </pc:picChg>
      </pc:sldChg>
      <pc:sldChg chg="addSp modSp mod setBg">
        <pc:chgData name="Marc Silver" userId="5483e828a1166d9a" providerId="LiveId" clId="{16F978A1-E707-4664-BC24-0CD030215DB8}" dt="2024-04-02T23:10:59.365" v="271" actId="255"/>
        <pc:sldMkLst>
          <pc:docMk/>
          <pc:sldMk cId="4152282919" sldId="267"/>
        </pc:sldMkLst>
        <pc:spChg chg="mod">
          <ac:chgData name="Marc Silver" userId="5483e828a1166d9a" providerId="LiveId" clId="{16F978A1-E707-4664-BC24-0CD030215DB8}" dt="2024-04-02T23:10:59.365" v="271" actId="255"/>
          <ac:spMkLst>
            <pc:docMk/>
            <pc:sldMk cId="4152282919" sldId="267"/>
            <ac:spMk id="2" creationId="{000A9605-B711-1094-5CE4-FA0C0F85867A}"/>
          </ac:spMkLst>
        </pc:spChg>
        <pc:spChg chg="mod">
          <ac:chgData name="Marc Silver" userId="5483e828a1166d9a" providerId="LiveId" clId="{16F978A1-E707-4664-BC24-0CD030215DB8}" dt="2024-04-02T23:02:45.766" v="185" actId="20577"/>
          <ac:spMkLst>
            <pc:docMk/>
            <pc:sldMk cId="4152282919" sldId="267"/>
            <ac:spMk id="3" creationId="{F386737A-4929-68C0-9BA8-8F6D94161693}"/>
          </ac:spMkLst>
        </pc:spChg>
        <pc:spChg chg="add mod">
          <ac:chgData name="Marc Silver" userId="5483e828a1166d9a" providerId="LiveId" clId="{16F978A1-E707-4664-BC24-0CD030215DB8}" dt="2024-04-02T23:03:04.138" v="191" actId="14100"/>
          <ac:spMkLst>
            <pc:docMk/>
            <pc:sldMk cId="4152282919" sldId="267"/>
            <ac:spMk id="7" creationId="{5FB4E32A-9D82-1FBF-37F7-102F1F33C68A}"/>
          </ac:spMkLst>
        </pc:spChg>
        <pc:picChg chg="add mod modCrop">
          <ac:chgData name="Marc Silver" userId="5483e828a1166d9a" providerId="LiveId" clId="{16F978A1-E707-4664-BC24-0CD030215DB8}" dt="2024-04-02T23:01:39.168" v="173" actId="1076"/>
          <ac:picMkLst>
            <pc:docMk/>
            <pc:sldMk cId="4152282919" sldId="267"/>
            <ac:picMk id="5" creationId="{783B59C9-FB39-73E3-8D14-715AC6432AAE}"/>
          </ac:picMkLst>
        </pc:picChg>
      </pc:sldChg>
      <pc:sldChg chg="addSp modSp mod ord setBg">
        <pc:chgData name="Marc Silver" userId="5483e828a1166d9a" providerId="LiveId" clId="{16F978A1-E707-4664-BC24-0CD030215DB8}" dt="2024-04-02T23:09:34.704" v="255"/>
        <pc:sldMkLst>
          <pc:docMk/>
          <pc:sldMk cId="360290669" sldId="268"/>
        </pc:sldMkLst>
        <pc:spChg chg="mod">
          <ac:chgData name="Marc Silver" userId="5483e828a1166d9a" providerId="LiveId" clId="{16F978A1-E707-4664-BC24-0CD030215DB8}" dt="2024-04-02T23:08:47.511" v="253" actId="14100"/>
          <ac:spMkLst>
            <pc:docMk/>
            <pc:sldMk cId="360290669" sldId="268"/>
            <ac:spMk id="2" creationId="{000A9605-B711-1094-5CE4-FA0C0F85867A}"/>
          </ac:spMkLst>
        </pc:spChg>
        <pc:spChg chg="mod">
          <ac:chgData name="Marc Silver" userId="5483e828a1166d9a" providerId="LiveId" clId="{16F978A1-E707-4664-BC24-0CD030215DB8}" dt="2024-04-02T23:08:34.702" v="251" actId="20577"/>
          <ac:spMkLst>
            <pc:docMk/>
            <pc:sldMk cId="360290669" sldId="268"/>
            <ac:spMk id="3" creationId="{F386737A-4929-68C0-9BA8-8F6D94161693}"/>
          </ac:spMkLst>
        </pc:spChg>
        <pc:picChg chg="add mod">
          <ac:chgData name="Marc Silver" userId="5483e828a1166d9a" providerId="LiveId" clId="{16F978A1-E707-4664-BC24-0CD030215DB8}" dt="2024-04-02T23:08:17.199" v="247" actId="14100"/>
          <ac:picMkLst>
            <pc:docMk/>
            <pc:sldMk cId="360290669" sldId="268"/>
            <ac:picMk id="5" creationId="{EDC3F72F-2195-73DC-5124-5EFF411DECE5}"/>
          </ac:picMkLst>
        </pc:picChg>
      </pc:sldChg>
      <pc:sldChg chg="addSp delSp modSp mod setBg">
        <pc:chgData name="Marc Silver" userId="5483e828a1166d9a" providerId="LiveId" clId="{16F978A1-E707-4664-BC24-0CD030215DB8}" dt="2024-04-02T23:21:34.243" v="336" actId="14100"/>
        <pc:sldMkLst>
          <pc:docMk/>
          <pc:sldMk cId="440337730" sldId="269"/>
        </pc:sldMkLst>
        <pc:spChg chg="mod">
          <ac:chgData name="Marc Silver" userId="5483e828a1166d9a" providerId="LiveId" clId="{16F978A1-E707-4664-BC24-0CD030215DB8}" dt="2024-04-02T23:17:59.795" v="318" actId="14100"/>
          <ac:spMkLst>
            <pc:docMk/>
            <pc:sldMk cId="440337730" sldId="269"/>
            <ac:spMk id="2" creationId="{E362AA9A-4CAA-332C-2423-0C39A88A2F98}"/>
          </ac:spMkLst>
        </pc:spChg>
        <pc:spChg chg="mod">
          <ac:chgData name="Marc Silver" userId="5483e828a1166d9a" providerId="LiveId" clId="{16F978A1-E707-4664-BC24-0CD030215DB8}" dt="2024-04-02T23:19:34.468" v="329" actId="207"/>
          <ac:spMkLst>
            <pc:docMk/>
            <pc:sldMk cId="440337730" sldId="269"/>
            <ac:spMk id="5" creationId="{5566DDD2-70AA-BE46-C827-7026E1A3A2D3}"/>
          </ac:spMkLst>
        </pc:spChg>
        <pc:spChg chg="add mod">
          <ac:chgData name="Marc Silver" userId="5483e828a1166d9a" providerId="LiveId" clId="{16F978A1-E707-4664-BC24-0CD030215DB8}" dt="2024-04-02T23:21:34.243" v="336" actId="14100"/>
          <ac:spMkLst>
            <pc:docMk/>
            <pc:sldMk cId="440337730" sldId="269"/>
            <ac:spMk id="7" creationId="{EA428298-09DA-B3FA-EB11-7245636826FF}"/>
          </ac:spMkLst>
        </pc:spChg>
        <pc:spChg chg="add del">
          <ac:chgData name="Marc Silver" userId="5483e828a1166d9a" providerId="LiveId" clId="{16F978A1-E707-4664-BC24-0CD030215DB8}" dt="2024-04-02T23:17:11.648" v="312" actId="26606"/>
          <ac:spMkLst>
            <pc:docMk/>
            <pc:sldMk cId="440337730" sldId="269"/>
            <ac:spMk id="10" creationId="{D5997EA8-5EFC-40CD-A85F-C3C3BC5F9EB7}"/>
          </ac:spMkLst>
        </pc:spChg>
        <pc:spChg chg="add del">
          <ac:chgData name="Marc Silver" userId="5483e828a1166d9a" providerId="LiveId" clId="{16F978A1-E707-4664-BC24-0CD030215DB8}" dt="2024-04-02T23:17:11.648" v="312" actId="26606"/>
          <ac:spMkLst>
            <pc:docMk/>
            <pc:sldMk cId="440337730" sldId="269"/>
            <ac:spMk id="12" creationId="{1CF6A1EC-BD15-42D9-A339-A3970CF7C65A}"/>
          </ac:spMkLst>
        </pc:spChg>
        <pc:spChg chg="add del">
          <ac:chgData name="Marc Silver" userId="5483e828a1166d9a" providerId="LiveId" clId="{16F978A1-E707-4664-BC24-0CD030215DB8}" dt="2024-04-02T23:17:11.648" v="312" actId="26606"/>
          <ac:spMkLst>
            <pc:docMk/>
            <pc:sldMk cId="440337730" sldId="269"/>
            <ac:spMk id="14" creationId="{A720C27D-5C39-492B-BD68-C220C0F838AC}"/>
          </ac:spMkLst>
        </pc:spChg>
        <pc:spChg chg="add del">
          <ac:chgData name="Marc Silver" userId="5483e828a1166d9a" providerId="LiveId" clId="{16F978A1-E707-4664-BC24-0CD030215DB8}" dt="2024-04-02T23:17:11.648" v="312" actId="26606"/>
          <ac:spMkLst>
            <pc:docMk/>
            <pc:sldMk cId="440337730" sldId="269"/>
            <ac:spMk id="16" creationId="{A4F3394A-A959-460A-ACF9-5FA682C76940}"/>
          </ac:spMkLst>
        </pc:spChg>
        <pc:picChg chg="add del mod ord">
          <ac:chgData name="Marc Silver" userId="5483e828a1166d9a" providerId="LiveId" clId="{16F978A1-E707-4664-BC24-0CD030215DB8}" dt="2024-04-02T23:21:09.758" v="333" actId="478"/>
          <ac:picMkLst>
            <pc:docMk/>
            <pc:sldMk cId="440337730" sldId="269"/>
            <ac:picMk id="4" creationId="{50D1415A-31C1-3D22-69FB-527B0B623417}"/>
          </ac:picMkLst>
        </pc:picChg>
        <pc:picChg chg="add mod">
          <ac:chgData name="Marc Silver" userId="5483e828a1166d9a" providerId="LiveId" clId="{16F978A1-E707-4664-BC24-0CD030215DB8}" dt="2024-04-02T23:21:28.386" v="335" actId="14100"/>
          <ac:picMkLst>
            <pc:docMk/>
            <pc:sldMk cId="440337730" sldId="269"/>
            <ac:picMk id="9" creationId="{D1DD42BA-0BAC-CB7B-7987-9AB9DFF5051D}"/>
          </ac:picMkLst>
        </pc:picChg>
      </pc:sldChg>
      <pc:sldChg chg="addSp modSp mod setBg">
        <pc:chgData name="Marc Silver" userId="5483e828a1166d9a" providerId="LiveId" clId="{16F978A1-E707-4664-BC24-0CD030215DB8}" dt="2024-04-02T23:25:06.817" v="363" actId="20577"/>
        <pc:sldMkLst>
          <pc:docMk/>
          <pc:sldMk cId="3043649705" sldId="270"/>
        </pc:sldMkLst>
        <pc:spChg chg="mod">
          <ac:chgData name="Marc Silver" userId="5483e828a1166d9a" providerId="LiveId" clId="{16F978A1-E707-4664-BC24-0CD030215DB8}" dt="2024-04-02T23:24:19.206" v="347" actId="14100"/>
          <ac:spMkLst>
            <pc:docMk/>
            <pc:sldMk cId="3043649705" sldId="270"/>
            <ac:spMk id="2" creationId="{E362AA9A-4CAA-332C-2423-0C39A88A2F98}"/>
          </ac:spMkLst>
        </pc:spChg>
        <pc:spChg chg="mod">
          <ac:chgData name="Marc Silver" userId="5483e828a1166d9a" providerId="LiveId" clId="{16F978A1-E707-4664-BC24-0CD030215DB8}" dt="2024-04-02T23:25:06.817" v="363" actId="20577"/>
          <ac:spMkLst>
            <pc:docMk/>
            <pc:sldMk cId="3043649705" sldId="270"/>
            <ac:spMk id="3" creationId="{5521B4EE-B6E9-228B-08DA-C921295CE966}"/>
          </ac:spMkLst>
        </pc:spChg>
        <pc:picChg chg="add mod">
          <ac:chgData name="Marc Silver" userId="5483e828a1166d9a" providerId="LiveId" clId="{16F978A1-E707-4664-BC24-0CD030215DB8}" dt="2024-04-02T23:24:11.264" v="345" actId="14100"/>
          <ac:picMkLst>
            <pc:docMk/>
            <pc:sldMk cId="3043649705" sldId="270"/>
            <ac:picMk id="5" creationId="{BF967F29-72D4-2341-D30B-F276D3247A64}"/>
          </ac:picMkLst>
        </pc:picChg>
      </pc:sldChg>
      <pc:sldChg chg="addSp delSp modSp mod setBg">
        <pc:chgData name="Marc Silver" userId="5483e828a1166d9a" providerId="LiveId" clId="{16F978A1-E707-4664-BC24-0CD030215DB8}" dt="2024-04-02T23:55:23.926" v="598" actId="1076"/>
        <pc:sldMkLst>
          <pc:docMk/>
          <pc:sldMk cId="2227477280" sldId="271"/>
        </pc:sldMkLst>
        <pc:spChg chg="mod">
          <ac:chgData name="Marc Silver" userId="5483e828a1166d9a" providerId="LiveId" clId="{16F978A1-E707-4664-BC24-0CD030215DB8}" dt="2024-04-02T23:55:16.812" v="597" actId="122"/>
          <ac:spMkLst>
            <pc:docMk/>
            <pc:sldMk cId="2227477280" sldId="271"/>
            <ac:spMk id="2" creationId="{F0BDF7B2-79F3-8EF5-C9F5-FDF5EEC5B0A5}"/>
          </ac:spMkLst>
        </pc:spChg>
        <pc:spChg chg="del mod">
          <ac:chgData name="Marc Silver" userId="5483e828a1166d9a" providerId="LiveId" clId="{16F978A1-E707-4664-BC24-0CD030215DB8}" dt="2024-04-02T23:54:54.182" v="589" actId="478"/>
          <ac:spMkLst>
            <pc:docMk/>
            <pc:sldMk cId="2227477280" sldId="271"/>
            <ac:spMk id="3" creationId="{6A0FC4C3-967D-191F-0C97-0A78B06793FF}"/>
          </ac:spMkLst>
        </pc:spChg>
        <pc:spChg chg="add mod">
          <ac:chgData name="Marc Silver" userId="5483e828a1166d9a" providerId="LiveId" clId="{16F978A1-E707-4664-BC24-0CD030215DB8}" dt="2024-04-02T23:55:23.926" v="598" actId="1076"/>
          <ac:spMkLst>
            <pc:docMk/>
            <pc:sldMk cId="2227477280" sldId="271"/>
            <ac:spMk id="7" creationId="{790C4A82-54A4-D76F-7FB7-6D4C2B443765}"/>
          </ac:spMkLst>
        </pc:spChg>
        <pc:picChg chg="add mod modCrop">
          <ac:chgData name="Marc Silver" userId="5483e828a1166d9a" providerId="LiveId" clId="{16F978A1-E707-4664-BC24-0CD030215DB8}" dt="2024-04-02T23:53:40.407" v="567" actId="14100"/>
          <ac:picMkLst>
            <pc:docMk/>
            <pc:sldMk cId="2227477280" sldId="271"/>
            <ac:picMk id="5" creationId="{AAED055C-C834-A564-6CFD-3685A59E7FAE}"/>
          </ac:picMkLst>
        </pc:picChg>
      </pc:sldChg>
      <pc:sldChg chg="addSp modSp mod setBg">
        <pc:chgData name="Marc Silver" userId="5483e828a1166d9a" providerId="LiveId" clId="{16F978A1-E707-4664-BC24-0CD030215DB8}" dt="2024-04-03T00:36:09.566" v="932" actId="14100"/>
        <pc:sldMkLst>
          <pc:docMk/>
          <pc:sldMk cId="873080764" sldId="272"/>
        </pc:sldMkLst>
        <pc:spChg chg="mod">
          <ac:chgData name="Marc Silver" userId="5483e828a1166d9a" providerId="LiveId" clId="{16F978A1-E707-4664-BC24-0CD030215DB8}" dt="2024-04-03T00:36:09.566" v="932" actId="14100"/>
          <ac:spMkLst>
            <pc:docMk/>
            <pc:sldMk cId="873080764" sldId="272"/>
            <ac:spMk id="2" creationId="{05318A18-B907-D5D4-CD6B-F100817FDBB2}"/>
          </ac:spMkLst>
        </pc:spChg>
        <pc:spChg chg="mod">
          <ac:chgData name="Marc Silver" userId="5483e828a1166d9a" providerId="LiveId" clId="{16F978A1-E707-4664-BC24-0CD030215DB8}" dt="2024-04-03T00:35:14.134" v="914" actId="14100"/>
          <ac:spMkLst>
            <pc:docMk/>
            <pc:sldMk cId="873080764" sldId="272"/>
            <ac:spMk id="3" creationId="{DEBE7789-36C2-6757-BCA0-77DD0872064B}"/>
          </ac:spMkLst>
        </pc:spChg>
        <pc:spChg chg="add mod">
          <ac:chgData name="Marc Silver" userId="5483e828a1166d9a" providerId="LiveId" clId="{16F978A1-E707-4664-BC24-0CD030215DB8}" dt="2024-04-03T00:35:58.970" v="931" actId="1035"/>
          <ac:spMkLst>
            <pc:docMk/>
            <pc:sldMk cId="873080764" sldId="272"/>
            <ac:spMk id="5" creationId="{B27E3E1D-516F-7512-E791-AEB02D7DB378}"/>
          </ac:spMkLst>
        </pc:spChg>
        <pc:picChg chg="add mod">
          <ac:chgData name="Marc Silver" userId="5483e828a1166d9a" providerId="LiveId" clId="{16F978A1-E707-4664-BC24-0CD030215DB8}" dt="2024-04-03T00:35:20.885" v="915" actId="14100"/>
          <ac:picMkLst>
            <pc:docMk/>
            <pc:sldMk cId="873080764" sldId="272"/>
            <ac:picMk id="3074" creationId="{9E6E761B-13E2-B94A-F191-C1955F14BC51}"/>
          </ac:picMkLst>
        </pc:picChg>
      </pc:sldChg>
      <pc:sldChg chg="addSp modSp mod ord setBg">
        <pc:chgData name="Marc Silver" userId="5483e828a1166d9a" providerId="LiveId" clId="{16F978A1-E707-4664-BC24-0CD030215DB8}" dt="2024-04-03T00:20:48.194" v="697" actId="20577"/>
        <pc:sldMkLst>
          <pc:docMk/>
          <pc:sldMk cId="2339195975" sldId="273"/>
        </pc:sldMkLst>
        <pc:spChg chg="mod">
          <ac:chgData name="Marc Silver" userId="5483e828a1166d9a" providerId="LiveId" clId="{16F978A1-E707-4664-BC24-0CD030215DB8}" dt="2024-04-03T00:14:19.136" v="657"/>
          <ac:spMkLst>
            <pc:docMk/>
            <pc:sldMk cId="2339195975" sldId="273"/>
            <ac:spMk id="2" creationId="{DD80C417-378B-AC85-8F80-D50B4E881737}"/>
          </ac:spMkLst>
        </pc:spChg>
        <pc:spChg chg="mod">
          <ac:chgData name="Marc Silver" userId="5483e828a1166d9a" providerId="LiveId" clId="{16F978A1-E707-4664-BC24-0CD030215DB8}" dt="2024-04-03T00:20:11.205" v="689" actId="21"/>
          <ac:spMkLst>
            <pc:docMk/>
            <pc:sldMk cId="2339195975" sldId="273"/>
            <ac:spMk id="3" creationId="{2C891112-5B22-878E-5CE4-70D3DE4E785A}"/>
          </ac:spMkLst>
        </pc:spChg>
        <pc:spChg chg="add mod">
          <ac:chgData name="Marc Silver" userId="5483e828a1166d9a" providerId="LiveId" clId="{16F978A1-E707-4664-BC24-0CD030215DB8}" dt="2024-04-03T00:20:48.194" v="697" actId="20577"/>
          <ac:spMkLst>
            <pc:docMk/>
            <pc:sldMk cId="2339195975" sldId="273"/>
            <ac:spMk id="7" creationId="{AE7A473B-06DA-441F-7429-D4C3AED10F2B}"/>
          </ac:spMkLst>
        </pc:spChg>
        <pc:picChg chg="add mod modCrop">
          <ac:chgData name="Marc Silver" userId="5483e828a1166d9a" providerId="LiveId" clId="{16F978A1-E707-4664-BC24-0CD030215DB8}" dt="2024-04-03T00:20:03.686" v="688" actId="14100"/>
          <ac:picMkLst>
            <pc:docMk/>
            <pc:sldMk cId="2339195975" sldId="273"/>
            <ac:picMk id="5" creationId="{1E2E4B4B-EB2C-FE82-500B-BF5AB3DE22E1}"/>
          </ac:picMkLst>
        </pc:picChg>
      </pc:sldChg>
      <pc:sldChg chg="modSp mod setBg">
        <pc:chgData name="Marc Silver" userId="5483e828a1166d9a" providerId="LiveId" clId="{16F978A1-E707-4664-BC24-0CD030215DB8}" dt="2024-04-03T00:14:08.777" v="656" actId="255"/>
        <pc:sldMkLst>
          <pc:docMk/>
          <pc:sldMk cId="3525352381" sldId="274"/>
        </pc:sldMkLst>
        <pc:spChg chg="mod">
          <ac:chgData name="Marc Silver" userId="5483e828a1166d9a" providerId="LiveId" clId="{16F978A1-E707-4664-BC24-0CD030215DB8}" dt="2024-04-03T00:14:08.777" v="656" actId="255"/>
          <ac:spMkLst>
            <pc:docMk/>
            <pc:sldMk cId="3525352381" sldId="274"/>
            <ac:spMk id="2" creationId="{ED6DFD0C-A5E5-BD1F-8CA6-C4BE7D94B79A}"/>
          </ac:spMkLst>
        </pc:spChg>
        <pc:spChg chg="mod">
          <ac:chgData name="Marc Silver" userId="5483e828a1166d9a" providerId="LiveId" clId="{16F978A1-E707-4664-BC24-0CD030215DB8}" dt="2024-04-03T00:08:29.591" v="602" actId="20577"/>
          <ac:spMkLst>
            <pc:docMk/>
            <pc:sldMk cId="3525352381" sldId="274"/>
            <ac:spMk id="3" creationId="{9C314910-11D1-80E1-8B3F-F4B5CE0B7D8B}"/>
          </ac:spMkLst>
        </pc:spChg>
      </pc:sldChg>
      <pc:sldChg chg="modSp mod setBg">
        <pc:chgData name="Marc Silver" userId="5483e828a1166d9a" providerId="LiveId" clId="{16F978A1-E707-4664-BC24-0CD030215DB8}" dt="2024-04-03T00:33:59.748" v="903" actId="255"/>
        <pc:sldMkLst>
          <pc:docMk/>
          <pc:sldMk cId="1836780463" sldId="275"/>
        </pc:sldMkLst>
        <pc:spChg chg="mod">
          <ac:chgData name="Marc Silver" userId="5483e828a1166d9a" providerId="LiveId" clId="{16F978A1-E707-4664-BC24-0CD030215DB8}" dt="2024-04-03T00:30:49.257" v="886" actId="122"/>
          <ac:spMkLst>
            <pc:docMk/>
            <pc:sldMk cId="1836780463" sldId="275"/>
            <ac:spMk id="2" creationId="{9DF90D4F-0065-C425-EE98-9B221490B4E7}"/>
          </ac:spMkLst>
        </pc:spChg>
        <pc:spChg chg="mod">
          <ac:chgData name="Marc Silver" userId="5483e828a1166d9a" providerId="LiveId" clId="{16F978A1-E707-4664-BC24-0CD030215DB8}" dt="2024-04-03T00:33:59.748" v="903" actId="255"/>
          <ac:spMkLst>
            <pc:docMk/>
            <pc:sldMk cId="1836780463" sldId="275"/>
            <ac:spMk id="3" creationId="{98115211-C1DA-3500-3452-C0501BBC65ED}"/>
          </ac:spMkLst>
        </pc:spChg>
      </pc:sldChg>
      <pc:sldChg chg="addSp modSp mod ord setBg">
        <pc:chgData name="Marc Silver" userId="5483e828a1166d9a" providerId="LiveId" clId="{16F978A1-E707-4664-BC24-0CD030215DB8}" dt="2024-04-03T00:30:19.213" v="864" actId="14100"/>
        <pc:sldMkLst>
          <pc:docMk/>
          <pc:sldMk cId="1038432353" sldId="276"/>
        </pc:sldMkLst>
        <pc:spChg chg="mod">
          <ac:chgData name="Marc Silver" userId="5483e828a1166d9a" providerId="LiveId" clId="{16F978A1-E707-4664-BC24-0CD030215DB8}" dt="2024-04-03T00:29:41.262" v="851" actId="1076"/>
          <ac:spMkLst>
            <pc:docMk/>
            <pc:sldMk cId="1038432353" sldId="276"/>
            <ac:spMk id="2" creationId="{9AB78A94-63EB-84DF-B71C-21832DBA13BC}"/>
          </ac:spMkLst>
        </pc:spChg>
        <pc:spChg chg="mod">
          <ac:chgData name="Marc Silver" userId="5483e828a1166d9a" providerId="LiveId" clId="{16F978A1-E707-4664-BC24-0CD030215DB8}" dt="2024-04-03T00:30:19.213" v="864" actId="14100"/>
          <ac:spMkLst>
            <pc:docMk/>
            <pc:sldMk cId="1038432353" sldId="276"/>
            <ac:spMk id="3" creationId="{F4D20A87-2984-D1D5-B402-84713A671374}"/>
          </ac:spMkLst>
        </pc:spChg>
        <pc:picChg chg="add mod modCrop">
          <ac:chgData name="Marc Silver" userId="5483e828a1166d9a" providerId="LiveId" clId="{16F978A1-E707-4664-BC24-0CD030215DB8}" dt="2024-04-03T00:29:33.334" v="850" actId="14100"/>
          <ac:picMkLst>
            <pc:docMk/>
            <pc:sldMk cId="1038432353" sldId="276"/>
            <ac:picMk id="5" creationId="{4B8CAC48-F6BE-D2C7-8CB9-91EEC3E82BEA}"/>
          </ac:picMkLst>
        </pc:picChg>
      </pc:sldChg>
      <pc:sldChg chg="addSp modSp mod setBg">
        <pc:chgData name="Marc Silver" userId="5483e828a1166d9a" providerId="LiveId" clId="{16F978A1-E707-4664-BC24-0CD030215DB8}" dt="2024-04-03T00:23:54.413" v="736" actId="1076"/>
        <pc:sldMkLst>
          <pc:docMk/>
          <pc:sldMk cId="1478451380" sldId="277"/>
        </pc:sldMkLst>
        <pc:spChg chg="mod">
          <ac:chgData name="Marc Silver" userId="5483e828a1166d9a" providerId="LiveId" clId="{16F978A1-E707-4664-BC24-0CD030215DB8}" dt="2024-04-03T00:23:50.742" v="735" actId="1076"/>
          <ac:spMkLst>
            <pc:docMk/>
            <pc:sldMk cId="1478451380" sldId="277"/>
            <ac:spMk id="2" creationId="{EAA18AA8-8C60-2751-247C-0B3CD5788044}"/>
          </ac:spMkLst>
        </pc:spChg>
        <pc:spChg chg="mod">
          <ac:chgData name="Marc Silver" userId="5483e828a1166d9a" providerId="LiveId" clId="{16F978A1-E707-4664-BC24-0CD030215DB8}" dt="2024-04-03T00:23:54.413" v="736" actId="1076"/>
          <ac:spMkLst>
            <pc:docMk/>
            <pc:sldMk cId="1478451380" sldId="277"/>
            <ac:spMk id="3" creationId="{81BA0296-5F52-7850-C2DC-4C63FFC6A3B8}"/>
          </ac:spMkLst>
        </pc:spChg>
        <pc:picChg chg="add mod">
          <ac:chgData name="Marc Silver" userId="5483e828a1166d9a" providerId="LiveId" clId="{16F978A1-E707-4664-BC24-0CD030215DB8}" dt="2024-04-03T00:22:47.693" v="724" actId="14100"/>
          <ac:picMkLst>
            <pc:docMk/>
            <pc:sldMk cId="1478451380" sldId="277"/>
            <ac:picMk id="2050" creationId="{ABBFB92C-3A4C-89B4-F836-3D04B0CF8687}"/>
          </ac:picMkLst>
        </pc:picChg>
      </pc:sldChg>
      <pc:sldChg chg="addSp delSp modSp add mod modAnim">
        <pc:chgData name="Marc Silver" userId="5483e828a1166d9a" providerId="LiveId" clId="{16F978A1-E707-4664-BC24-0CD030215DB8}" dt="2024-04-03T00:16:51.855" v="669" actId="255"/>
        <pc:sldMkLst>
          <pc:docMk/>
          <pc:sldMk cId="3357548326" sldId="278"/>
        </pc:sldMkLst>
        <pc:spChg chg="del mod">
          <ac:chgData name="Marc Silver" userId="5483e828a1166d9a" providerId="LiveId" clId="{16F978A1-E707-4664-BC24-0CD030215DB8}" dt="2024-04-03T00:10:42.551" v="614" actId="478"/>
          <ac:spMkLst>
            <pc:docMk/>
            <pc:sldMk cId="3357548326" sldId="278"/>
            <ac:spMk id="2" creationId="{ED6DFD0C-A5E5-BD1F-8CA6-C4BE7D94B79A}"/>
          </ac:spMkLst>
        </pc:spChg>
        <pc:spChg chg="del">
          <ac:chgData name="Marc Silver" userId="5483e828a1166d9a" providerId="LiveId" clId="{16F978A1-E707-4664-BC24-0CD030215DB8}" dt="2024-04-03T00:10:11.787" v="604" actId="478"/>
          <ac:spMkLst>
            <pc:docMk/>
            <pc:sldMk cId="3357548326" sldId="278"/>
            <ac:spMk id="3" creationId="{9C314910-11D1-80E1-8B3F-F4B5CE0B7D8B}"/>
          </ac:spMkLst>
        </pc:spChg>
        <pc:spChg chg="add del mod">
          <ac:chgData name="Marc Silver" userId="5483e828a1166d9a" providerId="LiveId" clId="{16F978A1-E707-4664-BC24-0CD030215DB8}" dt="2024-04-03T00:10:13.919" v="605" actId="478"/>
          <ac:spMkLst>
            <pc:docMk/>
            <pc:sldMk cId="3357548326" sldId="278"/>
            <ac:spMk id="5" creationId="{F1F05988-959F-75F5-C22B-F7F6B68C1F43}"/>
          </ac:spMkLst>
        </pc:spChg>
        <pc:spChg chg="add mod">
          <ac:chgData name="Marc Silver" userId="5483e828a1166d9a" providerId="LiveId" clId="{16F978A1-E707-4664-BC24-0CD030215DB8}" dt="2024-04-03T00:12:53.832" v="644" actId="122"/>
          <ac:spMkLst>
            <pc:docMk/>
            <pc:sldMk cId="3357548326" sldId="278"/>
            <ac:spMk id="9" creationId="{6BA23038-BB15-9D32-EB69-A63B5AF1B5F0}"/>
          </ac:spMkLst>
        </pc:spChg>
        <pc:spChg chg="add del">
          <ac:chgData name="Marc Silver" userId="5483e828a1166d9a" providerId="LiveId" clId="{16F978A1-E707-4664-BC24-0CD030215DB8}" dt="2024-04-03T00:11:21.557" v="622" actId="22"/>
          <ac:spMkLst>
            <pc:docMk/>
            <pc:sldMk cId="3357548326" sldId="278"/>
            <ac:spMk id="11" creationId="{AFBB7B33-FDF1-0897-3EB5-00BBA90704B9}"/>
          </ac:spMkLst>
        </pc:spChg>
        <pc:spChg chg="add mod">
          <ac:chgData name="Marc Silver" userId="5483e828a1166d9a" providerId="LiveId" clId="{16F978A1-E707-4664-BC24-0CD030215DB8}" dt="2024-04-03T00:16:51.855" v="669" actId="255"/>
          <ac:spMkLst>
            <pc:docMk/>
            <pc:sldMk cId="3357548326" sldId="278"/>
            <ac:spMk id="13" creationId="{FABF215F-BBAF-2665-18B0-CB0FDCF34275}"/>
          </ac:spMkLst>
        </pc:spChg>
        <pc:picChg chg="add mod">
          <ac:chgData name="Marc Silver" userId="5483e828a1166d9a" providerId="LiveId" clId="{16F978A1-E707-4664-BC24-0CD030215DB8}" dt="2024-04-03T00:10:26.550" v="611" actId="1076"/>
          <ac:picMkLst>
            <pc:docMk/>
            <pc:sldMk cId="3357548326" sldId="278"/>
            <ac:picMk id="7" creationId="{9A03425D-6944-CAFA-01D5-14823BEAC8F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69E4C-F5B1-4961-BE99-554008D12321}"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E24EA4-22E1-4284-8637-E9EC407E4A1A}" type="slidenum">
              <a:rPr lang="en-US" smtClean="0"/>
              <a:t>‹#›</a:t>
            </a:fld>
            <a:endParaRPr lang="en-US"/>
          </a:p>
        </p:txBody>
      </p:sp>
    </p:spTree>
    <p:extLst>
      <p:ext uri="{BB962C8B-B14F-4D97-AF65-F5344CB8AC3E}">
        <p14:creationId xmlns:p14="http://schemas.microsoft.com/office/powerpoint/2010/main" val="1723625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24EA4-22E1-4284-8637-E9EC407E4A1A}" type="slidenum">
              <a:rPr lang="en-US" smtClean="0"/>
              <a:t>10</a:t>
            </a:fld>
            <a:endParaRPr lang="en-US"/>
          </a:p>
        </p:txBody>
      </p:sp>
    </p:spTree>
    <p:extLst>
      <p:ext uri="{BB962C8B-B14F-4D97-AF65-F5344CB8AC3E}">
        <p14:creationId xmlns:p14="http://schemas.microsoft.com/office/powerpoint/2010/main" val="308307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24EA4-22E1-4284-8637-E9EC407E4A1A}" type="slidenum">
              <a:rPr lang="en-US" smtClean="0"/>
              <a:t>12</a:t>
            </a:fld>
            <a:endParaRPr lang="en-US"/>
          </a:p>
        </p:txBody>
      </p:sp>
    </p:spTree>
    <p:extLst>
      <p:ext uri="{BB962C8B-B14F-4D97-AF65-F5344CB8AC3E}">
        <p14:creationId xmlns:p14="http://schemas.microsoft.com/office/powerpoint/2010/main" val="1305517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24EA4-22E1-4284-8637-E9EC407E4A1A}" type="slidenum">
              <a:rPr lang="en-US" smtClean="0"/>
              <a:t>15</a:t>
            </a:fld>
            <a:endParaRPr lang="en-US"/>
          </a:p>
        </p:txBody>
      </p:sp>
    </p:spTree>
    <p:extLst>
      <p:ext uri="{BB962C8B-B14F-4D97-AF65-F5344CB8AC3E}">
        <p14:creationId xmlns:p14="http://schemas.microsoft.com/office/powerpoint/2010/main" val="411644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24EA4-22E1-4284-8637-E9EC407E4A1A}" type="slidenum">
              <a:rPr lang="en-US" smtClean="0"/>
              <a:t>19</a:t>
            </a:fld>
            <a:endParaRPr lang="en-US"/>
          </a:p>
        </p:txBody>
      </p:sp>
    </p:spTree>
    <p:extLst>
      <p:ext uri="{BB962C8B-B14F-4D97-AF65-F5344CB8AC3E}">
        <p14:creationId xmlns:p14="http://schemas.microsoft.com/office/powerpoint/2010/main" val="274244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E24EA4-22E1-4284-8637-E9EC407E4A1A}" type="slidenum">
              <a:rPr lang="en-US" smtClean="0"/>
              <a:t>22</a:t>
            </a:fld>
            <a:endParaRPr lang="en-US"/>
          </a:p>
        </p:txBody>
      </p:sp>
    </p:spTree>
    <p:extLst>
      <p:ext uri="{BB962C8B-B14F-4D97-AF65-F5344CB8AC3E}">
        <p14:creationId xmlns:p14="http://schemas.microsoft.com/office/powerpoint/2010/main" val="3678592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4275A-6E66-61A4-209C-C0321C92A5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A9914C-E470-92C6-75B1-5970E010B1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B96CCA-42FE-9B81-FC0D-09C91754DB62}"/>
              </a:ext>
            </a:extLst>
          </p:cNvPr>
          <p:cNvSpPr>
            <a:spLocks noGrp="1"/>
          </p:cNvSpPr>
          <p:nvPr>
            <p:ph type="dt" sz="half" idx="10"/>
          </p:nvPr>
        </p:nvSpPr>
        <p:spPr/>
        <p:txBody>
          <a:bodyPr/>
          <a:lstStyle/>
          <a:p>
            <a:fld id="{F746BE85-48B9-49DF-9C72-A0F15102BBE0}" type="datetimeFigureOut">
              <a:rPr lang="en-US" smtClean="0"/>
              <a:t>4/22/2025</a:t>
            </a:fld>
            <a:endParaRPr lang="en-US"/>
          </a:p>
        </p:txBody>
      </p:sp>
      <p:sp>
        <p:nvSpPr>
          <p:cNvPr id="5" name="Footer Placeholder 4">
            <a:extLst>
              <a:ext uri="{FF2B5EF4-FFF2-40B4-BE49-F238E27FC236}">
                <a16:creationId xmlns:a16="http://schemas.microsoft.com/office/drawing/2014/main" id="{CF2C9CEA-9112-27E2-8092-FDEA2EAEA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A2F5F-73E5-9422-DA21-D65804CB3D3A}"/>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3121381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F5D99-3ED5-79DF-B540-C0637C23E49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13CDA8-E7D5-42EA-233F-5E87C19079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00368-E06F-599B-6685-28231FA149BE}"/>
              </a:ext>
            </a:extLst>
          </p:cNvPr>
          <p:cNvSpPr>
            <a:spLocks noGrp="1"/>
          </p:cNvSpPr>
          <p:nvPr>
            <p:ph type="dt" sz="half" idx="10"/>
          </p:nvPr>
        </p:nvSpPr>
        <p:spPr/>
        <p:txBody>
          <a:bodyPr/>
          <a:lstStyle/>
          <a:p>
            <a:fld id="{F746BE85-48B9-49DF-9C72-A0F15102BBE0}" type="datetimeFigureOut">
              <a:rPr lang="en-US" smtClean="0"/>
              <a:t>4/22/2025</a:t>
            </a:fld>
            <a:endParaRPr lang="en-US"/>
          </a:p>
        </p:txBody>
      </p:sp>
      <p:sp>
        <p:nvSpPr>
          <p:cNvPr id="5" name="Footer Placeholder 4">
            <a:extLst>
              <a:ext uri="{FF2B5EF4-FFF2-40B4-BE49-F238E27FC236}">
                <a16:creationId xmlns:a16="http://schemas.microsoft.com/office/drawing/2014/main" id="{3F8602AF-52E0-733D-2388-EEDD6CEC75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C92BF-3901-9CEA-6D32-528C2F0A1247}"/>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1535479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1E6815-E3A7-7796-C58E-4B09A73383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8E01ED-0301-6185-52F9-C41B617B2F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E99BCF-FD8F-1318-4E76-88EC1D42D837}"/>
              </a:ext>
            </a:extLst>
          </p:cNvPr>
          <p:cNvSpPr>
            <a:spLocks noGrp="1"/>
          </p:cNvSpPr>
          <p:nvPr>
            <p:ph type="dt" sz="half" idx="10"/>
          </p:nvPr>
        </p:nvSpPr>
        <p:spPr/>
        <p:txBody>
          <a:bodyPr/>
          <a:lstStyle/>
          <a:p>
            <a:fld id="{F746BE85-48B9-49DF-9C72-A0F15102BBE0}" type="datetimeFigureOut">
              <a:rPr lang="en-US" smtClean="0"/>
              <a:t>4/22/2025</a:t>
            </a:fld>
            <a:endParaRPr lang="en-US"/>
          </a:p>
        </p:txBody>
      </p:sp>
      <p:sp>
        <p:nvSpPr>
          <p:cNvPr id="5" name="Footer Placeholder 4">
            <a:extLst>
              <a:ext uri="{FF2B5EF4-FFF2-40B4-BE49-F238E27FC236}">
                <a16:creationId xmlns:a16="http://schemas.microsoft.com/office/drawing/2014/main" id="{C1E525C2-15FC-8EA0-6F7C-3FF22A1C8F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832D81-723F-25B2-1ACE-D6735CEAC55C}"/>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238397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3C514-1DAF-0514-071B-323C76E2D8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587C1C-F22C-C43C-0207-D81D4A9327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5742F7-33D7-F645-C6E4-0149FD485E4C}"/>
              </a:ext>
            </a:extLst>
          </p:cNvPr>
          <p:cNvSpPr>
            <a:spLocks noGrp="1"/>
          </p:cNvSpPr>
          <p:nvPr>
            <p:ph type="dt" sz="half" idx="10"/>
          </p:nvPr>
        </p:nvSpPr>
        <p:spPr/>
        <p:txBody>
          <a:bodyPr/>
          <a:lstStyle/>
          <a:p>
            <a:fld id="{F746BE85-48B9-49DF-9C72-A0F15102BBE0}" type="datetimeFigureOut">
              <a:rPr lang="en-US" smtClean="0"/>
              <a:t>4/22/2025</a:t>
            </a:fld>
            <a:endParaRPr lang="en-US"/>
          </a:p>
        </p:txBody>
      </p:sp>
      <p:sp>
        <p:nvSpPr>
          <p:cNvPr id="5" name="Footer Placeholder 4">
            <a:extLst>
              <a:ext uri="{FF2B5EF4-FFF2-40B4-BE49-F238E27FC236}">
                <a16:creationId xmlns:a16="http://schemas.microsoft.com/office/drawing/2014/main" id="{1121EFDC-7686-7FA8-7AB4-A42E583D6B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C9D15-B11B-0953-1936-4F4737DADBD8}"/>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50886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53FA-3A4C-5AA7-1ADC-CC0F279CA6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7CB6D-39A2-4904-192A-294C0017CA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0720AA-1451-6D01-9CE0-19FFF71C6127}"/>
              </a:ext>
            </a:extLst>
          </p:cNvPr>
          <p:cNvSpPr>
            <a:spLocks noGrp="1"/>
          </p:cNvSpPr>
          <p:nvPr>
            <p:ph type="dt" sz="half" idx="10"/>
          </p:nvPr>
        </p:nvSpPr>
        <p:spPr/>
        <p:txBody>
          <a:bodyPr/>
          <a:lstStyle/>
          <a:p>
            <a:fld id="{F746BE85-48B9-49DF-9C72-A0F15102BBE0}" type="datetimeFigureOut">
              <a:rPr lang="en-US" smtClean="0"/>
              <a:t>4/22/2025</a:t>
            </a:fld>
            <a:endParaRPr lang="en-US"/>
          </a:p>
        </p:txBody>
      </p:sp>
      <p:sp>
        <p:nvSpPr>
          <p:cNvPr id="5" name="Footer Placeholder 4">
            <a:extLst>
              <a:ext uri="{FF2B5EF4-FFF2-40B4-BE49-F238E27FC236}">
                <a16:creationId xmlns:a16="http://schemas.microsoft.com/office/drawing/2014/main" id="{5382B992-CA02-06BA-C8D6-BD9A958AC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B3CA62-1B94-D20C-596F-519E8D8E8FB0}"/>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39000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730C9-BE64-70BE-2F88-84447DDB2D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9879B1-0526-35FA-CB65-0007886AA4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4BAE3B-21BA-9FE1-679E-D4C712A1E1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0CFEE6-92A4-EFAC-FCF9-8D66B6556F61}"/>
              </a:ext>
            </a:extLst>
          </p:cNvPr>
          <p:cNvSpPr>
            <a:spLocks noGrp="1"/>
          </p:cNvSpPr>
          <p:nvPr>
            <p:ph type="dt" sz="half" idx="10"/>
          </p:nvPr>
        </p:nvSpPr>
        <p:spPr/>
        <p:txBody>
          <a:bodyPr/>
          <a:lstStyle/>
          <a:p>
            <a:fld id="{F746BE85-48B9-49DF-9C72-A0F15102BBE0}" type="datetimeFigureOut">
              <a:rPr lang="en-US" smtClean="0"/>
              <a:t>4/22/2025</a:t>
            </a:fld>
            <a:endParaRPr lang="en-US"/>
          </a:p>
        </p:txBody>
      </p:sp>
      <p:sp>
        <p:nvSpPr>
          <p:cNvPr id="6" name="Footer Placeholder 5">
            <a:extLst>
              <a:ext uri="{FF2B5EF4-FFF2-40B4-BE49-F238E27FC236}">
                <a16:creationId xmlns:a16="http://schemas.microsoft.com/office/drawing/2014/main" id="{F69AA1D3-A8FD-1498-C205-A066B55B01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693195-26C4-DCFE-75C3-5A18335B994B}"/>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408063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ADDD0-D3DF-BE7D-F4F8-13785B06E8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A16FA-07B8-F821-0EF8-19FDA884BF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470E39-6407-0575-A6D1-6CE3535795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527F9A-1B46-57D0-70A4-B498776B2F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6E8C2D-1656-6021-019D-7AAA0470D8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F360DA-99F7-1097-8D32-ED1D785FECB8}"/>
              </a:ext>
            </a:extLst>
          </p:cNvPr>
          <p:cNvSpPr>
            <a:spLocks noGrp="1"/>
          </p:cNvSpPr>
          <p:nvPr>
            <p:ph type="dt" sz="half" idx="10"/>
          </p:nvPr>
        </p:nvSpPr>
        <p:spPr/>
        <p:txBody>
          <a:bodyPr/>
          <a:lstStyle/>
          <a:p>
            <a:fld id="{F746BE85-48B9-49DF-9C72-A0F15102BBE0}" type="datetimeFigureOut">
              <a:rPr lang="en-US" smtClean="0"/>
              <a:t>4/22/2025</a:t>
            </a:fld>
            <a:endParaRPr lang="en-US"/>
          </a:p>
        </p:txBody>
      </p:sp>
      <p:sp>
        <p:nvSpPr>
          <p:cNvPr id="8" name="Footer Placeholder 7">
            <a:extLst>
              <a:ext uri="{FF2B5EF4-FFF2-40B4-BE49-F238E27FC236}">
                <a16:creationId xmlns:a16="http://schemas.microsoft.com/office/drawing/2014/main" id="{D6E687E5-E676-D7B8-F250-49F55FE05D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E8B940-B2B7-BCF6-E80D-D286A6030AB0}"/>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607839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2530-ED67-6F3B-54F6-1548747CA2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7DA78-ADA6-1F0B-B269-DD94CEDB9215}"/>
              </a:ext>
            </a:extLst>
          </p:cNvPr>
          <p:cNvSpPr>
            <a:spLocks noGrp="1"/>
          </p:cNvSpPr>
          <p:nvPr>
            <p:ph type="dt" sz="half" idx="10"/>
          </p:nvPr>
        </p:nvSpPr>
        <p:spPr/>
        <p:txBody>
          <a:bodyPr/>
          <a:lstStyle/>
          <a:p>
            <a:fld id="{F746BE85-48B9-49DF-9C72-A0F15102BBE0}" type="datetimeFigureOut">
              <a:rPr lang="en-US" smtClean="0"/>
              <a:t>4/22/2025</a:t>
            </a:fld>
            <a:endParaRPr lang="en-US"/>
          </a:p>
        </p:txBody>
      </p:sp>
      <p:sp>
        <p:nvSpPr>
          <p:cNvPr id="4" name="Footer Placeholder 3">
            <a:extLst>
              <a:ext uri="{FF2B5EF4-FFF2-40B4-BE49-F238E27FC236}">
                <a16:creationId xmlns:a16="http://schemas.microsoft.com/office/drawing/2014/main" id="{0748EB80-0721-A2BF-FF8F-E9E4A52466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745846-B692-6B3C-9B94-415B5324C624}"/>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223916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EA9371-75B1-3FD9-2997-9C53E3AEE4F4}"/>
              </a:ext>
            </a:extLst>
          </p:cNvPr>
          <p:cNvSpPr>
            <a:spLocks noGrp="1"/>
          </p:cNvSpPr>
          <p:nvPr>
            <p:ph type="dt" sz="half" idx="10"/>
          </p:nvPr>
        </p:nvSpPr>
        <p:spPr/>
        <p:txBody>
          <a:bodyPr/>
          <a:lstStyle/>
          <a:p>
            <a:fld id="{F746BE85-48B9-49DF-9C72-A0F15102BBE0}" type="datetimeFigureOut">
              <a:rPr lang="en-US" smtClean="0"/>
              <a:t>4/22/2025</a:t>
            </a:fld>
            <a:endParaRPr lang="en-US"/>
          </a:p>
        </p:txBody>
      </p:sp>
      <p:sp>
        <p:nvSpPr>
          <p:cNvPr id="3" name="Footer Placeholder 2">
            <a:extLst>
              <a:ext uri="{FF2B5EF4-FFF2-40B4-BE49-F238E27FC236}">
                <a16:creationId xmlns:a16="http://schemas.microsoft.com/office/drawing/2014/main" id="{846BCA15-1DBB-9C7D-05A7-AB8B5E280A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09DB68-B83C-7041-5654-FB36C353E596}"/>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178298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4B9CB-6291-D720-060B-AE9AD8A27B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7C078A-2185-B46A-2BB3-045A84034D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F79B7F-26B8-32CA-11FA-B6CCF3658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246FD2-B7B9-55A8-623B-DB31F8D8C377}"/>
              </a:ext>
            </a:extLst>
          </p:cNvPr>
          <p:cNvSpPr>
            <a:spLocks noGrp="1"/>
          </p:cNvSpPr>
          <p:nvPr>
            <p:ph type="dt" sz="half" idx="10"/>
          </p:nvPr>
        </p:nvSpPr>
        <p:spPr/>
        <p:txBody>
          <a:bodyPr/>
          <a:lstStyle/>
          <a:p>
            <a:fld id="{F746BE85-48B9-49DF-9C72-A0F15102BBE0}" type="datetimeFigureOut">
              <a:rPr lang="en-US" smtClean="0"/>
              <a:t>4/22/2025</a:t>
            </a:fld>
            <a:endParaRPr lang="en-US"/>
          </a:p>
        </p:txBody>
      </p:sp>
      <p:sp>
        <p:nvSpPr>
          <p:cNvPr id="6" name="Footer Placeholder 5">
            <a:extLst>
              <a:ext uri="{FF2B5EF4-FFF2-40B4-BE49-F238E27FC236}">
                <a16:creationId xmlns:a16="http://schemas.microsoft.com/office/drawing/2014/main" id="{0D9EC451-69BE-77DC-F36A-8A6145E2F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A9FEC9-57ED-1BF3-8B88-1FAF851ED205}"/>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136687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0DB5-44DB-7880-EF8B-913B602404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279904-CE0A-F26B-012D-45BCE2B455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D4DBCE-6F6A-DF1B-B7E1-E17D78C44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8F477D-0B65-A951-38B6-1F4DF3132800}"/>
              </a:ext>
            </a:extLst>
          </p:cNvPr>
          <p:cNvSpPr>
            <a:spLocks noGrp="1"/>
          </p:cNvSpPr>
          <p:nvPr>
            <p:ph type="dt" sz="half" idx="10"/>
          </p:nvPr>
        </p:nvSpPr>
        <p:spPr/>
        <p:txBody>
          <a:bodyPr/>
          <a:lstStyle/>
          <a:p>
            <a:fld id="{F746BE85-48B9-49DF-9C72-A0F15102BBE0}" type="datetimeFigureOut">
              <a:rPr lang="en-US" smtClean="0"/>
              <a:t>4/22/2025</a:t>
            </a:fld>
            <a:endParaRPr lang="en-US"/>
          </a:p>
        </p:txBody>
      </p:sp>
      <p:sp>
        <p:nvSpPr>
          <p:cNvPr id="6" name="Footer Placeholder 5">
            <a:extLst>
              <a:ext uri="{FF2B5EF4-FFF2-40B4-BE49-F238E27FC236}">
                <a16:creationId xmlns:a16="http://schemas.microsoft.com/office/drawing/2014/main" id="{B9A3577B-CAB8-8341-A58A-0AC31870ED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6FC02-3A6D-718B-FAC8-0225EEC3B9EC}"/>
              </a:ext>
            </a:extLst>
          </p:cNvPr>
          <p:cNvSpPr>
            <a:spLocks noGrp="1"/>
          </p:cNvSpPr>
          <p:nvPr>
            <p:ph type="sldNum" sz="quarter" idx="12"/>
          </p:nvPr>
        </p:nvSpPr>
        <p:spPr/>
        <p:txBody>
          <a:bodyPr/>
          <a:lstStyle/>
          <a:p>
            <a:fld id="{EA92C053-0710-4347-8180-CE58BFA274F5}" type="slidenum">
              <a:rPr lang="en-US" smtClean="0"/>
              <a:t>‹#›</a:t>
            </a:fld>
            <a:endParaRPr lang="en-US"/>
          </a:p>
        </p:txBody>
      </p:sp>
    </p:spTree>
    <p:extLst>
      <p:ext uri="{BB962C8B-B14F-4D97-AF65-F5344CB8AC3E}">
        <p14:creationId xmlns:p14="http://schemas.microsoft.com/office/powerpoint/2010/main" val="1237384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8DE327-8E1D-8FD0-5C5D-C1FD06840F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08EAA7-603B-2560-4848-1ED995F7DD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8304D4-A898-98B7-5A51-8E9606B32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46BE85-48B9-49DF-9C72-A0F15102BBE0}" type="datetimeFigureOut">
              <a:rPr lang="en-US" smtClean="0"/>
              <a:t>4/22/2025</a:t>
            </a:fld>
            <a:endParaRPr lang="en-US"/>
          </a:p>
        </p:txBody>
      </p:sp>
      <p:sp>
        <p:nvSpPr>
          <p:cNvPr id="5" name="Footer Placeholder 4">
            <a:extLst>
              <a:ext uri="{FF2B5EF4-FFF2-40B4-BE49-F238E27FC236}">
                <a16:creationId xmlns:a16="http://schemas.microsoft.com/office/drawing/2014/main" id="{2A20DD20-CF12-4B07-A225-5694529B22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9A3079B-3543-D19B-CAF5-7054FBF564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92C053-0710-4347-8180-CE58BFA274F5}" type="slidenum">
              <a:rPr lang="en-US" smtClean="0"/>
              <a:t>‹#›</a:t>
            </a:fld>
            <a:endParaRPr lang="en-US"/>
          </a:p>
        </p:txBody>
      </p:sp>
    </p:spTree>
    <p:extLst>
      <p:ext uri="{BB962C8B-B14F-4D97-AF65-F5344CB8AC3E}">
        <p14:creationId xmlns:p14="http://schemas.microsoft.com/office/powerpoint/2010/main" val="3673594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ong shot of a boat&#10;&#10;Description automatically generated">
            <a:extLst>
              <a:ext uri="{FF2B5EF4-FFF2-40B4-BE49-F238E27FC236}">
                <a16:creationId xmlns:a16="http://schemas.microsoft.com/office/drawing/2014/main" id="{28626B03-BEAD-E4DC-33C4-355033E6FFCD}"/>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9754" b="5976"/>
          <a:stretch/>
        </p:blipFill>
        <p:spPr>
          <a:xfrm>
            <a:off x="20" y="1"/>
            <a:ext cx="12191980" cy="6857999"/>
          </a:xfrm>
          <a:prstGeom prst="rect">
            <a:avLst/>
          </a:prstGeom>
        </p:spPr>
      </p:pic>
      <p:sp>
        <p:nvSpPr>
          <p:cNvPr id="2" name="Title 1">
            <a:extLst>
              <a:ext uri="{FF2B5EF4-FFF2-40B4-BE49-F238E27FC236}">
                <a16:creationId xmlns:a16="http://schemas.microsoft.com/office/drawing/2014/main" id="{22157018-C953-92EC-6FCA-0EF80B9CCC9D}"/>
              </a:ext>
            </a:extLst>
          </p:cNvPr>
          <p:cNvSpPr>
            <a:spLocks noGrp="1"/>
          </p:cNvSpPr>
          <p:nvPr>
            <p:ph type="ctrTitle"/>
          </p:nvPr>
        </p:nvSpPr>
        <p:spPr>
          <a:xfrm>
            <a:off x="-1" y="1122362"/>
            <a:ext cx="12191979" cy="2900518"/>
          </a:xfrm>
        </p:spPr>
        <p:txBody>
          <a:bodyPr>
            <a:normAutofit/>
          </a:bodyPr>
          <a:lstStyle/>
          <a:p>
            <a:r>
              <a:rPr lang="en-US" b="1" kern="0" dirty="0">
                <a:solidFill>
                  <a:srgbClr val="FFFFFF"/>
                </a:solidFill>
                <a:effectLst/>
                <a:ea typeface="Tahoma" panose="020B0604030504040204" pitchFamily="34" charset="0"/>
                <a:cs typeface="Tahoma" panose="020B0604030504040204" pitchFamily="34" charset="0"/>
              </a:rPr>
              <a:t>Who Were the Vikings?</a:t>
            </a:r>
            <a:br>
              <a:rPr lang="en-US" kern="100" dirty="0">
                <a:solidFill>
                  <a:srgbClr val="FFFFFF"/>
                </a:solidFill>
                <a:effectLst/>
                <a:ea typeface="Tahoma" panose="020B0604030504040204" pitchFamily="34" charset="0"/>
                <a:cs typeface="Tahoma" panose="020B0604030504040204" pitchFamily="34" charset="0"/>
              </a:rPr>
            </a:br>
            <a:r>
              <a:rPr lang="en-US" sz="4000" kern="100" dirty="0">
                <a:solidFill>
                  <a:srgbClr val="FFFFFF"/>
                </a:solidFill>
                <a:effectLst/>
                <a:ea typeface="Tahoma" panose="020B0604030504040204" pitchFamily="34" charset="0"/>
                <a:cs typeface="Tahoma" panose="020B0604030504040204" pitchFamily="34" charset="0"/>
              </a:rPr>
              <a:t>Presented By </a:t>
            </a:r>
            <a:br>
              <a:rPr lang="en-US" kern="100" dirty="0">
                <a:solidFill>
                  <a:srgbClr val="FFFFFF"/>
                </a:solidFill>
                <a:effectLst/>
                <a:ea typeface="Tahoma" panose="020B0604030504040204" pitchFamily="34" charset="0"/>
                <a:cs typeface="Tahoma" panose="020B0604030504040204" pitchFamily="34" charset="0"/>
              </a:rPr>
            </a:br>
            <a:r>
              <a:rPr lang="en-US" sz="5400" kern="100" dirty="0">
                <a:solidFill>
                  <a:srgbClr val="FFFFFF"/>
                </a:solidFill>
                <a:effectLst/>
                <a:ea typeface="Tahoma" panose="020B0604030504040204" pitchFamily="34" charset="0"/>
                <a:cs typeface="Tahoma" panose="020B0604030504040204" pitchFamily="34" charset="0"/>
              </a:rPr>
              <a:t>Marc Silver</a:t>
            </a:r>
            <a:endParaRPr lang="en-US" dirty="0">
              <a:solidFill>
                <a:srgbClr val="FFFFFF"/>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575565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2AA9A-4CAA-332C-2423-0C39A88A2F98}"/>
              </a:ext>
            </a:extLst>
          </p:cNvPr>
          <p:cNvSpPr>
            <a:spLocks noGrp="1"/>
          </p:cNvSpPr>
          <p:nvPr>
            <p:ph type="title"/>
          </p:nvPr>
        </p:nvSpPr>
        <p:spPr>
          <a:xfrm>
            <a:off x="251461" y="285751"/>
            <a:ext cx="11689078" cy="914399"/>
          </a:xfrm>
        </p:spPr>
        <p:txBody>
          <a:bodyPr/>
          <a:lstStyle/>
          <a:p>
            <a:pPr algn="ctr"/>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Conquests in the British Isles </a:t>
            </a:r>
            <a:r>
              <a:rPr lang="en-US" sz="28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a:t>
            </a:r>
            <a:endParaRPr lang="en-US" sz="2800" dirty="0"/>
          </a:p>
        </p:txBody>
      </p:sp>
      <p:sp>
        <p:nvSpPr>
          <p:cNvPr id="5" name="Rectangle 2">
            <a:extLst>
              <a:ext uri="{FF2B5EF4-FFF2-40B4-BE49-F238E27FC236}">
                <a16:creationId xmlns:a16="http://schemas.microsoft.com/office/drawing/2014/main" id="{5566DDD2-70AA-BE46-C827-7026E1A3A2D3}"/>
              </a:ext>
            </a:extLst>
          </p:cNvPr>
          <p:cNvSpPr>
            <a:spLocks noChangeArrowheads="1"/>
          </p:cNvSpPr>
          <p:nvPr/>
        </p:nvSpPr>
        <p:spPr bwMode="auto">
          <a:xfrm>
            <a:off x="251461" y="1401603"/>
            <a:ext cx="11508418" cy="83099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Aptos Display" panose="020B0004020202020204" pitchFamily="34" charset="0"/>
                <a:ea typeface="Times New Roman" panose="02020603050405020304" pitchFamily="18" charset="0"/>
                <a:cs typeface="Open Sans" panose="020B0606030504020204" pitchFamily="34" charset="0"/>
              </a:rPr>
              <a:t>In the wave of Viking attacks in England after 851, only one area, t</a:t>
            </a:r>
            <a:r>
              <a:rPr kumimoji="0" lang="en-US" altLang="en-US" sz="2400" b="0" i="0" u="none" strike="noStrike" cap="none" normalizeH="0" baseline="0" dirty="0">
                <a:ln>
                  <a:noFill/>
                </a:ln>
                <a:solidFill>
                  <a:srgbClr val="000000"/>
                </a:solidFill>
                <a:effectLst/>
                <a:latin typeface="Aptos Display" panose="020B0004020202020204" pitchFamily="34" charset="0"/>
                <a:ea typeface="Times New Roman" panose="02020603050405020304" pitchFamily="18" charset="0"/>
              </a:rPr>
              <a:t>he Kingdom of Wessex was able to defend themselves against the Viking raids.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EA428298-09DA-B3FA-EB11-7245636826FF}"/>
              </a:ext>
            </a:extLst>
          </p:cNvPr>
          <p:cNvSpPr txBox="1"/>
          <p:nvPr/>
        </p:nvSpPr>
        <p:spPr>
          <a:xfrm>
            <a:off x="6275070" y="2434053"/>
            <a:ext cx="5918834" cy="3046988"/>
          </a:xfrm>
          <a:prstGeom prst="rect">
            <a:avLst/>
          </a:prstGeom>
          <a:noFill/>
        </p:spPr>
        <p:txBody>
          <a:bodyPr wrap="square">
            <a:spAutoFit/>
          </a:bodyPr>
          <a:lstStyle/>
          <a:p>
            <a:pPr marL="342900" indent="-342900">
              <a:buFont typeface="Arial" panose="020B0604020202020204" pitchFamily="34" charset="0"/>
              <a:buChar char="•"/>
            </a:pPr>
            <a:r>
              <a:rPr kumimoji="0" lang="en-US" altLang="en-US" sz="2400" b="0" i="0" u="none" strike="noStrike" cap="none" normalizeH="0" baseline="0" dirty="0">
                <a:ln>
                  <a:noFill/>
                </a:ln>
                <a:solidFill>
                  <a:srgbClr val="000000"/>
                </a:solidFill>
                <a:effectLst/>
                <a:latin typeface="Aptos Display" panose="020B0004020202020204" pitchFamily="34" charset="0"/>
                <a:ea typeface="Times New Roman" panose="02020603050405020304" pitchFamily="18" charset="0"/>
              </a:rPr>
              <a:t>The Kingdom of Wessex, also known as West Saxons was an Anglo-Saxon kingdom in the south of Great Britain, from around 519 until England was unified in 927. </a:t>
            </a:r>
          </a:p>
          <a:p>
            <a:pPr marL="342900" indent="-342900">
              <a:buFont typeface="Arial" panose="020B0604020202020204" pitchFamily="34" charset="0"/>
              <a:buChar char="•"/>
            </a:pPr>
            <a:r>
              <a:rPr kumimoji="0" lang="en-US" altLang="en-US" sz="2400" b="0" i="0" u="none" strike="noStrike" cap="none" normalizeH="0" baseline="0" dirty="0">
                <a:ln>
                  <a:noFill/>
                </a:ln>
                <a:solidFill>
                  <a:srgbClr val="000000"/>
                </a:solidFill>
                <a:effectLst/>
                <a:latin typeface="Aptos Display" panose="020B0004020202020204" pitchFamily="34" charset="0"/>
                <a:ea typeface="Times New Roman" panose="02020603050405020304" pitchFamily="18" charset="0"/>
              </a:rPr>
              <a:t>The Anglo-Saxons believed that Wessex was founded by </a:t>
            </a:r>
            <a:r>
              <a:rPr kumimoji="0" lang="en-US" altLang="en-US" sz="2400" b="0" i="0" u="none" strike="noStrike" cap="none" normalizeH="0" baseline="0" dirty="0" err="1">
                <a:ln>
                  <a:noFill/>
                </a:ln>
                <a:solidFill>
                  <a:srgbClr val="000000"/>
                </a:solidFill>
                <a:effectLst/>
                <a:latin typeface="Aptos Display" panose="020B0004020202020204" pitchFamily="34" charset="0"/>
                <a:ea typeface="Times New Roman" panose="02020603050405020304" pitchFamily="18" charset="0"/>
              </a:rPr>
              <a:t>Cerdic</a:t>
            </a:r>
            <a:r>
              <a:rPr kumimoji="0" lang="en-US" altLang="en-US" sz="2400" b="0" i="0" u="none" strike="noStrike" cap="none" normalizeH="0" baseline="0" dirty="0">
                <a:ln>
                  <a:noFill/>
                </a:ln>
                <a:solidFill>
                  <a:srgbClr val="000000"/>
                </a:solidFill>
                <a:effectLst/>
                <a:latin typeface="Aptos Display" panose="020B0004020202020204" pitchFamily="34" charset="0"/>
                <a:ea typeface="Times New Roman" panose="02020603050405020304" pitchFamily="18" charset="0"/>
              </a:rPr>
              <a:t> and </a:t>
            </a:r>
            <a:r>
              <a:rPr kumimoji="0" lang="en-US" altLang="en-US" sz="2400" b="0" i="0" u="none" strike="noStrike" cap="none" normalizeH="0" baseline="0" dirty="0" err="1">
                <a:ln>
                  <a:noFill/>
                </a:ln>
                <a:solidFill>
                  <a:srgbClr val="000000"/>
                </a:solidFill>
                <a:effectLst/>
                <a:latin typeface="Aptos Display" panose="020B0004020202020204" pitchFamily="34" charset="0"/>
                <a:ea typeface="Times New Roman" panose="02020603050405020304" pitchFamily="18" charset="0"/>
              </a:rPr>
              <a:t>Cynric</a:t>
            </a:r>
            <a:r>
              <a:rPr kumimoji="0" lang="en-US" altLang="en-US" sz="2400" b="0" i="0" u="none" strike="noStrike" cap="none" normalizeH="0" baseline="0" dirty="0">
                <a:ln>
                  <a:noFill/>
                </a:ln>
                <a:solidFill>
                  <a:srgbClr val="000000"/>
                </a:solidFill>
                <a:effectLst/>
                <a:latin typeface="Aptos Display" panose="020B0004020202020204" pitchFamily="34" charset="0"/>
                <a:ea typeface="Times New Roman" panose="02020603050405020304" pitchFamily="18" charset="0"/>
              </a:rPr>
              <a:t> of the </a:t>
            </a:r>
            <a:r>
              <a:rPr kumimoji="0" lang="en-US" altLang="en-US" sz="2400" b="0" i="0" u="none" strike="noStrike" cap="none" normalizeH="0" baseline="0" dirty="0" err="1">
                <a:ln>
                  <a:noFill/>
                </a:ln>
                <a:solidFill>
                  <a:srgbClr val="000000"/>
                </a:solidFill>
                <a:effectLst/>
                <a:latin typeface="Aptos Display" panose="020B0004020202020204" pitchFamily="34" charset="0"/>
                <a:ea typeface="Times New Roman" panose="02020603050405020304" pitchFamily="18" charset="0"/>
              </a:rPr>
              <a:t>Gewisse</a:t>
            </a:r>
            <a:r>
              <a:rPr kumimoji="0" lang="en-US" altLang="en-US" sz="2400" b="0" i="0" u="none" strike="noStrike" cap="none" normalizeH="0" baseline="0" dirty="0">
                <a:ln>
                  <a:noFill/>
                </a:ln>
                <a:solidFill>
                  <a:srgbClr val="000000"/>
                </a:solidFill>
                <a:effectLst/>
                <a:latin typeface="Aptos Display" panose="020B0004020202020204" pitchFamily="34" charset="0"/>
                <a:ea typeface="Times New Roman" panose="02020603050405020304" pitchFamily="18" charset="0"/>
              </a:rPr>
              <a:t>, though this is considered by some to be a legend.</a:t>
            </a:r>
            <a:endParaRPr lang="en-US" sz="2400" dirty="0"/>
          </a:p>
        </p:txBody>
      </p:sp>
      <p:pic>
        <p:nvPicPr>
          <p:cNvPr id="9" name="Picture 8" descr="A map of england with cities&#10;&#10;Description automatically generated">
            <a:extLst>
              <a:ext uri="{FF2B5EF4-FFF2-40B4-BE49-F238E27FC236}">
                <a16:creationId xmlns:a16="http://schemas.microsoft.com/office/drawing/2014/main" id="{D1DD42BA-0BAC-CB7B-7987-9AB9DFF50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98560"/>
            <a:ext cx="6096000" cy="4559808"/>
          </a:xfrm>
          <a:prstGeom prst="rect">
            <a:avLst/>
          </a:prstGeom>
        </p:spPr>
      </p:pic>
    </p:spTree>
    <p:extLst>
      <p:ext uri="{BB962C8B-B14F-4D97-AF65-F5344CB8AC3E}">
        <p14:creationId xmlns:p14="http://schemas.microsoft.com/office/powerpoint/2010/main" val="440337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2AA9A-4CAA-332C-2423-0C39A88A2F98}"/>
              </a:ext>
            </a:extLst>
          </p:cNvPr>
          <p:cNvSpPr>
            <a:spLocks noGrp="1"/>
          </p:cNvSpPr>
          <p:nvPr>
            <p:ph type="title"/>
          </p:nvPr>
        </p:nvSpPr>
        <p:spPr>
          <a:xfrm>
            <a:off x="335666" y="365125"/>
            <a:ext cx="11018134" cy="1325563"/>
          </a:xfrm>
        </p:spPr>
        <p:txBody>
          <a:bodyPr/>
          <a:lstStyle/>
          <a:p>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Conquests in the British Isles </a:t>
            </a:r>
            <a:r>
              <a:rPr lang="en-US" sz="28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a:t>
            </a:r>
            <a:endParaRPr lang="en-US" dirty="0"/>
          </a:p>
        </p:txBody>
      </p:sp>
      <p:sp>
        <p:nvSpPr>
          <p:cNvPr id="3" name="Content Placeholder 2">
            <a:extLst>
              <a:ext uri="{FF2B5EF4-FFF2-40B4-BE49-F238E27FC236}">
                <a16:creationId xmlns:a16="http://schemas.microsoft.com/office/drawing/2014/main" id="{5521B4EE-B6E9-228B-08DA-C921295CE966}"/>
              </a:ext>
            </a:extLst>
          </p:cNvPr>
          <p:cNvSpPr>
            <a:spLocks noGrp="1"/>
          </p:cNvSpPr>
          <p:nvPr>
            <p:ph idx="1"/>
          </p:nvPr>
        </p:nvSpPr>
        <p:spPr>
          <a:xfrm>
            <a:off x="335666" y="1608880"/>
            <a:ext cx="11018134" cy="5249119"/>
          </a:xfrm>
        </p:spPr>
        <p:txBody>
          <a:bodyPr>
            <a:normAutofit lnSpcReduction="10000"/>
          </a:bodyPr>
          <a:lstStyle/>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Viking armies (mostly Danish) conquered East Anglia and Northumberland and dismantled Mercia, while in 871 King Alfred the Great of Wessex became the only king to decisively defeat a Danish army in England. </a:t>
            </a:r>
          </a:p>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As a result, the Danes left Wessex, and settled </a:t>
            </a:r>
            <a:br>
              <a:rPr lang="en-US" sz="2400" kern="0" dirty="0">
                <a:solidFill>
                  <a:srgbClr val="181818"/>
                </a:solidFill>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to the north, in an area known as “Danelaw.”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Many of them became farmers and traders and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established York as a leading mercantile city. In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the first half of the 10th century, English armies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led by the descendants of Alfred of Wessex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began reconquering Scandinavian areas of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England; the last Scandinavian king, Erik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err="1">
                <a:solidFill>
                  <a:srgbClr val="181818"/>
                </a:solidFill>
                <a:effectLst/>
                <a:latin typeface="+mj-lt"/>
                <a:ea typeface="Times New Roman" panose="02020603050405020304" pitchFamily="18" charset="0"/>
                <a:cs typeface="Open Sans" panose="020B0606030504020204" pitchFamily="34" charset="0"/>
              </a:rPr>
              <a:t>Bloodaxe</a:t>
            </a:r>
            <a:r>
              <a:rPr lang="en-US" sz="2400" kern="0" dirty="0">
                <a:solidFill>
                  <a:srgbClr val="181818"/>
                </a:solidFill>
                <a:effectLst/>
                <a:latin typeface="+mj-lt"/>
                <a:ea typeface="Times New Roman" panose="02020603050405020304" pitchFamily="18" charset="0"/>
                <a:cs typeface="Open Sans" panose="020B0606030504020204" pitchFamily="34" charset="0"/>
              </a:rPr>
              <a:t>, was expelled and killed around 952,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permanently uniting English into one kingdom.</a:t>
            </a:r>
            <a:endParaRPr lang="en-US" sz="2400" kern="100" dirty="0">
              <a:effectLst/>
              <a:latin typeface="+mj-lt"/>
              <a:ea typeface="Aptos" panose="020B0004020202020204" pitchFamily="34" charset="0"/>
              <a:cs typeface="Times New Roman" panose="02020603050405020304" pitchFamily="18" charset="0"/>
            </a:endParaRPr>
          </a:p>
          <a:p>
            <a:pPr marL="0" indent="0">
              <a:buNone/>
            </a:pPr>
            <a:endParaRPr lang="en-US" dirty="0"/>
          </a:p>
        </p:txBody>
      </p:sp>
      <p:pic>
        <p:nvPicPr>
          <p:cNvPr id="5" name="Picture 4" descr="Aerial view of a village&#10;&#10;Description automatically generated">
            <a:extLst>
              <a:ext uri="{FF2B5EF4-FFF2-40B4-BE49-F238E27FC236}">
                <a16:creationId xmlns:a16="http://schemas.microsoft.com/office/drawing/2014/main" id="{BF967F29-72D4-2341-D30B-F276D3247A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0262" y="3032567"/>
            <a:ext cx="5741738" cy="3825433"/>
          </a:xfrm>
          <a:prstGeom prst="rect">
            <a:avLst/>
          </a:prstGeom>
        </p:spPr>
      </p:pic>
    </p:spTree>
    <p:extLst>
      <p:ext uri="{BB962C8B-B14F-4D97-AF65-F5344CB8AC3E}">
        <p14:creationId xmlns:p14="http://schemas.microsoft.com/office/powerpoint/2010/main" val="3043649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FAB4B-D700-6911-B7DA-B18EDF161697}"/>
              </a:ext>
            </a:extLst>
          </p:cNvPr>
          <p:cNvSpPr>
            <a:spLocks noGrp="1"/>
          </p:cNvSpPr>
          <p:nvPr>
            <p:ph type="title"/>
          </p:nvPr>
        </p:nvSpPr>
        <p:spPr/>
        <p:txBody>
          <a:bodyPr/>
          <a:lstStyle/>
          <a:p>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Viking Settlements: Europe and Beyond</a:t>
            </a:r>
            <a:endParaRPr lang="en-US" dirty="0"/>
          </a:p>
        </p:txBody>
      </p:sp>
      <p:sp>
        <p:nvSpPr>
          <p:cNvPr id="3" name="Content Placeholder 2">
            <a:extLst>
              <a:ext uri="{FF2B5EF4-FFF2-40B4-BE49-F238E27FC236}">
                <a16:creationId xmlns:a16="http://schemas.microsoft.com/office/drawing/2014/main" id="{0DCFBB50-3935-8A86-8E92-30B73A865298}"/>
              </a:ext>
            </a:extLst>
          </p:cNvPr>
          <p:cNvSpPr>
            <a:spLocks noGrp="1"/>
          </p:cNvSpPr>
          <p:nvPr>
            <p:ph idx="1"/>
          </p:nvPr>
        </p:nvSpPr>
        <p:spPr>
          <a:xfrm>
            <a:off x="158044" y="1411111"/>
            <a:ext cx="11195756" cy="1433689"/>
          </a:xfrm>
        </p:spPr>
        <p:txBody>
          <a:bodyPr/>
          <a:lstStyle/>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Meanwhile, Viking armies remained active on the European continent throughout the ninth century. ) In 842 they brutally sacked Nantes (on the French coast and attacking towns as far inland as Paris, Limoges, Orleans, Tours and Nimes. </a:t>
            </a:r>
          </a:p>
          <a:p>
            <a:pPr marL="0" indent="0">
              <a:buNone/>
            </a:pPr>
            <a:endParaRPr lang="en-US" dirty="0"/>
          </a:p>
        </p:txBody>
      </p:sp>
      <p:pic>
        <p:nvPicPr>
          <p:cNvPr id="5" name="Picture 4" descr="A map of the world&#10;&#10;Description automatically generated">
            <a:extLst>
              <a:ext uri="{FF2B5EF4-FFF2-40B4-BE49-F238E27FC236}">
                <a16:creationId xmlns:a16="http://schemas.microsoft.com/office/drawing/2014/main" id="{BAE20018-E399-80E4-32B3-10721974E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44800"/>
            <a:ext cx="6350000" cy="3479800"/>
          </a:xfrm>
          <a:prstGeom prst="rect">
            <a:avLst/>
          </a:prstGeom>
        </p:spPr>
      </p:pic>
      <p:sp>
        <p:nvSpPr>
          <p:cNvPr id="7" name="TextBox 6">
            <a:extLst>
              <a:ext uri="{FF2B5EF4-FFF2-40B4-BE49-F238E27FC236}">
                <a16:creationId xmlns:a16="http://schemas.microsoft.com/office/drawing/2014/main" id="{CDAA6D60-6C06-CAB1-5F07-703D3051DDB0}"/>
              </a:ext>
            </a:extLst>
          </p:cNvPr>
          <p:cNvSpPr txBox="1"/>
          <p:nvPr/>
        </p:nvSpPr>
        <p:spPr>
          <a:xfrm>
            <a:off x="6445956" y="2736674"/>
            <a:ext cx="5746044" cy="4235711"/>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kern="0" dirty="0">
                <a:solidFill>
                  <a:srgbClr val="181818"/>
                </a:solidFill>
                <a:effectLst/>
                <a:latin typeface="+mj-lt"/>
                <a:ea typeface="Times New Roman" panose="02020603050405020304" pitchFamily="18" charset="0"/>
                <a:cs typeface="Open Sans" panose="020B0606030504020204" pitchFamily="34" charset="0"/>
              </a:rPr>
              <a:t>In 844, Vikings stormed Seville (then controlled by the Arabs). </a:t>
            </a:r>
          </a:p>
          <a:p>
            <a:pPr marL="342900" marR="0" indent="-342900">
              <a:lnSpc>
                <a:spcPct val="107000"/>
              </a:lnSpc>
              <a:spcBef>
                <a:spcPts val="0"/>
              </a:spcBef>
              <a:spcAft>
                <a:spcPts val="800"/>
              </a:spcAft>
              <a:buFont typeface="Arial" panose="020B0604020202020204" pitchFamily="34" charset="0"/>
              <a:buChar char="•"/>
            </a:pPr>
            <a:r>
              <a:rPr lang="en-US" sz="2400" kern="0" dirty="0">
                <a:solidFill>
                  <a:srgbClr val="181818"/>
                </a:solidFill>
                <a:latin typeface="+mj-lt"/>
                <a:ea typeface="Times New Roman" panose="02020603050405020304" pitchFamily="18" charset="0"/>
                <a:cs typeface="Open Sans" panose="020B0606030504020204" pitchFamily="34" charset="0"/>
              </a:rPr>
              <a:t>Then</a:t>
            </a:r>
            <a:r>
              <a:rPr lang="en-US" sz="2400" kern="0" dirty="0">
                <a:solidFill>
                  <a:srgbClr val="181818"/>
                </a:solidFill>
                <a:effectLst/>
                <a:latin typeface="+mj-lt"/>
                <a:ea typeface="Times New Roman" panose="02020603050405020304" pitchFamily="18" charset="0"/>
                <a:cs typeface="Open Sans" panose="020B0606030504020204" pitchFamily="34" charset="0"/>
              </a:rPr>
              <a:t> in 859, they plundered Pisa, though an Arab fleet battered them on the way back north. </a:t>
            </a:r>
          </a:p>
          <a:p>
            <a:pPr marL="342900" marR="0" indent="-342900">
              <a:lnSpc>
                <a:spcPct val="107000"/>
              </a:lnSpc>
              <a:spcBef>
                <a:spcPts val="0"/>
              </a:spcBef>
              <a:spcAft>
                <a:spcPts val="800"/>
              </a:spcAft>
              <a:buFont typeface="Arial" panose="020B0604020202020204" pitchFamily="34" charset="0"/>
              <a:buChar char="•"/>
            </a:pPr>
            <a:r>
              <a:rPr lang="en-US" sz="2400" kern="0" dirty="0">
                <a:solidFill>
                  <a:srgbClr val="181818"/>
                </a:solidFill>
                <a:effectLst/>
                <a:latin typeface="+mj-lt"/>
                <a:ea typeface="Times New Roman" panose="02020603050405020304" pitchFamily="18" charset="0"/>
                <a:cs typeface="Open Sans" panose="020B0606030504020204" pitchFamily="34" charset="0"/>
              </a:rPr>
              <a:t>In 911, the West Frankish king granted Rouen and the surrounding territory by treaty to a Viking chief called Rollo in exchange for the latter’s denying passage to the Seine to other raiders. </a:t>
            </a:r>
            <a:endParaRPr lang="en-US" sz="24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50339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9858-73C1-E74C-9B74-1E84D5172879}"/>
              </a:ext>
            </a:extLst>
          </p:cNvPr>
          <p:cNvSpPr>
            <a:spLocks noGrp="1"/>
          </p:cNvSpPr>
          <p:nvPr>
            <p:ph type="title"/>
          </p:nvPr>
        </p:nvSpPr>
        <p:spPr>
          <a:xfrm>
            <a:off x="838200" y="128058"/>
            <a:ext cx="10515600" cy="1325563"/>
          </a:xfrm>
        </p:spPr>
        <p:txBody>
          <a:bodyPr/>
          <a:lstStyle/>
          <a:p>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Viking Settlements: Europe and Beyond</a:t>
            </a:r>
            <a:endParaRPr lang="en-US" dirty="0"/>
          </a:p>
        </p:txBody>
      </p:sp>
      <p:sp>
        <p:nvSpPr>
          <p:cNvPr id="3" name="Content Placeholder 2">
            <a:extLst>
              <a:ext uri="{FF2B5EF4-FFF2-40B4-BE49-F238E27FC236}">
                <a16:creationId xmlns:a16="http://schemas.microsoft.com/office/drawing/2014/main" id="{AB5ECBB4-EB2A-031D-6DD3-EBB83E12F5BF}"/>
              </a:ext>
            </a:extLst>
          </p:cNvPr>
          <p:cNvSpPr>
            <a:spLocks noGrp="1"/>
          </p:cNvSpPr>
          <p:nvPr>
            <p:ph idx="1"/>
          </p:nvPr>
        </p:nvSpPr>
        <p:spPr>
          <a:xfrm>
            <a:off x="135467" y="1253330"/>
            <a:ext cx="11842044" cy="5476611"/>
          </a:xfrm>
        </p:spPr>
        <p:txBody>
          <a:bodyPr>
            <a:normAutofit/>
          </a:bodyPr>
          <a:lstStyle/>
          <a:p>
            <a:r>
              <a:rPr lang="en-US" sz="2400" kern="0" dirty="0">
                <a:solidFill>
                  <a:srgbClr val="181818"/>
                </a:solidFill>
                <a:effectLst/>
                <a:latin typeface="+mj-lt"/>
                <a:ea typeface="Times New Roman" panose="02020603050405020304" pitchFamily="18" charset="0"/>
                <a:cs typeface="Open Sans" panose="020B0606030504020204" pitchFamily="34" charset="0"/>
              </a:rPr>
              <a:t>In the ninth century, Scandinavians (mainly Norwegians) began to colonize Iceland, an island in the North Atlantic where no one had yet settled in large numbers.</a:t>
            </a:r>
          </a:p>
          <a:p>
            <a:r>
              <a:rPr lang="en-US" sz="2400" kern="0" dirty="0">
                <a:solidFill>
                  <a:srgbClr val="181818"/>
                </a:solidFill>
                <a:effectLst/>
                <a:latin typeface="+mj-lt"/>
                <a:ea typeface="Times New Roman" panose="02020603050405020304" pitchFamily="18" charset="0"/>
                <a:cs typeface="Open Sans" panose="020B0606030504020204" pitchFamily="34" charset="0"/>
              </a:rPr>
              <a:t> By the late 10th century, some Vikings (including the famous Erik the Red) moved even further westward, to Greenland. According to later Icelandic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histories, some of the early Viking settlers in Greenland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(supposedly led by the Viking </a:t>
            </a:r>
            <a:r>
              <a:rPr lang="en-US" sz="2400" kern="0" dirty="0">
                <a:effectLst/>
                <a:latin typeface="+mj-lt"/>
                <a:ea typeface="Times New Roman" panose="02020603050405020304" pitchFamily="18" charset="0"/>
                <a:cs typeface="Open Sans" panose="020B0606030504020204" pitchFamily="34" charset="0"/>
              </a:rPr>
              <a:t>hero Leif Eriksson, son </a:t>
            </a:r>
            <a:r>
              <a:rPr lang="en-US" sz="2400" kern="0" dirty="0">
                <a:solidFill>
                  <a:srgbClr val="181818"/>
                </a:solidFill>
                <a:effectLst/>
                <a:latin typeface="+mj-lt"/>
                <a:ea typeface="Times New Roman" panose="02020603050405020304" pitchFamily="18" charset="0"/>
                <a:cs typeface="Open Sans" panose="020B0606030504020204" pitchFamily="34" charset="0"/>
              </a:rPr>
              <a:t>of Erik the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Red) may have become the first Europeans to discover and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explore North America. </a:t>
            </a:r>
          </a:p>
          <a:p>
            <a:r>
              <a:rPr lang="en-US" sz="2400" kern="0" dirty="0">
                <a:solidFill>
                  <a:srgbClr val="181818"/>
                </a:solidFill>
                <a:effectLst/>
                <a:latin typeface="+mj-lt"/>
                <a:ea typeface="Times New Roman" panose="02020603050405020304" pitchFamily="18" charset="0"/>
                <a:cs typeface="Open Sans" panose="020B0606030504020204" pitchFamily="34" charset="0"/>
              </a:rPr>
              <a:t>Calling their landing place Vinland (Wine-land), they built a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temporary settlement at L’Anse aux Meadows in modern-day</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Newfoundland. Beyond that, there is little evidence of Viking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presence in the New World, and they didn’t form permanent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settlements.</a:t>
            </a:r>
            <a:endParaRPr lang="en-US" sz="2400" kern="100" dirty="0">
              <a:effectLst/>
              <a:latin typeface="+mj-lt"/>
              <a:ea typeface="Aptos" panose="020B0004020202020204" pitchFamily="34" charset="0"/>
              <a:cs typeface="Times New Roman" panose="02020603050405020304" pitchFamily="18" charset="0"/>
            </a:endParaRPr>
          </a:p>
          <a:p>
            <a:endParaRPr lang="en-US" dirty="0"/>
          </a:p>
        </p:txBody>
      </p:sp>
      <p:pic>
        <p:nvPicPr>
          <p:cNvPr id="5" name="Picture 4" descr="A statue of a person holding a sword and a sword&#10;&#10;Description automatically generated">
            <a:extLst>
              <a:ext uri="{FF2B5EF4-FFF2-40B4-BE49-F238E27FC236}">
                <a16:creationId xmlns:a16="http://schemas.microsoft.com/office/drawing/2014/main" id="{147FC18B-013C-0385-43D2-220EA36DB1AE}"/>
              </a:ext>
            </a:extLst>
          </p:cNvPr>
          <p:cNvPicPr>
            <a:picLocks noChangeAspect="1"/>
          </p:cNvPicPr>
          <p:nvPr/>
        </p:nvPicPr>
        <p:blipFill rotWithShape="1">
          <a:blip r:embed="rId2">
            <a:extLst>
              <a:ext uri="{28A0092B-C50C-407E-A947-70E740481C1C}">
                <a14:useLocalDpi xmlns:a14="http://schemas.microsoft.com/office/drawing/2010/main" val="0"/>
              </a:ext>
            </a:extLst>
          </a:blip>
          <a:srcRect l="43144"/>
          <a:stretch/>
        </p:blipFill>
        <p:spPr>
          <a:xfrm>
            <a:off x="8194876" y="2494302"/>
            <a:ext cx="3997124" cy="4384716"/>
          </a:xfrm>
          <a:prstGeom prst="rect">
            <a:avLst/>
          </a:prstGeom>
        </p:spPr>
      </p:pic>
    </p:spTree>
    <p:extLst>
      <p:ext uri="{BB962C8B-B14F-4D97-AF65-F5344CB8AC3E}">
        <p14:creationId xmlns:p14="http://schemas.microsoft.com/office/powerpoint/2010/main" val="4092635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FC0EE-E59A-4267-7D7F-27E55EF74DC6}"/>
              </a:ext>
            </a:extLst>
          </p:cNvPr>
          <p:cNvSpPr>
            <a:spLocks noGrp="1"/>
          </p:cNvSpPr>
          <p:nvPr>
            <p:ph type="title"/>
          </p:nvPr>
        </p:nvSpPr>
        <p:spPr>
          <a:xfrm>
            <a:off x="838200" y="239782"/>
            <a:ext cx="10515600" cy="1325563"/>
          </a:xfrm>
        </p:spPr>
        <p:txBody>
          <a:bodyPr>
            <a:normAutofit/>
          </a:bodyPr>
          <a:lstStyle/>
          <a:p>
            <a:pPr algn="ctr"/>
            <a:r>
              <a:rPr lang="en-US"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Danish Dominance</a:t>
            </a:r>
            <a:endParaRPr lang="en-US" dirty="0"/>
          </a:p>
        </p:txBody>
      </p:sp>
      <p:sp>
        <p:nvSpPr>
          <p:cNvPr id="3" name="Content Placeholder 2">
            <a:extLst>
              <a:ext uri="{FF2B5EF4-FFF2-40B4-BE49-F238E27FC236}">
                <a16:creationId xmlns:a16="http://schemas.microsoft.com/office/drawing/2014/main" id="{8B67A033-4B0F-D405-E8F9-00082313208A}"/>
              </a:ext>
            </a:extLst>
          </p:cNvPr>
          <p:cNvSpPr>
            <a:spLocks noGrp="1"/>
          </p:cNvSpPr>
          <p:nvPr>
            <p:ph idx="1"/>
          </p:nvPr>
        </p:nvSpPr>
        <p:spPr>
          <a:xfrm>
            <a:off x="266218" y="1446835"/>
            <a:ext cx="11087582" cy="1562583"/>
          </a:xfrm>
        </p:spPr>
        <p:txBody>
          <a:bodyPr/>
          <a:lstStyle/>
          <a:p>
            <a:r>
              <a:rPr lang="en-US" sz="2400" kern="0" dirty="0">
                <a:solidFill>
                  <a:srgbClr val="181818"/>
                </a:solidFill>
                <a:effectLst/>
                <a:latin typeface="+mj-lt"/>
                <a:ea typeface="Times New Roman" panose="02020603050405020304" pitchFamily="18" charset="0"/>
                <a:cs typeface="Open Sans" panose="020B0606030504020204" pitchFamily="34" charset="0"/>
              </a:rPr>
              <a:t>The mid-10th-century reign of Harald Bluetooth as king of a newly unified, powerful and Christianized Denmark marked the beginning of a second Viking age. </a:t>
            </a:r>
          </a:p>
          <a:p>
            <a:r>
              <a:rPr lang="en-US" sz="2400" kern="0" dirty="0">
                <a:solidFill>
                  <a:srgbClr val="181818"/>
                </a:solidFill>
                <a:effectLst/>
                <a:latin typeface="+mj-lt"/>
                <a:ea typeface="Times New Roman" panose="02020603050405020304" pitchFamily="18" charset="0"/>
                <a:cs typeface="Open Sans" panose="020B0606030504020204" pitchFamily="34" charset="0"/>
              </a:rPr>
              <a:t>Large-scale raids, hit the coasts of Europe and especially England, where the line of kings descended from Alfred the Great was faltering. </a:t>
            </a:r>
          </a:p>
        </p:txBody>
      </p:sp>
      <p:pic>
        <p:nvPicPr>
          <p:cNvPr id="5" name="Picture 4" descr="A person holding an axe&#10;&#10;Description automatically generated">
            <a:extLst>
              <a:ext uri="{FF2B5EF4-FFF2-40B4-BE49-F238E27FC236}">
                <a16:creationId xmlns:a16="http://schemas.microsoft.com/office/drawing/2014/main" id="{454CA9F3-E9FE-4273-96D0-5D3EF40E11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5280" y="3009418"/>
            <a:ext cx="6706720" cy="3848582"/>
          </a:xfrm>
          <a:prstGeom prst="rect">
            <a:avLst/>
          </a:prstGeom>
        </p:spPr>
      </p:pic>
      <p:sp>
        <p:nvSpPr>
          <p:cNvPr id="7" name="TextBox 6">
            <a:extLst>
              <a:ext uri="{FF2B5EF4-FFF2-40B4-BE49-F238E27FC236}">
                <a16:creationId xmlns:a16="http://schemas.microsoft.com/office/drawing/2014/main" id="{EB06F242-BE80-EFB2-CB09-CDBA1D30EE70}"/>
              </a:ext>
            </a:extLst>
          </p:cNvPr>
          <p:cNvSpPr txBox="1"/>
          <p:nvPr/>
        </p:nvSpPr>
        <p:spPr>
          <a:xfrm>
            <a:off x="266218" y="3009418"/>
            <a:ext cx="5219062" cy="4062651"/>
          </a:xfrm>
          <a:prstGeom prst="rect">
            <a:avLst/>
          </a:prstGeom>
          <a:noFill/>
        </p:spPr>
        <p:txBody>
          <a:bodyPr wrap="square">
            <a:spAutoFit/>
          </a:bodyPr>
          <a:lstStyle/>
          <a:p>
            <a:pPr marL="342900" indent="-342900">
              <a:buFont typeface="Arial" panose="020B0604020202020204" pitchFamily="34" charset="0"/>
              <a:buChar char="•"/>
            </a:pPr>
            <a:r>
              <a:rPr lang="en-US" sz="2400" kern="0" dirty="0">
                <a:solidFill>
                  <a:srgbClr val="181818"/>
                </a:solidFill>
                <a:effectLst/>
                <a:latin typeface="+mj-lt"/>
                <a:ea typeface="Times New Roman" panose="02020603050405020304" pitchFamily="18" charset="0"/>
                <a:cs typeface="Open Sans" panose="020B0606030504020204" pitchFamily="34" charset="0"/>
              </a:rPr>
              <a:t>Harald’s rebellious son, Sven Forkbeard, led Viking raids on England beginning in 991 and conquered the entire kingdom in 1013, sending King Ethelred into exile. </a:t>
            </a:r>
          </a:p>
          <a:p>
            <a:pPr marL="342900" indent="-342900">
              <a:buFont typeface="Arial" panose="020B0604020202020204" pitchFamily="34" charset="0"/>
              <a:buChar char="•"/>
            </a:pPr>
            <a:r>
              <a:rPr lang="en-US" sz="2400" kern="0" dirty="0">
                <a:solidFill>
                  <a:srgbClr val="181818"/>
                </a:solidFill>
                <a:effectLst/>
                <a:latin typeface="+mj-lt"/>
                <a:ea typeface="Times New Roman" panose="02020603050405020304" pitchFamily="18" charset="0"/>
                <a:cs typeface="Open Sans" panose="020B0606030504020204" pitchFamily="34" charset="0"/>
              </a:rPr>
              <a:t>Sven died the following year, leaving his son Knut (or Canute) to rule a Scandinavian empire (comprising England, Denmark, and Norway) on the North Sea.</a:t>
            </a:r>
            <a:endParaRPr lang="en-US" sz="2400" kern="100" dirty="0">
              <a:effectLst/>
              <a:latin typeface="+mj-l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52013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E6C50-1597-636B-113F-266A077D7EFF}"/>
              </a:ext>
            </a:extLst>
          </p:cNvPr>
          <p:cNvSpPr>
            <a:spLocks noGrp="1"/>
          </p:cNvSpPr>
          <p:nvPr>
            <p:ph type="title"/>
          </p:nvPr>
        </p:nvSpPr>
        <p:spPr>
          <a:xfrm>
            <a:off x="4797909" y="66128"/>
            <a:ext cx="7394091" cy="1325563"/>
          </a:xfrm>
        </p:spPr>
        <p:txBody>
          <a:bodyPr>
            <a:normAutofit/>
          </a:bodyPr>
          <a:lstStyle/>
          <a:p>
            <a:r>
              <a:rPr lang="en-US"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Danish Dominance </a:t>
            </a:r>
            <a:r>
              <a:rPr lang="en-US" sz="28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a:t>
            </a:r>
            <a:endParaRPr lang="en-US" sz="2800" dirty="0"/>
          </a:p>
        </p:txBody>
      </p:sp>
      <p:sp>
        <p:nvSpPr>
          <p:cNvPr id="5" name="TextBox 4">
            <a:extLst>
              <a:ext uri="{FF2B5EF4-FFF2-40B4-BE49-F238E27FC236}">
                <a16:creationId xmlns:a16="http://schemas.microsoft.com/office/drawing/2014/main" id="{DCE548C5-189E-7AE5-60B9-DB400483A0B3}"/>
              </a:ext>
            </a:extLst>
          </p:cNvPr>
          <p:cNvSpPr txBox="1"/>
          <p:nvPr/>
        </p:nvSpPr>
        <p:spPr>
          <a:xfrm>
            <a:off x="4605997" y="1230576"/>
            <a:ext cx="7586003" cy="5713808"/>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After Knut’s death, his two sons succeeded him, but both were dead by 1042 and Edward the Confessor, son of the previous (non-Danish) king, returned from exile and regained the English throne from the Danes. Upon his death (without heirs) in 1066, Harold </a:t>
            </a:r>
            <a:r>
              <a:rPr lang="en-US" sz="2400" kern="0" dirty="0" err="1">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Godwinesson</a:t>
            </a:r>
            <a:r>
              <a:rPr lang="en-US" sz="2400"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 the son of Edward’s most powerful noble, laid claim to the throne. </a:t>
            </a:r>
          </a:p>
          <a:p>
            <a:pPr marL="342900" marR="0" indent="-342900">
              <a:lnSpc>
                <a:spcPct val="107000"/>
              </a:lnSpc>
              <a:spcBef>
                <a:spcPts val="0"/>
              </a:spcBef>
              <a:spcAft>
                <a:spcPts val="800"/>
              </a:spcAft>
              <a:buFont typeface="Arial" panose="020B0604020202020204" pitchFamily="34" charset="0"/>
              <a:buChar char="•"/>
            </a:pPr>
            <a:r>
              <a:rPr lang="en-US" sz="2400"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Harold’s army was able to defeat an invasion led by the last great Viking king, Harald Hardrada of Norway, at Stamford Bridge, near York, but fell to the forces of William, Duke of Normandy (himself a descendant of Scandinavian settlers in northern France) just weeks later. The crown remained English fending off further Danish challenges.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descr="A painting of a person holding a staff&#10;&#10;Description automatically generated">
            <a:extLst>
              <a:ext uri="{FF2B5EF4-FFF2-40B4-BE49-F238E27FC236}">
                <a16:creationId xmlns:a16="http://schemas.microsoft.com/office/drawing/2014/main" id="{77DBECDB-3735-1345-EB27-21EC38DB1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639866" cy="6858000"/>
          </a:xfrm>
          <a:prstGeom prst="rect">
            <a:avLst/>
          </a:prstGeom>
        </p:spPr>
      </p:pic>
    </p:spTree>
    <p:extLst>
      <p:ext uri="{BB962C8B-B14F-4D97-AF65-F5344CB8AC3E}">
        <p14:creationId xmlns:p14="http://schemas.microsoft.com/office/powerpoint/2010/main" val="1871418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F7B2-79F3-8EF5-C9F5-FDF5EEC5B0A5}"/>
              </a:ext>
            </a:extLst>
          </p:cNvPr>
          <p:cNvSpPr>
            <a:spLocks noGrp="1"/>
          </p:cNvSpPr>
          <p:nvPr>
            <p:ph type="title"/>
          </p:nvPr>
        </p:nvSpPr>
        <p:spPr>
          <a:xfrm>
            <a:off x="0" y="184503"/>
            <a:ext cx="6057900" cy="1734608"/>
          </a:xfrm>
        </p:spPr>
        <p:txBody>
          <a:bodyPr>
            <a:normAutofit/>
          </a:bodyPr>
          <a:lstStyle/>
          <a:p>
            <a:pPr algn="ctr"/>
            <a:r>
              <a:rPr lang="en-US"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Viking Technology</a:t>
            </a:r>
            <a:endParaRPr lang="en-US" dirty="0"/>
          </a:p>
        </p:txBody>
      </p:sp>
      <p:pic>
        <p:nvPicPr>
          <p:cNvPr id="5" name="Picture 4" descr="A long shot of a boat&#10;&#10;Description automatically generated">
            <a:extLst>
              <a:ext uri="{FF2B5EF4-FFF2-40B4-BE49-F238E27FC236}">
                <a16:creationId xmlns:a16="http://schemas.microsoft.com/office/drawing/2014/main" id="{AAED055C-C834-A564-6CFD-3685A59E7FAE}"/>
              </a:ext>
            </a:extLst>
          </p:cNvPr>
          <p:cNvPicPr>
            <a:picLocks noChangeAspect="1"/>
          </p:cNvPicPr>
          <p:nvPr/>
        </p:nvPicPr>
        <p:blipFill rotWithShape="1">
          <a:blip r:embed="rId2">
            <a:extLst>
              <a:ext uri="{28A0092B-C50C-407E-A947-70E740481C1C}">
                <a14:useLocalDpi xmlns:a14="http://schemas.microsoft.com/office/drawing/2010/main" val="0"/>
              </a:ext>
            </a:extLst>
          </a:blip>
          <a:srcRect l="4759" r="7473" b="14625"/>
          <a:stretch/>
        </p:blipFill>
        <p:spPr>
          <a:xfrm>
            <a:off x="0" y="2160499"/>
            <a:ext cx="6231467" cy="4610541"/>
          </a:xfrm>
          <a:prstGeom prst="rect">
            <a:avLst/>
          </a:prstGeom>
        </p:spPr>
      </p:pic>
      <p:sp>
        <p:nvSpPr>
          <p:cNvPr id="7" name="TextBox 6">
            <a:extLst>
              <a:ext uri="{FF2B5EF4-FFF2-40B4-BE49-F238E27FC236}">
                <a16:creationId xmlns:a16="http://schemas.microsoft.com/office/drawing/2014/main" id="{790C4A82-54A4-D76F-7FB7-6D4C2B443765}"/>
              </a:ext>
            </a:extLst>
          </p:cNvPr>
          <p:cNvSpPr txBox="1"/>
          <p:nvPr/>
        </p:nvSpPr>
        <p:spPr>
          <a:xfrm>
            <a:off x="6333064" y="402114"/>
            <a:ext cx="5723467" cy="6707285"/>
          </a:xfrm>
          <a:prstGeom prst="rect">
            <a:avLst/>
          </a:prstGeom>
          <a:noFill/>
        </p:spPr>
        <p:txBody>
          <a:bodyPr wrap="square">
            <a:spAutoFit/>
          </a:bodyPr>
          <a:lstStyle/>
          <a:p>
            <a:pPr>
              <a:lnSpc>
                <a:spcPct val="107000"/>
              </a:lnSpc>
              <a:spcAft>
                <a:spcPts val="800"/>
              </a:spcAft>
            </a:pPr>
            <a:r>
              <a:rPr lang="en-US" sz="2400" b="1" kern="0" dirty="0">
                <a:solidFill>
                  <a:srgbClr val="181818"/>
                </a:solidFill>
                <a:effectLst/>
                <a:latin typeface="+mj-lt"/>
                <a:ea typeface="Times New Roman" panose="02020603050405020304" pitchFamily="18" charset="0"/>
                <a:cs typeface="Open Sans" panose="020B0606030504020204" pitchFamily="34" charset="0"/>
              </a:rPr>
              <a:t>Viking Ships</a:t>
            </a:r>
            <a:endParaRPr lang="en-US" sz="2400" kern="100" dirty="0">
              <a:solidFill>
                <a:srgbClr val="212529"/>
              </a:solidFill>
              <a:effectLst/>
              <a:latin typeface="+mj-lt"/>
              <a:ea typeface="Aptos" panose="020B000402020202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2400" kern="100" dirty="0">
                <a:solidFill>
                  <a:srgbClr val="212529"/>
                </a:solidFill>
                <a:effectLst/>
                <a:latin typeface="+mj-lt"/>
                <a:ea typeface="Aptos" panose="020B0004020202020204" pitchFamily="34" charset="0"/>
                <a:cs typeface="Times New Roman" panose="02020603050405020304" pitchFamily="18" charset="0"/>
              </a:rPr>
              <a:t>One key to their success as raiders were their ships. The drakkar, their name for what we know as Long ships, was technically superior to those of their rivals. </a:t>
            </a:r>
          </a:p>
          <a:p>
            <a:pPr marL="285750" marR="0" indent="-285750">
              <a:lnSpc>
                <a:spcPct val="107000"/>
              </a:lnSpc>
              <a:spcBef>
                <a:spcPts val="0"/>
              </a:spcBef>
              <a:spcAft>
                <a:spcPts val="800"/>
              </a:spcAft>
              <a:buFont typeface="Arial" panose="020B0604020202020204" pitchFamily="34" charset="0"/>
              <a:buChar char="•"/>
            </a:pPr>
            <a:r>
              <a:rPr lang="en-US" sz="2400" kern="100" dirty="0">
                <a:solidFill>
                  <a:srgbClr val="0C0A0A"/>
                </a:solidFill>
                <a:effectLst/>
                <a:latin typeface="+mj-lt"/>
                <a:ea typeface="Aptos" panose="020B0004020202020204" pitchFamily="34" charset="0"/>
                <a:cs typeface="Times New Roman" panose="02020603050405020304" pitchFamily="18" charset="0"/>
              </a:rPr>
              <a:t>The Vikings’ longships did follow the guidelines of general shipbuilding shape of being long and narrow. Their general term was </a:t>
            </a:r>
            <a:r>
              <a:rPr lang="en-US" sz="2400" kern="100" dirty="0" err="1">
                <a:solidFill>
                  <a:srgbClr val="0C0A0A"/>
                </a:solidFill>
                <a:effectLst/>
                <a:latin typeface="+mj-lt"/>
                <a:ea typeface="Aptos" panose="020B0004020202020204" pitchFamily="34" charset="0"/>
                <a:cs typeface="Times New Roman" panose="02020603050405020304" pitchFamily="18" charset="0"/>
              </a:rPr>
              <a:t>langskip</a:t>
            </a:r>
            <a:r>
              <a:rPr lang="en-US" sz="2400" kern="100" dirty="0">
                <a:solidFill>
                  <a:srgbClr val="0C0A0A"/>
                </a:solidFill>
                <a:effectLst/>
                <a:latin typeface="+mj-lt"/>
                <a:ea typeface="Aptos" panose="020B0004020202020204" pitchFamily="34" charset="0"/>
                <a:cs typeface="Times New Roman" panose="02020603050405020304" pitchFamily="18" charset="0"/>
              </a:rPr>
              <a:t> (longship) and were opposed to the wider merchant ships called </a:t>
            </a:r>
            <a:r>
              <a:rPr lang="en-US" sz="2400" kern="100" dirty="0" err="1">
                <a:solidFill>
                  <a:srgbClr val="0C0A0A"/>
                </a:solidFill>
                <a:effectLst/>
                <a:latin typeface="+mj-lt"/>
                <a:ea typeface="Aptos" panose="020B0004020202020204" pitchFamily="34" charset="0"/>
                <a:cs typeface="Times New Roman" panose="02020603050405020304" pitchFamily="18" charset="0"/>
              </a:rPr>
              <a:t>Knarr</a:t>
            </a:r>
            <a:r>
              <a:rPr lang="en-US" sz="2400" kern="100" dirty="0">
                <a:solidFill>
                  <a:srgbClr val="0C0A0A"/>
                </a:solidFill>
                <a:effectLst/>
                <a:latin typeface="+mj-lt"/>
                <a:ea typeface="Aptos" panose="020B0004020202020204" pitchFamily="34" charset="0"/>
                <a:cs typeface="Times New Roman" panose="02020603050405020304" pitchFamily="18" charset="0"/>
              </a:rPr>
              <a:t> or Kaupskip, often maintaining a 7:1 length/wide ratio.</a:t>
            </a:r>
            <a:r>
              <a:rPr lang="en-US" sz="2400" kern="100" dirty="0">
                <a:effectLst/>
                <a:latin typeface="+mj-lt"/>
                <a:ea typeface="Aptos" panose="020B0004020202020204" pitchFamily="34" charset="0"/>
                <a:cs typeface="Times New Roman" panose="02020603050405020304" pitchFamily="18" charset="0"/>
              </a:rPr>
              <a:t> </a:t>
            </a:r>
          </a:p>
          <a:p>
            <a:pPr marL="285750" marR="0" indent="-285750">
              <a:lnSpc>
                <a:spcPct val="107000"/>
              </a:lnSpc>
              <a:spcBef>
                <a:spcPts val="0"/>
              </a:spcBef>
              <a:spcAft>
                <a:spcPts val="800"/>
              </a:spcAft>
              <a:buFont typeface="Arial" panose="020B0604020202020204" pitchFamily="34" charset="0"/>
              <a:buChar char="•"/>
            </a:pPr>
            <a:r>
              <a:rPr lang="en-US" sz="2400" kern="100" dirty="0">
                <a:effectLst/>
                <a:latin typeface="+mj-lt"/>
                <a:ea typeface="Aptos" panose="020B0004020202020204" pitchFamily="34" charset="0"/>
                <a:cs typeface="Times New Roman" panose="02020603050405020304" pitchFamily="18" charset="0"/>
              </a:rPr>
              <a:t>These vessels were shallow, great for navigating up shallow rivers, they were also fast and maneuverable. </a:t>
            </a:r>
          </a:p>
          <a:p>
            <a:endParaRPr lang="en-US" dirty="0"/>
          </a:p>
        </p:txBody>
      </p:sp>
    </p:spTree>
    <p:extLst>
      <p:ext uri="{BB962C8B-B14F-4D97-AF65-F5344CB8AC3E}">
        <p14:creationId xmlns:p14="http://schemas.microsoft.com/office/powerpoint/2010/main" val="2227477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DFD0C-A5E5-BD1F-8CA6-C4BE7D94B79A}"/>
              </a:ext>
            </a:extLst>
          </p:cNvPr>
          <p:cNvSpPr>
            <a:spLocks noGrp="1"/>
          </p:cNvSpPr>
          <p:nvPr>
            <p:ph type="title"/>
          </p:nvPr>
        </p:nvSpPr>
        <p:spPr/>
        <p:txBody>
          <a:bodyPr/>
          <a:lstStyle/>
          <a:p>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Viking Technology </a:t>
            </a:r>
            <a:r>
              <a:rPr lang="en-US" sz="28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a:t>
            </a:r>
            <a:endParaRPr lang="en-US" sz="2800" dirty="0"/>
          </a:p>
        </p:txBody>
      </p:sp>
      <p:sp>
        <p:nvSpPr>
          <p:cNvPr id="3" name="Content Placeholder 2">
            <a:extLst>
              <a:ext uri="{FF2B5EF4-FFF2-40B4-BE49-F238E27FC236}">
                <a16:creationId xmlns:a16="http://schemas.microsoft.com/office/drawing/2014/main" id="{9C314910-11D1-80E1-8B3F-F4B5CE0B7D8B}"/>
              </a:ext>
            </a:extLst>
          </p:cNvPr>
          <p:cNvSpPr>
            <a:spLocks noGrp="1"/>
          </p:cNvSpPr>
          <p:nvPr>
            <p:ph idx="1"/>
          </p:nvPr>
        </p:nvSpPr>
        <p:spPr/>
        <p:txBody>
          <a:bodyPr/>
          <a:lstStyle/>
          <a:p>
            <a:r>
              <a:rPr lang="en-US" sz="2400" kern="100" dirty="0">
                <a:solidFill>
                  <a:srgbClr val="000000"/>
                </a:solidFill>
                <a:effectLst/>
                <a:latin typeface="+mj-lt"/>
                <a:ea typeface="Aptos" panose="020B0004020202020204" pitchFamily="34" charset="0"/>
                <a:cs typeface="Times New Roman" panose="02020603050405020304" pitchFamily="18" charset="0"/>
              </a:rPr>
              <a:t>The well-known term </a:t>
            </a:r>
            <a:r>
              <a:rPr lang="en-US" sz="2400" kern="100" dirty="0" err="1">
                <a:solidFill>
                  <a:srgbClr val="000000"/>
                </a:solidFill>
                <a:effectLst/>
                <a:latin typeface="+mj-lt"/>
                <a:ea typeface="Aptos" panose="020B0004020202020204" pitchFamily="34" charset="0"/>
                <a:cs typeface="Times New Roman" panose="02020603050405020304" pitchFamily="18" charset="0"/>
              </a:rPr>
              <a:t>Drekar</a:t>
            </a:r>
            <a:r>
              <a:rPr lang="en-US" sz="2400" kern="100" dirty="0">
                <a:solidFill>
                  <a:srgbClr val="000000"/>
                </a:solidFill>
                <a:effectLst/>
                <a:latin typeface="+mj-lt"/>
                <a:ea typeface="Aptos" panose="020B0004020202020204" pitchFamily="34" charset="0"/>
                <a:cs typeface="Times New Roman" panose="02020603050405020304" pitchFamily="18" charset="0"/>
              </a:rPr>
              <a:t> or Drakkar does not correspond to a separate class of ship. It simply describes the largest of the Viking fleet's warships, which bore the shape of a dragon, indicating that they belonged to a king or nobleman. </a:t>
            </a:r>
          </a:p>
          <a:p>
            <a:r>
              <a:rPr lang="en-US" sz="2400" kern="100" dirty="0">
                <a:solidFill>
                  <a:srgbClr val="000000"/>
                </a:solidFill>
                <a:effectLst/>
                <a:latin typeface="+mj-lt"/>
                <a:ea typeface="Aptos" panose="020B0004020202020204" pitchFamily="34" charset="0"/>
                <a:cs typeface="Times New Roman" panose="02020603050405020304" pitchFamily="18" charset="0"/>
              </a:rPr>
              <a:t>Their bow and aft of the vessel, typically were sculpted to look like animals. In addition to the dragon, the snake, the eagle, the ram and the hawk were common in Viking ships.</a:t>
            </a:r>
            <a:r>
              <a:rPr lang="en-US" sz="2400" kern="100" dirty="0">
                <a:effectLst/>
                <a:latin typeface="+mj-lt"/>
                <a:ea typeface="Aptos" panose="020B0004020202020204" pitchFamily="34" charset="0"/>
                <a:cs typeface="Times New Roman" panose="02020603050405020304" pitchFamily="18" charset="0"/>
              </a:rPr>
              <a:t> </a:t>
            </a:r>
          </a:p>
          <a:p>
            <a:r>
              <a:rPr lang="en-US" sz="2400" kern="100" dirty="0">
                <a:effectLst/>
                <a:latin typeface="+mj-lt"/>
                <a:ea typeface="Aptos" panose="020B0004020202020204" pitchFamily="34" charset="0"/>
                <a:cs typeface="Times New Roman" panose="02020603050405020304" pitchFamily="18" charset="0"/>
              </a:rPr>
              <a:t>When comparing the Viking long ship to merchant vessels, merchant ships were shorter in length, but wider than warships. Their keel  was deeper and heavier in order to increase their capacity for commercial products. They had few or no oars, which were used for maneuvering near the shores. For their movement they relied on sails and their masts were permanently placed on the ship.</a:t>
            </a:r>
          </a:p>
          <a:p>
            <a:endParaRPr lang="en-US" dirty="0"/>
          </a:p>
        </p:txBody>
      </p:sp>
    </p:spTree>
    <p:extLst>
      <p:ext uri="{BB962C8B-B14F-4D97-AF65-F5344CB8AC3E}">
        <p14:creationId xmlns:p14="http://schemas.microsoft.com/office/powerpoint/2010/main" val="3525352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Several different types of sailboats&#10;&#10;Description automatically generated">
            <a:extLst>
              <a:ext uri="{FF2B5EF4-FFF2-40B4-BE49-F238E27FC236}">
                <a16:creationId xmlns:a16="http://schemas.microsoft.com/office/drawing/2014/main" id="{9A03425D-6944-CAFA-01D5-14823BEAC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8694" y="0"/>
            <a:ext cx="10003306" cy="6858000"/>
          </a:xfrm>
          <a:prstGeom prst="rect">
            <a:avLst/>
          </a:prstGeom>
        </p:spPr>
      </p:pic>
      <p:sp>
        <p:nvSpPr>
          <p:cNvPr id="9" name="TextBox 8">
            <a:extLst>
              <a:ext uri="{FF2B5EF4-FFF2-40B4-BE49-F238E27FC236}">
                <a16:creationId xmlns:a16="http://schemas.microsoft.com/office/drawing/2014/main" id="{6BA23038-BB15-9D32-EB69-A63B5AF1B5F0}"/>
              </a:ext>
            </a:extLst>
          </p:cNvPr>
          <p:cNvSpPr txBox="1"/>
          <p:nvPr/>
        </p:nvSpPr>
        <p:spPr>
          <a:xfrm>
            <a:off x="1" y="2613392"/>
            <a:ext cx="2188694" cy="1631216"/>
          </a:xfrm>
          <a:prstGeom prst="rect">
            <a:avLst/>
          </a:prstGeom>
          <a:noFill/>
        </p:spPr>
        <p:txBody>
          <a:bodyPr wrap="square" anchor="ctr">
            <a:spAutoFit/>
          </a:bodyPr>
          <a:lstStyle/>
          <a:p>
            <a:pPr algn="ctr"/>
            <a:r>
              <a:rPr lang="en-US" sz="50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Viking </a:t>
            </a:r>
            <a:br>
              <a:rPr lang="en-US" sz="50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br>
            <a:r>
              <a:rPr lang="en-US" sz="50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Ships</a:t>
            </a:r>
            <a:endParaRPr lang="en-US" sz="5000" dirty="0"/>
          </a:p>
        </p:txBody>
      </p:sp>
      <p:sp>
        <p:nvSpPr>
          <p:cNvPr id="13" name="TextBox 12">
            <a:extLst>
              <a:ext uri="{FF2B5EF4-FFF2-40B4-BE49-F238E27FC236}">
                <a16:creationId xmlns:a16="http://schemas.microsoft.com/office/drawing/2014/main" id="{FABF215F-BBAF-2665-18B0-CB0FDCF34275}"/>
              </a:ext>
            </a:extLst>
          </p:cNvPr>
          <p:cNvSpPr txBox="1"/>
          <p:nvPr/>
        </p:nvSpPr>
        <p:spPr>
          <a:xfrm>
            <a:off x="9612488" y="3429000"/>
            <a:ext cx="2579511" cy="1631216"/>
          </a:xfrm>
          <a:prstGeom prst="rect">
            <a:avLst/>
          </a:prstGeom>
          <a:noFill/>
        </p:spPr>
        <p:txBody>
          <a:bodyPr wrap="square">
            <a:spAutoFit/>
          </a:bodyPr>
          <a:lstStyle/>
          <a:p>
            <a:pPr marL="0" marR="0" algn="l"/>
            <a:r>
              <a:rPr lang="en-US" sz="2000" dirty="0">
                <a:solidFill>
                  <a:srgbClr val="0C0A0A"/>
                </a:solidFill>
                <a:effectLst/>
                <a:latin typeface="+mj-lt"/>
                <a:ea typeface="Times New Roman" panose="02020603050405020304" pitchFamily="18" charset="0"/>
              </a:rPr>
              <a:t>The types of Scandinavian ships were shaped following the evolution of a long shipbuilding tradition.</a:t>
            </a:r>
            <a:endParaRPr lang="en-US" sz="2000" dirty="0">
              <a:effectLst/>
              <a:latin typeface="+mj-lt"/>
              <a:ea typeface="Times New Roman" panose="02020603050405020304" pitchFamily="18" charset="0"/>
            </a:endParaRPr>
          </a:p>
        </p:txBody>
      </p:sp>
    </p:spTree>
    <p:extLst>
      <p:ext uri="{BB962C8B-B14F-4D97-AF65-F5344CB8AC3E}">
        <p14:creationId xmlns:p14="http://schemas.microsoft.com/office/powerpoint/2010/main" val="3357548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C417-378B-AC85-8F80-D50B4E881737}"/>
              </a:ext>
            </a:extLst>
          </p:cNvPr>
          <p:cNvSpPr>
            <a:spLocks noGrp="1"/>
          </p:cNvSpPr>
          <p:nvPr>
            <p:ph type="title"/>
          </p:nvPr>
        </p:nvSpPr>
        <p:spPr>
          <a:xfrm>
            <a:off x="214489" y="1"/>
            <a:ext cx="11139311" cy="1690688"/>
          </a:xfrm>
        </p:spPr>
        <p:txBody>
          <a:bodyPr/>
          <a:lstStyle/>
          <a:p>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Viking Technology </a:t>
            </a:r>
            <a:r>
              <a:rPr lang="en-US" sz="28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a:t>
            </a:r>
            <a:endParaRPr lang="en-US" dirty="0"/>
          </a:p>
        </p:txBody>
      </p:sp>
      <p:sp>
        <p:nvSpPr>
          <p:cNvPr id="3" name="Content Placeholder 2">
            <a:extLst>
              <a:ext uri="{FF2B5EF4-FFF2-40B4-BE49-F238E27FC236}">
                <a16:creationId xmlns:a16="http://schemas.microsoft.com/office/drawing/2014/main" id="{2C891112-5B22-878E-5CE4-70D3DE4E785A}"/>
              </a:ext>
            </a:extLst>
          </p:cNvPr>
          <p:cNvSpPr>
            <a:spLocks noGrp="1"/>
          </p:cNvSpPr>
          <p:nvPr>
            <p:ph idx="1"/>
          </p:nvPr>
        </p:nvSpPr>
        <p:spPr>
          <a:xfrm>
            <a:off x="214489" y="1377245"/>
            <a:ext cx="11139311" cy="3036712"/>
          </a:xfrm>
        </p:spPr>
        <p:txBody>
          <a:bodyPr/>
          <a:lstStyle/>
          <a:p>
            <a:pPr marL="0" marR="0" indent="0">
              <a:buNone/>
            </a:pPr>
            <a:r>
              <a:rPr lang="en-US" sz="2400" b="1" i="0" dirty="0">
                <a:solidFill>
                  <a:srgbClr val="0C0A0A"/>
                </a:solidFill>
                <a:effectLst/>
                <a:latin typeface="+mj-lt"/>
                <a:ea typeface="Times New Roman" panose="02020603050405020304" pitchFamily="18" charset="0"/>
              </a:rPr>
              <a:t>Material and Sail Construction </a:t>
            </a:r>
            <a:endParaRPr lang="en-US" sz="2400" dirty="0">
              <a:effectLst/>
              <a:latin typeface="+mj-lt"/>
              <a:ea typeface="Times New Roman" panose="02020603050405020304" pitchFamily="18" charset="0"/>
            </a:endParaRPr>
          </a:p>
          <a:p>
            <a:pPr marL="0" marR="0"/>
            <a:r>
              <a:rPr lang="en-US" sz="2400" i="0" dirty="0">
                <a:solidFill>
                  <a:srgbClr val="000000"/>
                </a:solidFill>
                <a:effectLst/>
                <a:latin typeface="+mj-lt"/>
                <a:ea typeface="Times New Roman" panose="02020603050405020304" pitchFamily="18" charset="0"/>
              </a:rPr>
              <a:t>The hull of the ships were made of locally hewn timbers. </a:t>
            </a:r>
            <a:r>
              <a:rPr lang="en-US" sz="2400" dirty="0">
                <a:solidFill>
                  <a:srgbClr val="000000"/>
                </a:solidFill>
                <a:effectLst/>
                <a:latin typeface="+mj-lt"/>
                <a:ea typeface="Times New Roman" panose="02020603050405020304" pitchFamily="18" charset="0"/>
              </a:rPr>
              <a:t>Ranging from 45 to 75 feet in length, clinker-built (with overlapped planks), and carrying a single </a:t>
            </a:r>
            <a:r>
              <a:rPr lang="en-US" sz="2400" u="none" strike="noStrike" dirty="0">
                <a:solidFill>
                  <a:srgbClr val="000000"/>
                </a:solidFill>
                <a:effectLst/>
                <a:latin typeface="+mj-lt"/>
                <a:ea typeface="Times New Roman" panose="02020603050405020304" pitchFamily="18" charset="0"/>
              </a:rPr>
              <a:t>square sail</a:t>
            </a:r>
            <a:r>
              <a:rPr lang="en-US" sz="2400" dirty="0">
                <a:solidFill>
                  <a:srgbClr val="000000"/>
                </a:solidFill>
                <a:effectLst/>
                <a:latin typeface="+mj-lt"/>
                <a:ea typeface="Times New Roman" panose="02020603050405020304" pitchFamily="18" charset="0"/>
              </a:rPr>
              <a:t>, the longship was exceptionally sturdy in heavy seas. </a:t>
            </a:r>
            <a:endParaRPr lang="en-US" dirty="0"/>
          </a:p>
        </p:txBody>
      </p:sp>
      <p:pic>
        <p:nvPicPr>
          <p:cNvPr id="5" name="Picture 4" descr="A drawing of a boat&#10;&#10;Description automatically generated">
            <a:extLst>
              <a:ext uri="{FF2B5EF4-FFF2-40B4-BE49-F238E27FC236}">
                <a16:creationId xmlns:a16="http://schemas.microsoft.com/office/drawing/2014/main" id="{1E2E4B4B-EB2C-FE82-500B-BF5AB3DE22E1}"/>
              </a:ext>
            </a:extLst>
          </p:cNvPr>
          <p:cNvPicPr>
            <a:picLocks noChangeAspect="1"/>
          </p:cNvPicPr>
          <p:nvPr/>
        </p:nvPicPr>
        <p:blipFill rotWithShape="1">
          <a:blip r:embed="rId3">
            <a:extLst>
              <a:ext uri="{28A0092B-C50C-407E-A947-70E740481C1C}">
                <a14:useLocalDpi xmlns:a14="http://schemas.microsoft.com/office/drawing/2010/main" val="0"/>
              </a:ext>
            </a:extLst>
          </a:blip>
          <a:srcRect t="7933" b="4473"/>
          <a:stretch/>
        </p:blipFill>
        <p:spPr>
          <a:xfrm>
            <a:off x="0" y="2845640"/>
            <a:ext cx="6504972" cy="4012360"/>
          </a:xfrm>
          <a:prstGeom prst="rect">
            <a:avLst/>
          </a:prstGeom>
        </p:spPr>
      </p:pic>
      <p:sp>
        <p:nvSpPr>
          <p:cNvPr id="7" name="TextBox 6">
            <a:extLst>
              <a:ext uri="{FF2B5EF4-FFF2-40B4-BE49-F238E27FC236}">
                <a16:creationId xmlns:a16="http://schemas.microsoft.com/office/drawing/2014/main" id="{AE7A473B-06DA-441F-7429-D4C3AED10F2B}"/>
              </a:ext>
            </a:extLst>
          </p:cNvPr>
          <p:cNvSpPr txBox="1"/>
          <p:nvPr/>
        </p:nvSpPr>
        <p:spPr>
          <a:xfrm>
            <a:off x="6604000" y="2845639"/>
            <a:ext cx="5588000" cy="3046988"/>
          </a:xfrm>
          <a:prstGeom prst="rect">
            <a:avLst/>
          </a:prstGeom>
          <a:noFill/>
        </p:spPr>
        <p:txBody>
          <a:bodyPr wrap="square">
            <a:spAutoFit/>
          </a:bodyPr>
          <a:lstStyle/>
          <a:p>
            <a:pPr marL="342900" marR="0" indent="-342900" algn="l">
              <a:buFont typeface="Arial" panose="020B0604020202020204" pitchFamily="34" charset="0"/>
              <a:buChar char="•"/>
            </a:pPr>
            <a:r>
              <a:rPr lang="en-US" sz="2400" dirty="0">
                <a:solidFill>
                  <a:srgbClr val="0C0A0A"/>
                </a:solidFill>
                <a:effectLst/>
                <a:latin typeface="+mj-lt"/>
                <a:ea typeface="Times New Roman" panose="02020603050405020304" pitchFamily="18" charset="0"/>
              </a:rPr>
              <a:t>The boats also had duplicate, identical ends at the bow and stern. This structural peculiarity allowed Viking ships to sail with ease, especially in rivers and with minimal changes of course. </a:t>
            </a:r>
          </a:p>
          <a:p>
            <a:pPr marL="342900" marR="0" indent="-342900" algn="l">
              <a:buFont typeface="Arial" panose="020B0604020202020204" pitchFamily="34" charset="0"/>
              <a:buChar char="•"/>
            </a:pPr>
            <a:r>
              <a:rPr lang="en-US" sz="2400" dirty="0">
                <a:solidFill>
                  <a:srgbClr val="0C0A0A"/>
                </a:solidFill>
                <a:effectLst/>
                <a:latin typeface="+mj-lt"/>
                <a:ea typeface="Times New Roman" panose="02020603050405020304" pitchFamily="18" charset="0"/>
              </a:rPr>
              <a:t>Another feature was the one-sided rudder, always on the right side of the ship, as well as a mast with a square sail. </a:t>
            </a:r>
            <a:endParaRPr lang="en-US" sz="2400" dirty="0"/>
          </a:p>
        </p:txBody>
      </p:sp>
    </p:spTree>
    <p:extLst>
      <p:ext uri="{BB962C8B-B14F-4D97-AF65-F5344CB8AC3E}">
        <p14:creationId xmlns:p14="http://schemas.microsoft.com/office/powerpoint/2010/main" val="2339195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41894-6B06-1C68-6537-DDBA3F99ECC6}"/>
              </a:ext>
            </a:extLst>
          </p:cNvPr>
          <p:cNvSpPr>
            <a:spLocks noGrp="1"/>
          </p:cNvSpPr>
          <p:nvPr>
            <p:ph type="title"/>
          </p:nvPr>
        </p:nvSpPr>
        <p:spPr>
          <a:xfrm>
            <a:off x="0" y="365125"/>
            <a:ext cx="6106076" cy="1776191"/>
          </a:xfrm>
        </p:spPr>
        <p:txBody>
          <a:bodyPr>
            <a:normAutofit/>
          </a:bodyPr>
          <a:lstStyle/>
          <a:p>
            <a:pPr algn="ctr"/>
            <a:r>
              <a:rPr lang="en-US" sz="5400" b="1" dirty="0"/>
              <a:t>The Viking Age</a:t>
            </a:r>
          </a:p>
        </p:txBody>
      </p:sp>
      <p:sp>
        <p:nvSpPr>
          <p:cNvPr id="3" name="Content Placeholder 2">
            <a:extLst>
              <a:ext uri="{FF2B5EF4-FFF2-40B4-BE49-F238E27FC236}">
                <a16:creationId xmlns:a16="http://schemas.microsoft.com/office/drawing/2014/main" id="{D96762B4-2773-8590-4DE7-075C29922836}"/>
              </a:ext>
            </a:extLst>
          </p:cNvPr>
          <p:cNvSpPr>
            <a:spLocks noGrp="1"/>
          </p:cNvSpPr>
          <p:nvPr>
            <p:ph idx="1"/>
          </p:nvPr>
        </p:nvSpPr>
        <p:spPr>
          <a:xfrm>
            <a:off x="6085924" y="365125"/>
            <a:ext cx="5998046" cy="6591260"/>
          </a:xfrm>
        </p:spPr>
        <p:txBody>
          <a:bodyPr>
            <a:normAutofit lnSpcReduction="10000"/>
          </a:bodyPr>
          <a:lstStyle/>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Historically the Vikings first appeared in history from around A.D. 800.  In the 11th century, a vast number of Scandinavians left their homelands in what is now Denmark and Norway and Sweden, to seek their fortunes elsewhere. </a:t>
            </a:r>
          </a:p>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These seafaring warriors collectively became to be known as Vikings or Norsemen (People of the North), began by raiding coastal sites, especially undefended monasteries, in the British Isles. </a:t>
            </a:r>
          </a:p>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Over the next three centuries, they would leave their mark as pirates, raiders, traders, and settlers on much of Britain and the European continent, as well as parts of modern-day Russia, Iceland, Greenland, and Newfoundland.</a:t>
            </a:r>
            <a:endParaRPr lang="en-US" sz="2400" kern="100" dirty="0">
              <a:effectLst/>
              <a:latin typeface="+mj-lt"/>
              <a:ea typeface="Aptos" panose="020B0004020202020204" pitchFamily="34" charset="0"/>
              <a:cs typeface="Times New Roman" panose="02020603050405020304" pitchFamily="18" charset="0"/>
            </a:endParaRPr>
          </a:p>
          <a:p>
            <a:endParaRPr lang="en-US" dirty="0"/>
          </a:p>
        </p:txBody>
      </p:sp>
      <p:pic>
        <p:nvPicPr>
          <p:cNvPr id="5" name="Picture 4" descr="A map of the world&#10;&#10;Description automatically generated">
            <a:extLst>
              <a:ext uri="{FF2B5EF4-FFF2-40B4-BE49-F238E27FC236}">
                <a16:creationId xmlns:a16="http://schemas.microsoft.com/office/drawing/2014/main" id="{12AA87FD-30F0-6905-30AD-E4D9A32563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35201"/>
            <a:ext cx="6085924" cy="4622800"/>
          </a:xfrm>
          <a:prstGeom prst="rect">
            <a:avLst/>
          </a:prstGeom>
        </p:spPr>
      </p:pic>
    </p:spTree>
    <p:extLst>
      <p:ext uri="{BB962C8B-B14F-4D97-AF65-F5344CB8AC3E}">
        <p14:creationId xmlns:p14="http://schemas.microsoft.com/office/powerpoint/2010/main" val="4080337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18A18-B907-D5D4-CD6B-F100817FDBB2}"/>
              </a:ext>
            </a:extLst>
          </p:cNvPr>
          <p:cNvSpPr>
            <a:spLocks noGrp="1"/>
          </p:cNvSpPr>
          <p:nvPr>
            <p:ph type="title"/>
          </p:nvPr>
        </p:nvSpPr>
        <p:spPr>
          <a:xfrm>
            <a:off x="406401" y="0"/>
            <a:ext cx="10947400" cy="1690689"/>
          </a:xfrm>
        </p:spPr>
        <p:txBody>
          <a:bodyPr/>
          <a:lstStyle/>
          <a:p>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Viking Technology </a:t>
            </a:r>
            <a:r>
              <a:rPr lang="en-US" sz="28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a:t>
            </a:r>
            <a:endParaRPr lang="en-US" dirty="0"/>
          </a:p>
        </p:txBody>
      </p:sp>
      <p:sp>
        <p:nvSpPr>
          <p:cNvPr id="3" name="Content Placeholder 2">
            <a:extLst>
              <a:ext uri="{FF2B5EF4-FFF2-40B4-BE49-F238E27FC236}">
                <a16:creationId xmlns:a16="http://schemas.microsoft.com/office/drawing/2014/main" id="{DEBE7789-36C2-6757-BCA0-77DD0872064B}"/>
              </a:ext>
            </a:extLst>
          </p:cNvPr>
          <p:cNvSpPr>
            <a:spLocks noGrp="1"/>
          </p:cNvSpPr>
          <p:nvPr>
            <p:ph idx="1"/>
          </p:nvPr>
        </p:nvSpPr>
        <p:spPr>
          <a:xfrm>
            <a:off x="146756" y="1377244"/>
            <a:ext cx="12045244" cy="4799719"/>
          </a:xfrm>
        </p:spPr>
        <p:txBody>
          <a:bodyPr>
            <a:normAutofit/>
          </a:bodyPr>
          <a:lstStyle/>
          <a:p>
            <a:pPr marL="0" marR="0"/>
            <a:r>
              <a:rPr lang="en-US" sz="2400" dirty="0">
                <a:solidFill>
                  <a:srgbClr val="0C0A0A"/>
                </a:solidFill>
                <a:effectLst/>
                <a:latin typeface="+mj-lt"/>
                <a:ea typeface="Times New Roman" panose="02020603050405020304" pitchFamily="18" charset="0"/>
              </a:rPr>
              <a:t>The basic material for making sails was wool. The woolen cloth could isolate the cold and absorb large amounts of moisture without getting wet. For this reason, the rest of the accessories, clothes, gloves, etc. were also made of wool, a custom that is followed faithfully to this day.</a:t>
            </a:r>
            <a:endParaRPr lang="en-US" sz="2400" dirty="0">
              <a:effectLst/>
              <a:latin typeface="+mj-lt"/>
              <a:ea typeface="Times New Roman" panose="02020603050405020304" pitchFamily="18" charset="0"/>
            </a:endParaRPr>
          </a:p>
          <a:p>
            <a:pPr marL="0" marR="0" algn="l"/>
            <a:r>
              <a:rPr lang="en-US" sz="2400" dirty="0">
                <a:solidFill>
                  <a:srgbClr val="0C0A0A"/>
                </a:solidFill>
                <a:effectLst/>
                <a:latin typeface="+mj-lt"/>
                <a:ea typeface="Times New Roman" panose="02020603050405020304" pitchFamily="18" charset="0"/>
              </a:rPr>
              <a:t>Large quantities of wool were collected to make the sail. In general, a warship including 65-70 men could require more than 1.5 tons of wool for sailing and complete equipment. </a:t>
            </a:r>
            <a:endParaRPr lang="en-US" sz="2400" dirty="0">
              <a:latin typeface="+mj-lt"/>
            </a:endParaRPr>
          </a:p>
        </p:txBody>
      </p:sp>
      <p:pic>
        <p:nvPicPr>
          <p:cNvPr id="3074" name="Picture 2">
            <a:extLst>
              <a:ext uri="{FF2B5EF4-FFF2-40B4-BE49-F238E27FC236}">
                <a16:creationId xmlns:a16="http://schemas.microsoft.com/office/drawing/2014/main" id="{9E6E761B-13E2-B94A-F191-C1955F14B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05612"/>
            <a:ext cx="5452533" cy="32523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27E3E1D-516F-7512-E791-AEB02D7DB378}"/>
              </a:ext>
            </a:extLst>
          </p:cNvPr>
          <p:cNvSpPr txBox="1"/>
          <p:nvPr/>
        </p:nvSpPr>
        <p:spPr>
          <a:xfrm>
            <a:off x="5689600" y="3470144"/>
            <a:ext cx="6355644" cy="3416320"/>
          </a:xfrm>
          <a:prstGeom prst="rect">
            <a:avLst/>
          </a:prstGeom>
          <a:noFill/>
        </p:spPr>
        <p:txBody>
          <a:bodyPr wrap="square">
            <a:spAutoFit/>
          </a:bodyPr>
          <a:lstStyle/>
          <a:p>
            <a:pPr marL="285750" marR="0" indent="-285750" algn="l">
              <a:buFont typeface="Arial" panose="020B0604020202020204" pitchFamily="34" charset="0"/>
              <a:buChar char="•"/>
            </a:pPr>
            <a:r>
              <a:rPr lang="en-US" sz="2400" dirty="0">
                <a:solidFill>
                  <a:srgbClr val="0C0A0A"/>
                </a:solidFill>
                <a:effectLst/>
                <a:latin typeface="+mj-lt"/>
                <a:ea typeface="Times New Roman" panose="02020603050405020304" pitchFamily="18" charset="0"/>
              </a:rPr>
              <a:t>The square sail was not a single piece but consisted of several pieces of woolen fabric which were sewn together. The fabric was fluffy, rough and exposed to the sprays of the sea or the rain, it got wet and started dripping.</a:t>
            </a:r>
            <a:endParaRPr lang="en-US" sz="2400" dirty="0">
              <a:effectLst/>
              <a:latin typeface="+mj-lt"/>
              <a:ea typeface="Times New Roman" panose="02020603050405020304" pitchFamily="18" charset="0"/>
            </a:endParaRPr>
          </a:p>
          <a:p>
            <a:pPr marL="285750" indent="-285750">
              <a:buFont typeface="Arial" panose="020B0604020202020204" pitchFamily="34" charset="0"/>
              <a:buChar char="•"/>
            </a:pPr>
            <a:r>
              <a:rPr lang="en-US" sz="2400" dirty="0">
                <a:solidFill>
                  <a:srgbClr val="0C0A0A"/>
                </a:solidFill>
                <a:effectLst/>
                <a:latin typeface="+mj-lt"/>
                <a:ea typeface="Times New Roman" panose="02020603050405020304" pitchFamily="18" charset="0"/>
              </a:rPr>
              <a:t>Most sails used to be red was believed to create fear in their enemies. </a:t>
            </a:r>
          </a:p>
          <a:p>
            <a:pPr marL="285750" indent="-285750">
              <a:buFont typeface="Arial" panose="020B0604020202020204" pitchFamily="34" charset="0"/>
              <a:buChar char="•"/>
            </a:pPr>
            <a:r>
              <a:rPr lang="en-US" sz="2400" dirty="0">
                <a:solidFill>
                  <a:srgbClr val="0C0A0A"/>
                </a:solidFill>
                <a:effectLst/>
                <a:latin typeface="+mj-lt"/>
                <a:ea typeface="Times New Roman" panose="02020603050405020304" pitchFamily="18" charset="0"/>
              </a:rPr>
              <a:t>Finally, the ropes were made of fiber, whale or seal skin, and horsehair.</a:t>
            </a:r>
            <a:endParaRPr lang="en-US" sz="2400" dirty="0">
              <a:effectLst/>
              <a:latin typeface="+mj-lt"/>
              <a:ea typeface="Times New Roman" panose="02020603050405020304" pitchFamily="18" charset="0"/>
            </a:endParaRPr>
          </a:p>
        </p:txBody>
      </p:sp>
    </p:spTree>
    <p:extLst>
      <p:ext uri="{BB962C8B-B14F-4D97-AF65-F5344CB8AC3E}">
        <p14:creationId xmlns:p14="http://schemas.microsoft.com/office/powerpoint/2010/main" val="873080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8AA8-8C60-2751-247C-0B3CD5788044}"/>
              </a:ext>
            </a:extLst>
          </p:cNvPr>
          <p:cNvSpPr>
            <a:spLocks noGrp="1"/>
          </p:cNvSpPr>
          <p:nvPr>
            <p:ph type="title"/>
          </p:nvPr>
        </p:nvSpPr>
        <p:spPr>
          <a:xfrm>
            <a:off x="0" y="109185"/>
            <a:ext cx="6762750" cy="1316919"/>
          </a:xfrm>
        </p:spPr>
        <p:txBody>
          <a:bodyPr/>
          <a:lstStyle/>
          <a:p>
            <a:pPr algn="ctr"/>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Viking Technology </a:t>
            </a:r>
            <a:r>
              <a:rPr lang="en-US" sz="28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a:t>
            </a:r>
            <a:endParaRPr lang="en-US" dirty="0"/>
          </a:p>
        </p:txBody>
      </p:sp>
      <p:sp>
        <p:nvSpPr>
          <p:cNvPr id="3" name="Content Placeholder 2">
            <a:extLst>
              <a:ext uri="{FF2B5EF4-FFF2-40B4-BE49-F238E27FC236}">
                <a16:creationId xmlns:a16="http://schemas.microsoft.com/office/drawing/2014/main" id="{81BA0296-5F52-7850-C2DC-4C63FFC6A3B8}"/>
              </a:ext>
            </a:extLst>
          </p:cNvPr>
          <p:cNvSpPr>
            <a:spLocks noGrp="1"/>
          </p:cNvSpPr>
          <p:nvPr>
            <p:ph idx="1"/>
          </p:nvPr>
        </p:nvSpPr>
        <p:spPr>
          <a:xfrm>
            <a:off x="282222" y="1426104"/>
            <a:ext cx="11909777" cy="4957586"/>
          </a:xfrm>
        </p:spPr>
        <p:txBody>
          <a:bodyPr>
            <a:normAutofit fontScale="85000" lnSpcReduction="10000"/>
          </a:bodyPr>
          <a:lstStyle/>
          <a:p>
            <a:pPr marL="0" indent="0">
              <a:lnSpc>
                <a:spcPct val="107000"/>
              </a:lnSpc>
              <a:spcBef>
                <a:spcPts val="0"/>
              </a:spcBef>
              <a:spcAft>
                <a:spcPts val="2400"/>
              </a:spcAft>
              <a:buNone/>
            </a:pPr>
            <a:r>
              <a:rPr lang="en-US" sz="2400" b="1" kern="0" cap="all" dirty="0">
                <a:solidFill>
                  <a:srgbClr val="212529"/>
                </a:solidFill>
                <a:effectLst/>
                <a:latin typeface="+mj-lt"/>
                <a:ea typeface="Times New Roman" panose="02020603050405020304" pitchFamily="18" charset="0"/>
                <a:cs typeface="Times New Roman" panose="02020603050405020304" pitchFamily="18" charset="0"/>
              </a:rPr>
              <a:t>SOLAR STONES FOR ORIENTATION</a:t>
            </a:r>
          </a:p>
          <a:p>
            <a:pPr>
              <a:lnSpc>
                <a:spcPct val="107000"/>
              </a:lnSpc>
              <a:spcBef>
                <a:spcPts val="0"/>
              </a:spcBef>
              <a:spcAft>
                <a:spcPts val="2400"/>
              </a:spcAft>
            </a:pPr>
            <a:r>
              <a:rPr lang="en-US" sz="2400" kern="0" dirty="0">
                <a:solidFill>
                  <a:srgbClr val="212529"/>
                </a:solidFill>
                <a:effectLst/>
                <a:latin typeface="+mj-lt"/>
                <a:ea typeface="Times New Roman" panose="02020603050405020304" pitchFamily="18" charset="0"/>
                <a:cs typeface="Times New Roman" panose="02020603050405020304" pitchFamily="18" charset="0"/>
              </a:rPr>
              <a:t>In addition to the advantage that their ships gave them, </a:t>
            </a:r>
            <a:br>
              <a:rPr lang="en-US" sz="2400" kern="0" dirty="0">
                <a:solidFill>
                  <a:srgbClr val="212529"/>
                </a:solidFill>
                <a:effectLst/>
                <a:latin typeface="+mj-lt"/>
                <a:ea typeface="Times New Roman" panose="02020603050405020304" pitchFamily="18" charset="0"/>
                <a:cs typeface="Times New Roman" panose="02020603050405020304" pitchFamily="18" charset="0"/>
              </a:rPr>
            </a:br>
            <a:r>
              <a:rPr lang="en-US" sz="2400" kern="0" dirty="0">
                <a:solidFill>
                  <a:srgbClr val="212529"/>
                </a:solidFill>
                <a:effectLst/>
                <a:latin typeface="+mj-lt"/>
                <a:ea typeface="Times New Roman" panose="02020603050405020304" pitchFamily="18" charset="0"/>
                <a:cs typeface="Times New Roman" panose="02020603050405020304" pitchFamily="18" charset="0"/>
              </a:rPr>
              <a:t>the Vikings reached their objectives quickly because they </a:t>
            </a:r>
            <a:br>
              <a:rPr lang="en-US" sz="2400" kern="0" dirty="0">
                <a:solidFill>
                  <a:srgbClr val="212529"/>
                </a:solidFill>
                <a:effectLst/>
                <a:latin typeface="+mj-lt"/>
                <a:ea typeface="Times New Roman" panose="02020603050405020304" pitchFamily="18" charset="0"/>
                <a:cs typeface="Times New Roman" panose="02020603050405020304" pitchFamily="18" charset="0"/>
              </a:rPr>
            </a:br>
            <a:r>
              <a:rPr lang="en-US" sz="2400" kern="0" dirty="0">
                <a:solidFill>
                  <a:srgbClr val="212529"/>
                </a:solidFill>
                <a:effectLst/>
                <a:latin typeface="+mj-lt"/>
                <a:ea typeface="Times New Roman" panose="02020603050405020304" pitchFamily="18" charset="0"/>
                <a:cs typeface="Times New Roman" panose="02020603050405020304" pitchFamily="18" charset="0"/>
              </a:rPr>
              <a:t>knew how to orient themselves by the sun even on cloudy </a:t>
            </a:r>
            <a:br>
              <a:rPr lang="en-US" sz="2400" kern="0" dirty="0">
                <a:solidFill>
                  <a:srgbClr val="212529"/>
                </a:solidFill>
                <a:effectLst/>
                <a:latin typeface="+mj-lt"/>
                <a:ea typeface="Times New Roman" panose="02020603050405020304" pitchFamily="18" charset="0"/>
                <a:cs typeface="Times New Roman" panose="02020603050405020304" pitchFamily="18" charset="0"/>
              </a:rPr>
            </a:br>
            <a:r>
              <a:rPr lang="en-US" sz="2400" kern="0" dirty="0">
                <a:solidFill>
                  <a:srgbClr val="212529"/>
                </a:solidFill>
                <a:effectLst/>
                <a:latin typeface="+mj-lt"/>
                <a:ea typeface="Times New Roman" panose="02020603050405020304" pitchFamily="18" charset="0"/>
                <a:cs typeface="Times New Roman" panose="02020603050405020304" pitchFamily="18" charset="0"/>
              </a:rPr>
              <a:t>days. “The use of a solar stone (or Sun Stone) is known </a:t>
            </a:r>
            <a:br>
              <a:rPr lang="en-US" sz="2400" kern="0" dirty="0">
                <a:solidFill>
                  <a:srgbClr val="212529"/>
                </a:solidFill>
                <a:effectLst/>
                <a:latin typeface="+mj-lt"/>
                <a:ea typeface="Times New Roman" panose="02020603050405020304" pitchFamily="18" charset="0"/>
                <a:cs typeface="Times New Roman" panose="02020603050405020304" pitchFamily="18" charset="0"/>
              </a:rPr>
            </a:br>
            <a:r>
              <a:rPr lang="en-US" sz="2400" kern="0" dirty="0">
                <a:solidFill>
                  <a:srgbClr val="212529"/>
                </a:solidFill>
                <a:effectLst/>
                <a:latin typeface="+mj-lt"/>
                <a:ea typeface="Times New Roman" panose="02020603050405020304" pitchFamily="18" charset="0"/>
                <a:cs typeface="Times New Roman" panose="02020603050405020304" pitchFamily="18" charset="0"/>
              </a:rPr>
              <a:t>from the writings of monks, who mention it when talking </a:t>
            </a:r>
            <a:br>
              <a:rPr lang="en-US" sz="2400" kern="0" dirty="0">
                <a:solidFill>
                  <a:srgbClr val="212529"/>
                </a:solidFill>
                <a:effectLst/>
                <a:latin typeface="+mj-lt"/>
                <a:ea typeface="Times New Roman" panose="02020603050405020304" pitchFamily="18" charset="0"/>
                <a:cs typeface="Times New Roman" panose="02020603050405020304" pitchFamily="18" charset="0"/>
              </a:rPr>
            </a:br>
            <a:r>
              <a:rPr lang="en-US" sz="2400" kern="0" dirty="0">
                <a:solidFill>
                  <a:srgbClr val="212529"/>
                </a:solidFill>
                <a:effectLst/>
                <a:latin typeface="+mj-lt"/>
                <a:ea typeface="Times New Roman" panose="02020603050405020304" pitchFamily="18" charset="0"/>
                <a:cs typeface="Times New Roman" panose="02020603050405020304" pitchFamily="18" charset="0"/>
              </a:rPr>
              <a:t>about the Vikings. This stone reflects sunlight and, depending on the direction, indicates one’s location.” </a:t>
            </a:r>
          </a:p>
          <a:p>
            <a:pPr marL="0" marR="0">
              <a:lnSpc>
                <a:spcPct val="107000"/>
              </a:lnSpc>
              <a:spcBef>
                <a:spcPts val="0"/>
              </a:spcBef>
              <a:spcAft>
                <a:spcPts val="2400"/>
              </a:spcAft>
            </a:pPr>
            <a:r>
              <a:rPr lang="en-US" sz="2400" kern="0" dirty="0">
                <a:solidFill>
                  <a:srgbClr val="212529"/>
                </a:solidFill>
                <a:effectLst/>
                <a:latin typeface="+mj-lt"/>
                <a:ea typeface="Times New Roman" panose="02020603050405020304" pitchFamily="18" charset="0"/>
                <a:cs typeface="Times New Roman" panose="02020603050405020304" pitchFamily="18" charset="0"/>
              </a:rPr>
              <a:t>I recall an episode on the discovery channel about the Viking’s Sun Stone, where the host was able to recreate one.  The solar stone used when there were clouds out at sea but could also be used when walking between mountains or through a forest on overcast days.”</a:t>
            </a:r>
            <a:endParaRPr lang="en-US" sz="2400" kern="100" dirty="0">
              <a:effectLst/>
              <a:latin typeface="+mj-lt"/>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400" kern="100" dirty="0">
                <a:solidFill>
                  <a:srgbClr val="212529"/>
                </a:solidFill>
                <a:effectLst/>
                <a:latin typeface="+mj-lt"/>
                <a:ea typeface="Aptos" panose="020B0004020202020204" pitchFamily="34" charset="0"/>
                <a:cs typeface="Times New Roman" panose="02020603050405020304" pitchFamily="18" charset="0"/>
              </a:rPr>
              <a:t>Thanks to their technology and their zeal for conquest, the Vikings reached the coasts of almost all of Europe, North Africa, the Middle East, Central Asia and the northeast of North America and would also colonize Iceland and Greenland.</a:t>
            </a:r>
            <a:endParaRPr lang="en-US" sz="2400" kern="100" dirty="0">
              <a:effectLst/>
              <a:latin typeface="+mj-lt"/>
              <a:ea typeface="Aptos" panose="020B0004020202020204" pitchFamily="34" charset="0"/>
              <a:cs typeface="Times New Roman" panose="02020603050405020304" pitchFamily="18" charset="0"/>
            </a:endParaRPr>
          </a:p>
          <a:p>
            <a:pPr marL="0" marR="0" indent="0">
              <a:lnSpc>
                <a:spcPct val="107000"/>
              </a:lnSpc>
              <a:spcBef>
                <a:spcPts val="0"/>
              </a:spcBef>
              <a:spcAft>
                <a:spcPts val="2400"/>
              </a:spcAft>
              <a:buNone/>
            </a:pPr>
            <a:endParaRPr lang="en-US" sz="2400" kern="100" dirty="0">
              <a:effectLst/>
              <a:latin typeface="+mj-lt"/>
              <a:ea typeface="Aptos" panose="020B0004020202020204" pitchFamily="34" charset="0"/>
              <a:cs typeface="Times New Roman" panose="02020603050405020304" pitchFamily="18" charset="0"/>
            </a:endParaRPr>
          </a:p>
        </p:txBody>
      </p:sp>
      <p:pic>
        <p:nvPicPr>
          <p:cNvPr id="2050" name="Picture 2">
            <a:extLst>
              <a:ext uri="{FF2B5EF4-FFF2-40B4-BE49-F238E27FC236}">
                <a16:creationId xmlns:a16="http://schemas.microsoft.com/office/drawing/2014/main" id="{ABBFB92C-3A4C-89B4-F836-3D04B0CF8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4932" y="0"/>
            <a:ext cx="5317067"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451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8A94-63EB-84DF-B71C-21832DBA13BC}"/>
              </a:ext>
            </a:extLst>
          </p:cNvPr>
          <p:cNvSpPr>
            <a:spLocks noGrp="1"/>
          </p:cNvSpPr>
          <p:nvPr>
            <p:ph type="title"/>
          </p:nvPr>
        </p:nvSpPr>
        <p:spPr>
          <a:xfrm>
            <a:off x="838200" y="203079"/>
            <a:ext cx="10515600" cy="1325563"/>
          </a:xfrm>
        </p:spPr>
        <p:txBody>
          <a:bodyPr/>
          <a:lstStyle/>
          <a:p>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End of the Viking Age</a:t>
            </a:r>
            <a:endParaRPr lang="en-US" dirty="0"/>
          </a:p>
        </p:txBody>
      </p:sp>
      <p:sp>
        <p:nvSpPr>
          <p:cNvPr id="3" name="Content Placeholder 2">
            <a:extLst>
              <a:ext uri="{FF2B5EF4-FFF2-40B4-BE49-F238E27FC236}">
                <a16:creationId xmlns:a16="http://schemas.microsoft.com/office/drawing/2014/main" id="{F4D20A87-2984-D1D5-B402-84713A671374}"/>
              </a:ext>
            </a:extLst>
          </p:cNvPr>
          <p:cNvSpPr>
            <a:spLocks noGrp="1"/>
          </p:cNvSpPr>
          <p:nvPr>
            <p:ph idx="1"/>
          </p:nvPr>
        </p:nvSpPr>
        <p:spPr>
          <a:xfrm>
            <a:off x="248355" y="1397360"/>
            <a:ext cx="11754591" cy="5460639"/>
          </a:xfrm>
        </p:spPr>
        <p:txBody>
          <a:bodyPr>
            <a:normAutofit lnSpcReduction="10000"/>
          </a:bodyPr>
          <a:lstStyle/>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The events of 1066 in England effectively marked the end of the Viking Age. </a:t>
            </a:r>
          </a:p>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By that time, all of the Scandinavian kingdoms were Christian, and what remained of Viking “culture” was being absorbed into the culture of Christian Europe. </a:t>
            </a:r>
          </a:p>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Today, signs of the Viking legacy can be found mostly in the Scandinavian origins of some vocabulary and place-names in the areas in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which they settled, including northern England,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Scotland and Russia. </a:t>
            </a:r>
          </a:p>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In Iceland, the Vikings left an extensive body of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literature, the Icelandic sagas, in which they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celebrated the greatest victories of their glorious </a:t>
            </a:r>
            <a:br>
              <a:rPr lang="en-US" sz="2400" kern="0" dirty="0">
                <a:solidFill>
                  <a:srgbClr val="181818"/>
                </a:solidFill>
                <a:effectLst/>
                <a:latin typeface="+mj-lt"/>
                <a:ea typeface="Times New Roman" panose="02020603050405020304" pitchFamily="18" charset="0"/>
                <a:cs typeface="Open Sans" panose="020B0606030504020204" pitchFamily="34" charset="0"/>
              </a:rPr>
            </a:br>
            <a:r>
              <a:rPr lang="en-US" sz="2400" kern="0" dirty="0">
                <a:solidFill>
                  <a:srgbClr val="181818"/>
                </a:solidFill>
                <a:effectLst/>
                <a:latin typeface="+mj-lt"/>
                <a:ea typeface="Times New Roman" panose="02020603050405020304" pitchFamily="18" charset="0"/>
                <a:cs typeface="Open Sans" panose="020B0606030504020204" pitchFamily="34" charset="0"/>
              </a:rPr>
              <a:t>past.</a:t>
            </a:r>
          </a:p>
          <a:p>
            <a:pPr marL="0" marR="0">
              <a:lnSpc>
                <a:spcPct val="107000"/>
              </a:lnSpc>
              <a:spcBef>
                <a:spcPts val="0"/>
              </a:spcBef>
              <a:spcAft>
                <a:spcPts val="800"/>
              </a:spcAft>
            </a:pPr>
            <a:r>
              <a:rPr lang="en-US" sz="2400" kern="0" dirty="0">
                <a:solidFill>
                  <a:srgbClr val="181818"/>
                </a:solidFill>
                <a:latin typeface="+mj-lt"/>
                <a:ea typeface="Aptos" panose="020B0004020202020204" pitchFamily="34" charset="0"/>
                <a:cs typeface="Open Sans" panose="020B0606030504020204" pitchFamily="34" charset="0"/>
              </a:rPr>
              <a:t>Today we have elevated the Vikings through </a:t>
            </a:r>
            <a:br>
              <a:rPr lang="en-US" sz="2400" kern="0" dirty="0">
                <a:solidFill>
                  <a:srgbClr val="181818"/>
                </a:solidFill>
                <a:latin typeface="+mj-lt"/>
                <a:ea typeface="Aptos" panose="020B0004020202020204" pitchFamily="34" charset="0"/>
                <a:cs typeface="Open Sans" panose="020B0606030504020204" pitchFamily="34" charset="0"/>
              </a:rPr>
            </a:br>
            <a:r>
              <a:rPr lang="en-US" sz="2400" kern="0" dirty="0">
                <a:solidFill>
                  <a:srgbClr val="181818"/>
                </a:solidFill>
                <a:latin typeface="+mj-lt"/>
                <a:ea typeface="Aptos" panose="020B0004020202020204" pitchFamily="34" charset="0"/>
                <a:cs typeface="Open Sans" panose="020B0606030504020204" pitchFamily="34" charset="0"/>
              </a:rPr>
              <a:t>tradition, legend, song and  of course Film.</a:t>
            </a:r>
            <a:endParaRPr lang="en-US" sz="2400" kern="100" dirty="0">
              <a:effectLst/>
              <a:latin typeface="+mj-lt"/>
              <a:ea typeface="Aptos" panose="020B0004020202020204" pitchFamily="34" charset="0"/>
              <a:cs typeface="Times New Roman" panose="02020603050405020304" pitchFamily="18" charset="0"/>
            </a:endParaRPr>
          </a:p>
          <a:p>
            <a:endParaRPr lang="en-US" dirty="0"/>
          </a:p>
        </p:txBody>
      </p:sp>
      <p:pic>
        <p:nvPicPr>
          <p:cNvPr id="5" name="Picture 4" descr="A person and person in clothing&#10;&#10;Description automatically generated">
            <a:extLst>
              <a:ext uri="{FF2B5EF4-FFF2-40B4-BE49-F238E27FC236}">
                <a16:creationId xmlns:a16="http://schemas.microsoft.com/office/drawing/2014/main" id="{4B8CAC48-F6BE-D2C7-8CB9-91EEC3E82BEA}"/>
              </a:ext>
            </a:extLst>
          </p:cNvPr>
          <p:cNvPicPr>
            <a:picLocks noChangeAspect="1"/>
          </p:cNvPicPr>
          <p:nvPr/>
        </p:nvPicPr>
        <p:blipFill rotWithShape="1">
          <a:blip r:embed="rId3">
            <a:extLst>
              <a:ext uri="{28A0092B-C50C-407E-A947-70E740481C1C}">
                <a14:useLocalDpi xmlns:a14="http://schemas.microsoft.com/office/drawing/2010/main" val="0"/>
              </a:ext>
            </a:extLst>
          </a:blip>
          <a:srcRect b="9931"/>
          <a:stretch/>
        </p:blipFill>
        <p:spPr>
          <a:xfrm>
            <a:off x="6820348" y="3229337"/>
            <a:ext cx="5371652" cy="3628663"/>
          </a:xfrm>
          <a:prstGeom prst="rect">
            <a:avLst/>
          </a:prstGeom>
        </p:spPr>
      </p:pic>
    </p:spTree>
    <p:extLst>
      <p:ext uri="{BB962C8B-B14F-4D97-AF65-F5344CB8AC3E}">
        <p14:creationId xmlns:p14="http://schemas.microsoft.com/office/powerpoint/2010/main" val="1038432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0D4F-0065-C425-EE98-9B221490B4E7}"/>
              </a:ext>
            </a:extLst>
          </p:cNvPr>
          <p:cNvSpPr>
            <a:spLocks noGrp="1"/>
          </p:cNvSpPr>
          <p:nvPr>
            <p:ph type="title"/>
          </p:nvPr>
        </p:nvSpPr>
        <p:spPr/>
        <p:txBody>
          <a:bodyPr/>
          <a:lstStyle/>
          <a:p>
            <a:pPr algn="ctr"/>
            <a:r>
              <a:rPr lang="en-US" b="1" dirty="0"/>
              <a:t>Thank You for Coming</a:t>
            </a:r>
          </a:p>
        </p:txBody>
      </p:sp>
      <p:sp>
        <p:nvSpPr>
          <p:cNvPr id="3" name="Content Placeholder 2">
            <a:extLst>
              <a:ext uri="{FF2B5EF4-FFF2-40B4-BE49-F238E27FC236}">
                <a16:creationId xmlns:a16="http://schemas.microsoft.com/office/drawing/2014/main" id="{98115211-C1DA-3500-3452-C0501BBC65ED}"/>
              </a:ext>
            </a:extLst>
          </p:cNvPr>
          <p:cNvSpPr>
            <a:spLocks noGrp="1"/>
          </p:cNvSpPr>
          <p:nvPr>
            <p:ph idx="1"/>
          </p:nvPr>
        </p:nvSpPr>
        <p:spPr/>
        <p:txBody>
          <a:bodyPr/>
          <a:lstStyle/>
          <a:p>
            <a:pPr algn="ctr">
              <a:spcBef>
                <a:spcPts val="775"/>
              </a:spcBef>
              <a:spcAft>
                <a:spcPts val="125"/>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4000" dirty="0">
                <a:latin typeface="+mj-lt"/>
              </a:rPr>
              <a:t>	I hope I’ve educated </a:t>
            </a:r>
            <a:br>
              <a:rPr lang="en-US" altLang="en-US" sz="4000" dirty="0">
                <a:latin typeface="+mj-lt"/>
              </a:rPr>
            </a:br>
            <a:r>
              <a:rPr lang="en-US" altLang="en-US" sz="4000" dirty="0">
                <a:latin typeface="+mj-lt"/>
              </a:rPr>
              <a:t>and entertained you today.</a:t>
            </a:r>
            <a:br>
              <a:rPr lang="en-US" altLang="en-US" sz="4000" dirty="0">
                <a:latin typeface="+mj-lt"/>
              </a:rPr>
            </a:br>
            <a:br>
              <a:rPr lang="en-US" altLang="en-US" sz="4000" dirty="0">
                <a:latin typeface="+mj-lt"/>
              </a:rPr>
            </a:br>
            <a:endParaRPr lang="en-US" altLang="en-US" sz="4000" dirty="0">
              <a:latin typeface="+mj-lt"/>
            </a:endParaRPr>
          </a:p>
          <a:p>
            <a:pPr algn="ctr">
              <a:spcBef>
                <a:spcPts val="1075"/>
              </a:spcBef>
              <a:spcAft>
                <a:spcPts val="125"/>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altLang="en-US" sz="3200" dirty="0">
                <a:latin typeface="+mj-lt"/>
              </a:rPr>
              <a:t>I can be contacted by e-mail at </a:t>
            </a:r>
            <a:br>
              <a:rPr lang="en-US" altLang="en-US" sz="3200" dirty="0">
                <a:latin typeface="+mj-lt"/>
              </a:rPr>
            </a:br>
            <a:r>
              <a:rPr lang="en-US" altLang="en-US" sz="3200" dirty="0">
                <a:latin typeface="+mj-lt"/>
              </a:rPr>
              <a:t>marcs@sonic.net</a:t>
            </a:r>
          </a:p>
          <a:p>
            <a:endParaRPr lang="en-US" dirty="0"/>
          </a:p>
        </p:txBody>
      </p:sp>
    </p:spTree>
    <p:extLst>
      <p:ext uri="{BB962C8B-B14F-4D97-AF65-F5344CB8AC3E}">
        <p14:creationId xmlns:p14="http://schemas.microsoft.com/office/powerpoint/2010/main" val="1836780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9605-B711-1094-5CE4-FA0C0F85867A}"/>
              </a:ext>
            </a:extLst>
          </p:cNvPr>
          <p:cNvSpPr>
            <a:spLocks noGrp="1"/>
          </p:cNvSpPr>
          <p:nvPr>
            <p:ph type="title"/>
          </p:nvPr>
        </p:nvSpPr>
        <p:spPr>
          <a:xfrm>
            <a:off x="372533" y="365125"/>
            <a:ext cx="10981267" cy="933097"/>
          </a:xfrm>
        </p:spPr>
        <p:txBody>
          <a:bodyPr/>
          <a:lstStyle/>
          <a:p>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Why are they called Vikings?</a:t>
            </a:r>
            <a:endParaRPr lang="en-US" dirty="0"/>
          </a:p>
        </p:txBody>
      </p:sp>
      <p:sp>
        <p:nvSpPr>
          <p:cNvPr id="3" name="Content Placeholder 2">
            <a:extLst>
              <a:ext uri="{FF2B5EF4-FFF2-40B4-BE49-F238E27FC236}">
                <a16:creationId xmlns:a16="http://schemas.microsoft.com/office/drawing/2014/main" id="{F386737A-4929-68C0-9BA8-8F6D94161693}"/>
              </a:ext>
            </a:extLst>
          </p:cNvPr>
          <p:cNvSpPr>
            <a:spLocks noGrp="1"/>
          </p:cNvSpPr>
          <p:nvPr>
            <p:ph idx="1"/>
          </p:nvPr>
        </p:nvSpPr>
        <p:spPr>
          <a:xfrm>
            <a:off x="372533" y="1501422"/>
            <a:ext cx="11456052" cy="4675541"/>
          </a:xfrm>
        </p:spPr>
        <p:txBody>
          <a:bodyPr>
            <a:normAutofit/>
          </a:bodyPr>
          <a:lstStyle/>
          <a:p>
            <a:pPr marL="0" marR="0">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The etymology of the word Viking is uncertain. There are many theories about its origins. The Old Norse word </a:t>
            </a:r>
            <a:r>
              <a:rPr lang="en-US" sz="2400" kern="100" dirty="0" err="1">
                <a:effectLst/>
                <a:latin typeface="+mj-lt"/>
                <a:ea typeface="Aptos" panose="020B0004020202020204" pitchFamily="34" charset="0"/>
                <a:cs typeface="Times New Roman" panose="02020603050405020304" pitchFamily="18" charset="0"/>
              </a:rPr>
              <a:t>víkingr</a:t>
            </a:r>
            <a:r>
              <a:rPr lang="en-US" sz="2400" kern="100" dirty="0">
                <a:effectLst/>
                <a:latin typeface="+mj-lt"/>
                <a:ea typeface="Aptos" panose="020B0004020202020204" pitchFamily="34" charset="0"/>
                <a:cs typeface="Times New Roman" panose="02020603050405020304" pitchFamily="18" charset="0"/>
              </a:rPr>
              <a:t>  generally meant “pirate” or “raider.”</a:t>
            </a:r>
            <a:r>
              <a:rPr lang="en-US" sz="2400" kern="0" dirty="0">
                <a:effectLst/>
                <a:latin typeface="+mj-lt"/>
                <a:ea typeface="Times New Roman" panose="02020603050405020304" pitchFamily="18" charset="0"/>
                <a:cs typeface="Open Sans" panose="020B0606030504020204" pitchFamily="34" charset="0"/>
              </a:rPr>
              <a:t> </a:t>
            </a:r>
            <a:endParaRPr lang="en-US" sz="2400" kern="100" dirty="0">
              <a:effectLst/>
              <a:latin typeface="+mj-lt"/>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0" dirty="0">
                <a:effectLst/>
                <a:latin typeface="+mj-lt"/>
                <a:ea typeface="Times New Roman" panose="02020603050405020304" pitchFamily="18" charset="0"/>
                <a:cs typeface="Open Sans" panose="020B0606030504020204" pitchFamily="34" charset="0"/>
              </a:rPr>
              <a:t>The name Viking came from the Scandinavians themselves, from the Old Norse word "</a:t>
            </a:r>
            <a:r>
              <a:rPr lang="en-US" sz="2400" kern="0" dirty="0" err="1">
                <a:effectLst/>
                <a:latin typeface="+mj-lt"/>
                <a:ea typeface="Times New Roman" panose="02020603050405020304" pitchFamily="18" charset="0"/>
                <a:cs typeface="Open Sans" panose="020B0606030504020204" pitchFamily="34" charset="0"/>
              </a:rPr>
              <a:t>vik</a:t>
            </a:r>
            <a:r>
              <a:rPr lang="en-US" sz="2400" kern="0" dirty="0">
                <a:effectLst/>
                <a:latin typeface="+mj-lt"/>
                <a:ea typeface="Times New Roman" panose="02020603050405020304" pitchFamily="18" charset="0"/>
                <a:cs typeface="Open Sans" panose="020B0606030504020204" pitchFamily="34" charset="0"/>
              </a:rPr>
              <a:t>" (bay or creek) which formed the root of "</a:t>
            </a:r>
            <a:r>
              <a:rPr lang="en-US" sz="2400" kern="0" dirty="0" err="1">
                <a:effectLst/>
                <a:latin typeface="+mj-lt"/>
                <a:ea typeface="Times New Roman" panose="02020603050405020304" pitchFamily="18" charset="0"/>
                <a:cs typeface="Open Sans" panose="020B0606030504020204" pitchFamily="34" charset="0"/>
              </a:rPr>
              <a:t>vikingr</a:t>
            </a:r>
            <a:r>
              <a:rPr lang="en-US" sz="2400" kern="0" dirty="0">
                <a:effectLst/>
                <a:latin typeface="+mj-lt"/>
                <a:ea typeface="Times New Roman" panose="02020603050405020304" pitchFamily="18" charset="0"/>
                <a:cs typeface="Open Sans" panose="020B0606030504020204" pitchFamily="34" charset="0"/>
              </a:rPr>
              <a:t>".</a:t>
            </a:r>
            <a:endParaRPr lang="en-US" sz="2400" kern="100" dirty="0">
              <a:effectLst/>
              <a:latin typeface="+mj-lt"/>
              <a:ea typeface="Aptos" panose="020B0004020202020204" pitchFamily="34" charset="0"/>
              <a:cs typeface="Times New Roman" panose="02020603050405020304" pitchFamily="18" charset="0"/>
            </a:endParaRPr>
          </a:p>
          <a:p>
            <a:pPr marL="0" marR="0">
              <a:lnSpc>
                <a:spcPct val="107000"/>
              </a:lnSpc>
              <a:spcBef>
                <a:spcPts val="0"/>
              </a:spcBef>
              <a:spcAft>
                <a:spcPts val="0"/>
              </a:spcAft>
            </a:pPr>
            <a:r>
              <a:rPr lang="en-US" sz="2400" kern="100" dirty="0" err="1">
                <a:effectLst/>
                <a:latin typeface="+mj-lt"/>
                <a:ea typeface="Aptos" panose="020B0004020202020204" pitchFamily="34" charset="0"/>
                <a:cs typeface="Times New Roman" panose="02020603050405020304" pitchFamily="18" charset="0"/>
              </a:rPr>
              <a:t>Vikingr</a:t>
            </a:r>
            <a:r>
              <a:rPr lang="en-US" sz="2400" kern="100" dirty="0">
                <a:effectLst/>
                <a:latin typeface="+mj-lt"/>
                <a:ea typeface="Aptos" panose="020B0004020202020204" pitchFamily="34" charset="0"/>
                <a:cs typeface="Times New Roman" panose="02020603050405020304" pitchFamily="18" charset="0"/>
              </a:rPr>
              <a:t> in the Old Norse language literally means </a:t>
            </a:r>
            <a:br>
              <a:rPr lang="en-US" sz="2400" kern="100" dirty="0">
                <a:effectLst/>
                <a:latin typeface="+mj-lt"/>
                <a:ea typeface="Aptos" panose="020B0004020202020204" pitchFamily="34" charset="0"/>
                <a:cs typeface="Times New Roman" panose="02020603050405020304" pitchFamily="18" charset="0"/>
              </a:rPr>
            </a:br>
            <a:r>
              <a:rPr lang="en-US" sz="2400" kern="100" dirty="0">
                <a:effectLst/>
                <a:latin typeface="+mj-lt"/>
                <a:ea typeface="Aptos" panose="020B0004020202020204" pitchFamily="34" charset="0"/>
                <a:cs typeface="Times New Roman" panose="02020603050405020304" pitchFamily="18" charset="0"/>
              </a:rPr>
              <a:t>"a man from </a:t>
            </a:r>
            <a:r>
              <a:rPr lang="en-US" sz="2400" kern="100" dirty="0" err="1">
                <a:effectLst/>
                <a:latin typeface="+mj-lt"/>
                <a:ea typeface="Aptos" panose="020B0004020202020204" pitchFamily="34" charset="0"/>
                <a:cs typeface="Times New Roman" panose="02020603050405020304" pitchFamily="18" charset="0"/>
              </a:rPr>
              <a:t>Vík</a:t>
            </a:r>
            <a:r>
              <a:rPr lang="en-US" sz="2400" kern="100" dirty="0">
                <a:effectLst/>
                <a:latin typeface="+mj-lt"/>
                <a:ea typeface="Aptos" panose="020B0004020202020204" pitchFamily="34" charset="0"/>
                <a:cs typeface="Times New Roman" panose="02020603050405020304" pitchFamily="18" charset="0"/>
              </a:rPr>
              <a:t>," which is believed to be a bay in </a:t>
            </a:r>
            <a:br>
              <a:rPr lang="en-US" sz="2400" kern="100" dirty="0">
                <a:effectLst/>
                <a:latin typeface="+mj-lt"/>
                <a:ea typeface="Aptos" panose="020B0004020202020204" pitchFamily="34" charset="0"/>
                <a:cs typeface="Times New Roman" panose="02020603050405020304" pitchFamily="18" charset="0"/>
              </a:rPr>
            </a:br>
            <a:r>
              <a:rPr lang="en-US" sz="2400" kern="100" dirty="0">
                <a:effectLst/>
                <a:latin typeface="+mj-lt"/>
                <a:ea typeface="Aptos" panose="020B0004020202020204" pitchFamily="34" charset="0"/>
                <a:cs typeface="Times New Roman" panose="02020603050405020304" pitchFamily="18" charset="0"/>
              </a:rPr>
              <a:t>southern Norway. </a:t>
            </a:r>
          </a:p>
          <a:p>
            <a:pPr marL="0" marR="0">
              <a:lnSpc>
                <a:spcPct val="107000"/>
              </a:lnSpc>
              <a:spcBef>
                <a:spcPts val="0"/>
              </a:spcBef>
              <a:spcAft>
                <a:spcPts val="0"/>
              </a:spcAft>
            </a:pPr>
            <a:r>
              <a:rPr lang="en-US" sz="2400" kern="100" dirty="0">
                <a:effectLst/>
                <a:latin typeface="+mj-lt"/>
                <a:ea typeface="Aptos" panose="020B0004020202020204" pitchFamily="34" charset="0"/>
                <a:cs typeface="Times New Roman" panose="02020603050405020304" pitchFamily="18" charset="0"/>
              </a:rPr>
              <a:t>This term was perhaps applied as the first Viking </a:t>
            </a:r>
            <a:br>
              <a:rPr lang="en-US" sz="2400" kern="100" dirty="0">
                <a:effectLst/>
                <a:latin typeface="+mj-lt"/>
                <a:ea typeface="Aptos" panose="020B0004020202020204" pitchFamily="34" charset="0"/>
                <a:cs typeface="Times New Roman" panose="02020603050405020304" pitchFamily="18" charset="0"/>
              </a:rPr>
            </a:br>
            <a:r>
              <a:rPr lang="en-US" sz="2400" kern="100" dirty="0">
                <a:effectLst/>
                <a:latin typeface="+mj-lt"/>
                <a:ea typeface="Aptos" panose="020B0004020202020204" pitchFamily="34" charset="0"/>
                <a:cs typeface="Times New Roman" panose="02020603050405020304" pitchFamily="18" charset="0"/>
              </a:rPr>
              <a:t>raiders believed to have come from this area.</a:t>
            </a:r>
          </a:p>
          <a:p>
            <a:pPr marL="0" indent="0">
              <a:buNone/>
            </a:pPr>
            <a:endParaRPr lang="en-US" dirty="0"/>
          </a:p>
        </p:txBody>
      </p:sp>
      <p:pic>
        <p:nvPicPr>
          <p:cNvPr id="5" name="Picture 4" descr="A table with symbols and letters&#10;&#10;Description automatically generated">
            <a:extLst>
              <a:ext uri="{FF2B5EF4-FFF2-40B4-BE49-F238E27FC236}">
                <a16:creationId xmlns:a16="http://schemas.microsoft.com/office/drawing/2014/main" id="{EDC3F72F-2195-73DC-5124-5EFF411DEC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5078" y="2923822"/>
            <a:ext cx="5126921" cy="3934178"/>
          </a:xfrm>
          <a:prstGeom prst="rect">
            <a:avLst/>
          </a:prstGeom>
        </p:spPr>
      </p:pic>
    </p:spTree>
    <p:extLst>
      <p:ext uri="{BB962C8B-B14F-4D97-AF65-F5344CB8AC3E}">
        <p14:creationId xmlns:p14="http://schemas.microsoft.com/office/powerpoint/2010/main" val="36029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11369-CDF3-2C6F-83E1-1387933518B1}"/>
              </a:ext>
            </a:extLst>
          </p:cNvPr>
          <p:cNvSpPr>
            <a:spLocks noGrp="1"/>
          </p:cNvSpPr>
          <p:nvPr>
            <p:ph type="title"/>
          </p:nvPr>
        </p:nvSpPr>
        <p:spPr/>
        <p:txBody>
          <a:bodyPr/>
          <a:lstStyle/>
          <a:p>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Who Were the Vikings?</a:t>
            </a:r>
            <a:endParaRPr lang="en-US" dirty="0"/>
          </a:p>
        </p:txBody>
      </p:sp>
      <p:sp>
        <p:nvSpPr>
          <p:cNvPr id="3" name="Content Placeholder 2">
            <a:extLst>
              <a:ext uri="{FF2B5EF4-FFF2-40B4-BE49-F238E27FC236}">
                <a16:creationId xmlns:a16="http://schemas.microsoft.com/office/drawing/2014/main" id="{8B18EC91-6923-13EC-5685-1E0EE7E3D12A}"/>
              </a:ext>
            </a:extLst>
          </p:cNvPr>
          <p:cNvSpPr>
            <a:spLocks noGrp="1"/>
          </p:cNvSpPr>
          <p:nvPr>
            <p:ph idx="1"/>
          </p:nvPr>
        </p:nvSpPr>
        <p:spPr>
          <a:xfrm>
            <a:off x="225778" y="1780470"/>
            <a:ext cx="7213864" cy="4351338"/>
          </a:xfrm>
        </p:spPr>
        <p:txBody>
          <a:bodyPr>
            <a:normAutofit/>
          </a:bodyPr>
          <a:lstStyle/>
          <a:p>
            <a:pPr marL="0" marR="0">
              <a:lnSpc>
                <a:spcPct val="107000"/>
              </a:lnSpc>
              <a:spcBef>
                <a:spcPts val="0"/>
              </a:spcBef>
              <a:spcAft>
                <a:spcPts val="800"/>
              </a:spcAft>
            </a:pPr>
            <a:r>
              <a:rPr lang="en-US" sz="2400"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Contrary to some popular conceptions of the Vikings, they were not a “race” linked by ties of common ancestry or patriotism and could not be defined by any particular sense of “Viking-ness.” </a:t>
            </a:r>
          </a:p>
          <a:p>
            <a:pPr marL="0" marR="0">
              <a:lnSpc>
                <a:spcPct val="107000"/>
              </a:lnSpc>
              <a:spcBef>
                <a:spcPts val="0"/>
              </a:spcBef>
              <a:spcAft>
                <a:spcPts val="800"/>
              </a:spcAft>
            </a:pPr>
            <a:r>
              <a:rPr lang="en-US" sz="2400" kern="0" dirty="0">
                <a:effectLst/>
                <a:latin typeface="Aptos Display" panose="020B0004020202020204" pitchFamily="34" charset="0"/>
                <a:ea typeface="Times New Roman" panose="02020603050405020304" pitchFamily="18" charset="0"/>
                <a:cs typeface="Open Sans" panose="020B0606030504020204" pitchFamily="34" charset="0"/>
              </a:rPr>
              <a:t>Their roots are believed to be made up from different </a:t>
            </a:r>
            <a:r>
              <a:rPr lang="en-US" sz="2400" kern="100" dirty="0">
                <a:solidFill>
                  <a:srgbClr val="000000"/>
                </a:solidFill>
                <a:effectLst/>
                <a:latin typeface="Aptos Display" panose="020B0004020202020204" pitchFamily="34" charset="0"/>
                <a:ea typeface="Aptos" panose="020B0004020202020204" pitchFamily="34" charset="0"/>
                <a:cs typeface="Arial" panose="020B0604020202020204" pitchFamily="34" charset="0"/>
              </a:rPr>
              <a:t>Northern Germanic ethnic group. What is agreed to is they were expert sailors and navigators. </a:t>
            </a:r>
            <a:endParaRPr lang="en-US" sz="2400" dirty="0"/>
          </a:p>
        </p:txBody>
      </p:sp>
      <p:pic>
        <p:nvPicPr>
          <p:cNvPr id="5" name="Picture 4" descr="A group of men in armor with shields and shields&#10;&#10;Description automatically generated">
            <a:extLst>
              <a:ext uri="{FF2B5EF4-FFF2-40B4-BE49-F238E27FC236}">
                <a16:creationId xmlns:a16="http://schemas.microsoft.com/office/drawing/2014/main" id="{786D6D73-074D-1B68-B1A1-122D25ABF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642" y="0"/>
            <a:ext cx="4853694" cy="6858000"/>
          </a:xfrm>
          <a:prstGeom prst="rect">
            <a:avLst/>
          </a:prstGeom>
        </p:spPr>
      </p:pic>
    </p:spTree>
    <p:extLst>
      <p:ext uri="{BB962C8B-B14F-4D97-AF65-F5344CB8AC3E}">
        <p14:creationId xmlns:p14="http://schemas.microsoft.com/office/powerpoint/2010/main" val="117957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11369-CDF3-2C6F-83E1-1387933518B1}"/>
              </a:ext>
            </a:extLst>
          </p:cNvPr>
          <p:cNvSpPr>
            <a:spLocks noGrp="1"/>
          </p:cNvSpPr>
          <p:nvPr>
            <p:ph type="title"/>
          </p:nvPr>
        </p:nvSpPr>
        <p:spPr>
          <a:xfrm>
            <a:off x="0" y="365125"/>
            <a:ext cx="12192000" cy="1325563"/>
          </a:xfrm>
        </p:spPr>
        <p:txBody>
          <a:bodyPr/>
          <a:lstStyle/>
          <a:p>
            <a:pPr algn="ctr"/>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Who Were the Vikings? </a:t>
            </a:r>
            <a:r>
              <a:rPr lang="en-US" sz="28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a:t>
            </a:r>
            <a:endParaRPr lang="en-US" sz="2800" dirty="0"/>
          </a:p>
        </p:txBody>
      </p:sp>
      <p:sp>
        <p:nvSpPr>
          <p:cNvPr id="3" name="Content Placeholder 2">
            <a:extLst>
              <a:ext uri="{FF2B5EF4-FFF2-40B4-BE49-F238E27FC236}">
                <a16:creationId xmlns:a16="http://schemas.microsoft.com/office/drawing/2014/main" id="{8B18EC91-6923-13EC-5685-1E0EE7E3D12A}"/>
              </a:ext>
            </a:extLst>
          </p:cNvPr>
          <p:cNvSpPr>
            <a:spLocks noGrp="1"/>
          </p:cNvSpPr>
          <p:nvPr>
            <p:ph idx="1"/>
          </p:nvPr>
        </p:nvSpPr>
        <p:spPr>
          <a:xfrm>
            <a:off x="4745620" y="1778000"/>
            <a:ext cx="7083706" cy="4398963"/>
          </a:xfrm>
        </p:spPr>
        <p:txBody>
          <a:bodyPr>
            <a:normAutofit/>
          </a:bodyPr>
          <a:lstStyle/>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Most of the Vikings whose activities are best known come from the areas now known as Denmark, Norway, and Sweden, though there are mentions in historical records of Finnish, Estonian and Saami Vikings as well. </a:t>
            </a:r>
          </a:p>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Their common ground–and what made them different from the European peoples they confronted–was that they came from a foreign land, they were not “civilized” in the local understanding of the word and, most importantly, they were not initially Christian.</a:t>
            </a:r>
            <a:endParaRPr lang="en-US" sz="2400" kern="100" dirty="0">
              <a:effectLst/>
              <a:latin typeface="+mj-lt"/>
              <a:ea typeface="Aptos" panose="020B0004020202020204" pitchFamily="34" charset="0"/>
              <a:cs typeface="Times New Roman" panose="02020603050405020304" pitchFamily="18" charset="0"/>
            </a:endParaRPr>
          </a:p>
          <a:p>
            <a:endParaRPr lang="en-US" dirty="0"/>
          </a:p>
        </p:txBody>
      </p:sp>
      <p:pic>
        <p:nvPicPr>
          <p:cNvPr id="5" name="Picture 4" descr="A couple of women in fur coats&#10;&#10;Description automatically generated">
            <a:extLst>
              <a:ext uri="{FF2B5EF4-FFF2-40B4-BE49-F238E27FC236}">
                <a16:creationId xmlns:a16="http://schemas.microsoft.com/office/drawing/2014/main" id="{32BB2F6B-FB8C-8157-8994-2E1F664BC7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8000"/>
            <a:ext cx="4445000" cy="5080000"/>
          </a:xfrm>
          <a:prstGeom prst="rect">
            <a:avLst/>
          </a:prstGeom>
        </p:spPr>
      </p:pic>
    </p:spTree>
    <p:extLst>
      <p:ext uri="{BB962C8B-B14F-4D97-AF65-F5344CB8AC3E}">
        <p14:creationId xmlns:p14="http://schemas.microsoft.com/office/powerpoint/2010/main" val="132103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11369-CDF3-2C6F-83E1-1387933518B1}"/>
              </a:ext>
            </a:extLst>
          </p:cNvPr>
          <p:cNvSpPr>
            <a:spLocks noGrp="1"/>
          </p:cNvSpPr>
          <p:nvPr>
            <p:ph type="title"/>
          </p:nvPr>
        </p:nvSpPr>
        <p:spPr>
          <a:xfrm>
            <a:off x="1" y="3752849"/>
            <a:ext cx="3138310" cy="2452687"/>
          </a:xfrm>
        </p:spPr>
        <p:txBody>
          <a:bodyPr anchor="ctr">
            <a:normAutofit/>
          </a:bodyPr>
          <a:lstStyle/>
          <a:p>
            <a:pPr algn="ctr"/>
            <a:r>
              <a:rPr lang="en-US" sz="3600" b="1" kern="0" dirty="0">
                <a:effectLst/>
                <a:latin typeface="Aptos Display" panose="020B0004020202020204" pitchFamily="34" charset="0"/>
                <a:ea typeface="Times New Roman" panose="02020603050405020304" pitchFamily="18" charset="0"/>
                <a:cs typeface="Open Sans" panose="020B0606030504020204" pitchFamily="34" charset="0"/>
              </a:rPr>
              <a:t>Who Were the Vikings?</a:t>
            </a:r>
            <a:br>
              <a:rPr lang="en-US" sz="3600" b="1" kern="0" dirty="0">
                <a:effectLst/>
                <a:latin typeface="Aptos Display" panose="020B0004020202020204" pitchFamily="34" charset="0"/>
                <a:ea typeface="Times New Roman" panose="02020603050405020304" pitchFamily="18" charset="0"/>
                <a:cs typeface="Open Sans" panose="020B0606030504020204" pitchFamily="34" charset="0"/>
              </a:rPr>
            </a:br>
            <a:r>
              <a:rPr lang="en-US" sz="2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a:t>
            </a:r>
            <a:endParaRPr lang="en-US" sz="2400" dirty="0"/>
          </a:p>
        </p:txBody>
      </p:sp>
      <p:pic>
        <p:nvPicPr>
          <p:cNvPr id="5" name="Picture 4" descr="A drawing of a village&#10;&#10;Description automatically generated">
            <a:extLst>
              <a:ext uri="{FF2B5EF4-FFF2-40B4-BE49-F238E27FC236}">
                <a16:creationId xmlns:a16="http://schemas.microsoft.com/office/drawing/2014/main" id="{82112B77-4AEB-6E28-335B-8BE22480AFAE}"/>
              </a:ext>
            </a:extLst>
          </p:cNvPr>
          <p:cNvPicPr>
            <a:picLocks noChangeAspect="1"/>
          </p:cNvPicPr>
          <p:nvPr/>
        </p:nvPicPr>
        <p:blipFill rotWithShape="1">
          <a:blip r:embed="rId2">
            <a:extLst>
              <a:ext uri="{28A0092B-C50C-407E-A947-70E740481C1C}">
                <a14:useLocalDpi xmlns:a14="http://schemas.microsoft.com/office/drawing/2010/main" val="0"/>
              </a:ext>
            </a:extLst>
          </a:blip>
          <a:srcRect t="12170" b="23418"/>
          <a:stretch/>
        </p:blipFill>
        <p:spPr>
          <a:xfrm>
            <a:off x="20" y="10"/>
            <a:ext cx="12191980" cy="326812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8B18EC91-6923-13EC-5685-1E0EE7E3D12A}"/>
              </a:ext>
            </a:extLst>
          </p:cNvPr>
          <p:cNvSpPr>
            <a:spLocks noGrp="1"/>
          </p:cNvSpPr>
          <p:nvPr>
            <p:ph idx="1"/>
          </p:nvPr>
        </p:nvSpPr>
        <p:spPr>
          <a:xfrm>
            <a:off x="3138311" y="3105151"/>
            <a:ext cx="9053689" cy="3752849"/>
          </a:xfrm>
        </p:spPr>
        <p:txBody>
          <a:bodyPr anchor="t">
            <a:normAutofit fontScale="32500" lnSpcReduction="20000"/>
          </a:bodyPr>
          <a:lstStyle/>
          <a:p>
            <a:pPr marL="0" marR="0">
              <a:lnSpc>
                <a:spcPct val="120000"/>
              </a:lnSpc>
              <a:spcBef>
                <a:spcPts val="0"/>
              </a:spcBef>
              <a:spcAft>
                <a:spcPts val="800"/>
              </a:spcAft>
            </a:pPr>
            <a:r>
              <a:rPr lang="en-US" sz="6000" kern="0" dirty="0">
                <a:effectLst/>
                <a:latin typeface="+mj-lt"/>
                <a:ea typeface="Times New Roman" panose="02020603050405020304" pitchFamily="18" charset="0"/>
                <a:cs typeface="Open Sans" panose="020B0606030504020204" pitchFamily="34" charset="0"/>
              </a:rPr>
              <a:t>The exact reasons for Vikings venturing out from their homeland are uncertain; some have suggested it was due to overpopulation of their homeland, but the earliest Vikings were looking for riches, not land. In the eighth century A.D., Europe was growing richer, fueling the growth of trading centers such as </a:t>
            </a:r>
            <a:r>
              <a:rPr lang="en-US" sz="6000" kern="0" dirty="0" err="1">
                <a:effectLst/>
                <a:latin typeface="+mj-lt"/>
                <a:ea typeface="Times New Roman" panose="02020603050405020304" pitchFamily="18" charset="0"/>
                <a:cs typeface="Open Sans" panose="020B0606030504020204" pitchFamily="34" charset="0"/>
              </a:rPr>
              <a:t>Dorestad</a:t>
            </a:r>
            <a:r>
              <a:rPr lang="en-US" sz="6000" kern="0" dirty="0">
                <a:effectLst/>
                <a:latin typeface="+mj-lt"/>
                <a:ea typeface="Times New Roman" panose="02020603050405020304" pitchFamily="18" charset="0"/>
                <a:cs typeface="Open Sans" panose="020B0606030504020204" pitchFamily="34" charset="0"/>
              </a:rPr>
              <a:t> and </a:t>
            </a:r>
            <a:r>
              <a:rPr lang="en-US" sz="6000" kern="0" dirty="0" err="1">
                <a:effectLst/>
                <a:latin typeface="+mj-lt"/>
                <a:ea typeface="Times New Roman" panose="02020603050405020304" pitchFamily="18" charset="0"/>
                <a:cs typeface="Open Sans" panose="020B0606030504020204" pitchFamily="34" charset="0"/>
              </a:rPr>
              <a:t>Quentovic</a:t>
            </a:r>
            <a:r>
              <a:rPr lang="en-US" sz="6000" kern="0" dirty="0">
                <a:effectLst/>
                <a:latin typeface="+mj-lt"/>
                <a:ea typeface="Times New Roman" panose="02020603050405020304" pitchFamily="18" charset="0"/>
                <a:cs typeface="Open Sans" panose="020B0606030504020204" pitchFamily="34" charset="0"/>
              </a:rPr>
              <a:t> on the Continent and </a:t>
            </a:r>
            <a:r>
              <a:rPr lang="en-US" sz="6000" kern="0" dirty="0" err="1">
                <a:effectLst/>
                <a:latin typeface="+mj-lt"/>
                <a:ea typeface="Times New Roman" panose="02020603050405020304" pitchFamily="18" charset="0"/>
                <a:cs typeface="Open Sans" panose="020B0606030504020204" pitchFamily="34" charset="0"/>
              </a:rPr>
              <a:t>Hamwic</a:t>
            </a:r>
            <a:r>
              <a:rPr lang="en-US" sz="6000" kern="0" dirty="0">
                <a:effectLst/>
                <a:latin typeface="+mj-lt"/>
                <a:ea typeface="Times New Roman" panose="02020603050405020304" pitchFamily="18" charset="0"/>
                <a:cs typeface="Open Sans" panose="020B0606030504020204" pitchFamily="34" charset="0"/>
              </a:rPr>
              <a:t> (now Southampton), London, Ipswich, and York in England. </a:t>
            </a:r>
          </a:p>
          <a:p>
            <a:pPr marL="0" marR="0">
              <a:lnSpc>
                <a:spcPct val="120000"/>
              </a:lnSpc>
              <a:spcBef>
                <a:spcPts val="0"/>
              </a:spcBef>
              <a:spcAft>
                <a:spcPts val="800"/>
              </a:spcAft>
            </a:pPr>
            <a:r>
              <a:rPr lang="en-US" sz="6000" kern="0" dirty="0">
                <a:effectLst/>
                <a:latin typeface="+mj-lt"/>
                <a:ea typeface="Times New Roman" panose="02020603050405020304" pitchFamily="18" charset="0"/>
                <a:cs typeface="Open Sans" panose="020B0606030504020204" pitchFamily="34" charset="0"/>
              </a:rPr>
              <a:t>Scandinavian furs were highly prized in the new trading markets; from their trade with the Europeans, Scandinavians learned about new sailing technology as well as about the growing wealth and accompanying inner conflicts between European kingdoms. The Viking predecessors–pirates who preyed on merchant ships in the Baltic Sea–would use this knowledge to expand their fortune-seeking activities into the North Sea and beyond.</a:t>
            </a:r>
            <a:endParaRPr lang="en-US" sz="6000" kern="100" dirty="0">
              <a:effectLst/>
              <a:latin typeface="+mj-lt"/>
              <a:ea typeface="Aptos" panose="020B0004020202020204" pitchFamily="34" charset="0"/>
              <a:cs typeface="Times New Roman" panose="02020603050405020304" pitchFamily="18" charset="0"/>
            </a:endParaRPr>
          </a:p>
          <a:p>
            <a:endParaRPr lang="en-US" sz="1500" dirty="0"/>
          </a:p>
        </p:txBody>
      </p:sp>
    </p:spTree>
    <p:extLst>
      <p:ext uri="{BB962C8B-B14F-4D97-AF65-F5344CB8AC3E}">
        <p14:creationId xmlns:p14="http://schemas.microsoft.com/office/powerpoint/2010/main" val="876842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9605-B711-1094-5CE4-FA0C0F85867A}"/>
              </a:ext>
            </a:extLst>
          </p:cNvPr>
          <p:cNvSpPr>
            <a:spLocks noGrp="1"/>
          </p:cNvSpPr>
          <p:nvPr>
            <p:ph type="title"/>
          </p:nvPr>
        </p:nvSpPr>
        <p:spPr>
          <a:xfrm>
            <a:off x="6096000" y="1"/>
            <a:ext cx="6095998" cy="1749778"/>
          </a:xfrm>
        </p:spPr>
        <p:txBody>
          <a:bodyPr/>
          <a:lstStyle/>
          <a:p>
            <a:pPr algn="ctr"/>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Early Viking Raids</a:t>
            </a:r>
            <a:endParaRPr lang="en-US" dirty="0"/>
          </a:p>
        </p:txBody>
      </p:sp>
      <p:sp>
        <p:nvSpPr>
          <p:cNvPr id="3" name="Content Placeholder 2">
            <a:extLst>
              <a:ext uri="{FF2B5EF4-FFF2-40B4-BE49-F238E27FC236}">
                <a16:creationId xmlns:a16="http://schemas.microsoft.com/office/drawing/2014/main" id="{F386737A-4929-68C0-9BA8-8F6D94161693}"/>
              </a:ext>
            </a:extLst>
          </p:cNvPr>
          <p:cNvSpPr>
            <a:spLocks noGrp="1"/>
          </p:cNvSpPr>
          <p:nvPr>
            <p:ph idx="1"/>
          </p:nvPr>
        </p:nvSpPr>
        <p:spPr>
          <a:xfrm>
            <a:off x="166255" y="365125"/>
            <a:ext cx="5659638" cy="5811838"/>
          </a:xfrm>
        </p:spPr>
        <p:txBody>
          <a:bodyPr>
            <a:normAutofit lnSpcReduction="10000"/>
          </a:bodyPr>
          <a:lstStyle/>
          <a:p>
            <a:pPr marL="0" marR="0">
              <a:lnSpc>
                <a:spcPct val="107000"/>
              </a:lnSpc>
              <a:spcBef>
                <a:spcPts val="0"/>
              </a:spcBef>
              <a:spcAft>
                <a:spcPts val="800"/>
              </a:spcAft>
            </a:pPr>
            <a:r>
              <a:rPr lang="en-US" sz="2200" kern="0" dirty="0">
                <a:solidFill>
                  <a:srgbClr val="181818"/>
                </a:solidFill>
                <a:effectLst/>
                <a:latin typeface="+mj-lt"/>
                <a:ea typeface="Times New Roman" panose="02020603050405020304" pitchFamily="18" charset="0"/>
                <a:cs typeface="Open Sans" panose="020B0606030504020204" pitchFamily="34" charset="0"/>
              </a:rPr>
              <a:t>In A.D. 793, an attack on the Lindisfarne monastery off the coast of Northumberland in northeastern England marked the beginning of the Viking Age. </a:t>
            </a:r>
          </a:p>
          <a:p>
            <a:pPr marL="0" marR="0">
              <a:lnSpc>
                <a:spcPct val="107000"/>
              </a:lnSpc>
              <a:spcBef>
                <a:spcPts val="0"/>
              </a:spcBef>
              <a:spcAft>
                <a:spcPts val="800"/>
              </a:spcAft>
            </a:pPr>
            <a:r>
              <a:rPr lang="en-US" sz="2200" kern="0" dirty="0">
                <a:solidFill>
                  <a:srgbClr val="181818"/>
                </a:solidFill>
                <a:effectLst/>
                <a:latin typeface="+mj-lt"/>
                <a:ea typeface="Times New Roman" panose="02020603050405020304" pitchFamily="18" charset="0"/>
                <a:cs typeface="Open Sans" panose="020B0606030504020204" pitchFamily="34" charset="0"/>
              </a:rPr>
              <a:t>The culprits, probably Norwegians who sailed directly across the North Sea, did not destroy the monastery completely, but the attack shook the European religious world to its core. </a:t>
            </a:r>
          </a:p>
          <a:p>
            <a:pPr marL="0" marR="0">
              <a:lnSpc>
                <a:spcPct val="107000"/>
              </a:lnSpc>
              <a:spcBef>
                <a:spcPts val="0"/>
              </a:spcBef>
              <a:spcAft>
                <a:spcPts val="800"/>
              </a:spcAft>
            </a:pPr>
            <a:r>
              <a:rPr lang="en-US" sz="2200" kern="0" dirty="0">
                <a:solidFill>
                  <a:srgbClr val="181818"/>
                </a:solidFill>
                <a:effectLst/>
                <a:latin typeface="+mj-lt"/>
                <a:ea typeface="Times New Roman" panose="02020603050405020304" pitchFamily="18" charset="0"/>
                <a:cs typeface="Open Sans" panose="020B0606030504020204" pitchFamily="34" charset="0"/>
              </a:rPr>
              <a:t>Unlike other groups, these strange new invaders had no respect for religious institutions such as the monasteries, which were often left unguarded and vulnerable near the shore. </a:t>
            </a:r>
          </a:p>
          <a:p>
            <a:pPr marL="0" marR="0">
              <a:lnSpc>
                <a:spcPct val="107000"/>
              </a:lnSpc>
              <a:spcBef>
                <a:spcPts val="0"/>
              </a:spcBef>
              <a:spcAft>
                <a:spcPts val="800"/>
              </a:spcAft>
            </a:pPr>
            <a:r>
              <a:rPr lang="en-US" sz="2200" kern="0" dirty="0">
                <a:solidFill>
                  <a:srgbClr val="181818"/>
                </a:solidFill>
                <a:effectLst/>
                <a:latin typeface="+mj-lt"/>
                <a:ea typeface="Times New Roman" panose="02020603050405020304" pitchFamily="18" charset="0"/>
                <a:cs typeface="Open Sans" panose="020B0606030504020204" pitchFamily="34" charset="0"/>
              </a:rPr>
              <a:t>Two years later, Viking raids struck the undefended island monasteries of Skye and Iona (in the Hebrides) as well as </a:t>
            </a:r>
            <a:r>
              <a:rPr lang="en-US" sz="2200" kern="0" dirty="0" err="1">
                <a:solidFill>
                  <a:srgbClr val="181818"/>
                </a:solidFill>
                <a:effectLst/>
                <a:latin typeface="+mj-lt"/>
                <a:ea typeface="Times New Roman" panose="02020603050405020304" pitchFamily="18" charset="0"/>
                <a:cs typeface="Open Sans" panose="020B0606030504020204" pitchFamily="34" charset="0"/>
              </a:rPr>
              <a:t>Rathlin</a:t>
            </a:r>
            <a:r>
              <a:rPr lang="en-US" sz="2200" kern="0" dirty="0">
                <a:solidFill>
                  <a:srgbClr val="181818"/>
                </a:solidFill>
                <a:effectLst/>
                <a:latin typeface="+mj-lt"/>
                <a:ea typeface="Times New Roman" panose="02020603050405020304" pitchFamily="18" charset="0"/>
                <a:cs typeface="Open Sans" panose="020B0606030504020204" pitchFamily="34" charset="0"/>
              </a:rPr>
              <a:t> (off the northeast coast of Ireland). </a:t>
            </a:r>
            <a:endParaRPr lang="en-US" dirty="0"/>
          </a:p>
        </p:txBody>
      </p:sp>
      <p:sp>
        <p:nvSpPr>
          <p:cNvPr id="7" name="TextBox 6">
            <a:extLst>
              <a:ext uri="{FF2B5EF4-FFF2-40B4-BE49-F238E27FC236}">
                <a16:creationId xmlns:a16="http://schemas.microsoft.com/office/drawing/2014/main" id="{D72CC056-9118-1FF2-6E2D-EDDEC58F9D16}"/>
              </a:ext>
            </a:extLst>
          </p:cNvPr>
          <p:cNvSpPr txBox="1"/>
          <p:nvPr/>
        </p:nvSpPr>
        <p:spPr>
          <a:xfrm>
            <a:off x="166254" y="5903955"/>
            <a:ext cx="12025743" cy="804516"/>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200" kern="0" dirty="0">
                <a:solidFill>
                  <a:srgbClr val="181818"/>
                </a:solidFill>
                <a:effectLst/>
                <a:latin typeface="+mj-lt"/>
                <a:ea typeface="Times New Roman" panose="02020603050405020304" pitchFamily="18" charset="0"/>
                <a:cs typeface="Open Sans" panose="020B0606030504020204" pitchFamily="34" charset="0"/>
              </a:rPr>
              <a:t>The first recorded raid in continental Europe came in 799, at the island monastery of St Philibert’s on </a:t>
            </a:r>
            <a:r>
              <a:rPr lang="en-US" sz="2200" kern="0" dirty="0" err="1">
                <a:solidFill>
                  <a:srgbClr val="181818"/>
                </a:solidFill>
                <a:effectLst/>
                <a:latin typeface="+mj-lt"/>
                <a:ea typeface="Times New Roman" panose="02020603050405020304" pitchFamily="18" charset="0"/>
                <a:cs typeface="Open Sans" panose="020B0606030504020204" pitchFamily="34" charset="0"/>
              </a:rPr>
              <a:t>Noirmoutier</a:t>
            </a:r>
            <a:r>
              <a:rPr lang="en-US" sz="2200" kern="0" dirty="0">
                <a:solidFill>
                  <a:srgbClr val="181818"/>
                </a:solidFill>
                <a:effectLst/>
                <a:latin typeface="+mj-lt"/>
                <a:ea typeface="Times New Roman" panose="02020603050405020304" pitchFamily="18" charset="0"/>
                <a:cs typeface="Open Sans" panose="020B0606030504020204" pitchFamily="34" charset="0"/>
              </a:rPr>
              <a:t>, near the estuary of the Loire River.</a:t>
            </a:r>
            <a:endParaRPr lang="en-US" sz="2200" kern="100" dirty="0">
              <a:effectLst/>
              <a:latin typeface="+mj-lt"/>
              <a:ea typeface="Aptos" panose="020B0004020202020204" pitchFamily="34" charset="0"/>
              <a:cs typeface="Times New Roman" panose="02020603050405020304" pitchFamily="18" charset="0"/>
            </a:endParaRPr>
          </a:p>
        </p:txBody>
      </p:sp>
      <p:pic>
        <p:nvPicPr>
          <p:cNvPr id="9" name="Picture 8" descr="A map of europe with different colored areas&#10;&#10;Description automatically generated">
            <a:extLst>
              <a:ext uri="{FF2B5EF4-FFF2-40B4-BE49-F238E27FC236}">
                <a16:creationId xmlns:a16="http://schemas.microsoft.com/office/drawing/2014/main" id="{C56D50BA-E265-BC93-7673-4C052F9A0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8652" y="1749778"/>
            <a:ext cx="6340586" cy="4154177"/>
          </a:xfrm>
          <a:prstGeom prst="rect">
            <a:avLst/>
          </a:prstGeom>
        </p:spPr>
      </p:pic>
    </p:spTree>
    <p:extLst>
      <p:ext uri="{BB962C8B-B14F-4D97-AF65-F5344CB8AC3E}">
        <p14:creationId xmlns:p14="http://schemas.microsoft.com/office/powerpoint/2010/main" val="130416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A9605-B711-1094-5CE4-FA0C0F85867A}"/>
              </a:ext>
            </a:extLst>
          </p:cNvPr>
          <p:cNvSpPr>
            <a:spLocks noGrp="1"/>
          </p:cNvSpPr>
          <p:nvPr>
            <p:ph type="title"/>
          </p:nvPr>
        </p:nvSpPr>
        <p:spPr>
          <a:xfrm>
            <a:off x="0" y="242710"/>
            <a:ext cx="12192000" cy="876653"/>
          </a:xfrm>
        </p:spPr>
        <p:txBody>
          <a:bodyPr/>
          <a:lstStyle/>
          <a:p>
            <a:pPr algn="ctr"/>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Early Viking Raids </a:t>
            </a:r>
            <a:r>
              <a:rPr lang="en-US" sz="28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Cont.</a:t>
            </a:r>
            <a:endParaRPr lang="en-US" sz="2800" dirty="0"/>
          </a:p>
        </p:txBody>
      </p:sp>
      <p:sp>
        <p:nvSpPr>
          <p:cNvPr id="3" name="Content Placeholder 2">
            <a:extLst>
              <a:ext uri="{FF2B5EF4-FFF2-40B4-BE49-F238E27FC236}">
                <a16:creationId xmlns:a16="http://schemas.microsoft.com/office/drawing/2014/main" id="{F386737A-4929-68C0-9BA8-8F6D94161693}"/>
              </a:ext>
            </a:extLst>
          </p:cNvPr>
          <p:cNvSpPr>
            <a:spLocks noGrp="1"/>
          </p:cNvSpPr>
          <p:nvPr>
            <p:ph idx="1"/>
          </p:nvPr>
        </p:nvSpPr>
        <p:spPr>
          <a:xfrm>
            <a:off x="169333" y="1230489"/>
            <a:ext cx="11903062" cy="4946474"/>
          </a:xfrm>
        </p:spPr>
        <p:txBody>
          <a:bodyPr>
            <a:normAutofit/>
          </a:bodyPr>
          <a:lstStyle/>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For several decades, the Vikings confined themselves to hit-and-run raids against coastal targets in the British Isles (particularly Ireland) and Europe (the trading center of </a:t>
            </a:r>
            <a:r>
              <a:rPr lang="en-US" sz="2400" kern="0" dirty="0" err="1">
                <a:solidFill>
                  <a:srgbClr val="181818"/>
                </a:solidFill>
                <a:effectLst/>
                <a:latin typeface="+mj-lt"/>
                <a:ea typeface="Times New Roman" panose="02020603050405020304" pitchFamily="18" charset="0"/>
                <a:cs typeface="Open Sans" panose="020B0606030504020204" pitchFamily="34" charset="0"/>
              </a:rPr>
              <a:t>Dorestad</a:t>
            </a:r>
            <a:r>
              <a:rPr lang="en-US" sz="2400" kern="0" dirty="0">
                <a:solidFill>
                  <a:srgbClr val="181818"/>
                </a:solidFill>
                <a:effectLst/>
                <a:latin typeface="+mj-lt"/>
                <a:ea typeface="Times New Roman" panose="02020603050405020304" pitchFamily="18" charset="0"/>
                <a:cs typeface="Open Sans" panose="020B0606030504020204" pitchFamily="34" charset="0"/>
              </a:rPr>
              <a:t>, 80 kilometers from the North Sea, became a frequent target after 830).</a:t>
            </a:r>
          </a:p>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 They then took advantage of internal conflicts in Europe to extend their activity further inland: after the death of Louis the Pious, emperor of Frankia (modern-day France and Germany).</a:t>
            </a:r>
            <a:endParaRPr lang="en-US" dirty="0"/>
          </a:p>
        </p:txBody>
      </p:sp>
      <p:pic>
        <p:nvPicPr>
          <p:cNvPr id="5" name="Picture 4" descr="A drawing of a person in a robe&#10;&#10;Description automatically generated">
            <a:extLst>
              <a:ext uri="{FF2B5EF4-FFF2-40B4-BE49-F238E27FC236}">
                <a16:creationId xmlns:a16="http://schemas.microsoft.com/office/drawing/2014/main" id="{783B59C9-FB39-73E3-8D14-715AC6432AAE}"/>
              </a:ext>
            </a:extLst>
          </p:cNvPr>
          <p:cNvPicPr>
            <a:picLocks noChangeAspect="1"/>
          </p:cNvPicPr>
          <p:nvPr/>
        </p:nvPicPr>
        <p:blipFill rotWithShape="1">
          <a:blip r:embed="rId2">
            <a:extLst>
              <a:ext uri="{28A0092B-C50C-407E-A947-70E740481C1C}">
                <a14:useLocalDpi xmlns:a14="http://schemas.microsoft.com/office/drawing/2010/main" val="0"/>
              </a:ext>
            </a:extLst>
          </a:blip>
          <a:srcRect l="10061" t="6708" r="9873" b="11689"/>
          <a:stretch/>
        </p:blipFill>
        <p:spPr>
          <a:xfrm>
            <a:off x="0" y="3478193"/>
            <a:ext cx="4421529" cy="3379807"/>
          </a:xfrm>
          <a:prstGeom prst="rect">
            <a:avLst/>
          </a:prstGeom>
        </p:spPr>
      </p:pic>
      <p:sp>
        <p:nvSpPr>
          <p:cNvPr id="7" name="TextBox 6">
            <a:extLst>
              <a:ext uri="{FF2B5EF4-FFF2-40B4-BE49-F238E27FC236}">
                <a16:creationId xmlns:a16="http://schemas.microsoft.com/office/drawing/2014/main" id="{5FB4E32A-9D82-1FBF-37F7-102F1F33C68A}"/>
              </a:ext>
            </a:extLst>
          </p:cNvPr>
          <p:cNvSpPr txBox="1"/>
          <p:nvPr/>
        </p:nvSpPr>
        <p:spPr>
          <a:xfrm>
            <a:off x="4590861" y="3429000"/>
            <a:ext cx="7330205" cy="2552430"/>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400" kern="0" dirty="0">
                <a:solidFill>
                  <a:srgbClr val="181818"/>
                </a:solidFill>
                <a:effectLst/>
                <a:latin typeface="+mj-lt"/>
                <a:ea typeface="Times New Roman" panose="02020603050405020304" pitchFamily="18" charset="0"/>
                <a:cs typeface="Open Sans" panose="020B0606030504020204" pitchFamily="34" charset="0"/>
              </a:rPr>
              <a:t>In 840, his son Lothar actually invited the support of a Viking fleet in a power struggle with brothers. </a:t>
            </a:r>
          </a:p>
          <a:p>
            <a:pPr marL="342900" marR="0" indent="-342900">
              <a:lnSpc>
                <a:spcPct val="107000"/>
              </a:lnSpc>
              <a:spcBef>
                <a:spcPts val="0"/>
              </a:spcBef>
              <a:spcAft>
                <a:spcPts val="800"/>
              </a:spcAft>
              <a:buFont typeface="Arial" panose="020B0604020202020204" pitchFamily="34" charset="0"/>
              <a:buChar char="•"/>
            </a:pPr>
            <a:r>
              <a:rPr lang="en-US" sz="2400" kern="0" dirty="0">
                <a:solidFill>
                  <a:srgbClr val="181818"/>
                </a:solidFill>
                <a:effectLst/>
                <a:latin typeface="+mj-lt"/>
                <a:ea typeface="Times New Roman" panose="02020603050405020304" pitchFamily="18" charset="0"/>
                <a:cs typeface="Open Sans" panose="020B0606030504020204" pitchFamily="34" charset="0"/>
              </a:rPr>
              <a:t>Before long other Vikings realized that Frankish rulers were willing to pay them rich sums to prevent them from attacking their subjects, making Frankia an irresistible target for further Viking activity.</a:t>
            </a:r>
            <a:endParaRPr lang="en-US" sz="2400" kern="100" dirty="0">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5228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2AA9A-4CAA-332C-2423-0C39A88A2F98}"/>
              </a:ext>
            </a:extLst>
          </p:cNvPr>
          <p:cNvSpPr>
            <a:spLocks noGrp="1"/>
          </p:cNvSpPr>
          <p:nvPr>
            <p:ph type="title"/>
          </p:nvPr>
        </p:nvSpPr>
        <p:spPr>
          <a:xfrm>
            <a:off x="0" y="249379"/>
            <a:ext cx="6889764" cy="1070136"/>
          </a:xfrm>
        </p:spPr>
        <p:txBody>
          <a:bodyPr/>
          <a:lstStyle/>
          <a:p>
            <a:pPr algn="ctr"/>
            <a:r>
              <a:rPr lang="en-US" sz="4400" b="1" kern="0" dirty="0">
                <a:solidFill>
                  <a:srgbClr val="181818"/>
                </a:solidFill>
                <a:effectLst/>
                <a:latin typeface="Aptos Display" panose="020B0004020202020204" pitchFamily="34" charset="0"/>
                <a:ea typeface="Times New Roman" panose="02020603050405020304" pitchFamily="18" charset="0"/>
                <a:cs typeface="Open Sans" panose="020B0606030504020204" pitchFamily="34" charset="0"/>
              </a:rPr>
              <a:t>British Isles Conquests </a:t>
            </a:r>
            <a:endParaRPr lang="en-US" dirty="0"/>
          </a:p>
        </p:txBody>
      </p:sp>
      <p:sp>
        <p:nvSpPr>
          <p:cNvPr id="3" name="Content Placeholder 2">
            <a:extLst>
              <a:ext uri="{FF2B5EF4-FFF2-40B4-BE49-F238E27FC236}">
                <a16:creationId xmlns:a16="http://schemas.microsoft.com/office/drawing/2014/main" id="{5521B4EE-B6E9-228B-08DA-C921295CE966}"/>
              </a:ext>
            </a:extLst>
          </p:cNvPr>
          <p:cNvSpPr>
            <a:spLocks noGrp="1"/>
          </p:cNvSpPr>
          <p:nvPr>
            <p:ph idx="1"/>
          </p:nvPr>
        </p:nvSpPr>
        <p:spPr>
          <a:xfrm>
            <a:off x="115747" y="1319516"/>
            <a:ext cx="6774017" cy="5538484"/>
          </a:xfrm>
        </p:spPr>
        <p:txBody>
          <a:bodyPr>
            <a:normAutofit fontScale="92500"/>
          </a:bodyPr>
          <a:lstStyle/>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By the mid-ninth century, Ireland, Scotland and England had become major targets for Viking settlement as well as raids. Vikings gained control of the Northern Isles of Scotland (Shetland and the Orkneys), the Hebrides and much of mainland Scotland. </a:t>
            </a:r>
          </a:p>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They founded Ireland’s first trading towns: Dublin, Waterford, Wexford, Wicklow and Limerick, and used these towns as a base on the Irish coast to launch attacks within Ireland and across the Irish Sea to England. </a:t>
            </a:r>
          </a:p>
          <a:p>
            <a:pPr marL="0" marR="0">
              <a:lnSpc>
                <a:spcPct val="107000"/>
              </a:lnSpc>
              <a:spcBef>
                <a:spcPts val="0"/>
              </a:spcBef>
              <a:spcAft>
                <a:spcPts val="800"/>
              </a:spcAft>
            </a:pPr>
            <a:r>
              <a:rPr lang="en-US" sz="2400" kern="0" dirty="0">
                <a:solidFill>
                  <a:srgbClr val="181818"/>
                </a:solidFill>
                <a:effectLst/>
                <a:latin typeface="+mj-lt"/>
                <a:ea typeface="Times New Roman" panose="02020603050405020304" pitchFamily="18" charset="0"/>
                <a:cs typeface="Open Sans" panose="020B0606030504020204" pitchFamily="34" charset="0"/>
              </a:rPr>
              <a:t>When King Charles the Bald began defending West Frankia more energetically in 862, fortifying towns, abbeys, rivers and coastal areas, Viking forces began to </a:t>
            </a:r>
            <a:r>
              <a:rPr lang="en-US" sz="2400" kern="0" dirty="0">
                <a:effectLst/>
                <a:latin typeface="+mj-lt"/>
                <a:ea typeface="Times New Roman" panose="02020603050405020304" pitchFamily="18" charset="0"/>
                <a:cs typeface="Open Sans" panose="020B0606030504020204" pitchFamily="34" charset="0"/>
              </a:rPr>
              <a:t>concentrate more on England than Frankia (</a:t>
            </a:r>
            <a:r>
              <a:rPr lang="en-US" sz="2400" kern="100" dirty="0">
                <a:solidFill>
                  <a:srgbClr val="000000"/>
                </a:solidFill>
                <a:effectLst/>
                <a:latin typeface="+mj-lt"/>
                <a:ea typeface="Aptos" panose="020B0004020202020204" pitchFamily="34" charset="0"/>
                <a:cs typeface="Arial" panose="020B0604020202020204" pitchFamily="34" charset="0"/>
              </a:rPr>
              <a:t>Kingdom of the Franks</a:t>
            </a:r>
            <a:r>
              <a:rPr lang="en-US" sz="2400" kern="100" dirty="0">
                <a:effectLst/>
                <a:latin typeface="+mj-lt"/>
                <a:ea typeface="Aptos" panose="020B0004020202020204" pitchFamily="34" charset="0"/>
                <a:cs typeface="Times New Roman" panose="02020603050405020304" pitchFamily="18" charset="0"/>
              </a:rPr>
              <a:t> or what we today know as France).</a:t>
            </a:r>
          </a:p>
          <a:p>
            <a:endParaRPr lang="en-US" dirty="0"/>
          </a:p>
        </p:txBody>
      </p:sp>
      <p:pic>
        <p:nvPicPr>
          <p:cNvPr id="5" name="Picture 4" descr="A map of the united kingdom&#10;&#10;Description automatically generated">
            <a:extLst>
              <a:ext uri="{FF2B5EF4-FFF2-40B4-BE49-F238E27FC236}">
                <a16:creationId xmlns:a16="http://schemas.microsoft.com/office/drawing/2014/main" id="{F03CA589-3116-C565-14CB-772E5C268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764" y="0"/>
            <a:ext cx="5314111" cy="6858000"/>
          </a:xfrm>
          <a:prstGeom prst="rect">
            <a:avLst/>
          </a:prstGeom>
        </p:spPr>
      </p:pic>
    </p:spTree>
    <p:extLst>
      <p:ext uri="{BB962C8B-B14F-4D97-AF65-F5344CB8AC3E}">
        <p14:creationId xmlns:p14="http://schemas.microsoft.com/office/powerpoint/2010/main" val="2731559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204</TotalTime>
  <Words>2681</Words>
  <Application>Microsoft Office PowerPoint</Application>
  <PresentationFormat>Widescreen</PresentationFormat>
  <Paragraphs>99</Paragraphs>
  <Slides>23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Aptos</vt:lpstr>
      <vt:lpstr>Aptos Display</vt:lpstr>
      <vt:lpstr>Arial</vt:lpstr>
      <vt:lpstr>Tahoma</vt:lpstr>
      <vt:lpstr>Office Theme</vt:lpstr>
      <vt:lpstr>Who Were the Vikings? Presented By  Marc Silver</vt:lpstr>
      <vt:lpstr>The Viking Age</vt:lpstr>
      <vt:lpstr>Why are they called Vikings?</vt:lpstr>
      <vt:lpstr>Who Were the Vikings?</vt:lpstr>
      <vt:lpstr>Who Were the Vikings? Cont.</vt:lpstr>
      <vt:lpstr>Who Were the Vikings? Cont.</vt:lpstr>
      <vt:lpstr>Early Viking Raids</vt:lpstr>
      <vt:lpstr>Early Viking Raids Cont.</vt:lpstr>
      <vt:lpstr>British Isles Conquests </vt:lpstr>
      <vt:lpstr>Conquests in the British Isles Cont.</vt:lpstr>
      <vt:lpstr>Conquests in the British Isles Cont.</vt:lpstr>
      <vt:lpstr>Viking Settlements: Europe and Beyond</vt:lpstr>
      <vt:lpstr>Viking Settlements: Europe and Beyond</vt:lpstr>
      <vt:lpstr>Danish Dominance</vt:lpstr>
      <vt:lpstr>Danish Dominance Cont.</vt:lpstr>
      <vt:lpstr>Viking Technology</vt:lpstr>
      <vt:lpstr>Viking Technology Cont.</vt:lpstr>
      <vt:lpstr>PowerPoint Presentation</vt:lpstr>
      <vt:lpstr>Viking Technology Cont.</vt:lpstr>
      <vt:lpstr>Viking Technology Cont.</vt:lpstr>
      <vt:lpstr>Viking Technology Cont.</vt:lpstr>
      <vt:lpstr>End of the Viking Age</vt:lpstr>
      <vt:lpstr>Thank You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Were the Vikings? Presented By  Marc Silver</dc:title>
  <dc:creator>Marc Silver</dc:creator>
  <cp:lastModifiedBy>Marc Silver</cp:lastModifiedBy>
  <cp:revision>2</cp:revision>
  <dcterms:created xsi:type="dcterms:W3CDTF">2024-04-02T18:09:16Z</dcterms:created>
  <dcterms:modified xsi:type="dcterms:W3CDTF">2025-04-22T15:15:25Z</dcterms:modified>
</cp:coreProperties>
</file>