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7"/>
  </p:notesMasterIdLst>
  <p:handoutMasterIdLst>
    <p:handoutMasterId r:id="rId28"/>
  </p:handoutMasterIdLst>
  <p:sldIdLst>
    <p:sldId id="256" r:id="rId2"/>
    <p:sldId id="273" r:id="rId3"/>
    <p:sldId id="257" r:id="rId4"/>
    <p:sldId id="274" r:id="rId5"/>
    <p:sldId id="311" r:id="rId6"/>
    <p:sldId id="276" r:id="rId7"/>
    <p:sldId id="280" r:id="rId8"/>
    <p:sldId id="279" r:id="rId9"/>
    <p:sldId id="260" r:id="rId10"/>
    <p:sldId id="277" r:id="rId11"/>
    <p:sldId id="261" r:id="rId12"/>
    <p:sldId id="264" r:id="rId13"/>
    <p:sldId id="265" r:id="rId14"/>
    <p:sldId id="278" r:id="rId15"/>
    <p:sldId id="268" r:id="rId16"/>
    <p:sldId id="282" r:id="rId17"/>
    <p:sldId id="283" r:id="rId18"/>
    <p:sldId id="284" r:id="rId19"/>
    <p:sldId id="286" r:id="rId20"/>
    <p:sldId id="288" r:id="rId21"/>
    <p:sldId id="290" r:id="rId22"/>
    <p:sldId id="275" r:id="rId23"/>
    <p:sldId id="271" r:id="rId24"/>
    <p:sldId id="272" r:id="rId25"/>
    <p:sldId id="291" r:id="rId26"/>
  </p:sldIdLst>
  <p:sldSz cx="10080625" cy="5670550"/>
  <p:notesSz cx="7559675" cy="1069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c Silver" initials="MS" lastIdx="1" clrIdx="0">
    <p:extLst>
      <p:ext uri="{19B8F6BF-5375-455C-9EA6-DF929625EA0E}">
        <p15:presenceInfo xmlns:p15="http://schemas.microsoft.com/office/powerpoint/2012/main" userId="a1dcbf12c91cc60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024" autoAdjust="0"/>
    <p:restoredTop sz="94660"/>
  </p:normalViewPr>
  <p:slideViewPr>
    <p:cSldViewPr snapToGrid="0">
      <p:cViewPr varScale="1">
        <p:scale>
          <a:sx n="100" d="100"/>
          <a:sy n="100" d="100"/>
        </p:scale>
        <p:origin x="21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3-04-13T20:39:23.744"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839F00D-CF87-51FD-89F0-D4C3F5AA42CD}"/>
              </a:ext>
            </a:extLst>
          </p:cNvPr>
          <p:cNvSpPr txBox="1">
            <a:spLocks noGrp="1"/>
          </p:cNvSpPr>
          <p:nvPr>
            <p:ph type="hdr" sz="quarter"/>
          </p:nvPr>
        </p:nvSpPr>
        <p:spPr>
          <a:xfrm>
            <a:off x="0" y="0"/>
            <a:ext cx="3280680" cy="534240"/>
          </a:xfrm>
          <a:prstGeom prst="rect">
            <a:avLst/>
          </a:prstGeom>
          <a:noFill/>
          <a:ln>
            <a:noFill/>
          </a:ln>
        </p:spPr>
        <p:txBody>
          <a:bodyPr vert="horz" wrap="none" lIns="90000" tIns="45000" rIns="90000" bIns="45000" anchorCtr="0" compatLnSpc="0">
            <a:noAutofit/>
          </a:bodyPr>
          <a:lstStyle/>
          <a:p>
            <a:pPr marL="0" marR="0" lvl="0" indent="0" rtl="0" hangingPunct="0">
              <a:lnSpc>
                <a:spcPct val="100000"/>
              </a:lnSpc>
              <a:spcBef>
                <a:spcPts val="0"/>
              </a:spcBef>
              <a:spcAft>
                <a:spcPts val="0"/>
              </a:spcAft>
              <a:buNone/>
              <a:tabLst/>
              <a:defRPr sz="1400"/>
            </a:pPr>
            <a:endParaRPr lang="en-US" sz="1400" b="0" i="0" u="none" strike="noStrike" kern="1200">
              <a:ln>
                <a:noFill/>
              </a:ln>
              <a:latin typeface="Liberation Sans" pitchFamily="18"/>
              <a:ea typeface="Lucida Sans Unicode" pitchFamily="2"/>
              <a:cs typeface="Tahoma" pitchFamily="2"/>
            </a:endParaRPr>
          </a:p>
        </p:txBody>
      </p:sp>
      <p:sp>
        <p:nvSpPr>
          <p:cNvPr id="3" name="Date Placeholder 2">
            <a:extLst>
              <a:ext uri="{FF2B5EF4-FFF2-40B4-BE49-F238E27FC236}">
                <a16:creationId xmlns:a16="http://schemas.microsoft.com/office/drawing/2014/main" id="{705B1411-F792-FD30-956C-518C2549BBDF}"/>
              </a:ext>
            </a:extLst>
          </p:cNvPr>
          <p:cNvSpPr txBox="1">
            <a:spLocks noGrp="1"/>
          </p:cNvSpPr>
          <p:nvPr>
            <p:ph type="dt" sz="quarter" idx="1"/>
          </p:nvPr>
        </p:nvSpPr>
        <p:spPr>
          <a:xfrm>
            <a:off x="4278960" y="0"/>
            <a:ext cx="3280680" cy="534240"/>
          </a:xfrm>
          <a:prstGeom prst="rect">
            <a:avLst/>
          </a:prstGeom>
          <a:noFill/>
          <a:ln>
            <a:noFill/>
          </a:ln>
        </p:spPr>
        <p:txBody>
          <a:bodyPr vert="horz" wrap="none" lIns="90000" tIns="45000" rIns="90000" bIns="45000" anchorCtr="0" compatLnSpc="0">
            <a:noAutofit/>
          </a:bodyPr>
          <a:lstStyle/>
          <a:p>
            <a:pPr marL="0" marR="0" lvl="0" indent="0" algn="r" rtl="0" hangingPunct="0">
              <a:lnSpc>
                <a:spcPct val="100000"/>
              </a:lnSpc>
              <a:spcBef>
                <a:spcPts val="0"/>
              </a:spcBef>
              <a:spcAft>
                <a:spcPts val="0"/>
              </a:spcAft>
              <a:buNone/>
              <a:tabLst/>
              <a:defRPr sz="1400"/>
            </a:pPr>
            <a:endParaRPr lang="en-US" sz="1400" b="0" i="0" u="none" strike="noStrike" kern="1200">
              <a:ln>
                <a:noFill/>
              </a:ln>
              <a:latin typeface="Liberation Sans" pitchFamily="18"/>
              <a:ea typeface="Lucida Sans Unicode" pitchFamily="2"/>
              <a:cs typeface="Tahoma" pitchFamily="2"/>
            </a:endParaRPr>
          </a:p>
        </p:txBody>
      </p:sp>
      <p:sp>
        <p:nvSpPr>
          <p:cNvPr id="4" name="Footer Placeholder 3">
            <a:extLst>
              <a:ext uri="{FF2B5EF4-FFF2-40B4-BE49-F238E27FC236}">
                <a16:creationId xmlns:a16="http://schemas.microsoft.com/office/drawing/2014/main" id="{FF5B5D6B-2816-1963-C26B-C0C3F41599A3}"/>
              </a:ext>
            </a:extLst>
          </p:cNvPr>
          <p:cNvSpPr txBox="1">
            <a:spLocks noGrp="1"/>
          </p:cNvSpPr>
          <p:nvPr>
            <p:ph type="ftr" sz="quarter" idx="2"/>
          </p:nvPr>
        </p:nvSpPr>
        <p:spPr>
          <a:xfrm>
            <a:off x="0" y="10157400"/>
            <a:ext cx="3280680" cy="534240"/>
          </a:xfrm>
          <a:prstGeom prst="rect">
            <a:avLst/>
          </a:prstGeom>
          <a:noFill/>
          <a:ln>
            <a:noFill/>
          </a:ln>
        </p:spPr>
        <p:txBody>
          <a:bodyPr vert="horz" wrap="none" lIns="90000" tIns="45000" rIns="90000" bIns="45000" anchor="b" anchorCtr="0" compatLnSpc="0">
            <a:noAutofit/>
          </a:bodyPr>
          <a:lstStyle/>
          <a:p>
            <a:pPr marL="0" marR="0" lvl="0" indent="0" rtl="0" hangingPunct="0">
              <a:lnSpc>
                <a:spcPct val="100000"/>
              </a:lnSpc>
              <a:spcBef>
                <a:spcPts val="0"/>
              </a:spcBef>
              <a:spcAft>
                <a:spcPts val="0"/>
              </a:spcAft>
              <a:buNone/>
              <a:tabLst/>
              <a:defRPr sz="1400"/>
            </a:pPr>
            <a:endParaRPr lang="en-US" sz="1400" b="0" i="0" u="none" strike="noStrike" kern="1200">
              <a:ln>
                <a:noFill/>
              </a:ln>
              <a:latin typeface="Liberation Sans" pitchFamily="18"/>
              <a:ea typeface="Lucida Sans Unicode" pitchFamily="2"/>
              <a:cs typeface="Tahoma" pitchFamily="2"/>
            </a:endParaRPr>
          </a:p>
        </p:txBody>
      </p:sp>
      <p:sp>
        <p:nvSpPr>
          <p:cNvPr id="5" name="Slide Number Placeholder 4">
            <a:extLst>
              <a:ext uri="{FF2B5EF4-FFF2-40B4-BE49-F238E27FC236}">
                <a16:creationId xmlns:a16="http://schemas.microsoft.com/office/drawing/2014/main" id="{1172E6CA-D268-9FD9-C42F-0B682DD163BB}"/>
              </a:ext>
            </a:extLst>
          </p:cNvPr>
          <p:cNvSpPr txBox="1">
            <a:spLocks noGrp="1"/>
          </p:cNvSpPr>
          <p:nvPr>
            <p:ph type="sldNum" sz="quarter" idx="3"/>
          </p:nvPr>
        </p:nvSpPr>
        <p:spPr>
          <a:xfrm>
            <a:off x="4278960" y="10157400"/>
            <a:ext cx="3280680" cy="534240"/>
          </a:xfrm>
          <a:prstGeom prst="rect">
            <a:avLst/>
          </a:prstGeom>
          <a:noFill/>
          <a:ln>
            <a:noFill/>
          </a:ln>
        </p:spPr>
        <p:txBody>
          <a:bodyPr vert="horz" wrap="none" lIns="90000" tIns="45000" rIns="90000" bIns="45000" anchor="b" anchorCtr="0" compatLnSpc="0">
            <a:noAutofit/>
          </a:bodyPr>
          <a:lstStyle/>
          <a:p>
            <a:pPr marL="0" marR="0" lvl="0" indent="0" algn="r" rtl="0" hangingPunct="0">
              <a:lnSpc>
                <a:spcPct val="100000"/>
              </a:lnSpc>
              <a:spcBef>
                <a:spcPts val="0"/>
              </a:spcBef>
              <a:spcAft>
                <a:spcPts val="0"/>
              </a:spcAft>
              <a:buNone/>
              <a:tabLst/>
              <a:defRPr sz="1400"/>
            </a:pPr>
            <a:fld id="{86BC7ADA-DFBE-401E-AF00-9989DC368517}" type="slidenum">
              <a:t>‹#›</a:t>
            </a:fld>
            <a:endParaRPr lang="en-US" sz="1400" b="0" i="0" u="none" strike="noStrike" kern="1200">
              <a:ln>
                <a:noFill/>
              </a:ln>
              <a:latin typeface="Liberation Sans" pitchFamily="18"/>
              <a:ea typeface="Lucida Sans Unicode" pitchFamily="2"/>
              <a:cs typeface="Tahoma" pitchFamily="2"/>
            </a:endParaRPr>
          </a:p>
        </p:txBody>
      </p:sp>
    </p:spTree>
    <p:extLst>
      <p:ext uri="{BB962C8B-B14F-4D97-AF65-F5344CB8AC3E}">
        <p14:creationId xmlns:p14="http://schemas.microsoft.com/office/powerpoint/2010/main" val="35806236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F91F3A-037E-367F-0468-1D1071714C70}"/>
              </a:ext>
            </a:extLst>
          </p:cNvPr>
          <p:cNvSpPr>
            <a:spLocks noGrp="1" noRot="1" noChangeAspect="1"/>
          </p:cNvSpPr>
          <p:nvPr>
            <p:ph type="sldImg" idx="2"/>
          </p:nvPr>
        </p:nvSpPr>
        <p:spPr>
          <a:xfrm>
            <a:off x="1107000" y="812520"/>
            <a:ext cx="5345280" cy="4008959"/>
          </a:xfrm>
          <a:prstGeom prst="rect">
            <a:avLst/>
          </a:prstGeom>
          <a:noFill/>
          <a:ln>
            <a:noFill/>
            <a:prstDash val="solid"/>
          </a:ln>
        </p:spPr>
      </p:sp>
      <p:sp>
        <p:nvSpPr>
          <p:cNvPr id="3" name="Notes Placeholder 2">
            <a:extLst>
              <a:ext uri="{FF2B5EF4-FFF2-40B4-BE49-F238E27FC236}">
                <a16:creationId xmlns:a16="http://schemas.microsoft.com/office/drawing/2014/main" id="{37B82B16-C134-FB48-947D-C5D836A793D0}"/>
              </a:ext>
            </a:extLst>
          </p:cNvPr>
          <p:cNvSpPr txBox="1">
            <a:spLocks noGrp="1"/>
          </p:cNvSpPr>
          <p:nvPr>
            <p:ph type="body" sz="quarter" idx="3"/>
          </p:nvPr>
        </p:nvSpPr>
        <p:spPr>
          <a:xfrm>
            <a:off x="756000" y="5078520"/>
            <a:ext cx="6047640" cy="4811040"/>
          </a:xfrm>
          <a:prstGeom prst="rect">
            <a:avLst/>
          </a:prstGeom>
          <a:noFill/>
          <a:ln>
            <a:noFill/>
          </a:ln>
        </p:spPr>
        <p:txBody>
          <a:bodyPr lIns="0" tIns="0" rIns="0" bIns="0"/>
          <a:lstStyle/>
          <a:p>
            <a:endParaRPr lang="en-US"/>
          </a:p>
        </p:txBody>
      </p:sp>
      <p:sp>
        <p:nvSpPr>
          <p:cNvPr id="4" name="Header Placeholder 3">
            <a:extLst>
              <a:ext uri="{FF2B5EF4-FFF2-40B4-BE49-F238E27FC236}">
                <a16:creationId xmlns:a16="http://schemas.microsoft.com/office/drawing/2014/main" id="{7D7C70EE-E5A9-DBCC-D10A-DC29EB746A26}"/>
              </a:ext>
            </a:extLst>
          </p:cNvPr>
          <p:cNvSpPr txBox="1">
            <a:spLocks noGrp="1"/>
          </p:cNvSpPr>
          <p:nvPr>
            <p:ph type="hdr" sz="quarter"/>
          </p:nvPr>
        </p:nvSpPr>
        <p:spPr>
          <a:xfrm>
            <a:off x="0" y="0"/>
            <a:ext cx="3280680" cy="534240"/>
          </a:xfrm>
          <a:prstGeom prst="rect">
            <a:avLst/>
          </a:prstGeom>
          <a:noFill/>
          <a:ln>
            <a:noFill/>
          </a:ln>
        </p:spPr>
        <p:txBody>
          <a:bodyPr vert="horz" lIns="0" tIns="0" rIns="0" bIns="0" anchorCtr="0">
            <a:noAutofit/>
          </a:bodyPr>
          <a:lstStyle>
            <a:lvl1pPr lvl="0" rtl="0" hangingPunct="0">
              <a:buNone/>
              <a:tabLst/>
              <a:defRPr lang="en-US" sz="1400" kern="1200">
                <a:solidFill>
                  <a:srgbClr val="FFFFFF"/>
                </a:solidFill>
                <a:latin typeface="Times New Roman" pitchFamily="18"/>
                <a:ea typeface="Lucida Sans Unicode" pitchFamily="2"/>
                <a:cs typeface="Tahoma" pitchFamily="2"/>
              </a:defRPr>
            </a:lvl1pPr>
          </a:lstStyle>
          <a:p>
            <a:pPr lvl="0"/>
            <a:endParaRPr lang="en-US"/>
          </a:p>
        </p:txBody>
      </p:sp>
      <p:sp>
        <p:nvSpPr>
          <p:cNvPr id="5" name="Date Placeholder 4">
            <a:extLst>
              <a:ext uri="{FF2B5EF4-FFF2-40B4-BE49-F238E27FC236}">
                <a16:creationId xmlns:a16="http://schemas.microsoft.com/office/drawing/2014/main" id="{AAC81210-3F5D-0090-5E79-F55A7AB54FC3}"/>
              </a:ext>
            </a:extLst>
          </p:cNvPr>
          <p:cNvSpPr txBox="1">
            <a:spLocks noGrp="1"/>
          </p:cNvSpPr>
          <p:nvPr>
            <p:ph type="dt" idx="1"/>
          </p:nvPr>
        </p:nvSpPr>
        <p:spPr>
          <a:xfrm>
            <a:off x="4278960" y="0"/>
            <a:ext cx="3280680" cy="534240"/>
          </a:xfrm>
          <a:prstGeom prst="rect">
            <a:avLst/>
          </a:prstGeom>
          <a:noFill/>
          <a:ln>
            <a:noFill/>
          </a:ln>
        </p:spPr>
        <p:txBody>
          <a:bodyPr vert="horz" lIns="0" tIns="0" rIns="0" bIns="0" anchorCtr="0">
            <a:noAutofit/>
          </a:bodyPr>
          <a:lstStyle>
            <a:lvl1pPr lvl="0" algn="r" rtl="0" hangingPunct="0">
              <a:buNone/>
              <a:tabLst/>
              <a:defRPr lang="en-US" sz="1400" kern="1200">
                <a:solidFill>
                  <a:srgbClr val="FFFFFF"/>
                </a:solidFill>
                <a:latin typeface="Times New Roman" pitchFamily="18"/>
                <a:ea typeface="Lucida Sans Unicode" pitchFamily="2"/>
                <a:cs typeface="Tahoma" pitchFamily="2"/>
              </a:defRPr>
            </a:lvl1pPr>
          </a:lstStyle>
          <a:p>
            <a:pPr lvl="0"/>
            <a:endParaRPr lang="en-US"/>
          </a:p>
        </p:txBody>
      </p:sp>
      <p:sp>
        <p:nvSpPr>
          <p:cNvPr id="6" name="Footer Placeholder 5">
            <a:extLst>
              <a:ext uri="{FF2B5EF4-FFF2-40B4-BE49-F238E27FC236}">
                <a16:creationId xmlns:a16="http://schemas.microsoft.com/office/drawing/2014/main" id="{D63BD0BC-9848-31EC-9D9C-1486B69FBE76}"/>
              </a:ext>
            </a:extLst>
          </p:cNvPr>
          <p:cNvSpPr txBox="1">
            <a:spLocks noGrp="1"/>
          </p:cNvSpPr>
          <p:nvPr>
            <p:ph type="ftr" sz="quarter" idx="4"/>
          </p:nvPr>
        </p:nvSpPr>
        <p:spPr>
          <a:xfrm>
            <a:off x="0" y="10157400"/>
            <a:ext cx="3280680" cy="534240"/>
          </a:xfrm>
          <a:prstGeom prst="rect">
            <a:avLst/>
          </a:prstGeom>
          <a:noFill/>
          <a:ln>
            <a:noFill/>
          </a:ln>
        </p:spPr>
        <p:txBody>
          <a:bodyPr vert="horz" lIns="0" tIns="0" rIns="0" bIns="0" anchor="b" anchorCtr="0">
            <a:noAutofit/>
          </a:bodyPr>
          <a:lstStyle>
            <a:lvl1pPr lvl="0" rtl="0" hangingPunct="0">
              <a:buNone/>
              <a:tabLst/>
              <a:defRPr lang="en-US" sz="1400" kern="1200">
                <a:solidFill>
                  <a:srgbClr val="FFFFFF"/>
                </a:solidFill>
                <a:latin typeface="Times New Roman" pitchFamily="18"/>
                <a:ea typeface="Lucida Sans Unicode" pitchFamily="2"/>
                <a:cs typeface="Tahoma" pitchFamily="2"/>
              </a:defRPr>
            </a:lvl1pPr>
          </a:lstStyle>
          <a:p>
            <a:pPr lvl="0"/>
            <a:endParaRPr lang="en-US"/>
          </a:p>
        </p:txBody>
      </p:sp>
      <p:sp>
        <p:nvSpPr>
          <p:cNvPr id="7" name="Slide Number Placeholder 6">
            <a:extLst>
              <a:ext uri="{FF2B5EF4-FFF2-40B4-BE49-F238E27FC236}">
                <a16:creationId xmlns:a16="http://schemas.microsoft.com/office/drawing/2014/main" id="{44877F5B-528B-6723-B00E-CBACF0B5A563}"/>
              </a:ext>
            </a:extLst>
          </p:cNvPr>
          <p:cNvSpPr txBox="1">
            <a:spLocks noGrp="1"/>
          </p:cNvSpPr>
          <p:nvPr>
            <p:ph type="sldNum" sz="quarter" idx="5"/>
          </p:nvPr>
        </p:nvSpPr>
        <p:spPr>
          <a:xfrm>
            <a:off x="4278960" y="10157400"/>
            <a:ext cx="3280680" cy="534240"/>
          </a:xfrm>
          <a:prstGeom prst="rect">
            <a:avLst/>
          </a:prstGeom>
          <a:noFill/>
          <a:ln>
            <a:noFill/>
          </a:ln>
        </p:spPr>
        <p:txBody>
          <a:bodyPr vert="horz" lIns="0" tIns="0" rIns="0" bIns="0" anchor="b" anchorCtr="0">
            <a:noAutofit/>
          </a:bodyPr>
          <a:lstStyle>
            <a:lvl1pPr lvl="0" algn="r" rtl="0" hangingPunct="0">
              <a:buNone/>
              <a:tabLst/>
              <a:defRPr lang="en-US" sz="1400" kern="1200">
                <a:solidFill>
                  <a:srgbClr val="FFFFFF"/>
                </a:solidFill>
                <a:latin typeface="Times New Roman" pitchFamily="18"/>
                <a:ea typeface="Lucida Sans Unicode" pitchFamily="2"/>
                <a:cs typeface="Tahoma" pitchFamily="2"/>
              </a:defRPr>
            </a:lvl1pPr>
          </a:lstStyle>
          <a:p>
            <a:pPr lvl="0"/>
            <a:fld id="{B83E4DD9-FA1F-4BD7-8BA7-30856CE537F1}" type="slidenum">
              <a:t>‹#›</a:t>
            </a:fld>
            <a:endParaRPr lang="en-US"/>
          </a:p>
        </p:txBody>
      </p:sp>
    </p:spTree>
    <p:extLst>
      <p:ext uri="{BB962C8B-B14F-4D97-AF65-F5344CB8AC3E}">
        <p14:creationId xmlns:p14="http://schemas.microsoft.com/office/powerpoint/2010/main" val="3448070374"/>
      </p:ext>
    </p:extLst>
  </p:cSld>
  <p:clrMap bg1="lt1" tx1="dk1" bg2="lt2" tx2="dk2" accent1="accent1" accent2="accent2" accent3="accent3" accent4="accent4" accent5="accent5" accent6="accent6" hlink="hlink" folHlink="folHlink"/>
  <p:notesStyle>
    <a:lvl1pPr marL="216000" marR="0" indent="-216000" hangingPunct="0">
      <a:tabLst/>
      <a:defRPr lang="en-US" sz="2000" b="0" i="0" u="none" strike="noStrike" kern="1200">
        <a:ln>
          <a:noFill/>
        </a:ln>
        <a:latin typeface="Liberation Sans" pitchFamily="18"/>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F0AFE2D0-4F1F-43AC-F49F-1F34F857EEFB}"/>
              </a:ext>
            </a:extLst>
          </p:cNvPr>
          <p:cNvSpPr txBox="1">
            <a:spLocks noGrp="1"/>
          </p:cNvSpPr>
          <p:nvPr>
            <p:ph type="sldNum" sz="quarter" idx="5"/>
          </p:nvPr>
        </p:nvSpPr>
        <p:spPr>
          <a:ln/>
        </p:spPr>
        <p:txBody>
          <a:bodyPr vert="horz" lIns="0" tIns="0" rIns="0" bIns="0" anchor="b" anchorCtr="0">
            <a:noAutofit/>
          </a:bodyPr>
          <a:lstStyle/>
          <a:p>
            <a:pPr lvl="0"/>
            <a:fld id="{255E56CB-613E-4766-91F2-D219536D8DEE}" type="slidenum">
              <a:t>1</a:t>
            </a:fld>
            <a:endParaRPr lang="en-US"/>
          </a:p>
        </p:txBody>
      </p:sp>
      <p:sp>
        <p:nvSpPr>
          <p:cNvPr id="2" name="Slide Image Placeholder 1">
            <a:extLst>
              <a:ext uri="{FF2B5EF4-FFF2-40B4-BE49-F238E27FC236}">
                <a16:creationId xmlns:a16="http://schemas.microsoft.com/office/drawing/2014/main" id="{BC0FBBEB-5C7B-F065-30A0-8547D448586C}"/>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3BC031A-6915-1134-B85A-3687C770D751}"/>
              </a:ext>
            </a:extLst>
          </p:cNvPr>
          <p:cNvSpPr txBox="1">
            <a:spLocks noGrp="1"/>
          </p:cNvSpPr>
          <p:nvPr>
            <p:ph type="body" sz="quarter" idx="1"/>
          </p:nvPr>
        </p:nvSpPr>
        <p:spPr/>
        <p:txBody>
          <a:bodyPr vert="horz">
            <a:spAutoFit/>
          </a:bodyPr>
          <a:lstStyle/>
          <a:p>
            <a:pPr rtl="0"/>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D435F8CA-DB92-1A78-2516-3208E78791E5}"/>
              </a:ext>
            </a:extLst>
          </p:cNvPr>
          <p:cNvSpPr txBox="1">
            <a:spLocks noGrp="1"/>
          </p:cNvSpPr>
          <p:nvPr>
            <p:ph type="sldNum" sz="quarter" idx="5"/>
          </p:nvPr>
        </p:nvSpPr>
        <p:spPr>
          <a:ln/>
        </p:spPr>
        <p:txBody>
          <a:bodyPr vert="horz" lIns="0" tIns="0" rIns="0" bIns="0" anchor="b" anchorCtr="0">
            <a:noAutofit/>
          </a:bodyPr>
          <a:lstStyle/>
          <a:p>
            <a:pPr lvl="0"/>
            <a:fld id="{5C751BE6-DC3D-4CF3-A2B0-0EE1DCBED16D}" type="slidenum">
              <a:t>12</a:t>
            </a:fld>
            <a:endParaRPr lang="en-US"/>
          </a:p>
        </p:txBody>
      </p:sp>
      <p:sp>
        <p:nvSpPr>
          <p:cNvPr id="2" name="Slide Image Placeholder 1">
            <a:extLst>
              <a:ext uri="{FF2B5EF4-FFF2-40B4-BE49-F238E27FC236}">
                <a16:creationId xmlns:a16="http://schemas.microsoft.com/office/drawing/2014/main" id="{4E18D80B-256C-9015-A337-9AFB639EE405}"/>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F6158E32-BB5C-0A38-8BBA-EE1E8693F08E}"/>
              </a:ext>
            </a:extLst>
          </p:cNvPr>
          <p:cNvSpPr txBox="1">
            <a:spLocks noGrp="1"/>
          </p:cNvSpPr>
          <p:nvPr>
            <p:ph type="body" sz="quarter" idx="1"/>
          </p:nvPr>
        </p:nvSpPr>
        <p:spPr/>
        <p:txBody>
          <a:bodyPr vert="horz"/>
          <a:lstStyle/>
          <a:p>
            <a:pPr rtl="0"/>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3C67189D-F437-47E1-A445-7B0A2B4E5F03}"/>
              </a:ext>
            </a:extLst>
          </p:cNvPr>
          <p:cNvSpPr txBox="1">
            <a:spLocks noGrp="1"/>
          </p:cNvSpPr>
          <p:nvPr>
            <p:ph type="sldNum" sz="quarter" idx="5"/>
          </p:nvPr>
        </p:nvSpPr>
        <p:spPr>
          <a:ln/>
        </p:spPr>
        <p:txBody>
          <a:bodyPr vert="horz" lIns="0" tIns="0" rIns="0" bIns="0" anchor="b" anchorCtr="0">
            <a:noAutofit/>
          </a:bodyPr>
          <a:lstStyle/>
          <a:p>
            <a:pPr lvl="0"/>
            <a:fld id="{76274CB1-0F5B-4023-BF1D-9AEF20091496}" type="slidenum">
              <a:t>13</a:t>
            </a:fld>
            <a:endParaRPr lang="en-US"/>
          </a:p>
        </p:txBody>
      </p:sp>
      <p:sp>
        <p:nvSpPr>
          <p:cNvPr id="2" name="Slide Image Placeholder 1">
            <a:extLst>
              <a:ext uri="{FF2B5EF4-FFF2-40B4-BE49-F238E27FC236}">
                <a16:creationId xmlns:a16="http://schemas.microsoft.com/office/drawing/2014/main" id="{AD64464C-E2F2-34FC-642F-5CBA7F10F7F0}"/>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BF51DA5C-832B-BAA9-426B-71ECD8F203F3}"/>
              </a:ext>
            </a:extLst>
          </p:cNvPr>
          <p:cNvSpPr txBox="1">
            <a:spLocks noGrp="1"/>
          </p:cNvSpPr>
          <p:nvPr>
            <p:ph type="body" sz="quarter" idx="1"/>
          </p:nvPr>
        </p:nvSpPr>
        <p:spPr/>
        <p:txBody>
          <a:bodyPr vert="horz"/>
          <a:lstStyle/>
          <a:p>
            <a:pPr rtl="0"/>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949D713B-831C-437A-0C88-8CAD6B0CD000}"/>
              </a:ext>
            </a:extLst>
          </p:cNvPr>
          <p:cNvSpPr txBox="1">
            <a:spLocks noGrp="1"/>
          </p:cNvSpPr>
          <p:nvPr>
            <p:ph type="sldNum" sz="quarter" idx="5"/>
          </p:nvPr>
        </p:nvSpPr>
        <p:spPr>
          <a:ln/>
        </p:spPr>
        <p:txBody>
          <a:bodyPr vert="horz" lIns="0" tIns="0" rIns="0" bIns="0" anchor="b" anchorCtr="0">
            <a:noAutofit/>
          </a:bodyPr>
          <a:lstStyle/>
          <a:p>
            <a:pPr lvl="0"/>
            <a:fld id="{853FFF11-016F-4A62-A991-0FA7D943FB3C}" type="slidenum">
              <a:t>15</a:t>
            </a:fld>
            <a:endParaRPr lang="en-US"/>
          </a:p>
        </p:txBody>
      </p:sp>
      <p:sp>
        <p:nvSpPr>
          <p:cNvPr id="2" name="Slide Image Placeholder 1">
            <a:extLst>
              <a:ext uri="{FF2B5EF4-FFF2-40B4-BE49-F238E27FC236}">
                <a16:creationId xmlns:a16="http://schemas.microsoft.com/office/drawing/2014/main" id="{7D0C9853-F23F-C08B-F7ED-520E0E7EDE5F}"/>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F2784F5-8336-86AC-C975-0AA672E82B16}"/>
              </a:ext>
            </a:extLst>
          </p:cNvPr>
          <p:cNvSpPr txBox="1">
            <a:spLocks noGrp="1"/>
          </p:cNvSpPr>
          <p:nvPr>
            <p:ph type="body" sz="quarter" idx="1"/>
          </p:nvPr>
        </p:nvSpPr>
        <p:spPr/>
        <p:txBody>
          <a:bodyPr vert="horz"/>
          <a:lstStyle/>
          <a:p>
            <a:pPr rtl="0"/>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949D713B-831C-437A-0C88-8CAD6B0CD000}"/>
              </a:ext>
            </a:extLst>
          </p:cNvPr>
          <p:cNvSpPr txBox="1">
            <a:spLocks noGrp="1"/>
          </p:cNvSpPr>
          <p:nvPr>
            <p:ph type="sldNum" sz="quarter" idx="5"/>
          </p:nvPr>
        </p:nvSpPr>
        <p:spPr>
          <a:ln/>
        </p:spPr>
        <p:txBody>
          <a:bodyPr vert="horz" lIns="0" tIns="0" rIns="0" bIns="0" anchor="b" anchorCtr="0">
            <a:noAutofit/>
          </a:bodyPr>
          <a:lstStyle/>
          <a:p>
            <a:pPr lvl="0"/>
            <a:fld id="{853FFF11-016F-4A62-A991-0FA7D943FB3C}" type="slidenum">
              <a:t>16</a:t>
            </a:fld>
            <a:endParaRPr lang="en-US"/>
          </a:p>
        </p:txBody>
      </p:sp>
      <p:sp>
        <p:nvSpPr>
          <p:cNvPr id="2" name="Slide Image Placeholder 1">
            <a:extLst>
              <a:ext uri="{FF2B5EF4-FFF2-40B4-BE49-F238E27FC236}">
                <a16:creationId xmlns:a16="http://schemas.microsoft.com/office/drawing/2014/main" id="{7D0C9853-F23F-C08B-F7ED-520E0E7EDE5F}"/>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F2784F5-8336-86AC-C975-0AA672E82B16}"/>
              </a:ext>
            </a:extLst>
          </p:cNvPr>
          <p:cNvSpPr txBox="1">
            <a:spLocks noGrp="1"/>
          </p:cNvSpPr>
          <p:nvPr>
            <p:ph type="body" sz="quarter" idx="1"/>
          </p:nvPr>
        </p:nvSpPr>
        <p:spPr/>
        <p:txBody>
          <a:bodyPr vert="horz"/>
          <a:lstStyle/>
          <a:p>
            <a:pPr rtl="0"/>
            <a:endParaRPr lang="en-US"/>
          </a:p>
        </p:txBody>
      </p:sp>
    </p:spTree>
    <p:extLst>
      <p:ext uri="{BB962C8B-B14F-4D97-AF65-F5344CB8AC3E}">
        <p14:creationId xmlns:p14="http://schemas.microsoft.com/office/powerpoint/2010/main" val="9942541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949D713B-831C-437A-0C88-8CAD6B0CD000}"/>
              </a:ext>
            </a:extLst>
          </p:cNvPr>
          <p:cNvSpPr txBox="1">
            <a:spLocks noGrp="1"/>
          </p:cNvSpPr>
          <p:nvPr>
            <p:ph type="sldNum" sz="quarter" idx="5"/>
          </p:nvPr>
        </p:nvSpPr>
        <p:spPr>
          <a:ln/>
        </p:spPr>
        <p:txBody>
          <a:bodyPr vert="horz" lIns="0" tIns="0" rIns="0" bIns="0" anchor="b" anchorCtr="0">
            <a:noAutofit/>
          </a:bodyPr>
          <a:lstStyle/>
          <a:p>
            <a:pPr lvl="0"/>
            <a:fld id="{853FFF11-016F-4A62-A991-0FA7D943FB3C}" type="slidenum">
              <a:t>17</a:t>
            </a:fld>
            <a:endParaRPr lang="en-US"/>
          </a:p>
        </p:txBody>
      </p:sp>
      <p:sp>
        <p:nvSpPr>
          <p:cNvPr id="2" name="Slide Image Placeholder 1">
            <a:extLst>
              <a:ext uri="{FF2B5EF4-FFF2-40B4-BE49-F238E27FC236}">
                <a16:creationId xmlns:a16="http://schemas.microsoft.com/office/drawing/2014/main" id="{7D0C9853-F23F-C08B-F7ED-520E0E7EDE5F}"/>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F2784F5-8336-86AC-C975-0AA672E82B16}"/>
              </a:ext>
            </a:extLst>
          </p:cNvPr>
          <p:cNvSpPr txBox="1">
            <a:spLocks noGrp="1"/>
          </p:cNvSpPr>
          <p:nvPr>
            <p:ph type="body" sz="quarter" idx="1"/>
          </p:nvPr>
        </p:nvSpPr>
        <p:spPr/>
        <p:txBody>
          <a:bodyPr vert="horz"/>
          <a:lstStyle/>
          <a:p>
            <a:pPr rtl="0"/>
            <a:endParaRPr lang="en-US"/>
          </a:p>
        </p:txBody>
      </p:sp>
    </p:spTree>
    <p:extLst>
      <p:ext uri="{BB962C8B-B14F-4D97-AF65-F5344CB8AC3E}">
        <p14:creationId xmlns:p14="http://schemas.microsoft.com/office/powerpoint/2010/main" val="2826830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949D713B-831C-437A-0C88-8CAD6B0CD000}"/>
              </a:ext>
            </a:extLst>
          </p:cNvPr>
          <p:cNvSpPr txBox="1">
            <a:spLocks noGrp="1"/>
          </p:cNvSpPr>
          <p:nvPr>
            <p:ph type="sldNum" sz="quarter" idx="5"/>
          </p:nvPr>
        </p:nvSpPr>
        <p:spPr>
          <a:ln/>
        </p:spPr>
        <p:txBody>
          <a:bodyPr vert="horz" lIns="0" tIns="0" rIns="0" bIns="0" anchor="b" anchorCtr="0">
            <a:noAutofit/>
          </a:bodyPr>
          <a:lstStyle/>
          <a:p>
            <a:pPr lvl="0"/>
            <a:fld id="{853FFF11-016F-4A62-A991-0FA7D943FB3C}" type="slidenum">
              <a:t>18</a:t>
            </a:fld>
            <a:endParaRPr lang="en-US"/>
          </a:p>
        </p:txBody>
      </p:sp>
      <p:sp>
        <p:nvSpPr>
          <p:cNvPr id="2" name="Slide Image Placeholder 1">
            <a:extLst>
              <a:ext uri="{FF2B5EF4-FFF2-40B4-BE49-F238E27FC236}">
                <a16:creationId xmlns:a16="http://schemas.microsoft.com/office/drawing/2014/main" id="{7D0C9853-F23F-C08B-F7ED-520E0E7EDE5F}"/>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F2784F5-8336-86AC-C975-0AA672E82B16}"/>
              </a:ext>
            </a:extLst>
          </p:cNvPr>
          <p:cNvSpPr txBox="1">
            <a:spLocks noGrp="1"/>
          </p:cNvSpPr>
          <p:nvPr>
            <p:ph type="body" sz="quarter" idx="1"/>
          </p:nvPr>
        </p:nvSpPr>
        <p:spPr/>
        <p:txBody>
          <a:bodyPr vert="horz"/>
          <a:lstStyle/>
          <a:p>
            <a:pPr rtl="0"/>
            <a:endParaRPr lang="en-US"/>
          </a:p>
        </p:txBody>
      </p:sp>
    </p:spTree>
    <p:extLst>
      <p:ext uri="{BB962C8B-B14F-4D97-AF65-F5344CB8AC3E}">
        <p14:creationId xmlns:p14="http://schemas.microsoft.com/office/powerpoint/2010/main" val="41915243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949D713B-831C-437A-0C88-8CAD6B0CD000}"/>
              </a:ext>
            </a:extLst>
          </p:cNvPr>
          <p:cNvSpPr txBox="1">
            <a:spLocks noGrp="1"/>
          </p:cNvSpPr>
          <p:nvPr>
            <p:ph type="sldNum" sz="quarter" idx="5"/>
          </p:nvPr>
        </p:nvSpPr>
        <p:spPr>
          <a:ln/>
        </p:spPr>
        <p:txBody>
          <a:bodyPr vert="horz" lIns="0" tIns="0" rIns="0" bIns="0" anchor="b" anchorCtr="0">
            <a:noAutofit/>
          </a:bodyPr>
          <a:lstStyle/>
          <a:p>
            <a:pPr lvl="0"/>
            <a:fld id="{853FFF11-016F-4A62-A991-0FA7D943FB3C}" type="slidenum">
              <a:t>19</a:t>
            </a:fld>
            <a:endParaRPr lang="en-US"/>
          </a:p>
        </p:txBody>
      </p:sp>
      <p:sp>
        <p:nvSpPr>
          <p:cNvPr id="2" name="Slide Image Placeholder 1">
            <a:extLst>
              <a:ext uri="{FF2B5EF4-FFF2-40B4-BE49-F238E27FC236}">
                <a16:creationId xmlns:a16="http://schemas.microsoft.com/office/drawing/2014/main" id="{7D0C9853-F23F-C08B-F7ED-520E0E7EDE5F}"/>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F2784F5-8336-86AC-C975-0AA672E82B16}"/>
              </a:ext>
            </a:extLst>
          </p:cNvPr>
          <p:cNvSpPr txBox="1">
            <a:spLocks noGrp="1"/>
          </p:cNvSpPr>
          <p:nvPr>
            <p:ph type="body" sz="quarter" idx="1"/>
          </p:nvPr>
        </p:nvSpPr>
        <p:spPr/>
        <p:txBody>
          <a:bodyPr vert="horz"/>
          <a:lstStyle/>
          <a:p>
            <a:pPr rtl="0"/>
            <a:endParaRPr lang="en-US"/>
          </a:p>
        </p:txBody>
      </p:sp>
    </p:spTree>
    <p:extLst>
      <p:ext uri="{BB962C8B-B14F-4D97-AF65-F5344CB8AC3E}">
        <p14:creationId xmlns:p14="http://schemas.microsoft.com/office/powerpoint/2010/main" val="18621274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949D713B-831C-437A-0C88-8CAD6B0CD000}"/>
              </a:ext>
            </a:extLst>
          </p:cNvPr>
          <p:cNvSpPr txBox="1">
            <a:spLocks noGrp="1"/>
          </p:cNvSpPr>
          <p:nvPr>
            <p:ph type="sldNum" sz="quarter" idx="5"/>
          </p:nvPr>
        </p:nvSpPr>
        <p:spPr>
          <a:ln/>
        </p:spPr>
        <p:txBody>
          <a:bodyPr vert="horz" lIns="0" tIns="0" rIns="0" bIns="0" anchor="b" anchorCtr="0">
            <a:noAutofit/>
          </a:bodyPr>
          <a:lstStyle/>
          <a:p>
            <a:pPr lvl="0"/>
            <a:fld id="{853FFF11-016F-4A62-A991-0FA7D943FB3C}" type="slidenum">
              <a:t>20</a:t>
            </a:fld>
            <a:endParaRPr lang="en-US"/>
          </a:p>
        </p:txBody>
      </p:sp>
      <p:sp>
        <p:nvSpPr>
          <p:cNvPr id="2" name="Slide Image Placeholder 1">
            <a:extLst>
              <a:ext uri="{FF2B5EF4-FFF2-40B4-BE49-F238E27FC236}">
                <a16:creationId xmlns:a16="http://schemas.microsoft.com/office/drawing/2014/main" id="{7D0C9853-F23F-C08B-F7ED-520E0E7EDE5F}"/>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F2784F5-8336-86AC-C975-0AA672E82B16}"/>
              </a:ext>
            </a:extLst>
          </p:cNvPr>
          <p:cNvSpPr txBox="1">
            <a:spLocks noGrp="1"/>
          </p:cNvSpPr>
          <p:nvPr>
            <p:ph type="body" sz="quarter" idx="1"/>
          </p:nvPr>
        </p:nvSpPr>
        <p:spPr/>
        <p:txBody>
          <a:bodyPr vert="horz"/>
          <a:lstStyle/>
          <a:p>
            <a:pPr rtl="0"/>
            <a:endParaRPr lang="en-US"/>
          </a:p>
        </p:txBody>
      </p:sp>
    </p:spTree>
    <p:extLst>
      <p:ext uri="{BB962C8B-B14F-4D97-AF65-F5344CB8AC3E}">
        <p14:creationId xmlns:p14="http://schemas.microsoft.com/office/powerpoint/2010/main" val="945433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949D713B-831C-437A-0C88-8CAD6B0CD000}"/>
              </a:ext>
            </a:extLst>
          </p:cNvPr>
          <p:cNvSpPr txBox="1">
            <a:spLocks noGrp="1"/>
          </p:cNvSpPr>
          <p:nvPr>
            <p:ph type="sldNum" sz="quarter" idx="5"/>
          </p:nvPr>
        </p:nvSpPr>
        <p:spPr>
          <a:ln/>
        </p:spPr>
        <p:txBody>
          <a:bodyPr vert="horz" lIns="0" tIns="0" rIns="0" bIns="0" anchor="b" anchorCtr="0">
            <a:noAutofit/>
          </a:bodyPr>
          <a:lstStyle/>
          <a:p>
            <a:pPr lvl="0"/>
            <a:fld id="{853FFF11-016F-4A62-A991-0FA7D943FB3C}" type="slidenum">
              <a:t>21</a:t>
            </a:fld>
            <a:endParaRPr lang="en-US"/>
          </a:p>
        </p:txBody>
      </p:sp>
      <p:sp>
        <p:nvSpPr>
          <p:cNvPr id="2" name="Slide Image Placeholder 1">
            <a:extLst>
              <a:ext uri="{FF2B5EF4-FFF2-40B4-BE49-F238E27FC236}">
                <a16:creationId xmlns:a16="http://schemas.microsoft.com/office/drawing/2014/main" id="{7D0C9853-F23F-C08B-F7ED-520E0E7EDE5F}"/>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F2784F5-8336-86AC-C975-0AA672E82B16}"/>
              </a:ext>
            </a:extLst>
          </p:cNvPr>
          <p:cNvSpPr txBox="1">
            <a:spLocks noGrp="1"/>
          </p:cNvSpPr>
          <p:nvPr>
            <p:ph type="body" sz="quarter" idx="1"/>
          </p:nvPr>
        </p:nvSpPr>
        <p:spPr/>
        <p:txBody>
          <a:bodyPr vert="horz"/>
          <a:lstStyle/>
          <a:p>
            <a:pPr rtl="0"/>
            <a:endParaRPr lang="en-US"/>
          </a:p>
        </p:txBody>
      </p:sp>
    </p:spTree>
    <p:extLst>
      <p:ext uri="{BB962C8B-B14F-4D97-AF65-F5344CB8AC3E}">
        <p14:creationId xmlns:p14="http://schemas.microsoft.com/office/powerpoint/2010/main" val="2941655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7488" y="812800"/>
            <a:ext cx="7123112" cy="400843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lvl="0"/>
            <a:fld id="{B83E4DD9-FA1F-4BD7-8BA7-30856CE537F1}" type="slidenum">
              <a:rPr lang="en-US" smtClean="0"/>
              <a:t>22</a:t>
            </a:fld>
            <a:endParaRPr lang="en-US"/>
          </a:p>
        </p:txBody>
      </p:sp>
    </p:spTree>
    <p:extLst>
      <p:ext uri="{BB962C8B-B14F-4D97-AF65-F5344CB8AC3E}">
        <p14:creationId xmlns:p14="http://schemas.microsoft.com/office/powerpoint/2010/main" val="29502824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661E3658-43E5-8DF0-79CD-C0F7D4C73F0A}"/>
              </a:ext>
            </a:extLst>
          </p:cNvPr>
          <p:cNvSpPr txBox="1">
            <a:spLocks noGrp="1"/>
          </p:cNvSpPr>
          <p:nvPr>
            <p:ph type="sldNum" sz="quarter" idx="5"/>
          </p:nvPr>
        </p:nvSpPr>
        <p:spPr>
          <a:ln/>
        </p:spPr>
        <p:txBody>
          <a:bodyPr vert="horz" lIns="0" tIns="0" rIns="0" bIns="0" anchor="b" anchorCtr="0">
            <a:noAutofit/>
          </a:bodyPr>
          <a:lstStyle/>
          <a:p>
            <a:pPr lvl="0"/>
            <a:fld id="{4772D691-5A19-4429-B9B1-B62F7F953808}" type="slidenum">
              <a:t>3</a:t>
            </a:fld>
            <a:endParaRPr lang="en-US"/>
          </a:p>
        </p:txBody>
      </p:sp>
      <p:sp>
        <p:nvSpPr>
          <p:cNvPr id="2" name="Slide Image Placeholder 1">
            <a:extLst>
              <a:ext uri="{FF2B5EF4-FFF2-40B4-BE49-F238E27FC236}">
                <a16:creationId xmlns:a16="http://schemas.microsoft.com/office/drawing/2014/main" id="{47C0CEE1-1728-F662-E46B-8A72AA38AE97}"/>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2D2DF995-3521-00FA-F09A-99877A5C3701}"/>
              </a:ext>
            </a:extLst>
          </p:cNvPr>
          <p:cNvSpPr txBox="1">
            <a:spLocks noGrp="1"/>
          </p:cNvSpPr>
          <p:nvPr>
            <p:ph type="body" sz="quarter" idx="1"/>
          </p:nvPr>
        </p:nvSpPr>
        <p:spPr/>
        <p:txBody>
          <a:bodyPr vert="horz">
            <a:spAutoFit/>
          </a:bodyPr>
          <a:lstStyle/>
          <a:p>
            <a:pPr rtl="0"/>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743F5C99-648B-F76A-17AA-341D6C7D1467}"/>
              </a:ext>
            </a:extLst>
          </p:cNvPr>
          <p:cNvSpPr txBox="1">
            <a:spLocks noGrp="1"/>
          </p:cNvSpPr>
          <p:nvPr>
            <p:ph type="sldNum" sz="quarter" idx="5"/>
          </p:nvPr>
        </p:nvSpPr>
        <p:spPr>
          <a:ln/>
        </p:spPr>
        <p:txBody>
          <a:bodyPr vert="horz" lIns="0" tIns="0" rIns="0" bIns="0" anchor="b" anchorCtr="0">
            <a:noAutofit/>
          </a:bodyPr>
          <a:lstStyle/>
          <a:p>
            <a:pPr lvl="0"/>
            <a:fld id="{4BE0B79A-CE09-4C2C-92C6-56A13F72C63C}" type="slidenum">
              <a:t>23</a:t>
            </a:fld>
            <a:endParaRPr lang="en-US"/>
          </a:p>
        </p:txBody>
      </p:sp>
      <p:sp>
        <p:nvSpPr>
          <p:cNvPr id="2" name="Slide Image Placeholder 1">
            <a:extLst>
              <a:ext uri="{FF2B5EF4-FFF2-40B4-BE49-F238E27FC236}">
                <a16:creationId xmlns:a16="http://schemas.microsoft.com/office/drawing/2014/main" id="{92963198-6756-1EE0-8923-F2006D2064A9}"/>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BF66D7B-7A98-EE76-8FCC-2308D63D028F}"/>
              </a:ext>
            </a:extLst>
          </p:cNvPr>
          <p:cNvSpPr txBox="1">
            <a:spLocks noGrp="1"/>
          </p:cNvSpPr>
          <p:nvPr>
            <p:ph type="body" sz="quarter" idx="1"/>
          </p:nvPr>
        </p:nvSpPr>
        <p:spPr/>
        <p:txBody>
          <a:bodyPr vert="horz"/>
          <a:lstStyle/>
          <a:p>
            <a:pPr rtl="0"/>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0BC63C15-BB2D-AE62-B0C4-92B213FE2CA2}"/>
              </a:ext>
            </a:extLst>
          </p:cNvPr>
          <p:cNvSpPr txBox="1">
            <a:spLocks noGrp="1"/>
          </p:cNvSpPr>
          <p:nvPr>
            <p:ph type="sldNum" sz="quarter" idx="5"/>
          </p:nvPr>
        </p:nvSpPr>
        <p:spPr>
          <a:ln/>
        </p:spPr>
        <p:txBody>
          <a:bodyPr vert="horz" lIns="0" tIns="0" rIns="0" bIns="0" anchor="b" anchorCtr="0">
            <a:noAutofit/>
          </a:bodyPr>
          <a:lstStyle/>
          <a:p>
            <a:pPr lvl="0"/>
            <a:fld id="{7A895C08-5345-4009-837B-DAD019A3512C}" type="slidenum">
              <a:t>24</a:t>
            </a:fld>
            <a:endParaRPr lang="en-US"/>
          </a:p>
        </p:txBody>
      </p:sp>
      <p:sp>
        <p:nvSpPr>
          <p:cNvPr id="2" name="Slide Image Placeholder 1">
            <a:extLst>
              <a:ext uri="{FF2B5EF4-FFF2-40B4-BE49-F238E27FC236}">
                <a16:creationId xmlns:a16="http://schemas.microsoft.com/office/drawing/2014/main" id="{3248092C-EDA5-A6E5-7412-568FD3915C31}"/>
              </a:ext>
            </a:extLst>
          </p:cNvPr>
          <p:cNvSpPr>
            <a:spLocks noGrp="1" noRot="1" noChangeAspect="1"/>
          </p:cNvSpPr>
          <p:nvPr>
            <p:ph type="sldImg"/>
          </p:nvPr>
        </p:nvSpPr>
        <p:spPr>
          <a:xfrm>
            <a:off x="-19484975" y="-13793788"/>
            <a:ext cx="25963563" cy="14606588"/>
          </a:xfrm>
        </p:spPr>
        <p:style>
          <a:lnRef idx="2">
            <a:schemeClr val="accent1">
              <a:shade val="50000"/>
            </a:schemeClr>
          </a:lnRef>
          <a:fillRef idx="1">
            <a:schemeClr val="accent1"/>
          </a:fillRef>
          <a:effectRef idx="0">
            <a:schemeClr val="accent1"/>
          </a:effectRef>
          <a:fontRef idx="minor">
            <a:schemeClr val="lt1"/>
          </a:fontRef>
        </p:style>
      </p:sp>
      <p:sp>
        <p:nvSpPr>
          <p:cNvPr id="3" name="Notes Placeholder 2">
            <a:extLst>
              <a:ext uri="{FF2B5EF4-FFF2-40B4-BE49-F238E27FC236}">
                <a16:creationId xmlns:a16="http://schemas.microsoft.com/office/drawing/2014/main" id="{A0E8EA30-1035-4F95-5CA2-65783B7EDD8C}"/>
              </a:ext>
            </a:extLst>
          </p:cNvPr>
          <p:cNvSpPr txBox="1">
            <a:spLocks noGrp="1"/>
          </p:cNvSpPr>
          <p:nvPr>
            <p:ph type="body" sz="quarter" idx="1"/>
          </p:nvPr>
        </p:nvSpPr>
        <p:spPr>
          <a:xfrm>
            <a:off x="756000" y="5078520"/>
            <a:ext cx="6046560" cy="4809600"/>
          </a:xfrm>
        </p:spPr>
        <p:txBody>
          <a:bodyPr vert="horz" anchor="ctr" anchorCtr="0" compatLnSpc="1"/>
          <a:lstStyle/>
          <a:p>
            <a:pPr marL="0" indent="0" algn="l" rtl="0">
              <a:spcBef>
                <a:spcPts val="451"/>
              </a:spcBef>
              <a:tabLst>
                <a:tab pos="0" algn="l"/>
                <a:tab pos="457200" algn="l"/>
                <a:tab pos="914400" algn="l"/>
                <a:tab pos="1371599" algn="l"/>
                <a:tab pos="1828800" algn="l"/>
                <a:tab pos="2286000" algn="l"/>
                <a:tab pos="2743199" algn="l"/>
                <a:tab pos="3200400" algn="l"/>
                <a:tab pos="3657600" algn="l"/>
                <a:tab pos="4114800" algn="l"/>
                <a:tab pos="4572000" algn="l"/>
                <a:tab pos="5029200" algn="l"/>
                <a:tab pos="5486399" algn="l"/>
                <a:tab pos="5943600" algn="l"/>
                <a:tab pos="6400799" algn="l"/>
                <a:tab pos="6858000" algn="l"/>
                <a:tab pos="7315200" algn="l"/>
                <a:tab pos="7772400" algn="l"/>
                <a:tab pos="8229600" algn="l"/>
                <a:tab pos="8686800" algn="l"/>
                <a:tab pos="9144000" algn="l"/>
              </a:tabLst>
            </a:pPr>
            <a:endParaRPr lang="en-US" sz="1200">
              <a:solidFill>
                <a:srgbClr val="000000"/>
              </a:solidFill>
              <a:highlight>
                <a:scrgbClr r="0" g="0" b="0">
                  <a:alpha val="0"/>
                </a:scrgbClr>
              </a:highlight>
              <a:latin typeface="Times New Roman" pitchFamily="18"/>
              <a:ea typeface="Microsoft YaHei" pitchFamily="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8DA9502D-C8CB-5668-71CD-5068FEB317E8}"/>
              </a:ext>
            </a:extLst>
          </p:cNvPr>
          <p:cNvSpPr txBox="1">
            <a:spLocks noGrp="1"/>
          </p:cNvSpPr>
          <p:nvPr>
            <p:ph type="sldNum" sz="quarter" idx="5"/>
          </p:nvPr>
        </p:nvSpPr>
        <p:spPr>
          <a:ln/>
        </p:spPr>
        <p:txBody>
          <a:bodyPr vert="horz" lIns="0" tIns="0" rIns="0" bIns="0" anchor="b" anchorCtr="0">
            <a:noAutofit/>
          </a:bodyPr>
          <a:lstStyle/>
          <a:p>
            <a:pPr lvl="0"/>
            <a:fld id="{A12FA040-8BB8-413C-B6E2-7600B9BD9E96}" type="slidenum">
              <a:t>5</a:t>
            </a:fld>
            <a:endParaRPr lang="en-US"/>
          </a:p>
        </p:txBody>
      </p:sp>
      <p:sp>
        <p:nvSpPr>
          <p:cNvPr id="2" name="Slide Image Placeholder 1">
            <a:extLst>
              <a:ext uri="{FF2B5EF4-FFF2-40B4-BE49-F238E27FC236}">
                <a16:creationId xmlns:a16="http://schemas.microsoft.com/office/drawing/2014/main" id="{6B636827-B7B5-2233-6B9F-0B2ECE61FD0D}"/>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62369920-3659-B6A4-148E-5D6043FFC9CF}"/>
              </a:ext>
            </a:extLst>
          </p:cNvPr>
          <p:cNvSpPr txBox="1">
            <a:spLocks noGrp="1"/>
          </p:cNvSpPr>
          <p:nvPr>
            <p:ph type="body" sz="quarter" idx="1"/>
          </p:nvPr>
        </p:nvSpPr>
        <p:spPr/>
        <p:txBody>
          <a:bodyPr vert="horz">
            <a:spAutoFit/>
          </a:bodyPr>
          <a:lstStyle/>
          <a:p>
            <a:pPr rtl="0"/>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074480A7-FCC7-8BC8-F0E0-104D2749B8CA}"/>
              </a:ext>
            </a:extLst>
          </p:cNvPr>
          <p:cNvSpPr txBox="1">
            <a:spLocks noGrp="1"/>
          </p:cNvSpPr>
          <p:nvPr>
            <p:ph type="sldNum" sz="quarter" idx="5"/>
          </p:nvPr>
        </p:nvSpPr>
        <p:spPr>
          <a:ln/>
        </p:spPr>
        <p:txBody>
          <a:bodyPr vert="horz" lIns="0" tIns="0" rIns="0" bIns="0" anchor="b" anchorCtr="0">
            <a:noAutofit/>
          </a:bodyPr>
          <a:lstStyle/>
          <a:p>
            <a:pPr lvl="0"/>
            <a:fld id="{E62F4EB1-819D-40F3-B558-266660957FB3}" type="slidenum">
              <a:t>6</a:t>
            </a:fld>
            <a:endParaRPr lang="en-US"/>
          </a:p>
        </p:txBody>
      </p:sp>
      <p:sp>
        <p:nvSpPr>
          <p:cNvPr id="2" name="Slide Image Placeholder 1">
            <a:extLst>
              <a:ext uri="{FF2B5EF4-FFF2-40B4-BE49-F238E27FC236}">
                <a16:creationId xmlns:a16="http://schemas.microsoft.com/office/drawing/2014/main" id="{E17CA2E9-C72E-9218-BE0F-283FF71967D3}"/>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A218C04F-AF3A-CB74-06FF-E89DD5747169}"/>
              </a:ext>
            </a:extLst>
          </p:cNvPr>
          <p:cNvSpPr txBox="1">
            <a:spLocks noGrp="1"/>
          </p:cNvSpPr>
          <p:nvPr>
            <p:ph type="body" sz="quarter" idx="1"/>
          </p:nvPr>
        </p:nvSpPr>
        <p:spPr/>
        <p:txBody>
          <a:bodyPr vert="horz">
            <a:spAutoFit/>
          </a:bodyPr>
          <a:lstStyle/>
          <a:p>
            <a:pPr rtl="0"/>
            <a:endParaRPr lang="en-US"/>
          </a:p>
        </p:txBody>
      </p:sp>
    </p:spTree>
    <p:extLst>
      <p:ext uri="{BB962C8B-B14F-4D97-AF65-F5344CB8AC3E}">
        <p14:creationId xmlns:p14="http://schemas.microsoft.com/office/powerpoint/2010/main" val="16634252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074480A7-FCC7-8BC8-F0E0-104D2749B8CA}"/>
              </a:ext>
            </a:extLst>
          </p:cNvPr>
          <p:cNvSpPr txBox="1">
            <a:spLocks noGrp="1"/>
          </p:cNvSpPr>
          <p:nvPr>
            <p:ph type="sldNum" sz="quarter" idx="5"/>
          </p:nvPr>
        </p:nvSpPr>
        <p:spPr>
          <a:ln/>
        </p:spPr>
        <p:txBody>
          <a:bodyPr vert="horz" lIns="0" tIns="0" rIns="0" bIns="0" anchor="b" anchorCtr="0">
            <a:noAutofit/>
          </a:bodyPr>
          <a:lstStyle/>
          <a:p>
            <a:pPr lvl="0"/>
            <a:fld id="{E62F4EB1-819D-40F3-B558-266660957FB3}" type="slidenum">
              <a:t>7</a:t>
            </a:fld>
            <a:endParaRPr lang="en-US"/>
          </a:p>
        </p:txBody>
      </p:sp>
      <p:sp>
        <p:nvSpPr>
          <p:cNvPr id="2" name="Slide Image Placeholder 1">
            <a:extLst>
              <a:ext uri="{FF2B5EF4-FFF2-40B4-BE49-F238E27FC236}">
                <a16:creationId xmlns:a16="http://schemas.microsoft.com/office/drawing/2014/main" id="{E17CA2E9-C72E-9218-BE0F-283FF71967D3}"/>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A218C04F-AF3A-CB74-06FF-E89DD5747169}"/>
              </a:ext>
            </a:extLst>
          </p:cNvPr>
          <p:cNvSpPr txBox="1">
            <a:spLocks noGrp="1"/>
          </p:cNvSpPr>
          <p:nvPr>
            <p:ph type="body" sz="quarter" idx="1"/>
          </p:nvPr>
        </p:nvSpPr>
        <p:spPr/>
        <p:txBody>
          <a:bodyPr vert="horz">
            <a:spAutoFit/>
          </a:bodyPr>
          <a:lstStyle/>
          <a:p>
            <a:pPr rtl="0"/>
            <a:endParaRPr lang="en-US"/>
          </a:p>
        </p:txBody>
      </p:sp>
    </p:spTree>
    <p:extLst>
      <p:ext uri="{BB962C8B-B14F-4D97-AF65-F5344CB8AC3E}">
        <p14:creationId xmlns:p14="http://schemas.microsoft.com/office/powerpoint/2010/main" val="15791490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074480A7-FCC7-8BC8-F0E0-104D2749B8CA}"/>
              </a:ext>
            </a:extLst>
          </p:cNvPr>
          <p:cNvSpPr txBox="1">
            <a:spLocks noGrp="1"/>
          </p:cNvSpPr>
          <p:nvPr>
            <p:ph type="sldNum" sz="quarter" idx="5"/>
          </p:nvPr>
        </p:nvSpPr>
        <p:spPr>
          <a:ln/>
        </p:spPr>
        <p:txBody>
          <a:bodyPr vert="horz" lIns="0" tIns="0" rIns="0" bIns="0" anchor="b" anchorCtr="0">
            <a:noAutofit/>
          </a:bodyPr>
          <a:lstStyle/>
          <a:p>
            <a:pPr lvl="0"/>
            <a:fld id="{E62F4EB1-819D-40F3-B558-266660957FB3}" type="slidenum">
              <a:t>8</a:t>
            </a:fld>
            <a:endParaRPr lang="en-US"/>
          </a:p>
        </p:txBody>
      </p:sp>
      <p:sp>
        <p:nvSpPr>
          <p:cNvPr id="2" name="Slide Image Placeholder 1">
            <a:extLst>
              <a:ext uri="{FF2B5EF4-FFF2-40B4-BE49-F238E27FC236}">
                <a16:creationId xmlns:a16="http://schemas.microsoft.com/office/drawing/2014/main" id="{E17CA2E9-C72E-9218-BE0F-283FF71967D3}"/>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A218C04F-AF3A-CB74-06FF-E89DD5747169}"/>
              </a:ext>
            </a:extLst>
          </p:cNvPr>
          <p:cNvSpPr txBox="1">
            <a:spLocks noGrp="1"/>
          </p:cNvSpPr>
          <p:nvPr>
            <p:ph type="body" sz="quarter" idx="1"/>
          </p:nvPr>
        </p:nvSpPr>
        <p:spPr/>
        <p:txBody>
          <a:bodyPr vert="horz">
            <a:spAutoFit/>
          </a:bodyPr>
          <a:lstStyle/>
          <a:p>
            <a:pPr rtl="0"/>
            <a:endParaRPr lang="en-US"/>
          </a:p>
        </p:txBody>
      </p:sp>
    </p:spTree>
    <p:extLst>
      <p:ext uri="{BB962C8B-B14F-4D97-AF65-F5344CB8AC3E}">
        <p14:creationId xmlns:p14="http://schemas.microsoft.com/office/powerpoint/2010/main" val="36115514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1D359049-40AA-7100-1C9A-6DC417C16EA6}"/>
              </a:ext>
            </a:extLst>
          </p:cNvPr>
          <p:cNvSpPr txBox="1">
            <a:spLocks noGrp="1"/>
          </p:cNvSpPr>
          <p:nvPr>
            <p:ph type="sldNum" sz="quarter" idx="5"/>
          </p:nvPr>
        </p:nvSpPr>
        <p:spPr>
          <a:ln/>
        </p:spPr>
        <p:txBody>
          <a:bodyPr vert="horz" lIns="0" tIns="0" rIns="0" bIns="0" anchor="b" anchorCtr="0">
            <a:noAutofit/>
          </a:bodyPr>
          <a:lstStyle/>
          <a:p>
            <a:pPr lvl="0"/>
            <a:fld id="{CBCBCC18-BB58-4B37-A0A1-2C53DC77B106}" type="slidenum">
              <a:t>9</a:t>
            </a:fld>
            <a:endParaRPr lang="en-US"/>
          </a:p>
        </p:txBody>
      </p:sp>
      <p:sp>
        <p:nvSpPr>
          <p:cNvPr id="2" name="Slide Image Placeholder 1">
            <a:extLst>
              <a:ext uri="{FF2B5EF4-FFF2-40B4-BE49-F238E27FC236}">
                <a16:creationId xmlns:a16="http://schemas.microsoft.com/office/drawing/2014/main" id="{C87FBEBC-1A40-D8CE-32C7-43B9E17265CD}"/>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09E7E62A-CD5C-66A2-A6B3-44A43EACAA43}"/>
              </a:ext>
            </a:extLst>
          </p:cNvPr>
          <p:cNvSpPr txBox="1">
            <a:spLocks noGrp="1"/>
          </p:cNvSpPr>
          <p:nvPr>
            <p:ph type="body" sz="quarter" idx="1"/>
          </p:nvPr>
        </p:nvSpPr>
        <p:spPr/>
        <p:txBody>
          <a:bodyPr vert="horz"/>
          <a:lstStyle/>
          <a:p>
            <a:pPr rtl="0"/>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1D359049-40AA-7100-1C9A-6DC417C16EA6}"/>
              </a:ext>
            </a:extLst>
          </p:cNvPr>
          <p:cNvSpPr txBox="1">
            <a:spLocks noGrp="1"/>
          </p:cNvSpPr>
          <p:nvPr>
            <p:ph type="sldNum" sz="quarter" idx="5"/>
          </p:nvPr>
        </p:nvSpPr>
        <p:spPr>
          <a:ln/>
        </p:spPr>
        <p:txBody>
          <a:bodyPr vert="horz" lIns="0" tIns="0" rIns="0" bIns="0" anchor="b" anchorCtr="0">
            <a:noAutofit/>
          </a:bodyPr>
          <a:lstStyle/>
          <a:p>
            <a:pPr lvl="0"/>
            <a:fld id="{CBCBCC18-BB58-4B37-A0A1-2C53DC77B106}" type="slidenum">
              <a:t>10</a:t>
            </a:fld>
            <a:endParaRPr lang="en-US"/>
          </a:p>
        </p:txBody>
      </p:sp>
      <p:sp>
        <p:nvSpPr>
          <p:cNvPr id="2" name="Slide Image Placeholder 1">
            <a:extLst>
              <a:ext uri="{FF2B5EF4-FFF2-40B4-BE49-F238E27FC236}">
                <a16:creationId xmlns:a16="http://schemas.microsoft.com/office/drawing/2014/main" id="{C87FBEBC-1A40-D8CE-32C7-43B9E17265CD}"/>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09E7E62A-CD5C-66A2-A6B3-44A43EACAA43}"/>
              </a:ext>
            </a:extLst>
          </p:cNvPr>
          <p:cNvSpPr txBox="1">
            <a:spLocks noGrp="1"/>
          </p:cNvSpPr>
          <p:nvPr>
            <p:ph type="body" sz="quarter" idx="1"/>
          </p:nvPr>
        </p:nvSpPr>
        <p:spPr/>
        <p:txBody>
          <a:bodyPr vert="horz"/>
          <a:lstStyle/>
          <a:p>
            <a:pPr rtl="0"/>
            <a:endParaRPr lang="en-US" dirty="0"/>
          </a:p>
        </p:txBody>
      </p:sp>
    </p:spTree>
    <p:extLst>
      <p:ext uri="{BB962C8B-B14F-4D97-AF65-F5344CB8AC3E}">
        <p14:creationId xmlns:p14="http://schemas.microsoft.com/office/powerpoint/2010/main" val="12427719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6E1A2A56-0938-7CF3-C651-83B42A319DDE}"/>
              </a:ext>
            </a:extLst>
          </p:cNvPr>
          <p:cNvSpPr txBox="1">
            <a:spLocks noGrp="1"/>
          </p:cNvSpPr>
          <p:nvPr>
            <p:ph type="sldNum" sz="quarter" idx="5"/>
          </p:nvPr>
        </p:nvSpPr>
        <p:spPr>
          <a:ln/>
        </p:spPr>
        <p:txBody>
          <a:bodyPr vert="horz" lIns="0" tIns="0" rIns="0" bIns="0" anchor="b" anchorCtr="0">
            <a:noAutofit/>
          </a:bodyPr>
          <a:lstStyle/>
          <a:p>
            <a:pPr lvl="0"/>
            <a:fld id="{7992865F-D1E0-4EA9-BA6E-5DC83FD5BCC0}" type="slidenum">
              <a:t>11</a:t>
            </a:fld>
            <a:endParaRPr lang="en-US"/>
          </a:p>
        </p:txBody>
      </p:sp>
      <p:sp>
        <p:nvSpPr>
          <p:cNvPr id="2" name="Slide Image Placeholder 1">
            <a:extLst>
              <a:ext uri="{FF2B5EF4-FFF2-40B4-BE49-F238E27FC236}">
                <a16:creationId xmlns:a16="http://schemas.microsoft.com/office/drawing/2014/main" id="{E65063B3-1DDF-DFEA-859B-8C943FD33325}"/>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10BE0B8D-60AE-1B3A-F8C4-C16929506972}"/>
              </a:ext>
            </a:extLst>
          </p:cNvPr>
          <p:cNvSpPr txBox="1">
            <a:spLocks noGrp="1"/>
          </p:cNvSpPr>
          <p:nvPr>
            <p:ph type="body" sz="quarter" idx="1"/>
          </p:nvPr>
        </p:nvSpPr>
        <p:spPr/>
        <p:txBody>
          <a:bodyPr vert="horz"/>
          <a:lstStyle/>
          <a:p>
            <a:pPr rtl="0"/>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99026-BA95-8676-F90C-1831CA8AED90}"/>
              </a:ext>
            </a:extLst>
          </p:cNvPr>
          <p:cNvSpPr>
            <a:spLocks noGrp="1"/>
          </p:cNvSpPr>
          <p:nvPr>
            <p:ph type="ctrTitle"/>
          </p:nvPr>
        </p:nvSpPr>
        <p:spPr>
          <a:xfrm>
            <a:off x="1260475" y="928688"/>
            <a:ext cx="7559675" cy="1973262"/>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758B43B-4692-5133-4903-D64E84DA4B1B}"/>
              </a:ext>
            </a:extLst>
          </p:cNvPr>
          <p:cNvSpPr>
            <a:spLocks noGrp="1"/>
          </p:cNvSpPr>
          <p:nvPr>
            <p:ph type="subTitle" idx="1"/>
          </p:nvPr>
        </p:nvSpPr>
        <p:spPr>
          <a:xfrm>
            <a:off x="1260475" y="2978150"/>
            <a:ext cx="7559675" cy="1370013"/>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380816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B6E2B-4542-EB55-A7EA-30C43FF826FB}"/>
              </a:ext>
            </a:extLst>
          </p:cNvPr>
          <p:cNvSpPr>
            <a:spLocks noGrp="1"/>
          </p:cNvSpPr>
          <p:nvPr>
            <p:ph type="title"/>
          </p:nvPr>
        </p:nvSpPr>
        <p:spPr>
          <a:xfrm>
            <a:off x="693738" y="301625"/>
            <a:ext cx="8693150" cy="1096963"/>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B5EE76C-72F1-EBCB-4A23-6CFA54140874}"/>
              </a:ext>
            </a:extLst>
          </p:cNvPr>
          <p:cNvSpPr>
            <a:spLocks noGrp="1"/>
          </p:cNvSpPr>
          <p:nvPr>
            <p:ph type="body" orient="vert" idx="1"/>
          </p:nvPr>
        </p:nvSpPr>
        <p:spPr>
          <a:xfrm>
            <a:off x="693738" y="1509713"/>
            <a:ext cx="8693150" cy="359727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791606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F0038DD-F184-752E-A634-B8807BFA88D7}"/>
              </a:ext>
            </a:extLst>
          </p:cNvPr>
          <p:cNvSpPr>
            <a:spLocks noGrp="1"/>
          </p:cNvSpPr>
          <p:nvPr>
            <p:ph type="title" orient="vert"/>
          </p:nvPr>
        </p:nvSpPr>
        <p:spPr>
          <a:xfrm>
            <a:off x="7213600" y="301625"/>
            <a:ext cx="2173288" cy="4805363"/>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2858DCE-8CFC-C6CC-C35B-173CACBD1C1A}"/>
              </a:ext>
            </a:extLst>
          </p:cNvPr>
          <p:cNvSpPr>
            <a:spLocks noGrp="1"/>
          </p:cNvSpPr>
          <p:nvPr>
            <p:ph type="body" orient="vert" idx="1"/>
          </p:nvPr>
        </p:nvSpPr>
        <p:spPr>
          <a:xfrm>
            <a:off x="693738" y="301625"/>
            <a:ext cx="6367462" cy="48053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90668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2AB7E0-5813-6F17-A9F3-9B6693AD03B7}"/>
              </a:ext>
            </a:extLst>
          </p:cNvPr>
          <p:cNvSpPr>
            <a:spLocks noGrp="1"/>
          </p:cNvSpPr>
          <p:nvPr>
            <p:ph type="title"/>
          </p:nvPr>
        </p:nvSpPr>
        <p:spPr>
          <a:xfrm>
            <a:off x="693738" y="301625"/>
            <a:ext cx="8693150" cy="10969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E5E42EBC-2488-FB0F-2357-69B6BD229989}"/>
              </a:ext>
            </a:extLst>
          </p:cNvPr>
          <p:cNvSpPr>
            <a:spLocks noGrp="1"/>
          </p:cNvSpPr>
          <p:nvPr>
            <p:ph idx="1"/>
          </p:nvPr>
        </p:nvSpPr>
        <p:spPr>
          <a:xfrm>
            <a:off x="693738" y="1509713"/>
            <a:ext cx="8693150" cy="359727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42850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E8380-4121-9E13-D7F7-8E3E51E5DBD9}"/>
              </a:ext>
            </a:extLst>
          </p:cNvPr>
          <p:cNvSpPr>
            <a:spLocks noGrp="1"/>
          </p:cNvSpPr>
          <p:nvPr>
            <p:ph type="title"/>
          </p:nvPr>
        </p:nvSpPr>
        <p:spPr>
          <a:xfrm>
            <a:off x="687388" y="1414463"/>
            <a:ext cx="8694737" cy="23574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57EF38E-5840-4FF4-6C7B-A849E3F35550}"/>
              </a:ext>
            </a:extLst>
          </p:cNvPr>
          <p:cNvSpPr>
            <a:spLocks noGrp="1"/>
          </p:cNvSpPr>
          <p:nvPr>
            <p:ph type="body" idx="1"/>
          </p:nvPr>
        </p:nvSpPr>
        <p:spPr>
          <a:xfrm>
            <a:off x="687388" y="3794125"/>
            <a:ext cx="8694737" cy="1241425"/>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2825041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C9154D-AF0C-05BC-B5FA-18638B7A1BD7}"/>
              </a:ext>
            </a:extLst>
          </p:cNvPr>
          <p:cNvSpPr>
            <a:spLocks noGrp="1"/>
          </p:cNvSpPr>
          <p:nvPr>
            <p:ph type="title"/>
          </p:nvPr>
        </p:nvSpPr>
        <p:spPr>
          <a:xfrm>
            <a:off x="693738" y="301625"/>
            <a:ext cx="8693150" cy="10969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3785C66F-F2AF-DBFF-00EE-0E2F746E8071}"/>
              </a:ext>
            </a:extLst>
          </p:cNvPr>
          <p:cNvSpPr>
            <a:spLocks noGrp="1"/>
          </p:cNvSpPr>
          <p:nvPr>
            <p:ph sz="half" idx="1"/>
          </p:nvPr>
        </p:nvSpPr>
        <p:spPr>
          <a:xfrm>
            <a:off x="693738" y="1509713"/>
            <a:ext cx="4270375" cy="359727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338F2D9-25AB-1A88-0148-743A184E5C22}"/>
              </a:ext>
            </a:extLst>
          </p:cNvPr>
          <p:cNvSpPr>
            <a:spLocks noGrp="1"/>
          </p:cNvSpPr>
          <p:nvPr>
            <p:ph sz="half" idx="2"/>
          </p:nvPr>
        </p:nvSpPr>
        <p:spPr>
          <a:xfrm>
            <a:off x="5116513" y="1509713"/>
            <a:ext cx="4270375" cy="359727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85092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5B042F-8ED2-1459-740F-95121D3820D8}"/>
              </a:ext>
            </a:extLst>
          </p:cNvPr>
          <p:cNvSpPr>
            <a:spLocks noGrp="1"/>
          </p:cNvSpPr>
          <p:nvPr>
            <p:ph type="title"/>
          </p:nvPr>
        </p:nvSpPr>
        <p:spPr>
          <a:xfrm>
            <a:off x="693738" y="301625"/>
            <a:ext cx="8694737" cy="10969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204D0544-38F0-6392-FC19-623EE0340CC3}"/>
              </a:ext>
            </a:extLst>
          </p:cNvPr>
          <p:cNvSpPr>
            <a:spLocks noGrp="1"/>
          </p:cNvSpPr>
          <p:nvPr>
            <p:ph type="body" idx="1"/>
          </p:nvPr>
        </p:nvSpPr>
        <p:spPr>
          <a:xfrm>
            <a:off x="693738" y="1390650"/>
            <a:ext cx="4265612" cy="68103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20DFEA4-D103-033B-121C-F38A362FA5D3}"/>
              </a:ext>
            </a:extLst>
          </p:cNvPr>
          <p:cNvSpPr>
            <a:spLocks noGrp="1"/>
          </p:cNvSpPr>
          <p:nvPr>
            <p:ph sz="half" idx="2"/>
          </p:nvPr>
        </p:nvSpPr>
        <p:spPr>
          <a:xfrm>
            <a:off x="693738" y="2071688"/>
            <a:ext cx="4265612" cy="304641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9066A58-0C24-F949-2A5D-16AC63013F37}"/>
              </a:ext>
            </a:extLst>
          </p:cNvPr>
          <p:cNvSpPr>
            <a:spLocks noGrp="1"/>
          </p:cNvSpPr>
          <p:nvPr>
            <p:ph type="body" sz="quarter" idx="3"/>
          </p:nvPr>
        </p:nvSpPr>
        <p:spPr>
          <a:xfrm>
            <a:off x="5103813" y="1390650"/>
            <a:ext cx="4284662" cy="68103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91C9A82-322F-8E0D-01B2-FB4BDD834EF0}"/>
              </a:ext>
            </a:extLst>
          </p:cNvPr>
          <p:cNvSpPr>
            <a:spLocks noGrp="1"/>
          </p:cNvSpPr>
          <p:nvPr>
            <p:ph sz="quarter" idx="4"/>
          </p:nvPr>
        </p:nvSpPr>
        <p:spPr>
          <a:xfrm>
            <a:off x="5103813" y="2071688"/>
            <a:ext cx="4284662" cy="304641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75889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EB14F-4293-94A4-78D5-582BF9419555}"/>
              </a:ext>
            </a:extLst>
          </p:cNvPr>
          <p:cNvSpPr>
            <a:spLocks noGrp="1"/>
          </p:cNvSpPr>
          <p:nvPr>
            <p:ph type="title"/>
          </p:nvPr>
        </p:nvSpPr>
        <p:spPr>
          <a:xfrm>
            <a:off x="693738" y="301625"/>
            <a:ext cx="8693150" cy="1096963"/>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2613437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28589241"/>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8CD83-6864-71F3-3723-450333880BD3}"/>
              </a:ext>
            </a:extLst>
          </p:cNvPr>
          <p:cNvSpPr>
            <a:spLocks noGrp="1"/>
          </p:cNvSpPr>
          <p:nvPr>
            <p:ph type="title"/>
          </p:nvPr>
        </p:nvSpPr>
        <p:spPr>
          <a:xfrm>
            <a:off x="693738" y="377825"/>
            <a:ext cx="3251200" cy="1323975"/>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25688D9-49DF-D639-6C74-65649DBF0C5D}"/>
              </a:ext>
            </a:extLst>
          </p:cNvPr>
          <p:cNvSpPr>
            <a:spLocks noGrp="1"/>
          </p:cNvSpPr>
          <p:nvPr>
            <p:ph idx="1"/>
          </p:nvPr>
        </p:nvSpPr>
        <p:spPr>
          <a:xfrm>
            <a:off x="4286250" y="815975"/>
            <a:ext cx="5102225" cy="403066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4BA4B3E-3444-C91B-4B4C-50B61177110C}"/>
              </a:ext>
            </a:extLst>
          </p:cNvPr>
          <p:cNvSpPr>
            <a:spLocks noGrp="1"/>
          </p:cNvSpPr>
          <p:nvPr>
            <p:ph type="body" sz="half" idx="2"/>
          </p:nvPr>
        </p:nvSpPr>
        <p:spPr>
          <a:xfrm>
            <a:off x="693738" y="1701800"/>
            <a:ext cx="3251200" cy="31511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1551268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4F8CD-22EF-C06A-8E1F-CED1985F455A}"/>
              </a:ext>
            </a:extLst>
          </p:cNvPr>
          <p:cNvSpPr>
            <a:spLocks noGrp="1"/>
          </p:cNvSpPr>
          <p:nvPr>
            <p:ph type="title"/>
          </p:nvPr>
        </p:nvSpPr>
        <p:spPr>
          <a:xfrm>
            <a:off x="693738" y="377825"/>
            <a:ext cx="3251200" cy="1323975"/>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CE364B8-D573-38D1-75E9-35A5DA7301A4}"/>
              </a:ext>
            </a:extLst>
          </p:cNvPr>
          <p:cNvSpPr>
            <a:spLocks noGrp="1"/>
          </p:cNvSpPr>
          <p:nvPr>
            <p:ph type="pic" idx="1"/>
          </p:nvPr>
        </p:nvSpPr>
        <p:spPr>
          <a:xfrm>
            <a:off x="4286250" y="815975"/>
            <a:ext cx="5102225" cy="4030663"/>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88CC363-55B5-77F8-0D10-78FB10A84A23}"/>
              </a:ext>
            </a:extLst>
          </p:cNvPr>
          <p:cNvSpPr>
            <a:spLocks noGrp="1"/>
          </p:cNvSpPr>
          <p:nvPr>
            <p:ph type="body" sz="half" idx="2"/>
          </p:nvPr>
        </p:nvSpPr>
        <p:spPr>
          <a:xfrm>
            <a:off x="693738" y="1701800"/>
            <a:ext cx="3251200" cy="31511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345669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comments" Target="../comments/commen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hyperlink" Target="https://www.britannica.com/"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4.jp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name="page1">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ABCA6-6357-C6FD-1712-B1DB1A02B1FF}"/>
              </a:ext>
            </a:extLst>
          </p:cNvPr>
          <p:cNvSpPr txBox="1">
            <a:spLocks noGrp="1"/>
          </p:cNvSpPr>
          <p:nvPr>
            <p:ph type="title" idx="4294967295"/>
          </p:nvPr>
        </p:nvSpPr>
        <p:spPr>
          <a:xfrm>
            <a:off x="0" y="1441450"/>
            <a:ext cx="6011863" cy="2474524"/>
          </a:xfrm>
          <a:prstGeom prst="rect">
            <a:avLst/>
          </a:prstGeom>
        </p:spPr>
        <p:txBody>
          <a:bodyPr vert="horz" wrap="square">
            <a:spAutoFit/>
          </a:bodyPr>
          <a:lstStyle/>
          <a:p>
            <a:pPr lvl="0" algn="ctr" rtl="0"/>
            <a:r>
              <a:rPr lang="en-US" sz="4800" b="1" dirty="0">
                <a:solidFill>
                  <a:srgbClr val="000000"/>
                </a:solidFill>
                <a:latin typeface="Times New Roman" panose="02020603050405020304" pitchFamily="18" charset="0"/>
                <a:cs typeface="Times New Roman" panose="02020603050405020304" pitchFamily="18" charset="0"/>
              </a:rPr>
              <a:t>Wellington</a:t>
            </a:r>
            <a:br>
              <a:rPr lang="en-US" sz="4800" b="1" dirty="0">
                <a:solidFill>
                  <a:srgbClr val="000000"/>
                </a:solidFill>
                <a:latin typeface="Times New Roman" panose="02020603050405020304" pitchFamily="18" charset="0"/>
                <a:cs typeface="Times New Roman" panose="02020603050405020304" pitchFamily="18" charset="0"/>
              </a:rPr>
            </a:br>
            <a:r>
              <a:rPr lang="en-US" sz="4800" b="1" dirty="0">
                <a:solidFill>
                  <a:srgbClr val="000000"/>
                </a:solidFill>
                <a:latin typeface="Times New Roman" panose="02020603050405020304" pitchFamily="18" charset="0"/>
                <a:cs typeface="Times New Roman" panose="02020603050405020304" pitchFamily="18" charset="0"/>
              </a:rPr>
              <a:t>Australia</a:t>
            </a:r>
            <a:br>
              <a:rPr lang="en-US" sz="4800" b="1" dirty="0">
                <a:solidFill>
                  <a:srgbClr val="000000"/>
                </a:solidFill>
                <a:latin typeface="Times New Roman" panose="02020603050405020304" pitchFamily="18" charset="0"/>
                <a:cs typeface="Times New Roman" panose="02020603050405020304" pitchFamily="18" charset="0"/>
              </a:rPr>
            </a:br>
            <a:r>
              <a:rPr lang="en-US" sz="2800" b="1" dirty="0">
                <a:solidFill>
                  <a:srgbClr val="000000"/>
                </a:solidFill>
                <a:latin typeface="Times New Roman" panose="02020603050405020304" pitchFamily="18" charset="0"/>
                <a:cs typeface="Times New Roman" panose="02020603050405020304" pitchFamily="18" charset="0"/>
              </a:rPr>
              <a:t>Presented by</a:t>
            </a:r>
            <a:br>
              <a:rPr lang="en-US" sz="4800" b="1" dirty="0">
                <a:solidFill>
                  <a:srgbClr val="000000"/>
                </a:solidFill>
                <a:latin typeface="Times New Roman" panose="02020603050405020304" pitchFamily="18" charset="0"/>
                <a:cs typeface="Times New Roman" panose="02020603050405020304" pitchFamily="18" charset="0"/>
              </a:rPr>
            </a:br>
            <a:r>
              <a:rPr lang="en-US" sz="4800" b="1" dirty="0">
                <a:solidFill>
                  <a:srgbClr val="000000"/>
                </a:solidFill>
                <a:latin typeface="Times New Roman" panose="02020603050405020304" pitchFamily="18" charset="0"/>
                <a:cs typeface="Times New Roman" panose="02020603050405020304" pitchFamily="18" charset="0"/>
              </a:rPr>
              <a:t>Marc Silver</a:t>
            </a:r>
          </a:p>
        </p:txBody>
      </p:sp>
      <p:pic>
        <p:nvPicPr>
          <p:cNvPr id="5" name="Picture 4" descr="A blue flag with red and white stars&#10;&#10;Description automatically generated">
            <a:extLst>
              <a:ext uri="{FF2B5EF4-FFF2-40B4-BE49-F238E27FC236}">
                <a16:creationId xmlns:a16="http://schemas.microsoft.com/office/drawing/2014/main" id="{3E319758-07C6-F9BC-20AE-15685C140C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40312" y="1104984"/>
            <a:ext cx="4666396" cy="291649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9E8292-F528-8FE7-7AE9-57386D86809C}"/>
              </a:ext>
            </a:extLst>
          </p:cNvPr>
          <p:cNvSpPr txBox="1">
            <a:spLocks noGrp="1"/>
          </p:cNvSpPr>
          <p:nvPr>
            <p:ph type="title" idx="4294967295"/>
          </p:nvPr>
        </p:nvSpPr>
        <p:spPr>
          <a:xfrm>
            <a:off x="-1" y="0"/>
            <a:ext cx="5653481" cy="5670550"/>
          </a:xfrm>
          <a:prstGeom prst="rect">
            <a:avLst/>
          </a:prstGeom>
        </p:spPr>
        <p:txBody>
          <a:bodyPr vert="horz" lIns="91440" tIns="45720" rIns="91440" bIns="45720" rtlCol="0" anchor="ctr">
            <a:normAutofit/>
          </a:bodyPr>
          <a:lstStyle/>
          <a:p>
            <a:pPr lvl="0" algn="ctr" rtl="0" hangingPunct="1">
              <a:lnSpc>
                <a:spcPct val="90000"/>
              </a:lnSpc>
              <a:spcBef>
                <a:spcPct val="0"/>
              </a:spcBef>
            </a:pPr>
            <a:r>
              <a:rPr lang="en-US" sz="4400" b="1" kern="1200" dirty="0">
                <a:solidFill>
                  <a:schemeClr val="tx1"/>
                </a:solidFill>
                <a:latin typeface="Times New Roman" panose="02020603050405020304" pitchFamily="18" charset="0"/>
                <a:ea typeface="+mj-ea"/>
                <a:cs typeface="Times New Roman" panose="02020603050405020304" pitchFamily="18" charset="0"/>
              </a:rPr>
              <a:t>Map of Wellington</a:t>
            </a:r>
          </a:p>
        </p:txBody>
      </p:sp>
      <p:sp>
        <p:nvSpPr>
          <p:cNvPr id="6" name="Slide Number Placeholder 3">
            <a:extLst>
              <a:ext uri="{FF2B5EF4-FFF2-40B4-BE49-F238E27FC236}">
                <a16:creationId xmlns:a16="http://schemas.microsoft.com/office/drawing/2014/main" id="{7A3DCADB-BED2-13CB-B883-0F2201B1E2CD}"/>
              </a:ext>
            </a:extLst>
          </p:cNvPr>
          <p:cNvSpPr>
            <a:spLocks noGrp="1"/>
          </p:cNvSpPr>
          <p:nvPr>
            <p:ph type="sldNum" sz="quarter" idx="4294967295"/>
          </p:nvPr>
        </p:nvSpPr>
        <p:spPr>
          <a:xfrm>
            <a:off x="7813675" y="5256213"/>
            <a:ext cx="2266950" cy="301625"/>
          </a:xfrm>
          <a:prstGeom prst="rect">
            <a:avLst/>
          </a:prstGeom>
        </p:spPr>
        <p:txBody>
          <a:bodyPr vert="horz" lIns="91440" tIns="45720" rIns="91440" bIns="45720" rtlCol="0" anchor="ctr">
            <a:normAutofit/>
          </a:bodyPr>
          <a:lstStyle/>
          <a:p>
            <a:pPr lvl="0" hangingPunct="1">
              <a:spcAft>
                <a:spcPts val="600"/>
              </a:spcAft>
            </a:pPr>
            <a:fld id="{2A6BFD85-4870-4D28-95E8-EB6D313F6BEA}" type="slidenum">
              <a:rPr lang="en-US" sz="800">
                <a:solidFill>
                  <a:schemeClr val="tx1">
                    <a:tint val="75000"/>
                  </a:schemeClr>
                </a:solidFill>
                <a:latin typeface="+mn-lt"/>
                <a:ea typeface="+mn-ea"/>
                <a:cs typeface="+mn-cs"/>
              </a:rPr>
              <a:pPr lvl="0" hangingPunct="1">
                <a:spcAft>
                  <a:spcPts val="600"/>
                </a:spcAft>
              </a:pPr>
              <a:t>10</a:t>
            </a:fld>
            <a:endParaRPr lang="en-US" sz="800">
              <a:solidFill>
                <a:schemeClr val="tx1">
                  <a:tint val="75000"/>
                </a:schemeClr>
              </a:solidFill>
              <a:latin typeface="+mn-lt"/>
              <a:ea typeface="+mn-ea"/>
              <a:cs typeface="+mn-cs"/>
            </a:endParaRPr>
          </a:p>
        </p:txBody>
      </p:sp>
    </p:spTree>
    <p:extLst>
      <p:ext uri="{BB962C8B-B14F-4D97-AF65-F5344CB8AC3E}">
        <p14:creationId xmlns:p14="http://schemas.microsoft.com/office/powerpoint/2010/main" val="37465803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3CE78-51F2-2DC0-F2C7-551B0CA1FE44}"/>
              </a:ext>
            </a:extLst>
          </p:cNvPr>
          <p:cNvSpPr txBox="1">
            <a:spLocks noGrp="1"/>
          </p:cNvSpPr>
          <p:nvPr>
            <p:ph type="title" idx="4294967295"/>
          </p:nvPr>
        </p:nvSpPr>
        <p:spPr>
          <a:xfrm>
            <a:off x="0" y="154868"/>
            <a:ext cx="4976813" cy="1200150"/>
          </a:xfrm>
          <a:prstGeom prst="rect">
            <a:avLst/>
          </a:prstGeom>
        </p:spPr>
        <p:txBody>
          <a:bodyPr vert="horz" lIns="91440" tIns="45720" rIns="91440" bIns="45720" rtlCol="0" anchor="ctr">
            <a:normAutofit/>
          </a:bodyPr>
          <a:lstStyle/>
          <a:p>
            <a:pPr algn="ctr" rtl="0" hangingPunct="1">
              <a:lnSpc>
                <a:spcPct val="90000"/>
              </a:lnSpc>
              <a:spcBef>
                <a:spcPct val="0"/>
              </a:spcBef>
            </a:pPr>
            <a:r>
              <a:rPr lang="en-US" sz="4400" b="1" dirty="0">
                <a:solidFill>
                  <a:schemeClr val="tx1"/>
                </a:solidFill>
                <a:latin typeface="+mj-lt"/>
                <a:ea typeface="+mj-ea"/>
                <a:cs typeface="+mj-cs"/>
              </a:rPr>
              <a:t>Wellington Buses</a:t>
            </a:r>
          </a:p>
        </p:txBody>
      </p:sp>
      <p:sp>
        <p:nvSpPr>
          <p:cNvPr id="7" name="Slide Number Placeholder 3">
            <a:extLst>
              <a:ext uri="{FF2B5EF4-FFF2-40B4-BE49-F238E27FC236}">
                <a16:creationId xmlns:a16="http://schemas.microsoft.com/office/drawing/2014/main" id="{719E0461-106C-B196-9081-B78A125B2BDE}"/>
              </a:ext>
            </a:extLst>
          </p:cNvPr>
          <p:cNvSpPr>
            <a:spLocks noGrp="1"/>
          </p:cNvSpPr>
          <p:nvPr>
            <p:ph type="sldNum" sz="quarter" idx="4294967295"/>
          </p:nvPr>
        </p:nvSpPr>
        <p:spPr>
          <a:xfrm>
            <a:off x="7813675" y="5256213"/>
            <a:ext cx="2266950" cy="301625"/>
          </a:xfrm>
          <a:prstGeom prst="rect">
            <a:avLst/>
          </a:prstGeom>
        </p:spPr>
        <p:txBody>
          <a:bodyPr vert="horz" lIns="91440" tIns="45720" rIns="91440" bIns="45720" rtlCol="0" anchor="ctr">
            <a:normAutofit/>
          </a:bodyPr>
          <a:lstStyle/>
          <a:p>
            <a:pPr hangingPunct="1">
              <a:spcAft>
                <a:spcPts val="600"/>
              </a:spcAft>
              <a:defRPr/>
            </a:pPr>
            <a:fld id="{66E7A9FB-6E43-417A-BC0C-ECC01730E3CF}" type="slidenum">
              <a:rPr lang="en-US" sz="1200">
                <a:latin typeface="Calibri" panose="020F0502020204030204"/>
                <a:ea typeface="+mn-ea"/>
                <a:cs typeface="+mn-cs"/>
              </a:rPr>
              <a:pPr hangingPunct="1">
                <a:spcAft>
                  <a:spcPts val="600"/>
                </a:spcAft>
                <a:defRPr/>
              </a:pPr>
              <a:t>11</a:t>
            </a:fld>
            <a:endParaRPr lang="en-US" sz="1200">
              <a:latin typeface="Calibri" panose="020F0502020204030204"/>
              <a:ea typeface="+mn-ea"/>
              <a:cs typeface="+mn-cs"/>
            </a:endParaRPr>
          </a:p>
        </p:txBody>
      </p:sp>
      <p:sp>
        <p:nvSpPr>
          <p:cNvPr id="5" name="TextBox 4">
            <a:extLst>
              <a:ext uri="{FF2B5EF4-FFF2-40B4-BE49-F238E27FC236}">
                <a16:creationId xmlns:a16="http://schemas.microsoft.com/office/drawing/2014/main" id="{BCAB9381-DB64-8C62-6EF9-F597D778464B}"/>
              </a:ext>
            </a:extLst>
          </p:cNvPr>
          <p:cNvSpPr txBox="1"/>
          <p:nvPr/>
        </p:nvSpPr>
        <p:spPr>
          <a:xfrm>
            <a:off x="168223" y="1233529"/>
            <a:ext cx="4977192" cy="4324309"/>
          </a:xfrm>
          <a:prstGeom prst="rect">
            <a:avLst/>
          </a:prstGeom>
        </p:spPr>
        <p:txBody>
          <a:bodyPr vert="horz" lIns="91440" tIns="45720" rIns="91440" bIns="45720" rtlCol="0">
            <a:noAutofit/>
          </a:bodyPr>
          <a:lstStyle/>
          <a:p>
            <a:pPr indent="-228600">
              <a:lnSpc>
                <a:spcPct val="90000"/>
              </a:lnSpc>
              <a:spcAft>
                <a:spcPts val="600"/>
              </a:spcAft>
              <a:buFont typeface="Arial" panose="020B0604020202020204" pitchFamily="34" charset="0"/>
              <a:buChar char="•"/>
            </a:pPr>
            <a:r>
              <a:rPr lang="en-US" sz="2200" dirty="0"/>
              <a:t>Wellington has one of the most comprehensive and user-friendly public transport Pay with cash in exact change.</a:t>
            </a:r>
          </a:p>
        </p:txBody>
      </p:sp>
      <p:pic>
        <p:nvPicPr>
          <p:cNvPr id="8" name="Picture 7" descr="A blue bus parked on the side of a road&#10;&#10;Description automatically generated">
            <a:extLst>
              <a:ext uri="{FF2B5EF4-FFF2-40B4-BE49-F238E27FC236}">
                <a16:creationId xmlns:a16="http://schemas.microsoft.com/office/drawing/2014/main" id="{820E71D6-238F-5F18-6A2F-5D7AD95571C3}"/>
              </a:ext>
            </a:extLst>
          </p:cNvPr>
          <p:cNvPicPr>
            <a:picLocks noChangeAspect="1"/>
          </p:cNvPicPr>
          <p:nvPr/>
        </p:nvPicPr>
        <p:blipFill rotWithShape="1">
          <a:blip r:embed="rId3">
            <a:extLst>
              <a:ext uri="{28A0092B-C50C-407E-A947-70E740481C1C}">
                <a14:useLocalDpi xmlns:a14="http://schemas.microsoft.com/office/drawing/2010/main" val="0"/>
              </a:ext>
            </a:extLst>
          </a:blip>
          <a:srcRect l="25929" r="28427" b="2"/>
          <a:stretch/>
        </p:blipFill>
        <p:spPr>
          <a:xfrm>
            <a:off x="5150457" y="10"/>
            <a:ext cx="4930168" cy="567054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page9">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7" name="Slide Number Placeholder 3">
            <a:extLst>
              <a:ext uri="{FF2B5EF4-FFF2-40B4-BE49-F238E27FC236}">
                <a16:creationId xmlns:a16="http://schemas.microsoft.com/office/drawing/2014/main" id="{57A473E6-8676-21B9-4DF8-4248449E9FCF}"/>
              </a:ext>
            </a:extLst>
          </p:cNvPr>
          <p:cNvSpPr>
            <a:spLocks noGrp="1"/>
          </p:cNvSpPr>
          <p:nvPr>
            <p:ph type="sldNum" sz="quarter" idx="4294967295"/>
          </p:nvPr>
        </p:nvSpPr>
        <p:spPr>
          <a:xfrm>
            <a:off x="7740650" y="5219700"/>
            <a:ext cx="2339975" cy="360363"/>
          </a:xfrm>
          <a:prstGeom prst="rect">
            <a:avLst/>
          </a:prstGeom>
        </p:spPr>
        <p:txBody>
          <a:bodyPr/>
          <a:lstStyle/>
          <a:p>
            <a:pPr lvl="0"/>
            <a:fld id="{E4969A48-D42D-46A9-B6C4-1B83C0ED4970}" type="slidenum">
              <a:rPr/>
              <a:t>12</a:t>
            </a:fld>
            <a:endParaRPr lang="en-US"/>
          </a:p>
        </p:txBody>
      </p:sp>
      <p:sp>
        <p:nvSpPr>
          <p:cNvPr id="2" name="Title 1">
            <a:extLst>
              <a:ext uri="{FF2B5EF4-FFF2-40B4-BE49-F238E27FC236}">
                <a16:creationId xmlns:a16="http://schemas.microsoft.com/office/drawing/2014/main" id="{E94D515D-D470-365A-694F-95394ECA5B49}"/>
              </a:ext>
            </a:extLst>
          </p:cNvPr>
          <p:cNvSpPr txBox="1">
            <a:spLocks noGrp="1"/>
          </p:cNvSpPr>
          <p:nvPr>
            <p:ph type="title" idx="4294967295"/>
          </p:nvPr>
        </p:nvSpPr>
        <p:spPr>
          <a:xfrm>
            <a:off x="-1" y="174625"/>
            <a:ext cx="10080625" cy="569913"/>
          </a:xfrm>
          <a:prstGeom prst="rect">
            <a:avLst/>
          </a:prstGeom>
        </p:spPr>
        <p:txBody>
          <a:bodyPr vert="horz"/>
          <a:lstStyle/>
          <a:p>
            <a:pPr algn="ctr" rtl="0"/>
            <a:r>
              <a:rPr lang="en-US" sz="4000" b="1" dirty="0">
                <a:solidFill>
                  <a:schemeClr val="tx1"/>
                </a:solidFill>
                <a:latin typeface="+mj-lt"/>
                <a:ea typeface="+mj-ea"/>
                <a:cs typeface="+mj-cs"/>
              </a:rPr>
              <a:t>Wellington Taxis</a:t>
            </a:r>
            <a:endParaRPr lang="en-US" sz="4000" b="1" i="0" u="none" strike="noStrike" kern="1200" dirty="0">
              <a:ln>
                <a:noFill/>
              </a:ln>
              <a:solidFill>
                <a:schemeClr val="tx1"/>
              </a:solidFill>
              <a:latin typeface="Times New Roman" panose="02020603050405020304" pitchFamily="18" charset="0"/>
              <a:ea typeface="Lucida Sans Unicode" pitchFamily="2"/>
              <a:cs typeface="Times New Roman" panose="02020603050405020304" pitchFamily="18" charset="0"/>
            </a:endParaRPr>
          </a:p>
        </p:txBody>
      </p:sp>
      <p:sp>
        <p:nvSpPr>
          <p:cNvPr id="8" name="Rectangle 2">
            <a:extLst>
              <a:ext uri="{FF2B5EF4-FFF2-40B4-BE49-F238E27FC236}">
                <a16:creationId xmlns:a16="http://schemas.microsoft.com/office/drawing/2014/main" id="{C1D08D37-5197-C72C-70C8-936D36C4D65C}"/>
              </a:ext>
            </a:extLst>
          </p:cNvPr>
          <p:cNvSpPr>
            <a:spLocks noChangeArrowheads="1"/>
          </p:cNvSpPr>
          <p:nvPr/>
        </p:nvSpPr>
        <p:spPr bwMode="auto">
          <a:xfrm>
            <a:off x="5157483" y="1369483"/>
            <a:ext cx="4753459" cy="2462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p>
            <a:pPr marL="342900" indent="-342900">
              <a:buFont typeface="Arial" panose="020B0604020202020204" pitchFamily="34" charset="0"/>
              <a:buChar char="•"/>
            </a:pPr>
            <a:r>
              <a:rPr lang="en-US" sz="2200" dirty="0"/>
              <a:t>Standard taxis provide a safe and reliable way to explore the city or for transport between the cruise port and various attractions.</a:t>
            </a:r>
          </a:p>
          <a:p>
            <a:pPr marL="342900" indent="-342900">
              <a:buFont typeface="Arial" panose="020B0604020202020204" pitchFamily="34" charset="0"/>
              <a:buChar char="•"/>
            </a:pPr>
            <a:r>
              <a:rPr lang="en-US" sz="2200"/>
              <a:t>Like </a:t>
            </a:r>
            <a:r>
              <a:rPr lang="en-US" sz="2200" dirty="0"/>
              <a:t>taxis in most locations the cost is significantly more expensive than other modes of transport.</a:t>
            </a:r>
          </a:p>
        </p:txBody>
      </p:sp>
      <p:pic>
        <p:nvPicPr>
          <p:cNvPr id="4" name="Picture 3" descr="A silver car with a light on top&#10;&#10;Description automatically generated">
            <a:extLst>
              <a:ext uri="{FF2B5EF4-FFF2-40B4-BE49-F238E27FC236}">
                <a16:creationId xmlns:a16="http://schemas.microsoft.com/office/drawing/2014/main" id="{D5ADA4C9-BE2B-0F11-8382-6B2F3F94CD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9683" y="1295314"/>
            <a:ext cx="4987803" cy="3325202"/>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page10">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7C52EECA-73CC-7765-CF3E-0789A96E1804}"/>
              </a:ext>
            </a:extLst>
          </p:cNvPr>
          <p:cNvSpPr>
            <a:spLocks noGrp="1"/>
          </p:cNvSpPr>
          <p:nvPr>
            <p:ph type="sldNum" sz="quarter" idx="4294967295"/>
          </p:nvPr>
        </p:nvSpPr>
        <p:spPr>
          <a:xfrm>
            <a:off x="7740650" y="5219700"/>
            <a:ext cx="2339975" cy="360363"/>
          </a:xfrm>
          <a:prstGeom prst="rect">
            <a:avLst/>
          </a:prstGeom>
        </p:spPr>
        <p:txBody>
          <a:bodyPr/>
          <a:lstStyle/>
          <a:p>
            <a:pPr lvl="0"/>
            <a:fld id="{06F87E9A-0C7A-408B-83BF-C200F674FBCC}" type="slidenum">
              <a:rPr/>
              <a:t>13</a:t>
            </a:fld>
            <a:endParaRPr lang="en-US"/>
          </a:p>
        </p:txBody>
      </p:sp>
      <p:sp>
        <p:nvSpPr>
          <p:cNvPr id="2" name="Title 1">
            <a:extLst>
              <a:ext uri="{FF2B5EF4-FFF2-40B4-BE49-F238E27FC236}">
                <a16:creationId xmlns:a16="http://schemas.microsoft.com/office/drawing/2014/main" id="{4BD6F6BF-184F-A7A2-A13B-66EE9C18B79B}"/>
              </a:ext>
            </a:extLst>
          </p:cNvPr>
          <p:cNvSpPr txBox="1">
            <a:spLocks noGrp="1"/>
          </p:cNvSpPr>
          <p:nvPr>
            <p:ph type="title" idx="4294967295"/>
          </p:nvPr>
        </p:nvSpPr>
        <p:spPr>
          <a:xfrm>
            <a:off x="0" y="266142"/>
            <a:ext cx="10080625" cy="1013130"/>
          </a:xfrm>
          <a:prstGeom prst="rect">
            <a:avLst/>
          </a:prstGeom>
        </p:spPr>
        <p:txBody>
          <a:bodyPr vert="horz"/>
          <a:lstStyle/>
          <a:p>
            <a:pPr algn="ctr"/>
            <a:r>
              <a:rPr lang="en-US" sz="4400" b="1" dirty="0">
                <a:solidFill>
                  <a:schemeClr val="tx1"/>
                </a:solidFill>
              </a:rPr>
              <a:t>Wellington Walking Tour</a:t>
            </a:r>
            <a:br>
              <a:rPr lang="en-US" sz="4000" dirty="0">
                <a:solidFill>
                  <a:schemeClr val="tx1"/>
                </a:solidFill>
                <a:latin typeface="Times New Roman" panose="02020603050405020304" pitchFamily="18" charset="0"/>
                <a:cs typeface="Times New Roman" panose="02020603050405020304" pitchFamily="18" charset="0"/>
              </a:rPr>
            </a:br>
            <a:endParaRPr lang="en-US" sz="4000" b="1" dirty="0">
              <a:solidFill>
                <a:srgbClr val="000000"/>
              </a:solidFill>
              <a:latin typeface="Alef" pitchFamily="18"/>
              <a:cs typeface="Alef" pitchFamily="2"/>
            </a:endParaRPr>
          </a:p>
        </p:txBody>
      </p:sp>
      <p:sp>
        <p:nvSpPr>
          <p:cNvPr id="7" name="TextBox 6">
            <a:extLst>
              <a:ext uri="{FF2B5EF4-FFF2-40B4-BE49-F238E27FC236}">
                <a16:creationId xmlns:a16="http://schemas.microsoft.com/office/drawing/2014/main" id="{A99F0288-1B4D-A51A-35D6-AA90A5FC1ECE}"/>
              </a:ext>
            </a:extLst>
          </p:cNvPr>
          <p:cNvSpPr txBox="1"/>
          <p:nvPr/>
        </p:nvSpPr>
        <p:spPr>
          <a:xfrm>
            <a:off x="193253" y="1143377"/>
            <a:ext cx="3280527" cy="4154984"/>
          </a:xfrm>
          <a:prstGeom prst="rect">
            <a:avLst/>
          </a:prstGeom>
          <a:noFill/>
        </p:spPr>
        <p:txBody>
          <a:bodyPr wrap="square">
            <a:spAutoFit/>
          </a:bodyPr>
          <a:lstStyle/>
          <a:p>
            <a:r>
              <a:rPr lang="en-US" sz="2400" dirty="0"/>
              <a:t>Take a Wellington walking tour of the interesting points and historic buildings in the capital city of Wellington. </a:t>
            </a:r>
          </a:p>
          <a:p>
            <a:endParaRPr lang="en-US" sz="2400" dirty="0"/>
          </a:p>
          <a:p>
            <a:endParaRPr lang="en-US" sz="2400" dirty="0"/>
          </a:p>
          <a:p>
            <a:endParaRPr lang="en-US" sz="2400" dirty="0"/>
          </a:p>
          <a:p>
            <a:r>
              <a:rPr lang="en-US" sz="2400" dirty="0"/>
              <a:t>Places You Will See in Wellington:</a:t>
            </a:r>
            <a:endParaRPr lang="en-US" sz="2400"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F0A59FBE-21CE-06A1-01B6-0A12A001B860}"/>
              </a:ext>
            </a:extLst>
          </p:cNvPr>
          <p:cNvSpPr txBox="1"/>
          <p:nvPr/>
        </p:nvSpPr>
        <p:spPr>
          <a:xfrm>
            <a:off x="3337091" y="3629906"/>
            <a:ext cx="3704733" cy="1754326"/>
          </a:xfrm>
          <a:prstGeom prst="rect">
            <a:avLst/>
          </a:prstGeom>
          <a:noFill/>
        </p:spPr>
        <p:txBody>
          <a:bodyPr wrap="square">
            <a:spAutoFit/>
          </a:bodyPr>
          <a:lstStyle/>
          <a:p>
            <a:endParaRPr lang="en-US" sz="1800" dirty="0"/>
          </a:p>
          <a:p>
            <a:pPr>
              <a:buFont typeface="Arial" panose="020B0604020202020204" pitchFamily="34" charset="0"/>
              <a:buChar char="•"/>
            </a:pPr>
            <a:r>
              <a:rPr lang="en-US" sz="2400" dirty="0"/>
              <a:t>St. Mary's Church</a:t>
            </a:r>
          </a:p>
          <a:p>
            <a:pPr>
              <a:buFont typeface="Arial" panose="020B0604020202020204" pitchFamily="34" charset="0"/>
              <a:buChar char="•"/>
            </a:pPr>
            <a:r>
              <a:rPr lang="en-US" sz="2400" dirty="0"/>
              <a:t>The Jewish Synagogue</a:t>
            </a:r>
          </a:p>
          <a:p>
            <a:pPr>
              <a:buFont typeface="Arial" panose="020B0604020202020204" pitchFamily="34" charset="0"/>
              <a:buChar char="•"/>
            </a:pPr>
            <a:r>
              <a:rPr lang="en-US" sz="2400" dirty="0"/>
              <a:t>St. Michael's Cathedral</a:t>
            </a:r>
          </a:p>
          <a:p>
            <a:endParaRPr lang="en-US" sz="1800" dirty="0">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A0739724-36C6-ADA2-7673-266F68740FA7}"/>
              </a:ext>
            </a:extLst>
          </p:cNvPr>
          <p:cNvSpPr txBox="1"/>
          <p:nvPr/>
        </p:nvSpPr>
        <p:spPr>
          <a:xfrm>
            <a:off x="6890995" y="3916331"/>
            <a:ext cx="3054285" cy="1200329"/>
          </a:xfrm>
          <a:prstGeom prst="rect">
            <a:avLst/>
          </a:prstGeom>
          <a:noFill/>
        </p:spPr>
        <p:txBody>
          <a:bodyPr wrap="square">
            <a:spAutoFit/>
          </a:bodyPr>
          <a:lstStyle/>
          <a:p>
            <a:pPr>
              <a:buFont typeface="Arial" panose="020B0604020202020204" pitchFamily="34" charset="0"/>
              <a:buChar char="•"/>
            </a:pPr>
            <a:r>
              <a:rPr lang="en-US" sz="2400" dirty="0"/>
              <a:t>Queen's Park</a:t>
            </a:r>
          </a:p>
          <a:p>
            <a:pPr>
              <a:buFont typeface="Arial" panose="020B0604020202020204" pitchFamily="34" charset="0"/>
              <a:buChar char="•"/>
            </a:pPr>
            <a:r>
              <a:rPr lang="en-US" sz="2400" dirty="0"/>
              <a:t>Heroes Square</a:t>
            </a:r>
          </a:p>
          <a:p>
            <a:pPr>
              <a:buFont typeface="Arial" panose="020B0604020202020204" pitchFamily="34" charset="0"/>
              <a:buChar char="•"/>
            </a:pPr>
            <a:r>
              <a:rPr lang="en-US" sz="2400" dirty="0"/>
              <a:t>Parliament Buildings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C37306B-320D-8EFA-FCD0-4DD3922C827C}"/>
              </a:ext>
            </a:extLst>
          </p:cNvPr>
          <p:cNvSpPr txBox="1"/>
          <p:nvPr/>
        </p:nvSpPr>
        <p:spPr>
          <a:xfrm>
            <a:off x="5057319" y="301905"/>
            <a:ext cx="4933348" cy="567340"/>
          </a:xfrm>
          <a:prstGeom prst="rect">
            <a:avLst/>
          </a:prstGeom>
        </p:spPr>
        <p:txBody>
          <a:bodyPr vert="horz" lIns="91440" tIns="45720" rIns="91440" bIns="45720" rtlCol="0" anchor="ctr">
            <a:normAutofit fontScale="92500" lnSpcReduction="20000"/>
          </a:bodyPr>
          <a:lstStyle/>
          <a:p>
            <a:pPr algn="ctr">
              <a:lnSpc>
                <a:spcPct val="90000"/>
              </a:lnSpc>
              <a:spcBef>
                <a:spcPct val="0"/>
              </a:spcBef>
              <a:spcAft>
                <a:spcPts val="600"/>
              </a:spcAft>
            </a:pPr>
            <a:r>
              <a:rPr lang="en-US" sz="4400" b="1" dirty="0">
                <a:latin typeface="+mj-lt"/>
                <a:ea typeface="+mj-ea"/>
                <a:cs typeface="+mj-cs"/>
              </a:rPr>
              <a:t>Church</a:t>
            </a:r>
          </a:p>
        </p:txBody>
      </p:sp>
      <p:sp>
        <p:nvSpPr>
          <p:cNvPr id="5" name="TextBox 4">
            <a:extLst>
              <a:ext uri="{FF2B5EF4-FFF2-40B4-BE49-F238E27FC236}">
                <a16:creationId xmlns:a16="http://schemas.microsoft.com/office/drawing/2014/main" id="{1AF5FB54-0725-AC46-7FCB-E9CDB56C3059}"/>
              </a:ext>
            </a:extLst>
          </p:cNvPr>
          <p:cNvSpPr txBox="1"/>
          <p:nvPr/>
        </p:nvSpPr>
        <p:spPr>
          <a:xfrm>
            <a:off x="5040312" y="985040"/>
            <a:ext cx="4950355" cy="4685509"/>
          </a:xfrm>
          <a:prstGeom prst="rect">
            <a:avLst/>
          </a:prstGeom>
        </p:spPr>
        <p:txBody>
          <a:bodyPr vert="horz" lIns="91440" tIns="45720" rIns="91440" bIns="45720" rtlCol="0">
            <a:noAutofit/>
          </a:bodyPr>
          <a:lstStyle/>
          <a:p>
            <a:pPr indent="-228600">
              <a:lnSpc>
                <a:spcPct val="90000"/>
              </a:lnSpc>
              <a:spcAft>
                <a:spcPts val="600"/>
              </a:spcAft>
              <a:buFont typeface="Arial" panose="020B0604020202020204" pitchFamily="34" charset="0"/>
              <a:buChar char="•"/>
            </a:pPr>
            <a:r>
              <a:rPr lang="en-US" sz="2000" dirty="0"/>
              <a:t>Church</a:t>
            </a:r>
          </a:p>
        </p:txBody>
      </p:sp>
    </p:spTree>
    <p:extLst>
      <p:ext uri="{BB962C8B-B14F-4D97-AF65-F5344CB8AC3E}">
        <p14:creationId xmlns:p14="http://schemas.microsoft.com/office/powerpoint/2010/main" val="21968854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1C190-B2D7-4A74-E220-B0D8CD179BB7}"/>
              </a:ext>
            </a:extLst>
          </p:cNvPr>
          <p:cNvSpPr txBox="1">
            <a:spLocks noGrp="1"/>
          </p:cNvSpPr>
          <p:nvPr>
            <p:ph type="title" idx="4294967295"/>
          </p:nvPr>
        </p:nvSpPr>
        <p:spPr>
          <a:xfrm>
            <a:off x="0" y="301626"/>
            <a:ext cx="5150457" cy="1007886"/>
          </a:xfrm>
          <a:prstGeom prst="rect">
            <a:avLst/>
          </a:prstGeom>
        </p:spPr>
        <p:txBody>
          <a:bodyPr vert="horz" lIns="91440" tIns="45720" rIns="91440" bIns="45720" rtlCol="0" anchor="ctr">
            <a:normAutofit/>
          </a:bodyPr>
          <a:lstStyle/>
          <a:p>
            <a:pPr algn="ctr" rtl="0" hangingPunct="1">
              <a:lnSpc>
                <a:spcPct val="90000"/>
              </a:lnSpc>
              <a:spcBef>
                <a:spcPct val="0"/>
              </a:spcBef>
            </a:pPr>
            <a:r>
              <a:rPr lang="en-US" sz="4400" b="1" dirty="0">
                <a:solidFill>
                  <a:schemeClr val="tx1"/>
                </a:solidFill>
                <a:latin typeface="+mj-lt"/>
                <a:ea typeface="+mj-ea"/>
                <a:cs typeface="+mj-cs"/>
              </a:rPr>
              <a:t>The</a:t>
            </a:r>
          </a:p>
        </p:txBody>
      </p:sp>
      <p:sp>
        <p:nvSpPr>
          <p:cNvPr id="7" name="Slide Number Placeholder 3">
            <a:extLst>
              <a:ext uri="{FF2B5EF4-FFF2-40B4-BE49-F238E27FC236}">
                <a16:creationId xmlns:a16="http://schemas.microsoft.com/office/drawing/2014/main" id="{16B026F2-9D98-26F4-E377-DAB4846000D5}"/>
              </a:ext>
            </a:extLst>
          </p:cNvPr>
          <p:cNvSpPr>
            <a:spLocks noGrp="1"/>
          </p:cNvSpPr>
          <p:nvPr>
            <p:ph type="sldNum" sz="quarter" idx="4294967295"/>
          </p:nvPr>
        </p:nvSpPr>
        <p:spPr>
          <a:xfrm>
            <a:off x="7813675" y="5256213"/>
            <a:ext cx="2266950" cy="301625"/>
          </a:xfrm>
          <a:prstGeom prst="rect">
            <a:avLst/>
          </a:prstGeom>
        </p:spPr>
        <p:txBody>
          <a:bodyPr vert="horz" lIns="91440" tIns="45720" rIns="91440" bIns="45720" rtlCol="0" anchor="ctr">
            <a:normAutofit/>
          </a:bodyPr>
          <a:lstStyle/>
          <a:p>
            <a:pPr hangingPunct="1">
              <a:spcAft>
                <a:spcPts val="600"/>
              </a:spcAft>
              <a:defRPr/>
            </a:pPr>
            <a:fld id="{208CE974-47AF-47AF-99E9-12A62538A846}" type="slidenum">
              <a:rPr lang="en-US" sz="1200">
                <a:latin typeface="Calibri" panose="020F0502020204030204"/>
                <a:ea typeface="+mn-ea"/>
                <a:cs typeface="+mn-cs"/>
              </a:rPr>
              <a:pPr hangingPunct="1">
                <a:spcAft>
                  <a:spcPts val="600"/>
                </a:spcAft>
                <a:defRPr/>
              </a:pPr>
              <a:t>15</a:t>
            </a:fld>
            <a:endParaRPr lang="en-US" sz="1200">
              <a:latin typeface="Calibri" panose="020F0502020204030204"/>
              <a:ea typeface="+mn-ea"/>
              <a:cs typeface="+mn-cs"/>
            </a:endParaRPr>
          </a:p>
        </p:txBody>
      </p:sp>
      <p:sp>
        <p:nvSpPr>
          <p:cNvPr id="4" name="TextBox 3">
            <a:extLst>
              <a:ext uri="{FF2B5EF4-FFF2-40B4-BE49-F238E27FC236}">
                <a16:creationId xmlns:a16="http://schemas.microsoft.com/office/drawing/2014/main" id="{8FFDB5B2-111A-07DF-81E6-5575667F2D53}"/>
              </a:ext>
            </a:extLst>
          </p:cNvPr>
          <p:cNvSpPr txBox="1"/>
          <p:nvPr/>
        </p:nvSpPr>
        <p:spPr>
          <a:xfrm>
            <a:off x="214490" y="1174044"/>
            <a:ext cx="4930168" cy="4278489"/>
          </a:xfrm>
          <a:prstGeom prst="rect">
            <a:avLst/>
          </a:prstGeom>
        </p:spPr>
        <p:txBody>
          <a:bodyPr vert="horz" lIns="91440" tIns="45720" rIns="91440" bIns="45720" rtlCol="0">
            <a:normAutofit/>
          </a:bodyPr>
          <a:lstStyle/>
          <a:p>
            <a:pPr indent="-228600">
              <a:lnSpc>
                <a:spcPct val="110000"/>
              </a:lnSpc>
              <a:spcAft>
                <a:spcPts val="600"/>
              </a:spcAft>
              <a:buFont typeface="Arial" panose="020B0604020202020204" pitchFamily="34" charset="0"/>
              <a:buChar char="•"/>
            </a:pPr>
            <a:r>
              <a:rPr lang="en-US" sz="2200" b="1" dirty="0"/>
              <a:t>The tours are guided by a volunteer Docent from the community.</a:t>
            </a:r>
          </a:p>
          <a:p>
            <a:pPr marL="0" marR="0" lvl="0" indent="-228600" fontAlgn="base">
              <a:lnSpc>
                <a:spcPct val="110000"/>
              </a:lnSpc>
              <a:spcBef>
                <a:spcPct val="0"/>
              </a:spcBef>
              <a:spcAft>
                <a:spcPts val="600"/>
              </a:spcAft>
              <a:buClrTx/>
              <a:buSzTx/>
              <a:buFont typeface="Arial" panose="020B0604020202020204" pitchFamily="34" charset="0"/>
              <a:buChar char="•"/>
              <a:tabLst/>
            </a:pPr>
            <a:r>
              <a:rPr kumimoji="0" lang="en-US" altLang="en-US" sz="2200" b="1" i="0" u="none" strike="noStrike" cap="none" normalizeH="0" baseline="0" dirty="0">
                <a:ln>
                  <a:noFill/>
                </a:ln>
                <a:effectLst/>
              </a:rPr>
              <a:t>ADULTS: $12.50 USD / $25.00 BBD</a:t>
            </a:r>
            <a:endParaRPr kumimoji="0" lang="en-US" altLang="en-US" sz="2200" b="0" i="0" u="none" strike="noStrike" cap="none" normalizeH="0" baseline="0" dirty="0">
              <a:ln>
                <a:noFill/>
              </a:ln>
              <a:effectLst/>
            </a:endParaRPr>
          </a:p>
          <a:p>
            <a:pPr marL="0" marR="0" lvl="0" indent="-228600" fontAlgn="base">
              <a:lnSpc>
                <a:spcPct val="110000"/>
              </a:lnSpc>
              <a:spcBef>
                <a:spcPct val="0"/>
              </a:spcBef>
              <a:spcAft>
                <a:spcPts val="600"/>
              </a:spcAft>
              <a:buClrTx/>
              <a:buSzTx/>
              <a:buFont typeface="Arial" panose="020B0604020202020204" pitchFamily="34" charset="0"/>
              <a:buChar char="•"/>
              <a:tabLst/>
            </a:pPr>
            <a:r>
              <a:rPr kumimoji="0" lang="en-US" altLang="en-US" sz="2200" b="1" i="0" u="none" strike="noStrike" cap="none" normalizeH="0" baseline="0" dirty="0">
                <a:ln>
                  <a:noFill/>
                </a:ln>
                <a:effectLst/>
              </a:rPr>
              <a:t>CHILDREN 5 -12: $6.25 USD / $12.50 BBD</a:t>
            </a:r>
            <a:endParaRPr kumimoji="0" lang="en-US" altLang="en-US" sz="2200" b="0" i="0" u="none" strike="noStrike" cap="none" normalizeH="0" baseline="0" dirty="0">
              <a:ln>
                <a:noFill/>
              </a:ln>
              <a:effectLst/>
            </a:endParaRPr>
          </a:p>
          <a:p>
            <a:pPr marL="0" marR="0" lvl="0" indent="-228600" fontAlgn="base">
              <a:lnSpc>
                <a:spcPct val="110000"/>
              </a:lnSpc>
              <a:spcBef>
                <a:spcPct val="0"/>
              </a:spcBef>
              <a:spcAft>
                <a:spcPts val="600"/>
              </a:spcAft>
              <a:buClrTx/>
              <a:buSzTx/>
              <a:buFont typeface="Arial" panose="020B0604020202020204" pitchFamily="34" charset="0"/>
              <a:buChar char="•"/>
              <a:tabLst/>
            </a:pPr>
            <a:r>
              <a:rPr kumimoji="0" lang="en-US" altLang="en-US" sz="2200" b="1" i="0" u="none" strike="noStrike" cap="none" normalizeH="0" baseline="0" dirty="0">
                <a:ln>
                  <a:noFill/>
                </a:ln>
                <a:effectLst/>
              </a:rPr>
              <a:t>CHILDREN UNDER 5 - FREE</a:t>
            </a:r>
            <a:r>
              <a:rPr kumimoji="0" lang="en-US" altLang="en-US" sz="2200" b="0" i="0" u="none" strike="noStrike" cap="none" normalizeH="0" baseline="0" dirty="0">
                <a:ln>
                  <a:noFill/>
                </a:ln>
                <a:effectLst/>
              </a:rPr>
              <a:t> </a:t>
            </a:r>
          </a:p>
          <a:p>
            <a:pPr indent="-228600">
              <a:lnSpc>
                <a:spcPct val="90000"/>
              </a:lnSpc>
              <a:spcAft>
                <a:spcPts val="600"/>
              </a:spcAft>
              <a:buFont typeface="Arial" panose="020B0604020202020204" pitchFamily="34" charset="0"/>
              <a:buChar char="•"/>
            </a:pPr>
            <a:endParaRPr lang="en-US" sz="1500" b="1" dirty="0"/>
          </a:p>
          <a:p>
            <a:pPr indent="-228600">
              <a:lnSpc>
                <a:spcPct val="90000"/>
              </a:lnSpc>
              <a:spcAft>
                <a:spcPts val="600"/>
              </a:spcAft>
              <a:buFont typeface="Arial" panose="020B0604020202020204" pitchFamily="34" charset="0"/>
              <a:buChar char="•"/>
            </a:pPr>
            <a:endParaRPr lang="en-US" sz="15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1C190-B2D7-4A74-E220-B0D8CD179BB7}"/>
              </a:ext>
            </a:extLst>
          </p:cNvPr>
          <p:cNvSpPr txBox="1">
            <a:spLocks noGrp="1"/>
          </p:cNvSpPr>
          <p:nvPr>
            <p:ph type="title" idx="4294967295"/>
          </p:nvPr>
        </p:nvSpPr>
        <p:spPr>
          <a:xfrm>
            <a:off x="5040292" y="112712"/>
            <a:ext cx="5040313" cy="1142118"/>
          </a:xfrm>
          <a:prstGeom prst="rect">
            <a:avLst/>
          </a:prstGeom>
        </p:spPr>
        <p:txBody>
          <a:bodyPr vert="horz" lIns="91440" tIns="45720" rIns="91440" bIns="45720" rtlCol="0" anchor="ctr">
            <a:normAutofit/>
          </a:bodyPr>
          <a:lstStyle/>
          <a:p>
            <a:pPr algn="ctr" rtl="0" hangingPunct="1">
              <a:lnSpc>
                <a:spcPct val="90000"/>
              </a:lnSpc>
              <a:spcBef>
                <a:spcPct val="0"/>
              </a:spcBef>
            </a:pPr>
            <a:r>
              <a:rPr lang="en-US" b="1" dirty="0">
                <a:solidFill>
                  <a:schemeClr val="tx1"/>
                </a:solidFill>
                <a:latin typeface="+mj-lt"/>
                <a:ea typeface="+mj-ea"/>
                <a:cs typeface="+mj-cs"/>
              </a:rPr>
              <a:t>St. Cathedral</a:t>
            </a:r>
          </a:p>
        </p:txBody>
      </p:sp>
      <p:sp>
        <p:nvSpPr>
          <p:cNvPr id="6" name="TextBox 5">
            <a:extLst>
              <a:ext uri="{FF2B5EF4-FFF2-40B4-BE49-F238E27FC236}">
                <a16:creationId xmlns:a16="http://schemas.microsoft.com/office/drawing/2014/main" id="{48767DE4-A04E-315D-87FC-D30A1881346D}"/>
              </a:ext>
            </a:extLst>
          </p:cNvPr>
          <p:cNvSpPr txBox="1"/>
          <p:nvPr/>
        </p:nvSpPr>
        <p:spPr>
          <a:xfrm>
            <a:off x="5159022" y="1016000"/>
            <a:ext cx="4831645" cy="4143621"/>
          </a:xfrm>
          <a:prstGeom prst="rect">
            <a:avLst/>
          </a:prstGeom>
        </p:spPr>
        <p:txBody>
          <a:bodyPr vert="horz" lIns="91440" tIns="45720" rIns="91440" bIns="45720" rtlCol="0" anchor="t">
            <a:noAutofit/>
          </a:bodyPr>
          <a:lstStyle/>
          <a:p>
            <a:pPr indent="-228600">
              <a:lnSpc>
                <a:spcPct val="90000"/>
              </a:lnSpc>
              <a:spcAft>
                <a:spcPts val="600"/>
              </a:spcAft>
              <a:buFont typeface="Arial" panose="020B0604020202020204" pitchFamily="34" charset="0"/>
              <a:buChar char="•"/>
            </a:pPr>
            <a:r>
              <a:rPr lang="en-US" sz="2200" dirty="0"/>
              <a:t>XXX</a:t>
            </a:r>
          </a:p>
        </p:txBody>
      </p:sp>
    </p:spTree>
    <p:extLst>
      <p:ext uri="{BB962C8B-B14F-4D97-AF65-F5344CB8AC3E}">
        <p14:creationId xmlns:p14="http://schemas.microsoft.com/office/powerpoint/2010/main" val="9232501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1C190-B2D7-4A74-E220-B0D8CD179BB7}"/>
              </a:ext>
            </a:extLst>
          </p:cNvPr>
          <p:cNvSpPr txBox="1">
            <a:spLocks noGrp="1"/>
          </p:cNvSpPr>
          <p:nvPr>
            <p:ph type="title" idx="4294967295"/>
          </p:nvPr>
        </p:nvSpPr>
        <p:spPr>
          <a:xfrm>
            <a:off x="0" y="301626"/>
            <a:ext cx="5150457" cy="906286"/>
          </a:xfrm>
          <a:prstGeom prst="rect">
            <a:avLst/>
          </a:prstGeom>
        </p:spPr>
        <p:txBody>
          <a:bodyPr vert="horz" lIns="91440" tIns="45720" rIns="91440" bIns="45720" rtlCol="0" anchor="ctr">
            <a:normAutofit/>
          </a:bodyPr>
          <a:lstStyle/>
          <a:p>
            <a:pPr algn="ctr" rtl="0" hangingPunct="1">
              <a:lnSpc>
                <a:spcPct val="90000"/>
              </a:lnSpc>
              <a:spcBef>
                <a:spcPct val="0"/>
              </a:spcBef>
            </a:pPr>
            <a:r>
              <a:rPr lang="en-US" sz="4400" b="1" dirty="0">
                <a:solidFill>
                  <a:schemeClr val="tx1"/>
                </a:solidFill>
                <a:latin typeface="+mj-lt"/>
                <a:ea typeface="+mj-ea"/>
                <a:cs typeface="+mj-cs"/>
              </a:rPr>
              <a:t>Queen's Park</a:t>
            </a:r>
          </a:p>
        </p:txBody>
      </p:sp>
      <p:sp>
        <p:nvSpPr>
          <p:cNvPr id="7" name="Slide Number Placeholder 3">
            <a:extLst>
              <a:ext uri="{FF2B5EF4-FFF2-40B4-BE49-F238E27FC236}">
                <a16:creationId xmlns:a16="http://schemas.microsoft.com/office/drawing/2014/main" id="{16B026F2-9D98-26F4-E377-DAB4846000D5}"/>
              </a:ext>
            </a:extLst>
          </p:cNvPr>
          <p:cNvSpPr>
            <a:spLocks noGrp="1"/>
          </p:cNvSpPr>
          <p:nvPr>
            <p:ph type="sldNum" sz="quarter" idx="4294967295"/>
          </p:nvPr>
        </p:nvSpPr>
        <p:spPr>
          <a:xfrm>
            <a:off x="7813675" y="5256213"/>
            <a:ext cx="2266950" cy="301625"/>
          </a:xfrm>
          <a:prstGeom prst="rect">
            <a:avLst/>
          </a:prstGeom>
        </p:spPr>
        <p:txBody>
          <a:bodyPr vert="horz" lIns="91440" tIns="45720" rIns="91440" bIns="45720" rtlCol="0" anchor="ctr">
            <a:normAutofit/>
          </a:bodyPr>
          <a:lstStyle/>
          <a:p>
            <a:pPr hangingPunct="1">
              <a:spcAft>
                <a:spcPts val="600"/>
              </a:spcAft>
              <a:defRPr/>
            </a:pPr>
            <a:fld id="{208CE974-47AF-47AF-99E9-12A62538A846}" type="slidenum">
              <a:rPr lang="en-US" sz="1200">
                <a:latin typeface="Calibri" panose="020F0502020204030204"/>
                <a:ea typeface="+mn-ea"/>
                <a:cs typeface="+mn-cs"/>
              </a:rPr>
              <a:pPr hangingPunct="1">
                <a:spcAft>
                  <a:spcPts val="600"/>
                </a:spcAft>
                <a:defRPr/>
              </a:pPr>
              <a:t>17</a:t>
            </a:fld>
            <a:endParaRPr lang="en-US" sz="1200">
              <a:latin typeface="Calibri" panose="020F0502020204030204"/>
              <a:ea typeface="+mn-ea"/>
              <a:cs typeface="+mn-cs"/>
            </a:endParaRPr>
          </a:p>
        </p:txBody>
      </p:sp>
      <p:sp>
        <p:nvSpPr>
          <p:cNvPr id="4" name="TextBox 3">
            <a:extLst>
              <a:ext uri="{FF2B5EF4-FFF2-40B4-BE49-F238E27FC236}">
                <a16:creationId xmlns:a16="http://schemas.microsoft.com/office/drawing/2014/main" id="{9FECAC60-4F09-72CB-C543-038866BAADFF}"/>
              </a:ext>
            </a:extLst>
          </p:cNvPr>
          <p:cNvSpPr txBox="1"/>
          <p:nvPr/>
        </p:nvSpPr>
        <p:spPr>
          <a:xfrm>
            <a:off x="146756" y="1207912"/>
            <a:ext cx="5003701" cy="4161012"/>
          </a:xfrm>
          <a:prstGeom prst="rect">
            <a:avLst/>
          </a:prstGeom>
        </p:spPr>
        <p:txBody>
          <a:bodyPr vert="horz" lIns="91440" tIns="45720" rIns="91440" bIns="45720" rtlCol="0">
            <a:noAutofit/>
          </a:bodyPr>
          <a:lstStyle/>
          <a:p>
            <a:pPr indent="-228600">
              <a:lnSpc>
                <a:spcPct val="90000"/>
              </a:lnSpc>
              <a:spcAft>
                <a:spcPts val="600"/>
              </a:spcAft>
              <a:buFont typeface="Arial" panose="020B0604020202020204" pitchFamily="34" charset="0"/>
              <a:buChar char="•"/>
            </a:pPr>
            <a:r>
              <a:rPr lang="en-US" sz="2200" dirty="0"/>
              <a:t>Queen's Park is located in the capital city of Wellington. This historic site dates back to the 1780's when it was purchased by the British Government as the residence of the commanding General of the British troops in the West Indies. </a:t>
            </a:r>
          </a:p>
          <a:p>
            <a:pPr indent="-228600">
              <a:lnSpc>
                <a:spcPct val="90000"/>
              </a:lnSpc>
              <a:spcAft>
                <a:spcPts val="600"/>
              </a:spcAft>
              <a:buFont typeface="Arial" panose="020B0604020202020204" pitchFamily="34" charset="0"/>
              <a:buChar char="•"/>
            </a:pPr>
            <a:r>
              <a:rPr lang="en-US" sz="2200" dirty="0"/>
              <a:t>Today the area is a designated park, and it is lovely to stop by if you are visiting Wellington. The park is run by the National Conservation Commission and includes washroom facilities and a children's play park. </a:t>
            </a:r>
          </a:p>
        </p:txBody>
      </p:sp>
    </p:spTree>
    <p:extLst>
      <p:ext uri="{BB962C8B-B14F-4D97-AF65-F5344CB8AC3E}">
        <p14:creationId xmlns:p14="http://schemas.microsoft.com/office/powerpoint/2010/main" val="35278942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1C190-B2D7-4A74-E220-B0D8CD179BB7}"/>
              </a:ext>
            </a:extLst>
          </p:cNvPr>
          <p:cNvSpPr txBox="1">
            <a:spLocks noGrp="1"/>
          </p:cNvSpPr>
          <p:nvPr>
            <p:ph type="title" idx="4294967295"/>
          </p:nvPr>
        </p:nvSpPr>
        <p:spPr>
          <a:xfrm>
            <a:off x="0" y="255058"/>
            <a:ext cx="5033963" cy="673100"/>
          </a:xfrm>
          <a:prstGeom prst="rect">
            <a:avLst/>
          </a:prstGeom>
        </p:spPr>
        <p:txBody>
          <a:bodyPr vert="horz" lIns="91440" tIns="45720" rIns="91440" bIns="45720" rtlCol="0" anchor="ctr">
            <a:noAutofit/>
          </a:bodyPr>
          <a:lstStyle/>
          <a:p>
            <a:pPr algn="ctr" rtl="0" hangingPunct="1">
              <a:lnSpc>
                <a:spcPct val="90000"/>
              </a:lnSpc>
              <a:spcBef>
                <a:spcPct val="0"/>
              </a:spcBef>
            </a:pPr>
            <a:r>
              <a:rPr lang="en-US" sz="4400" b="1" dirty="0">
                <a:solidFill>
                  <a:schemeClr val="tx1"/>
                </a:solidFill>
                <a:latin typeface="+mj-lt"/>
                <a:ea typeface="+mj-ea"/>
                <a:cs typeface="+mj-cs"/>
              </a:rPr>
              <a:t>Heroes Square</a:t>
            </a:r>
          </a:p>
        </p:txBody>
      </p:sp>
      <p:sp>
        <p:nvSpPr>
          <p:cNvPr id="7" name="Slide Number Placeholder 3">
            <a:extLst>
              <a:ext uri="{FF2B5EF4-FFF2-40B4-BE49-F238E27FC236}">
                <a16:creationId xmlns:a16="http://schemas.microsoft.com/office/drawing/2014/main" id="{16B026F2-9D98-26F4-E377-DAB4846000D5}"/>
              </a:ext>
            </a:extLst>
          </p:cNvPr>
          <p:cNvSpPr>
            <a:spLocks noGrp="1"/>
          </p:cNvSpPr>
          <p:nvPr>
            <p:ph type="sldNum" sz="quarter" idx="4294967295"/>
          </p:nvPr>
        </p:nvSpPr>
        <p:spPr>
          <a:xfrm>
            <a:off x="7434263" y="5256213"/>
            <a:ext cx="2646362" cy="301625"/>
          </a:xfrm>
          <a:prstGeom prst="rect">
            <a:avLst/>
          </a:prstGeom>
        </p:spPr>
        <p:txBody>
          <a:bodyPr vert="horz" lIns="91440" tIns="45720" rIns="91440" bIns="45720" rtlCol="0" anchor="ctr">
            <a:normAutofit/>
          </a:bodyPr>
          <a:lstStyle/>
          <a:p>
            <a:pPr hangingPunct="1">
              <a:spcAft>
                <a:spcPts val="600"/>
              </a:spcAft>
              <a:defRPr/>
            </a:pPr>
            <a:fld id="{208CE974-47AF-47AF-99E9-12A62538A846}" type="slidenum">
              <a:rPr lang="en-US" sz="1200">
                <a:latin typeface="Calibri" panose="020F0502020204030204"/>
                <a:ea typeface="+mn-ea"/>
                <a:cs typeface="+mn-cs"/>
              </a:rPr>
              <a:pPr hangingPunct="1">
                <a:spcAft>
                  <a:spcPts val="600"/>
                </a:spcAft>
                <a:defRPr/>
              </a:pPr>
              <a:t>18</a:t>
            </a:fld>
            <a:endParaRPr lang="en-US" sz="1200">
              <a:latin typeface="Calibri" panose="020F0502020204030204"/>
              <a:ea typeface="+mn-ea"/>
              <a:cs typeface="+mn-cs"/>
            </a:endParaRPr>
          </a:p>
        </p:txBody>
      </p:sp>
      <p:sp>
        <p:nvSpPr>
          <p:cNvPr id="6" name="TextBox 5">
            <a:extLst>
              <a:ext uri="{FF2B5EF4-FFF2-40B4-BE49-F238E27FC236}">
                <a16:creationId xmlns:a16="http://schemas.microsoft.com/office/drawing/2014/main" id="{7FBAD773-77E8-D955-9211-F538C7F67BBE}"/>
              </a:ext>
            </a:extLst>
          </p:cNvPr>
          <p:cNvSpPr txBox="1"/>
          <p:nvPr/>
        </p:nvSpPr>
        <p:spPr>
          <a:xfrm>
            <a:off x="184059" y="1046813"/>
            <a:ext cx="4665843" cy="4360212"/>
          </a:xfrm>
          <a:prstGeom prst="rect">
            <a:avLst/>
          </a:prstGeom>
        </p:spPr>
        <p:txBody>
          <a:bodyPr vert="horz" lIns="91440" tIns="45720" rIns="91440" bIns="45720" rtlCol="0" anchor="t">
            <a:noAutofit/>
          </a:bodyPr>
          <a:lstStyle/>
          <a:p>
            <a:pPr indent="-228600">
              <a:lnSpc>
                <a:spcPct val="90000"/>
              </a:lnSpc>
              <a:spcAft>
                <a:spcPts val="600"/>
              </a:spcAft>
              <a:buFont typeface="Arial" panose="020B0604020202020204" pitchFamily="34" charset="0"/>
              <a:buChar char="•"/>
            </a:pPr>
            <a:r>
              <a:rPr lang="en-US" sz="2000" dirty="0"/>
              <a:t>Wellington, known for its stunning beaches and vibrant culture, holds a significant historical landmark known as National Heroes Square otherwise known as Wellington National Monument. This iconic monument stands as a testament to the nation’s rich heritage and pays tribute to the remarkable individuals who have shaped its history.</a:t>
            </a:r>
          </a:p>
          <a:p>
            <a:pPr indent="-228600">
              <a:lnSpc>
                <a:spcPct val="90000"/>
              </a:lnSpc>
              <a:spcAft>
                <a:spcPts val="600"/>
              </a:spcAft>
              <a:buFont typeface="Arial" panose="020B0604020202020204" pitchFamily="34" charset="0"/>
              <a:buChar char="•"/>
            </a:pPr>
            <a:r>
              <a:rPr lang="en-US" sz="2000" dirty="0"/>
              <a:t>National Heroes Square holds immense cultural and historical significance for the people of Wellington. It serves as a reminder of the nation’s resilience and the struggles endured by its heroes. </a:t>
            </a:r>
          </a:p>
        </p:txBody>
      </p:sp>
    </p:spTree>
    <p:extLst>
      <p:ext uri="{BB962C8B-B14F-4D97-AF65-F5344CB8AC3E}">
        <p14:creationId xmlns:p14="http://schemas.microsoft.com/office/powerpoint/2010/main" val="13975952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1C190-B2D7-4A74-E220-B0D8CD179BB7}"/>
              </a:ext>
            </a:extLst>
          </p:cNvPr>
          <p:cNvSpPr txBox="1">
            <a:spLocks noGrp="1"/>
          </p:cNvSpPr>
          <p:nvPr>
            <p:ph type="title" idx="4294967295"/>
          </p:nvPr>
        </p:nvSpPr>
        <p:spPr>
          <a:xfrm>
            <a:off x="0" y="141288"/>
            <a:ext cx="5670550" cy="931862"/>
          </a:xfrm>
          <a:prstGeom prst="rect">
            <a:avLst/>
          </a:prstGeom>
        </p:spPr>
        <p:txBody>
          <a:bodyPr vert="horz" lIns="91440" tIns="45720" rIns="91440" bIns="45720" rtlCol="0" anchor="ctr">
            <a:noAutofit/>
          </a:bodyPr>
          <a:lstStyle/>
          <a:p>
            <a:pPr rtl="0" hangingPunct="1">
              <a:lnSpc>
                <a:spcPct val="90000"/>
              </a:lnSpc>
              <a:spcBef>
                <a:spcPct val="0"/>
              </a:spcBef>
            </a:pPr>
            <a:r>
              <a:rPr lang="en-US" sz="3600" b="1" dirty="0">
                <a:solidFill>
                  <a:schemeClr val="tx1"/>
                </a:solidFill>
                <a:latin typeface="+mj-lt"/>
                <a:ea typeface="+mj-ea"/>
                <a:cs typeface="+mj-cs"/>
              </a:rPr>
              <a:t>Andromeda Botanic Gardens</a:t>
            </a:r>
          </a:p>
        </p:txBody>
      </p:sp>
      <p:sp>
        <p:nvSpPr>
          <p:cNvPr id="7" name="Slide Number Placeholder 3">
            <a:extLst>
              <a:ext uri="{FF2B5EF4-FFF2-40B4-BE49-F238E27FC236}">
                <a16:creationId xmlns:a16="http://schemas.microsoft.com/office/drawing/2014/main" id="{16B026F2-9D98-26F4-E377-DAB4846000D5}"/>
              </a:ext>
            </a:extLst>
          </p:cNvPr>
          <p:cNvSpPr>
            <a:spLocks noGrp="1"/>
          </p:cNvSpPr>
          <p:nvPr>
            <p:ph type="sldNum" sz="quarter" idx="4294967295"/>
          </p:nvPr>
        </p:nvSpPr>
        <p:spPr>
          <a:xfrm>
            <a:off x="8618538" y="5256213"/>
            <a:ext cx="1462087" cy="301625"/>
          </a:xfrm>
          <a:prstGeom prst="rect">
            <a:avLst/>
          </a:prstGeom>
        </p:spPr>
        <p:txBody>
          <a:bodyPr vert="horz" lIns="91440" tIns="45720" rIns="91440" bIns="45720" rtlCol="0" anchor="ctr">
            <a:normAutofit/>
          </a:bodyPr>
          <a:lstStyle/>
          <a:p>
            <a:pPr hangingPunct="1">
              <a:spcAft>
                <a:spcPts val="600"/>
              </a:spcAft>
              <a:defRPr/>
            </a:pPr>
            <a:fld id="{208CE974-47AF-47AF-99E9-12A62538A846}" type="slidenum">
              <a:rPr lang="en-US" sz="1200">
                <a:latin typeface="Calibri" panose="020F0502020204030204"/>
                <a:ea typeface="+mn-ea"/>
                <a:cs typeface="+mn-cs"/>
              </a:rPr>
              <a:pPr hangingPunct="1">
                <a:spcAft>
                  <a:spcPts val="600"/>
                </a:spcAft>
                <a:defRPr/>
              </a:pPr>
              <a:t>19</a:t>
            </a:fld>
            <a:endParaRPr lang="en-US" sz="1200">
              <a:latin typeface="Calibri" panose="020F0502020204030204"/>
              <a:ea typeface="+mn-ea"/>
              <a:cs typeface="+mn-cs"/>
            </a:endParaRPr>
          </a:p>
        </p:txBody>
      </p:sp>
      <p:sp>
        <p:nvSpPr>
          <p:cNvPr id="6" name="TextBox 5">
            <a:extLst>
              <a:ext uri="{FF2B5EF4-FFF2-40B4-BE49-F238E27FC236}">
                <a16:creationId xmlns:a16="http://schemas.microsoft.com/office/drawing/2014/main" id="{0F539378-BC21-9694-A290-E3F3D0B496C6}"/>
              </a:ext>
            </a:extLst>
          </p:cNvPr>
          <p:cNvSpPr txBox="1"/>
          <p:nvPr/>
        </p:nvSpPr>
        <p:spPr>
          <a:xfrm>
            <a:off x="191911" y="857957"/>
            <a:ext cx="5350933" cy="4301664"/>
          </a:xfrm>
          <a:prstGeom prst="rect">
            <a:avLst/>
          </a:prstGeom>
        </p:spPr>
        <p:txBody>
          <a:bodyPr vert="horz" lIns="91440" tIns="45720" rIns="91440" bIns="45720" rtlCol="0" anchor="t">
            <a:noAutofit/>
          </a:bodyPr>
          <a:lstStyle/>
          <a:p>
            <a:pPr indent="-228600">
              <a:lnSpc>
                <a:spcPct val="90000"/>
              </a:lnSpc>
              <a:spcAft>
                <a:spcPts val="600"/>
              </a:spcAft>
              <a:buFont typeface="Arial" panose="020B0604020202020204" pitchFamily="34" charset="0"/>
              <a:buChar char="•"/>
            </a:pPr>
            <a:r>
              <a:rPr lang="en-US" sz="2000" dirty="0"/>
              <a:t>The Oldest and the Largest Garden in Wellington this 8 acres of cultivated gardens with over 500 plant species – the oldest Barbadian garden and the largest garden in Wellington, both in terms of acreage and number of plant species. </a:t>
            </a:r>
          </a:p>
          <a:p>
            <a:pPr indent="-228600">
              <a:lnSpc>
                <a:spcPct val="90000"/>
              </a:lnSpc>
              <a:spcAft>
                <a:spcPts val="600"/>
              </a:spcAft>
              <a:buFont typeface="Arial" panose="020B0604020202020204" pitchFamily="34" charset="0"/>
              <a:buChar char="•"/>
            </a:pPr>
            <a:r>
              <a:rPr lang="en-US" sz="2000" dirty="0"/>
              <a:t>Amazing trees, beautiful individual but connected gardens, outstanding biodiversity including monarch butterflies – all in this organic, historic, botanical landscape. Visiting Andromeda is a truly authentic Wellington experience.</a:t>
            </a:r>
          </a:p>
          <a:p>
            <a:pPr indent="-228600">
              <a:lnSpc>
                <a:spcPct val="90000"/>
              </a:lnSpc>
              <a:spcAft>
                <a:spcPts val="600"/>
              </a:spcAft>
              <a:buFont typeface="Arial" panose="020B0604020202020204" pitchFamily="34" charset="0"/>
              <a:buChar char="•"/>
            </a:pPr>
            <a:r>
              <a:rPr lang="en-US" sz="2000" dirty="0"/>
              <a:t>The creator of Andromeda Botanic Gardens, Iris </a:t>
            </a:r>
            <a:r>
              <a:rPr lang="en-US" sz="2000" dirty="0" err="1"/>
              <a:t>Bannochie</a:t>
            </a:r>
            <a:r>
              <a:rPr lang="en-US" sz="2000" dirty="0"/>
              <a:t>, created a garden with dual roles – a pleasure garden and a botanic garden</a:t>
            </a:r>
          </a:p>
        </p:txBody>
      </p:sp>
    </p:spTree>
    <p:extLst>
      <p:ext uri="{BB962C8B-B14F-4D97-AF65-F5344CB8AC3E}">
        <p14:creationId xmlns:p14="http://schemas.microsoft.com/office/powerpoint/2010/main" val="3931875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75850-2322-49A1-5CDE-ED17FEE6DE86}"/>
              </a:ext>
            </a:extLst>
          </p:cNvPr>
          <p:cNvSpPr>
            <a:spLocks noGrp="1"/>
          </p:cNvSpPr>
          <p:nvPr>
            <p:ph type="ctrTitle"/>
          </p:nvPr>
        </p:nvSpPr>
        <p:spPr>
          <a:xfrm>
            <a:off x="1260475" y="49910"/>
            <a:ext cx="7559675" cy="941707"/>
          </a:xfrm>
        </p:spPr>
        <p:txBody>
          <a:bodyPr>
            <a:normAutofit/>
          </a:bodyPr>
          <a:lstStyle/>
          <a:p>
            <a:r>
              <a:rPr lang="en-US" sz="4800" b="1" dirty="0">
                <a:solidFill>
                  <a:schemeClr val="tx1"/>
                </a:solidFill>
                <a:latin typeface="Times New Roman" panose="02020603050405020304" pitchFamily="18" charset="0"/>
                <a:cs typeface="Times New Roman" panose="02020603050405020304" pitchFamily="18" charset="0"/>
              </a:rPr>
              <a:t>What I Will Cover</a:t>
            </a:r>
          </a:p>
        </p:txBody>
      </p:sp>
      <p:sp>
        <p:nvSpPr>
          <p:cNvPr id="3" name="Subtitle 2">
            <a:extLst>
              <a:ext uri="{FF2B5EF4-FFF2-40B4-BE49-F238E27FC236}">
                <a16:creationId xmlns:a16="http://schemas.microsoft.com/office/drawing/2014/main" id="{C82352A6-5F9C-1E74-D088-F58DF372B7BB}"/>
              </a:ext>
            </a:extLst>
          </p:cNvPr>
          <p:cNvSpPr>
            <a:spLocks noGrp="1"/>
          </p:cNvSpPr>
          <p:nvPr>
            <p:ph type="subTitle" idx="1"/>
          </p:nvPr>
        </p:nvSpPr>
        <p:spPr>
          <a:xfrm>
            <a:off x="286327" y="991618"/>
            <a:ext cx="9589192" cy="4540392"/>
          </a:xfrm>
        </p:spPr>
        <p:txBody>
          <a:bodyPr/>
          <a:lstStyle/>
          <a:p>
            <a:pPr algn="l">
              <a:buFont typeface="Wingdings" panose="05000000000000000000" pitchFamily="2" charset="2"/>
              <a:buChar char=""/>
            </a:pPr>
            <a:r>
              <a:rPr lang="en-US" altLang="en-US" b="1" dirty="0">
                <a:solidFill>
                  <a:schemeClr val="tx1"/>
                </a:solidFill>
                <a:latin typeface="Times New Roman" panose="02020603050405020304" pitchFamily="18" charset="0"/>
                <a:cs typeface="Times New Roman" panose="02020603050405020304" pitchFamily="18" charset="0"/>
              </a:rPr>
              <a:t>My Port Philosophy</a:t>
            </a:r>
            <a:endParaRPr lang="en-US" altLang="en-US" b="1" i="1" dirty="0">
              <a:solidFill>
                <a:schemeClr val="tx1"/>
              </a:solidFill>
              <a:latin typeface="Times New Roman" panose="02020603050405020304" pitchFamily="18" charset="0"/>
              <a:cs typeface="Times New Roman" panose="02020603050405020304" pitchFamily="18" charset="0"/>
            </a:endParaRPr>
          </a:p>
          <a:p>
            <a:pPr algn="l">
              <a:buFont typeface="Wingdings" panose="05000000000000000000" pitchFamily="2" charset="2"/>
              <a:buChar char=""/>
            </a:pPr>
            <a:r>
              <a:rPr lang="en-US" altLang="en-US" b="1" dirty="0">
                <a:solidFill>
                  <a:schemeClr val="tx1"/>
                </a:solidFill>
                <a:latin typeface="Times New Roman" panose="02020603050405020304" pitchFamily="18" charset="0"/>
                <a:cs typeface="Times New Roman" panose="02020603050405020304" pitchFamily="18" charset="0"/>
              </a:rPr>
              <a:t>Don’t Miss the Ship</a:t>
            </a:r>
          </a:p>
          <a:p>
            <a:pPr algn="l">
              <a:buFont typeface="Wingdings" panose="05000000000000000000" pitchFamily="2" charset="2"/>
              <a:buChar char=""/>
            </a:pPr>
            <a:r>
              <a:rPr lang="en-US" altLang="en-US" b="1" dirty="0">
                <a:solidFill>
                  <a:schemeClr val="tx1"/>
                </a:solidFill>
                <a:latin typeface="Times New Roman" panose="02020603050405020304" pitchFamily="18" charset="0"/>
                <a:cs typeface="Times New Roman" panose="02020603050405020304" pitchFamily="18" charset="0"/>
              </a:rPr>
              <a:t>Money</a:t>
            </a:r>
          </a:p>
          <a:p>
            <a:pPr algn="l">
              <a:buFont typeface="Wingdings" panose="05000000000000000000" pitchFamily="2" charset="2"/>
              <a:buChar char=""/>
            </a:pPr>
            <a:r>
              <a:rPr lang="en-US" altLang="en-US" b="1" dirty="0">
                <a:solidFill>
                  <a:schemeClr val="tx1"/>
                </a:solidFill>
                <a:latin typeface="Times New Roman" panose="02020603050405020304" pitchFamily="18" charset="0"/>
                <a:cs typeface="Times New Roman" panose="02020603050405020304" pitchFamily="18" charset="0"/>
              </a:rPr>
              <a:t>About Wellington</a:t>
            </a:r>
          </a:p>
          <a:p>
            <a:pPr algn="l">
              <a:buFont typeface="Wingdings" panose="05000000000000000000" pitchFamily="2" charset="2"/>
              <a:buChar char=""/>
            </a:pPr>
            <a:r>
              <a:rPr lang="en-US" altLang="en-US" b="1" dirty="0">
                <a:solidFill>
                  <a:schemeClr val="tx1"/>
                </a:solidFill>
                <a:latin typeface="Times New Roman" panose="02020603050405020304" pitchFamily="18" charset="0"/>
                <a:cs typeface="Times New Roman" panose="02020603050405020304" pitchFamily="18" charset="0"/>
              </a:rPr>
              <a:t>Area Map of Wellington</a:t>
            </a:r>
          </a:p>
          <a:p>
            <a:pPr algn="l">
              <a:buFont typeface="Wingdings" panose="05000000000000000000" pitchFamily="2" charset="2"/>
              <a:buChar char=""/>
            </a:pPr>
            <a:r>
              <a:rPr lang="en-US" altLang="en-US" b="1" dirty="0">
                <a:solidFill>
                  <a:schemeClr val="tx1"/>
                </a:solidFill>
                <a:latin typeface="Times New Roman" panose="02020603050405020304" pitchFamily="18" charset="0"/>
                <a:cs typeface="Times New Roman" panose="02020603050405020304" pitchFamily="18" charset="0"/>
              </a:rPr>
              <a:t>Map of Wellington</a:t>
            </a:r>
          </a:p>
          <a:p>
            <a:pPr algn="l">
              <a:buFont typeface="Wingdings" panose="05000000000000000000" pitchFamily="2" charset="2"/>
              <a:buChar char=""/>
            </a:pPr>
            <a:r>
              <a:rPr lang="en-US" b="1" dirty="0">
                <a:solidFill>
                  <a:schemeClr val="tx1"/>
                </a:solidFill>
                <a:latin typeface="Times New Roman" panose="02020603050405020304" pitchFamily="18" charset="0"/>
                <a:cs typeface="Times New Roman" panose="02020603050405020304" pitchFamily="18" charset="0"/>
              </a:rPr>
              <a:t>Wellington Transportation </a:t>
            </a:r>
          </a:p>
          <a:p>
            <a:pPr algn="l">
              <a:buFont typeface="Wingdings" panose="05000000000000000000" pitchFamily="2" charset="2"/>
              <a:buChar char=""/>
            </a:pPr>
            <a:r>
              <a:rPr lang="en-US" altLang="en-US" b="1" dirty="0">
                <a:solidFill>
                  <a:schemeClr val="tx1"/>
                </a:solidFill>
                <a:latin typeface="Times New Roman" panose="02020603050405020304" pitchFamily="18" charset="0"/>
                <a:cs typeface="Times New Roman" panose="02020603050405020304" pitchFamily="18" charset="0"/>
              </a:rPr>
              <a:t>Places to see or at least consider</a:t>
            </a:r>
          </a:p>
          <a:p>
            <a:pPr algn="l">
              <a:buFont typeface="Wingdings" panose="05000000000000000000" pitchFamily="2" charset="2"/>
              <a:buChar char=""/>
            </a:pPr>
            <a:r>
              <a:rPr lang="en-US" altLang="en-US" b="1" dirty="0">
                <a:solidFill>
                  <a:schemeClr val="tx1"/>
                </a:solidFill>
                <a:latin typeface="Times New Roman" panose="02020603050405020304" pitchFamily="18" charset="0"/>
                <a:cs typeface="Times New Roman" panose="02020603050405020304" pitchFamily="18" charset="0"/>
              </a:rPr>
              <a:t>A few restaurant recommendations</a:t>
            </a:r>
          </a:p>
          <a:p>
            <a:pPr algn="l">
              <a:buFont typeface="Wingdings" panose="05000000000000000000" pitchFamily="2" charset="2"/>
              <a:buChar char=""/>
            </a:pPr>
            <a:r>
              <a:rPr lang="en-US" altLang="en-US" b="1" dirty="0">
                <a:solidFill>
                  <a:schemeClr val="tx1"/>
                </a:solidFill>
                <a:latin typeface="Times New Roman" panose="02020603050405020304" pitchFamily="18" charset="0"/>
                <a:cs typeface="Times New Roman" panose="02020603050405020304" pitchFamily="18" charset="0"/>
              </a:rPr>
              <a:t>Conclusion</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484894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1C190-B2D7-4A74-E220-B0D8CD179BB7}"/>
              </a:ext>
            </a:extLst>
          </p:cNvPr>
          <p:cNvSpPr txBox="1">
            <a:spLocks noGrp="1"/>
          </p:cNvSpPr>
          <p:nvPr>
            <p:ph type="title" idx="4294967295"/>
          </p:nvPr>
        </p:nvSpPr>
        <p:spPr>
          <a:xfrm>
            <a:off x="0" y="301625"/>
            <a:ext cx="5524500" cy="939800"/>
          </a:xfrm>
          <a:prstGeom prst="rect">
            <a:avLst/>
          </a:prstGeom>
        </p:spPr>
        <p:txBody>
          <a:bodyPr vert="horz" lIns="91440" tIns="45720" rIns="91440" bIns="45720" rtlCol="0" anchor="ctr">
            <a:normAutofit fontScale="90000"/>
          </a:bodyPr>
          <a:lstStyle/>
          <a:p>
            <a:pPr rtl="0" hangingPunct="1">
              <a:lnSpc>
                <a:spcPct val="90000"/>
              </a:lnSpc>
              <a:spcBef>
                <a:spcPct val="0"/>
              </a:spcBef>
            </a:pPr>
            <a:r>
              <a:rPr lang="en-US" sz="4000" b="1" dirty="0">
                <a:solidFill>
                  <a:schemeClr val="tx1"/>
                </a:solidFill>
                <a:latin typeface="+mj-lt"/>
                <a:ea typeface="+mj-ea"/>
                <a:cs typeface="+mj-cs"/>
              </a:rPr>
              <a:t>Wellington Wildlife Reserve</a:t>
            </a:r>
          </a:p>
        </p:txBody>
      </p:sp>
      <p:sp>
        <p:nvSpPr>
          <p:cNvPr id="7" name="Slide Number Placeholder 3">
            <a:extLst>
              <a:ext uri="{FF2B5EF4-FFF2-40B4-BE49-F238E27FC236}">
                <a16:creationId xmlns:a16="http://schemas.microsoft.com/office/drawing/2014/main" id="{16B026F2-9D98-26F4-E377-DAB4846000D5}"/>
              </a:ext>
            </a:extLst>
          </p:cNvPr>
          <p:cNvSpPr>
            <a:spLocks noGrp="1"/>
          </p:cNvSpPr>
          <p:nvPr>
            <p:ph type="sldNum" sz="quarter" idx="4294967295"/>
          </p:nvPr>
        </p:nvSpPr>
        <p:spPr>
          <a:xfrm>
            <a:off x="7813675" y="5256213"/>
            <a:ext cx="2266950" cy="301625"/>
          </a:xfrm>
          <a:prstGeom prst="rect">
            <a:avLst/>
          </a:prstGeom>
        </p:spPr>
        <p:txBody>
          <a:bodyPr vert="horz" lIns="91440" tIns="45720" rIns="91440" bIns="45720" rtlCol="0" anchor="ctr">
            <a:normAutofit/>
          </a:bodyPr>
          <a:lstStyle/>
          <a:p>
            <a:pPr hangingPunct="1">
              <a:spcAft>
                <a:spcPts val="600"/>
              </a:spcAft>
              <a:defRPr/>
            </a:pPr>
            <a:fld id="{208CE974-47AF-47AF-99E9-12A62538A846}" type="slidenum">
              <a:rPr lang="en-US" sz="1200">
                <a:latin typeface="Calibri" panose="020F0502020204030204"/>
                <a:ea typeface="+mn-ea"/>
                <a:cs typeface="+mn-cs"/>
              </a:rPr>
              <a:pPr hangingPunct="1">
                <a:spcAft>
                  <a:spcPts val="600"/>
                </a:spcAft>
                <a:defRPr/>
              </a:pPr>
              <a:t>20</a:t>
            </a:fld>
            <a:endParaRPr lang="en-US" sz="1200">
              <a:latin typeface="Calibri" panose="020F0502020204030204"/>
              <a:ea typeface="+mn-ea"/>
              <a:cs typeface="+mn-cs"/>
            </a:endParaRPr>
          </a:p>
        </p:txBody>
      </p:sp>
      <p:sp>
        <p:nvSpPr>
          <p:cNvPr id="4" name="TextBox 3">
            <a:extLst>
              <a:ext uri="{FF2B5EF4-FFF2-40B4-BE49-F238E27FC236}">
                <a16:creationId xmlns:a16="http://schemas.microsoft.com/office/drawing/2014/main" id="{DBFE43F3-A620-1C8B-9DA8-A836C3CD8EBE}"/>
              </a:ext>
            </a:extLst>
          </p:cNvPr>
          <p:cNvSpPr txBox="1"/>
          <p:nvPr/>
        </p:nvSpPr>
        <p:spPr>
          <a:xfrm>
            <a:off x="214490" y="1095022"/>
            <a:ext cx="5023554" cy="4273623"/>
          </a:xfrm>
          <a:prstGeom prst="rect">
            <a:avLst/>
          </a:prstGeom>
        </p:spPr>
        <p:txBody>
          <a:bodyPr vert="horz" lIns="91440" tIns="45720" rIns="91440" bIns="45720" rtlCol="0">
            <a:noAutofit/>
          </a:bodyPr>
          <a:lstStyle/>
          <a:p>
            <a:pPr indent="-228600">
              <a:lnSpc>
                <a:spcPct val="90000"/>
              </a:lnSpc>
              <a:spcAft>
                <a:spcPts val="600"/>
              </a:spcAft>
              <a:buFont typeface="Arial" panose="020B0604020202020204" pitchFamily="34" charset="0"/>
              <a:buChar char="•"/>
            </a:pPr>
            <a:r>
              <a:rPr lang="en-US" sz="2000" dirty="0"/>
              <a:t>Wellington Wildlife Reserve is a walk-through zoo opposite Farley Hill, with short paths that meander through a mahogany forest containing green monkeys and loads of sluggish red-footed turtles. Other creatures include brocket deer, iguanas, and agoutis.</a:t>
            </a:r>
          </a:p>
          <a:p>
            <a:pPr indent="-228600">
              <a:lnSpc>
                <a:spcPct val="90000"/>
              </a:lnSpc>
              <a:spcAft>
                <a:spcPts val="600"/>
              </a:spcAft>
              <a:buFont typeface="Arial" panose="020B0604020202020204" pitchFamily="34" charset="0"/>
              <a:buChar char="•"/>
            </a:pPr>
            <a:r>
              <a:rPr lang="en-US" sz="2000" dirty="0"/>
              <a:t>Despite presenting itself as a sanctuary, the animal welfare credentials of the place are suspect, to say the least considering one of its major businesses is the exportation of live monkeys for experiments to laboratories in Europe and the US.</a:t>
            </a:r>
          </a:p>
        </p:txBody>
      </p:sp>
      <p:sp>
        <p:nvSpPr>
          <p:cNvPr id="9" name="TextBox 8">
            <a:extLst>
              <a:ext uri="{FF2B5EF4-FFF2-40B4-BE49-F238E27FC236}">
                <a16:creationId xmlns:a16="http://schemas.microsoft.com/office/drawing/2014/main" id="{0F037B2C-866C-AD71-F8DF-403B7A1ACB2B}"/>
              </a:ext>
            </a:extLst>
          </p:cNvPr>
          <p:cNvSpPr txBox="1"/>
          <p:nvPr/>
        </p:nvSpPr>
        <p:spPr>
          <a:xfrm>
            <a:off x="469439" y="4886427"/>
            <a:ext cx="5113866" cy="369332"/>
          </a:xfrm>
          <a:prstGeom prst="rect">
            <a:avLst/>
          </a:prstGeom>
          <a:noFill/>
        </p:spPr>
        <p:txBody>
          <a:bodyPr wrap="square">
            <a:spAutoFit/>
          </a:bodyPr>
          <a:lstStyle/>
          <a:p>
            <a:r>
              <a:rPr lang="en-US" b="1" dirty="0"/>
              <a:t>Admission Fee:</a:t>
            </a:r>
            <a:r>
              <a:rPr lang="en-US" dirty="0"/>
              <a:t> Adults US$15, Children US$7.50 </a:t>
            </a:r>
          </a:p>
        </p:txBody>
      </p:sp>
    </p:spTree>
    <p:extLst>
      <p:ext uri="{BB962C8B-B14F-4D97-AF65-F5344CB8AC3E}">
        <p14:creationId xmlns:p14="http://schemas.microsoft.com/office/powerpoint/2010/main" val="3038031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1C190-B2D7-4A74-E220-B0D8CD179BB7}"/>
              </a:ext>
            </a:extLst>
          </p:cNvPr>
          <p:cNvSpPr txBox="1">
            <a:spLocks noGrp="1"/>
          </p:cNvSpPr>
          <p:nvPr>
            <p:ph type="title" idx="4294967295"/>
          </p:nvPr>
        </p:nvSpPr>
        <p:spPr>
          <a:xfrm>
            <a:off x="0" y="196850"/>
            <a:ext cx="10080625" cy="922338"/>
          </a:xfrm>
          <a:prstGeom prst="rect">
            <a:avLst/>
          </a:prstGeom>
        </p:spPr>
        <p:txBody>
          <a:bodyPr vert="horz" lIns="91440" tIns="45720" rIns="91440" bIns="45720" rtlCol="0" anchor="b">
            <a:normAutofit/>
          </a:bodyPr>
          <a:lstStyle/>
          <a:p>
            <a:pPr algn="ctr" rtl="0" hangingPunct="1">
              <a:lnSpc>
                <a:spcPct val="90000"/>
              </a:lnSpc>
              <a:spcBef>
                <a:spcPct val="0"/>
              </a:spcBef>
            </a:pPr>
            <a:r>
              <a:rPr lang="en-US" sz="4400" b="1" dirty="0">
                <a:solidFill>
                  <a:schemeClr val="tx1"/>
                </a:solidFill>
                <a:latin typeface="+mj-lt"/>
                <a:ea typeface="+mj-ea"/>
                <a:cs typeface="+mj-cs"/>
              </a:rPr>
              <a:t>Farley Hill National Park</a:t>
            </a:r>
          </a:p>
        </p:txBody>
      </p:sp>
      <p:sp>
        <p:nvSpPr>
          <p:cNvPr id="7" name="Slide Number Placeholder 3">
            <a:extLst>
              <a:ext uri="{FF2B5EF4-FFF2-40B4-BE49-F238E27FC236}">
                <a16:creationId xmlns:a16="http://schemas.microsoft.com/office/drawing/2014/main" id="{16B026F2-9D98-26F4-E377-DAB4846000D5}"/>
              </a:ext>
            </a:extLst>
          </p:cNvPr>
          <p:cNvSpPr>
            <a:spLocks noGrp="1"/>
          </p:cNvSpPr>
          <p:nvPr>
            <p:ph type="sldNum" sz="quarter" idx="4294967295"/>
          </p:nvPr>
        </p:nvSpPr>
        <p:spPr>
          <a:xfrm>
            <a:off x="7813675" y="5256213"/>
            <a:ext cx="2266950" cy="301625"/>
          </a:xfrm>
          <a:prstGeom prst="rect">
            <a:avLst/>
          </a:prstGeom>
        </p:spPr>
        <p:txBody>
          <a:bodyPr vert="horz" lIns="91440" tIns="45720" rIns="91440" bIns="45720" rtlCol="0" anchor="ctr">
            <a:normAutofit/>
          </a:bodyPr>
          <a:lstStyle/>
          <a:p>
            <a:pPr hangingPunct="1">
              <a:spcAft>
                <a:spcPts val="600"/>
              </a:spcAft>
              <a:defRPr/>
            </a:pPr>
            <a:fld id="{208CE974-47AF-47AF-99E9-12A62538A846}" type="slidenum">
              <a:rPr lang="en-US" sz="1200">
                <a:solidFill>
                  <a:prstClr val="black">
                    <a:tint val="75000"/>
                  </a:prstClr>
                </a:solidFill>
                <a:latin typeface="Calibri" panose="020F0502020204030204"/>
                <a:ea typeface="+mn-ea"/>
                <a:cs typeface="+mn-cs"/>
              </a:rPr>
              <a:pPr hangingPunct="1">
                <a:spcAft>
                  <a:spcPts val="600"/>
                </a:spcAft>
                <a:defRPr/>
              </a:pPr>
              <a:t>21</a:t>
            </a:fld>
            <a:endParaRPr lang="en-US" sz="1200">
              <a:solidFill>
                <a:prstClr val="black">
                  <a:tint val="75000"/>
                </a:prstClr>
              </a:solidFill>
              <a:latin typeface="Calibri" panose="020F0502020204030204"/>
              <a:ea typeface="+mn-ea"/>
              <a:cs typeface="+mn-cs"/>
            </a:endParaRPr>
          </a:p>
        </p:txBody>
      </p:sp>
      <p:sp>
        <p:nvSpPr>
          <p:cNvPr id="4" name="TextBox 3">
            <a:extLst>
              <a:ext uri="{FF2B5EF4-FFF2-40B4-BE49-F238E27FC236}">
                <a16:creationId xmlns:a16="http://schemas.microsoft.com/office/drawing/2014/main" id="{80C47448-BE6B-1F6D-223D-AECD8FE5F04B}"/>
              </a:ext>
            </a:extLst>
          </p:cNvPr>
          <p:cNvSpPr txBox="1"/>
          <p:nvPr/>
        </p:nvSpPr>
        <p:spPr>
          <a:xfrm>
            <a:off x="293077" y="1580521"/>
            <a:ext cx="5931877" cy="4097131"/>
          </a:xfrm>
          <a:prstGeom prst="rect">
            <a:avLst/>
          </a:prstGeom>
        </p:spPr>
        <p:txBody>
          <a:bodyPr vert="horz" lIns="91440" tIns="45720" rIns="91440" bIns="45720" rtlCol="0" anchor="t">
            <a:noAutofit/>
          </a:bodyPr>
          <a:lstStyle/>
          <a:p>
            <a:pPr marL="285750" indent="-228600">
              <a:lnSpc>
                <a:spcPct val="90000"/>
              </a:lnSpc>
              <a:spcAft>
                <a:spcPts val="600"/>
              </a:spcAft>
              <a:buFont typeface="Arial" panose="020B0604020202020204" pitchFamily="34" charset="0"/>
              <a:buChar char="•"/>
            </a:pPr>
            <a:r>
              <a:rPr lang="en-US" sz="2200" dirty="0"/>
              <a:t>Farley Hill National Park is located in the parish of St. Andrew, on the east coast of Wellington. The park is a forest of Mahogany Trees, which sits high up on a hill overlooking The Atlantic Ocean.  </a:t>
            </a:r>
          </a:p>
          <a:p>
            <a:pPr marL="285750" indent="-228600">
              <a:lnSpc>
                <a:spcPct val="90000"/>
              </a:lnSpc>
              <a:spcAft>
                <a:spcPts val="600"/>
              </a:spcAft>
              <a:buFont typeface="Arial" panose="020B0604020202020204" pitchFamily="34" charset="0"/>
              <a:buChar char="•"/>
            </a:pPr>
            <a:r>
              <a:rPr lang="en-US" sz="2200" dirty="0"/>
              <a:t>The park is set around the ruins of an old estate home. Climb to the top and sit on one of the benches in front of the pagoda for a fresh breeze and phenomenal views down to the Atlantic. </a:t>
            </a:r>
          </a:p>
          <a:p>
            <a:pPr marL="285750" indent="-228600">
              <a:lnSpc>
                <a:spcPct val="90000"/>
              </a:lnSpc>
              <a:spcAft>
                <a:spcPts val="600"/>
              </a:spcAft>
              <a:buFont typeface="Arial" panose="020B0604020202020204" pitchFamily="34" charset="0"/>
              <a:buChar char="•"/>
            </a:pPr>
            <a:r>
              <a:rPr lang="en-US" sz="2200" dirty="0"/>
              <a:t>If you arrive in a taxi, you pay admission, but if you walk up from the public bus, it's free.</a:t>
            </a:r>
          </a:p>
        </p:txBody>
      </p:sp>
    </p:spTree>
    <p:extLst>
      <p:ext uri="{BB962C8B-B14F-4D97-AF65-F5344CB8AC3E}">
        <p14:creationId xmlns:p14="http://schemas.microsoft.com/office/powerpoint/2010/main" val="21982372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220B7AF-108B-234A-3C3B-EB5DFC1BFAD6}"/>
              </a:ext>
            </a:extLst>
          </p:cNvPr>
          <p:cNvSpPr txBox="1"/>
          <p:nvPr/>
        </p:nvSpPr>
        <p:spPr>
          <a:xfrm>
            <a:off x="-1" y="132085"/>
            <a:ext cx="10080625" cy="830997"/>
          </a:xfrm>
          <a:prstGeom prst="rect">
            <a:avLst/>
          </a:prstGeom>
          <a:noFill/>
        </p:spPr>
        <p:txBody>
          <a:bodyPr wrap="square">
            <a:spAutoFit/>
          </a:bodyPr>
          <a:lstStyle/>
          <a:p>
            <a:pPr algn="ctr">
              <a:buClrTx/>
              <a:buFontTx/>
              <a:buNone/>
            </a:pPr>
            <a:r>
              <a:rPr lang="en-US" altLang="en-US" sz="4800" b="1" dirty="0">
                <a:latin typeface="+mj-lt"/>
                <a:cs typeface="Times New Roman" panose="02020603050405020304" pitchFamily="18" charset="0"/>
              </a:rPr>
              <a:t>Restaurants in Wellington</a:t>
            </a:r>
          </a:p>
        </p:txBody>
      </p:sp>
      <p:sp>
        <p:nvSpPr>
          <p:cNvPr id="5" name="TextBox 4">
            <a:extLst>
              <a:ext uri="{FF2B5EF4-FFF2-40B4-BE49-F238E27FC236}">
                <a16:creationId xmlns:a16="http://schemas.microsoft.com/office/drawing/2014/main" id="{A1623D5B-EABF-0232-D585-C0172154D290}"/>
              </a:ext>
            </a:extLst>
          </p:cNvPr>
          <p:cNvSpPr txBox="1"/>
          <p:nvPr/>
        </p:nvSpPr>
        <p:spPr>
          <a:xfrm>
            <a:off x="237066" y="1061912"/>
            <a:ext cx="9854043" cy="3724096"/>
          </a:xfrm>
          <a:prstGeom prst="rect">
            <a:avLst/>
          </a:prstGeom>
          <a:noFill/>
        </p:spPr>
        <p:txBody>
          <a:bodyPr wrap="square">
            <a:spAutoFit/>
          </a:bodyPr>
          <a:lstStyle/>
          <a:p>
            <a:pPr>
              <a:buClrTx/>
              <a:buFontTx/>
              <a:buNone/>
            </a:pPr>
            <a:r>
              <a:rPr lang="en-US" altLang="en-US" sz="2400" dirty="0">
                <a:latin typeface="+mj-lt"/>
                <a:cs typeface="Times New Roman" panose="02020603050405020304" pitchFamily="18" charset="0"/>
              </a:rPr>
              <a:t>There are a lot of excellent restaurants in Hokkaido. Especially for seafood. </a:t>
            </a:r>
          </a:p>
          <a:p>
            <a:pPr>
              <a:buClrTx/>
              <a:buFontTx/>
              <a:buNone/>
            </a:pPr>
            <a:r>
              <a:rPr lang="en-US" altLang="en-US" sz="2400" dirty="0">
                <a:latin typeface="+mj-lt"/>
                <a:cs typeface="Times New Roman" panose="02020603050405020304" pitchFamily="18" charset="0"/>
              </a:rPr>
              <a:t>Here are some recommendations: </a:t>
            </a:r>
            <a:br>
              <a:rPr lang="en-US" altLang="en-US" sz="2400" dirty="0">
                <a:latin typeface="+mj-lt"/>
                <a:cs typeface="Times New Roman" panose="02020603050405020304" pitchFamily="18" charset="0"/>
              </a:rPr>
            </a:br>
            <a:r>
              <a:rPr lang="en-US" altLang="en-US" sz="2400" dirty="0">
                <a:latin typeface="+mj-lt"/>
                <a:cs typeface="Times New Roman" panose="02020603050405020304" pitchFamily="18" charset="0"/>
              </a:rPr>
              <a:t>Restaurants in Wellington:</a:t>
            </a:r>
          </a:p>
          <a:p>
            <a:endParaRPr lang="en-US" sz="2400" dirty="0"/>
          </a:p>
          <a:p>
            <a:endParaRPr lang="en-US" sz="2400" b="1" dirty="0"/>
          </a:p>
          <a:p>
            <a:pPr>
              <a:buClrTx/>
              <a:buFontTx/>
              <a:buNone/>
            </a:pPr>
            <a:endParaRPr lang="en-US" altLang="en-US" sz="2400" dirty="0">
              <a:latin typeface="Times New Roman" panose="02020603050405020304" pitchFamily="18" charset="0"/>
              <a:cs typeface="Times New Roman" panose="02020603050405020304" pitchFamily="18" charset="0"/>
            </a:endParaRPr>
          </a:p>
          <a:p>
            <a:endParaRPr lang="en-US" sz="2000" b="1" dirty="0"/>
          </a:p>
          <a:p>
            <a:endParaRPr lang="en-US" dirty="0">
              <a:latin typeface="Times New Roman" panose="02020603050405020304" pitchFamily="18" charset="0"/>
              <a:cs typeface="Times New Roman" panose="02020603050405020304" pitchFamily="18" charset="0"/>
            </a:endParaRPr>
          </a:p>
          <a:p>
            <a:endParaRPr lang="en-US" dirty="0"/>
          </a:p>
          <a:p>
            <a:endParaRPr lang="en-US" dirty="0"/>
          </a:p>
          <a:p>
            <a:pPr>
              <a:buClrTx/>
              <a:buFontTx/>
              <a:buNone/>
            </a:pPr>
            <a:endParaRPr lang="en-US" altLang="en-US" dirty="0"/>
          </a:p>
        </p:txBody>
      </p:sp>
      <p:sp>
        <p:nvSpPr>
          <p:cNvPr id="11" name="AutoShape 6">
            <a:extLst>
              <a:ext uri="{FF2B5EF4-FFF2-40B4-BE49-F238E27FC236}">
                <a16:creationId xmlns:a16="http://schemas.microsoft.com/office/drawing/2014/main" id="{7F0A7285-EE09-7BAA-8F82-BA899CC04496}"/>
              </a:ext>
            </a:extLst>
          </p:cNvPr>
          <p:cNvSpPr>
            <a:spLocks noChangeAspect="1" noChangeArrowheads="1"/>
          </p:cNvSpPr>
          <p:nvPr/>
        </p:nvSpPr>
        <p:spPr bwMode="auto">
          <a:xfrm>
            <a:off x="6985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27834418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page16">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4" name="Date Placeholder 1">
            <a:extLst>
              <a:ext uri="{FF2B5EF4-FFF2-40B4-BE49-F238E27FC236}">
                <a16:creationId xmlns:a16="http://schemas.microsoft.com/office/drawing/2014/main" id="{086D33FE-D4AE-086B-7B66-0CF59FBE8D6A}"/>
              </a:ext>
            </a:extLst>
          </p:cNvPr>
          <p:cNvSpPr>
            <a:spLocks noGrp="1"/>
          </p:cNvSpPr>
          <p:nvPr>
            <p:ph type="dt" sz="half" idx="4294967295"/>
          </p:nvPr>
        </p:nvSpPr>
        <p:spPr>
          <a:xfrm>
            <a:off x="0" y="5219700"/>
            <a:ext cx="2339975" cy="360363"/>
          </a:xfrm>
          <a:prstGeom prst="rect">
            <a:avLst/>
          </a:prstGeom>
        </p:spPr>
        <p:txBody>
          <a:bodyPr/>
          <a:lstStyle/>
          <a:p>
            <a:pPr lvl="0"/>
            <a:fld id="{641B0343-2E76-4D1F-9B73-45E83B39D474}" type="datetimeFigureOut">
              <a:rPr lang="en-US"/>
              <a:t>7/26/2024</a:t>
            </a:fld>
            <a:endParaRPr lang="en-US"/>
          </a:p>
        </p:txBody>
      </p:sp>
      <p:sp>
        <p:nvSpPr>
          <p:cNvPr id="6" name="Slide Number Placeholder 3">
            <a:extLst>
              <a:ext uri="{FF2B5EF4-FFF2-40B4-BE49-F238E27FC236}">
                <a16:creationId xmlns:a16="http://schemas.microsoft.com/office/drawing/2014/main" id="{2B02FACA-2F71-2773-744E-1B6EF345F01D}"/>
              </a:ext>
            </a:extLst>
          </p:cNvPr>
          <p:cNvSpPr>
            <a:spLocks noGrp="1"/>
          </p:cNvSpPr>
          <p:nvPr>
            <p:ph type="sldNum" sz="quarter" idx="4294967295"/>
          </p:nvPr>
        </p:nvSpPr>
        <p:spPr>
          <a:xfrm>
            <a:off x="7740650" y="5219700"/>
            <a:ext cx="2339975" cy="360363"/>
          </a:xfrm>
          <a:prstGeom prst="rect">
            <a:avLst/>
          </a:prstGeom>
        </p:spPr>
        <p:txBody>
          <a:bodyPr/>
          <a:lstStyle/>
          <a:p>
            <a:pPr lvl="0"/>
            <a:fld id="{6B71CB05-FB6A-43F8-9B74-2C507858005B}" type="slidenum">
              <a:rPr/>
              <a:t>23</a:t>
            </a:fld>
            <a:endParaRPr lang="en-US"/>
          </a:p>
        </p:txBody>
      </p:sp>
      <p:sp>
        <p:nvSpPr>
          <p:cNvPr id="2" name="Title 1">
            <a:extLst>
              <a:ext uri="{FF2B5EF4-FFF2-40B4-BE49-F238E27FC236}">
                <a16:creationId xmlns:a16="http://schemas.microsoft.com/office/drawing/2014/main" id="{735AF58A-46D3-3371-BC9B-CC54B67B81AE}"/>
              </a:ext>
            </a:extLst>
          </p:cNvPr>
          <p:cNvSpPr txBox="1">
            <a:spLocks noGrp="1"/>
          </p:cNvSpPr>
          <p:nvPr>
            <p:ph type="title" idx="4294967295"/>
          </p:nvPr>
        </p:nvSpPr>
        <p:spPr>
          <a:xfrm>
            <a:off x="-1" y="179388"/>
            <a:ext cx="10080625" cy="746301"/>
          </a:xfrm>
          <a:prstGeom prst="rect">
            <a:avLst/>
          </a:prstGeom>
        </p:spPr>
        <p:txBody>
          <a:bodyPr vert="horz"/>
          <a:lstStyle/>
          <a:p>
            <a:pPr lvl="0" algn="ctr" rtl="0"/>
            <a:r>
              <a:rPr lang="en-US" b="1" dirty="0">
                <a:solidFill>
                  <a:srgbClr val="000000"/>
                </a:solidFill>
                <a:cs typeface="Tahoma" pitchFamily="2"/>
              </a:rPr>
              <a:t>Conclusion</a:t>
            </a:r>
          </a:p>
        </p:txBody>
      </p:sp>
      <p:sp>
        <p:nvSpPr>
          <p:cNvPr id="3" name="Text Placeholder 2">
            <a:extLst>
              <a:ext uri="{FF2B5EF4-FFF2-40B4-BE49-F238E27FC236}">
                <a16:creationId xmlns:a16="http://schemas.microsoft.com/office/drawing/2014/main" id="{F411C8BD-FEE5-A029-D575-CE83D8B52C3C}"/>
              </a:ext>
            </a:extLst>
          </p:cNvPr>
          <p:cNvSpPr txBox="1">
            <a:spLocks noGrp="1"/>
          </p:cNvSpPr>
          <p:nvPr>
            <p:ph type="body" idx="4294967295"/>
          </p:nvPr>
        </p:nvSpPr>
        <p:spPr>
          <a:xfrm>
            <a:off x="846489" y="1271411"/>
            <a:ext cx="8387644" cy="2105025"/>
          </a:xfrm>
          <a:prstGeom prst="rect">
            <a:avLst/>
          </a:prstGeom>
        </p:spPr>
        <p:txBody>
          <a:bodyPr vert="horz"/>
          <a:lstStyle/>
          <a:p>
            <a:pPr lvl="0" rtl="0"/>
            <a:r>
              <a:rPr lang="en-US" sz="2800" dirty="0">
                <a:solidFill>
                  <a:srgbClr val="000000"/>
                </a:solidFill>
                <a:latin typeface="Times New Roman" panose="02020603050405020304" pitchFamily="18" charset="0"/>
                <a:cs typeface="Times New Roman" panose="02020603050405020304" pitchFamily="18" charset="0"/>
              </a:rPr>
              <a:t>Wellington is a beautiful City with a rich history and numerous attractions. Regardless of what you're looking for, Wellington has something for everyone.</a:t>
            </a:r>
          </a:p>
          <a:p>
            <a:pPr lvl="0" rtl="0">
              <a:lnSpc>
                <a:spcPct val="115000"/>
              </a:lnSpc>
              <a:spcBef>
                <a:spcPts val="0"/>
              </a:spcBef>
              <a:spcAft>
                <a:spcPts val="1236"/>
              </a:spcAft>
            </a:pPr>
            <a:r>
              <a:rPr lang="en-US" sz="2800" dirty="0">
                <a:solidFill>
                  <a:srgbClr val="000000"/>
                </a:solidFill>
                <a:latin typeface="Times New Roman" panose="02020603050405020304" pitchFamily="18" charset="0"/>
                <a:cs typeface="Times New Roman" panose="02020603050405020304" pitchFamily="18" charset="0"/>
              </a:rPr>
              <a:t>I hope this presentation will help when we visit Wellington!</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page17">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02C8EE-4D50-7A5F-002E-598AD2357FFE}"/>
              </a:ext>
            </a:extLst>
          </p:cNvPr>
          <p:cNvSpPr txBox="1">
            <a:spLocks noGrp="1"/>
          </p:cNvSpPr>
          <p:nvPr>
            <p:ph type="title" sz="quarter" idx="4294967295"/>
          </p:nvPr>
        </p:nvSpPr>
        <p:spPr>
          <a:xfrm>
            <a:off x="-1" y="503237"/>
            <a:ext cx="10080625" cy="1241425"/>
          </a:xfrm>
          <a:prstGeom prst="rect">
            <a:avLst/>
          </a:prstGeom>
          <a:noFill/>
          <a:ln>
            <a:noFill/>
          </a:ln>
        </p:spPr>
        <p:txBody>
          <a:bodyPr vert="horz" wrap="square" lIns="90000" tIns="46800" rIns="90000" bIns="46800" anchor="ctr" anchorCtr="0" compatLnSpc="1">
            <a:noAutofit/>
          </a:bodyPr>
          <a:lstStyle/>
          <a:p>
            <a:pPr lvl="0" algn="ctr">
              <a:lnSpc>
                <a:spcPct val="100000"/>
              </a:lnSpc>
              <a:spcBef>
                <a:spcPts val="224"/>
              </a:spcBef>
              <a:spcAft>
                <a:spcPts val="224"/>
              </a:spcAft>
              <a:tabLst>
                <a:tab pos="0" algn="l"/>
                <a:tab pos="457200" algn="l"/>
                <a:tab pos="914400" algn="l"/>
                <a:tab pos="1371599" algn="l"/>
                <a:tab pos="1828800" algn="l"/>
                <a:tab pos="2286000" algn="l"/>
                <a:tab pos="2743199" algn="l"/>
                <a:tab pos="3200400" algn="l"/>
                <a:tab pos="3657600" algn="l"/>
                <a:tab pos="4114800" algn="l"/>
                <a:tab pos="4572000" algn="l"/>
                <a:tab pos="5029200" algn="l"/>
                <a:tab pos="5486399" algn="l"/>
                <a:tab pos="5943600" algn="l"/>
                <a:tab pos="6400799" algn="l"/>
                <a:tab pos="6858000" algn="l"/>
                <a:tab pos="7315200" algn="l"/>
                <a:tab pos="7772400" algn="l"/>
                <a:tab pos="8229600" algn="l"/>
                <a:tab pos="8686800" algn="l"/>
                <a:tab pos="9144000" algn="l"/>
                <a:tab pos="9601200" algn="l"/>
                <a:tab pos="10058400" algn="l"/>
                <a:tab pos="10515600" algn="l"/>
              </a:tabLst>
            </a:pPr>
            <a:r>
              <a:rPr lang="en-US" sz="4800" b="1" dirty="0">
                <a:solidFill>
                  <a:srgbClr val="000000"/>
                </a:solidFill>
                <a:highlight>
                  <a:scrgbClr r="0" g="0" b="0">
                    <a:alpha val="0"/>
                  </a:scrgbClr>
                </a:highlight>
                <a:latin typeface="Times New Roman" pitchFamily="18"/>
                <a:cs typeface="Times New Roman" pitchFamily="18"/>
              </a:rPr>
              <a:t>Thanks For Coming</a:t>
            </a:r>
          </a:p>
        </p:txBody>
      </p:sp>
      <p:sp>
        <p:nvSpPr>
          <p:cNvPr id="3" name="Text Placeholder 2">
            <a:extLst>
              <a:ext uri="{FF2B5EF4-FFF2-40B4-BE49-F238E27FC236}">
                <a16:creationId xmlns:a16="http://schemas.microsoft.com/office/drawing/2014/main" id="{7B6C8DE5-52DB-F26C-79AF-05DC3E9ABE4F}"/>
              </a:ext>
            </a:extLst>
          </p:cNvPr>
          <p:cNvSpPr txBox="1">
            <a:spLocks noGrp="1"/>
          </p:cNvSpPr>
          <p:nvPr>
            <p:ph type="body" sz="quarter" idx="4294967295"/>
          </p:nvPr>
        </p:nvSpPr>
        <p:spPr>
          <a:xfrm>
            <a:off x="0" y="1744663"/>
            <a:ext cx="10080624" cy="3590925"/>
          </a:xfrm>
          <a:prstGeom prst="rect">
            <a:avLst/>
          </a:prstGeom>
          <a:noFill/>
          <a:ln>
            <a:noFill/>
          </a:ln>
        </p:spPr>
        <p:txBody>
          <a:bodyPr vert="horz" wrap="square" lIns="90000" tIns="46800" rIns="90000" bIns="46800" anchor="t" anchorCtr="0" compatLnSpc="0">
            <a:normAutofit/>
          </a:bodyPr>
          <a:lstStyle/>
          <a:p>
            <a:pPr marL="343080" lvl="0" indent="-343080" algn="ctr">
              <a:lnSpc>
                <a:spcPct val="92000"/>
              </a:lnSpc>
              <a:spcBef>
                <a:spcPts val="814"/>
              </a:spcBef>
              <a:spcAft>
                <a:spcPts val="11"/>
              </a:spcAft>
              <a:buNone/>
              <a:tabLst>
                <a:tab pos="343080" algn="l"/>
                <a:tab pos="800280" algn="l"/>
                <a:tab pos="1257480" algn="l"/>
                <a:tab pos="1714679" algn="l"/>
                <a:tab pos="2171880" algn="l"/>
                <a:tab pos="2629080" algn="l"/>
                <a:tab pos="3086279" algn="l"/>
                <a:tab pos="3543480" algn="l"/>
                <a:tab pos="4000680" algn="l"/>
                <a:tab pos="4457880" algn="l"/>
                <a:tab pos="4915080" algn="l"/>
                <a:tab pos="5372280" algn="l"/>
                <a:tab pos="5829479" algn="l"/>
                <a:tab pos="6286680" algn="l"/>
                <a:tab pos="6743879" algn="l"/>
                <a:tab pos="7201080" algn="l"/>
                <a:tab pos="7658280" algn="l"/>
                <a:tab pos="8115480" algn="l"/>
                <a:tab pos="8572680" algn="l"/>
                <a:tab pos="9029880" algn="l"/>
                <a:tab pos="9487080" algn="l"/>
                <a:tab pos="9944280" algn="l"/>
                <a:tab pos="10401480" algn="l"/>
                <a:tab pos="10858680" algn="l"/>
              </a:tabLst>
            </a:pPr>
            <a:r>
              <a:rPr lang="en-US" sz="2400" b="1" dirty="0">
                <a:latin typeface="Times New Roman" panose="02020603050405020304" pitchFamily="18" charset="0"/>
                <a:cs typeface="Times New Roman" panose="02020603050405020304" pitchFamily="18" charset="0"/>
              </a:rPr>
              <a:t>If you have any more questions, please ask.</a:t>
            </a:r>
          </a:p>
          <a:p>
            <a:pPr marL="343080" lvl="0" indent="-343080" algn="ctr">
              <a:lnSpc>
                <a:spcPct val="92000"/>
              </a:lnSpc>
              <a:spcBef>
                <a:spcPts val="814"/>
              </a:spcBef>
              <a:spcAft>
                <a:spcPts val="11"/>
              </a:spcAft>
              <a:buNone/>
              <a:tabLst>
                <a:tab pos="343080" algn="l"/>
                <a:tab pos="800280" algn="l"/>
                <a:tab pos="1257480" algn="l"/>
                <a:tab pos="1714679" algn="l"/>
                <a:tab pos="2171880" algn="l"/>
                <a:tab pos="2629080" algn="l"/>
                <a:tab pos="3086279" algn="l"/>
                <a:tab pos="3543480" algn="l"/>
                <a:tab pos="4000680" algn="l"/>
                <a:tab pos="4457880" algn="l"/>
                <a:tab pos="4915080" algn="l"/>
                <a:tab pos="5372280" algn="l"/>
                <a:tab pos="5829479" algn="l"/>
                <a:tab pos="6286680" algn="l"/>
                <a:tab pos="6743879" algn="l"/>
                <a:tab pos="7201080" algn="l"/>
                <a:tab pos="7658280" algn="l"/>
                <a:tab pos="8115480" algn="l"/>
                <a:tab pos="8572680" algn="l"/>
                <a:tab pos="9029880" algn="l"/>
                <a:tab pos="9487080" algn="l"/>
                <a:tab pos="9944280" algn="l"/>
                <a:tab pos="10401480" algn="l"/>
                <a:tab pos="10858680" algn="l"/>
              </a:tabLst>
            </a:pPr>
            <a:r>
              <a:rPr lang="en-US" sz="2400" b="1" dirty="0">
                <a:latin typeface="Times New Roman" panose="02020603050405020304" pitchFamily="18" charset="0"/>
                <a:cs typeface="Times New Roman" panose="02020603050405020304" pitchFamily="18" charset="0"/>
              </a:rPr>
              <a:t>I will do my best to answer them for you.</a:t>
            </a:r>
          </a:p>
          <a:p>
            <a:pPr marL="343080" lvl="0" indent="-343080" algn="ctr">
              <a:lnSpc>
                <a:spcPct val="92000"/>
              </a:lnSpc>
              <a:spcBef>
                <a:spcPts val="814"/>
              </a:spcBef>
              <a:spcAft>
                <a:spcPts val="11"/>
              </a:spcAft>
              <a:buNone/>
              <a:tabLst>
                <a:tab pos="343080" algn="l"/>
                <a:tab pos="800280" algn="l"/>
                <a:tab pos="1257480" algn="l"/>
                <a:tab pos="1714679" algn="l"/>
                <a:tab pos="2171880" algn="l"/>
                <a:tab pos="2629080" algn="l"/>
                <a:tab pos="3086279" algn="l"/>
                <a:tab pos="3543480" algn="l"/>
                <a:tab pos="4000680" algn="l"/>
                <a:tab pos="4457880" algn="l"/>
                <a:tab pos="4915080" algn="l"/>
                <a:tab pos="5372280" algn="l"/>
                <a:tab pos="5829479" algn="l"/>
                <a:tab pos="6286680" algn="l"/>
                <a:tab pos="6743879" algn="l"/>
                <a:tab pos="7201080" algn="l"/>
                <a:tab pos="7658280" algn="l"/>
                <a:tab pos="8115480" algn="l"/>
                <a:tab pos="8572680" algn="l"/>
                <a:tab pos="9029880" algn="l"/>
                <a:tab pos="9487080" algn="l"/>
                <a:tab pos="9944280" algn="l"/>
                <a:tab pos="10401480" algn="l"/>
                <a:tab pos="10858680" algn="l"/>
              </a:tabLst>
            </a:pPr>
            <a:endParaRPr lang="en-US" sz="2400" b="1" dirty="0">
              <a:latin typeface="Times New Roman" panose="02020603050405020304" pitchFamily="18" charset="0"/>
              <a:cs typeface="Times New Roman" panose="02020603050405020304" pitchFamily="18" charset="0"/>
            </a:endParaRPr>
          </a:p>
          <a:p>
            <a:pPr marL="343080" lvl="0" indent="-343080" algn="ctr">
              <a:lnSpc>
                <a:spcPct val="92000"/>
              </a:lnSpc>
              <a:spcBef>
                <a:spcPts val="814"/>
              </a:spcBef>
              <a:spcAft>
                <a:spcPts val="11"/>
              </a:spcAft>
              <a:buNone/>
              <a:tabLst>
                <a:tab pos="343080" algn="l"/>
                <a:tab pos="800280" algn="l"/>
                <a:tab pos="1257480" algn="l"/>
                <a:tab pos="1714679" algn="l"/>
                <a:tab pos="2171880" algn="l"/>
                <a:tab pos="2629080" algn="l"/>
                <a:tab pos="3086279" algn="l"/>
                <a:tab pos="3543480" algn="l"/>
                <a:tab pos="4000680" algn="l"/>
                <a:tab pos="4457880" algn="l"/>
                <a:tab pos="4915080" algn="l"/>
                <a:tab pos="5372280" algn="l"/>
                <a:tab pos="5829479" algn="l"/>
                <a:tab pos="6286680" algn="l"/>
                <a:tab pos="6743879" algn="l"/>
                <a:tab pos="7201080" algn="l"/>
                <a:tab pos="7658280" algn="l"/>
                <a:tab pos="8115480" algn="l"/>
                <a:tab pos="8572680" algn="l"/>
                <a:tab pos="9029880" algn="l"/>
                <a:tab pos="9487080" algn="l"/>
                <a:tab pos="9944280" algn="l"/>
                <a:tab pos="10401480" algn="l"/>
                <a:tab pos="10858680" algn="l"/>
              </a:tabLst>
            </a:pPr>
            <a:r>
              <a:rPr lang="en-US" sz="2400" b="1" dirty="0">
                <a:latin typeface="Times New Roman" panose="02020603050405020304" pitchFamily="18" charset="0"/>
                <a:cs typeface="Times New Roman" panose="02020603050405020304" pitchFamily="18" charset="0"/>
              </a:rPr>
              <a:t>Have a great visit to </a:t>
            </a:r>
            <a:r>
              <a:rPr lang="en-US" sz="2400" b="1" dirty="0">
                <a:solidFill>
                  <a:srgbClr val="000000"/>
                </a:solidFill>
                <a:latin typeface="Times New Roman" panose="02020603050405020304" pitchFamily="18" charset="0"/>
                <a:cs typeface="Times New Roman" panose="02020603050405020304" pitchFamily="18" charset="0"/>
              </a:rPr>
              <a:t>Wellington</a:t>
            </a:r>
            <a:r>
              <a:rPr lang="en-US" sz="2400" b="1" dirty="0">
                <a:latin typeface="Times New Roman" panose="02020603050405020304" pitchFamily="18" charset="0"/>
                <a:cs typeface="Times New Roman" panose="02020603050405020304" pitchFamily="18" charset="0"/>
              </a:rPr>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78AFD3-DED2-253A-2B41-2FA10F393C6C}"/>
              </a:ext>
            </a:extLst>
          </p:cNvPr>
          <p:cNvSpPr>
            <a:spLocks noGrp="1"/>
          </p:cNvSpPr>
          <p:nvPr>
            <p:ph type="ctrTitle"/>
          </p:nvPr>
        </p:nvSpPr>
        <p:spPr/>
        <p:txBody>
          <a:bodyPr anchor="ctr"/>
          <a:lstStyle/>
          <a:p>
            <a:r>
              <a:rPr lang="en-US" b="1" dirty="0">
                <a:latin typeface="Times New Roman" panose="02020603050405020304" pitchFamily="18" charset="0"/>
                <a:cs typeface="Times New Roman" panose="02020603050405020304" pitchFamily="18" charset="0"/>
              </a:rPr>
              <a:t>Acknowledgement</a:t>
            </a:r>
          </a:p>
        </p:txBody>
      </p:sp>
      <p:sp>
        <p:nvSpPr>
          <p:cNvPr id="3" name="Subtitle 2">
            <a:extLst>
              <a:ext uri="{FF2B5EF4-FFF2-40B4-BE49-F238E27FC236}">
                <a16:creationId xmlns:a16="http://schemas.microsoft.com/office/drawing/2014/main" id="{450139B4-3E62-3A5B-3618-B30935CD254A}"/>
              </a:ext>
            </a:extLst>
          </p:cNvPr>
          <p:cNvSpPr>
            <a:spLocks noGrp="1"/>
          </p:cNvSpPr>
          <p:nvPr>
            <p:ph type="subTitle" idx="1"/>
          </p:nvPr>
        </p:nvSpPr>
        <p:spPr>
          <a:xfrm>
            <a:off x="940663" y="2391318"/>
            <a:ext cx="8430802" cy="3279133"/>
          </a:xfrm>
        </p:spPr>
        <p:txBody>
          <a:bodyPr>
            <a:normAutofit/>
          </a:bodyPr>
          <a:lstStyle/>
          <a:p>
            <a:r>
              <a:rPr lang="en-US" dirty="0">
                <a:latin typeface="Times New Roman" panose="02020603050405020304" pitchFamily="18" charset="0"/>
                <a:cs typeface="Times New Roman" panose="02020603050405020304" pitchFamily="18" charset="0"/>
              </a:rPr>
              <a:t>My seminars are the result of many years of travel experience combined with many hours of research over the internet.</a:t>
            </a:r>
          </a:p>
          <a:p>
            <a:r>
              <a:rPr lang="en-US" dirty="0">
                <a:latin typeface="Times New Roman" panose="02020603050405020304" pitchFamily="18" charset="0"/>
                <a:cs typeface="Times New Roman" panose="02020603050405020304" pitchFamily="18" charset="0"/>
              </a:rPr>
              <a:t>I would like to acknowledge the many source I have accessed.</a:t>
            </a:r>
          </a:p>
          <a:p>
            <a:r>
              <a:rPr lang="en-US" dirty="0">
                <a:latin typeface="Times New Roman" panose="02020603050405020304" pitchFamily="18" charset="0"/>
                <a:cs typeface="Times New Roman" panose="02020603050405020304" pitchFamily="18" charset="0"/>
              </a:rPr>
              <a:t>These include: </a:t>
            </a:r>
            <a:r>
              <a:rPr lang="en-US" b="0" i="0" dirty="0">
                <a:solidFill>
                  <a:srgbClr val="202122"/>
                </a:solidFill>
                <a:effectLst/>
                <a:latin typeface="Times New Roman" panose="02020603050405020304" pitchFamily="18" charset="0"/>
                <a:cs typeface="Times New Roman" panose="02020603050405020304" pitchFamily="18" charset="0"/>
              </a:rPr>
              <a:t>Wikipedia.com, B</a:t>
            </a:r>
            <a:r>
              <a:rPr lang="en-US" altLang="en-US" sz="1984" dirty="0">
                <a:solidFill>
                  <a:srgbClr val="202124"/>
                </a:solidFill>
                <a:latin typeface="Times New Roman" panose="02020603050405020304" pitchFamily="18" charset="0"/>
                <a:cs typeface="Times New Roman" panose="02020603050405020304" pitchFamily="18" charset="0"/>
              </a:rPr>
              <a:t>ritannica.com, and the </a:t>
            </a:r>
            <a:br>
              <a:rPr lang="en-US" altLang="en-US" sz="1984" dirty="0">
                <a:solidFill>
                  <a:srgbClr val="202124"/>
                </a:solidFill>
                <a:latin typeface="Times New Roman" panose="02020603050405020304" pitchFamily="18" charset="0"/>
                <a:cs typeface="Times New Roman" panose="02020603050405020304" pitchFamily="18" charset="0"/>
              </a:rPr>
            </a:br>
            <a:r>
              <a:rPr lang="en-US" altLang="en-US" sz="1984" dirty="0">
                <a:solidFill>
                  <a:srgbClr val="202124"/>
                </a:solidFill>
                <a:latin typeface="Times New Roman" panose="02020603050405020304" pitchFamily="18" charset="0"/>
                <a:cs typeface="Times New Roman" panose="02020603050405020304" pitchFamily="18" charset="0"/>
              </a:rPr>
              <a:t>various Museum, Park and Government websites.</a:t>
            </a:r>
            <a:br>
              <a:rPr lang="en-US" altLang="en-US" sz="1984" dirty="0">
                <a:solidFill>
                  <a:srgbClr val="202124"/>
                </a:solidFill>
                <a:latin typeface="Roboto" panose="02000000000000000000" pitchFamily="2" charset="0"/>
              </a:rPr>
            </a:br>
            <a:endParaRPr lang="en-US" altLang="en-US" sz="3638" dirty="0">
              <a:solidFill>
                <a:srgbClr val="101518"/>
              </a:solidFill>
              <a:latin typeface="Roboto" panose="02000000000000000000" pitchFamily="2" charset="0"/>
            </a:endParaRPr>
          </a:p>
          <a:p>
            <a:endParaRPr lang="en-US" dirty="0"/>
          </a:p>
        </p:txBody>
      </p:sp>
      <p:sp>
        <p:nvSpPr>
          <p:cNvPr id="4" name="AutoShape 2" descr="Wikipedia">
            <a:extLst>
              <a:ext uri="{FF2B5EF4-FFF2-40B4-BE49-F238E27FC236}">
                <a16:creationId xmlns:a16="http://schemas.microsoft.com/office/drawing/2014/main" id="{0A2D767F-FA10-6464-F9BE-D8BCB560A2FD}"/>
              </a:ext>
            </a:extLst>
          </p:cNvPr>
          <p:cNvSpPr>
            <a:spLocks noChangeAspect="1" noChangeArrowheads="1"/>
          </p:cNvSpPr>
          <p:nvPr/>
        </p:nvSpPr>
        <p:spPr bwMode="auto">
          <a:xfrm>
            <a:off x="4914304" y="2709267"/>
            <a:ext cx="252016" cy="25201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75605" tIns="37802" rIns="75605" bIns="37802" numCol="1" anchor="t" anchorCtr="0" compatLnSpc="1">
            <a:prstTxWarp prst="textNoShape">
              <a:avLst/>
            </a:prstTxWarp>
          </a:bodyPr>
          <a:lstStyle/>
          <a:p>
            <a:endParaRPr lang="en-US" sz="1488"/>
          </a:p>
        </p:txBody>
      </p:sp>
      <p:sp>
        <p:nvSpPr>
          <p:cNvPr id="6" name="AutoShape 4">
            <a:hlinkClick r:id="rId2"/>
            <a:extLst>
              <a:ext uri="{FF2B5EF4-FFF2-40B4-BE49-F238E27FC236}">
                <a16:creationId xmlns:a16="http://schemas.microsoft.com/office/drawing/2014/main" id="{E8986A64-7A03-3ADB-D139-8074AC683DE7}"/>
              </a:ext>
            </a:extLst>
          </p:cNvPr>
          <p:cNvSpPr>
            <a:spLocks noChangeAspect="1" noChangeArrowheads="1"/>
          </p:cNvSpPr>
          <p:nvPr/>
        </p:nvSpPr>
        <p:spPr bwMode="auto">
          <a:xfrm>
            <a:off x="84030" y="-226977"/>
            <a:ext cx="246740" cy="25201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75605" tIns="37802" rIns="75605" bIns="37802" numCol="1" anchor="t" anchorCtr="0" compatLnSpc="1">
            <a:prstTxWarp prst="textNoShape">
              <a:avLst/>
            </a:prstTxWarp>
          </a:bodyPr>
          <a:lstStyle/>
          <a:p>
            <a:endParaRPr lang="en-US" sz="1488"/>
          </a:p>
        </p:txBody>
      </p:sp>
    </p:spTree>
    <p:extLst>
      <p:ext uri="{BB962C8B-B14F-4D97-AF65-F5344CB8AC3E}">
        <p14:creationId xmlns:p14="http://schemas.microsoft.com/office/powerpoint/2010/main" val="22016466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page2">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A8BB2-F8DD-B3D9-8317-EFB89C1C3CA2}"/>
              </a:ext>
            </a:extLst>
          </p:cNvPr>
          <p:cNvSpPr txBox="1">
            <a:spLocks noGrp="1"/>
          </p:cNvSpPr>
          <p:nvPr>
            <p:ph type="title" idx="4294967295"/>
          </p:nvPr>
        </p:nvSpPr>
        <p:spPr>
          <a:xfrm>
            <a:off x="-16759" y="332140"/>
            <a:ext cx="10080625" cy="757237"/>
          </a:xfrm>
          <a:prstGeom prst="rect">
            <a:avLst/>
          </a:prstGeom>
        </p:spPr>
        <p:txBody>
          <a:bodyPr vert="horz" wrap="square">
            <a:spAutoFit/>
          </a:bodyPr>
          <a:lstStyle/>
          <a:p>
            <a:pPr lvl="0" algn="ctr" rtl="0"/>
            <a:r>
              <a:rPr lang="en-US" sz="4800" dirty="0">
                <a:solidFill>
                  <a:srgbClr val="000000"/>
                </a:solidFill>
                <a:latin typeface="Times New Roman" panose="02020603050405020304" pitchFamily="18" charset="0"/>
                <a:cs typeface="Times New Roman" panose="02020603050405020304" pitchFamily="18" charset="0"/>
              </a:rPr>
              <a:t>My Port Philosophy</a:t>
            </a:r>
          </a:p>
        </p:txBody>
      </p:sp>
      <p:sp>
        <p:nvSpPr>
          <p:cNvPr id="5" name="TextBox 4">
            <a:extLst>
              <a:ext uri="{FF2B5EF4-FFF2-40B4-BE49-F238E27FC236}">
                <a16:creationId xmlns:a16="http://schemas.microsoft.com/office/drawing/2014/main" id="{F5E54D92-8C3C-3B79-29B6-308DFBDB5850}"/>
              </a:ext>
            </a:extLst>
          </p:cNvPr>
          <p:cNvSpPr txBox="1"/>
          <p:nvPr/>
        </p:nvSpPr>
        <p:spPr>
          <a:xfrm>
            <a:off x="440264" y="1089377"/>
            <a:ext cx="9166577" cy="3816366"/>
          </a:xfrm>
          <a:prstGeom prst="rect">
            <a:avLst/>
          </a:prstGeom>
          <a:noFill/>
        </p:spPr>
        <p:txBody>
          <a:bodyPr wrap="square">
            <a:spAutoFit/>
          </a:bodyPr>
          <a:lstStyle/>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I have been cruising for over 45 years and have taken over 200 cruises. </a:t>
            </a:r>
            <a:br>
              <a:rPr lang="en-US" altLang="en-US" sz="2400" dirty="0">
                <a:solidFill>
                  <a:srgbClr val="000000"/>
                </a:solidFill>
                <a:latin typeface="Times New Roman" panose="02020603050405020304" pitchFamily="18" charset="0"/>
              </a:rPr>
            </a:br>
            <a:r>
              <a:rPr lang="en-US" altLang="en-US" sz="2400" dirty="0">
                <a:solidFill>
                  <a:srgbClr val="000000"/>
                </a:solidFill>
                <a:latin typeface="Times New Roman" panose="02020603050405020304" pitchFamily="18" charset="0"/>
              </a:rPr>
              <a:t>So, I consider myself an experienced cruiser.</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The information I will present is based on those many years of </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experience.</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When I am on a cruise where the city, I want to visit is not the port city, </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I always recommend taking a ship’s tour.</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But when I am in a port with multiple attractions nearby and easy to see </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on my own - I will do it on my own.</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This presentation is for that type of port.</a:t>
            </a:r>
            <a:endParaRPr lang="en-US" sz="2400" b="0" i="0" u="none" strike="noStrike" kern="1200" dirty="0">
              <a:ln>
                <a:noFill/>
              </a:ln>
              <a:solidFill>
                <a:srgbClr val="000000"/>
              </a:solidFill>
              <a:latin typeface="Times New Roman" pitchFamily="18"/>
              <a:ea typeface="Lucida Sans Unicode" pitchFamily="2"/>
              <a:cs typeface="Tahoma" pitchFamily="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3F34FD4-03F6-B479-F973-445370924B5B}"/>
              </a:ext>
            </a:extLst>
          </p:cNvPr>
          <p:cNvSpPr txBox="1"/>
          <p:nvPr/>
        </p:nvSpPr>
        <p:spPr>
          <a:xfrm>
            <a:off x="252919" y="1047022"/>
            <a:ext cx="9649838" cy="4677306"/>
          </a:xfrm>
          <a:prstGeom prst="rect">
            <a:avLst/>
          </a:prstGeom>
          <a:noFill/>
        </p:spPr>
        <p:txBody>
          <a:bodyPr wrap="square">
            <a:spAutoFit/>
          </a:bodyPr>
          <a:lstStyle/>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How to Avoid Missing Your Ship</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dirty="0">
                <a:latin typeface="Times New Roman" panose="02020603050405020304" pitchFamily="18" charset="0"/>
                <a:cs typeface="Times New Roman" panose="02020603050405020304" pitchFamily="18" charset="0"/>
              </a:rPr>
              <a:t>Pay attention to the time. - Ship time and local time are often </a:t>
            </a:r>
            <a:br>
              <a:rPr lang="en-US" altLang="en-US" sz="1800"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different. </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dirty="0">
                <a:latin typeface="Times New Roman" panose="02020603050405020304" pitchFamily="18" charset="0"/>
                <a:cs typeface="Times New Roman" panose="02020603050405020304" pitchFamily="18" charset="0"/>
              </a:rPr>
              <a:t>Put a return-to-ship reminder on your phone.</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Choose excursions wisely.</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	</a:t>
            </a:r>
            <a:r>
              <a:rPr lang="en-US" altLang="en-US" sz="1800" dirty="0">
                <a:latin typeface="Times New Roman" panose="02020603050405020304" pitchFamily="18" charset="0"/>
                <a:cs typeface="Times New Roman" panose="02020603050405020304" pitchFamily="18" charset="0"/>
              </a:rPr>
              <a:t>If a ship-sponsored excursion is late returning to port, the ship will </a:t>
            </a:r>
            <a:br>
              <a:rPr lang="en-US" altLang="en-US" sz="1800"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wait for you. If you are on your own???</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Be Prepared</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	</a:t>
            </a:r>
            <a:r>
              <a:rPr lang="en-US" altLang="en-US" sz="1800" dirty="0">
                <a:latin typeface="Times New Roman" panose="02020603050405020304" pitchFamily="18" charset="0"/>
                <a:cs typeface="Times New Roman" panose="02020603050405020304" pitchFamily="18" charset="0"/>
              </a:rPr>
              <a:t>Have your Passport, Credit Card, and phone numbers for your ship </a:t>
            </a:r>
            <a:br>
              <a:rPr lang="en-US" altLang="en-US" sz="1800"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port agent. </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What to Do If You Miss the Ship</a:t>
            </a:r>
            <a:br>
              <a:rPr lang="en-US" altLang="en-US" sz="1800" b="1"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Most cruise lines have port agents stationed in the port area to assist if your ship has left without you. If your are lucky, when cruisers are late returning to the vessel, the ship’s crew will often remove the passengers’ essential items – passports, cell phones, and medication -- from the ship to leave with the port agents. </a:t>
            </a:r>
          </a:p>
          <a:p>
            <a:pPr algn="ct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dirty="0">
                <a:latin typeface="Times New Roman" panose="02020603050405020304" pitchFamily="18" charset="0"/>
                <a:cs typeface="Times New Roman" panose="02020603050405020304" pitchFamily="18" charset="0"/>
              </a:rPr>
              <a:t>The Port Officials can help you with contacting your ship </a:t>
            </a:r>
            <a:br>
              <a:rPr lang="en-US" altLang="en-US" sz="1800"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and making necessary travel arrangements.</a:t>
            </a:r>
          </a:p>
        </p:txBody>
      </p:sp>
      <p:sp>
        <p:nvSpPr>
          <p:cNvPr id="5" name="TextBox 4">
            <a:extLst>
              <a:ext uri="{FF2B5EF4-FFF2-40B4-BE49-F238E27FC236}">
                <a16:creationId xmlns:a16="http://schemas.microsoft.com/office/drawing/2014/main" id="{93CD2102-A79E-0127-68BF-62E9F6096267}"/>
              </a:ext>
            </a:extLst>
          </p:cNvPr>
          <p:cNvSpPr txBox="1"/>
          <p:nvPr/>
        </p:nvSpPr>
        <p:spPr>
          <a:xfrm>
            <a:off x="1" y="219018"/>
            <a:ext cx="10080624" cy="841290"/>
          </a:xfrm>
          <a:prstGeom prst="rect">
            <a:avLst/>
          </a:prstGeom>
          <a:noFill/>
        </p:spPr>
        <p:txBody>
          <a:bodyPr wrap="square">
            <a:spAutoFit/>
          </a:bodyPr>
          <a:lstStyle/>
          <a:p>
            <a:pPr algn="ctr"/>
            <a:r>
              <a:rPr lang="en-US" altLang="en-US" sz="4800" b="1" dirty="0">
                <a:latin typeface="Times New Roman" panose="02020603050405020304" pitchFamily="18" charset="0"/>
                <a:cs typeface="Times New Roman" panose="02020603050405020304" pitchFamily="18" charset="0"/>
              </a:rPr>
              <a:t>Don’t Miss the Ship</a:t>
            </a:r>
            <a:endParaRPr lang="en-US" sz="4800" b="1" dirty="0">
              <a:latin typeface="Times New Roman" panose="02020603050405020304" pitchFamily="18" charset="0"/>
              <a:cs typeface="Times New Roman" panose="02020603050405020304" pitchFamily="18" charset="0"/>
            </a:endParaRPr>
          </a:p>
        </p:txBody>
      </p:sp>
      <p:pic>
        <p:nvPicPr>
          <p:cNvPr id="2" name="Picture 1" descr="A cruise ship in the water&#10;&#10;Description automatically generated">
            <a:extLst>
              <a:ext uri="{FF2B5EF4-FFF2-40B4-BE49-F238E27FC236}">
                <a16:creationId xmlns:a16="http://schemas.microsoft.com/office/drawing/2014/main" id="{30905AEC-A2B2-3CC0-51E9-E057735C8786}"/>
              </a:ext>
            </a:extLst>
          </p:cNvPr>
          <p:cNvPicPr>
            <a:picLocks noChangeAspect="1"/>
          </p:cNvPicPr>
          <p:nvPr/>
        </p:nvPicPr>
        <p:blipFill rotWithShape="1">
          <a:blip r:embed="rId2">
            <a:extLst>
              <a:ext uri="{28A0092B-C50C-407E-A947-70E740481C1C}">
                <a14:useLocalDpi xmlns:a14="http://schemas.microsoft.com/office/drawing/2010/main" val="0"/>
              </a:ext>
            </a:extLst>
          </a:blip>
          <a:srcRect l="2057" r="45149" b="14647"/>
          <a:stretch/>
        </p:blipFill>
        <p:spPr>
          <a:xfrm>
            <a:off x="6694311" y="1047022"/>
            <a:ext cx="3386314" cy="2737343"/>
          </a:xfrm>
          <a:prstGeom prst="rect">
            <a:avLst/>
          </a:prstGeom>
        </p:spPr>
      </p:pic>
    </p:spTree>
    <p:extLst>
      <p:ext uri="{BB962C8B-B14F-4D97-AF65-F5344CB8AC3E}">
        <p14:creationId xmlns:p14="http://schemas.microsoft.com/office/powerpoint/2010/main" val="11650832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Shape 1">
            <a:extLst>
              <a:ext uri="{FF2B5EF4-FFF2-40B4-BE49-F238E27FC236}">
                <a16:creationId xmlns:a16="http://schemas.microsoft.com/office/drawing/2014/main" id="{4C793CDA-508D-A0D3-986B-3DE5B63351BC}"/>
              </a:ext>
            </a:extLst>
          </p:cNvPr>
          <p:cNvSpPr/>
          <p:nvPr/>
        </p:nvSpPr>
        <p:spPr>
          <a:xfrm>
            <a:off x="0" y="-142560"/>
            <a:ext cx="10080624" cy="1339764"/>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0">
            <a:noAutofit/>
          </a:bodyPr>
          <a:lstStyle/>
          <a:p>
            <a:pPr marL="0" marR="0" lvl="0" indent="0" algn="ctr" rtl="0"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r>
              <a:rPr lang="en-US" sz="4000" b="1" i="0" u="none" strike="noStrike" kern="1200" baseline="0" dirty="0">
                <a:ln>
                  <a:noFill/>
                </a:ln>
                <a:solidFill>
                  <a:srgbClr val="000000"/>
                </a:solidFill>
                <a:latin typeface="Times New Roman" pitchFamily="18"/>
                <a:ea typeface="Times New Roman" pitchFamily="18"/>
                <a:cs typeface="Times New Roman" pitchFamily="18"/>
              </a:rPr>
              <a:t>Money</a:t>
            </a:r>
          </a:p>
        </p:txBody>
      </p:sp>
      <p:sp>
        <p:nvSpPr>
          <p:cNvPr id="9" name="Freeform: Shape 8">
            <a:extLst>
              <a:ext uri="{FF2B5EF4-FFF2-40B4-BE49-F238E27FC236}">
                <a16:creationId xmlns:a16="http://schemas.microsoft.com/office/drawing/2014/main" id="{5FBB3892-0118-B36D-C766-6C3095E12345}"/>
              </a:ext>
            </a:extLst>
          </p:cNvPr>
          <p:cNvSpPr/>
          <p:nvPr/>
        </p:nvSpPr>
        <p:spPr>
          <a:xfrm>
            <a:off x="0" y="-142560"/>
            <a:ext cx="9863280" cy="1411028"/>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0">
            <a:noAutofit/>
          </a:bodyPr>
          <a:lstStyle/>
          <a:p>
            <a:pPr marL="0" marR="0" lvl="0" indent="0" algn="ctr" rtl="0"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endParaRPr lang="en-US" sz="4000" b="0" i="0" u="none" strike="noStrike" kern="1200" baseline="0" dirty="0">
              <a:ln>
                <a:noFill/>
              </a:ln>
              <a:solidFill>
                <a:srgbClr val="000000"/>
              </a:solidFill>
              <a:latin typeface="Times New Roman" pitchFamily="18"/>
              <a:ea typeface="Times New Roman" pitchFamily="18"/>
              <a:cs typeface="Times New Roman" pitchFamily="18"/>
            </a:endParaRPr>
          </a:p>
        </p:txBody>
      </p:sp>
      <p:sp>
        <p:nvSpPr>
          <p:cNvPr id="10" name="Freeform: Shape 9">
            <a:extLst>
              <a:ext uri="{FF2B5EF4-FFF2-40B4-BE49-F238E27FC236}">
                <a16:creationId xmlns:a16="http://schemas.microsoft.com/office/drawing/2014/main" id="{9BB0423E-FB46-7E23-4BA8-6D74DFD8A5B5}"/>
              </a:ext>
            </a:extLst>
          </p:cNvPr>
          <p:cNvSpPr/>
          <p:nvPr/>
        </p:nvSpPr>
        <p:spPr>
          <a:xfrm>
            <a:off x="-1" y="909318"/>
            <a:ext cx="10080625" cy="1451552"/>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0">
            <a:spAutoFit/>
          </a:bodyPr>
          <a:lstStyle/>
          <a:p>
            <a:pPr marL="0" marR="0" lvl="0" indent="0" algn="ctr" rtl="0" hangingPunct="0">
              <a:lnSpc>
                <a:spcPct val="93000"/>
              </a:lnSpc>
              <a:spcBef>
                <a:spcPts val="11"/>
              </a:spcBef>
              <a:spcAft>
                <a:spcPts val="11"/>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r>
              <a:rPr lang="en-US" sz="2400" b="1" dirty="0">
                <a:latin typeface="Times New Roman" panose="02020603050405020304" pitchFamily="18" charset="0"/>
                <a:cs typeface="Times New Roman" panose="02020603050405020304" pitchFamily="18" charset="0"/>
              </a:rPr>
              <a:t>The currency for Auckland is the New Zealand Dollar (NZD). </a:t>
            </a:r>
          </a:p>
          <a:p>
            <a:pPr marL="0" marR="0" lvl="0" indent="0" algn="ctr" rtl="0" hangingPunct="0">
              <a:lnSpc>
                <a:spcPct val="93000"/>
              </a:lnSpc>
              <a:spcBef>
                <a:spcPts val="11"/>
              </a:spcBef>
              <a:spcAft>
                <a:spcPts val="11"/>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r>
              <a:rPr lang="en-US" sz="2400" b="1" dirty="0">
                <a:latin typeface="Times New Roman" panose="02020603050405020304" pitchFamily="18" charset="0"/>
                <a:cs typeface="Times New Roman" panose="02020603050405020304" pitchFamily="18" charset="0"/>
              </a:rPr>
              <a:t>The conversion at the rate is $ 1.63 (NZD) to $1.00 U.S.</a:t>
            </a:r>
          </a:p>
          <a:p>
            <a:pPr marL="0" marR="0" lvl="0" indent="0" algn="ctr" rtl="0" hangingPunct="0">
              <a:lnSpc>
                <a:spcPct val="93000"/>
              </a:lnSpc>
              <a:spcBef>
                <a:spcPts val="11"/>
              </a:spcBef>
              <a:spcAft>
                <a:spcPts val="11"/>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r>
              <a:rPr lang="en-US" sz="2400" b="1" i="0" u="none" strike="noStrike" kern="1200" baseline="0" dirty="0">
                <a:ln>
                  <a:noFill/>
                </a:ln>
                <a:solidFill>
                  <a:srgbClr val="000000"/>
                </a:solidFill>
                <a:latin typeface="Times New Roman" panose="02020603050405020304" pitchFamily="18" charset="0"/>
                <a:ea typeface="Segoe UI" pitchFamily="34"/>
                <a:cs typeface="Times New Roman" panose="02020603050405020304" pitchFamily="18" charset="0"/>
              </a:rPr>
              <a:t>Or $1 </a:t>
            </a:r>
            <a:r>
              <a:rPr lang="en-US" sz="2400" b="1" dirty="0">
                <a:latin typeface="Times New Roman" panose="02020603050405020304" pitchFamily="18" charset="0"/>
                <a:cs typeface="Times New Roman" panose="02020603050405020304" pitchFamily="18" charset="0"/>
              </a:rPr>
              <a:t>(NZD) </a:t>
            </a:r>
            <a:r>
              <a:rPr lang="en-US" sz="2400" b="1" i="0" u="none" strike="noStrike" kern="1200" baseline="0" dirty="0">
                <a:ln>
                  <a:noFill/>
                </a:ln>
                <a:solidFill>
                  <a:srgbClr val="000000"/>
                </a:solidFill>
                <a:latin typeface="Times New Roman" panose="02020603050405020304" pitchFamily="18" charset="0"/>
                <a:ea typeface="Segoe UI" pitchFamily="34"/>
                <a:cs typeface="Times New Roman" panose="02020603050405020304" pitchFamily="18" charset="0"/>
              </a:rPr>
              <a:t>to $. 61 </a:t>
            </a:r>
            <a:r>
              <a:rPr lang="en-US" sz="2400" b="1" dirty="0">
                <a:latin typeface="Times New Roman" panose="02020603050405020304" pitchFamily="18" charset="0"/>
                <a:cs typeface="Times New Roman" panose="02020603050405020304" pitchFamily="18" charset="0"/>
              </a:rPr>
              <a:t>U.S.</a:t>
            </a:r>
            <a:endParaRPr lang="en-US" sz="2400" b="1" i="0" u="none" strike="noStrike" kern="1200" baseline="0" dirty="0">
              <a:ln>
                <a:noFill/>
              </a:ln>
              <a:solidFill>
                <a:srgbClr val="000000"/>
              </a:solidFill>
              <a:latin typeface="Times New Roman" panose="02020603050405020304" pitchFamily="18" charset="0"/>
              <a:ea typeface="Segoe UI" pitchFamily="34"/>
              <a:cs typeface="Times New Roman" panose="02020603050405020304" pitchFamily="18" charset="0"/>
            </a:endParaRPr>
          </a:p>
          <a:p>
            <a:pPr marL="0" marR="0" lvl="0" indent="0" algn="l" rtl="0" hangingPunct="0">
              <a:lnSpc>
                <a:spcPct val="93000"/>
              </a:lnSpc>
              <a:spcBef>
                <a:spcPts val="11"/>
              </a:spcBef>
              <a:spcAft>
                <a:spcPts val="11"/>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endParaRPr lang="en-US" sz="2400" b="0" i="0" u="none" strike="noStrike" kern="1200" baseline="0" dirty="0">
              <a:ln>
                <a:noFill/>
              </a:ln>
              <a:solidFill>
                <a:srgbClr val="000000"/>
              </a:solidFill>
              <a:latin typeface="Times New Roman" pitchFamily="18"/>
              <a:ea typeface="Segoe UI" pitchFamily="34"/>
              <a:cs typeface="Segoe UI" pitchFamily="34"/>
            </a:endParaRPr>
          </a:p>
        </p:txBody>
      </p:sp>
      <p:pic>
        <p:nvPicPr>
          <p:cNvPr id="6" name="Picture 5" descr="A row of different colored paper money&#10;&#10;Description automatically generated">
            <a:extLst>
              <a:ext uri="{FF2B5EF4-FFF2-40B4-BE49-F238E27FC236}">
                <a16:creationId xmlns:a16="http://schemas.microsoft.com/office/drawing/2014/main" id="{8AA5F74F-16B7-5379-2C90-6B597F34EAD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74809" y="2356731"/>
            <a:ext cx="7305815" cy="3313819"/>
          </a:xfrm>
          <a:prstGeom prst="rect">
            <a:avLst/>
          </a:prstGeom>
        </p:spPr>
      </p:pic>
      <p:pic>
        <p:nvPicPr>
          <p:cNvPr id="7" name="Picture 6" descr="A group of coins on a table&#10;&#10;Description automatically generated">
            <a:extLst>
              <a:ext uri="{FF2B5EF4-FFF2-40B4-BE49-F238E27FC236}">
                <a16:creationId xmlns:a16="http://schemas.microsoft.com/office/drawing/2014/main" id="{7F6ECADD-008F-4F3F-BF69-2A9360F37ED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3272846"/>
            <a:ext cx="2800249" cy="166052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xEl>
                                              <p:pRg st="2" end="2"/>
                                            </p:txEl>
                                          </p:spTgt>
                                        </p:tgtEl>
                                        <p:attrNameLst>
                                          <p:attrName>style.visibility</p:attrName>
                                        </p:attrNameLst>
                                      </p:cBhvr>
                                      <p:to>
                                        <p:strVal val="visible"/>
                                      </p:to>
                                    </p:set>
                                    <p:anim calcmode="lin" valueType="num">
                                      <p:cBhvr additive="base">
                                        <p:cTn id="7"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14F12110-E016-5079-E3B2-44A63A703ACF}"/>
              </a:ext>
            </a:extLst>
          </p:cNvPr>
          <p:cNvSpPr>
            <a:spLocks noGrp="1"/>
          </p:cNvSpPr>
          <p:nvPr>
            <p:ph type="sldNum" sz="quarter" idx="4294967295"/>
          </p:nvPr>
        </p:nvSpPr>
        <p:spPr>
          <a:xfrm>
            <a:off x="7740650" y="5219700"/>
            <a:ext cx="2339975" cy="360363"/>
          </a:xfrm>
          <a:prstGeom prst="rect">
            <a:avLst/>
          </a:prstGeom>
        </p:spPr>
        <p:txBody>
          <a:bodyPr/>
          <a:lstStyle/>
          <a:p>
            <a:pPr lvl="0"/>
            <a:fld id="{76B031AB-4808-4E5A-B41A-FC677859455F}" type="slidenum">
              <a:rPr/>
              <a:t>6</a:t>
            </a:fld>
            <a:endParaRPr lang="en-US"/>
          </a:p>
        </p:txBody>
      </p:sp>
      <p:sp>
        <p:nvSpPr>
          <p:cNvPr id="2" name="Title 1">
            <a:extLst>
              <a:ext uri="{FF2B5EF4-FFF2-40B4-BE49-F238E27FC236}">
                <a16:creationId xmlns:a16="http://schemas.microsoft.com/office/drawing/2014/main" id="{5D11E789-78C4-7EB3-0DFC-77B046CE1545}"/>
              </a:ext>
            </a:extLst>
          </p:cNvPr>
          <p:cNvSpPr txBox="1">
            <a:spLocks noGrp="1"/>
          </p:cNvSpPr>
          <p:nvPr>
            <p:ph type="title" idx="4294967295"/>
          </p:nvPr>
        </p:nvSpPr>
        <p:spPr>
          <a:xfrm>
            <a:off x="0" y="88900"/>
            <a:ext cx="9359900" cy="757130"/>
          </a:xfrm>
          <a:prstGeom prst="rect">
            <a:avLst/>
          </a:prstGeom>
        </p:spPr>
        <p:txBody>
          <a:bodyPr vert="horz" wrap="square">
            <a:spAutoFit/>
          </a:bodyPr>
          <a:lstStyle/>
          <a:p>
            <a:pPr lvl="0" algn="ctr" rtl="0"/>
            <a:r>
              <a:rPr lang="en-US" sz="4800" b="1" dirty="0">
                <a:solidFill>
                  <a:srgbClr val="000000"/>
                </a:solidFill>
                <a:latin typeface="Times New Roman" panose="02020603050405020304" pitchFamily="18" charset="0"/>
                <a:cs typeface="Times New Roman" panose="02020603050405020304" pitchFamily="18" charset="0"/>
              </a:rPr>
              <a:t>Historical Wellington</a:t>
            </a:r>
          </a:p>
        </p:txBody>
      </p:sp>
      <p:sp>
        <p:nvSpPr>
          <p:cNvPr id="10" name="Rectangle 2">
            <a:extLst>
              <a:ext uri="{FF2B5EF4-FFF2-40B4-BE49-F238E27FC236}">
                <a16:creationId xmlns:a16="http://schemas.microsoft.com/office/drawing/2014/main" id="{623D5167-734D-0C99-AA6A-5482E2D2718E}"/>
              </a:ext>
            </a:extLst>
          </p:cNvPr>
          <p:cNvSpPr>
            <a:spLocks noChangeArrowheads="1"/>
          </p:cNvSpPr>
          <p:nvPr/>
        </p:nvSpPr>
        <p:spPr bwMode="auto">
          <a:xfrm>
            <a:off x="90311" y="2703209"/>
            <a:ext cx="988906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evidence of </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permanent settlement.</a:t>
            </a:r>
            <a:endPar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61009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14F12110-E016-5079-E3B2-44A63A703ACF}"/>
              </a:ext>
            </a:extLst>
          </p:cNvPr>
          <p:cNvSpPr>
            <a:spLocks noGrp="1"/>
          </p:cNvSpPr>
          <p:nvPr>
            <p:ph type="sldNum" sz="quarter" idx="4294967295"/>
          </p:nvPr>
        </p:nvSpPr>
        <p:spPr>
          <a:xfrm>
            <a:off x="7740650" y="5219700"/>
            <a:ext cx="2339975" cy="360363"/>
          </a:xfrm>
          <a:prstGeom prst="rect">
            <a:avLst/>
          </a:prstGeom>
        </p:spPr>
        <p:txBody>
          <a:bodyPr/>
          <a:lstStyle/>
          <a:p>
            <a:pPr lvl="0"/>
            <a:fld id="{76B031AB-4808-4E5A-B41A-FC677859455F}" type="slidenum">
              <a:rPr/>
              <a:t>7</a:t>
            </a:fld>
            <a:endParaRPr lang="en-US"/>
          </a:p>
        </p:txBody>
      </p:sp>
      <p:sp>
        <p:nvSpPr>
          <p:cNvPr id="2" name="Title 1">
            <a:extLst>
              <a:ext uri="{FF2B5EF4-FFF2-40B4-BE49-F238E27FC236}">
                <a16:creationId xmlns:a16="http://schemas.microsoft.com/office/drawing/2014/main" id="{5D11E789-78C4-7EB3-0DFC-77B046CE1545}"/>
              </a:ext>
            </a:extLst>
          </p:cNvPr>
          <p:cNvSpPr txBox="1">
            <a:spLocks noGrp="1"/>
          </p:cNvSpPr>
          <p:nvPr>
            <p:ph type="title" idx="4294967295"/>
          </p:nvPr>
        </p:nvSpPr>
        <p:spPr>
          <a:xfrm>
            <a:off x="0" y="88900"/>
            <a:ext cx="9359900" cy="757130"/>
          </a:xfrm>
          <a:prstGeom prst="rect">
            <a:avLst/>
          </a:prstGeom>
        </p:spPr>
        <p:txBody>
          <a:bodyPr vert="horz" wrap="square">
            <a:spAutoFit/>
          </a:bodyPr>
          <a:lstStyle/>
          <a:p>
            <a:pPr lvl="0" algn="ctr" rtl="0"/>
            <a:r>
              <a:rPr lang="en-US" sz="4800" b="1" dirty="0">
                <a:solidFill>
                  <a:srgbClr val="000000"/>
                </a:solidFill>
                <a:latin typeface="Times New Roman" panose="02020603050405020304" pitchFamily="18" charset="0"/>
                <a:cs typeface="Times New Roman" panose="02020603050405020304" pitchFamily="18" charset="0"/>
              </a:rPr>
              <a:t>About Wellington</a:t>
            </a:r>
          </a:p>
        </p:txBody>
      </p:sp>
      <p:sp>
        <p:nvSpPr>
          <p:cNvPr id="10" name="Rectangle 2">
            <a:extLst>
              <a:ext uri="{FF2B5EF4-FFF2-40B4-BE49-F238E27FC236}">
                <a16:creationId xmlns:a16="http://schemas.microsoft.com/office/drawing/2014/main" id="{623D5167-734D-0C99-AA6A-5482E2D2718E}"/>
              </a:ext>
            </a:extLst>
          </p:cNvPr>
          <p:cNvSpPr>
            <a:spLocks noChangeArrowheads="1"/>
          </p:cNvSpPr>
          <p:nvPr/>
        </p:nvSpPr>
        <p:spPr bwMode="auto">
          <a:xfrm>
            <a:off x="194628" y="2938962"/>
            <a:ext cx="969136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Wellington</a:t>
            </a:r>
            <a:r>
              <a:rPr kumimoji="0" lang="en-US" altLang="en-US" sz="1800" b="0" i="0" u="none" strike="noStrike" cap="none" normalizeH="0" baseline="0" dirty="0">
                <a:ln>
                  <a:noFill/>
                </a:ln>
                <a:solidFill>
                  <a:schemeClr val="tx1"/>
                </a:solidFill>
                <a:effectLst/>
                <a:latin typeface="Arial" panose="020B0604020202020204" pitchFamily="34" charset="0"/>
              </a:rPr>
              <a:t> is</a:t>
            </a:r>
          </a:p>
        </p:txBody>
      </p:sp>
    </p:spTree>
    <p:extLst>
      <p:ext uri="{BB962C8B-B14F-4D97-AF65-F5344CB8AC3E}">
        <p14:creationId xmlns:p14="http://schemas.microsoft.com/office/powerpoint/2010/main" val="5062859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14F12110-E016-5079-E3B2-44A63A703ACF}"/>
              </a:ext>
            </a:extLst>
          </p:cNvPr>
          <p:cNvSpPr>
            <a:spLocks noGrp="1"/>
          </p:cNvSpPr>
          <p:nvPr>
            <p:ph type="sldNum" sz="quarter" idx="4294967295"/>
          </p:nvPr>
        </p:nvSpPr>
        <p:spPr>
          <a:xfrm>
            <a:off x="7740650" y="5219700"/>
            <a:ext cx="2339975" cy="360363"/>
          </a:xfrm>
          <a:prstGeom prst="rect">
            <a:avLst/>
          </a:prstGeom>
        </p:spPr>
        <p:txBody>
          <a:bodyPr/>
          <a:lstStyle/>
          <a:p>
            <a:pPr lvl="0"/>
            <a:fld id="{76B031AB-4808-4E5A-B41A-FC677859455F}" type="slidenum">
              <a:rPr/>
              <a:t>8</a:t>
            </a:fld>
            <a:endParaRPr lang="en-US"/>
          </a:p>
        </p:txBody>
      </p:sp>
      <p:sp>
        <p:nvSpPr>
          <p:cNvPr id="2" name="Title 1">
            <a:extLst>
              <a:ext uri="{FF2B5EF4-FFF2-40B4-BE49-F238E27FC236}">
                <a16:creationId xmlns:a16="http://schemas.microsoft.com/office/drawing/2014/main" id="{5D11E789-78C4-7EB3-0DFC-77B046CE1545}"/>
              </a:ext>
            </a:extLst>
          </p:cNvPr>
          <p:cNvSpPr txBox="1">
            <a:spLocks noGrp="1"/>
          </p:cNvSpPr>
          <p:nvPr>
            <p:ph type="title" idx="4294967295"/>
          </p:nvPr>
        </p:nvSpPr>
        <p:spPr>
          <a:xfrm>
            <a:off x="-1" y="88900"/>
            <a:ext cx="10080625" cy="757130"/>
          </a:xfrm>
          <a:prstGeom prst="rect">
            <a:avLst/>
          </a:prstGeom>
        </p:spPr>
        <p:txBody>
          <a:bodyPr vert="horz" wrap="square">
            <a:spAutoFit/>
          </a:bodyPr>
          <a:lstStyle/>
          <a:p>
            <a:pPr lvl="0" algn="ctr" rtl="0"/>
            <a:r>
              <a:rPr lang="en-US" sz="4800" b="1" dirty="0">
                <a:solidFill>
                  <a:srgbClr val="000000"/>
                </a:solidFill>
                <a:latin typeface="Times New Roman" panose="02020603050405020304" pitchFamily="18" charset="0"/>
                <a:cs typeface="Times New Roman" panose="02020603050405020304" pitchFamily="18" charset="0"/>
              </a:rPr>
              <a:t>About Wellington</a:t>
            </a:r>
          </a:p>
        </p:txBody>
      </p:sp>
      <p:sp>
        <p:nvSpPr>
          <p:cNvPr id="10" name="Rectangle 2">
            <a:extLst>
              <a:ext uri="{FF2B5EF4-FFF2-40B4-BE49-F238E27FC236}">
                <a16:creationId xmlns:a16="http://schemas.microsoft.com/office/drawing/2014/main" id="{623D5167-734D-0C99-AA6A-5482E2D2718E}"/>
              </a:ext>
            </a:extLst>
          </p:cNvPr>
          <p:cNvSpPr>
            <a:spLocks noChangeArrowheads="1"/>
          </p:cNvSpPr>
          <p:nvPr/>
        </p:nvSpPr>
        <p:spPr bwMode="auto">
          <a:xfrm>
            <a:off x="194629" y="2449091"/>
            <a:ext cx="449775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400" dirty="0">
                <a:latin typeface="Times New Roman" panose="02020603050405020304" pitchFamily="18" charset="0"/>
                <a:cs typeface="Times New Roman" panose="02020603050405020304" pitchFamily="18" charset="0"/>
              </a:rPr>
              <a:t>On</a:t>
            </a:r>
          </a:p>
        </p:txBody>
      </p:sp>
      <p:sp>
        <p:nvSpPr>
          <p:cNvPr id="7" name="TextBox 6">
            <a:extLst>
              <a:ext uri="{FF2B5EF4-FFF2-40B4-BE49-F238E27FC236}">
                <a16:creationId xmlns:a16="http://schemas.microsoft.com/office/drawing/2014/main" id="{8C8964EC-9097-1810-47B9-8A3B1E9A6836}"/>
              </a:ext>
            </a:extLst>
          </p:cNvPr>
          <p:cNvSpPr txBox="1"/>
          <p:nvPr/>
        </p:nvSpPr>
        <p:spPr>
          <a:xfrm>
            <a:off x="245921" y="4433336"/>
            <a:ext cx="9536377" cy="461665"/>
          </a:xfrm>
          <a:prstGeom prst="rect">
            <a:avLst/>
          </a:prstGeom>
          <a:noFill/>
        </p:spPr>
        <p:txBody>
          <a:bodyPr wrap="square">
            <a:spAutoFit/>
          </a:bodyPr>
          <a:lstStyle/>
          <a:p>
            <a:r>
              <a:rPr lang="en-US" sz="2400" dirty="0">
                <a:latin typeface="Times New Roman" panose="02020603050405020304" pitchFamily="18" charset="0"/>
                <a:cs typeface="Times New Roman" panose="02020603050405020304" pitchFamily="18" charset="0"/>
              </a:rPr>
              <a:t>island, Wellington destinations.</a:t>
            </a:r>
            <a:endParaRPr lang="en-US" sz="2400" dirty="0"/>
          </a:p>
        </p:txBody>
      </p:sp>
    </p:spTree>
    <p:extLst>
      <p:ext uri="{BB962C8B-B14F-4D97-AF65-F5344CB8AC3E}">
        <p14:creationId xmlns:p14="http://schemas.microsoft.com/office/powerpoint/2010/main" val="23750405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page5">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7A3DCADB-BED2-13CB-B883-0F2201B1E2CD}"/>
              </a:ext>
            </a:extLst>
          </p:cNvPr>
          <p:cNvSpPr>
            <a:spLocks noGrp="1"/>
          </p:cNvSpPr>
          <p:nvPr>
            <p:ph type="sldNum" sz="quarter" idx="4294967295"/>
          </p:nvPr>
        </p:nvSpPr>
        <p:spPr>
          <a:xfrm>
            <a:off x="7740650" y="5219700"/>
            <a:ext cx="2339975" cy="360363"/>
          </a:xfrm>
          <a:prstGeom prst="rect">
            <a:avLst/>
          </a:prstGeom>
        </p:spPr>
        <p:txBody>
          <a:bodyPr/>
          <a:lstStyle/>
          <a:p>
            <a:pPr lvl="0"/>
            <a:fld id="{2A6BFD85-4870-4D28-95E8-EB6D313F6BEA}" type="slidenum">
              <a:rPr/>
              <a:t>9</a:t>
            </a:fld>
            <a:endParaRPr lang="en-US"/>
          </a:p>
        </p:txBody>
      </p:sp>
      <p:sp>
        <p:nvSpPr>
          <p:cNvPr id="2" name="Title 1">
            <a:extLst>
              <a:ext uri="{FF2B5EF4-FFF2-40B4-BE49-F238E27FC236}">
                <a16:creationId xmlns:a16="http://schemas.microsoft.com/office/drawing/2014/main" id="{E39E8292-F528-8FE7-7AE9-57386D86809C}"/>
              </a:ext>
            </a:extLst>
          </p:cNvPr>
          <p:cNvSpPr txBox="1">
            <a:spLocks noGrp="1"/>
          </p:cNvSpPr>
          <p:nvPr>
            <p:ph type="title" idx="4294967295"/>
          </p:nvPr>
        </p:nvSpPr>
        <p:spPr>
          <a:xfrm>
            <a:off x="0" y="73025"/>
            <a:ext cx="9359900" cy="692150"/>
          </a:xfrm>
          <a:prstGeom prst="rect">
            <a:avLst/>
          </a:prstGeom>
        </p:spPr>
        <p:txBody>
          <a:bodyPr vert="horz"/>
          <a:lstStyle/>
          <a:p>
            <a:pPr lvl="0" algn="ctr" rtl="0"/>
            <a:r>
              <a:rPr lang="en-US" sz="4800" b="1" dirty="0">
                <a:solidFill>
                  <a:srgbClr val="000000"/>
                </a:solidFill>
                <a:latin typeface="Times New Roman" panose="02020603050405020304" pitchFamily="18" charset="0"/>
                <a:cs typeface="Times New Roman" panose="02020603050405020304" pitchFamily="18" charset="0"/>
              </a:rPr>
              <a:t>Wellington Area Map </a:t>
            </a:r>
          </a:p>
        </p:txBody>
      </p:sp>
    </p:spTree>
  </p:cSld>
  <p:clrMapOvr>
    <a:masterClrMapping/>
  </p:clrMapOvr>
</p:sld>
</file>

<file path=ppt/theme/theme1.xml><?xml version="1.0" encoding="utf-8"?>
<a:theme xmlns:a="http://schemas.openxmlformats.org/drawingml/2006/main" name="Defaul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968</TotalTime>
  <Words>1225</Words>
  <Application>Microsoft Office PowerPoint</Application>
  <PresentationFormat>Custom</PresentationFormat>
  <Paragraphs>147</Paragraphs>
  <Slides>25</Slides>
  <Notes>21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25</vt:i4>
      </vt:variant>
    </vt:vector>
  </HeadingPairs>
  <TitlesOfParts>
    <vt:vector size="34" baseType="lpstr">
      <vt:lpstr>Alef</vt:lpstr>
      <vt:lpstr>Arial</vt:lpstr>
      <vt:lpstr>Calibri</vt:lpstr>
      <vt:lpstr>Liberation Sans</vt:lpstr>
      <vt:lpstr>Roboto</vt:lpstr>
      <vt:lpstr>Tahoma</vt:lpstr>
      <vt:lpstr>Times New Roman</vt:lpstr>
      <vt:lpstr>Wingdings</vt:lpstr>
      <vt:lpstr>Default</vt:lpstr>
      <vt:lpstr>Wellington Australia Presented by Marc Silver</vt:lpstr>
      <vt:lpstr>What I Will Cover</vt:lpstr>
      <vt:lpstr>My Port Philosophy</vt:lpstr>
      <vt:lpstr>PowerPoint Presentation</vt:lpstr>
      <vt:lpstr>PowerPoint Presentation</vt:lpstr>
      <vt:lpstr>Historical Wellington</vt:lpstr>
      <vt:lpstr>About Wellington</vt:lpstr>
      <vt:lpstr>About Wellington</vt:lpstr>
      <vt:lpstr>Wellington Area Map </vt:lpstr>
      <vt:lpstr>Map of Wellington</vt:lpstr>
      <vt:lpstr>Wellington Buses</vt:lpstr>
      <vt:lpstr>Wellington Taxis</vt:lpstr>
      <vt:lpstr>Wellington Walking Tour </vt:lpstr>
      <vt:lpstr>PowerPoint Presentation</vt:lpstr>
      <vt:lpstr>The</vt:lpstr>
      <vt:lpstr>St. Cathedral</vt:lpstr>
      <vt:lpstr>Queen's Park</vt:lpstr>
      <vt:lpstr>Heroes Square</vt:lpstr>
      <vt:lpstr>Andromeda Botanic Gardens</vt:lpstr>
      <vt:lpstr>Wellington Wildlife Reserve</vt:lpstr>
      <vt:lpstr>Farley Hill National Park</vt:lpstr>
      <vt:lpstr>PowerPoint Presentation</vt:lpstr>
      <vt:lpstr>Conclusion</vt:lpstr>
      <vt:lpstr>Thanks For Coming</vt:lpstr>
      <vt:lpstr>Acknowledgement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Blue Curve</dc:title>
  <dc:creator>Marc Silver</dc:creator>
  <cp:lastModifiedBy>Marc Silver</cp:lastModifiedBy>
  <cp:revision>126</cp:revision>
  <dcterms:created xsi:type="dcterms:W3CDTF">2023-03-25T21:24:27Z</dcterms:created>
  <dcterms:modified xsi:type="dcterms:W3CDTF">2024-07-26T17:12:42Z</dcterms:modified>
</cp:coreProperties>
</file>