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0"/>
  </p:notesMasterIdLst>
  <p:handoutMasterIdLst>
    <p:handoutMasterId r:id="rId21"/>
  </p:handoutMasterIdLst>
  <p:sldIdLst>
    <p:sldId id="256" r:id="rId3"/>
    <p:sldId id="273" r:id="rId4"/>
    <p:sldId id="257" r:id="rId5"/>
    <p:sldId id="274" r:id="rId6"/>
    <p:sldId id="258" r:id="rId7"/>
    <p:sldId id="259" r:id="rId8"/>
    <p:sldId id="260" r:id="rId9"/>
    <p:sldId id="289" r:id="rId10"/>
    <p:sldId id="290" r:id="rId11"/>
    <p:sldId id="288" r:id="rId12"/>
    <p:sldId id="291" r:id="rId13"/>
    <p:sldId id="292" r:id="rId14"/>
    <p:sldId id="294" r:id="rId15"/>
    <p:sldId id="293" r:id="rId16"/>
    <p:sldId id="271" r:id="rId17"/>
    <p:sldId id="295" r:id="rId18"/>
    <p:sldId id="272" r:id="rId19"/>
  </p:sldIdLst>
  <p:sldSz cx="10080625" cy="567055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 Silver" initials="MS" lastIdx="1" clrIdx="0">
    <p:extLst>
      <p:ext uri="{19B8F6BF-5375-455C-9EA6-DF929625EA0E}">
        <p15:presenceInfo xmlns:p15="http://schemas.microsoft.com/office/powerpoint/2012/main" userId="a1dcbf12c91cc60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024" autoAdjust="0"/>
    <p:restoredTop sz="94660"/>
  </p:normalViewPr>
  <p:slideViewPr>
    <p:cSldViewPr snapToGrid="0">
      <p:cViewPr varScale="1">
        <p:scale>
          <a:sx n="98" d="100"/>
          <a:sy n="98" d="100"/>
        </p:scale>
        <p:origin x="20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4-13T20:39:23.744"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39F00D-CF87-51FD-89F0-D4C3F5AA42CD}"/>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3" name="Date Placeholder 2">
            <a:extLst>
              <a:ext uri="{FF2B5EF4-FFF2-40B4-BE49-F238E27FC236}">
                <a16:creationId xmlns:a16="http://schemas.microsoft.com/office/drawing/2014/main" id="{705B1411-F792-FD30-956C-518C2549BBDF}"/>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4" name="Footer Placeholder 3">
            <a:extLst>
              <a:ext uri="{FF2B5EF4-FFF2-40B4-BE49-F238E27FC236}">
                <a16:creationId xmlns:a16="http://schemas.microsoft.com/office/drawing/2014/main" id="{FF5B5D6B-2816-1963-C26B-C0C3F41599A3}"/>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5" name="Slide Number Placeholder 4">
            <a:extLst>
              <a:ext uri="{FF2B5EF4-FFF2-40B4-BE49-F238E27FC236}">
                <a16:creationId xmlns:a16="http://schemas.microsoft.com/office/drawing/2014/main" id="{1172E6CA-D268-9FD9-C42F-0B682DD163BB}"/>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86BC7ADA-DFBE-401E-AF00-9989DC368517}" type="slidenum">
              <a:t>‹#›</a:t>
            </a:fld>
            <a:endParaRPr lang="en-US" sz="1400" b="0" i="0" u="none" strike="noStrike" kern="1200">
              <a:ln>
                <a:noFill/>
              </a:ln>
              <a:latin typeface="Liberation Sans" pitchFamily="18"/>
              <a:ea typeface="Lucida Sans Unicode" pitchFamily="2"/>
              <a:cs typeface="Tahoma" pitchFamily="2"/>
            </a:endParaRPr>
          </a:p>
        </p:txBody>
      </p:sp>
    </p:spTree>
    <p:extLst>
      <p:ext uri="{BB962C8B-B14F-4D97-AF65-F5344CB8AC3E}">
        <p14:creationId xmlns:p14="http://schemas.microsoft.com/office/powerpoint/2010/main" val="3580623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F91F3A-037E-367F-0468-1D1071714C70}"/>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a:extLst>
              <a:ext uri="{FF2B5EF4-FFF2-40B4-BE49-F238E27FC236}">
                <a16:creationId xmlns:a16="http://schemas.microsoft.com/office/drawing/2014/main" id="{37B82B16-C134-FB48-947D-C5D836A793D0}"/>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p>
        </p:txBody>
      </p:sp>
      <p:sp>
        <p:nvSpPr>
          <p:cNvPr id="4" name="Header Placeholder 3">
            <a:extLst>
              <a:ext uri="{FF2B5EF4-FFF2-40B4-BE49-F238E27FC236}">
                <a16:creationId xmlns:a16="http://schemas.microsoft.com/office/drawing/2014/main" id="{7D7C70EE-E5A9-DBCC-D10A-DC29EB746A26}"/>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5" name="Date Placeholder 4">
            <a:extLst>
              <a:ext uri="{FF2B5EF4-FFF2-40B4-BE49-F238E27FC236}">
                <a16:creationId xmlns:a16="http://schemas.microsoft.com/office/drawing/2014/main" id="{AAC81210-3F5D-0090-5E79-F55A7AB54FC3}"/>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6" name="Footer Placeholder 5">
            <a:extLst>
              <a:ext uri="{FF2B5EF4-FFF2-40B4-BE49-F238E27FC236}">
                <a16:creationId xmlns:a16="http://schemas.microsoft.com/office/drawing/2014/main" id="{D63BD0BC-9848-31EC-9D9C-1486B69FBE76}"/>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7" name="Slide Number Placeholder 6">
            <a:extLst>
              <a:ext uri="{FF2B5EF4-FFF2-40B4-BE49-F238E27FC236}">
                <a16:creationId xmlns:a16="http://schemas.microsoft.com/office/drawing/2014/main" id="{44877F5B-528B-6723-B00E-CBACF0B5A563}"/>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fld id="{B83E4DD9-FA1F-4BD7-8BA7-30856CE537F1}" type="slidenum">
              <a:t>‹#›</a:t>
            </a:fld>
            <a:endParaRPr lang="en-US"/>
          </a:p>
        </p:txBody>
      </p:sp>
    </p:spTree>
    <p:extLst>
      <p:ext uri="{BB962C8B-B14F-4D97-AF65-F5344CB8AC3E}">
        <p14:creationId xmlns:p14="http://schemas.microsoft.com/office/powerpoint/2010/main" val="3448070374"/>
      </p:ext>
    </p:extLst>
  </p:cSld>
  <p:clrMap bg1="lt1" tx1="dk1" bg2="lt2" tx2="dk2" accent1="accent1" accent2="accent2" accent3="accent3" accent4="accent4" accent5="accent5" accent6="accent6" hlink="hlink" folHlink="folHlink"/>
  <p:notesStyle>
    <a:lvl1pPr marL="216000" marR="0" indent="-216000" hangingPunct="0">
      <a:tabLst/>
      <a:defRPr lang="en-US"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F0AFE2D0-4F1F-43AC-F49F-1F34F857EEFB}"/>
              </a:ext>
            </a:extLst>
          </p:cNvPr>
          <p:cNvSpPr txBox="1">
            <a:spLocks noGrp="1"/>
          </p:cNvSpPr>
          <p:nvPr>
            <p:ph type="sldNum" sz="quarter" idx="5"/>
          </p:nvPr>
        </p:nvSpPr>
        <p:spPr>
          <a:ln/>
        </p:spPr>
        <p:txBody>
          <a:bodyPr vert="horz" lIns="0" tIns="0" rIns="0" bIns="0" anchor="b" anchorCtr="0">
            <a:noAutofit/>
          </a:bodyPr>
          <a:lstStyle/>
          <a:p>
            <a:pPr lvl="0"/>
            <a:fld id="{255E56CB-613E-4766-91F2-D219536D8DEE}" type="slidenum">
              <a:t>1</a:t>
            </a:fld>
            <a:endParaRPr lang="en-US"/>
          </a:p>
        </p:txBody>
      </p:sp>
      <p:sp>
        <p:nvSpPr>
          <p:cNvPr id="2" name="Slide Image Placeholder 1">
            <a:extLst>
              <a:ext uri="{FF2B5EF4-FFF2-40B4-BE49-F238E27FC236}">
                <a16:creationId xmlns:a16="http://schemas.microsoft.com/office/drawing/2014/main" id="{BC0FBBEB-5C7B-F065-30A0-8547D448586C}"/>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3BC031A-6915-1134-B85A-3687C770D751}"/>
              </a:ext>
            </a:extLst>
          </p:cNvPr>
          <p:cNvSpPr txBox="1">
            <a:spLocks noGrp="1"/>
          </p:cNvSpPr>
          <p:nvPr>
            <p:ph type="body" sz="quarter" idx="1"/>
          </p:nvPr>
        </p:nvSpPr>
        <p:spPr/>
        <p:txBody>
          <a:bodyPr vert="horz">
            <a:spAutoFit/>
          </a:bodyPr>
          <a:lstStyle/>
          <a:p>
            <a:pPr rtl="0"/>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04A9F-BF18-3454-476F-9E79040A4FB3}"/>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CADF9313-6A00-9C3F-46BB-06D19D347A5E}"/>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12</a:t>
            </a:fld>
            <a:endParaRPr lang="en-US"/>
          </a:p>
        </p:txBody>
      </p:sp>
      <p:sp>
        <p:nvSpPr>
          <p:cNvPr id="2" name="Slide Image Placeholder 1">
            <a:extLst>
              <a:ext uri="{FF2B5EF4-FFF2-40B4-BE49-F238E27FC236}">
                <a16:creationId xmlns:a16="http://schemas.microsoft.com/office/drawing/2014/main" id="{1467C083-6011-516A-671A-E2637E56152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5CBC9AAF-1B54-DDE4-10F4-C641A23CE758}"/>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4843537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9DBE9-E5B6-8C4C-A3FD-843FBCDD8E32}"/>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DD5C2D9E-4008-D1AB-3E0E-2811E8B55950}"/>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13</a:t>
            </a:fld>
            <a:endParaRPr lang="en-US"/>
          </a:p>
        </p:txBody>
      </p:sp>
      <p:sp>
        <p:nvSpPr>
          <p:cNvPr id="2" name="Slide Image Placeholder 1">
            <a:extLst>
              <a:ext uri="{FF2B5EF4-FFF2-40B4-BE49-F238E27FC236}">
                <a16:creationId xmlns:a16="http://schemas.microsoft.com/office/drawing/2014/main" id="{BEB2351D-BD18-9078-2109-E83F88AA72B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3A1D041A-D31E-17E6-A5A0-AEB0D8C07EF4}"/>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8857893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D0E41-E4E5-21D9-2689-5D6840BC3AFE}"/>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7FC8E6B-86F3-876D-38F7-445B0FA002FE}"/>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14</a:t>
            </a:fld>
            <a:endParaRPr lang="en-US"/>
          </a:p>
        </p:txBody>
      </p:sp>
      <p:sp>
        <p:nvSpPr>
          <p:cNvPr id="2" name="Slide Image Placeholder 1">
            <a:extLst>
              <a:ext uri="{FF2B5EF4-FFF2-40B4-BE49-F238E27FC236}">
                <a16:creationId xmlns:a16="http://schemas.microsoft.com/office/drawing/2014/main" id="{D0BB6B62-7BA2-2424-EE2E-141DAFC596E9}"/>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EDB22431-1C68-1B70-15D6-55E134B5633C}"/>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4872873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43F5C99-648B-F76A-17AA-341D6C7D1467}"/>
              </a:ext>
            </a:extLst>
          </p:cNvPr>
          <p:cNvSpPr txBox="1">
            <a:spLocks noGrp="1"/>
          </p:cNvSpPr>
          <p:nvPr>
            <p:ph type="sldNum" sz="quarter" idx="5"/>
          </p:nvPr>
        </p:nvSpPr>
        <p:spPr>
          <a:ln/>
        </p:spPr>
        <p:txBody>
          <a:bodyPr vert="horz" lIns="0" tIns="0" rIns="0" bIns="0" anchor="b" anchorCtr="0">
            <a:noAutofit/>
          </a:bodyPr>
          <a:lstStyle/>
          <a:p>
            <a:pPr lvl="0"/>
            <a:fld id="{4BE0B79A-CE09-4C2C-92C6-56A13F72C63C}" type="slidenum">
              <a:t>15</a:t>
            </a:fld>
            <a:endParaRPr lang="en-US"/>
          </a:p>
        </p:txBody>
      </p:sp>
      <p:sp>
        <p:nvSpPr>
          <p:cNvPr id="2" name="Slide Image Placeholder 1">
            <a:extLst>
              <a:ext uri="{FF2B5EF4-FFF2-40B4-BE49-F238E27FC236}">
                <a16:creationId xmlns:a16="http://schemas.microsoft.com/office/drawing/2014/main" id="{92963198-6756-1EE0-8923-F2006D2064A9}"/>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BF66D7B-7A98-EE76-8FCC-2308D63D028F}"/>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824D6-0FBC-F892-3C10-205647149926}"/>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A31BDEF-B198-F1D1-1490-F8627BB7A867}"/>
              </a:ext>
            </a:extLst>
          </p:cNvPr>
          <p:cNvSpPr txBox="1">
            <a:spLocks noGrp="1"/>
          </p:cNvSpPr>
          <p:nvPr>
            <p:ph type="sldNum" sz="quarter" idx="5"/>
          </p:nvPr>
        </p:nvSpPr>
        <p:spPr>
          <a:ln/>
        </p:spPr>
        <p:txBody>
          <a:bodyPr vert="horz" lIns="0" tIns="0" rIns="0" bIns="0" anchor="b" anchorCtr="0">
            <a:noAutofit/>
          </a:bodyPr>
          <a:lstStyle/>
          <a:p>
            <a:pPr lvl="0"/>
            <a:fld id="{4BE0B79A-CE09-4C2C-92C6-56A13F72C63C}" type="slidenum">
              <a:t>16</a:t>
            </a:fld>
            <a:endParaRPr lang="en-US"/>
          </a:p>
        </p:txBody>
      </p:sp>
      <p:sp>
        <p:nvSpPr>
          <p:cNvPr id="2" name="Slide Image Placeholder 1">
            <a:extLst>
              <a:ext uri="{FF2B5EF4-FFF2-40B4-BE49-F238E27FC236}">
                <a16:creationId xmlns:a16="http://schemas.microsoft.com/office/drawing/2014/main" id="{B73DEA16-3DCD-E35F-E41F-9B32BF098DE0}"/>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EA8F18F1-DF85-5DDE-CAFD-936AA232EE91}"/>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7042883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BC63C15-BB2D-AE62-B0C4-92B213FE2CA2}"/>
              </a:ext>
            </a:extLst>
          </p:cNvPr>
          <p:cNvSpPr txBox="1">
            <a:spLocks noGrp="1"/>
          </p:cNvSpPr>
          <p:nvPr>
            <p:ph type="sldNum" sz="quarter" idx="5"/>
          </p:nvPr>
        </p:nvSpPr>
        <p:spPr>
          <a:ln/>
        </p:spPr>
        <p:txBody>
          <a:bodyPr vert="horz" lIns="0" tIns="0" rIns="0" bIns="0" anchor="b" anchorCtr="0">
            <a:noAutofit/>
          </a:bodyPr>
          <a:lstStyle/>
          <a:p>
            <a:pPr lvl="0"/>
            <a:fld id="{7A895C08-5345-4009-837B-DAD019A3512C}" type="slidenum">
              <a:t>17</a:t>
            </a:fld>
            <a:endParaRPr lang="en-US"/>
          </a:p>
        </p:txBody>
      </p:sp>
      <p:sp>
        <p:nvSpPr>
          <p:cNvPr id="2" name="Slide Image Placeholder 1">
            <a:extLst>
              <a:ext uri="{FF2B5EF4-FFF2-40B4-BE49-F238E27FC236}">
                <a16:creationId xmlns:a16="http://schemas.microsoft.com/office/drawing/2014/main" id="{3248092C-EDA5-A6E5-7412-568FD3915C31}"/>
              </a:ext>
            </a:extLst>
          </p:cNvPr>
          <p:cNvSpPr>
            <a:spLocks noGrp="1" noRot="1" noChangeAspect="1"/>
          </p:cNvSpPr>
          <p:nvPr>
            <p:ph type="sldImg"/>
          </p:nvPr>
        </p:nvSpPr>
        <p:spPr>
          <a:xfrm>
            <a:off x="-19484975" y="-13793788"/>
            <a:ext cx="25963563" cy="14606588"/>
          </a:xfrm>
        </p:spPr>
        <p:style>
          <a:lnRef idx="2">
            <a:schemeClr val="accent1">
              <a:shade val="50000"/>
            </a:schemeClr>
          </a:lnRef>
          <a:fillRef idx="1">
            <a:schemeClr val="accent1"/>
          </a:fillRef>
          <a:effectRef idx="0">
            <a:schemeClr val="accent1"/>
          </a:effectRef>
          <a:fontRef idx="minor">
            <a:schemeClr val="lt1"/>
          </a:fontRef>
        </p:style>
      </p:sp>
      <p:sp>
        <p:nvSpPr>
          <p:cNvPr id="3" name="Notes Placeholder 2">
            <a:extLst>
              <a:ext uri="{FF2B5EF4-FFF2-40B4-BE49-F238E27FC236}">
                <a16:creationId xmlns:a16="http://schemas.microsoft.com/office/drawing/2014/main" id="{A0E8EA30-1035-4F95-5CA2-65783B7EDD8C}"/>
              </a:ext>
            </a:extLst>
          </p:cNvPr>
          <p:cNvSpPr txBox="1">
            <a:spLocks noGrp="1"/>
          </p:cNvSpPr>
          <p:nvPr>
            <p:ph type="body" sz="quarter" idx="1"/>
          </p:nvPr>
        </p:nvSpPr>
        <p:spPr>
          <a:xfrm>
            <a:off x="756000" y="5078520"/>
            <a:ext cx="6046560" cy="4809600"/>
          </a:xfrm>
        </p:spPr>
        <p:txBody>
          <a:bodyPr vert="horz" anchor="ctr" anchorCtr="0" compatLnSpc="1"/>
          <a:lstStyle/>
          <a:p>
            <a:pPr marL="0" indent="0" algn="l" rtl="0">
              <a:spcBef>
                <a:spcPts val="451"/>
              </a:spcBef>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Lst>
            </a:pPr>
            <a:endParaRPr lang="en-US" sz="1200">
              <a:solidFill>
                <a:srgbClr val="000000"/>
              </a:solidFill>
              <a:highlight>
                <a:scrgbClr r="0" g="0" b="0">
                  <a:alpha val="0"/>
                </a:scrgbClr>
              </a:highlight>
              <a:latin typeface="Times New Roman" pitchFamily="18"/>
              <a:ea typeface="Microsoft YaHei" pitchFamily="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61E3658-43E5-8DF0-79CD-C0F7D4C73F0A}"/>
              </a:ext>
            </a:extLst>
          </p:cNvPr>
          <p:cNvSpPr txBox="1">
            <a:spLocks noGrp="1"/>
          </p:cNvSpPr>
          <p:nvPr>
            <p:ph type="sldNum" sz="quarter" idx="5"/>
          </p:nvPr>
        </p:nvSpPr>
        <p:spPr>
          <a:ln/>
        </p:spPr>
        <p:txBody>
          <a:bodyPr vert="horz" lIns="0" tIns="0" rIns="0" bIns="0" anchor="b" anchorCtr="0">
            <a:noAutofit/>
          </a:bodyPr>
          <a:lstStyle/>
          <a:p>
            <a:pPr lvl="0"/>
            <a:fld id="{4772D691-5A19-4429-B9B1-B62F7F953808}" type="slidenum">
              <a:t>3</a:t>
            </a:fld>
            <a:endParaRPr lang="en-US"/>
          </a:p>
        </p:txBody>
      </p:sp>
      <p:sp>
        <p:nvSpPr>
          <p:cNvPr id="2" name="Slide Image Placeholder 1">
            <a:extLst>
              <a:ext uri="{FF2B5EF4-FFF2-40B4-BE49-F238E27FC236}">
                <a16:creationId xmlns:a16="http://schemas.microsoft.com/office/drawing/2014/main" id="{47C0CEE1-1728-F662-E46B-8A72AA38AE97}"/>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2D2DF995-3521-00FA-F09A-99877A5C370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5</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6</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7</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8</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2839333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9</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3396899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10</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3384703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C5DF3-0231-D1E8-71D3-CFDFEF093DD7}"/>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524B51F-32DF-4D0B-C899-BCD75369C433}"/>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11</a:t>
            </a:fld>
            <a:endParaRPr lang="en-US"/>
          </a:p>
        </p:txBody>
      </p:sp>
      <p:sp>
        <p:nvSpPr>
          <p:cNvPr id="2" name="Slide Image Placeholder 1">
            <a:extLst>
              <a:ext uri="{FF2B5EF4-FFF2-40B4-BE49-F238E27FC236}">
                <a16:creationId xmlns:a16="http://schemas.microsoft.com/office/drawing/2014/main" id="{BF50779E-FD80-408B-EAB1-69CEF8653896}"/>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C1F116F5-B98D-353E-5889-8D33A16B19DC}"/>
              </a:ext>
            </a:extLst>
          </p:cNvPr>
          <p:cNvSpPr txBox="1">
            <a:spLocks noGrp="1"/>
          </p:cNvSpPr>
          <p:nvPr>
            <p:ph type="body" sz="quarter" idx="1"/>
          </p:nvPr>
        </p:nvSpPr>
        <p:spPr/>
        <p:txBody>
          <a:bodyPr vert="horz"/>
          <a:lstStyle/>
          <a:p>
            <a:pPr rtl="0"/>
            <a:endParaRPr lang="en-US" dirty="0"/>
          </a:p>
        </p:txBody>
      </p:sp>
    </p:spTree>
    <p:extLst>
      <p:ext uri="{BB962C8B-B14F-4D97-AF65-F5344CB8AC3E}">
        <p14:creationId xmlns:p14="http://schemas.microsoft.com/office/powerpoint/2010/main" val="2089901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99026-BA95-8676-F90C-1831CA8AED90}"/>
              </a:ext>
            </a:extLst>
          </p:cNvPr>
          <p:cNvSpPr>
            <a:spLocks noGrp="1"/>
          </p:cNvSpPr>
          <p:nvPr>
            <p:ph type="ctrTitle"/>
          </p:nvPr>
        </p:nvSpPr>
        <p:spPr>
          <a:xfrm>
            <a:off x="1260475" y="928688"/>
            <a:ext cx="7559675" cy="1973262"/>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58B43B-4692-5133-4903-D64E84DA4B1B}"/>
              </a:ext>
            </a:extLst>
          </p:cNvPr>
          <p:cNvSpPr>
            <a:spLocks noGrp="1"/>
          </p:cNvSpPr>
          <p:nvPr>
            <p:ph type="subTitle" idx="1"/>
          </p:nvPr>
        </p:nvSpPr>
        <p:spPr>
          <a:xfrm>
            <a:off x="1260475" y="2978150"/>
            <a:ext cx="7559675" cy="1370013"/>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380816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B6E2B-4542-EB55-A7EA-30C43FF826FB}"/>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5EE76C-72F1-EBCB-4A23-6CFA54140874}"/>
              </a:ext>
            </a:extLst>
          </p:cNvPr>
          <p:cNvSpPr>
            <a:spLocks noGrp="1"/>
          </p:cNvSpPr>
          <p:nvPr>
            <p:ph type="body" orient="vert" idx="1"/>
          </p:nvPr>
        </p:nvSpPr>
        <p:spPr>
          <a:xfrm>
            <a:off x="693738" y="1509713"/>
            <a:ext cx="8693150" cy="359727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79160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0038DD-F184-752E-A634-B8807BFA88D7}"/>
              </a:ext>
            </a:extLst>
          </p:cNvPr>
          <p:cNvSpPr>
            <a:spLocks noGrp="1"/>
          </p:cNvSpPr>
          <p:nvPr>
            <p:ph type="title" orient="vert"/>
          </p:nvPr>
        </p:nvSpPr>
        <p:spPr>
          <a:xfrm>
            <a:off x="7213600" y="301625"/>
            <a:ext cx="2173288" cy="4805363"/>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858DCE-8CFC-C6CC-C35B-173CACBD1C1A}"/>
              </a:ext>
            </a:extLst>
          </p:cNvPr>
          <p:cNvSpPr>
            <a:spLocks noGrp="1"/>
          </p:cNvSpPr>
          <p:nvPr>
            <p:ph type="body" orient="vert" idx="1"/>
          </p:nvPr>
        </p:nvSpPr>
        <p:spPr>
          <a:xfrm>
            <a:off x="693738" y="301625"/>
            <a:ext cx="6367462" cy="48053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90668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9189BD-5B2B-07F1-033E-456D0B7840B1}"/>
              </a:ext>
            </a:extLst>
          </p:cNvPr>
          <p:cNvSpPr>
            <a:spLocks noGrp="1"/>
          </p:cNvSpPr>
          <p:nvPr>
            <p:ph type="ctrTitle"/>
          </p:nvPr>
        </p:nvSpPr>
        <p:spPr>
          <a:xfrm>
            <a:off x="1260078" y="928028"/>
            <a:ext cx="7560469" cy="1974191"/>
          </a:xfrm>
        </p:spPr>
        <p:txBody>
          <a:bodyPr anchor="b"/>
          <a:lstStyle>
            <a:lvl1pPr algn="ctr">
              <a:defRPr sz="4961"/>
            </a:lvl1pPr>
          </a:lstStyle>
          <a:p>
            <a:r>
              <a:rPr lang="en-US"/>
              <a:t>Click to edit Master title style</a:t>
            </a:r>
          </a:p>
        </p:txBody>
      </p:sp>
      <p:sp>
        <p:nvSpPr>
          <p:cNvPr id="3" name="Subtitle 2">
            <a:extLst>
              <a:ext uri="{FF2B5EF4-FFF2-40B4-BE49-F238E27FC236}">
                <a16:creationId xmlns:a16="http://schemas.microsoft.com/office/drawing/2014/main" id="{EEC83D10-9EC6-2FCD-5D11-078FE2475B6A}"/>
              </a:ext>
            </a:extLst>
          </p:cNvPr>
          <p:cNvSpPr>
            <a:spLocks noGrp="1"/>
          </p:cNvSpPr>
          <p:nvPr>
            <p:ph type="subTitle" idx="1"/>
          </p:nvPr>
        </p:nvSpPr>
        <p:spPr>
          <a:xfrm>
            <a:off x="1260078" y="2978352"/>
            <a:ext cx="7560469" cy="1369070"/>
          </a:xfrm>
        </p:spPr>
        <p:txBody>
          <a:bodyPr/>
          <a:lstStyle>
            <a:lvl1pPr marL="0" indent="0" algn="ctr">
              <a:buNone/>
              <a:defRPr sz="1984"/>
            </a:lvl1pPr>
            <a:lvl2pPr marL="378013" indent="0" algn="ctr">
              <a:buNone/>
              <a:defRPr sz="1654"/>
            </a:lvl2pPr>
            <a:lvl3pPr marL="756026" indent="0" algn="ctr">
              <a:buNone/>
              <a:defRPr sz="1488"/>
            </a:lvl3pPr>
            <a:lvl4pPr marL="1134039" indent="0" algn="ctr">
              <a:buNone/>
              <a:defRPr sz="1323"/>
            </a:lvl4pPr>
            <a:lvl5pPr marL="1512052" indent="0" algn="ctr">
              <a:buNone/>
              <a:defRPr sz="1323"/>
            </a:lvl5pPr>
            <a:lvl6pPr marL="1890065" indent="0" algn="ctr">
              <a:buNone/>
              <a:defRPr sz="1323"/>
            </a:lvl6pPr>
            <a:lvl7pPr marL="2268078" indent="0" algn="ctr">
              <a:buNone/>
              <a:defRPr sz="1323"/>
            </a:lvl7pPr>
            <a:lvl8pPr marL="2646091" indent="0" algn="ctr">
              <a:buNone/>
              <a:defRPr sz="1323"/>
            </a:lvl8pPr>
            <a:lvl9pPr marL="3024104" indent="0" algn="ctr">
              <a:buNone/>
              <a:defRPr sz="1323"/>
            </a:lvl9pPr>
          </a:lstStyle>
          <a:p>
            <a:r>
              <a:rPr lang="en-US"/>
              <a:t>Click to edit Master subtitle style</a:t>
            </a:r>
          </a:p>
        </p:txBody>
      </p:sp>
      <p:sp>
        <p:nvSpPr>
          <p:cNvPr id="4" name="Date Placeholder 3">
            <a:extLst>
              <a:ext uri="{FF2B5EF4-FFF2-40B4-BE49-F238E27FC236}">
                <a16:creationId xmlns:a16="http://schemas.microsoft.com/office/drawing/2014/main" id="{A1FF63C8-3CE3-1A47-3CC3-D44E1F63F937}"/>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22D8CC80-26AB-DAF4-6720-13089405ACF9}"/>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AD5386AB-8C34-FC8D-D924-7E837026E381}"/>
              </a:ext>
            </a:extLst>
          </p:cNvPr>
          <p:cNvSpPr>
            <a:spLocks noGrp="1"/>
          </p:cNvSpPr>
          <p:nvPr>
            <p:ph type="sldNum" sz="quarter" idx="12"/>
          </p:nvPr>
        </p:nvSpPr>
        <p:spPr/>
        <p:txBody>
          <a:bodyPr/>
          <a:lstStyle/>
          <a:p>
            <a:pPr lvl="0"/>
            <a:fld id="{BC816744-DBF7-44AD-B82A-992C9003717A}" type="slidenum">
              <a:rPr lang="en-US" smtClean="0"/>
              <a:t>‹#›</a:t>
            </a:fld>
            <a:endParaRPr lang="en-US"/>
          </a:p>
        </p:txBody>
      </p:sp>
    </p:spTree>
    <p:extLst>
      <p:ext uri="{BB962C8B-B14F-4D97-AF65-F5344CB8AC3E}">
        <p14:creationId xmlns:p14="http://schemas.microsoft.com/office/powerpoint/2010/main" val="8116938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3D3D1-7A68-CF12-D442-BBB3B7B050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A45ACC-AF2F-B861-8437-DF3A068B6C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F509FD-F780-7F31-C370-995FB631B25F}"/>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D55C1AA5-382E-6849-BCD2-BF2362EC02EA}"/>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8226F229-A3BC-7FD3-9280-DB2F49CA6901}"/>
              </a:ext>
            </a:extLst>
          </p:cNvPr>
          <p:cNvSpPr>
            <a:spLocks noGrp="1"/>
          </p:cNvSpPr>
          <p:nvPr>
            <p:ph type="sldNum" sz="quarter" idx="12"/>
          </p:nvPr>
        </p:nvSpPr>
        <p:spPr/>
        <p:txBody>
          <a:bodyPr/>
          <a:lstStyle/>
          <a:p>
            <a:pPr lvl="0"/>
            <a:fld id="{48975B43-7F65-45E8-8F49-F14397C00223}" type="slidenum">
              <a:rPr lang="en-US" smtClean="0"/>
              <a:t>‹#›</a:t>
            </a:fld>
            <a:endParaRPr lang="en-US"/>
          </a:p>
        </p:txBody>
      </p:sp>
    </p:spTree>
    <p:extLst>
      <p:ext uri="{BB962C8B-B14F-4D97-AF65-F5344CB8AC3E}">
        <p14:creationId xmlns:p14="http://schemas.microsoft.com/office/powerpoint/2010/main" val="10500397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8E6A3-249F-074B-BFC9-9C780C6ADFD1}"/>
              </a:ext>
            </a:extLst>
          </p:cNvPr>
          <p:cNvSpPr>
            <a:spLocks noGrp="1"/>
          </p:cNvSpPr>
          <p:nvPr>
            <p:ph type="title"/>
          </p:nvPr>
        </p:nvSpPr>
        <p:spPr>
          <a:xfrm>
            <a:off x="687793" y="1413700"/>
            <a:ext cx="8694539" cy="2358791"/>
          </a:xfrm>
        </p:spPr>
        <p:txBody>
          <a:bodyPr anchor="b"/>
          <a:lstStyle>
            <a:lvl1pPr>
              <a:defRPr sz="4961"/>
            </a:lvl1pPr>
          </a:lstStyle>
          <a:p>
            <a:r>
              <a:rPr lang="en-US"/>
              <a:t>Click to edit Master title style</a:t>
            </a:r>
          </a:p>
        </p:txBody>
      </p:sp>
      <p:sp>
        <p:nvSpPr>
          <p:cNvPr id="3" name="Text Placeholder 2">
            <a:extLst>
              <a:ext uri="{FF2B5EF4-FFF2-40B4-BE49-F238E27FC236}">
                <a16:creationId xmlns:a16="http://schemas.microsoft.com/office/drawing/2014/main" id="{8830AE2D-6633-9231-A645-542BF9FAFA91}"/>
              </a:ext>
            </a:extLst>
          </p:cNvPr>
          <p:cNvSpPr>
            <a:spLocks noGrp="1"/>
          </p:cNvSpPr>
          <p:nvPr>
            <p:ph type="body" idx="1"/>
          </p:nvPr>
        </p:nvSpPr>
        <p:spPr>
          <a:xfrm>
            <a:off x="687793" y="3794807"/>
            <a:ext cx="8694539" cy="1240432"/>
          </a:xfrm>
        </p:spPr>
        <p:txBody>
          <a:bodyPr/>
          <a:lstStyle>
            <a:lvl1pPr marL="0" indent="0">
              <a:buNone/>
              <a:defRPr sz="1984">
                <a:solidFill>
                  <a:schemeClr val="tx1">
                    <a:tint val="75000"/>
                  </a:schemeClr>
                </a:solidFill>
              </a:defRPr>
            </a:lvl1pPr>
            <a:lvl2pPr marL="378013" indent="0">
              <a:buNone/>
              <a:defRPr sz="1654">
                <a:solidFill>
                  <a:schemeClr val="tx1">
                    <a:tint val="75000"/>
                  </a:schemeClr>
                </a:solidFill>
              </a:defRPr>
            </a:lvl2pPr>
            <a:lvl3pPr marL="756026" indent="0">
              <a:buNone/>
              <a:defRPr sz="1488">
                <a:solidFill>
                  <a:schemeClr val="tx1">
                    <a:tint val="75000"/>
                  </a:schemeClr>
                </a:solidFill>
              </a:defRPr>
            </a:lvl3pPr>
            <a:lvl4pPr marL="1134039" indent="0">
              <a:buNone/>
              <a:defRPr sz="1323">
                <a:solidFill>
                  <a:schemeClr val="tx1">
                    <a:tint val="75000"/>
                  </a:schemeClr>
                </a:solidFill>
              </a:defRPr>
            </a:lvl4pPr>
            <a:lvl5pPr marL="1512052" indent="0">
              <a:buNone/>
              <a:defRPr sz="1323">
                <a:solidFill>
                  <a:schemeClr val="tx1">
                    <a:tint val="75000"/>
                  </a:schemeClr>
                </a:solidFill>
              </a:defRPr>
            </a:lvl5pPr>
            <a:lvl6pPr marL="1890065" indent="0">
              <a:buNone/>
              <a:defRPr sz="1323">
                <a:solidFill>
                  <a:schemeClr val="tx1">
                    <a:tint val="75000"/>
                  </a:schemeClr>
                </a:solidFill>
              </a:defRPr>
            </a:lvl6pPr>
            <a:lvl7pPr marL="2268078" indent="0">
              <a:buNone/>
              <a:defRPr sz="1323">
                <a:solidFill>
                  <a:schemeClr val="tx1">
                    <a:tint val="75000"/>
                  </a:schemeClr>
                </a:solidFill>
              </a:defRPr>
            </a:lvl7pPr>
            <a:lvl8pPr marL="2646091" indent="0">
              <a:buNone/>
              <a:defRPr sz="1323">
                <a:solidFill>
                  <a:schemeClr val="tx1">
                    <a:tint val="75000"/>
                  </a:schemeClr>
                </a:solidFill>
              </a:defRPr>
            </a:lvl8pPr>
            <a:lvl9pPr marL="3024104" indent="0">
              <a:buNone/>
              <a:defRPr sz="132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6B3214-8517-1B13-2477-48D98DCFF42A}"/>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1F64FFB0-65D3-CF47-DC06-47B69A2FEF96}"/>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BB99972D-32E0-EE01-3457-A9A916906BD1}"/>
              </a:ext>
            </a:extLst>
          </p:cNvPr>
          <p:cNvSpPr>
            <a:spLocks noGrp="1"/>
          </p:cNvSpPr>
          <p:nvPr>
            <p:ph type="sldNum" sz="quarter" idx="12"/>
          </p:nvPr>
        </p:nvSpPr>
        <p:spPr/>
        <p:txBody>
          <a:bodyPr/>
          <a:lstStyle/>
          <a:p>
            <a:pPr lvl="0"/>
            <a:fld id="{848E998D-66B8-4646-B137-570D1AD89EDC}" type="slidenum">
              <a:rPr lang="en-US" smtClean="0"/>
              <a:t>‹#›</a:t>
            </a:fld>
            <a:endParaRPr lang="en-US"/>
          </a:p>
        </p:txBody>
      </p:sp>
    </p:spTree>
    <p:extLst>
      <p:ext uri="{BB962C8B-B14F-4D97-AF65-F5344CB8AC3E}">
        <p14:creationId xmlns:p14="http://schemas.microsoft.com/office/powerpoint/2010/main" val="20300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4B28B-8D4A-7260-4C47-BB0FC84F4D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463606-F16A-83D1-6BAF-F451C7EDFAEC}"/>
              </a:ext>
            </a:extLst>
          </p:cNvPr>
          <p:cNvSpPr>
            <a:spLocks noGrp="1"/>
          </p:cNvSpPr>
          <p:nvPr>
            <p:ph sz="half" idx="1"/>
          </p:nvPr>
        </p:nvSpPr>
        <p:spPr>
          <a:xfrm>
            <a:off x="693043"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A60B604-740A-B54B-944B-40734C28F5E4}"/>
              </a:ext>
            </a:extLst>
          </p:cNvPr>
          <p:cNvSpPr>
            <a:spLocks noGrp="1"/>
          </p:cNvSpPr>
          <p:nvPr>
            <p:ph sz="half" idx="2"/>
          </p:nvPr>
        </p:nvSpPr>
        <p:spPr>
          <a:xfrm>
            <a:off x="5103316"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B963F2-ACEC-D7BB-7D1C-2FC24470E4D8}"/>
              </a:ext>
            </a:extLst>
          </p:cNvPr>
          <p:cNvSpPr>
            <a:spLocks noGrp="1"/>
          </p:cNvSpPr>
          <p:nvPr>
            <p:ph type="dt" sz="half" idx="10"/>
          </p:nvPr>
        </p:nvSpPr>
        <p:spPr/>
        <p:txBody>
          <a:bodyPr/>
          <a:lstStyle/>
          <a:p>
            <a:pPr lvl="0"/>
            <a:endParaRPr lang="en-US"/>
          </a:p>
        </p:txBody>
      </p:sp>
      <p:sp>
        <p:nvSpPr>
          <p:cNvPr id="6" name="Footer Placeholder 5">
            <a:extLst>
              <a:ext uri="{FF2B5EF4-FFF2-40B4-BE49-F238E27FC236}">
                <a16:creationId xmlns:a16="http://schemas.microsoft.com/office/drawing/2014/main" id="{D3B0181F-082D-BA76-B5B1-6D36FE3A901C}"/>
              </a:ext>
            </a:extLst>
          </p:cNvPr>
          <p:cNvSpPr>
            <a:spLocks noGrp="1"/>
          </p:cNvSpPr>
          <p:nvPr>
            <p:ph type="ftr" sz="quarter" idx="11"/>
          </p:nvPr>
        </p:nvSpPr>
        <p:spPr/>
        <p:txBody>
          <a:bodyPr/>
          <a:lstStyle/>
          <a:p>
            <a:pPr lvl="0"/>
            <a:endParaRPr lang="en-US"/>
          </a:p>
        </p:txBody>
      </p:sp>
      <p:sp>
        <p:nvSpPr>
          <p:cNvPr id="7" name="Slide Number Placeholder 6">
            <a:extLst>
              <a:ext uri="{FF2B5EF4-FFF2-40B4-BE49-F238E27FC236}">
                <a16:creationId xmlns:a16="http://schemas.microsoft.com/office/drawing/2014/main" id="{1E9A93AF-41A0-62C7-EAB2-8804F86D9676}"/>
              </a:ext>
            </a:extLst>
          </p:cNvPr>
          <p:cNvSpPr>
            <a:spLocks noGrp="1"/>
          </p:cNvSpPr>
          <p:nvPr>
            <p:ph type="sldNum" sz="quarter" idx="12"/>
          </p:nvPr>
        </p:nvSpPr>
        <p:spPr/>
        <p:txBody>
          <a:bodyPr/>
          <a:lstStyle/>
          <a:p>
            <a:pPr lvl="0"/>
            <a:fld id="{57685818-8C7D-492A-A914-FE572F1071DE}" type="slidenum">
              <a:rPr lang="en-US" smtClean="0"/>
              <a:t>‹#›</a:t>
            </a:fld>
            <a:endParaRPr lang="en-US"/>
          </a:p>
        </p:txBody>
      </p:sp>
    </p:spTree>
    <p:extLst>
      <p:ext uri="{BB962C8B-B14F-4D97-AF65-F5344CB8AC3E}">
        <p14:creationId xmlns:p14="http://schemas.microsoft.com/office/powerpoint/2010/main" val="38519901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C9728-78A7-BEA8-7070-C7152C4EE6F0}"/>
              </a:ext>
            </a:extLst>
          </p:cNvPr>
          <p:cNvSpPr>
            <a:spLocks noGrp="1"/>
          </p:cNvSpPr>
          <p:nvPr>
            <p:ph type="title"/>
          </p:nvPr>
        </p:nvSpPr>
        <p:spPr>
          <a:xfrm>
            <a:off x="694356" y="301905"/>
            <a:ext cx="8694539" cy="1096044"/>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A61332-ADD2-5B63-C94E-C84726BC1CF2}"/>
              </a:ext>
            </a:extLst>
          </p:cNvPr>
          <p:cNvSpPr>
            <a:spLocks noGrp="1"/>
          </p:cNvSpPr>
          <p:nvPr>
            <p:ph type="body" idx="1"/>
          </p:nvPr>
        </p:nvSpPr>
        <p:spPr>
          <a:xfrm>
            <a:off x="694357" y="1390073"/>
            <a:ext cx="4264576" cy="681253"/>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4" name="Content Placeholder 3">
            <a:extLst>
              <a:ext uri="{FF2B5EF4-FFF2-40B4-BE49-F238E27FC236}">
                <a16:creationId xmlns:a16="http://schemas.microsoft.com/office/drawing/2014/main" id="{FA67E1BF-8F68-DF3D-67B5-8ECAB34BCC8E}"/>
              </a:ext>
            </a:extLst>
          </p:cNvPr>
          <p:cNvSpPr>
            <a:spLocks noGrp="1"/>
          </p:cNvSpPr>
          <p:nvPr>
            <p:ph sz="half" idx="2"/>
          </p:nvPr>
        </p:nvSpPr>
        <p:spPr>
          <a:xfrm>
            <a:off x="694357" y="2071326"/>
            <a:ext cx="4264576"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CD0779-3A1A-E166-874F-5376DF0289E1}"/>
              </a:ext>
            </a:extLst>
          </p:cNvPr>
          <p:cNvSpPr>
            <a:spLocks noGrp="1"/>
          </p:cNvSpPr>
          <p:nvPr>
            <p:ph type="body" sz="quarter" idx="3"/>
          </p:nvPr>
        </p:nvSpPr>
        <p:spPr>
          <a:xfrm>
            <a:off x="5103316" y="1390073"/>
            <a:ext cx="4285579" cy="681253"/>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6" name="Content Placeholder 5">
            <a:extLst>
              <a:ext uri="{FF2B5EF4-FFF2-40B4-BE49-F238E27FC236}">
                <a16:creationId xmlns:a16="http://schemas.microsoft.com/office/drawing/2014/main" id="{B2D11899-CA0E-957F-23B8-8ED7E403AE10}"/>
              </a:ext>
            </a:extLst>
          </p:cNvPr>
          <p:cNvSpPr>
            <a:spLocks noGrp="1"/>
          </p:cNvSpPr>
          <p:nvPr>
            <p:ph sz="quarter" idx="4"/>
          </p:nvPr>
        </p:nvSpPr>
        <p:spPr>
          <a:xfrm>
            <a:off x="5103316" y="2071326"/>
            <a:ext cx="4285579"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D68402-6D73-8226-27C4-7776AFBCA6E6}"/>
              </a:ext>
            </a:extLst>
          </p:cNvPr>
          <p:cNvSpPr>
            <a:spLocks noGrp="1"/>
          </p:cNvSpPr>
          <p:nvPr>
            <p:ph type="dt" sz="half" idx="10"/>
          </p:nvPr>
        </p:nvSpPr>
        <p:spPr/>
        <p:txBody>
          <a:bodyPr/>
          <a:lstStyle/>
          <a:p>
            <a:pPr lvl="0"/>
            <a:endParaRPr lang="en-US"/>
          </a:p>
        </p:txBody>
      </p:sp>
      <p:sp>
        <p:nvSpPr>
          <p:cNvPr id="8" name="Footer Placeholder 7">
            <a:extLst>
              <a:ext uri="{FF2B5EF4-FFF2-40B4-BE49-F238E27FC236}">
                <a16:creationId xmlns:a16="http://schemas.microsoft.com/office/drawing/2014/main" id="{5B163F58-7750-6B7B-66AB-25624CD3CB3E}"/>
              </a:ext>
            </a:extLst>
          </p:cNvPr>
          <p:cNvSpPr>
            <a:spLocks noGrp="1"/>
          </p:cNvSpPr>
          <p:nvPr>
            <p:ph type="ftr" sz="quarter" idx="11"/>
          </p:nvPr>
        </p:nvSpPr>
        <p:spPr/>
        <p:txBody>
          <a:bodyPr/>
          <a:lstStyle/>
          <a:p>
            <a:pPr lvl="0"/>
            <a:endParaRPr lang="en-US"/>
          </a:p>
        </p:txBody>
      </p:sp>
      <p:sp>
        <p:nvSpPr>
          <p:cNvPr id="9" name="Slide Number Placeholder 8">
            <a:extLst>
              <a:ext uri="{FF2B5EF4-FFF2-40B4-BE49-F238E27FC236}">
                <a16:creationId xmlns:a16="http://schemas.microsoft.com/office/drawing/2014/main" id="{1B88ED92-C709-A287-0302-B6029EEF49CA}"/>
              </a:ext>
            </a:extLst>
          </p:cNvPr>
          <p:cNvSpPr>
            <a:spLocks noGrp="1"/>
          </p:cNvSpPr>
          <p:nvPr>
            <p:ph type="sldNum" sz="quarter" idx="12"/>
          </p:nvPr>
        </p:nvSpPr>
        <p:spPr/>
        <p:txBody>
          <a:bodyPr/>
          <a:lstStyle/>
          <a:p>
            <a:pPr lvl="0"/>
            <a:fld id="{52F818D9-4DA3-45C1-A8BE-61BF6B24D725}" type="slidenum">
              <a:rPr lang="en-US" smtClean="0"/>
              <a:t>‹#›</a:t>
            </a:fld>
            <a:endParaRPr lang="en-US"/>
          </a:p>
        </p:txBody>
      </p:sp>
    </p:spTree>
    <p:extLst>
      <p:ext uri="{BB962C8B-B14F-4D97-AF65-F5344CB8AC3E}">
        <p14:creationId xmlns:p14="http://schemas.microsoft.com/office/powerpoint/2010/main" val="21826921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D642-7BAF-958C-0A7E-1FE0357FF0E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0C398B7-0A2C-2452-332D-D5E22555DF3E}"/>
              </a:ext>
            </a:extLst>
          </p:cNvPr>
          <p:cNvSpPr>
            <a:spLocks noGrp="1"/>
          </p:cNvSpPr>
          <p:nvPr>
            <p:ph type="dt" sz="half" idx="10"/>
          </p:nvPr>
        </p:nvSpPr>
        <p:spPr/>
        <p:txBody>
          <a:bodyPr/>
          <a:lstStyle/>
          <a:p>
            <a:pPr lvl="0"/>
            <a:endParaRPr lang="en-US"/>
          </a:p>
        </p:txBody>
      </p:sp>
      <p:sp>
        <p:nvSpPr>
          <p:cNvPr id="4" name="Footer Placeholder 3">
            <a:extLst>
              <a:ext uri="{FF2B5EF4-FFF2-40B4-BE49-F238E27FC236}">
                <a16:creationId xmlns:a16="http://schemas.microsoft.com/office/drawing/2014/main" id="{313ADB69-04AE-795F-FF52-31CC3DA27676}"/>
              </a:ext>
            </a:extLst>
          </p:cNvPr>
          <p:cNvSpPr>
            <a:spLocks noGrp="1"/>
          </p:cNvSpPr>
          <p:nvPr>
            <p:ph type="ftr" sz="quarter" idx="11"/>
          </p:nvPr>
        </p:nvSpPr>
        <p:spPr/>
        <p:txBody>
          <a:bodyPr/>
          <a:lstStyle/>
          <a:p>
            <a:pPr lvl="0"/>
            <a:endParaRPr lang="en-US"/>
          </a:p>
        </p:txBody>
      </p:sp>
      <p:sp>
        <p:nvSpPr>
          <p:cNvPr id="5" name="Slide Number Placeholder 4">
            <a:extLst>
              <a:ext uri="{FF2B5EF4-FFF2-40B4-BE49-F238E27FC236}">
                <a16:creationId xmlns:a16="http://schemas.microsoft.com/office/drawing/2014/main" id="{225EBD40-4E0E-C2B5-5220-CCB0CAC85641}"/>
              </a:ext>
            </a:extLst>
          </p:cNvPr>
          <p:cNvSpPr>
            <a:spLocks noGrp="1"/>
          </p:cNvSpPr>
          <p:nvPr>
            <p:ph type="sldNum" sz="quarter" idx="12"/>
          </p:nvPr>
        </p:nvSpPr>
        <p:spPr/>
        <p:txBody>
          <a:bodyPr/>
          <a:lstStyle/>
          <a:p>
            <a:pPr lvl="0"/>
            <a:fld id="{754DEF5D-F3A9-4FA2-8D88-73E7FEF8BF44}" type="slidenum">
              <a:rPr lang="en-US" smtClean="0"/>
              <a:t>‹#›</a:t>
            </a:fld>
            <a:endParaRPr lang="en-US"/>
          </a:p>
        </p:txBody>
      </p:sp>
    </p:spTree>
    <p:extLst>
      <p:ext uri="{BB962C8B-B14F-4D97-AF65-F5344CB8AC3E}">
        <p14:creationId xmlns:p14="http://schemas.microsoft.com/office/powerpoint/2010/main" val="19197470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A8CA43-EAE7-991A-A48A-6DECD9C11028}"/>
              </a:ext>
            </a:extLst>
          </p:cNvPr>
          <p:cNvSpPr>
            <a:spLocks noGrp="1"/>
          </p:cNvSpPr>
          <p:nvPr>
            <p:ph type="dt" sz="half" idx="10"/>
          </p:nvPr>
        </p:nvSpPr>
        <p:spPr/>
        <p:txBody>
          <a:bodyPr/>
          <a:lstStyle/>
          <a:p>
            <a:pPr lvl="0"/>
            <a:endParaRPr lang="en-US"/>
          </a:p>
        </p:txBody>
      </p:sp>
      <p:sp>
        <p:nvSpPr>
          <p:cNvPr id="3" name="Footer Placeholder 2">
            <a:extLst>
              <a:ext uri="{FF2B5EF4-FFF2-40B4-BE49-F238E27FC236}">
                <a16:creationId xmlns:a16="http://schemas.microsoft.com/office/drawing/2014/main" id="{BAB07E1F-9E33-0243-92AD-E8AB7C1EB3B0}"/>
              </a:ext>
            </a:extLst>
          </p:cNvPr>
          <p:cNvSpPr>
            <a:spLocks noGrp="1"/>
          </p:cNvSpPr>
          <p:nvPr>
            <p:ph type="ftr" sz="quarter" idx="11"/>
          </p:nvPr>
        </p:nvSpPr>
        <p:spPr/>
        <p:txBody>
          <a:bodyPr/>
          <a:lstStyle/>
          <a:p>
            <a:pPr lvl="0"/>
            <a:endParaRPr lang="en-US"/>
          </a:p>
        </p:txBody>
      </p:sp>
      <p:sp>
        <p:nvSpPr>
          <p:cNvPr id="4" name="Slide Number Placeholder 3">
            <a:extLst>
              <a:ext uri="{FF2B5EF4-FFF2-40B4-BE49-F238E27FC236}">
                <a16:creationId xmlns:a16="http://schemas.microsoft.com/office/drawing/2014/main" id="{9FA16D00-2A6E-7466-CAE1-E6E20FB49982}"/>
              </a:ext>
            </a:extLst>
          </p:cNvPr>
          <p:cNvSpPr>
            <a:spLocks noGrp="1"/>
          </p:cNvSpPr>
          <p:nvPr>
            <p:ph type="sldNum" sz="quarter" idx="12"/>
          </p:nvPr>
        </p:nvSpPr>
        <p:spPr/>
        <p:txBody>
          <a:bodyPr/>
          <a:lstStyle/>
          <a:p>
            <a:pPr lvl="0"/>
            <a:fld id="{DCB68043-1F37-4733-BCF0-25DF1ACC5654}" type="slidenum">
              <a:rPr lang="en-US" smtClean="0"/>
              <a:t>‹#›</a:t>
            </a:fld>
            <a:endParaRPr lang="en-US"/>
          </a:p>
        </p:txBody>
      </p:sp>
    </p:spTree>
    <p:extLst>
      <p:ext uri="{BB962C8B-B14F-4D97-AF65-F5344CB8AC3E}">
        <p14:creationId xmlns:p14="http://schemas.microsoft.com/office/powerpoint/2010/main" val="1571102513"/>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AF442-5EE6-B4C1-D6B0-367DB02F18C8}"/>
              </a:ext>
            </a:extLst>
          </p:cNvPr>
          <p:cNvSpPr>
            <a:spLocks noGrp="1"/>
          </p:cNvSpPr>
          <p:nvPr>
            <p:ph type="title"/>
          </p:nvPr>
        </p:nvSpPr>
        <p:spPr>
          <a:xfrm>
            <a:off x="694356" y="378037"/>
            <a:ext cx="3251264" cy="1323128"/>
          </a:xfrm>
        </p:spPr>
        <p:txBody>
          <a:bodyPr anchor="b"/>
          <a:lstStyle>
            <a:lvl1pPr>
              <a:defRPr sz="2646"/>
            </a:lvl1pPr>
          </a:lstStyle>
          <a:p>
            <a:r>
              <a:rPr lang="en-US"/>
              <a:t>Click to edit Master title style</a:t>
            </a:r>
          </a:p>
        </p:txBody>
      </p:sp>
      <p:sp>
        <p:nvSpPr>
          <p:cNvPr id="3" name="Content Placeholder 2">
            <a:extLst>
              <a:ext uri="{FF2B5EF4-FFF2-40B4-BE49-F238E27FC236}">
                <a16:creationId xmlns:a16="http://schemas.microsoft.com/office/drawing/2014/main" id="{7F920E5B-1ED0-BF4D-57A9-AF468F605D76}"/>
              </a:ext>
            </a:extLst>
          </p:cNvPr>
          <p:cNvSpPr>
            <a:spLocks noGrp="1"/>
          </p:cNvSpPr>
          <p:nvPr>
            <p:ph idx="1"/>
          </p:nvPr>
        </p:nvSpPr>
        <p:spPr>
          <a:xfrm>
            <a:off x="4285579" y="816455"/>
            <a:ext cx="5103316" cy="4029766"/>
          </a:xfrm>
        </p:spPr>
        <p:txBody>
          <a:bodyPr/>
          <a:lstStyle>
            <a:lvl1pPr>
              <a:defRPr sz="2646"/>
            </a:lvl1pPr>
            <a:lvl2pPr>
              <a:defRPr sz="2315"/>
            </a:lvl2pPr>
            <a:lvl3pPr>
              <a:defRPr sz="1984"/>
            </a:lvl3pPr>
            <a:lvl4pPr>
              <a:defRPr sz="1654"/>
            </a:lvl4pPr>
            <a:lvl5pPr>
              <a:defRPr sz="1654"/>
            </a:lvl5pPr>
            <a:lvl6pPr>
              <a:defRPr sz="1654"/>
            </a:lvl6pPr>
            <a:lvl7pPr>
              <a:defRPr sz="1654"/>
            </a:lvl7pPr>
            <a:lvl8pPr>
              <a:defRPr sz="1654"/>
            </a:lvl8pPr>
            <a:lvl9pPr>
              <a:defRPr sz="165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11D0A5-932B-E218-36B1-F73016F37868}"/>
              </a:ext>
            </a:extLst>
          </p:cNvPr>
          <p:cNvSpPr>
            <a:spLocks noGrp="1"/>
          </p:cNvSpPr>
          <p:nvPr>
            <p:ph type="body" sz="half" idx="2"/>
          </p:nvPr>
        </p:nvSpPr>
        <p:spPr>
          <a:xfrm>
            <a:off x="694356" y="1701165"/>
            <a:ext cx="3251264" cy="3151619"/>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a:extLst>
              <a:ext uri="{FF2B5EF4-FFF2-40B4-BE49-F238E27FC236}">
                <a16:creationId xmlns:a16="http://schemas.microsoft.com/office/drawing/2014/main" id="{4DBAB362-FC30-E06F-E1AD-EC9FF615B85D}"/>
              </a:ext>
            </a:extLst>
          </p:cNvPr>
          <p:cNvSpPr>
            <a:spLocks noGrp="1"/>
          </p:cNvSpPr>
          <p:nvPr>
            <p:ph type="dt" sz="half" idx="10"/>
          </p:nvPr>
        </p:nvSpPr>
        <p:spPr/>
        <p:txBody>
          <a:bodyPr/>
          <a:lstStyle/>
          <a:p>
            <a:pPr lvl="0"/>
            <a:endParaRPr lang="en-US"/>
          </a:p>
        </p:txBody>
      </p:sp>
      <p:sp>
        <p:nvSpPr>
          <p:cNvPr id="6" name="Footer Placeholder 5">
            <a:extLst>
              <a:ext uri="{FF2B5EF4-FFF2-40B4-BE49-F238E27FC236}">
                <a16:creationId xmlns:a16="http://schemas.microsoft.com/office/drawing/2014/main" id="{20914E0A-8786-DBB1-FD51-11A9C65DD589}"/>
              </a:ext>
            </a:extLst>
          </p:cNvPr>
          <p:cNvSpPr>
            <a:spLocks noGrp="1"/>
          </p:cNvSpPr>
          <p:nvPr>
            <p:ph type="ftr" sz="quarter" idx="11"/>
          </p:nvPr>
        </p:nvSpPr>
        <p:spPr/>
        <p:txBody>
          <a:bodyPr/>
          <a:lstStyle/>
          <a:p>
            <a:pPr lvl="0"/>
            <a:endParaRPr lang="en-US"/>
          </a:p>
        </p:txBody>
      </p:sp>
      <p:sp>
        <p:nvSpPr>
          <p:cNvPr id="7" name="Slide Number Placeholder 6">
            <a:extLst>
              <a:ext uri="{FF2B5EF4-FFF2-40B4-BE49-F238E27FC236}">
                <a16:creationId xmlns:a16="http://schemas.microsoft.com/office/drawing/2014/main" id="{E1CD1CA7-BA99-806C-E7DC-4C8A480C6D43}"/>
              </a:ext>
            </a:extLst>
          </p:cNvPr>
          <p:cNvSpPr>
            <a:spLocks noGrp="1"/>
          </p:cNvSpPr>
          <p:nvPr>
            <p:ph type="sldNum" sz="quarter" idx="12"/>
          </p:nvPr>
        </p:nvSpPr>
        <p:spPr/>
        <p:txBody>
          <a:bodyPr/>
          <a:lstStyle/>
          <a:p>
            <a:pPr lvl="0"/>
            <a:fld id="{17B52CDB-1527-4DAB-9C80-3B8F6F921BAF}" type="slidenum">
              <a:rPr lang="en-US" smtClean="0"/>
              <a:t>‹#›</a:t>
            </a:fld>
            <a:endParaRPr lang="en-US"/>
          </a:p>
        </p:txBody>
      </p:sp>
    </p:spTree>
    <p:extLst>
      <p:ext uri="{BB962C8B-B14F-4D97-AF65-F5344CB8AC3E}">
        <p14:creationId xmlns:p14="http://schemas.microsoft.com/office/powerpoint/2010/main" val="3178885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AB7E0-5813-6F17-A9F3-9B6693AD03B7}"/>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E5E42EBC-2488-FB0F-2357-69B6BD229989}"/>
              </a:ext>
            </a:extLst>
          </p:cNvPr>
          <p:cNvSpPr>
            <a:spLocks noGrp="1"/>
          </p:cNvSpPr>
          <p:nvPr>
            <p:ph idx="1"/>
          </p:nvPr>
        </p:nvSpPr>
        <p:spPr>
          <a:xfrm>
            <a:off x="693738" y="1509713"/>
            <a:ext cx="8693150"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428500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0E6D3-3997-21C4-E4BF-DD3BF3AA7B5C}"/>
              </a:ext>
            </a:extLst>
          </p:cNvPr>
          <p:cNvSpPr>
            <a:spLocks noGrp="1"/>
          </p:cNvSpPr>
          <p:nvPr>
            <p:ph type="title"/>
          </p:nvPr>
        </p:nvSpPr>
        <p:spPr>
          <a:xfrm>
            <a:off x="694356" y="378037"/>
            <a:ext cx="3251264" cy="1323128"/>
          </a:xfrm>
        </p:spPr>
        <p:txBody>
          <a:bodyPr anchor="b"/>
          <a:lstStyle>
            <a:lvl1pPr>
              <a:defRPr sz="2646"/>
            </a:lvl1pPr>
          </a:lstStyle>
          <a:p>
            <a:r>
              <a:rPr lang="en-US"/>
              <a:t>Click to edit Master title style</a:t>
            </a:r>
          </a:p>
        </p:txBody>
      </p:sp>
      <p:sp>
        <p:nvSpPr>
          <p:cNvPr id="3" name="Picture Placeholder 2">
            <a:extLst>
              <a:ext uri="{FF2B5EF4-FFF2-40B4-BE49-F238E27FC236}">
                <a16:creationId xmlns:a16="http://schemas.microsoft.com/office/drawing/2014/main" id="{560556E1-3522-6E33-1409-1F13330EC5D5}"/>
              </a:ext>
            </a:extLst>
          </p:cNvPr>
          <p:cNvSpPr>
            <a:spLocks noGrp="1"/>
          </p:cNvSpPr>
          <p:nvPr>
            <p:ph type="pic" idx="1"/>
          </p:nvPr>
        </p:nvSpPr>
        <p:spPr>
          <a:xfrm>
            <a:off x="4285579" y="816455"/>
            <a:ext cx="5103316" cy="4029766"/>
          </a:xfrm>
        </p:spPr>
        <p:txBody>
          <a:bodyPr/>
          <a:lstStyle>
            <a:lvl1pPr marL="0" indent="0">
              <a:buNone/>
              <a:defRPr sz="2646"/>
            </a:lvl1pPr>
            <a:lvl2pPr marL="378013" indent="0">
              <a:buNone/>
              <a:defRPr sz="2315"/>
            </a:lvl2pPr>
            <a:lvl3pPr marL="756026" indent="0">
              <a:buNone/>
              <a:defRPr sz="1984"/>
            </a:lvl3pPr>
            <a:lvl4pPr marL="1134039" indent="0">
              <a:buNone/>
              <a:defRPr sz="1654"/>
            </a:lvl4pPr>
            <a:lvl5pPr marL="1512052" indent="0">
              <a:buNone/>
              <a:defRPr sz="1654"/>
            </a:lvl5pPr>
            <a:lvl6pPr marL="1890065" indent="0">
              <a:buNone/>
              <a:defRPr sz="1654"/>
            </a:lvl6pPr>
            <a:lvl7pPr marL="2268078" indent="0">
              <a:buNone/>
              <a:defRPr sz="1654"/>
            </a:lvl7pPr>
            <a:lvl8pPr marL="2646091" indent="0">
              <a:buNone/>
              <a:defRPr sz="1654"/>
            </a:lvl8pPr>
            <a:lvl9pPr marL="3024104" indent="0">
              <a:buNone/>
              <a:defRPr sz="1654"/>
            </a:lvl9pPr>
          </a:lstStyle>
          <a:p>
            <a:endParaRPr lang="en-US"/>
          </a:p>
        </p:txBody>
      </p:sp>
      <p:sp>
        <p:nvSpPr>
          <p:cNvPr id="4" name="Text Placeholder 3">
            <a:extLst>
              <a:ext uri="{FF2B5EF4-FFF2-40B4-BE49-F238E27FC236}">
                <a16:creationId xmlns:a16="http://schemas.microsoft.com/office/drawing/2014/main" id="{D1B1BF4D-7871-6423-5971-CDCE905C5F0D}"/>
              </a:ext>
            </a:extLst>
          </p:cNvPr>
          <p:cNvSpPr>
            <a:spLocks noGrp="1"/>
          </p:cNvSpPr>
          <p:nvPr>
            <p:ph type="body" sz="half" idx="2"/>
          </p:nvPr>
        </p:nvSpPr>
        <p:spPr>
          <a:xfrm>
            <a:off x="694356" y="1701165"/>
            <a:ext cx="3251264" cy="3151619"/>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a:extLst>
              <a:ext uri="{FF2B5EF4-FFF2-40B4-BE49-F238E27FC236}">
                <a16:creationId xmlns:a16="http://schemas.microsoft.com/office/drawing/2014/main" id="{02857578-279D-D730-DE7E-FC36F7F10207}"/>
              </a:ext>
            </a:extLst>
          </p:cNvPr>
          <p:cNvSpPr>
            <a:spLocks noGrp="1"/>
          </p:cNvSpPr>
          <p:nvPr>
            <p:ph type="dt" sz="half" idx="10"/>
          </p:nvPr>
        </p:nvSpPr>
        <p:spPr/>
        <p:txBody>
          <a:bodyPr/>
          <a:lstStyle/>
          <a:p>
            <a:pPr lvl="0"/>
            <a:endParaRPr lang="en-US"/>
          </a:p>
        </p:txBody>
      </p:sp>
      <p:sp>
        <p:nvSpPr>
          <p:cNvPr id="6" name="Footer Placeholder 5">
            <a:extLst>
              <a:ext uri="{FF2B5EF4-FFF2-40B4-BE49-F238E27FC236}">
                <a16:creationId xmlns:a16="http://schemas.microsoft.com/office/drawing/2014/main" id="{7FFCD3A1-CE5F-283C-9E48-C233ABC8F01D}"/>
              </a:ext>
            </a:extLst>
          </p:cNvPr>
          <p:cNvSpPr>
            <a:spLocks noGrp="1"/>
          </p:cNvSpPr>
          <p:nvPr>
            <p:ph type="ftr" sz="quarter" idx="11"/>
          </p:nvPr>
        </p:nvSpPr>
        <p:spPr/>
        <p:txBody>
          <a:bodyPr/>
          <a:lstStyle/>
          <a:p>
            <a:pPr lvl="0"/>
            <a:endParaRPr lang="en-US"/>
          </a:p>
        </p:txBody>
      </p:sp>
      <p:sp>
        <p:nvSpPr>
          <p:cNvPr id="7" name="Slide Number Placeholder 6">
            <a:extLst>
              <a:ext uri="{FF2B5EF4-FFF2-40B4-BE49-F238E27FC236}">
                <a16:creationId xmlns:a16="http://schemas.microsoft.com/office/drawing/2014/main" id="{7556F413-160C-2F3E-7EBE-1B41253FE9D9}"/>
              </a:ext>
            </a:extLst>
          </p:cNvPr>
          <p:cNvSpPr>
            <a:spLocks noGrp="1"/>
          </p:cNvSpPr>
          <p:nvPr>
            <p:ph type="sldNum" sz="quarter" idx="12"/>
          </p:nvPr>
        </p:nvSpPr>
        <p:spPr/>
        <p:txBody>
          <a:bodyPr/>
          <a:lstStyle/>
          <a:p>
            <a:pPr lvl="0"/>
            <a:fld id="{44229CF0-9861-48EA-9D69-AA0CA5973014}" type="slidenum">
              <a:rPr lang="en-US" smtClean="0"/>
              <a:t>‹#›</a:t>
            </a:fld>
            <a:endParaRPr lang="en-US"/>
          </a:p>
        </p:txBody>
      </p:sp>
    </p:spTree>
    <p:extLst>
      <p:ext uri="{BB962C8B-B14F-4D97-AF65-F5344CB8AC3E}">
        <p14:creationId xmlns:p14="http://schemas.microsoft.com/office/powerpoint/2010/main" val="40984137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38BB5-87F6-75E7-AC54-638AFDA8A4B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FE4627-5250-5CA6-6725-7653FF595A8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4693BE-B3D2-4364-D716-C5E5C26742E6}"/>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8EFC16E4-A7B5-9689-AADD-A4DCA09EC31B}"/>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3ECB794C-45D3-D821-3FA3-430A941BF61E}"/>
              </a:ext>
            </a:extLst>
          </p:cNvPr>
          <p:cNvSpPr>
            <a:spLocks noGrp="1"/>
          </p:cNvSpPr>
          <p:nvPr>
            <p:ph type="sldNum" sz="quarter" idx="12"/>
          </p:nvPr>
        </p:nvSpPr>
        <p:spPr/>
        <p:txBody>
          <a:bodyPr/>
          <a:lstStyle/>
          <a:p>
            <a:pPr lvl="0"/>
            <a:fld id="{4BBC3A6C-2C51-4756-8105-BFA6A89AE383}" type="slidenum">
              <a:rPr lang="en-US" smtClean="0"/>
              <a:t>‹#›</a:t>
            </a:fld>
            <a:endParaRPr lang="en-US"/>
          </a:p>
        </p:txBody>
      </p:sp>
    </p:spTree>
    <p:extLst>
      <p:ext uri="{BB962C8B-B14F-4D97-AF65-F5344CB8AC3E}">
        <p14:creationId xmlns:p14="http://schemas.microsoft.com/office/powerpoint/2010/main" val="36251635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8141A6-3926-6342-1965-15896A3D72EF}"/>
              </a:ext>
            </a:extLst>
          </p:cNvPr>
          <p:cNvSpPr>
            <a:spLocks noGrp="1"/>
          </p:cNvSpPr>
          <p:nvPr>
            <p:ph type="title" orient="vert"/>
          </p:nvPr>
        </p:nvSpPr>
        <p:spPr>
          <a:xfrm>
            <a:off x="7213947" y="301904"/>
            <a:ext cx="2173635" cy="48055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2A5EEC-BDEF-B2D6-C827-6C9DD04CCCB2}"/>
              </a:ext>
            </a:extLst>
          </p:cNvPr>
          <p:cNvSpPr>
            <a:spLocks noGrp="1"/>
          </p:cNvSpPr>
          <p:nvPr>
            <p:ph type="body" orient="vert" idx="1"/>
          </p:nvPr>
        </p:nvSpPr>
        <p:spPr>
          <a:xfrm>
            <a:off x="693043" y="301904"/>
            <a:ext cx="6394896" cy="48055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3BE11C-467E-0679-045C-762309AE87D4}"/>
              </a:ext>
            </a:extLst>
          </p:cNvPr>
          <p:cNvSpPr>
            <a:spLocks noGrp="1"/>
          </p:cNvSpPr>
          <p:nvPr>
            <p:ph type="dt" sz="half" idx="10"/>
          </p:nvPr>
        </p:nvSpPr>
        <p:spPr/>
        <p:txBody>
          <a:bodyPr/>
          <a:lstStyle/>
          <a:p>
            <a:pPr lvl="0"/>
            <a:endParaRPr lang="en-US"/>
          </a:p>
        </p:txBody>
      </p:sp>
      <p:sp>
        <p:nvSpPr>
          <p:cNvPr id="5" name="Footer Placeholder 4">
            <a:extLst>
              <a:ext uri="{FF2B5EF4-FFF2-40B4-BE49-F238E27FC236}">
                <a16:creationId xmlns:a16="http://schemas.microsoft.com/office/drawing/2014/main" id="{31E84210-7DCA-45C0-8EE4-22662E80E634}"/>
              </a:ext>
            </a:extLst>
          </p:cNvPr>
          <p:cNvSpPr>
            <a:spLocks noGrp="1"/>
          </p:cNvSpPr>
          <p:nvPr>
            <p:ph type="ftr" sz="quarter" idx="11"/>
          </p:nvPr>
        </p:nvSpPr>
        <p:spPr/>
        <p:txBody>
          <a:bodyPr/>
          <a:lstStyle/>
          <a:p>
            <a:pPr lvl="0"/>
            <a:endParaRPr lang="en-US"/>
          </a:p>
        </p:txBody>
      </p:sp>
      <p:sp>
        <p:nvSpPr>
          <p:cNvPr id="6" name="Slide Number Placeholder 5">
            <a:extLst>
              <a:ext uri="{FF2B5EF4-FFF2-40B4-BE49-F238E27FC236}">
                <a16:creationId xmlns:a16="http://schemas.microsoft.com/office/drawing/2014/main" id="{8E79DCBB-9E94-6CEF-CA5C-93DAC5535C45}"/>
              </a:ext>
            </a:extLst>
          </p:cNvPr>
          <p:cNvSpPr>
            <a:spLocks noGrp="1"/>
          </p:cNvSpPr>
          <p:nvPr>
            <p:ph type="sldNum" sz="quarter" idx="12"/>
          </p:nvPr>
        </p:nvSpPr>
        <p:spPr/>
        <p:txBody>
          <a:bodyPr/>
          <a:lstStyle/>
          <a:p>
            <a:pPr lvl="0"/>
            <a:fld id="{9AD29631-FB92-4F4C-A3E7-C112AE46F136}" type="slidenum">
              <a:rPr lang="en-US" smtClean="0"/>
              <a:t>‹#›</a:t>
            </a:fld>
            <a:endParaRPr lang="en-US"/>
          </a:p>
        </p:txBody>
      </p:sp>
    </p:spTree>
    <p:extLst>
      <p:ext uri="{BB962C8B-B14F-4D97-AF65-F5344CB8AC3E}">
        <p14:creationId xmlns:p14="http://schemas.microsoft.com/office/powerpoint/2010/main" val="2568622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E8380-4121-9E13-D7F7-8E3E51E5DBD9}"/>
              </a:ext>
            </a:extLst>
          </p:cNvPr>
          <p:cNvSpPr>
            <a:spLocks noGrp="1"/>
          </p:cNvSpPr>
          <p:nvPr>
            <p:ph type="title"/>
          </p:nvPr>
        </p:nvSpPr>
        <p:spPr>
          <a:xfrm>
            <a:off x="687388" y="1414463"/>
            <a:ext cx="8694737" cy="23574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57EF38E-5840-4FF4-6C7B-A849E3F35550}"/>
              </a:ext>
            </a:extLst>
          </p:cNvPr>
          <p:cNvSpPr>
            <a:spLocks noGrp="1"/>
          </p:cNvSpPr>
          <p:nvPr>
            <p:ph type="body" idx="1"/>
          </p:nvPr>
        </p:nvSpPr>
        <p:spPr>
          <a:xfrm>
            <a:off x="687388" y="3794125"/>
            <a:ext cx="8694737" cy="1241425"/>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82504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9154D-AF0C-05BC-B5FA-18638B7A1BD7}"/>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3785C66F-F2AF-DBFF-00EE-0E2F746E8071}"/>
              </a:ext>
            </a:extLst>
          </p:cNvPr>
          <p:cNvSpPr>
            <a:spLocks noGrp="1"/>
          </p:cNvSpPr>
          <p:nvPr>
            <p:ph sz="half" idx="1"/>
          </p:nvPr>
        </p:nvSpPr>
        <p:spPr>
          <a:xfrm>
            <a:off x="693738" y="1509713"/>
            <a:ext cx="4270375"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38F2D9-25AB-1A88-0148-743A184E5C22}"/>
              </a:ext>
            </a:extLst>
          </p:cNvPr>
          <p:cNvSpPr>
            <a:spLocks noGrp="1"/>
          </p:cNvSpPr>
          <p:nvPr>
            <p:ph sz="half" idx="2"/>
          </p:nvPr>
        </p:nvSpPr>
        <p:spPr>
          <a:xfrm>
            <a:off x="5116513" y="1509713"/>
            <a:ext cx="4270375" cy="35972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5092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B042F-8ED2-1459-740F-95121D3820D8}"/>
              </a:ext>
            </a:extLst>
          </p:cNvPr>
          <p:cNvSpPr>
            <a:spLocks noGrp="1"/>
          </p:cNvSpPr>
          <p:nvPr>
            <p:ph type="title"/>
          </p:nvPr>
        </p:nvSpPr>
        <p:spPr>
          <a:xfrm>
            <a:off x="693738" y="301625"/>
            <a:ext cx="8694737" cy="10969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204D0544-38F0-6392-FC19-623EE0340CC3}"/>
              </a:ext>
            </a:extLst>
          </p:cNvPr>
          <p:cNvSpPr>
            <a:spLocks noGrp="1"/>
          </p:cNvSpPr>
          <p:nvPr>
            <p:ph type="body" idx="1"/>
          </p:nvPr>
        </p:nvSpPr>
        <p:spPr>
          <a:xfrm>
            <a:off x="693738" y="1390650"/>
            <a:ext cx="4265612" cy="681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0DFEA4-D103-033B-121C-F38A362FA5D3}"/>
              </a:ext>
            </a:extLst>
          </p:cNvPr>
          <p:cNvSpPr>
            <a:spLocks noGrp="1"/>
          </p:cNvSpPr>
          <p:nvPr>
            <p:ph sz="half" idx="2"/>
          </p:nvPr>
        </p:nvSpPr>
        <p:spPr>
          <a:xfrm>
            <a:off x="693738" y="2071688"/>
            <a:ext cx="4265612" cy="30464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066A58-0C24-F949-2A5D-16AC63013F37}"/>
              </a:ext>
            </a:extLst>
          </p:cNvPr>
          <p:cNvSpPr>
            <a:spLocks noGrp="1"/>
          </p:cNvSpPr>
          <p:nvPr>
            <p:ph type="body" sz="quarter" idx="3"/>
          </p:nvPr>
        </p:nvSpPr>
        <p:spPr>
          <a:xfrm>
            <a:off x="5103813" y="1390650"/>
            <a:ext cx="4284662" cy="6810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1C9A82-322F-8E0D-01B2-FB4BDD834EF0}"/>
              </a:ext>
            </a:extLst>
          </p:cNvPr>
          <p:cNvSpPr>
            <a:spLocks noGrp="1"/>
          </p:cNvSpPr>
          <p:nvPr>
            <p:ph sz="quarter" idx="4"/>
          </p:nvPr>
        </p:nvSpPr>
        <p:spPr>
          <a:xfrm>
            <a:off x="5103813" y="2071688"/>
            <a:ext cx="4284662" cy="30464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5889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EB14F-4293-94A4-78D5-582BF9419555}"/>
              </a:ext>
            </a:extLst>
          </p:cNvPr>
          <p:cNvSpPr>
            <a:spLocks noGrp="1"/>
          </p:cNvSpPr>
          <p:nvPr>
            <p:ph type="title"/>
          </p:nvPr>
        </p:nvSpPr>
        <p:spPr>
          <a:xfrm>
            <a:off x="693738" y="301625"/>
            <a:ext cx="8693150" cy="10969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613437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858924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8CD83-6864-71F3-3723-450333880BD3}"/>
              </a:ext>
            </a:extLst>
          </p:cNvPr>
          <p:cNvSpPr>
            <a:spLocks noGrp="1"/>
          </p:cNvSpPr>
          <p:nvPr>
            <p:ph type="title"/>
          </p:nvPr>
        </p:nvSpPr>
        <p:spPr>
          <a:xfrm>
            <a:off x="693738" y="377825"/>
            <a:ext cx="3251200" cy="1323975"/>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25688D9-49DF-D639-6C74-65649DBF0C5D}"/>
              </a:ext>
            </a:extLst>
          </p:cNvPr>
          <p:cNvSpPr>
            <a:spLocks noGrp="1"/>
          </p:cNvSpPr>
          <p:nvPr>
            <p:ph idx="1"/>
          </p:nvPr>
        </p:nvSpPr>
        <p:spPr>
          <a:xfrm>
            <a:off x="4286250" y="815975"/>
            <a:ext cx="5102225" cy="403066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A4B3E-3444-C91B-4B4C-50B61177110C}"/>
              </a:ext>
            </a:extLst>
          </p:cNvPr>
          <p:cNvSpPr>
            <a:spLocks noGrp="1"/>
          </p:cNvSpPr>
          <p:nvPr>
            <p:ph type="body" sz="half" idx="2"/>
          </p:nvPr>
        </p:nvSpPr>
        <p:spPr>
          <a:xfrm>
            <a:off x="693738" y="1701800"/>
            <a:ext cx="3251200" cy="31511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155126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4F8CD-22EF-C06A-8E1F-CED1985F455A}"/>
              </a:ext>
            </a:extLst>
          </p:cNvPr>
          <p:cNvSpPr>
            <a:spLocks noGrp="1"/>
          </p:cNvSpPr>
          <p:nvPr>
            <p:ph type="title"/>
          </p:nvPr>
        </p:nvSpPr>
        <p:spPr>
          <a:xfrm>
            <a:off x="693738" y="377825"/>
            <a:ext cx="3251200" cy="1323975"/>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CE364B8-D573-38D1-75E9-35A5DA7301A4}"/>
              </a:ext>
            </a:extLst>
          </p:cNvPr>
          <p:cNvSpPr>
            <a:spLocks noGrp="1"/>
          </p:cNvSpPr>
          <p:nvPr>
            <p:ph type="pic" idx="1"/>
          </p:nvPr>
        </p:nvSpPr>
        <p:spPr>
          <a:xfrm>
            <a:off x="4286250" y="815975"/>
            <a:ext cx="5102225" cy="403066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88CC363-55B5-77F8-0D10-78FB10A84A23}"/>
              </a:ext>
            </a:extLst>
          </p:cNvPr>
          <p:cNvSpPr>
            <a:spLocks noGrp="1"/>
          </p:cNvSpPr>
          <p:nvPr>
            <p:ph type="body" sz="half" idx="2"/>
          </p:nvPr>
        </p:nvSpPr>
        <p:spPr>
          <a:xfrm>
            <a:off x="693738" y="1701800"/>
            <a:ext cx="3251200" cy="31511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345669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C103D8-8017-5E7E-24DC-0ECC4B27D035}"/>
              </a:ext>
            </a:extLst>
          </p:cNvPr>
          <p:cNvSpPr>
            <a:spLocks noGrp="1"/>
          </p:cNvSpPr>
          <p:nvPr>
            <p:ph type="title"/>
          </p:nvPr>
        </p:nvSpPr>
        <p:spPr>
          <a:xfrm>
            <a:off x="693043" y="301905"/>
            <a:ext cx="8694539" cy="109604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45586E2-B0CF-E13D-C980-EBDC2CA72032}"/>
              </a:ext>
            </a:extLst>
          </p:cNvPr>
          <p:cNvSpPr>
            <a:spLocks noGrp="1"/>
          </p:cNvSpPr>
          <p:nvPr>
            <p:ph type="body" idx="1"/>
          </p:nvPr>
        </p:nvSpPr>
        <p:spPr>
          <a:xfrm>
            <a:off x="693043" y="1509521"/>
            <a:ext cx="8694539" cy="35979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32E142-44DB-598B-F1EC-2C677F7885EE}"/>
              </a:ext>
            </a:extLst>
          </p:cNvPr>
          <p:cNvSpPr>
            <a:spLocks noGrp="1"/>
          </p:cNvSpPr>
          <p:nvPr>
            <p:ph type="dt" sz="half" idx="2"/>
          </p:nvPr>
        </p:nvSpPr>
        <p:spPr>
          <a:xfrm>
            <a:off x="693043" y="5255760"/>
            <a:ext cx="2268141" cy="301904"/>
          </a:xfrm>
          <a:prstGeom prst="rect">
            <a:avLst/>
          </a:prstGeom>
        </p:spPr>
        <p:txBody>
          <a:bodyPr vert="horz" lIns="91440" tIns="45720" rIns="91440" bIns="45720" rtlCol="0" anchor="ctr"/>
          <a:lstStyle>
            <a:lvl1pPr algn="l">
              <a:defRPr sz="992">
                <a:solidFill>
                  <a:schemeClr val="tx1">
                    <a:tint val="75000"/>
                  </a:schemeClr>
                </a:solidFill>
              </a:defRPr>
            </a:lvl1pPr>
          </a:lstStyle>
          <a:p>
            <a:pPr lvl="0"/>
            <a:endParaRPr lang="en-US"/>
          </a:p>
        </p:txBody>
      </p:sp>
      <p:sp>
        <p:nvSpPr>
          <p:cNvPr id="5" name="Footer Placeholder 4">
            <a:extLst>
              <a:ext uri="{FF2B5EF4-FFF2-40B4-BE49-F238E27FC236}">
                <a16:creationId xmlns:a16="http://schemas.microsoft.com/office/drawing/2014/main" id="{72ADBC09-644B-CE51-3F5E-40F0D6EE1B28}"/>
              </a:ext>
            </a:extLst>
          </p:cNvPr>
          <p:cNvSpPr>
            <a:spLocks noGrp="1"/>
          </p:cNvSpPr>
          <p:nvPr>
            <p:ph type="ftr" sz="quarter" idx="3"/>
          </p:nvPr>
        </p:nvSpPr>
        <p:spPr>
          <a:xfrm>
            <a:off x="3339207" y="5255760"/>
            <a:ext cx="3402211" cy="301904"/>
          </a:xfrm>
          <a:prstGeom prst="rect">
            <a:avLst/>
          </a:prstGeom>
        </p:spPr>
        <p:txBody>
          <a:bodyPr vert="horz" lIns="91440" tIns="45720" rIns="91440" bIns="45720" rtlCol="0" anchor="ctr"/>
          <a:lstStyle>
            <a:lvl1pPr algn="ctr">
              <a:defRPr sz="992">
                <a:solidFill>
                  <a:schemeClr val="tx1">
                    <a:tint val="75000"/>
                  </a:schemeClr>
                </a:solidFill>
              </a:defRPr>
            </a:lvl1pPr>
          </a:lstStyle>
          <a:p>
            <a:pPr lvl="0"/>
            <a:endParaRPr lang="en-US"/>
          </a:p>
        </p:txBody>
      </p:sp>
      <p:sp>
        <p:nvSpPr>
          <p:cNvPr id="6" name="Slide Number Placeholder 5">
            <a:extLst>
              <a:ext uri="{FF2B5EF4-FFF2-40B4-BE49-F238E27FC236}">
                <a16:creationId xmlns:a16="http://schemas.microsoft.com/office/drawing/2014/main" id="{28C2CB93-3763-F917-E796-F2CAAD696400}"/>
              </a:ext>
            </a:extLst>
          </p:cNvPr>
          <p:cNvSpPr>
            <a:spLocks noGrp="1"/>
          </p:cNvSpPr>
          <p:nvPr>
            <p:ph type="sldNum" sz="quarter" idx="4"/>
          </p:nvPr>
        </p:nvSpPr>
        <p:spPr>
          <a:xfrm>
            <a:off x="7119441" y="5255760"/>
            <a:ext cx="2268141" cy="301904"/>
          </a:xfrm>
          <a:prstGeom prst="rect">
            <a:avLst/>
          </a:prstGeom>
        </p:spPr>
        <p:txBody>
          <a:bodyPr vert="horz" lIns="91440" tIns="45720" rIns="91440" bIns="45720" rtlCol="0" anchor="ctr"/>
          <a:lstStyle>
            <a:lvl1pPr algn="r">
              <a:defRPr sz="992">
                <a:solidFill>
                  <a:schemeClr val="tx1">
                    <a:tint val="75000"/>
                  </a:schemeClr>
                </a:solidFill>
              </a:defRPr>
            </a:lvl1pPr>
          </a:lstStyle>
          <a:p>
            <a:pPr lvl="0"/>
            <a:fld id="{9C421C47-9E0D-4864-B2B1-B1BC34FEB0CD}" type="slidenum">
              <a:rPr lang="en-US" smtClean="0"/>
              <a:t>‹#›</a:t>
            </a:fld>
            <a:endParaRPr lang="en-US"/>
          </a:p>
        </p:txBody>
      </p:sp>
    </p:spTree>
    <p:extLst>
      <p:ext uri="{BB962C8B-B14F-4D97-AF65-F5344CB8AC3E}">
        <p14:creationId xmlns:p14="http://schemas.microsoft.com/office/powerpoint/2010/main" val="30102754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6026" rtl="0" eaLnBrk="1" latinLnBrk="0" hangingPunct="1">
        <a:lnSpc>
          <a:spcPct val="90000"/>
        </a:lnSpc>
        <a:spcBef>
          <a:spcPct val="0"/>
        </a:spcBef>
        <a:buNone/>
        <a:defRPr sz="3638" kern="1200">
          <a:solidFill>
            <a:schemeClr val="tx1"/>
          </a:solidFill>
          <a:latin typeface="+mj-lt"/>
          <a:ea typeface="+mj-ea"/>
          <a:cs typeface="+mj-cs"/>
        </a:defRPr>
      </a:lvl1pPr>
    </p:titleStyle>
    <p:bodyStyle>
      <a:lvl1pPr marL="189006" indent="-189006" algn="l" defTabSz="756026"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654"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8.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8.xml"/><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8.xm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8.xml"/><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8.xml"/><Relationship Id="rId5" Type="http://schemas.openxmlformats.org/officeDocument/2006/relationships/image" Target="../media/image14.jpeg"/><Relationship Id="rId4" Type="http://schemas.openxmlformats.org/officeDocument/2006/relationships/image" Target="../media/image13.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8.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ABCA6-6357-C6FD-1712-B1DB1A02B1FF}"/>
              </a:ext>
            </a:extLst>
          </p:cNvPr>
          <p:cNvSpPr txBox="1">
            <a:spLocks noGrp="1"/>
          </p:cNvSpPr>
          <p:nvPr>
            <p:ph type="title" idx="4294967295"/>
          </p:nvPr>
        </p:nvSpPr>
        <p:spPr>
          <a:xfrm>
            <a:off x="0" y="822799"/>
            <a:ext cx="10080625" cy="2142125"/>
          </a:xfrm>
        </p:spPr>
        <p:txBody>
          <a:bodyPr vert="horz" wrap="square">
            <a:spAutoFit/>
          </a:bodyPr>
          <a:lstStyle/>
          <a:p>
            <a:pPr algn="ctr"/>
            <a:r>
              <a:rPr lang="en-US" sz="4400" b="1" dirty="0">
                <a:latin typeface="Times New Roman" panose="02020603050405020304" pitchFamily="18" charset="0"/>
                <a:cs typeface="Times New Roman" panose="02020603050405020304" pitchFamily="18" charset="0"/>
              </a:rPr>
              <a:t>Taipei, Taiwan</a:t>
            </a:r>
            <a:br>
              <a:rPr lang="en-US" sz="4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Presented by</a:t>
            </a: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Marc Silver</a:t>
            </a:r>
            <a:br>
              <a:rPr lang="en-US" sz="2400" dirty="0"/>
            </a:br>
            <a:endParaRPr lang="en-US" sz="4800" b="1" dirty="0">
              <a:solidFill>
                <a:srgbClr val="000000"/>
              </a:solidFill>
              <a:cs typeface="Tahoma" pitchFamily="2"/>
            </a:endParaRPr>
          </a:p>
        </p:txBody>
      </p:sp>
      <p:pic>
        <p:nvPicPr>
          <p:cNvPr id="1028" name="Picture 4">
            <a:extLst>
              <a:ext uri="{FF2B5EF4-FFF2-40B4-BE49-F238E27FC236}">
                <a16:creationId xmlns:a16="http://schemas.microsoft.com/office/drawing/2014/main" id="{11F63C01-381C-4E39-B2B7-DEDFF34DF540}"/>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9187" t="18915" r="18920" b="18844"/>
          <a:stretch>
            <a:fillRect/>
          </a:stretch>
        </p:blipFill>
        <p:spPr bwMode="auto">
          <a:xfrm>
            <a:off x="2850203" y="2355069"/>
            <a:ext cx="4540214" cy="304378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12"/>
          </p:nvPr>
        </p:nvSpPr>
        <p:spPr/>
        <p:txBody>
          <a:bodyPr/>
          <a:lstStyle/>
          <a:p>
            <a:pPr lvl="0"/>
            <a:fld id="{2A6BFD85-4870-4D28-95E8-EB6D313F6BEA}" type="slidenum">
              <a:rPr/>
              <a:t>10</a:t>
            </a:fld>
            <a:endParaRPr lang="en-US"/>
          </a:p>
        </p:txBody>
      </p:sp>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0" y="73025"/>
            <a:ext cx="4112911" cy="1600132"/>
          </a:xfrm>
        </p:spPr>
        <p:txBody>
          <a:bodyPr vert="horz">
            <a:normAutofit/>
          </a:bodyPr>
          <a:lstStyle/>
          <a:p>
            <a:pPr lvl="0" algn="ctr"/>
            <a:r>
              <a:rPr lang="en-US" sz="4900" b="1" dirty="0">
                <a:latin typeface="Times New Roman" panose="02020603050405020304" pitchFamily="18" charset="0"/>
                <a:cs typeface="Times New Roman" panose="02020603050405020304" pitchFamily="18" charset="0"/>
              </a:rPr>
              <a:t>Taipei 101</a:t>
            </a:r>
            <a:endParaRPr lang="en-US" sz="4000" b="1" dirty="0">
              <a:solidFill>
                <a:schemeClr val="tx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1BC661F-C3B3-D05A-0AD1-EE202CB3860E}"/>
              </a:ext>
            </a:extLst>
          </p:cNvPr>
          <p:cNvSpPr txBox="1"/>
          <p:nvPr/>
        </p:nvSpPr>
        <p:spPr>
          <a:xfrm>
            <a:off x="321014" y="1338625"/>
            <a:ext cx="3791898" cy="1384995"/>
          </a:xfrm>
          <a:prstGeom prst="rect">
            <a:avLst/>
          </a:prstGeom>
          <a:noFill/>
        </p:spPr>
        <p:txBody>
          <a:bodyPr wrap="square">
            <a:spAutoFit/>
          </a:bodyPr>
          <a:lstStyle/>
          <a:p>
            <a:pPr lvl="0"/>
            <a:r>
              <a:rPr lang="en-US" sz="2800" dirty="0">
                <a:latin typeface="Times New Roman" panose="02020603050405020304" pitchFamily="18" charset="0"/>
                <a:cs typeface="Times New Roman" panose="02020603050405020304" pitchFamily="18" charset="0"/>
              </a:rPr>
              <a:t>Ride the high-speed elevator to the observation deck.</a:t>
            </a:r>
          </a:p>
        </p:txBody>
      </p:sp>
      <p:pic>
        <p:nvPicPr>
          <p:cNvPr id="4098" name="Picture 2">
            <a:extLst>
              <a:ext uri="{FF2B5EF4-FFF2-40B4-BE49-F238E27FC236}">
                <a16:creationId xmlns:a16="http://schemas.microsoft.com/office/drawing/2014/main" id="{30201DEC-2AEF-435D-ACDB-9C5C414B8D6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1807" r="18049"/>
          <a:stretch>
            <a:fillRect/>
          </a:stretch>
        </p:blipFill>
        <p:spPr bwMode="auto">
          <a:xfrm>
            <a:off x="4112911" y="1"/>
            <a:ext cx="5966329" cy="5670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9788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BF4713C7-689C-4C75-CB2C-09F87CA91456}"/>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64EE44A-A32C-BC95-F7D7-639DBE84F7AD}"/>
              </a:ext>
            </a:extLst>
          </p:cNvPr>
          <p:cNvSpPr>
            <a:spLocks noGrp="1"/>
          </p:cNvSpPr>
          <p:nvPr>
            <p:ph type="sldNum" sz="quarter" idx="12"/>
          </p:nvPr>
        </p:nvSpPr>
        <p:spPr/>
        <p:txBody>
          <a:bodyPr/>
          <a:lstStyle/>
          <a:p>
            <a:pPr lvl="0"/>
            <a:fld id="{2A6BFD85-4870-4D28-95E8-EB6D313F6BEA}" type="slidenum">
              <a:rPr/>
              <a:t>11</a:t>
            </a:fld>
            <a:endParaRPr lang="en-US"/>
          </a:p>
        </p:txBody>
      </p:sp>
      <p:sp>
        <p:nvSpPr>
          <p:cNvPr id="2" name="Title 1">
            <a:extLst>
              <a:ext uri="{FF2B5EF4-FFF2-40B4-BE49-F238E27FC236}">
                <a16:creationId xmlns:a16="http://schemas.microsoft.com/office/drawing/2014/main" id="{171CFD6B-343E-2F21-8C0D-485EC9529AFE}"/>
              </a:ext>
            </a:extLst>
          </p:cNvPr>
          <p:cNvSpPr txBox="1">
            <a:spLocks noGrp="1"/>
          </p:cNvSpPr>
          <p:nvPr>
            <p:ph type="title" idx="4294967295"/>
          </p:nvPr>
        </p:nvSpPr>
        <p:spPr>
          <a:xfrm>
            <a:off x="0" y="73025"/>
            <a:ext cx="10080624" cy="692150"/>
          </a:xfrm>
        </p:spPr>
        <p:txBody>
          <a:bodyPr vert="horz">
            <a:normAutofit fontScale="90000"/>
          </a:bodyPr>
          <a:lstStyle/>
          <a:p>
            <a:pPr lvl="0" algn="ctr"/>
            <a:r>
              <a:rPr lang="en-US" sz="5400" b="1" dirty="0">
                <a:latin typeface="Times New Roman" panose="02020603050405020304" pitchFamily="18" charset="0"/>
                <a:cs typeface="Times New Roman" panose="02020603050405020304" pitchFamily="18" charset="0"/>
              </a:rPr>
              <a:t>National Palace Museum</a:t>
            </a:r>
            <a:endParaRPr lang="en-US" sz="4000" b="1" dirty="0">
              <a:solidFill>
                <a:schemeClr val="tx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C4897752-51DA-1A7B-63F2-EEE4AB9BE0CF}"/>
              </a:ext>
            </a:extLst>
          </p:cNvPr>
          <p:cNvSpPr txBox="1"/>
          <p:nvPr/>
        </p:nvSpPr>
        <p:spPr>
          <a:xfrm>
            <a:off x="418290" y="929665"/>
            <a:ext cx="3161488" cy="2677656"/>
          </a:xfrm>
          <a:prstGeom prst="rect">
            <a:avLst/>
          </a:prstGeom>
          <a:noFill/>
        </p:spPr>
        <p:txBody>
          <a:bodyPr wrap="square">
            <a:spAutoFit/>
          </a:bodyPr>
          <a:lstStyle/>
          <a:p>
            <a:pPr lvl="0"/>
            <a:r>
              <a:rPr lang="en-US" sz="2800" dirty="0">
                <a:latin typeface="Times New Roman" panose="02020603050405020304" pitchFamily="18" charset="0"/>
                <a:cs typeface="Times New Roman" panose="02020603050405020304" pitchFamily="18" charset="0"/>
              </a:rPr>
              <a:t>A must-see for history lovers, housing treasures once kept in Beijing’s Forbidden City.</a:t>
            </a:r>
          </a:p>
        </p:txBody>
      </p:sp>
      <p:pic>
        <p:nvPicPr>
          <p:cNvPr id="8194" name="Picture 2">
            <a:extLst>
              <a:ext uri="{FF2B5EF4-FFF2-40B4-BE49-F238E27FC236}">
                <a16:creationId xmlns:a16="http://schemas.microsoft.com/office/drawing/2014/main" id="{809CCCC1-5972-8EBE-79E2-DEDACC3371E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7801"/>
          <a:stretch>
            <a:fillRect/>
          </a:stretch>
        </p:blipFill>
        <p:spPr bwMode="auto">
          <a:xfrm>
            <a:off x="3579778" y="929664"/>
            <a:ext cx="6500847" cy="47408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7031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23A60771-5904-609A-3161-83709BD85B40}"/>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5BE3A1EC-E323-E197-C8C7-18784FAA063B}"/>
              </a:ext>
            </a:extLst>
          </p:cNvPr>
          <p:cNvSpPr>
            <a:spLocks noGrp="1"/>
          </p:cNvSpPr>
          <p:nvPr>
            <p:ph type="sldNum" sz="quarter" idx="12"/>
          </p:nvPr>
        </p:nvSpPr>
        <p:spPr/>
        <p:txBody>
          <a:bodyPr/>
          <a:lstStyle/>
          <a:p>
            <a:pPr lvl="0"/>
            <a:fld id="{2A6BFD85-4870-4D28-95E8-EB6D313F6BEA}" type="slidenum">
              <a:rPr/>
              <a:t>12</a:t>
            </a:fld>
            <a:endParaRPr lang="en-US"/>
          </a:p>
        </p:txBody>
      </p:sp>
      <p:sp>
        <p:nvSpPr>
          <p:cNvPr id="2" name="Title 1">
            <a:extLst>
              <a:ext uri="{FF2B5EF4-FFF2-40B4-BE49-F238E27FC236}">
                <a16:creationId xmlns:a16="http://schemas.microsoft.com/office/drawing/2014/main" id="{98103F0A-7946-55C6-08A5-3348D44CB468}"/>
              </a:ext>
            </a:extLst>
          </p:cNvPr>
          <p:cNvSpPr txBox="1">
            <a:spLocks noGrp="1"/>
          </p:cNvSpPr>
          <p:nvPr>
            <p:ph type="title" idx="4294967295"/>
          </p:nvPr>
        </p:nvSpPr>
        <p:spPr>
          <a:xfrm>
            <a:off x="0" y="73025"/>
            <a:ext cx="10080624" cy="692150"/>
          </a:xfrm>
        </p:spPr>
        <p:txBody>
          <a:bodyPr vert="horz">
            <a:normAutofit fontScale="90000"/>
          </a:bodyPr>
          <a:lstStyle/>
          <a:p>
            <a:pPr lvl="0" algn="ctr"/>
            <a:r>
              <a:rPr lang="en-US" sz="5400" b="1" dirty="0">
                <a:latin typeface="Times New Roman" panose="02020603050405020304" pitchFamily="18" charset="0"/>
                <a:cs typeface="Times New Roman" panose="02020603050405020304" pitchFamily="18" charset="0"/>
              </a:rPr>
              <a:t>Longshan Temple</a:t>
            </a:r>
            <a:endParaRPr lang="en-US" sz="4000" b="1" dirty="0">
              <a:solidFill>
                <a:schemeClr val="tx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F7D4F16-F62F-8A80-B87B-D025CCC03BC4}"/>
              </a:ext>
            </a:extLst>
          </p:cNvPr>
          <p:cNvSpPr txBox="1"/>
          <p:nvPr/>
        </p:nvSpPr>
        <p:spPr>
          <a:xfrm>
            <a:off x="7037016" y="999584"/>
            <a:ext cx="3043609" cy="1815882"/>
          </a:xfrm>
          <a:prstGeom prst="rect">
            <a:avLst/>
          </a:prstGeom>
          <a:noFill/>
        </p:spPr>
        <p:txBody>
          <a:bodyPr wrap="square">
            <a:spAutoFit/>
          </a:bodyPr>
          <a:lstStyle/>
          <a:p>
            <a:pPr lvl="0"/>
            <a:r>
              <a:rPr lang="en-US" sz="2800" dirty="0">
                <a:latin typeface="Times New Roman" panose="02020603050405020304" pitchFamily="18" charset="0"/>
                <a:cs typeface="Times New Roman" panose="02020603050405020304" pitchFamily="18" charset="0"/>
              </a:rPr>
              <a:t>A richly decorated temple blending Taoist, Buddhist, and folk traditions.</a:t>
            </a:r>
          </a:p>
        </p:txBody>
      </p:sp>
      <p:pic>
        <p:nvPicPr>
          <p:cNvPr id="7170" name="Picture 2">
            <a:extLst>
              <a:ext uri="{FF2B5EF4-FFF2-40B4-BE49-F238E27FC236}">
                <a16:creationId xmlns:a16="http://schemas.microsoft.com/office/drawing/2014/main" id="{26CA496B-1038-71D0-CAED-C0A66234FB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567" y="999584"/>
            <a:ext cx="7006448" cy="46709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5845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6ADF9583-9FA2-B3C0-014F-26B141224D3D}"/>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8B9380BF-DA48-E216-1381-17BBB7C43014}"/>
              </a:ext>
            </a:extLst>
          </p:cNvPr>
          <p:cNvSpPr>
            <a:spLocks noGrp="1"/>
          </p:cNvSpPr>
          <p:nvPr>
            <p:ph type="sldNum" sz="quarter" idx="12"/>
          </p:nvPr>
        </p:nvSpPr>
        <p:spPr/>
        <p:txBody>
          <a:bodyPr/>
          <a:lstStyle/>
          <a:p>
            <a:pPr lvl="0"/>
            <a:fld id="{2A6BFD85-4870-4D28-95E8-EB6D313F6BEA}" type="slidenum">
              <a:rPr/>
              <a:t>13</a:t>
            </a:fld>
            <a:endParaRPr lang="en-US"/>
          </a:p>
        </p:txBody>
      </p:sp>
      <p:sp>
        <p:nvSpPr>
          <p:cNvPr id="2" name="Title 1">
            <a:extLst>
              <a:ext uri="{FF2B5EF4-FFF2-40B4-BE49-F238E27FC236}">
                <a16:creationId xmlns:a16="http://schemas.microsoft.com/office/drawing/2014/main" id="{1C001D6A-C3F9-1DC3-4DFB-34A9961A2206}"/>
              </a:ext>
            </a:extLst>
          </p:cNvPr>
          <p:cNvSpPr txBox="1">
            <a:spLocks noGrp="1"/>
          </p:cNvSpPr>
          <p:nvPr>
            <p:ph type="title" idx="4294967295"/>
          </p:nvPr>
        </p:nvSpPr>
        <p:spPr>
          <a:xfrm>
            <a:off x="0" y="73025"/>
            <a:ext cx="10080624" cy="692150"/>
          </a:xfrm>
        </p:spPr>
        <p:txBody>
          <a:bodyPr vert="horz">
            <a:normAutofit fontScale="90000"/>
          </a:bodyPr>
          <a:lstStyle/>
          <a:p>
            <a:pPr lvl="0" algn="ctr"/>
            <a:r>
              <a:rPr lang="en-US" sz="5400" b="1" dirty="0">
                <a:latin typeface="Times New Roman" panose="02020603050405020304" pitchFamily="18" charset="0"/>
                <a:cs typeface="Times New Roman" panose="02020603050405020304" pitchFamily="18" charset="0"/>
              </a:rPr>
              <a:t>Chiang Kai-shek Memorial Hall</a:t>
            </a:r>
            <a:endParaRPr lang="en-US" sz="4000" b="1" dirty="0">
              <a:solidFill>
                <a:schemeClr val="tx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AF09BD29-E40C-DB12-F4E4-D8A57649DFAE}"/>
              </a:ext>
            </a:extLst>
          </p:cNvPr>
          <p:cNvSpPr txBox="1"/>
          <p:nvPr/>
        </p:nvSpPr>
        <p:spPr>
          <a:xfrm>
            <a:off x="116732" y="902151"/>
            <a:ext cx="2811294" cy="4093428"/>
          </a:xfrm>
          <a:prstGeom prst="rect">
            <a:avLst/>
          </a:prstGeom>
          <a:noFill/>
        </p:spPr>
        <p:txBody>
          <a:bodyPr wrap="square">
            <a:spAutoFit/>
          </a:bodyPr>
          <a:lstStyle/>
          <a:p>
            <a:pPr lvl="0"/>
            <a:r>
              <a:rPr lang="en-US" sz="2000" dirty="0">
                <a:latin typeface="Times New Roman" panose="02020603050405020304" pitchFamily="18" charset="0"/>
                <a:cs typeface="Times New Roman" panose="02020603050405020304" pitchFamily="18" charset="0"/>
              </a:rPr>
              <a:t>Monumental architecture and daily changing of the guard.</a:t>
            </a:r>
          </a:p>
          <a:p>
            <a:pPr lvl="0"/>
            <a:r>
              <a:rPr lang="en-US" sz="2000" dirty="0">
                <a:latin typeface="Times New Roman" panose="02020603050405020304" pitchFamily="18" charset="0"/>
                <a:cs typeface="Times New Roman" panose="02020603050405020304" pitchFamily="18" charset="0"/>
              </a:rPr>
              <a:t>Chiang Kai-shek Memorial Hall is a significant landmark in Taipei, Taiwan. It was built to honor Chiang Kai-shek, the first president of the Republic of China, and symbolizes Taiwan's historical and political transformation. </a:t>
            </a:r>
          </a:p>
        </p:txBody>
      </p:sp>
      <p:pic>
        <p:nvPicPr>
          <p:cNvPr id="6146" name="Picture 2">
            <a:extLst>
              <a:ext uri="{FF2B5EF4-FFF2-40B4-BE49-F238E27FC236}">
                <a16:creationId xmlns:a16="http://schemas.microsoft.com/office/drawing/2014/main" id="{6E6DEF34-157D-84F0-5F3D-E9B9E87B3D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8026" y="902151"/>
            <a:ext cx="7152598" cy="47683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0218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D4887226-4A94-DC60-C813-0140362FD803}"/>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213D60BC-D617-E94A-27A6-3F14C19D2AEA}"/>
              </a:ext>
            </a:extLst>
          </p:cNvPr>
          <p:cNvSpPr>
            <a:spLocks noGrp="1"/>
          </p:cNvSpPr>
          <p:nvPr>
            <p:ph type="sldNum" sz="quarter" idx="12"/>
          </p:nvPr>
        </p:nvSpPr>
        <p:spPr/>
        <p:txBody>
          <a:bodyPr/>
          <a:lstStyle/>
          <a:p>
            <a:pPr lvl="0"/>
            <a:fld id="{2A6BFD85-4870-4D28-95E8-EB6D313F6BEA}" type="slidenum">
              <a:rPr/>
              <a:t>14</a:t>
            </a:fld>
            <a:endParaRPr lang="en-US"/>
          </a:p>
        </p:txBody>
      </p:sp>
      <p:sp>
        <p:nvSpPr>
          <p:cNvPr id="2" name="Title 1">
            <a:extLst>
              <a:ext uri="{FF2B5EF4-FFF2-40B4-BE49-F238E27FC236}">
                <a16:creationId xmlns:a16="http://schemas.microsoft.com/office/drawing/2014/main" id="{2B5878AB-FB41-1AFE-DFE1-2F8E0A2CBB94}"/>
              </a:ext>
            </a:extLst>
          </p:cNvPr>
          <p:cNvSpPr txBox="1">
            <a:spLocks noGrp="1"/>
          </p:cNvSpPr>
          <p:nvPr>
            <p:ph type="title" idx="4294967295"/>
          </p:nvPr>
        </p:nvSpPr>
        <p:spPr>
          <a:xfrm>
            <a:off x="1" y="222438"/>
            <a:ext cx="10080624" cy="692150"/>
          </a:xfrm>
        </p:spPr>
        <p:txBody>
          <a:bodyPr vert="horz">
            <a:normAutofit fontScale="90000"/>
          </a:bodyPr>
          <a:lstStyle/>
          <a:p>
            <a:pPr lvl="0" algn="ctr"/>
            <a:r>
              <a:rPr lang="en-US" sz="5400" b="1" dirty="0">
                <a:latin typeface="Times New Roman" panose="02020603050405020304" pitchFamily="18" charset="0"/>
                <a:cs typeface="Times New Roman" panose="02020603050405020304" pitchFamily="18" charset="0"/>
              </a:rPr>
              <a:t>Keelung </a:t>
            </a:r>
            <a:r>
              <a:rPr lang="en-US" sz="5400" b="1" dirty="0" err="1">
                <a:latin typeface="Times New Roman" panose="02020603050405020304" pitchFamily="18" charset="0"/>
                <a:cs typeface="Times New Roman" panose="02020603050405020304" pitchFamily="18" charset="0"/>
              </a:rPr>
              <a:t>Miaokou</a:t>
            </a:r>
            <a:r>
              <a:rPr lang="en-US" sz="5400" b="1" dirty="0">
                <a:latin typeface="Times New Roman" panose="02020603050405020304" pitchFamily="18" charset="0"/>
                <a:cs typeface="Times New Roman" panose="02020603050405020304" pitchFamily="18" charset="0"/>
              </a:rPr>
              <a:t> Night Market</a:t>
            </a:r>
            <a:endParaRPr lang="en-US" sz="4000" b="1" dirty="0">
              <a:solidFill>
                <a:schemeClr val="tx1"/>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272ED4A8-54F3-8F94-E1BA-23946498B754}"/>
              </a:ext>
            </a:extLst>
          </p:cNvPr>
          <p:cNvSpPr txBox="1"/>
          <p:nvPr/>
        </p:nvSpPr>
        <p:spPr>
          <a:xfrm>
            <a:off x="6881418" y="1021404"/>
            <a:ext cx="3199207" cy="4095157"/>
          </a:xfrm>
          <a:prstGeom prst="rect">
            <a:avLst/>
          </a:prstGeom>
          <a:noFill/>
        </p:spPr>
        <p:txBody>
          <a:bodyPr wrap="square">
            <a:spAutoFit/>
          </a:bodyPr>
          <a:lstStyle/>
          <a:p>
            <a:pPr lvl="0"/>
            <a:r>
              <a:rPr lang="en-US" sz="2800" b="1" dirty="0">
                <a:latin typeface="Times New Roman" panose="02020603050405020304" pitchFamily="18" charset="0"/>
                <a:cs typeface="Times New Roman" panose="02020603050405020304" pitchFamily="18" charset="0"/>
              </a:rPr>
              <a:t>Keelung </a:t>
            </a:r>
            <a:r>
              <a:rPr lang="en-US" sz="2800" b="1" dirty="0" err="1">
                <a:latin typeface="Times New Roman" panose="02020603050405020304" pitchFamily="18" charset="0"/>
                <a:cs typeface="Times New Roman" panose="02020603050405020304" pitchFamily="18" charset="0"/>
              </a:rPr>
              <a:t>Miaokou</a:t>
            </a:r>
            <a:r>
              <a:rPr lang="en-US" sz="2800" b="1" dirty="0">
                <a:latin typeface="Times New Roman" panose="02020603050405020304" pitchFamily="18" charset="0"/>
                <a:cs typeface="Times New Roman" panose="02020603050405020304" pitchFamily="18" charset="0"/>
              </a:rPr>
              <a:t> Night Market</a:t>
            </a:r>
            <a:r>
              <a:rPr lang="en-US" sz="2800" dirty="0">
                <a:latin typeface="Times New Roman" panose="02020603050405020304" pitchFamily="18" charset="0"/>
                <a:cs typeface="Times New Roman" panose="02020603050405020304" pitchFamily="18" charset="0"/>
              </a:rPr>
              <a:t> – Steps from the port, famous for street food and local atmosphere.</a:t>
            </a:r>
          </a:p>
          <a:p>
            <a:pPr lvl="0"/>
            <a:r>
              <a:rPr lang="en-US" sz="2800" dirty="0">
                <a:latin typeface="Times New Roman" panose="02020603050405020304" pitchFamily="18" charset="0"/>
                <a:cs typeface="Times New Roman" panose="02020603050405020304" pitchFamily="18" charset="0"/>
              </a:rPr>
              <a:t>Perfect for an evening snack and a slice of local culture.</a:t>
            </a:r>
          </a:p>
        </p:txBody>
      </p:sp>
      <p:pic>
        <p:nvPicPr>
          <p:cNvPr id="5122" name="Picture 2">
            <a:extLst>
              <a:ext uri="{FF2B5EF4-FFF2-40B4-BE49-F238E27FC236}">
                <a16:creationId xmlns:a16="http://schemas.microsoft.com/office/drawing/2014/main" id="{48697DB6-D1F4-97D5-7D88-1DE77B890BF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3958" r="3733"/>
          <a:stretch>
            <a:fillRect/>
          </a:stretch>
        </p:blipFill>
        <p:spPr bwMode="auto">
          <a:xfrm>
            <a:off x="0" y="1160603"/>
            <a:ext cx="6720111" cy="40951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8527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page16">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2B02FACA-2F71-2773-744E-1B6EF345F01D}"/>
              </a:ext>
            </a:extLst>
          </p:cNvPr>
          <p:cNvSpPr>
            <a:spLocks noGrp="1"/>
          </p:cNvSpPr>
          <p:nvPr>
            <p:ph type="sldNum" sz="quarter" idx="12"/>
          </p:nvPr>
        </p:nvSpPr>
        <p:spPr/>
        <p:txBody>
          <a:bodyPr/>
          <a:lstStyle/>
          <a:p>
            <a:pPr lvl="0"/>
            <a:fld id="{6B71CB05-FB6A-43F8-9B74-2C507858005B}" type="slidenum">
              <a:rPr/>
              <a:t>15</a:t>
            </a:fld>
            <a:endParaRPr lang="en-US"/>
          </a:p>
        </p:txBody>
      </p:sp>
      <p:sp>
        <p:nvSpPr>
          <p:cNvPr id="2" name="Title 1">
            <a:extLst>
              <a:ext uri="{FF2B5EF4-FFF2-40B4-BE49-F238E27FC236}">
                <a16:creationId xmlns:a16="http://schemas.microsoft.com/office/drawing/2014/main" id="{735AF58A-46D3-3371-BC9B-CC54B67B81AE}"/>
              </a:ext>
            </a:extLst>
          </p:cNvPr>
          <p:cNvSpPr txBox="1">
            <a:spLocks noGrp="1"/>
          </p:cNvSpPr>
          <p:nvPr>
            <p:ph type="title" idx="4294967295"/>
          </p:nvPr>
        </p:nvSpPr>
        <p:spPr>
          <a:xfrm>
            <a:off x="-1" y="179388"/>
            <a:ext cx="10080625" cy="811212"/>
          </a:xfrm>
        </p:spPr>
        <p:txBody>
          <a:bodyPr vert="horz">
            <a:noAutofit/>
          </a:bodyPr>
          <a:lstStyle/>
          <a:p>
            <a:pPr algn="ctr"/>
            <a:r>
              <a:rPr lang="en-US" sz="4400" b="1" dirty="0">
                <a:latin typeface="Times New Roman" panose="02020603050405020304" pitchFamily="18" charset="0"/>
                <a:cs typeface="Times New Roman" panose="02020603050405020304" pitchFamily="18" charset="0"/>
              </a:rPr>
              <a:t>Food &amp; Drink</a:t>
            </a:r>
            <a:endParaRPr lang="en-US" sz="4400" dirty="0">
              <a:latin typeface="Times New Roman" panose="02020603050405020304" pitchFamily="18" charset="0"/>
              <a:cs typeface="Times New Roman" panose="02020603050405020304" pitchFamily="18" charset="0"/>
            </a:endParaRPr>
          </a:p>
        </p:txBody>
      </p:sp>
      <p:sp>
        <p:nvSpPr>
          <p:cNvPr id="3" name="Text Placeholder 2">
            <a:extLst>
              <a:ext uri="{FF2B5EF4-FFF2-40B4-BE49-F238E27FC236}">
                <a16:creationId xmlns:a16="http://schemas.microsoft.com/office/drawing/2014/main" id="{F411C8BD-FEE5-A029-D575-CE83D8B52C3C}"/>
              </a:ext>
            </a:extLst>
          </p:cNvPr>
          <p:cNvSpPr txBox="1">
            <a:spLocks noGrp="1"/>
          </p:cNvSpPr>
          <p:nvPr>
            <p:ph type="body" idx="4294967295"/>
          </p:nvPr>
        </p:nvSpPr>
        <p:spPr>
          <a:xfrm>
            <a:off x="486383" y="1079500"/>
            <a:ext cx="6889142" cy="4478164"/>
          </a:xfrm>
        </p:spPr>
        <p:txBody>
          <a:bodyPr vert="horz">
            <a:normAutofit/>
          </a:bodyPr>
          <a:lstStyle/>
          <a:p>
            <a:r>
              <a:rPr lang="en-US" sz="2800" dirty="0">
                <a:latin typeface="Times New Roman" panose="02020603050405020304" pitchFamily="18" charset="0"/>
                <a:cs typeface="Times New Roman" panose="02020603050405020304" pitchFamily="18" charset="0"/>
              </a:rPr>
              <a:t>Taipei is world-famous for its street food. </a:t>
            </a:r>
          </a:p>
          <a:p>
            <a:r>
              <a:rPr lang="en-US" sz="2800" dirty="0">
                <a:latin typeface="Times New Roman" panose="02020603050405020304" pitchFamily="18" charset="0"/>
                <a:cs typeface="Times New Roman" panose="02020603050405020304" pitchFamily="18" charset="0"/>
              </a:rPr>
              <a:t>Try </a:t>
            </a:r>
            <a:r>
              <a:rPr lang="en-US" sz="2800" b="1" dirty="0">
                <a:latin typeface="Times New Roman" panose="02020603050405020304" pitchFamily="18" charset="0"/>
                <a:cs typeface="Times New Roman" panose="02020603050405020304" pitchFamily="18" charset="0"/>
              </a:rPr>
              <a:t>xiao long bao</a:t>
            </a:r>
            <a:r>
              <a:rPr lang="en-US" sz="2800" dirty="0">
                <a:latin typeface="Times New Roman" panose="02020603050405020304" pitchFamily="18" charset="0"/>
                <a:cs typeface="Times New Roman" panose="02020603050405020304" pitchFamily="18" charset="0"/>
              </a:rPr>
              <a:t> (soup dumplings), </a:t>
            </a:r>
            <a:r>
              <a:rPr lang="en-US" sz="2800" b="1" dirty="0">
                <a:latin typeface="Times New Roman" panose="02020603050405020304" pitchFamily="18" charset="0"/>
                <a:cs typeface="Times New Roman" panose="02020603050405020304" pitchFamily="18" charset="0"/>
              </a:rPr>
              <a:t>beef noodle soup</a:t>
            </a:r>
            <a:r>
              <a:rPr lang="en-US" sz="2800" dirty="0">
                <a:latin typeface="Times New Roman" panose="02020603050405020304" pitchFamily="18" charset="0"/>
                <a:cs typeface="Times New Roman" panose="02020603050405020304" pitchFamily="18" charset="0"/>
              </a:rPr>
              <a:t>, and </a:t>
            </a:r>
            <a:r>
              <a:rPr lang="en-US" sz="2800" b="1" dirty="0" err="1">
                <a:latin typeface="Times New Roman" panose="02020603050405020304" pitchFamily="18" charset="0"/>
                <a:cs typeface="Times New Roman" panose="02020603050405020304" pitchFamily="18" charset="0"/>
              </a:rPr>
              <a:t>gua</a:t>
            </a:r>
            <a:r>
              <a:rPr lang="en-US" sz="2800" b="1" dirty="0">
                <a:latin typeface="Times New Roman" panose="02020603050405020304" pitchFamily="18" charset="0"/>
                <a:cs typeface="Times New Roman" panose="02020603050405020304" pitchFamily="18" charset="0"/>
              </a:rPr>
              <a:t> bao</a:t>
            </a:r>
            <a:r>
              <a:rPr lang="en-US" sz="2800" dirty="0">
                <a:latin typeface="Times New Roman" panose="02020603050405020304" pitchFamily="18" charset="0"/>
                <a:cs typeface="Times New Roman" panose="02020603050405020304" pitchFamily="18" charset="0"/>
              </a:rPr>
              <a:t> (Taiwanese pork belly buns). </a:t>
            </a:r>
          </a:p>
          <a:p>
            <a:r>
              <a:rPr lang="en-US" sz="2800" dirty="0">
                <a:latin typeface="Times New Roman" panose="02020603050405020304" pitchFamily="18" charset="0"/>
                <a:cs typeface="Times New Roman" panose="02020603050405020304" pitchFamily="18" charset="0"/>
              </a:rPr>
              <a:t>Bubble tea was invented in Taiwan, so sampling a cup here is almost required. </a:t>
            </a:r>
          </a:p>
          <a:p>
            <a:r>
              <a:rPr lang="en-US" sz="2800" dirty="0">
                <a:latin typeface="Times New Roman" panose="02020603050405020304" pitchFamily="18" charset="0"/>
                <a:cs typeface="Times New Roman" panose="02020603050405020304" pitchFamily="18" charset="0"/>
              </a:rPr>
              <a:t>Don’t miss the stinky tofu—if you’re brave enough</a:t>
            </a:r>
            <a:endParaRPr lang="en-US" sz="2800" dirty="0">
              <a:solidFill>
                <a:schemeClr val="tx1"/>
              </a:solidFill>
              <a:latin typeface="Times New Roman" panose="02020603050405020304" pitchFamily="18" charset="0"/>
              <a:cs typeface="Times New Roman" panose="02020603050405020304" pitchFamily="18" charset="0"/>
            </a:endParaRPr>
          </a:p>
        </p:txBody>
      </p:sp>
      <p:pic>
        <p:nvPicPr>
          <p:cNvPr id="9220" name="Picture 4">
            <a:extLst>
              <a:ext uri="{FF2B5EF4-FFF2-40B4-BE49-F238E27FC236}">
                <a16:creationId xmlns:a16="http://schemas.microsoft.com/office/drawing/2014/main" id="{CD27BBB8-1167-11BA-4756-AE2B609A662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5524" y="1103481"/>
            <a:ext cx="2705100" cy="2095500"/>
          </a:xfrm>
          <a:prstGeom prst="rect">
            <a:avLst/>
          </a:prstGeom>
          <a:noFill/>
          <a:extLst>
            <a:ext uri="{909E8E84-426E-40DD-AFC4-6F175D3DCCD1}">
              <a14:hiddenFill xmlns:a14="http://schemas.microsoft.com/office/drawing/2010/main">
                <a:solidFill>
                  <a:srgbClr val="FFFFFF"/>
                </a:solidFill>
              </a14:hiddenFill>
            </a:ext>
          </a:extLst>
        </p:spPr>
      </p:pic>
      <p:pic>
        <p:nvPicPr>
          <p:cNvPr id="9224" name="Picture 8">
            <a:extLst>
              <a:ext uri="{FF2B5EF4-FFF2-40B4-BE49-F238E27FC236}">
                <a16:creationId xmlns:a16="http://schemas.microsoft.com/office/drawing/2014/main" id="{776119C0-B077-E372-DB33-EF65457C0850}"/>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7326" r="15290"/>
          <a:stretch>
            <a:fillRect/>
          </a:stretch>
        </p:blipFill>
        <p:spPr bwMode="auto">
          <a:xfrm>
            <a:off x="7375525" y="3438938"/>
            <a:ext cx="2705100" cy="223161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a:extLst>
            <a:ext uri="{FF2B5EF4-FFF2-40B4-BE49-F238E27FC236}">
              <a16:creationId xmlns:a16="http://schemas.microsoft.com/office/drawing/2014/main" id="{D9962417-06BD-6D4D-579D-DCC2D319F39C}"/>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A9A6BB74-153E-C2E8-9A91-482AA477F318}"/>
              </a:ext>
            </a:extLst>
          </p:cNvPr>
          <p:cNvSpPr>
            <a:spLocks noGrp="1"/>
          </p:cNvSpPr>
          <p:nvPr>
            <p:ph type="sldNum" sz="quarter" idx="12"/>
          </p:nvPr>
        </p:nvSpPr>
        <p:spPr/>
        <p:txBody>
          <a:bodyPr/>
          <a:lstStyle/>
          <a:p>
            <a:pPr lvl="0"/>
            <a:fld id="{6B71CB05-FB6A-43F8-9B74-2C507858005B}" type="slidenum">
              <a:rPr/>
              <a:t>16</a:t>
            </a:fld>
            <a:endParaRPr lang="en-US"/>
          </a:p>
        </p:txBody>
      </p:sp>
      <p:sp>
        <p:nvSpPr>
          <p:cNvPr id="2" name="Title 1">
            <a:extLst>
              <a:ext uri="{FF2B5EF4-FFF2-40B4-BE49-F238E27FC236}">
                <a16:creationId xmlns:a16="http://schemas.microsoft.com/office/drawing/2014/main" id="{7637E137-66D3-7E09-0B2A-1EA437E79CC6}"/>
              </a:ext>
            </a:extLst>
          </p:cNvPr>
          <p:cNvSpPr txBox="1">
            <a:spLocks noGrp="1"/>
          </p:cNvSpPr>
          <p:nvPr>
            <p:ph type="title" idx="4294967295"/>
          </p:nvPr>
        </p:nvSpPr>
        <p:spPr>
          <a:xfrm>
            <a:off x="0" y="503690"/>
            <a:ext cx="9359900" cy="479425"/>
          </a:xfrm>
        </p:spPr>
        <p:txBody>
          <a:bodyPr vert="horz">
            <a:noAutofit/>
          </a:bodyPr>
          <a:lstStyle/>
          <a:p>
            <a:pPr lvl="0" algn="ctr" rtl="0"/>
            <a:r>
              <a:rPr lang="en-US" sz="4400" b="1" dirty="0">
                <a:solidFill>
                  <a:srgbClr val="000000"/>
                </a:solidFill>
                <a:latin typeface="Times New Roman" panose="02020603050405020304" pitchFamily="18" charset="0"/>
                <a:cs typeface="Times New Roman" panose="02020603050405020304" pitchFamily="18" charset="0"/>
              </a:rPr>
              <a:t>Final Thoughts</a:t>
            </a:r>
          </a:p>
        </p:txBody>
      </p:sp>
      <p:sp>
        <p:nvSpPr>
          <p:cNvPr id="3" name="Text Placeholder 2">
            <a:extLst>
              <a:ext uri="{FF2B5EF4-FFF2-40B4-BE49-F238E27FC236}">
                <a16:creationId xmlns:a16="http://schemas.microsoft.com/office/drawing/2014/main" id="{D78F51B6-48EA-3562-F01F-B112F575894E}"/>
              </a:ext>
            </a:extLst>
          </p:cNvPr>
          <p:cNvSpPr txBox="1">
            <a:spLocks noGrp="1"/>
          </p:cNvSpPr>
          <p:nvPr>
            <p:ph type="body" idx="4294967295"/>
          </p:nvPr>
        </p:nvSpPr>
        <p:spPr>
          <a:xfrm>
            <a:off x="486382" y="1079500"/>
            <a:ext cx="9134273" cy="3600450"/>
          </a:xfrm>
        </p:spPr>
        <p:txBody>
          <a:bodyPr vert="horz">
            <a:normAutofit/>
          </a:bodyPr>
          <a:lstStyle/>
          <a:p>
            <a:r>
              <a:rPr lang="en-US" sz="2800" dirty="0">
                <a:latin typeface="Times New Roman" panose="02020603050405020304" pitchFamily="18" charset="0"/>
                <a:cs typeface="Times New Roman" panose="02020603050405020304" pitchFamily="18" charset="0"/>
              </a:rPr>
              <a:t>Taipei is a city that feels welcoming from the moment you arrive—modern yet traditional, bustling yet relaxed. </a:t>
            </a:r>
          </a:p>
          <a:p>
            <a:r>
              <a:rPr lang="en-US" sz="2800" dirty="0">
                <a:latin typeface="Times New Roman" panose="02020603050405020304" pitchFamily="18" charset="0"/>
                <a:cs typeface="Times New Roman" panose="02020603050405020304" pitchFamily="18" charset="0"/>
              </a:rPr>
              <a:t>Whether you’re gazing at priceless artifacts, slurping soup dumplings, or wandering through temple courtyards, you’ll experience a Taiwan that is proud of its past and confident about its future.</a:t>
            </a:r>
          </a:p>
          <a:p>
            <a:pPr lvl="0" rtl="0">
              <a:lnSpc>
                <a:spcPct val="115000"/>
              </a:lnSpc>
              <a:spcBef>
                <a:spcPts val="0"/>
              </a:spcBef>
              <a:spcAft>
                <a:spcPts val="1236"/>
              </a:spcAft>
            </a:pPr>
            <a:r>
              <a:rPr lang="en-US" sz="2800" dirty="0">
                <a:solidFill>
                  <a:schemeClr val="tx1"/>
                </a:solidFill>
                <a:latin typeface="Times New Roman" panose="02020603050405020304" pitchFamily="18" charset="0"/>
                <a:cs typeface="Times New Roman" panose="02020603050405020304" pitchFamily="18" charset="0"/>
              </a:rPr>
              <a:t>I hope this presentation will help when we visit Taipei !</a:t>
            </a:r>
          </a:p>
        </p:txBody>
      </p:sp>
    </p:spTree>
    <p:extLst>
      <p:ext uri="{BB962C8B-B14F-4D97-AF65-F5344CB8AC3E}">
        <p14:creationId xmlns:p14="http://schemas.microsoft.com/office/powerpoint/2010/main" val="269525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page17">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2C8EE-4D50-7A5F-002E-598AD2357FFE}"/>
              </a:ext>
            </a:extLst>
          </p:cNvPr>
          <p:cNvSpPr txBox="1">
            <a:spLocks noGrp="1"/>
          </p:cNvSpPr>
          <p:nvPr>
            <p:ph type="title" sz="quarter" idx="4294967295"/>
          </p:nvPr>
        </p:nvSpPr>
        <p:spPr>
          <a:xfrm>
            <a:off x="756000" y="503280"/>
            <a:ext cx="8566560" cy="943920"/>
          </a:xfrm>
          <a:prstGeom prst="rect">
            <a:avLst/>
          </a:prstGeom>
          <a:noFill/>
          <a:ln>
            <a:noFill/>
          </a:ln>
        </p:spPr>
        <p:txBody>
          <a:bodyPr vert="horz" wrap="square" lIns="90000" tIns="46800" rIns="90000" bIns="46800" anchor="ctr" anchorCtr="0" compatLnSpc="1">
            <a:noAutofit/>
          </a:bodyPr>
          <a:lstStyle/>
          <a:p>
            <a:pPr lvl="0" algn="ctr">
              <a:lnSpc>
                <a:spcPct val="100000"/>
              </a:lnSpc>
              <a:spcBef>
                <a:spcPts val="224"/>
              </a:spcBef>
              <a:spcAft>
                <a:spcPts val="224"/>
              </a:spcAft>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 pos="9601200" algn="l"/>
                <a:tab pos="10058400" algn="l"/>
                <a:tab pos="10515600" algn="l"/>
              </a:tabLst>
            </a:pPr>
            <a:r>
              <a:rPr lang="en-US" sz="4800" b="1" dirty="0">
                <a:solidFill>
                  <a:srgbClr val="000000"/>
                </a:solidFill>
                <a:highlight>
                  <a:scrgbClr r="0" g="0" b="0">
                    <a:alpha val="0"/>
                  </a:scrgbClr>
                </a:highlight>
                <a:latin typeface="Times New Roman" pitchFamily="18"/>
                <a:cs typeface="Times New Roman" pitchFamily="18"/>
              </a:rPr>
              <a:t>Thanks For Coming</a:t>
            </a:r>
          </a:p>
        </p:txBody>
      </p:sp>
      <p:sp>
        <p:nvSpPr>
          <p:cNvPr id="3" name="Text Placeholder 2">
            <a:extLst>
              <a:ext uri="{FF2B5EF4-FFF2-40B4-BE49-F238E27FC236}">
                <a16:creationId xmlns:a16="http://schemas.microsoft.com/office/drawing/2014/main" id="{7B6C8DE5-52DB-F26C-79AF-05DC3E9ABE4F}"/>
              </a:ext>
            </a:extLst>
          </p:cNvPr>
          <p:cNvSpPr txBox="1">
            <a:spLocks noGrp="1"/>
          </p:cNvSpPr>
          <p:nvPr>
            <p:ph type="body" sz="quarter" idx="4294967295"/>
          </p:nvPr>
        </p:nvSpPr>
        <p:spPr>
          <a:xfrm>
            <a:off x="756000" y="1745280"/>
            <a:ext cx="8566560" cy="3589920"/>
          </a:xfrm>
          <a:prstGeom prst="rect">
            <a:avLst/>
          </a:prstGeom>
          <a:noFill/>
          <a:ln>
            <a:noFill/>
          </a:ln>
        </p:spPr>
        <p:txBody>
          <a:bodyPr vert="horz" wrap="square" lIns="90000" tIns="46800" rIns="90000" bIns="46800" anchor="t" anchorCtr="0" compatLnSpc="0">
            <a:normAutofit/>
          </a:bodyPr>
          <a:lstStyle/>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dirty="0">
                <a:latin typeface="Times New Roman" panose="02020603050405020304" pitchFamily="18" charset="0"/>
                <a:cs typeface="Times New Roman" panose="02020603050405020304" pitchFamily="18" charset="0"/>
              </a:rPr>
              <a:t>If you have any more questions, please ask.</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dirty="0">
                <a:latin typeface="Times New Roman" panose="02020603050405020304" pitchFamily="18" charset="0"/>
                <a:cs typeface="Times New Roman" panose="02020603050405020304" pitchFamily="18" charset="0"/>
              </a:rPr>
              <a:t>I will do my best to answer them for you.</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endParaRPr lang="en-US" sz="2400" dirty="0">
              <a:latin typeface="Times New Roman" panose="02020603050405020304" pitchFamily="18" charset="0"/>
              <a:cs typeface="Times New Roman" panose="02020603050405020304" pitchFamily="18" charset="0"/>
            </a:endParaRP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Have a great visit in Taipei!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75850-2322-49A1-5CDE-ED17FEE6DE86}"/>
              </a:ext>
            </a:extLst>
          </p:cNvPr>
          <p:cNvSpPr>
            <a:spLocks noGrp="1"/>
          </p:cNvSpPr>
          <p:nvPr>
            <p:ph type="ctrTitle"/>
          </p:nvPr>
        </p:nvSpPr>
        <p:spPr>
          <a:xfrm>
            <a:off x="1260475" y="139812"/>
            <a:ext cx="7559675" cy="1100409"/>
          </a:xfrm>
        </p:spPr>
        <p:txBody>
          <a:bodyPr anchor="ctr">
            <a:normAutofit/>
          </a:bodyPr>
          <a:lstStyle/>
          <a:p>
            <a:r>
              <a:rPr lang="en-US" sz="4400" b="1" dirty="0">
                <a:solidFill>
                  <a:schemeClr val="tx1"/>
                </a:solidFill>
                <a:latin typeface="Times New Roman" panose="02020603050405020304" pitchFamily="18" charset="0"/>
                <a:cs typeface="Times New Roman" panose="02020603050405020304" pitchFamily="18" charset="0"/>
              </a:rPr>
              <a:t>What I Will Cover</a:t>
            </a:r>
          </a:p>
        </p:txBody>
      </p:sp>
      <p:sp>
        <p:nvSpPr>
          <p:cNvPr id="3" name="Subtitle 2">
            <a:extLst>
              <a:ext uri="{FF2B5EF4-FFF2-40B4-BE49-F238E27FC236}">
                <a16:creationId xmlns:a16="http://schemas.microsoft.com/office/drawing/2014/main" id="{C82352A6-5F9C-1E74-D088-F58DF372B7BB}"/>
              </a:ext>
            </a:extLst>
          </p:cNvPr>
          <p:cNvSpPr>
            <a:spLocks noGrp="1"/>
          </p:cNvSpPr>
          <p:nvPr>
            <p:ph type="subTitle" idx="1"/>
          </p:nvPr>
        </p:nvSpPr>
        <p:spPr>
          <a:xfrm>
            <a:off x="1260475" y="1157867"/>
            <a:ext cx="8615044" cy="5670949"/>
          </a:xfrm>
        </p:spPr>
        <p:txBody>
          <a:bodyPr/>
          <a:lstStyle/>
          <a:p>
            <a:pPr algn="l">
              <a:buFont typeface="Wingdings" panose="05000000000000000000" pitchFamily="2" charset="2"/>
              <a:buChar char=""/>
            </a:pPr>
            <a:r>
              <a:rPr lang="en-US" altLang="en-US" sz="2400" b="1" dirty="0">
                <a:solidFill>
                  <a:schemeClr val="tx1"/>
                </a:solidFill>
                <a:latin typeface="Times New Roman" panose="02020603050405020304" pitchFamily="18" charset="0"/>
                <a:cs typeface="Times New Roman" panose="02020603050405020304" pitchFamily="18" charset="0"/>
              </a:rPr>
              <a:t>My Port Philosophy</a:t>
            </a:r>
            <a:endParaRPr lang="en-US" altLang="en-US" sz="2400" b="1" i="1" dirty="0">
              <a:solidFill>
                <a:schemeClr val="tx1"/>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altLang="en-US" sz="2400" b="1" dirty="0">
                <a:solidFill>
                  <a:schemeClr val="tx1"/>
                </a:solidFill>
                <a:latin typeface="Times New Roman" panose="02020603050405020304" pitchFamily="18" charset="0"/>
                <a:cs typeface="Times New Roman" panose="02020603050405020304" pitchFamily="18" charset="0"/>
              </a:rPr>
              <a:t>Don’t Miss the Ship</a:t>
            </a:r>
          </a:p>
          <a:p>
            <a:pPr algn="l">
              <a:buFont typeface="Wingdings" panose="05000000000000000000" pitchFamily="2" charset="2"/>
              <a:buChar char=""/>
            </a:pPr>
            <a:r>
              <a:rPr lang="en-US" altLang="en-US" sz="2400" b="1" dirty="0">
                <a:solidFill>
                  <a:schemeClr val="tx1"/>
                </a:solidFill>
                <a:latin typeface="Times New Roman" panose="02020603050405020304" pitchFamily="18" charset="0"/>
                <a:cs typeface="Times New Roman" panose="02020603050405020304" pitchFamily="18" charset="0"/>
              </a:rPr>
              <a:t>Money</a:t>
            </a:r>
          </a:p>
          <a:p>
            <a:pPr algn="l">
              <a:buFont typeface="Wingdings" panose="05000000000000000000" pitchFamily="2" charset="2"/>
              <a:buChar char=""/>
            </a:pPr>
            <a:r>
              <a:rPr lang="en-US" altLang="en-US" sz="2400" b="1" dirty="0">
                <a:solidFill>
                  <a:schemeClr val="tx1"/>
                </a:solidFill>
                <a:latin typeface="Times New Roman" panose="02020603050405020304" pitchFamily="18" charset="0"/>
                <a:cs typeface="Times New Roman" panose="02020603050405020304" pitchFamily="18" charset="0"/>
              </a:rPr>
              <a:t>About </a:t>
            </a:r>
            <a:r>
              <a:rPr lang="en-US" sz="2400" b="1" dirty="0">
                <a:latin typeface="Times New Roman" panose="02020603050405020304" pitchFamily="18" charset="0"/>
                <a:cs typeface="Times New Roman" panose="02020603050405020304" pitchFamily="18" charset="0"/>
              </a:rPr>
              <a:t>Hulien, Taiwan</a:t>
            </a:r>
          </a:p>
          <a:p>
            <a:pPr algn="l">
              <a:buFont typeface="Wingdings" panose="05000000000000000000" pitchFamily="2" charset="2"/>
              <a:buChar char=""/>
            </a:pPr>
            <a:r>
              <a:rPr lang="en-US" sz="2400" b="1" dirty="0">
                <a:solidFill>
                  <a:schemeClr val="tx1"/>
                </a:solidFill>
                <a:latin typeface="Times New Roman" panose="02020603050405020304" pitchFamily="18" charset="0"/>
                <a:cs typeface="Times New Roman" panose="02020603050405020304" pitchFamily="18" charset="0"/>
              </a:rPr>
              <a:t>Taipei ’s History</a:t>
            </a:r>
            <a:endParaRPr lang="en-US" sz="2400" b="1" dirty="0">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sz="2400" b="1" dirty="0">
                <a:latin typeface="Times New Roman" panose="02020603050405020304" pitchFamily="18" charset="0"/>
                <a:cs typeface="Times New Roman" panose="02020603050405020304" pitchFamily="18" charset="0"/>
              </a:rPr>
              <a:t>Getting Around</a:t>
            </a:r>
          </a:p>
          <a:p>
            <a:pPr algn="l">
              <a:buFont typeface="Wingdings" panose="05000000000000000000" pitchFamily="2" charset="2"/>
              <a:buChar char=""/>
            </a:pPr>
            <a:r>
              <a:rPr lang="en-US" altLang="en-US" sz="2400" b="1" dirty="0">
                <a:solidFill>
                  <a:schemeClr val="tx1"/>
                </a:solidFill>
                <a:latin typeface="Times New Roman" panose="02020603050405020304" pitchFamily="18" charset="0"/>
                <a:cs typeface="Times New Roman" panose="02020603050405020304" pitchFamily="18" charset="0"/>
              </a:rPr>
              <a:t>Points of Interest</a:t>
            </a:r>
          </a:p>
          <a:p>
            <a:pPr algn="l">
              <a:buFont typeface="Wingdings" panose="05000000000000000000" pitchFamily="2" charset="2"/>
              <a:buChar char=""/>
            </a:pPr>
            <a:r>
              <a:rPr lang="en-US" altLang="en-US" sz="2400" b="1" dirty="0">
                <a:solidFill>
                  <a:schemeClr val="tx1"/>
                </a:solidFill>
                <a:latin typeface="Times New Roman" panose="02020603050405020304" pitchFamily="18" charset="0"/>
                <a:cs typeface="Times New Roman" panose="02020603050405020304" pitchFamily="18" charset="0"/>
              </a:rPr>
              <a:t>Places to see or at least consider</a:t>
            </a:r>
          </a:p>
          <a:p>
            <a:pPr algn="l">
              <a:buFont typeface="Wingdings" panose="05000000000000000000" pitchFamily="2" charset="2"/>
              <a:buChar char=""/>
            </a:pPr>
            <a:r>
              <a:rPr lang="en-US" altLang="en-US" sz="2400" b="1" dirty="0">
                <a:solidFill>
                  <a:schemeClr val="tx1"/>
                </a:solidFill>
                <a:latin typeface="Times New Roman" panose="02020603050405020304" pitchFamily="18" charset="0"/>
                <a:cs typeface="Times New Roman" panose="02020603050405020304" pitchFamily="18" charset="0"/>
              </a:rPr>
              <a:t>A few restaurant recommendations</a:t>
            </a:r>
          </a:p>
          <a:p>
            <a:pPr algn="l">
              <a:buFont typeface="Wingdings" panose="05000000000000000000" pitchFamily="2" charset="2"/>
              <a:buChar char=""/>
            </a:pPr>
            <a:r>
              <a:rPr lang="en-US" altLang="en-US" sz="2400" b="1" dirty="0">
                <a:solidFill>
                  <a:schemeClr val="tx1"/>
                </a:solidFill>
                <a:latin typeface="Times New Roman" panose="02020603050405020304" pitchFamily="18" charset="0"/>
                <a:cs typeface="Times New Roman" panose="02020603050405020304" pitchFamily="18" charset="0"/>
              </a:rPr>
              <a:t>Conclusion</a:t>
            </a:r>
          </a:p>
          <a:p>
            <a:endParaRPr lang="en-US" dirty="0"/>
          </a:p>
        </p:txBody>
      </p:sp>
    </p:spTree>
    <p:extLst>
      <p:ext uri="{BB962C8B-B14F-4D97-AF65-F5344CB8AC3E}">
        <p14:creationId xmlns:p14="http://schemas.microsoft.com/office/powerpoint/2010/main" val="1348489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2">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8BB2-F8DD-B3D9-8317-EFB89C1C3CA2}"/>
              </a:ext>
            </a:extLst>
          </p:cNvPr>
          <p:cNvSpPr txBox="1">
            <a:spLocks noGrp="1"/>
          </p:cNvSpPr>
          <p:nvPr>
            <p:ph type="title" idx="4294967295"/>
          </p:nvPr>
        </p:nvSpPr>
        <p:spPr>
          <a:xfrm>
            <a:off x="0" y="327035"/>
            <a:ext cx="10080625" cy="701731"/>
          </a:xfrm>
        </p:spPr>
        <p:txBody>
          <a:bodyPr vert="horz" wrap="square">
            <a:spAutoFit/>
          </a:bodyPr>
          <a:lstStyle/>
          <a:p>
            <a:pPr lvl="0" algn="ctr" rtl="0"/>
            <a:r>
              <a:rPr lang="en-US" sz="4400" b="1" dirty="0">
                <a:solidFill>
                  <a:srgbClr val="000000"/>
                </a:solidFill>
                <a:latin typeface="Times New Roman" panose="02020603050405020304" pitchFamily="18" charset="0"/>
                <a:cs typeface="Times New Roman" panose="02020603050405020304" pitchFamily="18" charset="0"/>
              </a:rPr>
              <a:t>My Port Philosophy</a:t>
            </a:r>
          </a:p>
        </p:txBody>
      </p:sp>
      <p:sp>
        <p:nvSpPr>
          <p:cNvPr id="3" name="TextBox 2">
            <a:extLst>
              <a:ext uri="{FF2B5EF4-FFF2-40B4-BE49-F238E27FC236}">
                <a16:creationId xmlns:a16="http://schemas.microsoft.com/office/drawing/2014/main" id="{7101FCFF-5821-28D3-CCE4-9ACE0EED3760}"/>
              </a:ext>
            </a:extLst>
          </p:cNvPr>
          <p:cNvSpPr txBox="1"/>
          <p:nvPr/>
        </p:nvSpPr>
        <p:spPr>
          <a:xfrm>
            <a:off x="509409" y="1188089"/>
            <a:ext cx="9061806" cy="4365729"/>
          </a:xfrm>
          <a:prstGeom prst="rect">
            <a:avLst/>
          </a:prstGeom>
          <a:noFill/>
          <a:ln>
            <a:noFill/>
          </a:ln>
        </p:spPr>
        <p:txBody>
          <a:bodyPr vert="horz" wrap="none" lIns="90000" tIns="45000" rIns="90000" bIns="45000" anchorCtr="0" compatLnSpc="0">
            <a:noAutofit/>
          </a:bodyPr>
          <a:lstStyle/>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have been cruising for over 47 years and have taken over 100 cruises.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So, I consider myself an experienced cruiser.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The information I will present is based on those many years of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experience.</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When I am on a cruise where the city, I want to visit is not the port city,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always recommend taking a ship’s tour.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But when I am in a port with multiple attractions nearby and easy to see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on my own -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I will do it on my own.</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This presentation is for that type of port.</a:t>
            </a:r>
            <a:endParaRPr lang="en-US" sz="2400" b="0" i="0" u="none" strike="noStrike" kern="1200" dirty="0">
              <a:ln>
                <a:noFill/>
              </a:ln>
              <a:solidFill>
                <a:srgbClr val="000000"/>
              </a:solidFill>
              <a:latin typeface="Times New Roman" pitchFamily="18"/>
              <a:ea typeface="Lucida Sans Unicode" pitchFamily="2"/>
              <a:cs typeface="Tahoma"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34FD4-03F6-B479-F973-445370924B5B}"/>
              </a:ext>
            </a:extLst>
          </p:cNvPr>
          <p:cNvSpPr txBox="1"/>
          <p:nvPr/>
        </p:nvSpPr>
        <p:spPr>
          <a:xfrm>
            <a:off x="252919" y="1047022"/>
            <a:ext cx="9649838" cy="4677306"/>
          </a:xfrm>
          <a:prstGeom prst="rect">
            <a:avLst/>
          </a:prstGeom>
          <a:noFill/>
        </p:spPr>
        <p:txBody>
          <a:bodyPr wrap="square">
            <a:spAutoFit/>
          </a:bodyPr>
          <a:lstStyle/>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How to Avoid Missing Your Ship</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Pay attention to the time. - Ship time and local time are often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different.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Put a return-to-ship reminder on your phone.</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Choose excursions wisely.</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If a ship-sponsored excursion is late returning to port, the ship will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wait for you. If you are on your own???</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Be Prepared</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Have your Passport, Credit Card, and phone numbers for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port agent.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What to Do If You Miss the Ship</a:t>
            </a:r>
            <a:br>
              <a:rPr lang="en-US" altLang="en-US" sz="1800" b="1"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Most cruise lines have port agents stationed in the port area to assist if your ship has left without you. If your are lucky, when cruisers are late returning to the vessel, the ship’s crew will often remove the passengers’ essential items – passports, cell phones, and medication -- from the ship to leave with the port agents. </a:t>
            </a:r>
          </a:p>
          <a:p>
            <a:pPr algn="ct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The Port Officials can help you with contacting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and making necessary travel arrangements.</a:t>
            </a:r>
          </a:p>
        </p:txBody>
      </p:sp>
      <p:sp>
        <p:nvSpPr>
          <p:cNvPr id="5" name="TextBox 4">
            <a:extLst>
              <a:ext uri="{FF2B5EF4-FFF2-40B4-BE49-F238E27FC236}">
                <a16:creationId xmlns:a16="http://schemas.microsoft.com/office/drawing/2014/main" id="{93CD2102-A79E-0127-68BF-62E9F6096267}"/>
              </a:ext>
            </a:extLst>
          </p:cNvPr>
          <p:cNvSpPr txBox="1"/>
          <p:nvPr/>
        </p:nvSpPr>
        <p:spPr>
          <a:xfrm>
            <a:off x="1" y="219018"/>
            <a:ext cx="10080624" cy="841290"/>
          </a:xfrm>
          <a:prstGeom prst="rect">
            <a:avLst/>
          </a:prstGeom>
          <a:noFill/>
        </p:spPr>
        <p:txBody>
          <a:bodyPr wrap="square">
            <a:spAutoFit/>
          </a:bodyPr>
          <a:lstStyle/>
          <a:p>
            <a:pPr algn="ctr"/>
            <a:r>
              <a:rPr lang="en-US" altLang="en-US" sz="4800" b="1" dirty="0">
                <a:latin typeface="Times New Roman" panose="02020603050405020304" pitchFamily="18" charset="0"/>
                <a:cs typeface="Times New Roman" panose="02020603050405020304" pitchFamily="18" charset="0"/>
              </a:rPr>
              <a:t>Don’t Miss the Ship</a:t>
            </a:r>
            <a:endParaRPr lang="en-US" sz="4800" b="1" dirty="0">
              <a:latin typeface="Times New Roman" panose="02020603050405020304" pitchFamily="18" charset="0"/>
              <a:cs typeface="Times New Roman" panose="02020603050405020304" pitchFamily="18" charset="0"/>
            </a:endParaRPr>
          </a:p>
        </p:txBody>
      </p:sp>
      <p:pic>
        <p:nvPicPr>
          <p:cNvPr id="2" name="Picture 1" descr="A cruise ship in the water&#10;&#10;Description automatically generated">
            <a:extLst>
              <a:ext uri="{FF2B5EF4-FFF2-40B4-BE49-F238E27FC236}">
                <a16:creationId xmlns:a16="http://schemas.microsoft.com/office/drawing/2014/main" id="{532505D1-65E6-D0B1-A633-FE10ACE622F4}"/>
              </a:ext>
            </a:extLst>
          </p:cNvPr>
          <p:cNvPicPr>
            <a:picLocks noChangeAspect="1"/>
          </p:cNvPicPr>
          <p:nvPr/>
        </p:nvPicPr>
        <p:blipFill rotWithShape="1">
          <a:blip r:embed="rId3">
            <a:extLst>
              <a:ext uri="{28A0092B-C50C-407E-A947-70E740481C1C}">
                <a14:useLocalDpi xmlns:a14="http://schemas.microsoft.com/office/drawing/2010/main" val="0"/>
              </a:ext>
            </a:extLst>
          </a:blip>
          <a:srcRect l="2057" r="45149" b="14647"/>
          <a:stretch/>
        </p:blipFill>
        <p:spPr>
          <a:xfrm>
            <a:off x="6694311" y="1047022"/>
            <a:ext cx="3386314" cy="2737343"/>
          </a:xfrm>
          <a:prstGeom prst="rect">
            <a:avLst/>
          </a:prstGeom>
        </p:spPr>
      </p:pic>
    </p:spTree>
    <p:extLst>
      <p:ext uri="{BB962C8B-B14F-4D97-AF65-F5344CB8AC3E}">
        <p14:creationId xmlns:p14="http://schemas.microsoft.com/office/powerpoint/2010/main" val="1165083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3">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9863280" cy="141517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1" i="0" u="none" strike="noStrike" kern="1200" baseline="0" dirty="0">
                <a:ln>
                  <a:noFill/>
                </a:ln>
                <a:solidFill>
                  <a:srgbClr val="000000"/>
                </a:solidFill>
                <a:latin typeface="Times New Roman" pitchFamily="18"/>
                <a:ea typeface="Times New Roman" pitchFamily="18"/>
                <a:cs typeface="Times New Roman" pitchFamily="18"/>
              </a:rPr>
              <a:t>Money</a:t>
            </a:r>
          </a:p>
        </p:txBody>
      </p:sp>
      <p:sp>
        <p:nvSpPr>
          <p:cNvPr id="3" name="Freeform: Shape 2">
            <a:extLst>
              <a:ext uri="{FF2B5EF4-FFF2-40B4-BE49-F238E27FC236}">
                <a16:creationId xmlns:a16="http://schemas.microsoft.com/office/drawing/2014/main" id="{5844134E-56D5-CA21-9871-811AA17FA730}"/>
              </a:ext>
            </a:extLst>
          </p:cNvPr>
          <p:cNvSpPr/>
          <p:nvPr/>
        </p:nvSpPr>
        <p:spPr>
          <a:xfrm>
            <a:off x="685799" y="812444"/>
            <a:ext cx="8686800" cy="1740157"/>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0" i="0" u="none" strike="noStrike" kern="1200" baseline="0" dirty="0">
                <a:ln>
                  <a:noFill/>
                </a:ln>
                <a:solidFill>
                  <a:srgbClr val="000000"/>
                </a:solidFill>
                <a:latin typeface="Times New Roman" panose="02020603050405020304" pitchFamily="18" charset="0"/>
                <a:ea typeface="Arial" pitchFamily="34"/>
                <a:cs typeface="Times New Roman" panose="02020603050405020304" pitchFamily="18" charset="0"/>
              </a:rPr>
              <a:t>The Taiwan Dollar is the official currency of Taiwan.</a:t>
            </a:r>
          </a:p>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dirty="0">
                <a:solidFill>
                  <a:srgbClr val="000000"/>
                </a:solidFill>
                <a:latin typeface="Times New Roman" panose="02020603050405020304" pitchFamily="18" charset="0"/>
                <a:ea typeface="Arial" pitchFamily="34"/>
                <a:cs typeface="Times New Roman" panose="02020603050405020304" pitchFamily="18" charset="0"/>
              </a:rPr>
              <a:t>Sometimes called New Taiwan Dollar.</a:t>
            </a:r>
            <a:r>
              <a:rPr lang="en-US" sz="2400" b="0" i="0" u="none" strike="noStrike" kern="1200" baseline="0" dirty="0">
                <a:ln>
                  <a:noFill/>
                </a:ln>
                <a:solidFill>
                  <a:srgbClr val="000000"/>
                </a:solidFill>
                <a:latin typeface="Times New Roman" panose="02020603050405020304" pitchFamily="18" charset="0"/>
                <a:ea typeface="Arial" pitchFamily="34"/>
                <a:cs typeface="Times New Roman" panose="02020603050405020304" pitchFamily="18" charset="0"/>
              </a:rPr>
              <a:t> </a:t>
            </a:r>
          </a:p>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0" i="0" u="none" strike="noStrike" kern="1200" baseline="0" dirty="0">
                <a:ln>
                  <a:noFill/>
                </a:ln>
                <a:solidFill>
                  <a:srgbClr val="000000"/>
                </a:solidFill>
                <a:latin typeface="Times New Roman" panose="02020603050405020304" pitchFamily="18" charset="0"/>
                <a:ea typeface="Segoe UI" pitchFamily="34"/>
                <a:cs typeface="Times New Roman" panose="02020603050405020304" pitchFamily="18" charset="0"/>
              </a:rPr>
              <a:t>The official Exchange is</a:t>
            </a:r>
            <a:endParaRPr lang="en-US" sz="2400" b="0" i="0" dirty="0">
              <a:solidFill>
                <a:srgbClr val="111111"/>
              </a:solidFill>
              <a:effectLst/>
              <a:latin typeface="Times New Roman" panose="02020603050405020304" pitchFamily="18" charset="0"/>
              <a:cs typeface="Times New Roman" panose="02020603050405020304" pitchFamily="18" charset="0"/>
            </a:endParaRPr>
          </a:p>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b="0" i="0" u="none" strike="noStrike" kern="1200" baseline="0" dirty="0">
                <a:ln>
                  <a:noFill/>
                </a:ln>
                <a:solidFill>
                  <a:srgbClr val="000000"/>
                </a:solidFill>
                <a:latin typeface="Times New Roman" panose="02020603050405020304" pitchFamily="18" charset="0"/>
                <a:ea typeface="Segoe UI" pitchFamily="34"/>
                <a:cs typeface="Times New Roman" panose="02020603050405020304" pitchFamily="18" charset="0"/>
              </a:rPr>
              <a:t>31.68 TWD to the US Dollar</a:t>
            </a:r>
          </a:p>
          <a:p>
            <a:pPr marL="0" marR="0" lvl="0" indent="0" algn="ctr"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2400" dirty="0">
                <a:solidFill>
                  <a:srgbClr val="000000"/>
                </a:solidFill>
                <a:latin typeface="Times New Roman" panose="02020603050405020304" pitchFamily="18" charset="0"/>
                <a:ea typeface="Segoe UI" pitchFamily="34"/>
                <a:cs typeface="Times New Roman" panose="02020603050405020304" pitchFamily="18" charset="0"/>
              </a:rPr>
              <a:t>100 TWD = $3.16</a:t>
            </a:r>
            <a:endParaRPr lang="en-US" sz="2400" b="0" i="0" u="none" strike="noStrike" kern="1200" baseline="0" dirty="0">
              <a:ln>
                <a:noFill/>
              </a:ln>
              <a:solidFill>
                <a:srgbClr val="000000"/>
              </a:solidFill>
              <a:latin typeface="Times New Roman" panose="02020603050405020304" pitchFamily="18" charset="0"/>
              <a:ea typeface="Segoe UI" pitchFamily="34"/>
              <a:cs typeface="Times New Roman" panose="02020603050405020304" pitchFamily="18" charset="0"/>
            </a:endParaRPr>
          </a:p>
        </p:txBody>
      </p:sp>
      <p:pic>
        <p:nvPicPr>
          <p:cNvPr id="1026" name="Picture 2" descr="New Taiwan Dollar June 2021">
            <a:extLst>
              <a:ext uri="{FF2B5EF4-FFF2-40B4-BE49-F238E27FC236}">
                <a16:creationId xmlns:a16="http://schemas.microsoft.com/office/drawing/2014/main" id="{384554E4-3701-0026-BE68-F1BE12DC64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8235" y="2532370"/>
            <a:ext cx="3120273" cy="31202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page4">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4F12110-E016-5079-E3B2-44A63A703ACF}"/>
              </a:ext>
            </a:extLst>
          </p:cNvPr>
          <p:cNvSpPr>
            <a:spLocks noGrp="1"/>
          </p:cNvSpPr>
          <p:nvPr>
            <p:ph type="sldNum" sz="quarter" idx="12"/>
          </p:nvPr>
        </p:nvSpPr>
        <p:spPr/>
        <p:txBody>
          <a:bodyPr/>
          <a:lstStyle/>
          <a:p>
            <a:pPr lvl="0"/>
            <a:fld id="{76B031AB-4808-4E5A-B41A-FC677859455F}" type="slidenum">
              <a:rPr/>
              <a:t>6</a:t>
            </a:fld>
            <a:endParaRPr lang="en-US"/>
          </a:p>
        </p:txBody>
      </p:sp>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0" y="47597"/>
            <a:ext cx="9359900" cy="701731"/>
          </a:xfrm>
        </p:spPr>
        <p:txBody>
          <a:bodyPr vert="horz">
            <a:spAutoFit/>
          </a:bodyPr>
          <a:lstStyle/>
          <a:p>
            <a:pPr lvl="0" algn="ctr" rtl="0"/>
            <a:r>
              <a:rPr lang="en-US" sz="4400" b="1" dirty="0">
                <a:solidFill>
                  <a:schemeClr val="tx1"/>
                </a:solidFill>
                <a:latin typeface="Times New Roman" panose="02020603050405020304" pitchFamily="18" charset="0"/>
                <a:cs typeface="Times New Roman" panose="02020603050405020304" pitchFamily="18" charset="0"/>
              </a:rPr>
              <a:t>About Taipei </a:t>
            </a:r>
          </a:p>
        </p:txBody>
      </p:sp>
      <p:sp>
        <p:nvSpPr>
          <p:cNvPr id="5" name="TextBox 4">
            <a:extLst>
              <a:ext uri="{FF2B5EF4-FFF2-40B4-BE49-F238E27FC236}">
                <a16:creationId xmlns:a16="http://schemas.microsoft.com/office/drawing/2014/main" id="{3AAD27EE-FE6A-26B3-F8E1-571BBFD20DE9}"/>
              </a:ext>
            </a:extLst>
          </p:cNvPr>
          <p:cNvSpPr txBox="1"/>
          <p:nvPr/>
        </p:nvSpPr>
        <p:spPr>
          <a:xfrm>
            <a:off x="476655" y="679400"/>
            <a:ext cx="9494196" cy="5201424"/>
          </a:xfrm>
          <a:prstGeom prst="rect">
            <a:avLst/>
          </a:prstGeom>
          <a:noFill/>
        </p:spPr>
        <p:txBody>
          <a:bodyPr wrap="square">
            <a:spAutoFit/>
          </a:bodyPr>
          <a:lstStyle/>
          <a:p>
            <a:pPr marL="342900" indent="-342900">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Taipei</a:t>
            </a:r>
            <a:r>
              <a:rPr lang="en-US" sz="2400" dirty="0">
                <a:latin typeface="Times New Roman" panose="02020603050405020304" pitchFamily="18" charset="0"/>
                <a:cs typeface="Times New Roman" panose="02020603050405020304" pitchFamily="18" charset="0"/>
              </a:rPr>
              <a:t> is a city that blends tradition, technology,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and everyday life with remarkable ease.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Modern towers rise beside historic temples, and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quiet parks sit just blocks from busy night markets.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Taipei 101 dominates the skyline, once the world’s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tallest building, while neighborhoods like Daan and </a:t>
            </a:r>
            <a:br>
              <a:rPr lang="en-US" sz="2400" dirty="0">
                <a:latin typeface="Times New Roman" panose="02020603050405020304" pitchFamily="18" charset="0"/>
                <a:cs typeface="Times New Roman" panose="02020603050405020304" pitchFamily="18" charset="0"/>
              </a:rPr>
            </a:br>
            <a:r>
              <a:rPr lang="en-US" sz="2400" dirty="0" err="1">
                <a:latin typeface="Times New Roman" panose="02020603050405020304" pitchFamily="18" charset="0"/>
                <a:cs typeface="Times New Roman" panose="02020603050405020304" pitchFamily="18" charset="0"/>
              </a:rPr>
              <a:t>Ximending</a:t>
            </a:r>
            <a:r>
              <a:rPr lang="en-US" sz="2400" dirty="0">
                <a:latin typeface="Times New Roman" panose="02020603050405020304" pitchFamily="18" charset="0"/>
                <a:cs typeface="Times New Roman" panose="02020603050405020304" pitchFamily="18" charset="0"/>
              </a:rPr>
              <a:t> reveal the city’s softer, more local side.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Food is central to life here, from night-market dumplings and beef noodle soup to refined regional cooking.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Efficient public transportation makes Taipei easy to explore, and its friendly, relaxed pace often surprises first-time visitors expecting a hectic Asian capital.</a:t>
            </a:r>
          </a:p>
          <a:p>
            <a:br>
              <a:rPr lang="en-US" sz="2200" dirty="0">
                <a:latin typeface="Arial" panose="020B0604020202020204" pitchFamily="34" charset="0"/>
                <a:cs typeface="Arial" panose="020B0604020202020204" pitchFamily="34" charset="0"/>
              </a:rPr>
            </a:br>
            <a:endParaRPr lang="en-US" sz="2200" dirty="0">
              <a:latin typeface="Arial" panose="020B0604020202020204" pitchFamily="34" charset="0"/>
              <a:cs typeface="Arial" panose="020B0604020202020204" pitchFamily="34" charset="0"/>
            </a:endParaRPr>
          </a:p>
        </p:txBody>
      </p:sp>
      <p:pic>
        <p:nvPicPr>
          <p:cNvPr id="10242" name="Picture 2">
            <a:extLst>
              <a:ext uri="{FF2B5EF4-FFF2-40B4-BE49-F238E27FC236}">
                <a16:creationId xmlns:a16="http://schemas.microsoft.com/office/drawing/2014/main" id="{0914F7F8-FC7A-C00A-6656-8A573C2026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89800" y="679400"/>
            <a:ext cx="2790825" cy="2095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page5">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12"/>
          </p:nvPr>
        </p:nvSpPr>
        <p:spPr/>
        <p:txBody>
          <a:bodyPr/>
          <a:lstStyle/>
          <a:p>
            <a:pPr lvl="0"/>
            <a:fld id="{2A6BFD85-4870-4D28-95E8-EB6D313F6BEA}" type="slidenum">
              <a:rPr/>
              <a:t>7</a:t>
            </a:fld>
            <a:endParaRPr lang="en-US"/>
          </a:p>
        </p:txBody>
      </p:sp>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0" y="73025"/>
            <a:ext cx="9359900" cy="692150"/>
          </a:xfrm>
        </p:spPr>
        <p:txBody>
          <a:bodyPr vert="horz"/>
          <a:lstStyle/>
          <a:p>
            <a:pPr lvl="0" algn="ctr" rtl="0"/>
            <a:r>
              <a:rPr lang="en-US" sz="4000" b="1" dirty="0">
                <a:solidFill>
                  <a:schemeClr val="tx1"/>
                </a:solidFill>
                <a:latin typeface="Times New Roman" panose="02020603050405020304" pitchFamily="18" charset="0"/>
                <a:cs typeface="Times New Roman" panose="02020603050405020304" pitchFamily="18" charset="0"/>
              </a:rPr>
              <a:t>Taipei ’s History</a:t>
            </a:r>
          </a:p>
        </p:txBody>
      </p:sp>
      <p:sp>
        <p:nvSpPr>
          <p:cNvPr id="5" name="TextBox 4">
            <a:extLst>
              <a:ext uri="{FF2B5EF4-FFF2-40B4-BE49-F238E27FC236}">
                <a16:creationId xmlns:a16="http://schemas.microsoft.com/office/drawing/2014/main" id="{2AEA7102-70E8-5F03-EEE4-ED6B1E3B2646}"/>
              </a:ext>
            </a:extLst>
          </p:cNvPr>
          <p:cNvSpPr txBox="1"/>
          <p:nvPr/>
        </p:nvSpPr>
        <p:spPr>
          <a:xfrm>
            <a:off x="84841" y="764639"/>
            <a:ext cx="9775596" cy="3785652"/>
          </a:xfrm>
          <a:prstGeom prst="rect">
            <a:avLst/>
          </a:prstGeom>
          <a:noFill/>
        </p:spPr>
        <p:txBody>
          <a:bodyPr wrap="square">
            <a:spAutoFit/>
          </a:bodyPr>
          <a:lstStyle/>
          <a:p>
            <a:pPr marL="342900" indent="-342900">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Taipei</a:t>
            </a:r>
            <a:r>
              <a:rPr lang="en-US" sz="2400" dirty="0">
                <a:latin typeface="Times New Roman" panose="02020603050405020304" pitchFamily="18" charset="0"/>
                <a:cs typeface="Times New Roman" panose="02020603050405020304" pitchFamily="18" charset="0"/>
              </a:rPr>
              <a:t> began as a small settlement in a river basin inhabited by Indigenous peoples, later attracting Han Chinese settlers in the 18th century.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Its growth accelerated during the Qing dynasty as trade expanded.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From 1895 to 1945, Japanese rule reshaped Taipei with modern infrastructure, railways, and public buildings that still influence the city’s layout today.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After World War II, Taipei became the capital of the Republic of China, transforming rapidly as waves of migrants arrived from mainland China.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In recent decades, Taipei has evolved into a democratic, forward-looking city while preserving layers of its complex past.</a:t>
            </a:r>
            <a:endParaRPr lang="en-US" sz="2400" b="0" i="0" dirty="0">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12"/>
          </p:nvPr>
        </p:nvSpPr>
        <p:spPr/>
        <p:txBody>
          <a:bodyPr/>
          <a:lstStyle/>
          <a:p>
            <a:pPr lvl="0"/>
            <a:fld id="{2A6BFD85-4870-4D28-95E8-EB6D313F6BEA}" type="slidenum">
              <a:rPr/>
              <a:t>8</a:t>
            </a:fld>
            <a:endParaRPr lang="en-US"/>
          </a:p>
        </p:txBody>
      </p:sp>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0" y="73025"/>
            <a:ext cx="9359900" cy="1005392"/>
          </a:xfrm>
        </p:spPr>
        <p:txBody>
          <a:bodyPr vert="horz"/>
          <a:lstStyle/>
          <a:p>
            <a:pPr lvl="0" algn="ctr" rtl="0"/>
            <a:r>
              <a:rPr lang="en-US" sz="4000" b="1" dirty="0">
                <a:solidFill>
                  <a:schemeClr val="tx1"/>
                </a:solidFill>
                <a:latin typeface="Times New Roman" panose="02020603050405020304" pitchFamily="18" charset="0"/>
                <a:cs typeface="Times New Roman" panose="02020603050405020304" pitchFamily="18" charset="0"/>
              </a:rPr>
              <a:t>Taipei Map</a:t>
            </a:r>
          </a:p>
        </p:txBody>
      </p:sp>
      <p:sp>
        <p:nvSpPr>
          <p:cNvPr id="7" name="TextBox 6">
            <a:extLst>
              <a:ext uri="{FF2B5EF4-FFF2-40B4-BE49-F238E27FC236}">
                <a16:creationId xmlns:a16="http://schemas.microsoft.com/office/drawing/2014/main" id="{12F46723-A176-6C4A-07CB-AA3579D6568B}"/>
              </a:ext>
            </a:extLst>
          </p:cNvPr>
          <p:cNvSpPr txBox="1"/>
          <p:nvPr/>
        </p:nvSpPr>
        <p:spPr>
          <a:xfrm>
            <a:off x="5802488" y="980877"/>
            <a:ext cx="4051168" cy="4616648"/>
          </a:xfrm>
          <a:prstGeom prst="rect">
            <a:avLst/>
          </a:prstGeom>
          <a:noFill/>
        </p:spPr>
        <p:txBody>
          <a:bodyPr wrap="square">
            <a:spAutoFit/>
          </a:bodyPr>
          <a:lstStyle/>
          <a:p>
            <a:pPr marL="342900" lvl="0" indent="-342900" eaLnBrk="0" fontAlgn="base" hangingPunct="0">
              <a:spcBef>
                <a:spcPct val="0"/>
              </a:spcBef>
              <a:spcAft>
                <a:spcPct val="0"/>
              </a:spcAft>
              <a:buFont typeface="Wingdings" panose="05000000000000000000" pitchFamily="2" charset="2"/>
              <a:buChar char="Ø"/>
            </a:pPr>
            <a:r>
              <a:rPr lang="en-US" altLang="en-US" sz="1400" b="1" dirty="0">
                <a:latin typeface="Times New Roman" panose="02020603050405020304" pitchFamily="18" charset="0"/>
                <a:cs typeface="Times New Roman" panose="02020603050405020304" pitchFamily="18" charset="0"/>
              </a:rPr>
              <a:t>Keelung </a:t>
            </a:r>
            <a:r>
              <a:rPr lang="en-US" altLang="en-US" sz="1400" b="1" dirty="0" err="1">
                <a:latin typeface="Times New Roman" panose="02020603050405020304" pitchFamily="18" charset="0"/>
                <a:cs typeface="Times New Roman" panose="02020603050405020304" pitchFamily="18" charset="0"/>
              </a:rPr>
              <a:t>Miaokou</a:t>
            </a:r>
            <a:r>
              <a:rPr lang="en-US" altLang="en-US" sz="1400" b="1" dirty="0">
                <a:latin typeface="Times New Roman" panose="02020603050405020304" pitchFamily="18" charset="0"/>
                <a:cs typeface="Times New Roman" panose="02020603050405020304" pitchFamily="18" charset="0"/>
              </a:rPr>
              <a:t> Night Market</a:t>
            </a:r>
            <a:r>
              <a:rPr lang="en-US" altLang="en-US" sz="1400" dirty="0">
                <a:latin typeface="Times New Roman" panose="02020603050405020304" pitchFamily="18" charset="0"/>
                <a:cs typeface="Times New Roman" panose="02020603050405020304" pitchFamily="18" charset="0"/>
              </a:rPr>
              <a:t> – Steps from the port, famous for street food and local atmosphere.</a:t>
            </a:r>
          </a:p>
          <a:p>
            <a:pPr marL="342900" lvl="0" indent="-342900" eaLnBrk="0" fontAlgn="base" hangingPunct="0">
              <a:spcBef>
                <a:spcPct val="0"/>
              </a:spcBef>
              <a:spcAft>
                <a:spcPct val="0"/>
              </a:spcAft>
              <a:buFont typeface="Wingdings" panose="05000000000000000000" pitchFamily="2" charset="2"/>
              <a:buChar char="Ø"/>
            </a:pPr>
            <a:r>
              <a:rPr lang="en-US" altLang="en-US" sz="1400" b="1" dirty="0">
                <a:latin typeface="Times New Roman" panose="02020603050405020304" pitchFamily="18" charset="0"/>
                <a:cs typeface="Times New Roman" panose="02020603050405020304" pitchFamily="18" charset="0"/>
              </a:rPr>
              <a:t>Heping Island Park</a:t>
            </a:r>
            <a:r>
              <a:rPr lang="en-US" altLang="en-US" sz="1400" dirty="0">
                <a:latin typeface="Times New Roman" panose="02020603050405020304" pitchFamily="18" charset="0"/>
                <a:cs typeface="Times New Roman" panose="02020603050405020304" pitchFamily="18" charset="0"/>
              </a:rPr>
              <a:t> – Coastal scenery, rock formations, and sea views.</a:t>
            </a:r>
          </a:p>
          <a:p>
            <a:pPr marL="342900" lvl="0" indent="-342900" eaLnBrk="0" fontAlgn="base" hangingPunct="0">
              <a:spcBef>
                <a:spcPct val="0"/>
              </a:spcBef>
              <a:spcAft>
                <a:spcPct val="0"/>
              </a:spcAft>
              <a:buFont typeface="Wingdings" panose="05000000000000000000" pitchFamily="2" charset="2"/>
              <a:buChar char="Ø"/>
            </a:pPr>
            <a:r>
              <a:rPr lang="en-US" altLang="en-US" sz="1400" b="1" dirty="0" err="1">
                <a:latin typeface="Times New Roman" panose="02020603050405020304" pitchFamily="18" charset="0"/>
                <a:cs typeface="Times New Roman" panose="02020603050405020304" pitchFamily="18" charset="0"/>
              </a:rPr>
              <a:t>Yehliu</a:t>
            </a:r>
            <a:r>
              <a:rPr lang="en-US" altLang="en-US" sz="1400" b="1" dirty="0">
                <a:latin typeface="Times New Roman" panose="02020603050405020304" pitchFamily="18" charset="0"/>
                <a:cs typeface="Times New Roman" panose="02020603050405020304" pitchFamily="18" charset="0"/>
              </a:rPr>
              <a:t> Geopark</a:t>
            </a:r>
            <a:r>
              <a:rPr lang="en-US" altLang="en-US" sz="1400" dirty="0">
                <a:latin typeface="Times New Roman" panose="02020603050405020304" pitchFamily="18" charset="0"/>
                <a:cs typeface="Times New Roman" panose="02020603050405020304" pitchFamily="18" charset="0"/>
              </a:rPr>
              <a:t> – Iconic rock formations like the “Queen’s Head.”</a:t>
            </a:r>
          </a:p>
          <a:p>
            <a:pPr marL="342900" lvl="0" indent="-342900" eaLnBrk="0" fontAlgn="base" hangingPunct="0">
              <a:spcBef>
                <a:spcPct val="0"/>
              </a:spcBef>
              <a:spcAft>
                <a:spcPct val="0"/>
              </a:spcAft>
              <a:buFont typeface="Wingdings" panose="05000000000000000000" pitchFamily="2" charset="2"/>
              <a:buChar char="Ø"/>
            </a:pPr>
            <a:r>
              <a:rPr lang="en-US" altLang="en-US" sz="1400" b="1" dirty="0" err="1">
                <a:latin typeface="Times New Roman" panose="02020603050405020304" pitchFamily="18" charset="0"/>
                <a:cs typeface="Times New Roman" panose="02020603050405020304" pitchFamily="18" charset="0"/>
              </a:rPr>
              <a:t>Jiufen</a:t>
            </a:r>
            <a:r>
              <a:rPr lang="en-US" altLang="en-US" sz="1400" b="1" dirty="0">
                <a:latin typeface="Times New Roman" panose="02020603050405020304" pitchFamily="18" charset="0"/>
                <a:cs typeface="Times New Roman" panose="02020603050405020304" pitchFamily="18" charset="0"/>
              </a:rPr>
              <a:t> Old Street</a:t>
            </a:r>
            <a:r>
              <a:rPr lang="en-US" altLang="en-US" sz="1400" dirty="0">
                <a:latin typeface="Times New Roman" panose="02020603050405020304" pitchFamily="18" charset="0"/>
                <a:cs typeface="Times New Roman" panose="02020603050405020304" pitchFamily="18" charset="0"/>
              </a:rPr>
              <a:t> – Historic hillside town with tea houses and narrow lanes.</a:t>
            </a:r>
          </a:p>
          <a:p>
            <a:pPr marL="342900" lvl="0" indent="-342900" eaLnBrk="0" fontAlgn="base" hangingPunct="0">
              <a:spcBef>
                <a:spcPct val="0"/>
              </a:spcBef>
              <a:spcAft>
                <a:spcPct val="0"/>
              </a:spcAft>
              <a:buFont typeface="Wingdings" panose="05000000000000000000" pitchFamily="2" charset="2"/>
              <a:buChar char="Ø"/>
            </a:pPr>
            <a:r>
              <a:rPr lang="en-US" altLang="en-US" sz="1400" b="1" dirty="0" err="1">
                <a:latin typeface="Times New Roman" panose="02020603050405020304" pitchFamily="18" charset="0"/>
                <a:cs typeface="Times New Roman" panose="02020603050405020304" pitchFamily="18" charset="0"/>
              </a:rPr>
              <a:t>Shifen</a:t>
            </a:r>
            <a:r>
              <a:rPr lang="en-US" altLang="en-US" sz="1400" b="1" dirty="0">
                <a:latin typeface="Times New Roman" panose="02020603050405020304" pitchFamily="18" charset="0"/>
                <a:cs typeface="Times New Roman" panose="02020603050405020304" pitchFamily="18" charset="0"/>
              </a:rPr>
              <a:t> Waterfall</a:t>
            </a:r>
            <a:r>
              <a:rPr lang="en-US" altLang="en-US" sz="1400" dirty="0">
                <a:latin typeface="Times New Roman" panose="02020603050405020304" pitchFamily="18" charset="0"/>
                <a:cs typeface="Times New Roman" panose="02020603050405020304" pitchFamily="18" charset="0"/>
              </a:rPr>
              <a:t> – Taiwan’s widest waterfall, often paired with lantern releases nearby.</a:t>
            </a:r>
          </a:p>
          <a:p>
            <a:pPr marL="342900" lvl="0" indent="-342900" eaLnBrk="0" fontAlgn="base" hangingPunct="0">
              <a:spcBef>
                <a:spcPct val="0"/>
              </a:spcBef>
              <a:spcAft>
                <a:spcPct val="0"/>
              </a:spcAft>
              <a:buFont typeface="Wingdings" panose="05000000000000000000" pitchFamily="2" charset="2"/>
              <a:buChar char="Ø"/>
            </a:pPr>
            <a:r>
              <a:rPr lang="en-US" altLang="en-US" sz="1400" b="1" dirty="0" err="1">
                <a:latin typeface="Times New Roman" panose="02020603050405020304" pitchFamily="18" charset="0"/>
                <a:cs typeface="Times New Roman" panose="02020603050405020304" pitchFamily="18" charset="0"/>
              </a:rPr>
              <a:t>Shifen</a:t>
            </a:r>
            <a:r>
              <a:rPr lang="en-US" altLang="en-US" sz="1400" b="1" dirty="0">
                <a:latin typeface="Times New Roman" panose="02020603050405020304" pitchFamily="18" charset="0"/>
                <a:cs typeface="Times New Roman" panose="02020603050405020304" pitchFamily="18" charset="0"/>
              </a:rPr>
              <a:t> Old Street</a:t>
            </a:r>
            <a:r>
              <a:rPr lang="en-US" altLang="en-US" sz="1400" dirty="0">
                <a:latin typeface="Times New Roman" panose="02020603050405020304" pitchFamily="18" charset="0"/>
                <a:cs typeface="Times New Roman" panose="02020603050405020304" pitchFamily="18" charset="0"/>
              </a:rPr>
              <a:t> – Railroad street famous for sky lanterns.</a:t>
            </a:r>
          </a:p>
          <a:p>
            <a:pPr marL="342900" lvl="0" indent="-342900" eaLnBrk="0" fontAlgn="base" hangingPunct="0">
              <a:spcBef>
                <a:spcPct val="0"/>
              </a:spcBef>
              <a:spcAft>
                <a:spcPct val="0"/>
              </a:spcAft>
              <a:buFont typeface="Wingdings" panose="05000000000000000000" pitchFamily="2" charset="2"/>
              <a:buChar char="Ø"/>
            </a:pPr>
            <a:r>
              <a:rPr lang="en-US" altLang="en-US" sz="1400" b="1" dirty="0">
                <a:latin typeface="Times New Roman" panose="02020603050405020304" pitchFamily="18" charset="0"/>
                <a:cs typeface="Times New Roman" panose="02020603050405020304" pitchFamily="18" charset="0"/>
              </a:rPr>
              <a:t>Chiang Kai-shek Memorial Hall</a:t>
            </a:r>
            <a:r>
              <a:rPr lang="en-US" altLang="en-US" sz="1400" dirty="0">
                <a:latin typeface="Times New Roman" panose="02020603050405020304" pitchFamily="18" charset="0"/>
                <a:cs typeface="Times New Roman" panose="02020603050405020304" pitchFamily="18" charset="0"/>
              </a:rPr>
              <a:t> – Monumental plaza and historic landmark.</a:t>
            </a:r>
          </a:p>
          <a:p>
            <a:pPr marL="342900" lvl="0" indent="-342900" eaLnBrk="0" fontAlgn="base" hangingPunct="0">
              <a:spcBef>
                <a:spcPct val="0"/>
              </a:spcBef>
              <a:spcAft>
                <a:spcPct val="0"/>
              </a:spcAft>
              <a:buFont typeface="Wingdings" panose="05000000000000000000" pitchFamily="2" charset="2"/>
              <a:buChar char="Ø"/>
            </a:pPr>
            <a:r>
              <a:rPr lang="en-US" altLang="en-US" sz="1400" b="1" dirty="0">
                <a:latin typeface="Times New Roman" panose="02020603050405020304" pitchFamily="18" charset="0"/>
                <a:cs typeface="Times New Roman" panose="02020603050405020304" pitchFamily="18" charset="0"/>
              </a:rPr>
              <a:t>Longshan Temple</a:t>
            </a:r>
            <a:r>
              <a:rPr lang="en-US" altLang="en-US" sz="1400" dirty="0">
                <a:latin typeface="Times New Roman" panose="02020603050405020304" pitchFamily="18" charset="0"/>
                <a:cs typeface="Times New Roman" panose="02020603050405020304" pitchFamily="18" charset="0"/>
              </a:rPr>
              <a:t> – One of Taipei’s oldest and most important temples.</a:t>
            </a:r>
          </a:p>
          <a:p>
            <a:pPr marL="342900" lvl="0" indent="-342900" eaLnBrk="0" fontAlgn="base" hangingPunct="0">
              <a:spcBef>
                <a:spcPct val="0"/>
              </a:spcBef>
              <a:spcAft>
                <a:spcPct val="0"/>
              </a:spcAft>
              <a:buFont typeface="Wingdings" panose="05000000000000000000" pitchFamily="2" charset="2"/>
              <a:buChar char="Ø"/>
            </a:pPr>
            <a:r>
              <a:rPr lang="en-US" altLang="en-US" sz="1400" b="1" dirty="0">
                <a:latin typeface="Times New Roman" panose="02020603050405020304" pitchFamily="18" charset="0"/>
                <a:cs typeface="Times New Roman" panose="02020603050405020304" pitchFamily="18" charset="0"/>
              </a:rPr>
              <a:t>Taipei 101</a:t>
            </a:r>
            <a:r>
              <a:rPr lang="en-US" altLang="en-US" sz="1400" dirty="0">
                <a:latin typeface="Times New Roman" panose="02020603050405020304" pitchFamily="18" charset="0"/>
                <a:cs typeface="Times New Roman" panose="02020603050405020304" pitchFamily="18" charset="0"/>
              </a:rPr>
              <a:t> – Observation deck with sweeping city views.</a:t>
            </a:r>
          </a:p>
          <a:p>
            <a:pPr marL="342900" lvl="0" indent="-342900" eaLnBrk="0" fontAlgn="base" hangingPunct="0">
              <a:spcBef>
                <a:spcPct val="0"/>
              </a:spcBef>
              <a:spcAft>
                <a:spcPct val="0"/>
              </a:spcAft>
              <a:buFont typeface="Wingdings" panose="05000000000000000000" pitchFamily="2" charset="2"/>
              <a:buChar char="Ø"/>
            </a:pPr>
            <a:r>
              <a:rPr lang="en-US" altLang="en-US" sz="1400" b="1" dirty="0">
                <a:latin typeface="Times New Roman" panose="02020603050405020304" pitchFamily="18" charset="0"/>
                <a:cs typeface="Times New Roman" panose="02020603050405020304" pitchFamily="18" charset="0"/>
              </a:rPr>
              <a:t>National Palace Museum</a:t>
            </a:r>
            <a:r>
              <a:rPr lang="en-US" altLang="en-US" sz="1400" dirty="0">
                <a:latin typeface="Times New Roman" panose="02020603050405020304" pitchFamily="18" charset="0"/>
                <a:cs typeface="Times New Roman" panose="02020603050405020304" pitchFamily="18" charset="0"/>
              </a:rPr>
              <a:t> – World-class collection of Chinese imperial art.</a:t>
            </a:r>
          </a:p>
        </p:txBody>
      </p:sp>
      <p:sp>
        <p:nvSpPr>
          <p:cNvPr id="3" name="Rectangle 1">
            <a:extLst>
              <a:ext uri="{FF2B5EF4-FFF2-40B4-BE49-F238E27FC236}">
                <a16:creationId xmlns:a16="http://schemas.microsoft.com/office/drawing/2014/main" id="{51A15164-19F8-2A0E-B4E3-0A1EB22C760C}"/>
              </a:ext>
            </a:extLst>
          </p:cNvPr>
          <p:cNvSpPr>
            <a:spLocks noChangeArrowheads="1"/>
          </p:cNvSpPr>
          <p:nvPr/>
        </p:nvSpPr>
        <p:spPr bwMode="auto">
          <a:xfrm>
            <a:off x="0" y="-184666"/>
            <a:ext cx="2648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2051" name="Picture 3">
            <a:extLst>
              <a:ext uri="{FF2B5EF4-FFF2-40B4-BE49-F238E27FC236}">
                <a16:creationId xmlns:a16="http://schemas.microsoft.com/office/drawing/2014/main" id="{523599F0-9784-B5E6-9462-14D7630FF19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 y="1118278"/>
            <a:ext cx="5802285" cy="43418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1546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12"/>
          </p:nvPr>
        </p:nvSpPr>
        <p:spPr/>
        <p:txBody>
          <a:bodyPr/>
          <a:lstStyle/>
          <a:p>
            <a:pPr lvl="0"/>
            <a:fld id="{2A6BFD85-4870-4D28-95E8-EB6D313F6BEA}" type="slidenum">
              <a:rPr/>
              <a:t>9</a:t>
            </a:fld>
            <a:endParaRPr lang="en-US"/>
          </a:p>
        </p:txBody>
      </p:sp>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1" y="73024"/>
            <a:ext cx="10080625" cy="1065111"/>
          </a:xfrm>
        </p:spPr>
        <p:txBody>
          <a:bodyPr vert="horz"/>
          <a:lstStyle/>
          <a:p>
            <a:pPr lvl="0" algn="ctr" rtl="0"/>
            <a:r>
              <a:rPr lang="en-US" sz="4000" b="1" dirty="0">
                <a:solidFill>
                  <a:schemeClr val="tx1"/>
                </a:solidFill>
                <a:latin typeface="Times New Roman" panose="02020603050405020304" pitchFamily="18" charset="0"/>
                <a:cs typeface="Times New Roman" panose="02020603050405020304" pitchFamily="18" charset="0"/>
              </a:rPr>
              <a:t>Getting Around</a:t>
            </a:r>
          </a:p>
        </p:txBody>
      </p:sp>
      <p:sp>
        <p:nvSpPr>
          <p:cNvPr id="7" name="TextBox 6">
            <a:extLst>
              <a:ext uri="{FF2B5EF4-FFF2-40B4-BE49-F238E27FC236}">
                <a16:creationId xmlns:a16="http://schemas.microsoft.com/office/drawing/2014/main" id="{C4DF1412-F4B5-A81B-8180-0EA5734238C1}"/>
              </a:ext>
            </a:extLst>
          </p:cNvPr>
          <p:cNvSpPr txBox="1"/>
          <p:nvPr/>
        </p:nvSpPr>
        <p:spPr>
          <a:xfrm>
            <a:off x="3463048" y="1019040"/>
            <a:ext cx="6481180" cy="2677656"/>
          </a:xfrm>
          <a:prstGeom prst="rect">
            <a:avLst/>
          </a:prstGeom>
          <a:noFill/>
        </p:spPr>
        <p:txBody>
          <a:bodyPr wrap="square">
            <a:spAutoFit/>
          </a:bodyPr>
          <a:lstStyle/>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Getting around Taipei by bus is convenient and efficient.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Taipei Joint Bus System offers a comprehensive network that includes general routes, trunk routes, and special services like mountain and recreational buses. </a:t>
            </a:r>
          </a:p>
          <a:p>
            <a:endParaRPr lang="en-US" sz="2400" dirty="0"/>
          </a:p>
        </p:txBody>
      </p:sp>
      <p:pic>
        <p:nvPicPr>
          <p:cNvPr id="3074" name="Picture 2">
            <a:extLst>
              <a:ext uri="{FF2B5EF4-FFF2-40B4-BE49-F238E27FC236}">
                <a16:creationId xmlns:a16="http://schemas.microsoft.com/office/drawing/2014/main" id="{3D8374F2-783C-2F1D-5A1E-708455FDBAC7}"/>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12133"/>
          <a:stretch>
            <a:fillRect/>
          </a:stretch>
        </p:blipFill>
        <p:spPr bwMode="auto">
          <a:xfrm>
            <a:off x="243600" y="1019040"/>
            <a:ext cx="3092987" cy="234673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2D9B56A-9890-C124-68D2-409D60D0A542}"/>
              </a:ext>
            </a:extLst>
          </p:cNvPr>
          <p:cNvSpPr txBox="1"/>
          <p:nvPr/>
        </p:nvSpPr>
        <p:spPr>
          <a:xfrm>
            <a:off x="136397" y="3365770"/>
            <a:ext cx="9620446" cy="2585323"/>
          </a:xfrm>
          <a:prstGeom prst="rect">
            <a:avLst/>
          </a:prstGeom>
          <a:noFill/>
        </p:spPr>
        <p:txBody>
          <a:bodyPr wrap="square">
            <a:spAutoFit/>
          </a:bodyPr>
          <a:lstStyle/>
          <a:p>
            <a:r>
              <a:rPr lang="en-US" sz="2400" b="0" i="0" dirty="0">
                <a:solidFill>
                  <a:srgbClr val="4B4B4B"/>
                </a:solidFill>
                <a:effectLst/>
                <a:latin typeface="Times New Roman" panose="02020603050405020304" pitchFamily="18" charset="0"/>
                <a:cs typeface="Times New Roman" panose="02020603050405020304" pitchFamily="18" charset="0"/>
              </a:rPr>
              <a:t>Fares: One-segment ticket, regular NT$15; Two-segment ticket, regular NT$30; Three-segment, NT$45. Most passengers will only need a One-segment ticket. The bus driver will notify you if you need to pay more for a Two or Three-segment ticket.</a:t>
            </a:r>
          </a:p>
          <a:p>
            <a:pPr fontAlgn="t"/>
            <a:r>
              <a:rPr lang="en-US" sz="2400" dirty="0">
                <a:latin typeface="Times New Roman" panose="02020603050405020304" pitchFamily="18" charset="0"/>
                <a:cs typeface="Times New Roman" panose="02020603050405020304" pitchFamily="18" charset="0"/>
              </a:rPr>
              <a:t>Tips for Travelers: Language: While many signs are in English, having a translation app can be helpful.</a:t>
            </a:r>
          </a:p>
          <a:p>
            <a:endParaRPr lang="en-US" dirty="0"/>
          </a:p>
        </p:txBody>
      </p:sp>
    </p:spTree>
    <p:extLst>
      <p:ext uri="{BB962C8B-B14F-4D97-AF65-F5344CB8AC3E}">
        <p14:creationId xmlns:p14="http://schemas.microsoft.com/office/powerpoint/2010/main" val="2894543956"/>
      </p:ext>
    </p:extLst>
  </p:cSld>
  <p:clrMapOvr>
    <a:masterClrMapping/>
  </p:clrMapOvr>
</p:sld>
</file>

<file path=ppt/theme/theme1.xml><?xml version="1.0" encoding="utf-8"?>
<a:theme xmlns:a="http://schemas.openxmlformats.org/drawingml/2006/main" name="Defaul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743</TotalTime>
  <Words>1137</Words>
  <Application>Microsoft Office PowerPoint</Application>
  <PresentationFormat>Custom</PresentationFormat>
  <Paragraphs>118</Paragraphs>
  <Slides>17</Slides>
  <Notes>15</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17</vt:i4>
      </vt:variant>
    </vt:vector>
  </HeadingPairs>
  <TitlesOfParts>
    <vt:vector size="26" baseType="lpstr">
      <vt:lpstr>Arial</vt:lpstr>
      <vt:lpstr>Calibri</vt:lpstr>
      <vt:lpstr>Calibri Light</vt:lpstr>
      <vt:lpstr>Liberation Sans</vt:lpstr>
      <vt:lpstr>Tahoma</vt:lpstr>
      <vt:lpstr>Times New Roman</vt:lpstr>
      <vt:lpstr>Wingdings</vt:lpstr>
      <vt:lpstr>Default</vt:lpstr>
      <vt:lpstr>Office Theme</vt:lpstr>
      <vt:lpstr>Taipei, Taiwan Presented by Marc Silver </vt:lpstr>
      <vt:lpstr>What I Will Cover</vt:lpstr>
      <vt:lpstr>My Port Philosophy</vt:lpstr>
      <vt:lpstr>PowerPoint Presentation</vt:lpstr>
      <vt:lpstr>PowerPoint Presentation</vt:lpstr>
      <vt:lpstr>About Taipei </vt:lpstr>
      <vt:lpstr>Taipei ’s History</vt:lpstr>
      <vt:lpstr>Taipei Map</vt:lpstr>
      <vt:lpstr>Getting Around</vt:lpstr>
      <vt:lpstr>Taipei 101</vt:lpstr>
      <vt:lpstr>National Palace Museum</vt:lpstr>
      <vt:lpstr>Longshan Temple</vt:lpstr>
      <vt:lpstr>Chiang Kai-shek Memorial Hall</vt:lpstr>
      <vt:lpstr>Keelung Miaokou Night Market</vt:lpstr>
      <vt:lpstr>Food &amp; Drink</vt:lpstr>
      <vt:lpstr>Final Thoughts</vt:lpstr>
      <vt:lpstr>Thanks For Coming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Curve</dc:title>
  <dc:creator>Marc Silver</dc:creator>
  <cp:lastModifiedBy>Marc Silver</cp:lastModifiedBy>
  <cp:revision>122</cp:revision>
  <dcterms:created xsi:type="dcterms:W3CDTF">2023-03-25T21:24:27Z</dcterms:created>
  <dcterms:modified xsi:type="dcterms:W3CDTF">2025-12-26T03:18:21Z</dcterms:modified>
</cp:coreProperties>
</file>