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0"/>
  </p:notesMasterIdLst>
  <p:handoutMasterIdLst>
    <p:handoutMasterId r:id="rId31"/>
  </p:handoutMasterIdLst>
  <p:sldIdLst>
    <p:sldId id="256" r:id="rId2"/>
    <p:sldId id="273" r:id="rId3"/>
    <p:sldId id="299" r:id="rId4"/>
    <p:sldId id="274" r:id="rId5"/>
    <p:sldId id="291" r:id="rId6"/>
    <p:sldId id="263" r:id="rId7"/>
    <p:sldId id="259" r:id="rId8"/>
    <p:sldId id="315" r:id="rId9"/>
    <p:sldId id="301" r:id="rId10"/>
    <p:sldId id="300" r:id="rId11"/>
    <p:sldId id="261" r:id="rId12"/>
    <p:sldId id="293" r:id="rId13"/>
    <p:sldId id="303" r:id="rId14"/>
    <p:sldId id="275" r:id="rId15"/>
    <p:sldId id="305" r:id="rId16"/>
    <p:sldId id="304" r:id="rId17"/>
    <p:sldId id="314" r:id="rId18"/>
    <p:sldId id="313" r:id="rId19"/>
    <p:sldId id="306" r:id="rId20"/>
    <p:sldId id="307" r:id="rId21"/>
    <p:sldId id="308" r:id="rId22"/>
    <p:sldId id="312" r:id="rId23"/>
    <p:sldId id="309" r:id="rId24"/>
    <p:sldId id="311" r:id="rId25"/>
    <p:sldId id="316" r:id="rId26"/>
    <p:sldId id="302" r:id="rId27"/>
    <p:sldId id="271" r:id="rId28"/>
    <p:sldId id="272" r:id="rId29"/>
  </p:sldIdLst>
  <p:sldSz cx="10080625" cy="5670550"/>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 Silver" initials="MS" lastIdx="3" clrIdx="0">
    <p:extLst>
      <p:ext uri="{19B8F6BF-5375-455C-9EA6-DF929625EA0E}">
        <p15:presenceInfo xmlns:p15="http://schemas.microsoft.com/office/powerpoint/2012/main" userId="a1dcbf12c91cc60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101" d="100"/>
          <a:sy n="101" d="100"/>
        </p:scale>
        <p:origin x="76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3-04-13T20:39:23.744"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39F00D-CF87-51FD-89F0-D4C3F5AA42CD}"/>
              </a:ext>
            </a:extLst>
          </p:cNvPr>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3" name="Date Placeholder 2">
            <a:extLst>
              <a:ext uri="{FF2B5EF4-FFF2-40B4-BE49-F238E27FC236}">
                <a16:creationId xmlns:a16="http://schemas.microsoft.com/office/drawing/2014/main" id="{705B1411-F792-FD30-956C-518C2549BBDF}"/>
              </a:ext>
            </a:extLst>
          </p:cNvPr>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noAutofit/>
          </a:bodyPr>
          <a:lstStyle/>
          <a:p>
            <a:pPr marL="0" marR="0" lvl="0" indent="0" algn="r"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4" name="Footer Placeholder 3">
            <a:extLst>
              <a:ext uri="{FF2B5EF4-FFF2-40B4-BE49-F238E27FC236}">
                <a16:creationId xmlns:a16="http://schemas.microsoft.com/office/drawing/2014/main" id="{FF5B5D6B-2816-1963-C26B-C0C3F41599A3}"/>
              </a:ext>
            </a:extLst>
          </p:cNvPr>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noAutofit/>
          </a:bodyPr>
          <a:lstStyle/>
          <a:p>
            <a:pPr marL="0" marR="0" lvl="0" indent="0" rtl="0" hangingPunct="0">
              <a:lnSpc>
                <a:spcPct val="100000"/>
              </a:lnSpc>
              <a:spcBef>
                <a:spcPts val="0"/>
              </a:spcBef>
              <a:spcAft>
                <a:spcPts val="0"/>
              </a:spcAft>
              <a:buNone/>
              <a:tabLst/>
              <a:defRPr sz="1400"/>
            </a:pPr>
            <a:endParaRPr lang="en-US" sz="1400" b="0" i="0" u="none" strike="noStrike" kern="1200">
              <a:ln>
                <a:noFill/>
              </a:ln>
              <a:latin typeface="Liberation Sans" pitchFamily="18"/>
              <a:ea typeface="Lucida Sans Unicode" pitchFamily="2"/>
              <a:cs typeface="Tahoma" pitchFamily="2"/>
            </a:endParaRPr>
          </a:p>
        </p:txBody>
      </p:sp>
      <p:sp>
        <p:nvSpPr>
          <p:cNvPr id="5" name="Slide Number Placeholder 4">
            <a:extLst>
              <a:ext uri="{FF2B5EF4-FFF2-40B4-BE49-F238E27FC236}">
                <a16:creationId xmlns:a16="http://schemas.microsoft.com/office/drawing/2014/main" id="{1172E6CA-D268-9FD9-C42F-0B682DD163BB}"/>
              </a:ext>
            </a:extLst>
          </p:cNvPr>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noAutofit/>
          </a:bodyPr>
          <a:lstStyle/>
          <a:p>
            <a:pPr marL="0" marR="0" lvl="0" indent="0" algn="r" rtl="0" hangingPunct="0">
              <a:lnSpc>
                <a:spcPct val="100000"/>
              </a:lnSpc>
              <a:spcBef>
                <a:spcPts val="0"/>
              </a:spcBef>
              <a:spcAft>
                <a:spcPts val="0"/>
              </a:spcAft>
              <a:buNone/>
              <a:tabLst/>
              <a:defRPr sz="1400"/>
            </a:pPr>
            <a:fld id="{86BC7ADA-DFBE-401E-AF00-9989DC368517}" type="slidenum">
              <a:t>‹#›</a:t>
            </a:fld>
            <a:endParaRPr lang="en-US" sz="1400" b="0" i="0" u="none" strike="noStrike" kern="1200">
              <a:ln>
                <a:noFill/>
              </a:ln>
              <a:latin typeface="Liberation Sans" pitchFamily="18"/>
              <a:ea typeface="Lucida Sans Unicode" pitchFamily="2"/>
              <a:cs typeface="Tahoma" pitchFamily="2"/>
            </a:endParaRPr>
          </a:p>
        </p:txBody>
      </p:sp>
    </p:spTree>
    <p:extLst>
      <p:ext uri="{BB962C8B-B14F-4D97-AF65-F5344CB8AC3E}">
        <p14:creationId xmlns:p14="http://schemas.microsoft.com/office/powerpoint/2010/main" val="3580623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F91F3A-037E-367F-0468-1D1071714C70}"/>
              </a:ext>
            </a:extLst>
          </p:cNvPr>
          <p:cNvSpPr>
            <a:spLocks noGrp="1" noRot="1" noChangeAspect="1"/>
          </p:cNvSpPr>
          <p:nvPr>
            <p:ph type="sldImg" idx="2"/>
          </p:nvPr>
        </p:nvSpPr>
        <p:spPr>
          <a:xfrm>
            <a:off x="1107000" y="812520"/>
            <a:ext cx="5345280" cy="4008959"/>
          </a:xfrm>
          <a:prstGeom prst="rect">
            <a:avLst/>
          </a:prstGeom>
          <a:noFill/>
          <a:ln>
            <a:noFill/>
            <a:prstDash val="solid"/>
          </a:ln>
        </p:spPr>
      </p:sp>
      <p:sp>
        <p:nvSpPr>
          <p:cNvPr id="3" name="Notes Placeholder 2">
            <a:extLst>
              <a:ext uri="{FF2B5EF4-FFF2-40B4-BE49-F238E27FC236}">
                <a16:creationId xmlns:a16="http://schemas.microsoft.com/office/drawing/2014/main" id="{37B82B16-C134-FB48-947D-C5D836A793D0}"/>
              </a:ext>
            </a:extLst>
          </p:cNvPr>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US"/>
          </a:p>
        </p:txBody>
      </p:sp>
      <p:sp>
        <p:nvSpPr>
          <p:cNvPr id="4" name="Header Placeholder 3">
            <a:extLst>
              <a:ext uri="{FF2B5EF4-FFF2-40B4-BE49-F238E27FC236}">
                <a16:creationId xmlns:a16="http://schemas.microsoft.com/office/drawing/2014/main" id="{7D7C70EE-E5A9-DBCC-D10A-DC29EB746A26}"/>
              </a:ext>
            </a:extLst>
          </p:cNvPr>
          <p:cNvSpPr txBox="1">
            <a:spLocks noGrp="1"/>
          </p:cNvSpPr>
          <p:nvPr>
            <p:ph type="hdr" sz="quarter"/>
          </p:nvPr>
        </p:nvSpPr>
        <p:spPr>
          <a:xfrm>
            <a:off x="0" y="0"/>
            <a:ext cx="3280680" cy="534240"/>
          </a:xfrm>
          <a:prstGeom prst="rect">
            <a:avLst/>
          </a:prstGeom>
          <a:noFill/>
          <a:ln>
            <a:noFill/>
          </a:ln>
        </p:spPr>
        <p:txBody>
          <a:bodyPr vert="horz" lIns="0" tIns="0" rIns="0" bIns="0"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5" name="Date Placeholder 4">
            <a:extLst>
              <a:ext uri="{FF2B5EF4-FFF2-40B4-BE49-F238E27FC236}">
                <a16:creationId xmlns:a16="http://schemas.microsoft.com/office/drawing/2014/main" id="{AAC81210-3F5D-0090-5E79-F55A7AB54FC3}"/>
              </a:ext>
            </a:extLst>
          </p:cNvPr>
          <p:cNvSpPr txBox="1">
            <a:spLocks noGrp="1"/>
          </p:cNvSpPr>
          <p:nvPr>
            <p:ph type="dt" idx="1"/>
          </p:nvPr>
        </p:nvSpPr>
        <p:spPr>
          <a:xfrm>
            <a:off x="4278960" y="0"/>
            <a:ext cx="3280680" cy="534240"/>
          </a:xfrm>
          <a:prstGeom prst="rect">
            <a:avLst/>
          </a:prstGeom>
          <a:noFill/>
          <a:ln>
            <a:noFill/>
          </a:ln>
        </p:spPr>
        <p:txBody>
          <a:bodyPr vert="horz" lIns="0" tIns="0" rIns="0" bIns="0"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6" name="Footer Placeholder 5">
            <a:extLst>
              <a:ext uri="{FF2B5EF4-FFF2-40B4-BE49-F238E27FC236}">
                <a16:creationId xmlns:a16="http://schemas.microsoft.com/office/drawing/2014/main" id="{D63BD0BC-9848-31EC-9D9C-1486B69FBE76}"/>
              </a:ext>
            </a:extLst>
          </p:cNvPr>
          <p:cNvSpPr txBox="1">
            <a:spLocks noGrp="1"/>
          </p:cNvSpPr>
          <p:nvPr>
            <p:ph type="ftr" sz="quarter" idx="4"/>
          </p:nvPr>
        </p:nvSpPr>
        <p:spPr>
          <a:xfrm>
            <a:off x="0" y="10157400"/>
            <a:ext cx="3280680" cy="534240"/>
          </a:xfrm>
          <a:prstGeom prst="rect">
            <a:avLst/>
          </a:prstGeom>
          <a:noFill/>
          <a:ln>
            <a:noFill/>
          </a:ln>
        </p:spPr>
        <p:txBody>
          <a:bodyPr vert="horz" lIns="0" tIns="0" rIns="0" bIns="0" anchor="b" anchorCtr="0">
            <a:noAutofit/>
          </a:bodyPr>
          <a:lstStyle>
            <a:lvl1pPr lvl="0" rtl="0" hangingPunct="0">
              <a:buNone/>
              <a:tabLst/>
              <a:defRPr lang="en-US" sz="1400" kern="1200">
                <a:solidFill>
                  <a:srgbClr val="FFFFFF"/>
                </a:solidFill>
                <a:latin typeface="Times New Roman" pitchFamily="18"/>
                <a:ea typeface="Lucida Sans Unicode" pitchFamily="2"/>
                <a:cs typeface="Tahoma" pitchFamily="2"/>
              </a:defRPr>
            </a:lvl1pPr>
          </a:lstStyle>
          <a:p>
            <a:pPr lvl="0"/>
            <a:endParaRPr lang="en-US"/>
          </a:p>
        </p:txBody>
      </p:sp>
      <p:sp>
        <p:nvSpPr>
          <p:cNvPr id="7" name="Slide Number Placeholder 6">
            <a:extLst>
              <a:ext uri="{FF2B5EF4-FFF2-40B4-BE49-F238E27FC236}">
                <a16:creationId xmlns:a16="http://schemas.microsoft.com/office/drawing/2014/main" id="{44877F5B-528B-6723-B00E-CBACF0B5A563}"/>
              </a:ext>
            </a:extLst>
          </p:cNvPr>
          <p:cNvSpPr txBox="1">
            <a:spLocks noGrp="1"/>
          </p:cNvSpPr>
          <p:nvPr>
            <p:ph type="sldNum" sz="quarter" idx="5"/>
          </p:nvPr>
        </p:nvSpPr>
        <p:spPr>
          <a:xfrm>
            <a:off x="4278960" y="10157400"/>
            <a:ext cx="3280680" cy="534240"/>
          </a:xfrm>
          <a:prstGeom prst="rect">
            <a:avLst/>
          </a:prstGeom>
          <a:noFill/>
          <a:ln>
            <a:noFill/>
          </a:ln>
        </p:spPr>
        <p:txBody>
          <a:bodyPr vert="horz" lIns="0" tIns="0" rIns="0" bIns="0" anchor="b" anchorCtr="0">
            <a:noAutofit/>
          </a:bodyPr>
          <a:lstStyle>
            <a:lvl1pPr lvl="0" algn="r" rtl="0" hangingPunct="0">
              <a:buNone/>
              <a:tabLst/>
              <a:defRPr lang="en-US" sz="1400" kern="1200">
                <a:solidFill>
                  <a:srgbClr val="FFFFFF"/>
                </a:solidFill>
                <a:latin typeface="Times New Roman" pitchFamily="18"/>
                <a:ea typeface="Lucida Sans Unicode" pitchFamily="2"/>
                <a:cs typeface="Tahoma" pitchFamily="2"/>
              </a:defRPr>
            </a:lvl1pPr>
          </a:lstStyle>
          <a:p>
            <a:pPr lvl="0"/>
            <a:fld id="{B83E4DD9-FA1F-4BD7-8BA7-30856CE537F1}" type="slidenum">
              <a:t>‹#›</a:t>
            </a:fld>
            <a:endParaRPr lang="en-US"/>
          </a:p>
        </p:txBody>
      </p:sp>
    </p:spTree>
    <p:extLst>
      <p:ext uri="{BB962C8B-B14F-4D97-AF65-F5344CB8AC3E}">
        <p14:creationId xmlns:p14="http://schemas.microsoft.com/office/powerpoint/2010/main" val="3448070374"/>
      </p:ext>
    </p:extLst>
  </p:cSld>
  <p:clrMap bg1="lt1" tx1="dk1" bg2="lt2" tx2="dk2" accent1="accent1" accent2="accent2" accent3="accent3" accent4="accent4" accent5="accent5" accent6="accent6" hlink="hlink" folHlink="folHlink"/>
  <p:notesStyle>
    <a:lvl1pPr marL="216000" marR="0" indent="-216000" hangingPunct="0">
      <a:tabLst/>
      <a:defRPr lang="en-US" sz="2000" b="0" i="0" u="none" strike="noStrike" kern="1200">
        <a:ln>
          <a:noFill/>
        </a:ln>
        <a:latin typeface="Liberation Sans" pitchFamily="18"/>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F0AFE2D0-4F1F-43AC-F49F-1F34F857EEFB}"/>
              </a:ext>
            </a:extLst>
          </p:cNvPr>
          <p:cNvSpPr txBox="1">
            <a:spLocks noGrp="1"/>
          </p:cNvSpPr>
          <p:nvPr>
            <p:ph type="sldNum" sz="quarter" idx="5"/>
          </p:nvPr>
        </p:nvSpPr>
        <p:spPr>
          <a:ln/>
        </p:spPr>
        <p:txBody>
          <a:bodyPr vert="horz" lIns="0" tIns="0" rIns="0" bIns="0" anchor="b" anchorCtr="0">
            <a:noAutofit/>
          </a:bodyPr>
          <a:lstStyle/>
          <a:p>
            <a:pPr lvl="0"/>
            <a:fld id="{255E56CB-613E-4766-91F2-D219536D8DEE}" type="slidenum">
              <a:t>1</a:t>
            </a:fld>
            <a:endParaRPr lang="en-US"/>
          </a:p>
        </p:txBody>
      </p:sp>
      <p:sp>
        <p:nvSpPr>
          <p:cNvPr id="2" name="Slide Image Placeholder 1">
            <a:extLst>
              <a:ext uri="{FF2B5EF4-FFF2-40B4-BE49-F238E27FC236}">
                <a16:creationId xmlns:a16="http://schemas.microsoft.com/office/drawing/2014/main" id="{BC0FBBEB-5C7B-F065-30A0-8547D448586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3BC031A-6915-1134-B85A-3687C770D75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4E358-6828-852D-48B7-86F58DCD4A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709E0D-9F01-1B6C-D259-1035DAA59302}"/>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C7BA1AD4-E48D-0F52-D009-77A36EFE75F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304C8952-63C8-385C-D346-19DF2604C673}"/>
              </a:ext>
            </a:extLst>
          </p:cNvPr>
          <p:cNvSpPr>
            <a:spLocks noGrp="1"/>
          </p:cNvSpPr>
          <p:nvPr>
            <p:ph type="sldNum" sz="quarter" idx="5"/>
          </p:nvPr>
        </p:nvSpPr>
        <p:spPr/>
        <p:txBody>
          <a:bodyPr/>
          <a:lstStyle/>
          <a:p>
            <a:pPr lvl="0"/>
            <a:fld id="{B83E4DD9-FA1F-4BD7-8BA7-30856CE537F1}" type="slidenum">
              <a:rPr lang="en-US" smtClean="0"/>
              <a:t>15</a:t>
            </a:fld>
            <a:endParaRPr lang="en-US"/>
          </a:p>
        </p:txBody>
      </p:sp>
    </p:spTree>
    <p:extLst>
      <p:ext uri="{BB962C8B-B14F-4D97-AF65-F5344CB8AC3E}">
        <p14:creationId xmlns:p14="http://schemas.microsoft.com/office/powerpoint/2010/main" val="5762199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55523-390F-4D74-7A3A-9B60CF9C8C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38FA4B-ABD1-D64B-AF5E-9D7798C8680F}"/>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45200849-EA26-3695-3C22-72105FDA723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57F89B0-053B-7340-F9EF-AAD131AF510C}"/>
              </a:ext>
            </a:extLst>
          </p:cNvPr>
          <p:cNvSpPr>
            <a:spLocks noGrp="1"/>
          </p:cNvSpPr>
          <p:nvPr>
            <p:ph type="sldNum" sz="quarter" idx="5"/>
          </p:nvPr>
        </p:nvSpPr>
        <p:spPr/>
        <p:txBody>
          <a:bodyPr/>
          <a:lstStyle/>
          <a:p>
            <a:pPr lvl="0"/>
            <a:fld id="{B83E4DD9-FA1F-4BD7-8BA7-30856CE537F1}" type="slidenum">
              <a:rPr lang="en-US" smtClean="0"/>
              <a:t>16</a:t>
            </a:fld>
            <a:endParaRPr lang="en-US"/>
          </a:p>
        </p:txBody>
      </p:sp>
    </p:spTree>
    <p:extLst>
      <p:ext uri="{BB962C8B-B14F-4D97-AF65-F5344CB8AC3E}">
        <p14:creationId xmlns:p14="http://schemas.microsoft.com/office/powerpoint/2010/main" val="4147018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0A260A-C914-FDAC-9579-0DE000FB7A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F3F0B7-F60A-1D63-1239-A97398589FA7}"/>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B49FC485-0C8D-CB13-A494-30900429622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B382011-EB0E-0F23-285A-BCE7D5A328C9}"/>
              </a:ext>
            </a:extLst>
          </p:cNvPr>
          <p:cNvSpPr>
            <a:spLocks noGrp="1"/>
          </p:cNvSpPr>
          <p:nvPr>
            <p:ph type="sldNum" sz="quarter" idx="5"/>
          </p:nvPr>
        </p:nvSpPr>
        <p:spPr/>
        <p:txBody>
          <a:bodyPr/>
          <a:lstStyle/>
          <a:p>
            <a:pPr lvl="0"/>
            <a:fld id="{B83E4DD9-FA1F-4BD7-8BA7-30856CE537F1}" type="slidenum">
              <a:rPr lang="en-US" smtClean="0"/>
              <a:t>17</a:t>
            </a:fld>
            <a:endParaRPr lang="en-US"/>
          </a:p>
        </p:txBody>
      </p:sp>
    </p:spTree>
    <p:extLst>
      <p:ext uri="{BB962C8B-B14F-4D97-AF65-F5344CB8AC3E}">
        <p14:creationId xmlns:p14="http://schemas.microsoft.com/office/powerpoint/2010/main" val="170987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B50DB1-D9AC-286F-0487-7C3F95F98D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9551CC-7CEC-A322-6987-F15EA87A0DD9}"/>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193ACC6D-A6D4-543D-E385-F1B329C180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4F740E9-51A4-2F09-9B91-DEA10440BF2B}"/>
              </a:ext>
            </a:extLst>
          </p:cNvPr>
          <p:cNvSpPr>
            <a:spLocks noGrp="1"/>
          </p:cNvSpPr>
          <p:nvPr>
            <p:ph type="sldNum" sz="quarter" idx="5"/>
          </p:nvPr>
        </p:nvSpPr>
        <p:spPr/>
        <p:txBody>
          <a:bodyPr/>
          <a:lstStyle/>
          <a:p>
            <a:pPr lvl="0"/>
            <a:fld id="{B83E4DD9-FA1F-4BD7-8BA7-30856CE537F1}" type="slidenum">
              <a:rPr lang="en-US" smtClean="0"/>
              <a:t>18</a:t>
            </a:fld>
            <a:endParaRPr lang="en-US"/>
          </a:p>
        </p:txBody>
      </p:sp>
    </p:spTree>
    <p:extLst>
      <p:ext uri="{BB962C8B-B14F-4D97-AF65-F5344CB8AC3E}">
        <p14:creationId xmlns:p14="http://schemas.microsoft.com/office/powerpoint/2010/main" val="2694619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58ED83-E8C7-49BF-8CFF-F28839227A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F6BE5B2-69BE-D183-2E79-1A9A1089A790}"/>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8F9D7848-CBED-765D-BADE-FA6F6F23ADA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9AB0DDE-9F13-5099-F7E6-484B40D22697}"/>
              </a:ext>
            </a:extLst>
          </p:cNvPr>
          <p:cNvSpPr>
            <a:spLocks noGrp="1"/>
          </p:cNvSpPr>
          <p:nvPr>
            <p:ph type="sldNum" sz="quarter" idx="5"/>
          </p:nvPr>
        </p:nvSpPr>
        <p:spPr/>
        <p:txBody>
          <a:bodyPr/>
          <a:lstStyle/>
          <a:p>
            <a:pPr lvl="0"/>
            <a:fld id="{B83E4DD9-FA1F-4BD7-8BA7-30856CE537F1}" type="slidenum">
              <a:rPr lang="en-US" smtClean="0"/>
              <a:t>19</a:t>
            </a:fld>
            <a:endParaRPr lang="en-US"/>
          </a:p>
        </p:txBody>
      </p:sp>
    </p:spTree>
    <p:extLst>
      <p:ext uri="{BB962C8B-B14F-4D97-AF65-F5344CB8AC3E}">
        <p14:creationId xmlns:p14="http://schemas.microsoft.com/office/powerpoint/2010/main" val="42731611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832193-501F-6D82-1079-28EA00413BF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7E2CD4-ECED-CCF5-4A4B-D60B5C4866F9}"/>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410E4783-1C64-73FF-08BD-872290463CB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8CDCB42-5B74-E3BA-622F-F580F4EAE41F}"/>
              </a:ext>
            </a:extLst>
          </p:cNvPr>
          <p:cNvSpPr>
            <a:spLocks noGrp="1"/>
          </p:cNvSpPr>
          <p:nvPr>
            <p:ph type="sldNum" sz="quarter" idx="5"/>
          </p:nvPr>
        </p:nvSpPr>
        <p:spPr/>
        <p:txBody>
          <a:bodyPr/>
          <a:lstStyle/>
          <a:p>
            <a:pPr lvl="0"/>
            <a:fld id="{B83E4DD9-FA1F-4BD7-8BA7-30856CE537F1}" type="slidenum">
              <a:rPr lang="en-US" smtClean="0"/>
              <a:t>20</a:t>
            </a:fld>
            <a:endParaRPr lang="en-US"/>
          </a:p>
        </p:txBody>
      </p:sp>
    </p:spTree>
    <p:extLst>
      <p:ext uri="{BB962C8B-B14F-4D97-AF65-F5344CB8AC3E}">
        <p14:creationId xmlns:p14="http://schemas.microsoft.com/office/powerpoint/2010/main" val="25579592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030C37-5AA6-0B39-2028-62AFBD5B006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2A7B7E-D222-A29D-EC8B-2969E2CB895D}"/>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66D28398-A67A-557D-3767-7F5BD98F98B2}"/>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1DE751E-F841-A307-DAC5-67821A472C04}"/>
              </a:ext>
            </a:extLst>
          </p:cNvPr>
          <p:cNvSpPr>
            <a:spLocks noGrp="1"/>
          </p:cNvSpPr>
          <p:nvPr>
            <p:ph type="sldNum" sz="quarter" idx="5"/>
          </p:nvPr>
        </p:nvSpPr>
        <p:spPr/>
        <p:txBody>
          <a:bodyPr/>
          <a:lstStyle/>
          <a:p>
            <a:pPr lvl="0"/>
            <a:fld id="{B83E4DD9-FA1F-4BD7-8BA7-30856CE537F1}" type="slidenum">
              <a:rPr lang="en-US" smtClean="0"/>
              <a:t>21</a:t>
            </a:fld>
            <a:endParaRPr lang="en-US"/>
          </a:p>
        </p:txBody>
      </p:sp>
    </p:spTree>
    <p:extLst>
      <p:ext uri="{BB962C8B-B14F-4D97-AF65-F5344CB8AC3E}">
        <p14:creationId xmlns:p14="http://schemas.microsoft.com/office/powerpoint/2010/main" val="35310791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E6430C-E299-601D-B599-5438C38413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3C0B22-5BCA-4E38-FC2F-56A6A5A7484F}"/>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4990E35A-52B3-48FB-500C-61F169C903F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629BE4-2AF5-FD0C-93FC-7A90D86F2D81}"/>
              </a:ext>
            </a:extLst>
          </p:cNvPr>
          <p:cNvSpPr>
            <a:spLocks noGrp="1"/>
          </p:cNvSpPr>
          <p:nvPr>
            <p:ph type="sldNum" sz="quarter" idx="5"/>
          </p:nvPr>
        </p:nvSpPr>
        <p:spPr/>
        <p:txBody>
          <a:bodyPr/>
          <a:lstStyle/>
          <a:p>
            <a:pPr lvl="0"/>
            <a:fld id="{B83E4DD9-FA1F-4BD7-8BA7-30856CE537F1}" type="slidenum">
              <a:rPr lang="en-US" smtClean="0"/>
              <a:t>22</a:t>
            </a:fld>
            <a:endParaRPr lang="en-US"/>
          </a:p>
        </p:txBody>
      </p:sp>
    </p:spTree>
    <p:extLst>
      <p:ext uri="{BB962C8B-B14F-4D97-AF65-F5344CB8AC3E}">
        <p14:creationId xmlns:p14="http://schemas.microsoft.com/office/powerpoint/2010/main" val="25966774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806DCA-0C8A-ADC9-5551-ADD98AA821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3FF3E1-D234-2AD7-97D4-B9EC2FAF2C8D}"/>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6EAD4CF2-C7DC-22EE-8D4D-8D5F0FC8A4F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1BE1C1E-4BCC-6E1F-6DB6-46C068BAB681}"/>
              </a:ext>
            </a:extLst>
          </p:cNvPr>
          <p:cNvSpPr>
            <a:spLocks noGrp="1"/>
          </p:cNvSpPr>
          <p:nvPr>
            <p:ph type="sldNum" sz="quarter" idx="5"/>
          </p:nvPr>
        </p:nvSpPr>
        <p:spPr/>
        <p:txBody>
          <a:bodyPr/>
          <a:lstStyle/>
          <a:p>
            <a:pPr lvl="0"/>
            <a:fld id="{B83E4DD9-FA1F-4BD7-8BA7-30856CE537F1}" type="slidenum">
              <a:rPr lang="en-US" smtClean="0"/>
              <a:t>23</a:t>
            </a:fld>
            <a:endParaRPr lang="en-US"/>
          </a:p>
        </p:txBody>
      </p:sp>
    </p:spTree>
    <p:extLst>
      <p:ext uri="{BB962C8B-B14F-4D97-AF65-F5344CB8AC3E}">
        <p14:creationId xmlns:p14="http://schemas.microsoft.com/office/powerpoint/2010/main" val="21745113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089E7E-B99D-E738-4AF7-4C6DA7AF0B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48EB80B-C3D8-9359-A637-896E3806CBC8}"/>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F448C83C-D95C-A249-6E71-1B817E244F2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69CB85A-BC8D-8169-DE07-84D971916438}"/>
              </a:ext>
            </a:extLst>
          </p:cNvPr>
          <p:cNvSpPr>
            <a:spLocks noGrp="1"/>
          </p:cNvSpPr>
          <p:nvPr>
            <p:ph type="sldNum" sz="quarter" idx="5"/>
          </p:nvPr>
        </p:nvSpPr>
        <p:spPr/>
        <p:txBody>
          <a:bodyPr/>
          <a:lstStyle/>
          <a:p>
            <a:pPr lvl="0"/>
            <a:fld id="{B83E4DD9-FA1F-4BD7-8BA7-30856CE537F1}" type="slidenum">
              <a:rPr lang="en-US" smtClean="0"/>
              <a:t>24</a:t>
            </a:fld>
            <a:endParaRPr lang="en-US"/>
          </a:p>
        </p:txBody>
      </p:sp>
    </p:spTree>
    <p:extLst>
      <p:ext uri="{BB962C8B-B14F-4D97-AF65-F5344CB8AC3E}">
        <p14:creationId xmlns:p14="http://schemas.microsoft.com/office/powerpoint/2010/main" val="2645406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61E3658-43E5-8DF0-79CD-C0F7D4C73F0A}"/>
              </a:ext>
            </a:extLst>
          </p:cNvPr>
          <p:cNvSpPr txBox="1">
            <a:spLocks noGrp="1"/>
          </p:cNvSpPr>
          <p:nvPr>
            <p:ph type="sldNum" sz="quarter" idx="5"/>
          </p:nvPr>
        </p:nvSpPr>
        <p:spPr>
          <a:ln/>
        </p:spPr>
        <p:txBody>
          <a:bodyPr vert="horz" lIns="0" tIns="0" rIns="0" bIns="0" anchor="b" anchorCtr="0">
            <a:noAutofit/>
          </a:bodyPr>
          <a:lstStyle/>
          <a:p>
            <a:pPr lvl="0"/>
            <a:fld id="{4772D691-5A19-4429-B9B1-B62F7F953808}" type="slidenum">
              <a:t>3</a:t>
            </a:fld>
            <a:endParaRPr lang="en-US"/>
          </a:p>
        </p:txBody>
      </p:sp>
      <p:sp>
        <p:nvSpPr>
          <p:cNvPr id="2" name="Slide Image Placeholder 1">
            <a:extLst>
              <a:ext uri="{FF2B5EF4-FFF2-40B4-BE49-F238E27FC236}">
                <a16:creationId xmlns:a16="http://schemas.microsoft.com/office/drawing/2014/main" id="{47C0CEE1-1728-F662-E46B-8A72AA38AE9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2D2DF995-3521-00FA-F09A-99877A5C3701}"/>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35EB9B-4939-86D6-458D-AECF308A41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1988E2-E55E-556E-C3E6-59CB98BE0C83}"/>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A5B018B6-9961-EE22-66EB-F88618236DB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E3239F-CB7E-AB35-3ED6-25059EF37A88}"/>
              </a:ext>
            </a:extLst>
          </p:cNvPr>
          <p:cNvSpPr>
            <a:spLocks noGrp="1"/>
          </p:cNvSpPr>
          <p:nvPr>
            <p:ph type="sldNum" sz="quarter" idx="5"/>
          </p:nvPr>
        </p:nvSpPr>
        <p:spPr/>
        <p:txBody>
          <a:bodyPr/>
          <a:lstStyle/>
          <a:p>
            <a:pPr lvl="0"/>
            <a:fld id="{B83E4DD9-FA1F-4BD7-8BA7-30856CE537F1}" type="slidenum">
              <a:rPr lang="en-US" smtClean="0"/>
              <a:t>25</a:t>
            </a:fld>
            <a:endParaRPr lang="en-US"/>
          </a:p>
        </p:txBody>
      </p:sp>
    </p:spTree>
    <p:extLst>
      <p:ext uri="{BB962C8B-B14F-4D97-AF65-F5344CB8AC3E}">
        <p14:creationId xmlns:p14="http://schemas.microsoft.com/office/powerpoint/2010/main" val="18625437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DA031D-AA88-6B4F-22B1-DD909B4DC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B2D66A8-A153-E3EE-738D-41328A3E8665}"/>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059CFECF-273B-743B-7D28-3A53ED0CEE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CFCCFA1-C40F-DEC5-E1FB-C8B422ED2D96}"/>
              </a:ext>
            </a:extLst>
          </p:cNvPr>
          <p:cNvSpPr>
            <a:spLocks noGrp="1"/>
          </p:cNvSpPr>
          <p:nvPr>
            <p:ph type="sldNum" sz="quarter" idx="5"/>
          </p:nvPr>
        </p:nvSpPr>
        <p:spPr/>
        <p:txBody>
          <a:bodyPr/>
          <a:lstStyle/>
          <a:p>
            <a:pPr lvl="0"/>
            <a:fld id="{B83E4DD9-FA1F-4BD7-8BA7-30856CE537F1}" type="slidenum">
              <a:rPr lang="en-US" smtClean="0"/>
              <a:t>26</a:t>
            </a:fld>
            <a:endParaRPr lang="en-US"/>
          </a:p>
        </p:txBody>
      </p:sp>
    </p:spTree>
    <p:extLst>
      <p:ext uri="{BB962C8B-B14F-4D97-AF65-F5344CB8AC3E}">
        <p14:creationId xmlns:p14="http://schemas.microsoft.com/office/powerpoint/2010/main" val="2637147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743F5C99-648B-F76A-17AA-341D6C7D1467}"/>
              </a:ext>
            </a:extLst>
          </p:cNvPr>
          <p:cNvSpPr txBox="1">
            <a:spLocks noGrp="1"/>
          </p:cNvSpPr>
          <p:nvPr>
            <p:ph type="sldNum" sz="quarter" idx="5"/>
          </p:nvPr>
        </p:nvSpPr>
        <p:spPr>
          <a:ln/>
        </p:spPr>
        <p:txBody>
          <a:bodyPr vert="horz" lIns="0" tIns="0" rIns="0" bIns="0" anchor="b" anchorCtr="0">
            <a:noAutofit/>
          </a:bodyPr>
          <a:lstStyle/>
          <a:p>
            <a:pPr lvl="0"/>
            <a:fld id="{4BE0B79A-CE09-4C2C-92C6-56A13F72C63C}" type="slidenum">
              <a:t>27</a:t>
            </a:fld>
            <a:endParaRPr lang="en-US"/>
          </a:p>
        </p:txBody>
      </p:sp>
      <p:sp>
        <p:nvSpPr>
          <p:cNvPr id="2" name="Slide Image Placeholder 1">
            <a:extLst>
              <a:ext uri="{FF2B5EF4-FFF2-40B4-BE49-F238E27FC236}">
                <a16:creationId xmlns:a16="http://schemas.microsoft.com/office/drawing/2014/main" id="{92963198-6756-1EE0-8923-F2006D2064A9}"/>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9BF66D7B-7A98-EE76-8FCC-2308D63D028F}"/>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BC63C15-BB2D-AE62-B0C4-92B213FE2CA2}"/>
              </a:ext>
            </a:extLst>
          </p:cNvPr>
          <p:cNvSpPr txBox="1">
            <a:spLocks noGrp="1"/>
          </p:cNvSpPr>
          <p:nvPr>
            <p:ph type="sldNum" sz="quarter" idx="5"/>
          </p:nvPr>
        </p:nvSpPr>
        <p:spPr>
          <a:ln/>
        </p:spPr>
        <p:txBody>
          <a:bodyPr vert="horz" lIns="0" tIns="0" rIns="0" bIns="0" anchor="b" anchorCtr="0">
            <a:noAutofit/>
          </a:bodyPr>
          <a:lstStyle/>
          <a:p>
            <a:pPr lvl="0"/>
            <a:fld id="{7A895C08-5345-4009-837B-DAD019A3512C}" type="slidenum">
              <a:t>28</a:t>
            </a:fld>
            <a:endParaRPr lang="en-US"/>
          </a:p>
        </p:txBody>
      </p:sp>
      <p:sp>
        <p:nvSpPr>
          <p:cNvPr id="2" name="Slide Image Placeholder 1">
            <a:extLst>
              <a:ext uri="{FF2B5EF4-FFF2-40B4-BE49-F238E27FC236}">
                <a16:creationId xmlns:a16="http://schemas.microsoft.com/office/drawing/2014/main" id="{3248092C-EDA5-A6E5-7412-568FD3915C31}"/>
              </a:ext>
            </a:extLst>
          </p:cNvPr>
          <p:cNvSpPr>
            <a:spLocks noGrp="1" noRot="1" noChangeAspect="1"/>
          </p:cNvSpPr>
          <p:nvPr>
            <p:ph type="sldImg"/>
          </p:nvPr>
        </p:nvSpPr>
        <p:spPr>
          <a:xfrm>
            <a:off x="-19484975" y="-13793788"/>
            <a:ext cx="25963563" cy="14606588"/>
          </a:xfrm>
        </p:spPr>
        <p:style>
          <a:lnRef idx="2">
            <a:schemeClr val="accent1">
              <a:shade val="50000"/>
            </a:schemeClr>
          </a:lnRef>
          <a:fillRef idx="1">
            <a:schemeClr val="accent1"/>
          </a:fillRef>
          <a:effectRef idx="0">
            <a:schemeClr val="accent1"/>
          </a:effectRef>
          <a:fontRef idx="minor">
            <a:schemeClr val="lt1"/>
          </a:fontRef>
        </p:style>
      </p:sp>
      <p:sp>
        <p:nvSpPr>
          <p:cNvPr id="3" name="Notes Placeholder 2">
            <a:extLst>
              <a:ext uri="{FF2B5EF4-FFF2-40B4-BE49-F238E27FC236}">
                <a16:creationId xmlns:a16="http://schemas.microsoft.com/office/drawing/2014/main" id="{A0E8EA30-1035-4F95-5CA2-65783B7EDD8C}"/>
              </a:ext>
            </a:extLst>
          </p:cNvPr>
          <p:cNvSpPr txBox="1">
            <a:spLocks noGrp="1"/>
          </p:cNvSpPr>
          <p:nvPr>
            <p:ph type="body" sz="quarter" idx="1"/>
          </p:nvPr>
        </p:nvSpPr>
        <p:spPr>
          <a:xfrm>
            <a:off x="756000" y="5078520"/>
            <a:ext cx="6046560" cy="4809600"/>
          </a:xfrm>
        </p:spPr>
        <p:txBody>
          <a:bodyPr vert="horz" anchor="ctr" anchorCtr="0" compatLnSpc="1"/>
          <a:lstStyle/>
          <a:p>
            <a:pPr marL="0" indent="0" algn="l" rtl="0">
              <a:spcBef>
                <a:spcPts val="451"/>
              </a:spcBef>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Lst>
            </a:pPr>
            <a:endParaRPr lang="en-US" sz="1200">
              <a:solidFill>
                <a:srgbClr val="000000"/>
              </a:solidFill>
              <a:highlight>
                <a:scrgbClr r="0" g="0" b="0">
                  <a:alpha val="0"/>
                </a:scrgbClr>
              </a:highlight>
              <a:latin typeface="Times New Roman" pitchFamily="18"/>
              <a:ea typeface="Microsoft YaHei"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8C5A44E1-E788-B2C5-DF3D-9FA45D7A6CF1}"/>
              </a:ext>
            </a:extLst>
          </p:cNvPr>
          <p:cNvSpPr txBox="1">
            <a:spLocks noGrp="1"/>
          </p:cNvSpPr>
          <p:nvPr>
            <p:ph type="sldNum" sz="quarter" idx="5"/>
          </p:nvPr>
        </p:nvSpPr>
        <p:spPr>
          <a:ln/>
        </p:spPr>
        <p:txBody>
          <a:bodyPr vert="horz" lIns="0" tIns="0" rIns="0" bIns="0" anchor="b" anchorCtr="0">
            <a:noAutofit/>
          </a:bodyPr>
          <a:lstStyle/>
          <a:p>
            <a:pPr lvl="0"/>
            <a:fld id="{FF5410A1-4316-467D-929F-1ED3DEDB3AE8}" type="slidenum">
              <a:t>6</a:t>
            </a:fld>
            <a:endParaRPr lang="en-US"/>
          </a:p>
        </p:txBody>
      </p:sp>
      <p:sp>
        <p:nvSpPr>
          <p:cNvPr id="2" name="Slide Image Placeholder 1">
            <a:extLst>
              <a:ext uri="{FF2B5EF4-FFF2-40B4-BE49-F238E27FC236}">
                <a16:creationId xmlns:a16="http://schemas.microsoft.com/office/drawing/2014/main" id="{85AC831B-0BD5-CEDF-9E60-FEBB0987F037}"/>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F297DE5-85A7-AC29-6679-2E116A1AC19F}"/>
              </a:ext>
            </a:extLst>
          </p:cNvPr>
          <p:cNvSpPr txBox="1">
            <a:spLocks noGrp="1"/>
          </p:cNvSpPr>
          <p:nvPr>
            <p:ph type="body" sz="quarter" idx="1"/>
          </p:nvPr>
        </p:nvSpPr>
        <p:spPr/>
        <p:txBody>
          <a:bodyPr vert="horz"/>
          <a:lstStyle/>
          <a:p>
            <a:pPr rtl="0"/>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074480A7-FCC7-8BC8-F0E0-104D2749B8CA}"/>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7</a:t>
            </a:fld>
            <a:endParaRPr lang="en-US"/>
          </a:p>
        </p:txBody>
      </p:sp>
      <p:sp>
        <p:nvSpPr>
          <p:cNvPr id="2" name="Slide Image Placeholder 1">
            <a:extLst>
              <a:ext uri="{FF2B5EF4-FFF2-40B4-BE49-F238E27FC236}">
                <a16:creationId xmlns:a16="http://schemas.microsoft.com/office/drawing/2014/main" id="{E17CA2E9-C72E-9218-BE0F-283FF71967D3}"/>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A218C04F-AF3A-CB74-06FF-E89DD5747169}"/>
              </a:ext>
            </a:extLst>
          </p:cNvPr>
          <p:cNvSpPr txBox="1">
            <a:spLocks noGrp="1"/>
          </p:cNvSpPr>
          <p:nvPr>
            <p:ph type="body" sz="quarter" idx="1"/>
          </p:nvPr>
        </p:nvSpPr>
        <p:spPr/>
        <p:txBody>
          <a:bodyPr vert="horz">
            <a:spAutoFit/>
          </a:bodyPr>
          <a:lstStyle/>
          <a:p>
            <a:pPr rtl="0"/>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667B53-842B-54E8-9BB8-F40083DA969A}"/>
            </a:ext>
          </a:extLst>
        </p:cNvPr>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741FC4D-5796-6D29-C41A-43CA5544C711}"/>
              </a:ext>
            </a:extLst>
          </p:cNvPr>
          <p:cNvSpPr txBox="1">
            <a:spLocks noGrp="1"/>
          </p:cNvSpPr>
          <p:nvPr>
            <p:ph type="sldNum" sz="quarter" idx="5"/>
          </p:nvPr>
        </p:nvSpPr>
        <p:spPr>
          <a:ln/>
        </p:spPr>
        <p:txBody>
          <a:bodyPr vert="horz" lIns="0" tIns="0" rIns="0" bIns="0" anchor="b" anchorCtr="0">
            <a:noAutofit/>
          </a:bodyPr>
          <a:lstStyle/>
          <a:p>
            <a:pPr lvl="0"/>
            <a:fld id="{E62F4EB1-819D-40F3-B558-266660957FB3}" type="slidenum">
              <a:t>8</a:t>
            </a:fld>
            <a:endParaRPr lang="en-US"/>
          </a:p>
        </p:txBody>
      </p:sp>
      <p:sp>
        <p:nvSpPr>
          <p:cNvPr id="2" name="Slide Image Placeholder 1">
            <a:extLst>
              <a:ext uri="{FF2B5EF4-FFF2-40B4-BE49-F238E27FC236}">
                <a16:creationId xmlns:a16="http://schemas.microsoft.com/office/drawing/2014/main" id="{C186063F-48E8-4FF8-7ABD-5A1931352A8C}"/>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04678E84-CC6E-6F66-C7BF-ADA52D91CCD0}"/>
              </a:ext>
            </a:extLst>
          </p:cNvPr>
          <p:cNvSpPr txBox="1">
            <a:spLocks noGrp="1"/>
          </p:cNvSpPr>
          <p:nvPr>
            <p:ph type="body" sz="quarter" idx="1"/>
          </p:nvPr>
        </p:nvSpPr>
        <p:spPr/>
        <p:txBody>
          <a:bodyPr vert="horz">
            <a:spAutoFit/>
          </a:bodyPr>
          <a:lstStyle/>
          <a:p>
            <a:pPr rtl="0"/>
            <a:endParaRPr lang="en-US"/>
          </a:p>
        </p:txBody>
      </p:sp>
    </p:spTree>
    <p:extLst>
      <p:ext uri="{BB962C8B-B14F-4D97-AF65-F5344CB8AC3E}">
        <p14:creationId xmlns:p14="http://schemas.microsoft.com/office/powerpoint/2010/main" val="1790417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7409-B254-57C9-2474-5471FCAC3D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B59EF1-33BA-58AC-1740-892D9CAE4B8A}"/>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825E6E73-9D7D-75FD-979A-62F8A1FD0D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D49507-6AFD-C887-F782-2FFA405155AD}"/>
              </a:ext>
            </a:extLst>
          </p:cNvPr>
          <p:cNvSpPr>
            <a:spLocks noGrp="1"/>
          </p:cNvSpPr>
          <p:nvPr>
            <p:ph type="sldNum" sz="quarter" idx="5"/>
          </p:nvPr>
        </p:nvSpPr>
        <p:spPr/>
        <p:txBody>
          <a:bodyPr/>
          <a:lstStyle/>
          <a:p>
            <a:pPr lvl="0"/>
            <a:fld id="{B83E4DD9-FA1F-4BD7-8BA7-30856CE537F1}" type="slidenum">
              <a:rPr lang="en-US" smtClean="0"/>
              <a:t>10</a:t>
            </a:fld>
            <a:endParaRPr lang="en-US"/>
          </a:p>
        </p:txBody>
      </p:sp>
    </p:spTree>
    <p:extLst>
      <p:ext uri="{BB962C8B-B14F-4D97-AF65-F5344CB8AC3E}">
        <p14:creationId xmlns:p14="http://schemas.microsoft.com/office/powerpoint/2010/main" val="2219374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E1A2A56-0938-7CF3-C651-83B42A319DDE}"/>
              </a:ext>
            </a:extLst>
          </p:cNvPr>
          <p:cNvSpPr txBox="1">
            <a:spLocks noGrp="1"/>
          </p:cNvSpPr>
          <p:nvPr>
            <p:ph type="sldNum" sz="quarter" idx="5"/>
          </p:nvPr>
        </p:nvSpPr>
        <p:spPr>
          <a:ln/>
        </p:spPr>
        <p:txBody>
          <a:bodyPr vert="horz" lIns="0" tIns="0" rIns="0" bIns="0" anchor="b" anchorCtr="0">
            <a:noAutofit/>
          </a:bodyPr>
          <a:lstStyle/>
          <a:p>
            <a:pPr lvl="0"/>
            <a:fld id="{7992865F-D1E0-4EA9-BA6E-5DC83FD5BCC0}" type="slidenum">
              <a:t>11</a:t>
            </a:fld>
            <a:endParaRPr lang="en-US"/>
          </a:p>
        </p:txBody>
      </p:sp>
      <p:sp>
        <p:nvSpPr>
          <p:cNvPr id="2" name="Slide Image Placeholder 1">
            <a:extLst>
              <a:ext uri="{FF2B5EF4-FFF2-40B4-BE49-F238E27FC236}">
                <a16:creationId xmlns:a16="http://schemas.microsoft.com/office/drawing/2014/main" id="{E65063B3-1DDF-DFEA-859B-8C943FD33325}"/>
              </a:ext>
            </a:extLst>
          </p:cNvPr>
          <p:cNvSpPr>
            <a:spLocks noGrp="1" noRot="1" noChangeAspect="1" noResize="1"/>
          </p:cNvSpPr>
          <p:nvPr>
            <p:ph type="sldImg"/>
          </p:nvPr>
        </p:nvSpPr>
        <p:spPr>
          <a:xfrm>
            <a:off x="217488" y="812800"/>
            <a:ext cx="7123112" cy="4008438"/>
          </a:xfrm>
          <a:solidFill>
            <a:srgbClr val="729FCF"/>
          </a:solidFill>
          <a:ln w="25400">
            <a:solidFill>
              <a:srgbClr val="3465A4"/>
            </a:solidFill>
            <a:prstDash val="solid"/>
          </a:ln>
        </p:spPr>
      </p:sp>
      <p:sp>
        <p:nvSpPr>
          <p:cNvPr id="3" name="Notes Placeholder 2">
            <a:extLst>
              <a:ext uri="{FF2B5EF4-FFF2-40B4-BE49-F238E27FC236}">
                <a16:creationId xmlns:a16="http://schemas.microsoft.com/office/drawing/2014/main" id="{10BE0B8D-60AE-1B3A-F8C4-C16929506972}"/>
              </a:ext>
            </a:extLst>
          </p:cNvPr>
          <p:cNvSpPr txBox="1">
            <a:spLocks noGrp="1"/>
          </p:cNvSpPr>
          <p:nvPr>
            <p:ph type="body" sz="quarter" idx="1"/>
          </p:nvPr>
        </p:nvSpPr>
        <p:spPr/>
        <p:txBody>
          <a:bodyPr vert="horz"/>
          <a:lstStyle/>
          <a:p>
            <a:pPr rtl="0"/>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689C71-7600-18A5-9BE6-F64AC4C6FBE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1DEA87-1884-EF70-9789-71DF7AF112B6}"/>
              </a:ext>
            </a:extLst>
          </p:cNvPr>
          <p:cNvSpPr>
            <a:spLocks noGrp="1" noRot="1" noChangeAspect="1"/>
          </p:cNvSpPr>
          <p:nvPr>
            <p:ph type="sldImg"/>
          </p:nvPr>
        </p:nvSpPr>
        <p:spPr>
          <a:xfrm>
            <a:off x="217488" y="812800"/>
            <a:ext cx="7123112" cy="4008438"/>
          </a:xfrm>
        </p:spPr>
      </p:sp>
      <p:sp>
        <p:nvSpPr>
          <p:cNvPr id="3" name="Notes Placeholder 2">
            <a:extLst>
              <a:ext uri="{FF2B5EF4-FFF2-40B4-BE49-F238E27FC236}">
                <a16:creationId xmlns:a16="http://schemas.microsoft.com/office/drawing/2014/main" id="{4976EF6A-B639-85C9-943B-FDD75705DF0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3AECA46-91AD-2411-5706-E61C6BCB4096}"/>
              </a:ext>
            </a:extLst>
          </p:cNvPr>
          <p:cNvSpPr>
            <a:spLocks noGrp="1"/>
          </p:cNvSpPr>
          <p:nvPr>
            <p:ph type="sldNum" sz="quarter" idx="5"/>
          </p:nvPr>
        </p:nvSpPr>
        <p:spPr/>
        <p:txBody>
          <a:bodyPr/>
          <a:lstStyle/>
          <a:p>
            <a:pPr lvl="0"/>
            <a:fld id="{B83E4DD9-FA1F-4BD7-8BA7-30856CE537F1}" type="slidenum">
              <a:rPr lang="en-US" smtClean="0"/>
              <a:t>13</a:t>
            </a:fld>
            <a:endParaRPr lang="en-US"/>
          </a:p>
        </p:txBody>
      </p:sp>
    </p:spTree>
    <p:extLst>
      <p:ext uri="{BB962C8B-B14F-4D97-AF65-F5344CB8AC3E}">
        <p14:creationId xmlns:p14="http://schemas.microsoft.com/office/powerpoint/2010/main" val="18632837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812800"/>
            <a:ext cx="7123112" cy="4008438"/>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lvl="0"/>
            <a:fld id="{B83E4DD9-FA1F-4BD7-8BA7-30856CE537F1}" type="slidenum">
              <a:rPr lang="en-US" smtClean="0"/>
              <a:t>14</a:t>
            </a:fld>
            <a:endParaRPr lang="en-US"/>
          </a:p>
        </p:txBody>
      </p:sp>
    </p:spTree>
    <p:extLst>
      <p:ext uri="{BB962C8B-B14F-4D97-AF65-F5344CB8AC3E}">
        <p14:creationId xmlns:p14="http://schemas.microsoft.com/office/powerpoint/2010/main" val="29502824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9189BD-5B2B-07F1-033E-456D0B7840B1}"/>
              </a:ext>
            </a:extLst>
          </p:cNvPr>
          <p:cNvSpPr>
            <a:spLocks noGrp="1"/>
          </p:cNvSpPr>
          <p:nvPr>
            <p:ph type="ctrTitle"/>
          </p:nvPr>
        </p:nvSpPr>
        <p:spPr>
          <a:xfrm>
            <a:off x="1260078" y="928028"/>
            <a:ext cx="7560469" cy="1974191"/>
          </a:xfrm>
        </p:spPr>
        <p:txBody>
          <a:bodyPr anchor="b"/>
          <a:lstStyle>
            <a:lvl1pPr algn="ctr">
              <a:defRPr sz="4961"/>
            </a:lvl1pPr>
          </a:lstStyle>
          <a:p>
            <a:r>
              <a:rPr lang="en-US"/>
              <a:t>Click to edit Master title style</a:t>
            </a:r>
          </a:p>
        </p:txBody>
      </p:sp>
      <p:sp>
        <p:nvSpPr>
          <p:cNvPr id="3" name="Subtitle 2">
            <a:extLst>
              <a:ext uri="{FF2B5EF4-FFF2-40B4-BE49-F238E27FC236}">
                <a16:creationId xmlns:a16="http://schemas.microsoft.com/office/drawing/2014/main" id="{EEC83D10-9EC6-2FCD-5D11-078FE2475B6A}"/>
              </a:ext>
            </a:extLst>
          </p:cNvPr>
          <p:cNvSpPr>
            <a:spLocks noGrp="1"/>
          </p:cNvSpPr>
          <p:nvPr>
            <p:ph type="subTitle" idx="1"/>
          </p:nvPr>
        </p:nvSpPr>
        <p:spPr>
          <a:xfrm>
            <a:off x="1260078" y="2978352"/>
            <a:ext cx="7560469" cy="1369070"/>
          </a:xfrm>
        </p:spPr>
        <p:txBody>
          <a:bodyPr/>
          <a:lstStyle>
            <a:lvl1pPr marL="0" indent="0" algn="ctr">
              <a:buNone/>
              <a:defRPr sz="1984"/>
            </a:lvl1pPr>
            <a:lvl2pPr marL="378013" indent="0" algn="ctr">
              <a:buNone/>
              <a:defRPr sz="1654"/>
            </a:lvl2pPr>
            <a:lvl3pPr marL="756026" indent="0" algn="ctr">
              <a:buNone/>
              <a:defRPr sz="1488"/>
            </a:lvl3pPr>
            <a:lvl4pPr marL="1134039" indent="0" algn="ctr">
              <a:buNone/>
              <a:defRPr sz="1323"/>
            </a:lvl4pPr>
            <a:lvl5pPr marL="1512052" indent="0" algn="ctr">
              <a:buNone/>
              <a:defRPr sz="1323"/>
            </a:lvl5pPr>
            <a:lvl6pPr marL="1890065" indent="0" algn="ctr">
              <a:buNone/>
              <a:defRPr sz="1323"/>
            </a:lvl6pPr>
            <a:lvl7pPr marL="2268078" indent="0" algn="ctr">
              <a:buNone/>
              <a:defRPr sz="1323"/>
            </a:lvl7pPr>
            <a:lvl8pPr marL="2646091" indent="0" algn="ctr">
              <a:buNone/>
              <a:defRPr sz="1323"/>
            </a:lvl8pPr>
            <a:lvl9pPr marL="3024104" indent="0" algn="ctr">
              <a:buNone/>
              <a:defRPr sz="1323"/>
            </a:lvl9pPr>
          </a:lstStyle>
          <a:p>
            <a:r>
              <a:rPr lang="en-US"/>
              <a:t>Click to edit Master subtitle style</a:t>
            </a:r>
          </a:p>
        </p:txBody>
      </p:sp>
      <p:sp>
        <p:nvSpPr>
          <p:cNvPr id="4" name="Date Placeholder 3">
            <a:extLst>
              <a:ext uri="{FF2B5EF4-FFF2-40B4-BE49-F238E27FC236}">
                <a16:creationId xmlns:a16="http://schemas.microsoft.com/office/drawing/2014/main" id="{A1FF63C8-3CE3-1A47-3CC3-D44E1F63F937}"/>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22D8CC80-26AB-DAF4-6720-13089405ACF9}"/>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AD5386AB-8C34-FC8D-D924-7E837026E381}"/>
              </a:ext>
            </a:extLst>
          </p:cNvPr>
          <p:cNvSpPr>
            <a:spLocks noGrp="1"/>
          </p:cNvSpPr>
          <p:nvPr>
            <p:ph type="sldNum" sz="quarter" idx="12"/>
          </p:nvPr>
        </p:nvSpPr>
        <p:spPr/>
        <p:txBody>
          <a:bodyPr/>
          <a:lstStyle/>
          <a:p>
            <a:pPr lvl="0"/>
            <a:fld id="{BC816744-DBF7-44AD-B82A-992C9003717A}" type="slidenum">
              <a:rPr lang="en-US" smtClean="0"/>
              <a:t>‹#›</a:t>
            </a:fld>
            <a:endParaRPr lang="en-US"/>
          </a:p>
        </p:txBody>
      </p:sp>
    </p:spTree>
    <p:extLst>
      <p:ext uri="{BB962C8B-B14F-4D97-AF65-F5344CB8AC3E}">
        <p14:creationId xmlns:p14="http://schemas.microsoft.com/office/powerpoint/2010/main" val="811693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8BB5-87F6-75E7-AC54-638AFDA8A4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FE4627-5250-5CA6-6725-7653FF595A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4693BE-B3D2-4364-D716-C5E5C26742E6}"/>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8EFC16E4-A7B5-9689-AADD-A4DCA09EC31B}"/>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3ECB794C-45D3-D821-3FA3-430A941BF61E}"/>
              </a:ext>
            </a:extLst>
          </p:cNvPr>
          <p:cNvSpPr>
            <a:spLocks noGrp="1"/>
          </p:cNvSpPr>
          <p:nvPr>
            <p:ph type="sldNum" sz="quarter" idx="12"/>
          </p:nvPr>
        </p:nvSpPr>
        <p:spPr/>
        <p:txBody>
          <a:bodyPr/>
          <a:lstStyle/>
          <a:p>
            <a:pPr lvl="0"/>
            <a:fld id="{4BBC3A6C-2C51-4756-8105-BFA6A89AE383}" type="slidenum">
              <a:rPr lang="en-US" smtClean="0"/>
              <a:t>‹#›</a:t>
            </a:fld>
            <a:endParaRPr lang="en-US"/>
          </a:p>
        </p:txBody>
      </p:sp>
    </p:spTree>
    <p:extLst>
      <p:ext uri="{BB962C8B-B14F-4D97-AF65-F5344CB8AC3E}">
        <p14:creationId xmlns:p14="http://schemas.microsoft.com/office/powerpoint/2010/main" val="3625163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8141A6-3926-6342-1965-15896A3D72EF}"/>
              </a:ext>
            </a:extLst>
          </p:cNvPr>
          <p:cNvSpPr>
            <a:spLocks noGrp="1"/>
          </p:cNvSpPr>
          <p:nvPr>
            <p:ph type="title" orient="vert"/>
          </p:nvPr>
        </p:nvSpPr>
        <p:spPr>
          <a:xfrm>
            <a:off x="7213947" y="301904"/>
            <a:ext cx="2173635" cy="480552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82A5EEC-BDEF-B2D6-C827-6C9DD04CCCB2}"/>
              </a:ext>
            </a:extLst>
          </p:cNvPr>
          <p:cNvSpPr>
            <a:spLocks noGrp="1"/>
          </p:cNvSpPr>
          <p:nvPr>
            <p:ph type="body" orient="vert" idx="1"/>
          </p:nvPr>
        </p:nvSpPr>
        <p:spPr>
          <a:xfrm>
            <a:off x="693043" y="301904"/>
            <a:ext cx="6394896" cy="48055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BE11C-467E-0679-045C-762309AE87D4}"/>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31E84210-7DCA-45C0-8EE4-22662E80E634}"/>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E79DCBB-9E94-6CEF-CA5C-93DAC5535C45}"/>
              </a:ext>
            </a:extLst>
          </p:cNvPr>
          <p:cNvSpPr>
            <a:spLocks noGrp="1"/>
          </p:cNvSpPr>
          <p:nvPr>
            <p:ph type="sldNum" sz="quarter" idx="12"/>
          </p:nvPr>
        </p:nvSpPr>
        <p:spPr/>
        <p:txBody>
          <a:bodyPr/>
          <a:lstStyle/>
          <a:p>
            <a:pPr lvl="0"/>
            <a:fld id="{9AD29631-FB92-4F4C-A3E7-C112AE46F136}" type="slidenum">
              <a:rPr lang="en-US" smtClean="0"/>
              <a:t>‹#›</a:t>
            </a:fld>
            <a:endParaRPr lang="en-US"/>
          </a:p>
        </p:txBody>
      </p:sp>
    </p:spTree>
    <p:extLst>
      <p:ext uri="{BB962C8B-B14F-4D97-AF65-F5344CB8AC3E}">
        <p14:creationId xmlns:p14="http://schemas.microsoft.com/office/powerpoint/2010/main" val="2568622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3D3D1-7A68-CF12-D442-BBB3B7B05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A45ACC-AF2F-B861-8437-DF3A068B6C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F509FD-F780-7F31-C370-995FB631B25F}"/>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D55C1AA5-382E-6849-BCD2-BF2362EC02EA}"/>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8226F229-A3BC-7FD3-9280-DB2F49CA6901}"/>
              </a:ext>
            </a:extLst>
          </p:cNvPr>
          <p:cNvSpPr>
            <a:spLocks noGrp="1"/>
          </p:cNvSpPr>
          <p:nvPr>
            <p:ph type="sldNum" sz="quarter" idx="12"/>
          </p:nvPr>
        </p:nvSpPr>
        <p:spPr/>
        <p:txBody>
          <a:bodyPr/>
          <a:lstStyle/>
          <a:p>
            <a:pPr lvl="0"/>
            <a:fld id="{48975B43-7F65-45E8-8F49-F14397C00223}" type="slidenum">
              <a:rPr lang="en-US" smtClean="0"/>
              <a:t>‹#›</a:t>
            </a:fld>
            <a:endParaRPr lang="en-US"/>
          </a:p>
        </p:txBody>
      </p:sp>
    </p:spTree>
    <p:extLst>
      <p:ext uri="{BB962C8B-B14F-4D97-AF65-F5344CB8AC3E}">
        <p14:creationId xmlns:p14="http://schemas.microsoft.com/office/powerpoint/2010/main" val="1050039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88E6A3-249F-074B-BFC9-9C780C6ADFD1}"/>
              </a:ext>
            </a:extLst>
          </p:cNvPr>
          <p:cNvSpPr>
            <a:spLocks noGrp="1"/>
          </p:cNvSpPr>
          <p:nvPr>
            <p:ph type="title"/>
          </p:nvPr>
        </p:nvSpPr>
        <p:spPr>
          <a:xfrm>
            <a:off x="687793" y="1413700"/>
            <a:ext cx="8694539" cy="2358791"/>
          </a:xfrm>
        </p:spPr>
        <p:txBody>
          <a:bodyPr anchor="b"/>
          <a:lstStyle>
            <a:lvl1pPr>
              <a:defRPr sz="4961"/>
            </a:lvl1pPr>
          </a:lstStyle>
          <a:p>
            <a:r>
              <a:rPr lang="en-US"/>
              <a:t>Click to edit Master title style</a:t>
            </a:r>
          </a:p>
        </p:txBody>
      </p:sp>
      <p:sp>
        <p:nvSpPr>
          <p:cNvPr id="3" name="Text Placeholder 2">
            <a:extLst>
              <a:ext uri="{FF2B5EF4-FFF2-40B4-BE49-F238E27FC236}">
                <a16:creationId xmlns:a16="http://schemas.microsoft.com/office/drawing/2014/main" id="{8830AE2D-6633-9231-A645-542BF9FAFA91}"/>
              </a:ext>
            </a:extLst>
          </p:cNvPr>
          <p:cNvSpPr>
            <a:spLocks noGrp="1"/>
          </p:cNvSpPr>
          <p:nvPr>
            <p:ph type="body" idx="1"/>
          </p:nvPr>
        </p:nvSpPr>
        <p:spPr>
          <a:xfrm>
            <a:off x="687793" y="3794807"/>
            <a:ext cx="8694539" cy="1240432"/>
          </a:xfrm>
        </p:spPr>
        <p:txBody>
          <a:bodyPr/>
          <a:lstStyle>
            <a:lvl1pPr marL="0" indent="0">
              <a:buNone/>
              <a:defRPr sz="1984">
                <a:solidFill>
                  <a:schemeClr val="tx1">
                    <a:tint val="75000"/>
                  </a:schemeClr>
                </a:solidFill>
              </a:defRPr>
            </a:lvl1pPr>
            <a:lvl2pPr marL="378013" indent="0">
              <a:buNone/>
              <a:defRPr sz="1654">
                <a:solidFill>
                  <a:schemeClr val="tx1">
                    <a:tint val="75000"/>
                  </a:schemeClr>
                </a:solidFill>
              </a:defRPr>
            </a:lvl2pPr>
            <a:lvl3pPr marL="756026" indent="0">
              <a:buNone/>
              <a:defRPr sz="1488">
                <a:solidFill>
                  <a:schemeClr val="tx1">
                    <a:tint val="75000"/>
                  </a:schemeClr>
                </a:solidFill>
              </a:defRPr>
            </a:lvl3pPr>
            <a:lvl4pPr marL="1134039" indent="0">
              <a:buNone/>
              <a:defRPr sz="1323">
                <a:solidFill>
                  <a:schemeClr val="tx1">
                    <a:tint val="75000"/>
                  </a:schemeClr>
                </a:solidFill>
              </a:defRPr>
            </a:lvl4pPr>
            <a:lvl5pPr marL="1512052" indent="0">
              <a:buNone/>
              <a:defRPr sz="1323">
                <a:solidFill>
                  <a:schemeClr val="tx1">
                    <a:tint val="75000"/>
                  </a:schemeClr>
                </a:solidFill>
              </a:defRPr>
            </a:lvl5pPr>
            <a:lvl6pPr marL="1890065" indent="0">
              <a:buNone/>
              <a:defRPr sz="1323">
                <a:solidFill>
                  <a:schemeClr val="tx1">
                    <a:tint val="75000"/>
                  </a:schemeClr>
                </a:solidFill>
              </a:defRPr>
            </a:lvl6pPr>
            <a:lvl7pPr marL="2268078" indent="0">
              <a:buNone/>
              <a:defRPr sz="1323">
                <a:solidFill>
                  <a:schemeClr val="tx1">
                    <a:tint val="75000"/>
                  </a:schemeClr>
                </a:solidFill>
              </a:defRPr>
            </a:lvl7pPr>
            <a:lvl8pPr marL="2646091" indent="0">
              <a:buNone/>
              <a:defRPr sz="1323">
                <a:solidFill>
                  <a:schemeClr val="tx1">
                    <a:tint val="75000"/>
                  </a:schemeClr>
                </a:solidFill>
              </a:defRPr>
            </a:lvl8pPr>
            <a:lvl9pPr marL="3024104"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6B3214-8517-1B13-2477-48D98DCFF42A}"/>
              </a:ext>
            </a:extLst>
          </p:cNvPr>
          <p:cNvSpPr>
            <a:spLocks noGrp="1"/>
          </p:cNvSpPr>
          <p:nvPr>
            <p:ph type="dt" sz="half" idx="10"/>
          </p:nvPr>
        </p:nvSpPr>
        <p:spPr/>
        <p:txBody>
          <a:bodyPr/>
          <a:lstStyle/>
          <a:p>
            <a:pPr lvl="0"/>
            <a:endParaRPr lang="en-US"/>
          </a:p>
        </p:txBody>
      </p:sp>
      <p:sp>
        <p:nvSpPr>
          <p:cNvPr id="5" name="Footer Placeholder 4">
            <a:extLst>
              <a:ext uri="{FF2B5EF4-FFF2-40B4-BE49-F238E27FC236}">
                <a16:creationId xmlns:a16="http://schemas.microsoft.com/office/drawing/2014/main" id="{1F64FFB0-65D3-CF47-DC06-47B69A2FEF96}"/>
              </a:ext>
            </a:extLst>
          </p:cNvPr>
          <p:cNvSpPr>
            <a:spLocks noGrp="1"/>
          </p:cNvSpPr>
          <p:nvPr>
            <p:ph type="ftr" sz="quarter" idx="11"/>
          </p:nvPr>
        </p:nvSpPr>
        <p:spPr/>
        <p:txBody>
          <a:bodyPr/>
          <a:lstStyle/>
          <a:p>
            <a:pPr lvl="0"/>
            <a:endParaRPr lang="en-US"/>
          </a:p>
        </p:txBody>
      </p:sp>
      <p:sp>
        <p:nvSpPr>
          <p:cNvPr id="6" name="Slide Number Placeholder 5">
            <a:extLst>
              <a:ext uri="{FF2B5EF4-FFF2-40B4-BE49-F238E27FC236}">
                <a16:creationId xmlns:a16="http://schemas.microsoft.com/office/drawing/2014/main" id="{BB99972D-32E0-EE01-3457-A9A916906BD1}"/>
              </a:ext>
            </a:extLst>
          </p:cNvPr>
          <p:cNvSpPr>
            <a:spLocks noGrp="1"/>
          </p:cNvSpPr>
          <p:nvPr>
            <p:ph type="sldNum" sz="quarter" idx="12"/>
          </p:nvPr>
        </p:nvSpPr>
        <p:spPr/>
        <p:txBody>
          <a:bodyPr/>
          <a:lstStyle/>
          <a:p>
            <a:pPr lvl="0"/>
            <a:fld id="{848E998D-66B8-4646-B137-570D1AD89EDC}" type="slidenum">
              <a:rPr lang="en-US" smtClean="0"/>
              <a:t>‹#›</a:t>
            </a:fld>
            <a:endParaRPr lang="en-US"/>
          </a:p>
        </p:txBody>
      </p:sp>
    </p:spTree>
    <p:extLst>
      <p:ext uri="{BB962C8B-B14F-4D97-AF65-F5344CB8AC3E}">
        <p14:creationId xmlns:p14="http://schemas.microsoft.com/office/powerpoint/2010/main" val="203000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4B28B-8D4A-7260-4C47-BB0FC84F4D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463606-F16A-83D1-6BAF-F451C7EDFAEC}"/>
              </a:ext>
            </a:extLst>
          </p:cNvPr>
          <p:cNvSpPr>
            <a:spLocks noGrp="1"/>
          </p:cNvSpPr>
          <p:nvPr>
            <p:ph sz="half" idx="1"/>
          </p:nvPr>
        </p:nvSpPr>
        <p:spPr>
          <a:xfrm>
            <a:off x="693043"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A60B604-740A-B54B-944B-40734C28F5E4}"/>
              </a:ext>
            </a:extLst>
          </p:cNvPr>
          <p:cNvSpPr>
            <a:spLocks noGrp="1"/>
          </p:cNvSpPr>
          <p:nvPr>
            <p:ph sz="half" idx="2"/>
          </p:nvPr>
        </p:nvSpPr>
        <p:spPr>
          <a:xfrm>
            <a:off x="5103316" y="1509521"/>
            <a:ext cx="4284266" cy="35979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7B963F2-ACEC-D7BB-7D1C-2FC24470E4D8}"/>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D3B0181F-082D-BA76-B5B1-6D36FE3A901C}"/>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1E9A93AF-41A0-62C7-EAB2-8804F86D9676}"/>
              </a:ext>
            </a:extLst>
          </p:cNvPr>
          <p:cNvSpPr>
            <a:spLocks noGrp="1"/>
          </p:cNvSpPr>
          <p:nvPr>
            <p:ph type="sldNum" sz="quarter" idx="12"/>
          </p:nvPr>
        </p:nvSpPr>
        <p:spPr/>
        <p:txBody>
          <a:bodyPr/>
          <a:lstStyle/>
          <a:p>
            <a:pPr lvl="0"/>
            <a:fld id="{57685818-8C7D-492A-A914-FE572F1071DE}" type="slidenum">
              <a:rPr lang="en-US" smtClean="0"/>
              <a:t>‹#›</a:t>
            </a:fld>
            <a:endParaRPr lang="en-US"/>
          </a:p>
        </p:txBody>
      </p:sp>
    </p:spTree>
    <p:extLst>
      <p:ext uri="{BB962C8B-B14F-4D97-AF65-F5344CB8AC3E}">
        <p14:creationId xmlns:p14="http://schemas.microsoft.com/office/powerpoint/2010/main" val="385199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C9728-78A7-BEA8-7070-C7152C4EE6F0}"/>
              </a:ext>
            </a:extLst>
          </p:cNvPr>
          <p:cNvSpPr>
            <a:spLocks noGrp="1"/>
          </p:cNvSpPr>
          <p:nvPr>
            <p:ph type="title"/>
          </p:nvPr>
        </p:nvSpPr>
        <p:spPr>
          <a:xfrm>
            <a:off x="694356" y="301905"/>
            <a:ext cx="8694539" cy="1096044"/>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A61332-ADD2-5B63-C94E-C84726BC1CF2}"/>
              </a:ext>
            </a:extLst>
          </p:cNvPr>
          <p:cNvSpPr>
            <a:spLocks noGrp="1"/>
          </p:cNvSpPr>
          <p:nvPr>
            <p:ph type="body" idx="1"/>
          </p:nvPr>
        </p:nvSpPr>
        <p:spPr>
          <a:xfrm>
            <a:off x="694357" y="1390073"/>
            <a:ext cx="4264576"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FA67E1BF-8F68-DF3D-67B5-8ECAB34BCC8E}"/>
              </a:ext>
            </a:extLst>
          </p:cNvPr>
          <p:cNvSpPr>
            <a:spLocks noGrp="1"/>
          </p:cNvSpPr>
          <p:nvPr>
            <p:ph sz="half" idx="2"/>
          </p:nvPr>
        </p:nvSpPr>
        <p:spPr>
          <a:xfrm>
            <a:off x="694357" y="2071326"/>
            <a:ext cx="4264576"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0779-3A1A-E166-874F-5376DF0289E1}"/>
              </a:ext>
            </a:extLst>
          </p:cNvPr>
          <p:cNvSpPr>
            <a:spLocks noGrp="1"/>
          </p:cNvSpPr>
          <p:nvPr>
            <p:ph type="body" sz="quarter" idx="3"/>
          </p:nvPr>
        </p:nvSpPr>
        <p:spPr>
          <a:xfrm>
            <a:off x="5103316" y="1390073"/>
            <a:ext cx="4285579" cy="681253"/>
          </a:xfrm>
        </p:spPr>
        <p:txBody>
          <a:bodyPr anchor="b"/>
          <a:lstStyle>
            <a:lvl1pPr marL="0" indent="0">
              <a:buNone/>
              <a:defRPr sz="1984" b="1"/>
            </a:lvl1pPr>
            <a:lvl2pPr marL="378013" indent="0">
              <a:buNone/>
              <a:defRPr sz="1654" b="1"/>
            </a:lvl2pPr>
            <a:lvl3pPr marL="756026" indent="0">
              <a:buNone/>
              <a:defRPr sz="1488" b="1"/>
            </a:lvl3pPr>
            <a:lvl4pPr marL="1134039" indent="0">
              <a:buNone/>
              <a:defRPr sz="1323" b="1"/>
            </a:lvl4pPr>
            <a:lvl5pPr marL="1512052" indent="0">
              <a:buNone/>
              <a:defRPr sz="1323" b="1"/>
            </a:lvl5pPr>
            <a:lvl6pPr marL="1890065" indent="0">
              <a:buNone/>
              <a:defRPr sz="1323" b="1"/>
            </a:lvl6pPr>
            <a:lvl7pPr marL="2268078" indent="0">
              <a:buNone/>
              <a:defRPr sz="1323" b="1"/>
            </a:lvl7pPr>
            <a:lvl8pPr marL="2646091" indent="0">
              <a:buNone/>
              <a:defRPr sz="1323" b="1"/>
            </a:lvl8pPr>
            <a:lvl9pPr marL="3024104"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2D11899-CA0E-957F-23B8-8ED7E403AE10}"/>
              </a:ext>
            </a:extLst>
          </p:cNvPr>
          <p:cNvSpPr>
            <a:spLocks noGrp="1"/>
          </p:cNvSpPr>
          <p:nvPr>
            <p:ph sz="quarter" idx="4"/>
          </p:nvPr>
        </p:nvSpPr>
        <p:spPr>
          <a:xfrm>
            <a:off x="5103316" y="2071326"/>
            <a:ext cx="4285579" cy="30466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D68402-6D73-8226-27C4-7776AFBCA6E6}"/>
              </a:ext>
            </a:extLst>
          </p:cNvPr>
          <p:cNvSpPr>
            <a:spLocks noGrp="1"/>
          </p:cNvSpPr>
          <p:nvPr>
            <p:ph type="dt" sz="half" idx="10"/>
          </p:nvPr>
        </p:nvSpPr>
        <p:spPr/>
        <p:txBody>
          <a:bodyPr/>
          <a:lstStyle/>
          <a:p>
            <a:pPr lvl="0"/>
            <a:endParaRPr lang="en-US"/>
          </a:p>
        </p:txBody>
      </p:sp>
      <p:sp>
        <p:nvSpPr>
          <p:cNvPr id="8" name="Footer Placeholder 7">
            <a:extLst>
              <a:ext uri="{FF2B5EF4-FFF2-40B4-BE49-F238E27FC236}">
                <a16:creationId xmlns:a16="http://schemas.microsoft.com/office/drawing/2014/main" id="{5B163F58-7750-6B7B-66AB-25624CD3CB3E}"/>
              </a:ext>
            </a:extLst>
          </p:cNvPr>
          <p:cNvSpPr>
            <a:spLocks noGrp="1"/>
          </p:cNvSpPr>
          <p:nvPr>
            <p:ph type="ftr" sz="quarter" idx="11"/>
          </p:nvPr>
        </p:nvSpPr>
        <p:spPr/>
        <p:txBody>
          <a:bodyPr/>
          <a:lstStyle/>
          <a:p>
            <a:pPr lvl="0"/>
            <a:endParaRPr lang="en-US"/>
          </a:p>
        </p:txBody>
      </p:sp>
      <p:sp>
        <p:nvSpPr>
          <p:cNvPr id="9" name="Slide Number Placeholder 8">
            <a:extLst>
              <a:ext uri="{FF2B5EF4-FFF2-40B4-BE49-F238E27FC236}">
                <a16:creationId xmlns:a16="http://schemas.microsoft.com/office/drawing/2014/main" id="{1B88ED92-C709-A287-0302-B6029EEF49CA}"/>
              </a:ext>
            </a:extLst>
          </p:cNvPr>
          <p:cNvSpPr>
            <a:spLocks noGrp="1"/>
          </p:cNvSpPr>
          <p:nvPr>
            <p:ph type="sldNum" sz="quarter" idx="12"/>
          </p:nvPr>
        </p:nvSpPr>
        <p:spPr/>
        <p:txBody>
          <a:bodyPr/>
          <a:lstStyle/>
          <a:p>
            <a:pPr lvl="0"/>
            <a:fld id="{52F818D9-4DA3-45C1-A8BE-61BF6B24D725}" type="slidenum">
              <a:rPr lang="en-US" smtClean="0"/>
              <a:t>‹#›</a:t>
            </a:fld>
            <a:endParaRPr lang="en-US"/>
          </a:p>
        </p:txBody>
      </p:sp>
    </p:spTree>
    <p:extLst>
      <p:ext uri="{BB962C8B-B14F-4D97-AF65-F5344CB8AC3E}">
        <p14:creationId xmlns:p14="http://schemas.microsoft.com/office/powerpoint/2010/main" val="2182692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ED642-7BAF-958C-0A7E-1FE0357FF0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0C398B7-0A2C-2452-332D-D5E22555DF3E}"/>
              </a:ext>
            </a:extLst>
          </p:cNvPr>
          <p:cNvSpPr>
            <a:spLocks noGrp="1"/>
          </p:cNvSpPr>
          <p:nvPr>
            <p:ph type="dt" sz="half" idx="10"/>
          </p:nvPr>
        </p:nvSpPr>
        <p:spPr/>
        <p:txBody>
          <a:bodyPr/>
          <a:lstStyle/>
          <a:p>
            <a:pPr lvl="0"/>
            <a:endParaRPr lang="en-US"/>
          </a:p>
        </p:txBody>
      </p:sp>
      <p:sp>
        <p:nvSpPr>
          <p:cNvPr id="4" name="Footer Placeholder 3">
            <a:extLst>
              <a:ext uri="{FF2B5EF4-FFF2-40B4-BE49-F238E27FC236}">
                <a16:creationId xmlns:a16="http://schemas.microsoft.com/office/drawing/2014/main" id="{313ADB69-04AE-795F-FF52-31CC3DA27676}"/>
              </a:ext>
            </a:extLst>
          </p:cNvPr>
          <p:cNvSpPr>
            <a:spLocks noGrp="1"/>
          </p:cNvSpPr>
          <p:nvPr>
            <p:ph type="ftr" sz="quarter" idx="11"/>
          </p:nvPr>
        </p:nvSpPr>
        <p:spPr/>
        <p:txBody>
          <a:bodyPr/>
          <a:lstStyle/>
          <a:p>
            <a:pPr lvl="0"/>
            <a:endParaRPr lang="en-US"/>
          </a:p>
        </p:txBody>
      </p:sp>
      <p:sp>
        <p:nvSpPr>
          <p:cNvPr id="5" name="Slide Number Placeholder 4">
            <a:extLst>
              <a:ext uri="{FF2B5EF4-FFF2-40B4-BE49-F238E27FC236}">
                <a16:creationId xmlns:a16="http://schemas.microsoft.com/office/drawing/2014/main" id="{225EBD40-4E0E-C2B5-5220-CCB0CAC85641}"/>
              </a:ext>
            </a:extLst>
          </p:cNvPr>
          <p:cNvSpPr>
            <a:spLocks noGrp="1"/>
          </p:cNvSpPr>
          <p:nvPr>
            <p:ph type="sldNum" sz="quarter" idx="12"/>
          </p:nvPr>
        </p:nvSpPr>
        <p:spPr/>
        <p:txBody>
          <a:bodyPr/>
          <a:lstStyle/>
          <a:p>
            <a:pPr lvl="0"/>
            <a:fld id="{754DEF5D-F3A9-4FA2-8D88-73E7FEF8BF44}" type="slidenum">
              <a:rPr lang="en-US" smtClean="0"/>
              <a:t>‹#›</a:t>
            </a:fld>
            <a:endParaRPr lang="en-US"/>
          </a:p>
        </p:txBody>
      </p:sp>
    </p:spTree>
    <p:extLst>
      <p:ext uri="{BB962C8B-B14F-4D97-AF65-F5344CB8AC3E}">
        <p14:creationId xmlns:p14="http://schemas.microsoft.com/office/powerpoint/2010/main" val="1919747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A8CA43-EAE7-991A-A48A-6DECD9C11028}"/>
              </a:ext>
            </a:extLst>
          </p:cNvPr>
          <p:cNvSpPr>
            <a:spLocks noGrp="1"/>
          </p:cNvSpPr>
          <p:nvPr>
            <p:ph type="dt" sz="half" idx="10"/>
          </p:nvPr>
        </p:nvSpPr>
        <p:spPr/>
        <p:txBody>
          <a:bodyPr/>
          <a:lstStyle/>
          <a:p>
            <a:pPr lvl="0"/>
            <a:endParaRPr lang="en-US"/>
          </a:p>
        </p:txBody>
      </p:sp>
      <p:sp>
        <p:nvSpPr>
          <p:cNvPr id="3" name="Footer Placeholder 2">
            <a:extLst>
              <a:ext uri="{FF2B5EF4-FFF2-40B4-BE49-F238E27FC236}">
                <a16:creationId xmlns:a16="http://schemas.microsoft.com/office/drawing/2014/main" id="{BAB07E1F-9E33-0243-92AD-E8AB7C1EB3B0}"/>
              </a:ext>
            </a:extLst>
          </p:cNvPr>
          <p:cNvSpPr>
            <a:spLocks noGrp="1"/>
          </p:cNvSpPr>
          <p:nvPr>
            <p:ph type="ftr" sz="quarter" idx="11"/>
          </p:nvPr>
        </p:nvSpPr>
        <p:spPr/>
        <p:txBody>
          <a:bodyPr/>
          <a:lstStyle/>
          <a:p>
            <a:pPr lvl="0"/>
            <a:endParaRPr lang="en-US"/>
          </a:p>
        </p:txBody>
      </p:sp>
      <p:sp>
        <p:nvSpPr>
          <p:cNvPr id="4" name="Slide Number Placeholder 3">
            <a:extLst>
              <a:ext uri="{FF2B5EF4-FFF2-40B4-BE49-F238E27FC236}">
                <a16:creationId xmlns:a16="http://schemas.microsoft.com/office/drawing/2014/main" id="{9FA16D00-2A6E-7466-CAE1-E6E20FB49982}"/>
              </a:ext>
            </a:extLst>
          </p:cNvPr>
          <p:cNvSpPr>
            <a:spLocks noGrp="1"/>
          </p:cNvSpPr>
          <p:nvPr>
            <p:ph type="sldNum" sz="quarter" idx="12"/>
          </p:nvPr>
        </p:nvSpPr>
        <p:spPr/>
        <p:txBody>
          <a:bodyPr/>
          <a:lstStyle/>
          <a:p>
            <a:pPr lvl="0"/>
            <a:fld id="{DCB68043-1F37-4733-BCF0-25DF1ACC5654}" type="slidenum">
              <a:rPr lang="en-US" smtClean="0"/>
              <a:t>‹#›</a:t>
            </a:fld>
            <a:endParaRPr lang="en-US"/>
          </a:p>
        </p:txBody>
      </p:sp>
    </p:spTree>
    <p:extLst>
      <p:ext uri="{BB962C8B-B14F-4D97-AF65-F5344CB8AC3E}">
        <p14:creationId xmlns:p14="http://schemas.microsoft.com/office/powerpoint/2010/main" val="157110251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7AF442-5EE6-B4C1-D6B0-367DB02F18C8}"/>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Content Placeholder 2">
            <a:extLst>
              <a:ext uri="{FF2B5EF4-FFF2-40B4-BE49-F238E27FC236}">
                <a16:creationId xmlns:a16="http://schemas.microsoft.com/office/drawing/2014/main" id="{7F920E5B-1ED0-BF4D-57A9-AF468F605D76}"/>
              </a:ext>
            </a:extLst>
          </p:cNvPr>
          <p:cNvSpPr>
            <a:spLocks noGrp="1"/>
          </p:cNvSpPr>
          <p:nvPr>
            <p:ph idx="1"/>
          </p:nvPr>
        </p:nvSpPr>
        <p:spPr>
          <a:xfrm>
            <a:off x="4285579" y="816455"/>
            <a:ext cx="5103316" cy="4029766"/>
          </a:xfrm>
        </p:spPr>
        <p:txBody>
          <a:bodyPr/>
          <a:lstStyle>
            <a:lvl1pPr>
              <a:defRPr sz="2646"/>
            </a:lvl1pPr>
            <a:lvl2pPr>
              <a:defRPr sz="2315"/>
            </a:lvl2pPr>
            <a:lvl3pPr>
              <a:defRPr sz="1984"/>
            </a:lvl3pPr>
            <a:lvl4pPr>
              <a:defRPr sz="1654"/>
            </a:lvl4pPr>
            <a:lvl5pPr>
              <a:defRPr sz="1654"/>
            </a:lvl5pPr>
            <a:lvl6pPr>
              <a:defRPr sz="1654"/>
            </a:lvl6pPr>
            <a:lvl7pPr>
              <a:defRPr sz="1654"/>
            </a:lvl7pPr>
            <a:lvl8pPr>
              <a:defRPr sz="1654"/>
            </a:lvl8pPr>
            <a:lvl9pPr>
              <a:defRPr sz="165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811D0A5-932B-E218-36B1-F73016F37868}"/>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4DBAB362-FC30-E06F-E1AD-EC9FF615B85D}"/>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20914E0A-8786-DBB1-FD51-11A9C65DD589}"/>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E1CD1CA7-BA99-806C-E7DC-4C8A480C6D43}"/>
              </a:ext>
            </a:extLst>
          </p:cNvPr>
          <p:cNvSpPr>
            <a:spLocks noGrp="1"/>
          </p:cNvSpPr>
          <p:nvPr>
            <p:ph type="sldNum" sz="quarter" idx="12"/>
          </p:nvPr>
        </p:nvSpPr>
        <p:spPr/>
        <p:txBody>
          <a:bodyPr/>
          <a:lstStyle/>
          <a:p>
            <a:pPr lvl="0"/>
            <a:fld id="{17B52CDB-1527-4DAB-9C80-3B8F6F921BAF}" type="slidenum">
              <a:rPr lang="en-US" smtClean="0"/>
              <a:t>‹#›</a:t>
            </a:fld>
            <a:endParaRPr lang="en-US"/>
          </a:p>
        </p:txBody>
      </p:sp>
    </p:spTree>
    <p:extLst>
      <p:ext uri="{BB962C8B-B14F-4D97-AF65-F5344CB8AC3E}">
        <p14:creationId xmlns:p14="http://schemas.microsoft.com/office/powerpoint/2010/main" val="3178885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0E6D3-3997-21C4-E4BF-DD3BF3AA7B5C}"/>
              </a:ext>
            </a:extLst>
          </p:cNvPr>
          <p:cNvSpPr>
            <a:spLocks noGrp="1"/>
          </p:cNvSpPr>
          <p:nvPr>
            <p:ph type="title"/>
          </p:nvPr>
        </p:nvSpPr>
        <p:spPr>
          <a:xfrm>
            <a:off x="694356" y="378037"/>
            <a:ext cx="3251264" cy="1323128"/>
          </a:xfrm>
        </p:spPr>
        <p:txBody>
          <a:bodyPr anchor="b"/>
          <a:lstStyle>
            <a:lvl1pPr>
              <a:defRPr sz="2646"/>
            </a:lvl1pPr>
          </a:lstStyle>
          <a:p>
            <a:r>
              <a:rPr lang="en-US"/>
              <a:t>Click to edit Master title style</a:t>
            </a:r>
          </a:p>
        </p:txBody>
      </p:sp>
      <p:sp>
        <p:nvSpPr>
          <p:cNvPr id="3" name="Picture Placeholder 2">
            <a:extLst>
              <a:ext uri="{FF2B5EF4-FFF2-40B4-BE49-F238E27FC236}">
                <a16:creationId xmlns:a16="http://schemas.microsoft.com/office/drawing/2014/main" id="{560556E1-3522-6E33-1409-1F13330EC5D5}"/>
              </a:ext>
            </a:extLst>
          </p:cNvPr>
          <p:cNvSpPr>
            <a:spLocks noGrp="1"/>
          </p:cNvSpPr>
          <p:nvPr>
            <p:ph type="pic" idx="1"/>
          </p:nvPr>
        </p:nvSpPr>
        <p:spPr>
          <a:xfrm>
            <a:off x="4285579" y="816455"/>
            <a:ext cx="5103316" cy="4029766"/>
          </a:xfrm>
        </p:spPr>
        <p:txBody>
          <a:bodyPr/>
          <a:lstStyle>
            <a:lvl1pPr marL="0" indent="0">
              <a:buNone/>
              <a:defRPr sz="2646"/>
            </a:lvl1pPr>
            <a:lvl2pPr marL="378013" indent="0">
              <a:buNone/>
              <a:defRPr sz="2315"/>
            </a:lvl2pPr>
            <a:lvl3pPr marL="756026" indent="0">
              <a:buNone/>
              <a:defRPr sz="1984"/>
            </a:lvl3pPr>
            <a:lvl4pPr marL="1134039" indent="0">
              <a:buNone/>
              <a:defRPr sz="1654"/>
            </a:lvl4pPr>
            <a:lvl5pPr marL="1512052" indent="0">
              <a:buNone/>
              <a:defRPr sz="1654"/>
            </a:lvl5pPr>
            <a:lvl6pPr marL="1890065" indent="0">
              <a:buNone/>
              <a:defRPr sz="1654"/>
            </a:lvl6pPr>
            <a:lvl7pPr marL="2268078" indent="0">
              <a:buNone/>
              <a:defRPr sz="1654"/>
            </a:lvl7pPr>
            <a:lvl8pPr marL="2646091" indent="0">
              <a:buNone/>
              <a:defRPr sz="1654"/>
            </a:lvl8pPr>
            <a:lvl9pPr marL="3024104" indent="0">
              <a:buNone/>
              <a:defRPr sz="1654"/>
            </a:lvl9pPr>
          </a:lstStyle>
          <a:p>
            <a:endParaRPr lang="en-US"/>
          </a:p>
        </p:txBody>
      </p:sp>
      <p:sp>
        <p:nvSpPr>
          <p:cNvPr id="4" name="Text Placeholder 3">
            <a:extLst>
              <a:ext uri="{FF2B5EF4-FFF2-40B4-BE49-F238E27FC236}">
                <a16:creationId xmlns:a16="http://schemas.microsoft.com/office/drawing/2014/main" id="{D1B1BF4D-7871-6423-5971-CDCE905C5F0D}"/>
              </a:ext>
            </a:extLst>
          </p:cNvPr>
          <p:cNvSpPr>
            <a:spLocks noGrp="1"/>
          </p:cNvSpPr>
          <p:nvPr>
            <p:ph type="body" sz="half" idx="2"/>
          </p:nvPr>
        </p:nvSpPr>
        <p:spPr>
          <a:xfrm>
            <a:off x="694356" y="1701165"/>
            <a:ext cx="3251264" cy="3151619"/>
          </a:xfrm>
        </p:spPr>
        <p:txBody>
          <a:bodyPr/>
          <a:lstStyle>
            <a:lvl1pPr marL="0" indent="0">
              <a:buNone/>
              <a:defRPr sz="1323"/>
            </a:lvl1pPr>
            <a:lvl2pPr marL="378013" indent="0">
              <a:buNone/>
              <a:defRPr sz="1158"/>
            </a:lvl2pPr>
            <a:lvl3pPr marL="756026" indent="0">
              <a:buNone/>
              <a:defRPr sz="992"/>
            </a:lvl3pPr>
            <a:lvl4pPr marL="1134039" indent="0">
              <a:buNone/>
              <a:defRPr sz="827"/>
            </a:lvl4pPr>
            <a:lvl5pPr marL="1512052" indent="0">
              <a:buNone/>
              <a:defRPr sz="827"/>
            </a:lvl5pPr>
            <a:lvl6pPr marL="1890065" indent="0">
              <a:buNone/>
              <a:defRPr sz="827"/>
            </a:lvl6pPr>
            <a:lvl7pPr marL="2268078" indent="0">
              <a:buNone/>
              <a:defRPr sz="827"/>
            </a:lvl7pPr>
            <a:lvl8pPr marL="2646091" indent="0">
              <a:buNone/>
              <a:defRPr sz="827"/>
            </a:lvl8pPr>
            <a:lvl9pPr marL="3024104"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02857578-279D-D730-DE7E-FC36F7F10207}"/>
              </a:ext>
            </a:extLst>
          </p:cNvPr>
          <p:cNvSpPr>
            <a:spLocks noGrp="1"/>
          </p:cNvSpPr>
          <p:nvPr>
            <p:ph type="dt" sz="half" idx="10"/>
          </p:nvPr>
        </p:nvSpPr>
        <p:spPr/>
        <p:txBody>
          <a:bodyPr/>
          <a:lstStyle/>
          <a:p>
            <a:pPr lvl="0"/>
            <a:endParaRPr lang="en-US"/>
          </a:p>
        </p:txBody>
      </p:sp>
      <p:sp>
        <p:nvSpPr>
          <p:cNvPr id="6" name="Footer Placeholder 5">
            <a:extLst>
              <a:ext uri="{FF2B5EF4-FFF2-40B4-BE49-F238E27FC236}">
                <a16:creationId xmlns:a16="http://schemas.microsoft.com/office/drawing/2014/main" id="{7FFCD3A1-CE5F-283C-9E48-C233ABC8F01D}"/>
              </a:ext>
            </a:extLst>
          </p:cNvPr>
          <p:cNvSpPr>
            <a:spLocks noGrp="1"/>
          </p:cNvSpPr>
          <p:nvPr>
            <p:ph type="ftr" sz="quarter" idx="11"/>
          </p:nvPr>
        </p:nvSpPr>
        <p:spPr/>
        <p:txBody>
          <a:bodyPr/>
          <a:lstStyle/>
          <a:p>
            <a:pPr lvl="0"/>
            <a:endParaRPr lang="en-US"/>
          </a:p>
        </p:txBody>
      </p:sp>
      <p:sp>
        <p:nvSpPr>
          <p:cNvPr id="7" name="Slide Number Placeholder 6">
            <a:extLst>
              <a:ext uri="{FF2B5EF4-FFF2-40B4-BE49-F238E27FC236}">
                <a16:creationId xmlns:a16="http://schemas.microsoft.com/office/drawing/2014/main" id="{7556F413-160C-2F3E-7EBE-1B41253FE9D9}"/>
              </a:ext>
            </a:extLst>
          </p:cNvPr>
          <p:cNvSpPr>
            <a:spLocks noGrp="1"/>
          </p:cNvSpPr>
          <p:nvPr>
            <p:ph type="sldNum" sz="quarter" idx="12"/>
          </p:nvPr>
        </p:nvSpPr>
        <p:spPr/>
        <p:txBody>
          <a:bodyPr/>
          <a:lstStyle/>
          <a:p>
            <a:pPr lvl="0"/>
            <a:fld id="{44229CF0-9861-48EA-9D69-AA0CA5973014}" type="slidenum">
              <a:rPr lang="en-US" smtClean="0"/>
              <a:t>‹#›</a:t>
            </a:fld>
            <a:endParaRPr lang="en-US"/>
          </a:p>
        </p:txBody>
      </p:sp>
    </p:spTree>
    <p:extLst>
      <p:ext uri="{BB962C8B-B14F-4D97-AF65-F5344CB8AC3E}">
        <p14:creationId xmlns:p14="http://schemas.microsoft.com/office/powerpoint/2010/main" val="40984137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C103D8-8017-5E7E-24DC-0ECC4B27D035}"/>
              </a:ext>
            </a:extLst>
          </p:cNvPr>
          <p:cNvSpPr>
            <a:spLocks noGrp="1"/>
          </p:cNvSpPr>
          <p:nvPr>
            <p:ph type="title"/>
          </p:nvPr>
        </p:nvSpPr>
        <p:spPr>
          <a:xfrm>
            <a:off x="693043" y="301905"/>
            <a:ext cx="8694539" cy="10960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586E2-B0CF-E13D-C980-EBDC2CA72032}"/>
              </a:ext>
            </a:extLst>
          </p:cNvPr>
          <p:cNvSpPr>
            <a:spLocks noGrp="1"/>
          </p:cNvSpPr>
          <p:nvPr>
            <p:ph type="body" idx="1"/>
          </p:nvPr>
        </p:nvSpPr>
        <p:spPr>
          <a:xfrm>
            <a:off x="693043" y="1509521"/>
            <a:ext cx="8694539" cy="35979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32E142-44DB-598B-F1EC-2C677F7885EE}"/>
              </a:ext>
            </a:extLst>
          </p:cNvPr>
          <p:cNvSpPr>
            <a:spLocks noGrp="1"/>
          </p:cNvSpPr>
          <p:nvPr>
            <p:ph type="dt" sz="half" idx="2"/>
          </p:nvPr>
        </p:nvSpPr>
        <p:spPr>
          <a:xfrm>
            <a:off x="693043" y="5255760"/>
            <a:ext cx="2268141" cy="301904"/>
          </a:xfrm>
          <a:prstGeom prst="rect">
            <a:avLst/>
          </a:prstGeom>
        </p:spPr>
        <p:txBody>
          <a:bodyPr vert="horz" lIns="91440" tIns="45720" rIns="91440" bIns="45720" rtlCol="0" anchor="ctr"/>
          <a:lstStyle>
            <a:lvl1pPr algn="l">
              <a:defRPr sz="992">
                <a:solidFill>
                  <a:schemeClr val="tx1">
                    <a:tint val="75000"/>
                  </a:schemeClr>
                </a:solidFill>
              </a:defRPr>
            </a:lvl1pPr>
          </a:lstStyle>
          <a:p>
            <a:pPr lvl="0"/>
            <a:endParaRPr lang="en-US"/>
          </a:p>
        </p:txBody>
      </p:sp>
      <p:sp>
        <p:nvSpPr>
          <p:cNvPr id="5" name="Footer Placeholder 4">
            <a:extLst>
              <a:ext uri="{FF2B5EF4-FFF2-40B4-BE49-F238E27FC236}">
                <a16:creationId xmlns:a16="http://schemas.microsoft.com/office/drawing/2014/main" id="{72ADBC09-644B-CE51-3F5E-40F0D6EE1B28}"/>
              </a:ext>
            </a:extLst>
          </p:cNvPr>
          <p:cNvSpPr>
            <a:spLocks noGrp="1"/>
          </p:cNvSpPr>
          <p:nvPr>
            <p:ph type="ftr" sz="quarter" idx="3"/>
          </p:nvPr>
        </p:nvSpPr>
        <p:spPr>
          <a:xfrm>
            <a:off x="3339207" y="5255760"/>
            <a:ext cx="3402211" cy="301904"/>
          </a:xfrm>
          <a:prstGeom prst="rect">
            <a:avLst/>
          </a:prstGeom>
        </p:spPr>
        <p:txBody>
          <a:bodyPr vert="horz" lIns="91440" tIns="45720" rIns="91440" bIns="45720" rtlCol="0" anchor="ctr"/>
          <a:lstStyle>
            <a:lvl1pPr algn="ctr">
              <a:defRPr sz="992">
                <a:solidFill>
                  <a:schemeClr val="tx1">
                    <a:tint val="75000"/>
                  </a:schemeClr>
                </a:solidFill>
              </a:defRPr>
            </a:lvl1pPr>
          </a:lstStyle>
          <a:p>
            <a:pPr lvl="0"/>
            <a:endParaRPr lang="en-US"/>
          </a:p>
        </p:txBody>
      </p:sp>
      <p:sp>
        <p:nvSpPr>
          <p:cNvPr id="6" name="Slide Number Placeholder 5">
            <a:extLst>
              <a:ext uri="{FF2B5EF4-FFF2-40B4-BE49-F238E27FC236}">
                <a16:creationId xmlns:a16="http://schemas.microsoft.com/office/drawing/2014/main" id="{28C2CB93-3763-F917-E796-F2CAAD696400}"/>
              </a:ext>
            </a:extLst>
          </p:cNvPr>
          <p:cNvSpPr>
            <a:spLocks noGrp="1"/>
          </p:cNvSpPr>
          <p:nvPr>
            <p:ph type="sldNum" sz="quarter" idx="4"/>
          </p:nvPr>
        </p:nvSpPr>
        <p:spPr>
          <a:xfrm>
            <a:off x="7119441" y="5255760"/>
            <a:ext cx="2268141" cy="301904"/>
          </a:xfrm>
          <a:prstGeom prst="rect">
            <a:avLst/>
          </a:prstGeom>
        </p:spPr>
        <p:txBody>
          <a:bodyPr vert="horz" lIns="91440" tIns="45720" rIns="91440" bIns="45720" rtlCol="0" anchor="ctr"/>
          <a:lstStyle>
            <a:lvl1pPr algn="r">
              <a:defRPr sz="992">
                <a:solidFill>
                  <a:schemeClr val="tx1">
                    <a:tint val="75000"/>
                  </a:schemeClr>
                </a:solidFill>
              </a:defRPr>
            </a:lvl1pPr>
          </a:lstStyle>
          <a:p>
            <a:pPr lvl="0"/>
            <a:fld id="{9C421C47-9E0D-4864-B2B1-B1BC34FEB0CD}" type="slidenum">
              <a:rPr lang="en-US" smtClean="0"/>
              <a:t>‹#›</a:t>
            </a:fld>
            <a:endParaRPr lang="en-US"/>
          </a:p>
        </p:txBody>
      </p:sp>
    </p:spTree>
    <p:extLst>
      <p:ext uri="{BB962C8B-B14F-4D97-AF65-F5344CB8AC3E}">
        <p14:creationId xmlns:p14="http://schemas.microsoft.com/office/powerpoint/2010/main" val="30102754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56026" rtl="0" eaLnBrk="1" latinLnBrk="0" hangingPunct="1">
        <a:lnSpc>
          <a:spcPct val="90000"/>
        </a:lnSpc>
        <a:spcBef>
          <a:spcPct val="0"/>
        </a:spcBef>
        <a:buNone/>
        <a:defRPr sz="3638" kern="1200">
          <a:solidFill>
            <a:schemeClr val="tx1"/>
          </a:solidFill>
          <a:latin typeface="+mj-lt"/>
          <a:ea typeface="+mj-ea"/>
          <a:cs typeface="+mj-cs"/>
        </a:defRPr>
      </a:lvl1pPr>
    </p:titleStyle>
    <p:bodyStyle>
      <a:lvl1pPr marL="189006" indent="-189006" algn="l" defTabSz="756026"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7019" indent="-189006" algn="l" defTabSz="756026"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5032" indent="-189006" algn="l" defTabSz="756026" rtl="0" eaLnBrk="1" latinLnBrk="0" hangingPunct="1">
        <a:lnSpc>
          <a:spcPct val="90000"/>
        </a:lnSpc>
        <a:spcBef>
          <a:spcPts val="413"/>
        </a:spcBef>
        <a:buFont typeface="Arial" panose="020B0604020202020204" pitchFamily="34" charset="0"/>
        <a:buChar char="•"/>
        <a:defRPr sz="1654" kern="1200">
          <a:solidFill>
            <a:schemeClr val="tx1"/>
          </a:solidFill>
          <a:latin typeface="+mn-lt"/>
          <a:ea typeface="+mn-ea"/>
          <a:cs typeface="+mn-cs"/>
        </a:defRPr>
      </a:lvl3pPr>
      <a:lvl4pPr marL="1323045"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1058"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9071"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7084"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5097"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3110" indent="-189006" algn="l" defTabSz="756026"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6026" rtl="0" eaLnBrk="1" latinLnBrk="0" hangingPunct="1">
        <a:defRPr sz="1488" kern="1200">
          <a:solidFill>
            <a:schemeClr val="tx1"/>
          </a:solidFill>
          <a:latin typeface="+mn-lt"/>
          <a:ea typeface="+mn-ea"/>
          <a:cs typeface="+mn-cs"/>
        </a:defRPr>
      </a:lvl1pPr>
      <a:lvl2pPr marL="378013" algn="l" defTabSz="756026" rtl="0" eaLnBrk="1" latinLnBrk="0" hangingPunct="1">
        <a:defRPr sz="1488" kern="1200">
          <a:solidFill>
            <a:schemeClr val="tx1"/>
          </a:solidFill>
          <a:latin typeface="+mn-lt"/>
          <a:ea typeface="+mn-ea"/>
          <a:cs typeface="+mn-cs"/>
        </a:defRPr>
      </a:lvl2pPr>
      <a:lvl3pPr marL="756026" algn="l" defTabSz="756026" rtl="0" eaLnBrk="1" latinLnBrk="0" hangingPunct="1">
        <a:defRPr sz="1488" kern="1200">
          <a:solidFill>
            <a:schemeClr val="tx1"/>
          </a:solidFill>
          <a:latin typeface="+mn-lt"/>
          <a:ea typeface="+mn-ea"/>
          <a:cs typeface="+mn-cs"/>
        </a:defRPr>
      </a:lvl3pPr>
      <a:lvl4pPr marL="1134039" algn="l" defTabSz="756026" rtl="0" eaLnBrk="1" latinLnBrk="0" hangingPunct="1">
        <a:defRPr sz="1488" kern="1200">
          <a:solidFill>
            <a:schemeClr val="tx1"/>
          </a:solidFill>
          <a:latin typeface="+mn-lt"/>
          <a:ea typeface="+mn-ea"/>
          <a:cs typeface="+mn-cs"/>
        </a:defRPr>
      </a:lvl4pPr>
      <a:lvl5pPr marL="1512052" algn="l" defTabSz="756026" rtl="0" eaLnBrk="1" latinLnBrk="0" hangingPunct="1">
        <a:defRPr sz="1488" kern="1200">
          <a:solidFill>
            <a:schemeClr val="tx1"/>
          </a:solidFill>
          <a:latin typeface="+mn-lt"/>
          <a:ea typeface="+mn-ea"/>
          <a:cs typeface="+mn-cs"/>
        </a:defRPr>
      </a:lvl5pPr>
      <a:lvl6pPr marL="1890065" algn="l" defTabSz="756026" rtl="0" eaLnBrk="1" latinLnBrk="0" hangingPunct="1">
        <a:defRPr sz="1488" kern="1200">
          <a:solidFill>
            <a:schemeClr val="tx1"/>
          </a:solidFill>
          <a:latin typeface="+mn-lt"/>
          <a:ea typeface="+mn-ea"/>
          <a:cs typeface="+mn-cs"/>
        </a:defRPr>
      </a:lvl6pPr>
      <a:lvl7pPr marL="2268078" algn="l" defTabSz="756026" rtl="0" eaLnBrk="1" latinLnBrk="0" hangingPunct="1">
        <a:defRPr sz="1488" kern="1200">
          <a:solidFill>
            <a:schemeClr val="tx1"/>
          </a:solidFill>
          <a:latin typeface="+mn-lt"/>
          <a:ea typeface="+mn-ea"/>
          <a:cs typeface="+mn-cs"/>
        </a:defRPr>
      </a:lvl7pPr>
      <a:lvl8pPr marL="2646091" algn="l" defTabSz="756026" rtl="0" eaLnBrk="1" latinLnBrk="0" hangingPunct="1">
        <a:defRPr sz="1488" kern="1200">
          <a:solidFill>
            <a:schemeClr val="tx1"/>
          </a:solidFill>
          <a:latin typeface="+mn-lt"/>
          <a:ea typeface="+mn-ea"/>
          <a:cs typeface="+mn-cs"/>
        </a:defRPr>
      </a:lvl8pPr>
      <a:lvl9pPr marL="3024104" algn="l" defTabSz="756026"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omments" Target="../comments/commen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hyperlink" Target="https://www.tripadvisor.com/Restaurants-g147381-zfz10665-Kingstown_St_Vincent_St_Vincent_and_the_Grenadines.html" TargetMode="External"/><Relationship Id="rId13" Type="http://schemas.openxmlformats.org/officeDocument/2006/relationships/hyperlink" Target="https://www.tripadvisor.com/Restaurants-g12528707-c10-Calliaqua_St_Vincent_St_Vincent_and_the_Grenadines.html" TargetMode="External"/><Relationship Id="rId18" Type="http://schemas.openxmlformats.org/officeDocument/2006/relationships/hyperlink" Target="https://www.tripadvisor.com/Restaurants-g147381-c2-Kingstown_St_Vincent_St_Vincent_and_the_Grenadines.html" TargetMode="External"/><Relationship Id="rId3" Type="http://schemas.openxmlformats.org/officeDocument/2006/relationships/hyperlink" Target="https://www.tripadvisor.com/Restaurants-g147381-zfp10955-Kingstown_St_Vincent_St_Vincent_and_the_Grenadines.html" TargetMode="External"/><Relationship Id="rId21" Type="http://schemas.openxmlformats.org/officeDocument/2006/relationships/image" Target="../media/image24.jpg"/><Relationship Id="rId7" Type="http://schemas.openxmlformats.org/officeDocument/2006/relationships/hyperlink" Target="https://www.tripadvisor.com/Restaurants-g147381-zft10640-Kingstown_St_Vincent_St_Vincent_and_the_Grenadines.html" TargetMode="External"/><Relationship Id="rId12" Type="http://schemas.openxmlformats.org/officeDocument/2006/relationships/hyperlink" Target="https://www.tripadvisor.com/Restaurants-g12528707-c24-Calliaqua_St_Vincent_St_Vincent_and_the_Grenadines.html" TargetMode="External"/><Relationship Id="rId17" Type="http://schemas.openxmlformats.org/officeDocument/2006/relationships/hyperlink" Target="https://www.tripadvisor.com/Restaurant_Review-g12528707-d13366884-Reviews-4_Shells_Fish_Joint-Calliaqua_St_Vincent_St_Vincent_and_the_Grenadines.html#MAPVIEW" TargetMode="External"/><Relationship Id="rId2" Type="http://schemas.openxmlformats.org/officeDocument/2006/relationships/notesSlide" Target="../notesSlides/notesSlide21.xml"/><Relationship Id="rId16" Type="http://schemas.openxmlformats.org/officeDocument/2006/relationships/hyperlink" Target="https://www.tripadvisor.com/Restaurants-g12528707-c33-Calliaqua_St_Vincent_St_Vincent_and_the_Grenadines.html" TargetMode="External"/><Relationship Id="rId20" Type="http://schemas.openxmlformats.org/officeDocument/2006/relationships/hyperlink" Target="https://www.tripadvisor.com/Restaurant_Review-g147381-d12285070-Reviews-Melting_Pot-Kingstown_St_Vincent_St_Vincent_and_the_Grenadines.html#MAPVIEW" TargetMode="External"/><Relationship Id="rId1" Type="http://schemas.openxmlformats.org/officeDocument/2006/relationships/slideLayout" Target="../slideLayouts/slideLayout7.xml"/><Relationship Id="rId6" Type="http://schemas.openxmlformats.org/officeDocument/2006/relationships/hyperlink" Target="https://www.tripadvisor.com/Restaurants-g147381-c10-Kingstown_St_Vincent_St_Vincent_and_the_Grenadines.html" TargetMode="External"/><Relationship Id="rId11" Type="http://schemas.openxmlformats.org/officeDocument/2006/relationships/hyperlink" Target="https://www.tripadvisor.com/Restaurants-g12528707-c29-Calliaqua_St_Vincent_St_Vincent_and_the_Grenadines.html" TargetMode="External"/><Relationship Id="rId5" Type="http://schemas.openxmlformats.org/officeDocument/2006/relationships/hyperlink" Target="https://www.tripadvisor.com/Restaurants-g147381-zfp16-Kingstown_St_Vincent_St_Vincent_and_the_Grenadines.html" TargetMode="External"/><Relationship Id="rId15" Type="http://schemas.openxmlformats.org/officeDocument/2006/relationships/hyperlink" Target="https://www.tripadvisor.com/Restaurants-g12528707-zfp16-Calliaqua_St_Vincent_St_Vincent_and_the_Grenadines.html" TargetMode="External"/><Relationship Id="rId10" Type="http://schemas.openxmlformats.org/officeDocument/2006/relationships/hyperlink" Target="https://www.tripadvisor.com/Restaurants-g12528707-zfp10955-Calliaqua_St_Vincent_St_Vincent_and_the_Grenadines.html" TargetMode="External"/><Relationship Id="rId19" Type="http://schemas.openxmlformats.org/officeDocument/2006/relationships/hyperlink" Target="https://www.tripadvisor.com/Restaurants-g147381-c33-Kingstown_St_Vincent_St_Vincent_and_the_Grenadines.html" TargetMode="External"/><Relationship Id="rId4" Type="http://schemas.openxmlformats.org/officeDocument/2006/relationships/hyperlink" Target="https://www.tripadvisor.com/Restaurant_Review-g147381-d4196310-Reviews-Basil_s_Ocean_Side_Restaurant-Kingstown_St_Vincent_St_Vincent_and_the_Grenadines.html#MAPVIEW" TargetMode="External"/><Relationship Id="rId9" Type="http://schemas.openxmlformats.org/officeDocument/2006/relationships/hyperlink" Target="https://www.tripadvisor.com/Restaurant_Review-g147381-d3878973-Reviews-Veejays-Kingstown_St_Vincent_St_Vincent_and_the_Grenadines.html#MAPVIEW" TargetMode="External"/><Relationship Id="rId14" Type="http://schemas.openxmlformats.org/officeDocument/2006/relationships/hyperlink" Target="https://www.tripadvisor.com/Restaurant_Review-g12528707-d13430862-Reviews-Mangoz_Restaurant_Bar-Calliaqua_St_Vincent_St_Vincent_and_the_Grenadines.html#MAPVIEW"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ABCA6-6357-C6FD-1712-B1DB1A02B1FF}"/>
              </a:ext>
            </a:extLst>
          </p:cNvPr>
          <p:cNvSpPr txBox="1">
            <a:spLocks noGrp="1"/>
          </p:cNvSpPr>
          <p:nvPr>
            <p:ph type="title" idx="4294967295"/>
          </p:nvPr>
        </p:nvSpPr>
        <p:spPr>
          <a:xfrm>
            <a:off x="0" y="0"/>
            <a:ext cx="4321440" cy="5670550"/>
          </a:xfrm>
        </p:spPr>
        <p:txBody>
          <a:bodyPr vert="horz" lIns="91440" tIns="45720" rIns="91440" bIns="45720" rtlCol="0" anchor="ctr">
            <a:normAutofit/>
          </a:bodyPr>
          <a:lstStyle/>
          <a:p>
            <a:pPr lvl="0" algn="ctr" defTabSz="914400"/>
            <a:r>
              <a:rPr lang="en-US" sz="4200" b="1" kern="1200" dirty="0">
                <a:solidFill>
                  <a:schemeClr val="tx1"/>
                </a:solidFill>
                <a:latin typeface="Calibri "/>
              </a:rPr>
              <a:t>Kingstown</a:t>
            </a:r>
            <a:br>
              <a:rPr lang="en-US" sz="4200" b="1" kern="1200" dirty="0">
                <a:solidFill>
                  <a:schemeClr val="tx1"/>
                </a:solidFill>
                <a:latin typeface="Calibri "/>
              </a:rPr>
            </a:br>
            <a:r>
              <a:rPr lang="en-US" sz="4200" b="1" kern="1200" dirty="0">
                <a:solidFill>
                  <a:schemeClr val="tx1"/>
                </a:solidFill>
                <a:latin typeface="Calibri "/>
              </a:rPr>
              <a:t>St. Vincent</a:t>
            </a:r>
            <a:br>
              <a:rPr lang="en-US" sz="4200" b="1" kern="1200" dirty="0">
                <a:solidFill>
                  <a:schemeClr val="tx1"/>
                </a:solidFill>
                <a:latin typeface="Calibri "/>
              </a:rPr>
            </a:br>
            <a:r>
              <a:rPr lang="en-US" sz="2800" b="1" kern="1200" dirty="0">
                <a:solidFill>
                  <a:schemeClr val="tx1"/>
                </a:solidFill>
                <a:latin typeface="Calibri "/>
              </a:rPr>
              <a:t>Presented by</a:t>
            </a:r>
            <a:br>
              <a:rPr lang="en-US" sz="2800" b="1" kern="1200" dirty="0">
                <a:solidFill>
                  <a:schemeClr val="tx1"/>
                </a:solidFill>
                <a:latin typeface="Calibri "/>
              </a:rPr>
            </a:br>
            <a:r>
              <a:rPr lang="en-US" sz="2800" b="1" kern="1200" dirty="0">
                <a:solidFill>
                  <a:schemeClr val="tx1"/>
                </a:solidFill>
                <a:latin typeface="Calibri "/>
              </a:rPr>
              <a:t>Fellow Cruiser</a:t>
            </a:r>
            <a:br>
              <a:rPr lang="en-US" sz="4200" b="1" kern="1200" dirty="0">
                <a:solidFill>
                  <a:schemeClr val="tx1"/>
                </a:solidFill>
                <a:latin typeface="Calibri "/>
              </a:rPr>
            </a:br>
            <a:r>
              <a:rPr lang="en-US" sz="4200" b="1" kern="1200" dirty="0">
                <a:solidFill>
                  <a:schemeClr val="tx1"/>
                </a:solidFill>
                <a:latin typeface="Calibri "/>
              </a:rPr>
              <a:t>Marc Silver</a:t>
            </a:r>
          </a:p>
        </p:txBody>
      </p:sp>
      <p:pic>
        <p:nvPicPr>
          <p:cNvPr id="5" name="Picture 4" descr="A blue and yellow rectangular flag with green diamond shapes&#10;&#10;Description automatically generated">
            <a:extLst>
              <a:ext uri="{FF2B5EF4-FFF2-40B4-BE49-F238E27FC236}">
                <a16:creationId xmlns:a16="http://schemas.microsoft.com/office/drawing/2014/main" id="{3BE94AA3-4391-6B6E-F014-C247C4D128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1440" y="1270348"/>
            <a:ext cx="5103805" cy="34036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25D20B37-A886-AC6B-A91F-DA05C155996A}"/>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2AA782F4-D60E-6899-1543-72773F72389D}"/>
              </a:ext>
            </a:extLst>
          </p:cNvPr>
          <p:cNvSpPr txBox="1"/>
          <p:nvPr/>
        </p:nvSpPr>
        <p:spPr>
          <a:xfrm>
            <a:off x="0" y="0"/>
            <a:ext cx="10078104" cy="769441"/>
          </a:xfrm>
          <a:prstGeom prst="rect">
            <a:avLst/>
          </a:prstGeom>
          <a:noFill/>
        </p:spPr>
        <p:txBody>
          <a:bodyPr wrap="square">
            <a:spAutoFit/>
          </a:bodyPr>
          <a:lstStyle/>
          <a:p>
            <a:pPr algn="ctr"/>
            <a:r>
              <a:rPr lang="en-US" sz="4400" b="1" dirty="0">
                <a:latin typeface="+mj-lt"/>
                <a:ea typeface="+mj-ea"/>
                <a:cs typeface="+mj-cs"/>
              </a:rPr>
              <a:t>Map of </a:t>
            </a:r>
            <a:r>
              <a:rPr lang="en-US" sz="4400" b="1" kern="1200" dirty="0">
                <a:latin typeface="+mj-lt"/>
                <a:ea typeface="+mj-ea"/>
                <a:cs typeface="+mj-cs"/>
              </a:rPr>
              <a:t>Kingston</a:t>
            </a:r>
            <a:endParaRPr lang="en-US" sz="4400" b="1" dirty="0"/>
          </a:p>
        </p:txBody>
      </p:sp>
      <p:pic>
        <p:nvPicPr>
          <p:cNvPr id="3" name="Picture 2" descr="A map of a city&#10;&#10;Description automatically generated">
            <a:extLst>
              <a:ext uri="{FF2B5EF4-FFF2-40B4-BE49-F238E27FC236}">
                <a16:creationId xmlns:a16="http://schemas.microsoft.com/office/drawing/2014/main" id="{C5F61CCD-7D44-BBEA-043E-C2F031796C2E}"/>
              </a:ext>
            </a:extLst>
          </p:cNvPr>
          <p:cNvPicPr>
            <a:picLocks noChangeAspect="1"/>
          </p:cNvPicPr>
          <p:nvPr/>
        </p:nvPicPr>
        <p:blipFill rotWithShape="1">
          <a:blip r:embed="rId3">
            <a:extLst>
              <a:ext uri="{28A0092B-C50C-407E-A947-70E740481C1C}">
                <a14:useLocalDpi xmlns:a14="http://schemas.microsoft.com/office/drawing/2010/main" val="0"/>
              </a:ext>
            </a:extLst>
          </a:blip>
          <a:srcRect l="16579" b="2578"/>
          <a:stretch/>
        </p:blipFill>
        <p:spPr>
          <a:xfrm>
            <a:off x="11399" y="0"/>
            <a:ext cx="10078104" cy="5670550"/>
          </a:xfrm>
          <a:prstGeom prst="rect">
            <a:avLst/>
          </a:prstGeom>
        </p:spPr>
      </p:pic>
      <p:sp>
        <p:nvSpPr>
          <p:cNvPr id="6" name="TextBox 5">
            <a:extLst>
              <a:ext uri="{FF2B5EF4-FFF2-40B4-BE49-F238E27FC236}">
                <a16:creationId xmlns:a16="http://schemas.microsoft.com/office/drawing/2014/main" id="{D8A7CEBB-2DD3-75B2-2E96-3AB8B5EFDBBC}"/>
              </a:ext>
            </a:extLst>
          </p:cNvPr>
          <p:cNvSpPr txBox="1"/>
          <p:nvPr/>
        </p:nvSpPr>
        <p:spPr>
          <a:xfrm>
            <a:off x="1085296" y="4285241"/>
            <a:ext cx="5046954" cy="769441"/>
          </a:xfrm>
          <a:prstGeom prst="rect">
            <a:avLst/>
          </a:prstGeom>
          <a:noFill/>
        </p:spPr>
        <p:txBody>
          <a:bodyPr wrap="square">
            <a:spAutoFit/>
          </a:bodyPr>
          <a:lstStyle/>
          <a:p>
            <a:pPr algn="ctr"/>
            <a:r>
              <a:rPr lang="en-US" sz="4400" b="1" dirty="0">
                <a:latin typeface="+mj-lt"/>
                <a:ea typeface="+mj-ea"/>
                <a:cs typeface="+mj-cs"/>
              </a:rPr>
              <a:t>Map of </a:t>
            </a:r>
            <a:r>
              <a:rPr lang="en-US" sz="4400" b="1" kern="1200" dirty="0">
                <a:latin typeface="+mj-lt"/>
                <a:ea typeface="+mj-ea"/>
                <a:cs typeface="+mj-cs"/>
              </a:rPr>
              <a:t>Kingston</a:t>
            </a:r>
            <a:endParaRPr lang="en-US" sz="4400" b="1" dirty="0"/>
          </a:p>
        </p:txBody>
      </p:sp>
    </p:spTree>
    <p:extLst>
      <p:ext uri="{BB962C8B-B14F-4D97-AF65-F5344CB8AC3E}">
        <p14:creationId xmlns:p14="http://schemas.microsoft.com/office/powerpoint/2010/main" val="10016063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7" name="Slide Number Placeholder 3">
            <a:extLst>
              <a:ext uri="{FF2B5EF4-FFF2-40B4-BE49-F238E27FC236}">
                <a16:creationId xmlns:a16="http://schemas.microsoft.com/office/drawing/2014/main" id="{719E0461-106C-B196-9081-B78A125B2BDE}"/>
              </a:ext>
            </a:extLst>
          </p:cNvPr>
          <p:cNvSpPr>
            <a:spLocks noGrp="1"/>
          </p:cNvSpPr>
          <p:nvPr>
            <p:ph type="sldNum" sz="quarter" idx="12"/>
          </p:nvPr>
        </p:nvSpPr>
        <p:spPr/>
        <p:txBody>
          <a:bodyPr vert="horz" lIns="91440" tIns="45720" rIns="91440" bIns="45720" rtlCol="0" anchor="ctr">
            <a:normAutofit/>
          </a:bodyPr>
          <a:lstStyle/>
          <a:p>
            <a:pPr hangingPunct="1">
              <a:spcAft>
                <a:spcPts val="600"/>
              </a:spcAft>
              <a:defRPr/>
            </a:pPr>
            <a:fld id="{66E7A9FB-6E43-417A-BC0C-ECC01730E3CF}" type="slidenum">
              <a:rPr lang="en-US" sz="1200">
                <a:solidFill>
                  <a:schemeClr val="tx1">
                    <a:lumMod val="50000"/>
                    <a:lumOff val="50000"/>
                  </a:schemeClr>
                </a:solidFill>
                <a:latin typeface="Calibri" panose="020F0502020204030204"/>
                <a:ea typeface="+mn-ea"/>
                <a:cs typeface="+mn-cs"/>
              </a:rPr>
              <a:pPr hangingPunct="1">
                <a:spcAft>
                  <a:spcPts val="600"/>
                </a:spcAft>
                <a:defRPr/>
              </a:pPr>
              <a:t>11</a:t>
            </a:fld>
            <a:endParaRPr lang="en-US" sz="1200">
              <a:solidFill>
                <a:schemeClr val="tx1">
                  <a:lumMod val="50000"/>
                  <a:lumOff val="50000"/>
                </a:schemeClr>
              </a:solidFill>
              <a:latin typeface="Calibri" panose="020F0502020204030204"/>
              <a:ea typeface="+mn-ea"/>
              <a:cs typeface="+mn-cs"/>
            </a:endParaRPr>
          </a:p>
        </p:txBody>
      </p:sp>
      <p:sp>
        <p:nvSpPr>
          <p:cNvPr id="2" name="Title 1">
            <a:extLst>
              <a:ext uri="{FF2B5EF4-FFF2-40B4-BE49-F238E27FC236}">
                <a16:creationId xmlns:a16="http://schemas.microsoft.com/office/drawing/2014/main" id="{80B3CE78-51F2-2DC0-F2C7-551B0CA1FE44}"/>
              </a:ext>
            </a:extLst>
          </p:cNvPr>
          <p:cNvSpPr txBox="1">
            <a:spLocks noGrp="1"/>
          </p:cNvSpPr>
          <p:nvPr>
            <p:ph type="title" idx="4294967295"/>
          </p:nvPr>
        </p:nvSpPr>
        <p:spPr>
          <a:xfrm>
            <a:off x="0" y="112713"/>
            <a:ext cx="10080625" cy="996950"/>
          </a:xfrm>
        </p:spPr>
        <p:txBody>
          <a:bodyPr vert="horz" lIns="91440" tIns="45720" rIns="91440" bIns="45720" rtlCol="0" anchor="t">
            <a:normAutofit/>
          </a:bodyPr>
          <a:lstStyle/>
          <a:p>
            <a:pPr algn="ctr" rtl="0">
              <a:lnSpc>
                <a:spcPct val="90000"/>
              </a:lnSpc>
              <a:spcBef>
                <a:spcPct val="0"/>
              </a:spcBef>
            </a:pPr>
            <a:r>
              <a:rPr lang="en-US" sz="4000" b="1" dirty="0">
                <a:latin typeface="+mj-lt"/>
                <a:ea typeface="+mj-ea"/>
                <a:cs typeface="+mj-cs"/>
              </a:rPr>
              <a:t>St. Vincent Island Bus System</a:t>
            </a:r>
          </a:p>
        </p:txBody>
      </p:sp>
      <p:sp>
        <p:nvSpPr>
          <p:cNvPr id="8" name="TextBox 7">
            <a:extLst>
              <a:ext uri="{FF2B5EF4-FFF2-40B4-BE49-F238E27FC236}">
                <a16:creationId xmlns:a16="http://schemas.microsoft.com/office/drawing/2014/main" id="{D95AC015-3B85-D6AF-EE64-D9E4D1AC75C4}"/>
              </a:ext>
            </a:extLst>
          </p:cNvPr>
          <p:cNvSpPr txBox="1"/>
          <p:nvPr/>
        </p:nvSpPr>
        <p:spPr>
          <a:xfrm>
            <a:off x="76200" y="847538"/>
            <a:ext cx="9848850" cy="769441"/>
          </a:xfrm>
          <a:prstGeom prst="rect">
            <a:avLst/>
          </a:prstGeom>
          <a:noFill/>
        </p:spPr>
        <p:txBody>
          <a:bodyPr wrap="square">
            <a:spAutoFit/>
          </a:bodyPr>
          <a:lstStyle/>
          <a:p>
            <a:pPr marL="342900" indent="-342900">
              <a:buFont typeface="Wingdings" panose="05000000000000000000" pitchFamily="2" charset="2"/>
              <a:buChar char="Ø"/>
            </a:pPr>
            <a:r>
              <a:rPr lang="en-US" sz="2200" dirty="0"/>
              <a:t>If you don't want to deal with the hassle of dealing with a Taxi, you'll find buses provide an easy and affordable way of getting around St. Vincent. </a:t>
            </a:r>
          </a:p>
        </p:txBody>
      </p:sp>
      <p:pic>
        <p:nvPicPr>
          <p:cNvPr id="10" name="Picture 9" descr="A blue and orange bus&#10;&#10;Description automatically generated">
            <a:extLst>
              <a:ext uri="{FF2B5EF4-FFF2-40B4-BE49-F238E27FC236}">
                <a16:creationId xmlns:a16="http://schemas.microsoft.com/office/drawing/2014/main" id="{EB833863-F17D-D749-7E87-87FA9B813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0341" y="1766446"/>
            <a:ext cx="5930284" cy="3904104"/>
          </a:xfrm>
          <a:prstGeom prst="rect">
            <a:avLst/>
          </a:prstGeom>
        </p:spPr>
      </p:pic>
      <p:sp>
        <p:nvSpPr>
          <p:cNvPr id="12" name="TextBox 11">
            <a:extLst>
              <a:ext uri="{FF2B5EF4-FFF2-40B4-BE49-F238E27FC236}">
                <a16:creationId xmlns:a16="http://schemas.microsoft.com/office/drawing/2014/main" id="{0E84AF96-FE3C-47E3-D7C6-2A3120076FA7}"/>
              </a:ext>
            </a:extLst>
          </p:cNvPr>
          <p:cNvSpPr txBox="1"/>
          <p:nvPr/>
        </p:nvSpPr>
        <p:spPr>
          <a:xfrm>
            <a:off x="76200" y="1664867"/>
            <a:ext cx="4074141" cy="3816429"/>
          </a:xfrm>
          <a:prstGeom prst="rect">
            <a:avLst/>
          </a:prstGeom>
          <a:noFill/>
        </p:spPr>
        <p:txBody>
          <a:bodyPr wrap="square">
            <a:spAutoFit/>
          </a:bodyPr>
          <a:lstStyle/>
          <a:p>
            <a:pPr marL="342900" indent="-342900">
              <a:buFont typeface="Wingdings" panose="05000000000000000000" pitchFamily="2" charset="2"/>
              <a:buChar char="Ø"/>
            </a:pPr>
            <a:r>
              <a:rPr lang="en-US" sz="2200" dirty="0"/>
              <a:t>However the buses are far from modern or comfortable.</a:t>
            </a:r>
            <a:br>
              <a:rPr lang="en-US" sz="2200" dirty="0"/>
            </a:br>
            <a:endParaRPr lang="en-US" sz="2200" dirty="0"/>
          </a:p>
          <a:p>
            <a:pPr marL="342900" indent="-342900">
              <a:buFont typeface="Wingdings" panose="05000000000000000000" pitchFamily="2" charset="2"/>
              <a:buChar char="Ø"/>
            </a:pPr>
            <a:r>
              <a:rPr lang="en-US" sz="2200" dirty="0"/>
              <a:t>Be prepared for slow speeds and crowded conditions. </a:t>
            </a:r>
            <a:br>
              <a:rPr lang="en-US" sz="2200" dirty="0"/>
            </a:br>
            <a:endParaRPr lang="en-US" sz="2200" dirty="0"/>
          </a:p>
          <a:p>
            <a:pPr marL="342900" indent="-342900">
              <a:buFont typeface="Wingdings" panose="05000000000000000000" pitchFamily="2" charset="2"/>
              <a:buChar char="Ø"/>
            </a:pPr>
            <a:r>
              <a:rPr lang="en-US" sz="2200" dirty="0"/>
              <a:t>Buses depart from New Kingstown Fish Market along the waterfront. Fares cost between EC$1.50 (roughly $0.35) and EC$3 (about $1).</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2946A48-1C9C-8FBC-876B-8BF4EA91AF34}"/>
              </a:ext>
            </a:extLst>
          </p:cNvPr>
          <p:cNvSpPr txBox="1"/>
          <p:nvPr/>
        </p:nvSpPr>
        <p:spPr>
          <a:xfrm>
            <a:off x="-1" y="67746"/>
            <a:ext cx="10080625" cy="707886"/>
          </a:xfrm>
          <a:prstGeom prst="rect">
            <a:avLst/>
          </a:prstGeom>
          <a:noFill/>
        </p:spPr>
        <p:txBody>
          <a:bodyPr wrap="square">
            <a:spAutoFit/>
          </a:bodyPr>
          <a:lstStyle/>
          <a:p>
            <a:pPr algn="ctr"/>
            <a:r>
              <a:rPr lang="en-US" sz="4000" b="1" dirty="0"/>
              <a:t>Taxis in St. Vincent</a:t>
            </a:r>
          </a:p>
        </p:txBody>
      </p:sp>
      <p:sp>
        <p:nvSpPr>
          <p:cNvPr id="4" name="TextBox 3">
            <a:extLst>
              <a:ext uri="{FF2B5EF4-FFF2-40B4-BE49-F238E27FC236}">
                <a16:creationId xmlns:a16="http://schemas.microsoft.com/office/drawing/2014/main" id="{B671BE7B-A191-29F1-6321-6F55C106E1D8}"/>
              </a:ext>
            </a:extLst>
          </p:cNvPr>
          <p:cNvSpPr txBox="1"/>
          <p:nvPr/>
        </p:nvSpPr>
        <p:spPr>
          <a:xfrm>
            <a:off x="6753224" y="964850"/>
            <a:ext cx="3209925" cy="3416320"/>
          </a:xfrm>
          <a:prstGeom prst="rect">
            <a:avLst/>
          </a:prstGeom>
          <a:noFill/>
        </p:spPr>
        <p:txBody>
          <a:bodyPr wrap="square">
            <a:spAutoFit/>
          </a:bodyPr>
          <a:lstStyle/>
          <a:p>
            <a:pPr marL="285750" indent="-285750">
              <a:buFont typeface="Wingdings" panose="05000000000000000000" pitchFamily="2" charset="2"/>
              <a:buChar char="Ø"/>
            </a:pPr>
            <a:r>
              <a:rPr lang="en-US" dirty="0"/>
              <a:t>The best way to get around St. Vincent is by taxi. Taxis are plentiful on St. Vincent, and fares are reasonable for short trips. Taking a cab is probably the easiest way to get to go. </a:t>
            </a:r>
          </a:p>
          <a:p>
            <a:pPr marL="285750" indent="-285750">
              <a:buFont typeface="Wingdings" panose="05000000000000000000" pitchFamily="2" charset="2"/>
              <a:buChar char="Ø"/>
            </a:pPr>
            <a:r>
              <a:rPr lang="en-US" dirty="0"/>
              <a:t>Taxis are not metered, so negotiate a price before getting in the vehicle. </a:t>
            </a:r>
          </a:p>
          <a:p>
            <a:pPr marL="285750" indent="-285750">
              <a:buFont typeface="Wingdings" panose="05000000000000000000" pitchFamily="2" charset="2"/>
              <a:buChar char="Ø"/>
            </a:pPr>
            <a:r>
              <a:rPr lang="en-US" dirty="0"/>
              <a:t>Expect the fares to run about $1 per mile.</a:t>
            </a:r>
          </a:p>
        </p:txBody>
      </p:sp>
      <p:pic>
        <p:nvPicPr>
          <p:cNvPr id="11" name="Picture 10" descr="A person in a van&#10;&#10;Description automatically generated">
            <a:extLst>
              <a:ext uri="{FF2B5EF4-FFF2-40B4-BE49-F238E27FC236}">
                <a16:creationId xmlns:a16="http://schemas.microsoft.com/office/drawing/2014/main" id="{9BF07AC0-612C-8C68-2B09-D8A042C242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64850"/>
            <a:ext cx="6505575" cy="4705699"/>
          </a:xfrm>
          <a:prstGeom prst="rect">
            <a:avLst/>
          </a:prstGeom>
        </p:spPr>
      </p:pic>
    </p:spTree>
    <p:extLst>
      <p:ext uri="{BB962C8B-B14F-4D97-AF65-F5344CB8AC3E}">
        <p14:creationId xmlns:p14="http://schemas.microsoft.com/office/powerpoint/2010/main" val="18975263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C90F931-0AA5-6BAC-29C8-2D99F94373FE}"/>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9F79630B-0F0B-446E-A637-38FA8F61D1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80625" cy="567055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3437C99-FC8E-4311-B48A-F0C4C329B1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425" y="0"/>
            <a:ext cx="10080624" cy="567054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5A3F6044-5BA8-708B-AA7D-A1E9AC0EC067}"/>
              </a:ext>
            </a:extLst>
          </p:cNvPr>
          <p:cNvSpPr txBox="1"/>
          <p:nvPr/>
        </p:nvSpPr>
        <p:spPr>
          <a:xfrm>
            <a:off x="24852" y="400400"/>
            <a:ext cx="4066423" cy="787424"/>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ea typeface="+mj-ea"/>
                <a:cs typeface="+mj-cs"/>
              </a:rPr>
              <a:t>Kingstown Market</a:t>
            </a:r>
          </a:p>
        </p:txBody>
      </p:sp>
      <p:sp>
        <p:nvSpPr>
          <p:cNvPr id="4" name="TextBox 3">
            <a:extLst>
              <a:ext uri="{FF2B5EF4-FFF2-40B4-BE49-F238E27FC236}">
                <a16:creationId xmlns:a16="http://schemas.microsoft.com/office/drawing/2014/main" id="{3125E35D-AAF5-A590-B44C-013BAA50F2E5}"/>
              </a:ext>
            </a:extLst>
          </p:cNvPr>
          <p:cNvSpPr txBox="1"/>
          <p:nvPr/>
        </p:nvSpPr>
        <p:spPr>
          <a:xfrm>
            <a:off x="197962" y="1187825"/>
            <a:ext cx="3695307" cy="4346200"/>
          </a:xfrm>
          <a:prstGeom prst="rect">
            <a:avLst/>
          </a:prstGeom>
        </p:spPr>
        <p:txBody>
          <a:bodyPr vert="horz" lIns="91440" tIns="45720" rIns="91440" bIns="45720" rtlCol="0">
            <a:noAutofit/>
          </a:bodyPr>
          <a:lstStyle/>
          <a:p>
            <a:pPr marL="114300" indent="-342900">
              <a:lnSpc>
                <a:spcPct val="90000"/>
              </a:lnSpc>
              <a:spcAft>
                <a:spcPts val="600"/>
              </a:spcAft>
              <a:buFont typeface="Wingdings" panose="05000000000000000000" pitchFamily="2" charset="2"/>
              <a:buChar char="Ø"/>
            </a:pPr>
            <a:r>
              <a:rPr lang="en-US" sz="2000" dirty="0"/>
              <a:t>This three-story New Central Market in Kingstown is where locals come to shop for fruit and vegetables, and it offers plenty of photo opportunities of vendors selling colorful tropical produce. </a:t>
            </a:r>
          </a:p>
          <a:p>
            <a:pPr marL="114300" indent="-342900">
              <a:lnSpc>
                <a:spcPct val="90000"/>
              </a:lnSpc>
              <a:spcAft>
                <a:spcPts val="600"/>
              </a:spcAft>
              <a:buFont typeface="Wingdings" panose="05000000000000000000" pitchFamily="2" charset="2"/>
              <a:buChar char="Ø"/>
            </a:pPr>
            <a:r>
              <a:rPr lang="en-US" sz="2000" dirty="0"/>
              <a:t>If you are looking for something more substantial than a snapshot, spices, and sugar are good gifts for friends who love to cook. There are also stalls selling other sou</a:t>
            </a:r>
          </a:p>
          <a:p>
            <a:pPr marL="114300" indent="-342900">
              <a:lnSpc>
                <a:spcPct val="90000"/>
              </a:lnSpc>
              <a:spcAft>
                <a:spcPts val="600"/>
              </a:spcAft>
              <a:buFont typeface="Wingdings" panose="05000000000000000000" pitchFamily="2" charset="2"/>
              <a:buChar char="Ø"/>
            </a:pPr>
            <a:r>
              <a:rPr lang="en-US" sz="2000" dirty="0" err="1"/>
              <a:t>venirs</a:t>
            </a:r>
            <a:r>
              <a:rPr lang="en-US" sz="2000" dirty="0"/>
              <a:t>, from straw baskets to T-shirts.</a:t>
            </a:r>
          </a:p>
        </p:txBody>
      </p:sp>
      <p:pic>
        <p:nvPicPr>
          <p:cNvPr id="6" name="Picture 5" descr="A group of people selling vegetables&#10;&#10;Description automatically generated">
            <a:extLst>
              <a:ext uri="{FF2B5EF4-FFF2-40B4-BE49-F238E27FC236}">
                <a16:creationId xmlns:a16="http://schemas.microsoft.com/office/drawing/2014/main" id="{D841614B-6DAB-B9B4-DAF7-EDFD0BC92836}"/>
              </a:ext>
            </a:extLst>
          </p:cNvPr>
          <p:cNvPicPr>
            <a:picLocks noChangeAspect="1"/>
          </p:cNvPicPr>
          <p:nvPr/>
        </p:nvPicPr>
        <p:blipFill rotWithShape="1">
          <a:blip r:embed="rId3">
            <a:extLst>
              <a:ext uri="{28A0092B-C50C-407E-A947-70E740481C1C}">
                <a14:useLocalDpi xmlns:a14="http://schemas.microsoft.com/office/drawing/2010/main" val="0"/>
              </a:ext>
            </a:extLst>
          </a:blip>
          <a:srcRect l="12154" r="17080" b="1"/>
          <a:stretch/>
        </p:blipFill>
        <p:spPr>
          <a:xfrm>
            <a:off x="4091275" y="10"/>
            <a:ext cx="5989350" cy="5670540"/>
          </a:xfrm>
          <a:custGeom>
            <a:avLst/>
            <a:gdLst/>
            <a:ahLst/>
            <a:cxnLst/>
            <a:rect l="l" t="t" r="r" b="b"/>
            <a:pathLst>
              <a:path w="7243812" h="6857999">
                <a:moveTo>
                  <a:pt x="609803" y="0"/>
                </a:moveTo>
                <a:lnTo>
                  <a:pt x="1222601" y="0"/>
                </a:lnTo>
                <a:lnTo>
                  <a:pt x="1223032" y="1645"/>
                </a:lnTo>
                <a:lnTo>
                  <a:pt x="1343371" y="1645"/>
                </a:lnTo>
                <a:lnTo>
                  <a:pt x="1343665" y="0"/>
                </a:lnTo>
                <a:lnTo>
                  <a:pt x="1884172" y="0"/>
                </a:lnTo>
                <a:lnTo>
                  <a:pt x="1884280" y="1645"/>
                </a:lnTo>
                <a:lnTo>
                  <a:pt x="7243812" y="1645"/>
                </a:lnTo>
                <a:lnTo>
                  <a:pt x="7243812" y="6857999"/>
                </a:lnTo>
                <a:lnTo>
                  <a:pt x="133676" y="6857999"/>
                </a:lnTo>
                <a:lnTo>
                  <a:pt x="114609" y="6843646"/>
                </a:lnTo>
                <a:cubicBezTo>
                  <a:pt x="106811" y="6836369"/>
                  <a:pt x="103243" y="6828354"/>
                  <a:pt x="111459" y="6817746"/>
                </a:cubicBezTo>
                <a:cubicBezTo>
                  <a:pt x="93943" y="6769544"/>
                  <a:pt x="97901" y="6796071"/>
                  <a:pt x="113412" y="6759582"/>
                </a:cubicBezTo>
                <a:cubicBezTo>
                  <a:pt x="110188" y="6732087"/>
                  <a:pt x="99653" y="6727133"/>
                  <a:pt x="100729" y="6705297"/>
                </a:cubicBezTo>
                <a:cubicBezTo>
                  <a:pt x="94563" y="6675394"/>
                  <a:pt x="99792" y="6669536"/>
                  <a:pt x="87662" y="6640957"/>
                </a:cubicBezTo>
                <a:cubicBezTo>
                  <a:pt x="74199" y="6591883"/>
                  <a:pt x="82185" y="6576319"/>
                  <a:pt x="83084" y="6541313"/>
                </a:cubicBezTo>
                <a:cubicBezTo>
                  <a:pt x="82225" y="6490855"/>
                  <a:pt x="67640" y="6422980"/>
                  <a:pt x="59444" y="6370251"/>
                </a:cubicBezTo>
                <a:cubicBezTo>
                  <a:pt x="51248" y="6317522"/>
                  <a:pt x="30729" y="6270972"/>
                  <a:pt x="33908" y="6224938"/>
                </a:cubicBezTo>
                <a:lnTo>
                  <a:pt x="30063" y="6089693"/>
                </a:lnTo>
                <a:cubicBezTo>
                  <a:pt x="25730" y="6032039"/>
                  <a:pt x="3474" y="5997051"/>
                  <a:pt x="29101" y="5973994"/>
                </a:cubicBezTo>
                <a:cubicBezTo>
                  <a:pt x="17018" y="5940131"/>
                  <a:pt x="41135" y="5955713"/>
                  <a:pt x="33855" y="5939847"/>
                </a:cubicBezTo>
                <a:lnTo>
                  <a:pt x="12982" y="5906467"/>
                </a:lnTo>
                <a:lnTo>
                  <a:pt x="8416" y="5862699"/>
                </a:lnTo>
                <a:cubicBezTo>
                  <a:pt x="7895" y="5838948"/>
                  <a:pt x="8409" y="5853058"/>
                  <a:pt x="12052" y="5823324"/>
                </a:cubicBezTo>
                <a:cubicBezTo>
                  <a:pt x="11631" y="5805291"/>
                  <a:pt x="11213" y="5787258"/>
                  <a:pt x="10793" y="5769225"/>
                </a:cubicBezTo>
                <a:cubicBezTo>
                  <a:pt x="17866" y="5738356"/>
                  <a:pt x="19121" y="5696311"/>
                  <a:pt x="25986" y="5667896"/>
                </a:cubicBezTo>
                <a:cubicBezTo>
                  <a:pt x="16329" y="5647975"/>
                  <a:pt x="42195" y="5619318"/>
                  <a:pt x="43687" y="5594585"/>
                </a:cubicBezTo>
                <a:cubicBezTo>
                  <a:pt x="32512" y="5517959"/>
                  <a:pt x="44052" y="5536542"/>
                  <a:pt x="40019" y="5464225"/>
                </a:cubicBezTo>
                <a:cubicBezTo>
                  <a:pt x="32676" y="5400671"/>
                  <a:pt x="26469" y="5311951"/>
                  <a:pt x="22904" y="5269726"/>
                </a:cubicBezTo>
                <a:cubicBezTo>
                  <a:pt x="19341" y="5227501"/>
                  <a:pt x="14742" y="5212581"/>
                  <a:pt x="18628" y="5210876"/>
                </a:cubicBezTo>
                <a:cubicBezTo>
                  <a:pt x="-20300" y="5161742"/>
                  <a:pt x="15511" y="5141336"/>
                  <a:pt x="5392" y="5111369"/>
                </a:cubicBezTo>
                <a:cubicBezTo>
                  <a:pt x="10662" y="5053859"/>
                  <a:pt x="15546" y="5034036"/>
                  <a:pt x="13324" y="5009272"/>
                </a:cubicBezTo>
                <a:cubicBezTo>
                  <a:pt x="25126" y="4982633"/>
                  <a:pt x="74251" y="4956261"/>
                  <a:pt x="48699" y="4925805"/>
                </a:cubicBezTo>
                <a:cubicBezTo>
                  <a:pt x="76704" y="4931200"/>
                  <a:pt x="39437" y="4888353"/>
                  <a:pt x="62925" y="4877992"/>
                </a:cubicBezTo>
                <a:cubicBezTo>
                  <a:pt x="82480" y="4871554"/>
                  <a:pt x="75731" y="4857054"/>
                  <a:pt x="79496" y="4844323"/>
                </a:cubicBezTo>
                <a:cubicBezTo>
                  <a:pt x="97657" y="4832308"/>
                  <a:pt x="110974" y="4752352"/>
                  <a:pt x="101400" y="4733115"/>
                </a:cubicBezTo>
                <a:cubicBezTo>
                  <a:pt x="108185" y="4679357"/>
                  <a:pt x="119720" y="4662889"/>
                  <a:pt x="111223" y="4625153"/>
                </a:cubicBezTo>
                <a:cubicBezTo>
                  <a:pt x="106592" y="4588197"/>
                  <a:pt x="114401" y="4567830"/>
                  <a:pt x="126359" y="4539168"/>
                </a:cubicBezTo>
                <a:cubicBezTo>
                  <a:pt x="126535" y="4522289"/>
                  <a:pt x="126710" y="4505410"/>
                  <a:pt x="126886" y="4488531"/>
                </a:cubicBezTo>
                <a:cubicBezTo>
                  <a:pt x="126165" y="4473140"/>
                  <a:pt x="132917" y="4437329"/>
                  <a:pt x="135099" y="4411258"/>
                </a:cubicBezTo>
                <a:cubicBezTo>
                  <a:pt x="107667" y="4345686"/>
                  <a:pt x="146840" y="4280033"/>
                  <a:pt x="132327" y="4219510"/>
                </a:cubicBezTo>
                <a:cubicBezTo>
                  <a:pt x="138549" y="4158987"/>
                  <a:pt x="124091" y="4192084"/>
                  <a:pt x="172424" y="4048117"/>
                </a:cubicBezTo>
                <a:cubicBezTo>
                  <a:pt x="167703" y="4015047"/>
                  <a:pt x="203806" y="3905047"/>
                  <a:pt x="177666" y="3878222"/>
                </a:cubicBezTo>
                <a:cubicBezTo>
                  <a:pt x="167714" y="3821305"/>
                  <a:pt x="183914" y="3845122"/>
                  <a:pt x="156982" y="3778166"/>
                </a:cubicBezTo>
                <a:cubicBezTo>
                  <a:pt x="160365" y="3760234"/>
                  <a:pt x="142791" y="3724716"/>
                  <a:pt x="142115" y="3707357"/>
                </a:cubicBezTo>
                <a:cubicBezTo>
                  <a:pt x="139253" y="3688591"/>
                  <a:pt x="140202" y="3672776"/>
                  <a:pt x="139805" y="3665569"/>
                </a:cubicBezTo>
                <a:cubicBezTo>
                  <a:pt x="139778" y="3665084"/>
                  <a:pt x="139750" y="3664599"/>
                  <a:pt x="139723" y="3664114"/>
                </a:cubicBezTo>
                <a:lnTo>
                  <a:pt x="134134" y="3653088"/>
                </a:lnTo>
                <a:lnTo>
                  <a:pt x="126568" y="3641228"/>
                </a:lnTo>
                <a:cubicBezTo>
                  <a:pt x="126560" y="3629488"/>
                  <a:pt x="126549" y="3617747"/>
                  <a:pt x="126540" y="3606007"/>
                </a:cubicBezTo>
                <a:lnTo>
                  <a:pt x="134645" y="3597336"/>
                </a:lnTo>
                <a:lnTo>
                  <a:pt x="131649" y="3586412"/>
                </a:lnTo>
                <a:lnTo>
                  <a:pt x="134221" y="3569719"/>
                </a:lnTo>
                <a:lnTo>
                  <a:pt x="133795" y="3568021"/>
                </a:lnTo>
                <a:lnTo>
                  <a:pt x="130189" y="3553678"/>
                </a:lnTo>
                <a:lnTo>
                  <a:pt x="129827" y="3552249"/>
                </a:lnTo>
                <a:lnTo>
                  <a:pt x="122183" y="3542019"/>
                </a:lnTo>
                <a:lnTo>
                  <a:pt x="112426" y="3531201"/>
                </a:lnTo>
                <a:lnTo>
                  <a:pt x="105626" y="3496391"/>
                </a:lnTo>
                <a:lnTo>
                  <a:pt x="111971" y="3486850"/>
                </a:lnTo>
                <a:lnTo>
                  <a:pt x="106910" y="3476412"/>
                </a:lnTo>
                <a:cubicBezTo>
                  <a:pt x="105781" y="3466028"/>
                  <a:pt x="105824" y="3433967"/>
                  <a:pt x="105209" y="3424545"/>
                </a:cubicBezTo>
                <a:lnTo>
                  <a:pt x="103215" y="3419880"/>
                </a:lnTo>
                <a:lnTo>
                  <a:pt x="104953" y="3415218"/>
                </a:lnTo>
                <a:lnTo>
                  <a:pt x="101255" y="3409825"/>
                </a:lnTo>
                <a:lnTo>
                  <a:pt x="103044" y="3407057"/>
                </a:lnTo>
                <a:lnTo>
                  <a:pt x="89764" y="3378959"/>
                </a:lnTo>
                <a:lnTo>
                  <a:pt x="83991" y="3362948"/>
                </a:lnTo>
                <a:lnTo>
                  <a:pt x="66858" y="3332072"/>
                </a:lnTo>
                <a:lnTo>
                  <a:pt x="69057" y="3325671"/>
                </a:lnTo>
                <a:lnTo>
                  <a:pt x="51631" y="3278130"/>
                </a:lnTo>
                <a:lnTo>
                  <a:pt x="53959" y="3277179"/>
                </a:lnTo>
                <a:lnTo>
                  <a:pt x="60205" y="3262610"/>
                </a:lnTo>
                <a:lnTo>
                  <a:pt x="58998" y="3258677"/>
                </a:lnTo>
                <a:cubicBezTo>
                  <a:pt x="46010" y="3210316"/>
                  <a:pt x="80872" y="3236545"/>
                  <a:pt x="45170" y="3180546"/>
                </a:cubicBezTo>
                <a:cubicBezTo>
                  <a:pt x="53643" y="3171780"/>
                  <a:pt x="52550" y="3163902"/>
                  <a:pt x="45228" y="3151828"/>
                </a:cubicBezTo>
                <a:cubicBezTo>
                  <a:pt x="39651" y="3128169"/>
                  <a:pt x="64667" y="3124610"/>
                  <a:pt x="45020" y="3103777"/>
                </a:cubicBezTo>
                <a:cubicBezTo>
                  <a:pt x="59127" y="3105196"/>
                  <a:pt x="41123" y="3057428"/>
                  <a:pt x="57092" y="3065434"/>
                </a:cubicBezTo>
                <a:cubicBezTo>
                  <a:pt x="55435" y="3051512"/>
                  <a:pt x="40803" y="3032637"/>
                  <a:pt x="35088" y="3020247"/>
                </a:cubicBezTo>
                <a:cubicBezTo>
                  <a:pt x="32503" y="3002537"/>
                  <a:pt x="18197" y="3001119"/>
                  <a:pt x="22803" y="2991092"/>
                </a:cubicBezTo>
                <a:cubicBezTo>
                  <a:pt x="24338" y="2987749"/>
                  <a:pt x="27975" y="2983455"/>
                  <a:pt x="34850" y="2977278"/>
                </a:cubicBezTo>
                <a:cubicBezTo>
                  <a:pt x="22587" y="2954448"/>
                  <a:pt x="35600" y="2946689"/>
                  <a:pt x="36223" y="2911749"/>
                </a:cubicBezTo>
                <a:cubicBezTo>
                  <a:pt x="35158" y="2886513"/>
                  <a:pt x="29761" y="2843788"/>
                  <a:pt x="28462" y="2825860"/>
                </a:cubicBezTo>
                <a:cubicBezTo>
                  <a:pt x="28449" y="2818634"/>
                  <a:pt x="28437" y="2811409"/>
                  <a:pt x="28424" y="2804183"/>
                </a:cubicBezTo>
                <a:lnTo>
                  <a:pt x="21292" y="2790136"/>
                </a:lnTo>
                <a:lnTo>
                  <a:pt x="16179" y="2760208"/>
                </a:lnTo>
                <a:lnTo>
                  <a:pt x="22858" y="2751112"/>
                </a:lnTo>
                <a:lnTo>
                  <a:pt x="18505" y="2740278"/>
                </a:lnTo>
                <a:lnTo>
                  <a:pt x="22482" y="2726489"/>
                </a:lnTo>
                <a:lnTo>
                  <a:pt x="18175" y="2725052"/>
                </a:lnTo>
                <a:lnTo>
                  <a:pt x="10521" y="2715895"/>
                </a:lnTo>
                <a:lnTo>
                  <a:pt x="25499" y="2665666"/>
                </a:lnTo>
                <a:lnTo>
                  <a:pt x="30658" y="2635351"/>
                </a:lnTo>
                <a:cubicBezTo>
                  <a:pt x="30723" y="2625597"/>
                  <a:pt x="30791" y="2615842"/>
                  <a:pt x="30857" y="2606088"/>
                </a:cubicBezTo>
                <a:lnTo>
                  <a:pt x="37532" y="2596456"/>
                </a:lnTo>
                <a:cubicBezTo>
                  <a:pt x="41239" y="2582253"/>
                  <a:pt x="34640" y="2564757"/>
                  <a:pt x="36511" y="2549900"/>
                </a:cubicBezTo>
                <a:lnTo>
                  <a:pt x="53712" y="2496499"/>
                </a:lnTo>
                <a:cubicBezTo>
                  <a:pt x="53527" y="2492743"/>
                  <a:pt x="64725" y="2449625"/>
                  <a:pt x="64540" y="2445869"/>
                </a:cubicBezTo>
                <a:cubicBezTo>
                  <a:pt x="61940" y="2441580"/>
                  <a:pt x="65575" y="2413465"/>
                  <a:pt x="64348" y="2408995"/>
                </a:cubicBezTo>
                <a:cubicBezTo>
                  <a:pt x="100333" y="2407546"/>
                  <a:pt x="71752" y="2329020"/>
                  <a:pt x="101725" y="2335735"/>
                </a:cubicBezTo>
                <a:cubicBezTo>
                  <a:pt x="120512" y="2299003"/>
                  <a:pt x="138791" y="2291744"/>
                  <a:pt x="147278" y="2260088"/>
                </a:cubicBezTo>
                <a:cubicBezTo>
                  <a:pt x="152668" y="2224200"/>
                  <a:pt x="143589" y="2220953"/>
                  <a:pt x="152643" y="2193455"/>
                </a:cubicBezTo>
                <a:cubicBezTo>
                  <a:pt x="152701" y="2159228"/>
                  <a:pt x="131577" y="2138038"/>
                  <a:pt x="161815" y="2107942"/>
                </a:cubicBezTo>
                <a:lnTo>
                  <a:pt x="168884" y="2024270"/>
                </a:lnTo>
                <a:lnTo>
                  <a:pt x="210800" y="1969445"/>
                </a:lnTo>
                <a:lnTo>
                  <a:pt x="215063" y="1961162"/>
                </a:lnTo>
                <a:lnTo>
                  <a:pt x="226767" y="1945112"/>
                </a:lnTo>
                <a:lnTo>
                  <a:pt x="225906" y="1942021"/>
                </a:lnTo>
                <a:lnTo>
                  <a:pt x="220555" y="1935584"/>
                </a:lnTo>
                <a:cubicBezTo>
                  <a:pt x="220179" y="1930292"/>
                  <a:pt x="223282" y="1914884"/>
                  <a:pt x="223648" y="1910265"/>
                </a:cubicBezTo>
                <a:cubicBezTo>
                  <a:pt x="221934" y="1909994"/>
                  <a:pt x="221895" y="1909162"/>
                  <a:pt x="222758" y="1907867"/>
                </a:cubicBezTo>
                <a:lnTo>
                  <a:pt x="229387" y="1899379"/>
                </a:lnTo>
                <a:lnTo>
                  <a:pt x="231548" y="1895114"/>
                </a:lnTo>
                <a:lnTo>
                  <a:pt x="216553" y="1892417"/>
                </a:lnTo>
                <a:cubicBezTo>
                  <a:pt x="209075" y="1884999"/>
                  <a:pt x="222114" y="1866643"/>
                  <a:pt x="209739" y="1861483"/>
                </a:cubicBezTo>
                <a:cubicBezTo>
                  <a:pt x="214584" y="1853278"/>
                  <a:pt x="219066" y="1844665"/>
                  <a:pt x="222950" y="1835810"/>
                </a:cubicBezTo>
                <a:lnTo>
                  <a:pt x="224812" y="1830569"/>
                </a:lnTo>
                <a:lnTo>
                  <a:pt x="224522" y="1830429"/>
                </a:lnTo>
                <a:cubicBezTo>
                  <a:pt x="224224" y="1829219"/>
                  <a:pt x="224571" y="1827468"/>
                  <a:pt x="225830" y="1824832"/>
                </a:cubicBezTo>
                <a:lnTo>
                  <a:pt x="228207" y="1821003"/>
                </a:lnTo>
                <a:lnTo>
                  <a:pt x="230878" y="1807109"/>
                </a:lnTo>
                <a:lnTo>
                  <a:pt x="227355" y="1805316"/>
                </a:lnTo>
                <a:lnTo>
                  <a:pt x="228132" y="1804434"/>
                </a:lnTo>
                <a:cubicBezTo>
                  <a:pt x="237533" y="1798221"/>
                  <a:pt x="248274" y="1797417"/>
                  <a:pt x="223762" y="1784314"/>
                </a:cubicBezTo>
                <a:cubicBezTo>
                  <a:pt x="240655" y="1769422"/>
                  <a:pt x="224912" y="1763793"/>
                  <a:pt x="226521" y="1740358"/>
                </a:cubicBezTo>
                <a:cubicBezTo>
                  <a:pt x="240385" y="1732435"/>
                  <a:pt x="239102" y="1724301"/>
                  <a:pt x="233164" y="1715685"/>
                </a:cubicBezTo>
                <a:cubicBezTo>
                  <a:pt x="245499" y="1694404"/>
                  <a:pt x="240415" y="1672675"/>
                  <a:pt x="245819" y="1647555"/>
                </a:cubicBezTo>
                <a:cubicBezTo>
                  <a:pt x="268668" y="1622803"/>
                  <a:pt x="248434" y="1605585"/>
                  <a:pt x="254317" y="1578752"/>
                </a:cubicBezTo>
                <a:lnTo>
                  <a:pt x="249918" y="1546022"/>
                </a:lnTo>
                <a:cubicBezTo>
                  <a:pt x="251996" y="1543635"/>
                  <a:pt x="248777" y="1521210"/>
                  <a:pt x="248927" y="1519929"/>
                </a:cubicBezTo>
                <a:lnTo>
                  <a:pt x="248704" y="1519731"/>
                </a:lnTo>
                <a:lnTo>
                  <a:pt x="252245" y="1514846"/>
                </a:lnTo>
                <a:cubicBezTo>
                  <a:pt x="255314" y="1501295"/>
                  <a:pt x="252199" y="1477394"/>
                  <a:pt x="254681" y="1463304"/>
                </a:cubicBezTo>
                <a:cubicBezTo>
                  <a:pt x="257024" y="1459891"/>
                  <a:pt x="268983" y="1432466"/>
                  <a:pt x="267138" y="1430305"/>
                </a:cubicBezTo>
                <a:lnTo>
                  <a:pt x="266110" y="1429568"/>
                </a:lnTo>
                <a:lnTo>
                  <a:pt x="286784" y="1404045"/>
                </a:lnTo>
                <a:lnTo>
                  <a:pt x="294521" y="1360879"/>
                </a:lnTo>
                <a:lnTo>
                  <a:pt x="324750" y="1301993"/>
                </a:lnTo>
                <a:lnTo>
                  <a:pt x="328780" y="1210776"/>
                </a:lnTo>
                <a:cubicBezTo>
                  <a:pt x="344171" y="1197232"/>
                  <a:pt x="343390" y="1192124"/>
                  <a:pt x="346123" y="1157176"/>
                </a:cubicBezTo>
                <a:cubicBezTo>
                  <a:pt x="359383" y="1110140"/>
                  <a:pt x="355619" y="1111028"/>
                  <a:pt x="349331" y="1063288"/>
                </a:cubicBezTo>
                <a:cubicBezTo>
                  <a:pt x="364194" y="1005331"/>
                  <a:pt x="362778" y="969963"/>
                  <a:pt x="431245" y="889417"/>
                </a:cubicBezTo>
                <a:lnTo>
                  <a:pt x="459477" y="816346"/>
                </a:lnTo>
                <a:cubicBezTo>
                  <a:pt x="465006" y="808083"/>
                  <a:pt x="496978" y="764380"/>
                  <a:pt x="489268" y="752692"/>
                </a:cubicBezTo>
                <a:lnTo>
                  <a:pt x="505368" y="724368"/>
                </a:lnTo>
                <a:lnTo>
                  <a:pt x="511178" y="722494"/>
                </a:lnTo>
                <a:lnTo>
                  <a:pt x="514451" y="717531"/>
                </a:lnTo>
                <a:cubicBezTo>
                  <a:pt x="514171" y="710761"/>
                  <a:pt x="513893" y="703992"/>
                  <a:pt x="513612" y="697222"/>
                </a:cubicBezTo>
                <a:cubicBezTo>
                  <a:pt x="513272" y="693376"/>
                  <a:pt x="513720" y="690905"/>
                  <a:pt x="514772" y="689289"/>
                </a:cubicBezTo>
                <a:lnTo>
                  <a:pt x="515249" y="689151"/>
                </a:lnTo>
                <a:cubicBezTo>
                  <a:pt x="515320" y="686637"/>
                  <a:pt x="515389" y="684122"/>
                  <a:pt x="515461" y="681608"/>
                </a:cubicBezTo>
                <a:cubicBezTo>
                  <a:pt x="522970" y="666964"/>
                  <a:pt x="551123" y="617831"/>
                  <a:pt x="560298" y="601285"/>
                </a:cubicBezTo>
                <a:cubicBezTo>
                  <a:pt x="558549" y="585107"/>
                  <a:pt x="540289" y="573171"/>
                  <a:pt x="570504" y="582332"/>
                </a:cubicBezTo>
                <a:cubicBezTo>
                  <a:pt x="570816" y="577121"/>
                  <a:pt x="573898" y="574271"/>
                  <a:pt x="578347" y="572511"/>
                </a:cubicBezTo>
                <a:lnTo>
                  <a:pt x="580375" y="572092"/>
                </a:lnTo>
                <a:lnTo>
                  <a:pt x="575722" y="536015"/>
                </a:lnTo>
                <a:lnTo>
                  <a:pt x="578705" y="531675"/>
                </a:lnTo>
                <a:lnTo>
                  <a:pt x="564084" y="491380"/>
                </a:lnTo>
                <a:cubicBezTo>
                  <a:pt x="560969" y="487340"/>
                  <a:pt x="560134" y="482008"/>
                  <a:pt x="564457" y="473782"/>
                </a:cubicBezTo>
                <a:lnTo>
                  <a:pt x="566413" y="472000"/>
                </a:lnTo>
                <a:lnTo>
                  <a:pt x="584600" y="354566"/>
                </a:lnTo>
                <a:cubicBezTo>
                  <a:pt x="586100" y="325288"/>
                  <a:pt x="584583" y="317533"/>
                  <a:pt x="588077" y="265704"/>
                </a:cubicBezTo>
                <a:cubicBezTo>
                  <a:pt x="588008" y="205530"/>
                  <a:pt x="578491" y="226511"/>
                  <a:pt x="580576" y="187093"/>
                </a:cubicBezTo>
                <a:cubicBezTo>
                  <a:pt x="579265" y="162458"/>
                  <a:pt x="569240" y="117589"/>
                  <a:pt x="587928" y="130336"/>
                </a:cubicBezTo>
                <a:cubicBezTo>
                  <a:pt x="552635" y="69804"/>
                  <a:pt x="604651" y="82036"/>
                  <a:pt x="593881" y="17287"/>
                </a:cubicBezTo>
                <a:cubicBezTo>
                  <a:pt x="600399" y="13784"/>
                  <a:pt x="605413" y="8440"/>
                  <a:pt x="609224" y="1705"/>
                </a:cubicBezTo>
                <a:close/>
              </a:path>
            </a:pathLst>
          </a:custGeom>
        </p:spPr>
      </p:pic>
      <p:sp>
        <p:nvSpPr>
          <p:cNvPr id="11" name="AutoShape 6">
            <a:extLst>
              <a:ext uri="{FF2B5EF4-FFF2-40B4-BE49-F238E27FC236}">
                <a16:creationId xmlns:a16="http://schemas.microsoft.com/office/drawing/2014/main" id="{22717BF8-1D5C-D7C6-657B-DBE840DF5C0B}"/>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975653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20B7AF-108B-234A-3C3B-EB5DFC1BFAD6}"/>
              </a:ext>
            </a:extLst>
          </p:cNvPr>
          <p:cNvSpPr txBox="1"/>
          <p:nvPr/>
        </p:nvSpPr>
        <p:spPr>
          <a:xfrm>
            <a:off x="0" y="72823"/>
            <a:ext cx="10080625" cy="707886"/>
          </a:xfrm>
          <a:prstGeom prst="rect">
            <a:avLst/>
          </a:prstGeom>
          <a:noFill/>
        </p:spPr>
        <p:txBody>
          <a:bodyPr wrap="square">
            <a:spAutoFit/>
          </a:bodyPr>
          <a:lstStyle/>
          <a:p>
            <a:pPr algn="ctr"/>
            <a:r>
              <a:rPr lang="en-US" sz="4000" b="1" dirty="0"/>
              <a:t>Fort Duvernette</a:t>
            </a:r>
          </a:p>
        </p:txBody>
      </p:sp>
      <p:sp>
        <p:nvSpPr>
          <p:cNvPr id="11" name="AutoShape 6">
            <a:extLst>
              <a:ext uri="{FF2B5EF4-FFF2-40B4-BE49-F238E27FC236}">
                <a16:creationId xmlns:a16="http://schemas.microsoft.com/office/drawing/2014/main" id="{7F0A7285-EE09-7BAA-8F82-BA899CC04496}"/>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a:extLst>
              <a:ext uri="{FF2B5EF4-FFF2-40B4-BE49-F238E27FC236}">
                <a16:creationId xmlns:a16="http://schemas.microsoft.com/office/drawing/2014/main" id="{89A477AD-6693-B5A1-640E-46A9D0FA2F89}"/>
              </a:ext>
            </a:extLst>
          </p:cNvPr>
          <p:cNvSpPr txBox="1"/>
          <p:nvPr/>
        </p:nvSpPr>
        <p:spPr>
          <a:xfrm>
            <a:off x="239697" y="833501"/>
            <a:ext cx="9587884" cy="2246769"/>
          </a:xfrm>
          <a:prstGeom prst="rect">
            <a:avLst/>
          </a:prstGeom>
          <a:noFill/>
        </p:spPr>
        <p:txBody>
          <a:bodyPr wrap="square">
            <a:spAutoFit/>
          </a:bodyPr>
          <a:lstStyle/>
          <a:p>
            <a:pPr marL="342900" indent="-342900">
              <a:buFont typeface="Wingdings" panose="05000000000000000000" pitchFamily="2" charset="2"/>
              <a:buChar char="Ø"/>
            </a:pPr>
            <a:r>
              <a:rPr lang="en-US" sz="2000" dirty="0"/>
              <a:t>Perched atop a large volcanic rock offshore from Villa, this eerie fort was constructed to defend the town of Calliaqua and affords fantastic 360-degree views of the southern shoreline. 225 steps in the spiral staircase have been carved into the rock; take care as it can be slippery, with small stones often covering the walkway – bring footwear. At the top, 200ft above sea level, you'll find two batteries of cannon and a picnic area.</a:t>
            </a:r>
          </a:p>
          <a:p>
            <a:pPr marL="342900" indent="-342900">
              <a:buFont typeface="Wingdings" panose="05000000000000000000" pitchFamily="2" charset="2"/>
              <a:buChar char="Ø"/>
            </a:pPr>
            <a:r>
              <a:rPr lang="en-US" sz="2000" dirty="0"/>
              <a:t>Fort Duvernette is only accessible by boat. </a:t>
            </a:r>
          </a:p>
          <a:p>
            <a:pPr marL="342900" indent="-342900">
              <a:buFont typeface="Wingdings" panose="05000000000000000000" pitchFamily="2" charset="2"/>
              <a:buChar char="Ø"/>
            </a:pPr>
            <a:endParaRPr lang="en-US" sz="2000" dirty="0"/>
          </a:p>
        </p:txBody>
      </p:sp>
      <p:pic>
        <p:nvPicPr>
          <p:cNvPr id="12" name="Picture 11" descr="A cannon on a stone wall overlooking a body of water&#10;&#10;Description automatically generated">
            <a:extLst>
              <a:ext uri="{FF2B5EF4-FFF2-40B4-BE49-F238E27FC236}">
                <a16:creationId xmlns:a16="http://schemas.microsoft.com/office/drawing/2014/main" id="{F2B8134A-BB3D-5D7E-79F6-6ADC3071D62B}"/>
              </a:ext>
            </a:extLst>
          </p:cNvPr>
          <p:cNvPicPr>
            <a:picLocks noChangeAspect="1"/>
          </p:cNvPicPr>
          <p:nvPr/>
        </p:nvPicPr>
        <p:blipFill rotWithShape="1">
          <a:blip r:embed="rId3">
            <a:extLst>
              <a:ext uri="{28A0092B-C50C-407E-A947-70E740481C1C}">
                <a14:useLocalDpi xmlns:a14="http://schemas.microsoft.com/office/drawing/2010/main" val="0"/>
              </a:ext>
            </a:extLst>
          </a:blip>
          <a:srcRect b="7849"/>
          <a:stretch/>
        </p:blipFill>
        <p:spPr>
          <a:xfrm>
            <a:off x="0" y="2722085"/>
            <a:ext cx="4456590" cy="2948465"/>
          </a:xfrm>
          <a:prstGeom prst="rect">
            <a:avLst/>
          </a:prstGeom>
        </p:spPr>
      </p:pic>
      <p:sp>
        <p:nvSpPr>
          <p:cNvPr id="14" name="TextBox 13">
            <a:extLst>
              <a:ext uri="{FF2B5EF4-FFF2-40B4-BE49-F238E27FC236}">
                <a16:creationId xmlns:a16="http://schemas.microsoft.com/office/drawing/2014/main" id="{9A1299EF-0B4D-8FC3-22DC-4441ECDD35D7}"/>
              </a:ext>
            </a:extLst>
          </p:cNvPr>
          <p:cNvSpPr txBox="1"/>
          <p:nvPr/>
        </p:nvSpPr>
        <p:spPr>
          <a:xfrm>
            <a:off x="4616388" y="2835275"/>
            <a:ext cx="5211193" cy="1477328"/>
          </a:xfrm>
          <a:prstGeom prst="rect">
            <a:avLst/>
          </a:prstGeom>
          <a:noFill/>
        </p:spPr>
        <p:txBody>
          <a:bodyPr wrap="square">
            <a:spAutoFit/>
          </a:bodyPr>
          <a:lstStyle/>
          <a:p>
            <a:pPr marL="285750" indent="-285750">
              <a:buFont typeface="Wingdings" panose="05000000000000000000" pitchFamily="2" charset="2"/>
              <a:buChar char="Ø"/>
            </a:pPr>
            <a:r>
              <a:rPr lang="en-US" sz="1800" dirty="0"/>
              <a:t>Ask for </a:t>
            </a:r>
            <a:r>
              <a:rPr lang="en-US" sz="1800" dirty="0" err="1"/>
              <a:t>Nato</a:t>
            </a:r>
            <a:r>
              <a:rPr lang="en-US" sz="1800" dirty="0"/>
              <a:t> in Indian Bay, who will take you over in his little rowboat for EC$27 per visitor.</a:t>
            </a:r>
          </a:p>
          <a:p>
            <a:pPr marL="285750" indent="-285750">
              <a:buFont typeface="Wingdings" panose="05000000000000000000" pitchFamily="2" charset="2"/>
              <a:buChar char="Ø"/>
            </a:pPr>
            <a:r>
              <a:rPr lang="en-US" sz="1800" dirty="0"/>
              <a:t> Alternatively, motorboat operators hang out at the Young Island dock and charge around EC$100 round trip.</a:t>
            </a:r>
            <a:endParaRPr lang="en-US" dirty="0"/>
          </a:p>
        </p:txBody>
      </p:sp>
    </p:spTree>
    <p:extLst>
      <p:ext uri="{BB962C8B-B14F-4D97-AF65-F5344CB8AC3E}">
        <p14:creationId xmlns:p14="http://schemas.microsoft.com/office/powerpoint/2010/main" val="278344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ADA15A36-0FF2-AE39-869B-B70632781F2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B2C5FC4-339C-656B-4852-18D0DA016A7F}"/>
              </a:ext>
            </a:extLst>
          </p:cNvPr>
          <p:cNvSpPr txBox="1"/>
          <p:nvPr/>
        </p:nvSpPr>
        <p:spPr>
          <a:xfrm>
            <a:off x="265472" y="3103050"/>
            <a:ext cx="2853222"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a typeface="+mj-ea"/>
                <a:cs typeface="Amiri Quran" panose="00000500000000000000" pitchFamily="2" charset="-78"/>
              </a:rPr>
              <a:t>Botanical</a:t>
            </a:r>
            <a:r>
              <a:rPr lang="en-US" sz="4400" b="1" dirty="0">
                <a:ea typeface="+mj-ea"/>
                <a:cs typeface="+mj-cs"/>
              </a:rPr>
              <a:t> Gardens</a:t>
            </a:r>
          </a:p>
        </p:txBody>
      </p:sp>
      <p:pic>
        <p:nvPicPr>
          <p:cNvPr id="6" name="Picture 5" descr="A pond in a park&#10;&#10;Description automatically generated">
            <a:extLst>
              <a:ext uri="{FF2B5EF4-FFF2-40B4-BE49-F238E27FC236}">
                <a16:creationId xmlns:a16="http://schemas.microsoft.com/office/drawing/2014/main" id="{C9BA6CF3-95EC-F3DF-81E5-988EAE8C8971}"/>
              </a:ext>
            </a:extLst>
          </p:cNvPr>
          <p:cNvPicPr>
            <a:picLocks noChangeAspect="1"/>
          </p:cNvPicPr>
          <p:nvPr/>
        </p:nvPicPr>
        <p:blipFill rotWithShape="1">
          <a:blip r:embed="rId3">
            <a:extLst>
              <a:ext uri="{28A0092B-C50C-407E-A947-70E740481C1C}">
                <a14:useLocalDpi xmlns:a14="http://schemas.microsoft.com/office/drawing/2010/main" val="0"/>
              </a:ext>
            </a:extLst>
          </a:blip>
          <a:srcRect t="25173" r="2" b="20720"/>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40AFA1E1-C286-3DD8-09F9-F7A9DEBAD029}"/>
              </a:ext>
            </a:extLst>
          </p:cNvPr>
          <p:cNvSpPr txBox="1"/>
          <p:nvPr/>
        </p:nvSpPr>
        <p:spPr>
          <a:xfrm>
            <a:off x="3492485" y="3103050"/>
            <a:ext cx="6189111" cy="2028009"/>
          </a:xfrm>
          <a:prstGeom prst="rect">
            <a:avLst/>
          </a:prstGeom>
        </p:spPr>
        <p:txBody>
          <a:bodyPr vert="horz" lIns="91440" tIns="45720" rIns="91440" bIns="45720" rtlCol="0" anchor="ctr">
            <a:normAutofit lnSpcReduction="10000"/>
          </a:bodyPr>
          <a:lstStyle/>
          <a:p>
            <a:pPr marL="114300" indent="-342900">
              <a:lnSpc>
                <a:spcPct val="90000"/>
              </a:lnSpc>
              <a:spcAft>
                <a:spcPts val="600"/>
              </a:spcAft>
              <a:buFont typeface="Wingdings" panose="05000000000000000000" pitchFamily="2" charset="2"/>
              <a:buChar char="Ø"/>
            </a:pPr>
            <a:r>
              <a:rPr lang="en-US" sz="2000" dirty="0"/>
              <a:t>The Botanical Gardens are one of the most important and popular sites in St Vincent. They are the oldest botanical gardens in the Western Hemisphere (established in 1765) and are also an important conservation site (particularly for the St Vincent parrot). </a:t>
            </a:r>
          </a:p>
          <a:p>
            <a:pPr marL="114300" indent="-342900">
              <a:lnSpc>
                <a:spcPct val="90000"/>
              </a:lnSpc>
              <a:spcAft>
                <a:spcPts val="600"/>
              </a:spcAft>
              <a:buFont typeface="Wingdings" panose="05000000000000000000" pitchFamily="2" charset="2"/>
              <a:buChar char="Ø"/>
            </a:pPr>
            <a:r>
              <a:rPr lang="en-US" sz="2000" dirty="0"/>
              <a:t>The Botanical Gardens are in Kingstown, a short walk from the town center.</a:t>
            </a:r>
          </a:p>
        </p:txBody>
      </p:sp>
      <p:sp>
        <p:nvSpPr>
          <p:cNvPr id="11" name="AutoShape 6">
            <a:extLst>
              <a:ext uri="{FF2B5EF4-FFF2-40B4-BE49-F238E27FC236}">
                <a16:creationId xmlns:a16="http://schemas.microsoft.com/office/drawing/2014/main" id="{51C5B35E-0D49-A05C-AF18-9DC37FD2A4C2}"/>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71185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0A748DB0-1A4C-7A48-06E3-AD1ABA324A8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9378D0-AA3F-FDC1-626C-A75E6D70BE1F}"/>
              </a:ext>
            </a:extLst>
          </p:cNvPr>
          <p:cNvSpPr txBox="1"/>
          <p:nvPr/>
        </p:nvSpPr>
        <p:spPr>
          <a:xfrm>
            <a:off x="0" y="72823"/>
            <a:ext cx="10080625" cy="707886"/>
          </a:xfrm>
          <a:prstGeom prst="rect">
            <a:avLst/>
          </a:prstGeom>
          <a:noFill/>
        </p:spPr>
        <p:txBody>
          <a:bodyPr wrap="square">
            <a:spAutoFit/>
          </a:bodyPr>
          <a:lstStyle/>
          <a:p>
            <a:pPr algn="ctr"/>
            <a:r>
              <a:rPr lang="en-US" sz="4000" b="1" dirty="0"/>
              <a:t>Assumption Cathedral</a:t>
            </a:r>
          </a:p>
        </p:txBody>
      </p:sp>
      <p:sp>
        <p:nvSpPr>
          <p:cNvPr id="11" name="AutoShape 6">
            <a:extLst>
              <a:ext uri="{FF2B5EF4-FFF2-40B4-BE49-F238E27FC236}">
                <a16:creationId xmlns:a16="http://schemas.microsoft.com/office/drawing/2014/main" id="{FD32242B-8C6E-88B6-D994-0842C102C574}"/>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stone building with a tower&#10;&#10;Description automatically generated">
            <a:extLst>
              <a:ext uri="{FF2B5EF4-FFF2-40B4-BE49-F238E27FC236}">
                <a16:creationId xmlns:a16="http://schemas.microsoft.com/office/drawing/2014/main" id="{2D1FEC25-0F29-7021-D78E-BA92BFDB1722}"/>
              </a:ext>
            </a:extLst>
          </p:cNvPr>
          <p:cNvPicPr>
            <a:picLocks noChangeAspect="1"/>
          </p:cNvPicPr>
          <p:nvPr/>
        </p:nvPicPr>
        <p:blipFill rotWithShape="1">
          <a:blip r:embed="rId3">
            <a:extLst>
              <a:ext uri="{28A0092B-C50C-407E-A947-70E740481C1C}">
                <a14:useLocalDpi xmlns:a14="http://schemas.microsoft.com/office/drawing/2010/main" val="0"/>
              </a:ext>
            </a:extLst>
          </a:blip>
          <a:srcRect r="4935"/>
          <a:stretch/>
        </p:blipFill>
        <p:spPr>
          <a:xfrm>
            <a:off x="5432426" y="2000841"/>
            <a:ext cx="4648199" cy="3669709"/>
          </a:xfrm>
          <a:prstGeom prst="rect">
            <a:avLst/>
          </a:prstGeom>
        </p:spPr>
      </p:pic>
      <p:sp>
        <p:nvSpPr>
          <p:cNvPr id="8" name="TextBox 7">
            <a:extLst>
              <a:ext uri="{FF2B5EF4-FFF2-40B4-BE49-F238E27FC236}">
                <a16:creationId xmlns:a16="http://schemas.microsoft.com/office/drawing/2014/main" id="{1F96003E-8A7A-8EFF-81E8-531ABC9259DF}"/>
              </a:ext>
            </a:extLst>
          </p:cNvPr>
          <p:cNvSpPr txBox="1"/>
          <p:nvPr/>
        </p:nvSpPr>
        <p:spPr>
          <a:xfrm>
            <a:off x="209550" y="942975"/>
            <a:ext cx="9629775" cy="4401205"/>
          </a:xfrm>
          <a:prstGeom prst="rect">
            <a:avLst/>
          </a:prstGeom>
          <a:noFill/>
        </p:spPr>
        <p:txBody>
          <a:bodyPr wrap="square">
            <a:spAutoFit/>
          </a:bodyPr>
          <a:lstStyle/>
          <a:p>
            <a:pPr marL="342900" indent="-342900">
              <a:buFont typeface="Wingdings" panose="05000000000000000000" pitchFamily="2" charset="2"/>
              <a:buChar char="Ø"/>
            </a:pPr>
            <a:r>
              <a:rPr lang="en-US" sz="2000" dirty="0"/>
              <a:t>The Assumption Cathedral, also called Catholic Cathedral of Kingstown or Cathedral of Our Lady of the Assumption, or simply St. Mary's Cathedral, is a Catholic cathedral located in Kingstown. It is the cathedral church of the Diocese of Kingstown. </a:t>
            </a:r>
          </a:p>
          <a:p>
            <a:pPr marL="342900" indent="-342900">
              <a:buFont typeface="Wingdings" panose="05000000000000000000" pitchFamily="2" charset="2"/>
              <a:buChar char="Ø"/>
            </a:pPr>
            <a:r>
              <a:rPr lang="en-US" sz="2000" dirty="0"/>
              <a:t>Its history dates back to the first structure </a:t>
            </a:r>
            <a:br>
              <a:rPr lang="en-US" sz="2000" dirty="0"/>
            </a:br>
            <a:r>
              <a:rPr lang="en-US" sz="2000" dirty="0"/>
              <a:t>erected in stages from 1823 although the </a:t>
            </a:r>
            <a:br>
              <a:rPr lang="en-US" sz="2000" dirty="0"/>
            </a:br>
            <a:r>
              <a:rPr lang="en-US" sz="2000" dirty="0" err="1"/>
              <a:t>the</a:t>
            </a:r>
            <a:r>
              <a:rPr lang="en-US" sz="2000" dirty="0"/>
              <a:t> present building was completed in 1930.</a:t>
            </a:r>
          </a:p>
          <a:p>
            <a:pPr marL="342900" indent="-342900">
              <a:buFont typeface="Wingdings" panose="05000000000000000000" pitchFamily="2" charset="2"/>
              <a:buChar char="Ø"/>
            </a:pPr>
            <a:r>
              <a:rPr lang="en-US" sz="2000" dirty="0"/>
              <a:t>It was declared Co-cathedral of the Diocese of </a:t>
            </a:r>
            <a:br>
              <a:rPr lang="en-US" sz="2000" dirty="0"/>
            </a:br>
            <a:r>
              <a:rPr lang="en-US" sz="2000" dirty="0"/>
              <a:t>Bridgetown-Kingstown in 1971 and since</a:t>
            </a:r>
            <a:br>
              <a:rPr lang="en-US" sz="2000" dirty="0"/>
            </a:br>
            <a:r>
              <a:rPr lang="en-US" sz="2000" dirty="0"/>
              <a:t>1989 is Kingstown's Cathedral. </a:t>
            </a:r>
          </a:p>
          <a:p>
            <a:pPr marL="342900" indent="-342900">
              <a:buFont typeface="Wingdings" panose="05000000000000000000" pitchFamily="2" charset="2"/>
              <a:buChar char="Ø"/>
            </a:pPr>
            <a:r>
              <a:rPr lang="en-US" sz="2000" dirty="0"/>
              <a:t>It stands out for its striking architecture which </a:t>
            </a:r>
            <a:br>
              <a:rPr lang="en-US" sz="2000" dirty="0"/>
            </a:br>
            <a:r>
              <a:rPr lang="en-US" sz="2000" dirty="0"/>
              <a:t>is a combination of styles (Moorish, </a:t>
            </a:r>
            <a:br>
              <a:rPr lang="en-US" sz="2000" dirty="0"/>
            </a:br>
            <a:r>
              <a:rPr lang="en-US" sz="2000" dirty="0"/>
              <a:t>Romanesque, Byzantine, Venetian and </a:t>
            </a:r>
            <a:br>
              <a:rPr lang="en-US" sz="2000" dirty="0"/>
            </a:br>
            <a:r>
              <a:rPr lang="en-US" sz="2000" dirty="0"/>
              <a:t>Flemish) that strongly contrasts with the rest </a:t>
            </a:r>
            <a:br>
              <a:rPr lang="en-US" sz="2000" dirty="0"/>
            </a:br>
            <a:r>
              <a:rPr lang="en-US" sz="2000" dirty="0"/>
              <a:t>of the city. </a:t>
            </a:r>
          </a:p>
        </p:txBody>
      </p:sp>
    </p:spTree>
    <p:extLst>
      <p:ext uri="{BB962C8B-B14F-4D97-AF65-F5344CB8AC3E}">
        <p14:creationId xmlns:p14="http://schemas.microsoft.com/office/powerpoint/2010/main" val="3012625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95CDA6B0-AEFF-1FE2-2E5E-622CF2EAFDF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43A9348B-2E5C-D80D-2DB7-7FF1E579BA2D}"/>
              </a:ext>
            </a:extLst>
          </p:cNvPr>
          <p:cNvSpPr txBox="1"/>
          <p:nvPr/>
        </p:nvSpPr>
        <p:spPr>
          <a:xfrm>
            <a:off x="0" y="72823"/>
            <a:ext cx="10080625" cy="707886"/>
          </a:xfrm>
          <a:prstGeom prst="rect">
            <a:avLst/>
          </a:prstGeom>
          <a:noFill/>
        </p:spPr>
        <p:txBody>
          <a:bodyPr wrap="square">
            <a:spAutoFit/>
          </a:bodyPr>
          <a:lstStyle/>
          <a:p>
            <a:pPr algn="ctr"/>
            <a:r>
              <a:rPr lang="en-US" sz="4000" b="1" dirty="0"/>
              <a:t>Fort Duvernette</a:t>
            </a:r>
          </a:p>
        </p:txBody>
      </p:sp>
      <p:sp>
        <p:nvSpPr>
          <p:cNvPr id="11" name="AutoShape 6">
            <a:extLst>
              <a:ext uri="{FF2B5EF4-FFF2-40B4-BE49-F238E27FC236}">
                <a16:creationId xmlns:a16="http://schemas.microsoft.com/office/drawing/2014/main" id="{282246AD-A5C4-DE45-BBA0-0C9D4587661A}"/>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descr="A large rock island with trees&#10;&#10;Description automatically generated with medium confidence">
            <a:extLst>
              <a:ext uri="{FF2B5EF4-FFF2-40B4-BE49-F238E27FC236}">
                <a16:creationId xmlns:a16="http://schemas.microsoft.com/office/drawing/2014/main" id="{8B199D28-47DF-DB66-B372-65BBB0827D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835275"/>
            <a:ext cx="5040313" cy="2835176"/>
          </a:xfrm>
          <a:prstGeom prst="rect">
            <a:avLst/>
          </a:prstGeom>
        </p:spPr>
      </p:pic>
      <p:sp>
        <p:nvSpPr>
          <p:cNvPr id="8" name="TextBox 7">
            <a:extLst>
              <a:ext uri="{FF2B5EF4-FFF2-40B4-BE49-F238E27FC236}">
                <a16:creationId xmlns:a16="http://schemas.microsoft.com/office/drawing/2014/main" id="{185C68AC-0A83-814F-5353-E11A09810DB3}"/>
              </a:ext>
            </a:extLst>
          </p:cNvPr>
          <p:cNvSpPr txBox="1"/>
          <p:nvPr/>
        </p:nvSpPr>
        <p:spPr>
          <a:xfrm>
            <a:off x="69851" y="780709"/>
            <a:ext cx="9823180" cy="2123658"/>
          </a:xfrm>
          <a:prstGeom prst="rect">
            <a:avLst/>
          </a:prstGeom>
          <a:noFill/>
        </p:spPr>
        <p:txBody>
          <a:bodyPr wrap="square">
            <a:spAutoFit/>
          </a:bodyPr>
          <a:lstStyle/>
          <a:p>
            <a:pPr marL="342900" indent="-342900">
              <a:buFont typeface="Wingdings" panose="05000000000000000000" pitchFamily="2" charset="2"/>
              <a:buChar char="Ø"/>
            </a:pPr>
            <a:r>
              <a:rPr lang="en-US" sz="2200" dirty="0"/>
              <a:t>Perched atop a large volcanic rock offshore from Villa, this eerie fort was constructed to defend the town of Calliaqua and affords fantastic 360-degree views of the southern shoreline. </a:t>
            </a:r>
          </a:p>
          <a:p>
            <a:pPr marL="342900" indent="-342900">
              <a:buFont typeface="Wingdings" panose="05000000000000000000" pitchFamily="2" charset="2"/>
              <a:buChar char="Ø"/>
            </a:pPr>
            <a:r>
              <a:rPr lang="en-US" sz="2200" dirty="0"/>
              <a:t>225 steps in the spiral staircase have been carved into the rock; take care as it can be slippery, with small stones often covering the walkway. </a:t>
            </a:r>
          </a:p>
          <a:p>
            <a:pPr marL="342900" indent="-342900">
              <a:buFont typeface="Wingdings" panose="05000000000000000000" pitchFamily="2" charset="2"/>
              <a:buChar char="Ø"/>
            </a:pPr>
            <a:r>
              <a:rPr lang="en-US" sz="2200" dirty="0"/>
              <a:t>At the top, 200ft above sea level, are two batteries of cannon and a picnic area.</a:t>
            </a:r>
          </a:p>
        </p:txBody>
      </p:sp>
      <p:sp>
        <p:nvSpPr>
          <p:cNvPr id="10" name="TextBox 9">
            <a:extLst>
              <a:ext uri="{FF2B5EF4-FFF2-40B4-BE49-F238E27FC236}">
                <a16:creationId xmlns:a16="http://schemas.microsoft.com/office/drawing/2014/main" id="{B4FCB08A-245E-F149-1D8F-7DF96A050977}"/>
              </a:ext>
            </a:extLst>
          </p:cNvPr>
          <p:cNvSpPr txBox="1"/>
          <p:nvPr/>
        </p:nvSpPr>
        <p:spPr>
          <a:xfrm>
            <a:off x="4971848" y="2596590"/>
            <a:ext cx="4991034" cy="2739211"/>
          </a:xfrm>
          <a:prstGeom prst="rect">
            <a:avLst/>
          </a:prstGeom>
          <a:noFill/>
        </p:spPr>
        <p:txBody>
          <a:bodyPr wrap="square">
            <a:spAutoFit/>
          </a:bodyPr>
          <a:lstStyle/>
          <a:p>
            <a:pPr marL="342900" indent="-342900">
              <a:buFont typeface="Wingdings" panose="05000000000000000000" pitchFamily="2" charset="2"/>
              <a:buChar char="Ø"/>
            </a:pPr>
            <a:endParaRPr lang="en-US" sz="1800" dirty="0"/>
          </a:p>
          <a:p>
            <a:pPr marL="342900" indent="-342900">
              <a:buFont typeface="Wingdings" panose="05000000000000000000" pitchFamily="2" charset="2"/>
              <a:buChar char="Ø"/>
            </a:pPr>
            <a:r>
              <a:rPr lang="en-US" sz="1800" dirty="0"/>
              <a:t>F</a:t>
            </a:r>
            <a:r>
              <a:rPr lang="en-US" sz="2200" dirty="0"/>
              <a:t>ort Duvernette is only accessible by boat. Ask for </a:t>
            </a:r>
            <a:r>
              <a:rPr lang="en-US" sz="2200" dirty="0" err="1"/>
              <a:t>Nato</a:t>
            </a:r>
            <a:r>
              <a:rPr lang="en-US" sz="2200" dirty="0"/>
              <a:t> in Indian Bay, who will take you over in his little rowboat for EC$27 per visitor. </a:t>
            </a:r>
          </a:p>
          <a:p>
            <a:pPr marL="342900" indent="-342900">
              <a:buFont typeface="Wingdings" panose="05000000000000000000" pitchFamily="2" charset="2"/>
              <a:buChar char="Ø"/>
            </a:pPr>
            <a:r>
              <a:rPr lang="en-US" sz="2200" dirty="0"/>
              <a:t>Alternatively, motorboat operators hang out at the Young Island dock and charge around EC$100 round trip.</a:t>
            </a:r>
          </a:p>
        </p:txBody>
      </p:sp>
    </p:spTree>
    <p:extLst>
      <p:ext uri="{BB962C8B-B14F-4D97-AF65-F5344CB8AC3E}">
        <p14:creationId xmlns:p14="http://schemas.microsoft.com/office/powerpoint/2010/main" val="2184132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7A2BCAD5-A849-9CC5-58E8-811C9A5F58D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A9E5ED3-DCF5-F8B2-E524-90DACCE4CB6A}"/>
              </a:ext>
            </a:extLst>
          </p:cNvPr>
          <p:cNvSpPr txBox="1"/>
          <p:nvPr/>
        </p:nvSpPr>
        <p:spPr>
          <a:xfrm>
            <a:off x="69850" y="3103050"/>
            <a:ext cx="2270227" cy="202800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err="1">
                <a:ea typeface="+mj-ea"/>
                <a:cs typeface="+mj-cs"/>
              </a:rPr>
              <a:t>Wallabou</a:t>
            </a:r>
            <a:r>
              <a:rPr lang="en-US" sz="4000" b="1" dirty="0">
                <a:ea typeface="+mj-ea"/>
                <a:cs typeface="+mj-cs"/>
              </a:rPr>
              <a:t> Heritage Park</a:t>
            </a:r>
          </a:p>
        </p:txBody>
      </p:sp>
      <p:pic>
        <p:nvPicPr>
          <p:cNvPr id="6" name="Picture 5" descr="A dock with a building on the water&#10;&#10;Description automatically generated with medium confidence">
            <a:extLst>
              <a:ext uri="{FF2B5EF4-FFF2-40B4-BE49-F238E27FC236}">
                <a16:creationId xmlns:a16="http://schemas.microsoft.com/office/drawing/2014/main" id="{27C6503F-FCA6-52CB-DECF-F83466BCEF77}"/>
              </a:ext>
            </a:extLst>
          </p:cNvPr>
          <p:cNvPicPr>
            <a:picLocks noChangeAspect="1"/>
          </p:cNvPicPr>
          <p:nvPr/>
        </p:nvPicPr>
        <p:blipFill rotWithShape="1">
          <a:blip r:embed="rId3">
            <a:extLst>
              <a:ext uri="{28A0092B-C50C-407E-A947-70E740481C1C}">
                <a14:useLocalDpi xmlns:a14="http://schemas.microsoft.com/office/drawing/2010/main" val="0"/>
              </a:ext>
            </a:extLst>
          </a:blip>
          <a:srcRect t="32149" r="2" b="22255"/>
          <a:stretch/>
        </p:blipFill>
        <p:spPr>
          <a:xfrm>
            <a:off x="20" y="10"/>
            <a:ext cx="10080605" cy="3068117"/>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4" name="TextBox 3">
            <a:extLst>
              <a:ext uri="{FF2B5EF4-FFF2-40B4-BE49-F238E27FC236}">
                <a16:creationId xmlns:a16="http://schemas.microsoft.com/office/drawing/2014/main" id="{0BAA9B78-526E-5E4D-FC75-BF56CC680DA5}"/>
              </a:ext>
            </a:extLst>
          </p:cNvPr>
          <p:cNvSpPr txBox="1"/>
          <p:nvPr/>
        </p:nvSpPr>
        <p:spPr>
          <a:xfrm>
            <a:off x="2340077" y="3103050"/>
            <a:ext cx="7740548" cy="3068117"/>
          </a:xfrm>
          <a:prstGeom prst="rect">
            <a:avLst/>
          </a:prstGeom>
        </p:spPr>
        <p:txBody>
          <a:bodyPr vert="horz" lIns="91440" tIns="45720" rIns="91440" bIns="45720" rtlCol="0" anchor="t">
            <a:noAutofit/>
          </a:bodyPr>
          <a:lstStyle/>
          <a:p>
            <a:pPr marL="342900" indent="-228600">
              <a:lnSpc>
                <a:spcPct val="90000"/>
              </a:lnSpc>
              <a:spcAft>
                <a:spcPts val="600"/>
              </a:spcAft>
              <a:buFont typeface="Arial" panose="020B0604020202020204" pitchFamily="34" charset="0"/>
              <a:buChar char="•"/>
            </a:pPr>
            <a:r>
              <a:rPr lang="en-US" dirty="0" err="1"/>
              <a:t>Wallilabou</a:t>
            </a:r>
            <a:r>
              <a:rPr lang="en-US" dirty="0"/>
              <a:t> Heritage Park is a lovely, peaceful place with a picnic spot, restaurant, pool, and small waterfall. It sits on the </a:t>
            </a:r>
            <a:r>
              <a:rPr lang="en-US" dirty="0" err="1"/>
              <a:t>Wallilabou</a:t>
            </a:r>
            <a:r>
              <a:rPr lang="en-US" dirty="0"/>
              <a:t> River on the Leeward coast of St. Vincent, near </a:t>
            </a:r>
            <a:r>
              <a:rPr lang="en-US" dirty="0" err="1"/>
              <a:t>Wallilabou</a:t>
            </a:r>
            <a:r>
              <a:rPr lang="en-US" dirty="0"/>
              <a:t> Bay and the site of the film </a:t>
            </a:r>
            <a:r>
              <a:rPr lang="en-US" i="1" dirty="0"/>
              <a:t>Pirates of the Caribbean</a:t>
            </a:r>
            <a:r>
              <a:rPr lang="en-US" dirty="0"/>
              <a:t>. </a:t>
            </a:r>
          </a:p>
          <a:p>
            <a:pPr marL="342900" indent="-228600">
              <a:lnSpc>
                <a:spcPct val="90000"/>
              </a:lnSpc>
              <a:spcAft>
                <a:spcPts val="600"/>
              </a:spcAft>
              <a:buFont typeface="Arial" panose="020B0604020202020204" pitchFamily="34" charset="0"/>
              <a:buChar char="•"/>
            </a:pPr>
            <a:r>
              <a:rPr lang="en-US" dirty="0"/>
              <a:t>Large Samaan trees cover the pool and its adjacent areas, creating a relatively cool micro-climate for the core area of the park. These and other plants create a habitat for several species of birds. </a:t>
            </a:r>
          </a:p>
          <a:p>
            <a:pPr marL="342900" indent="-228600">
              <a:lnSpc>
                <a:spcPct val="90000"/>
              </a:lnSpc>
              <a:spcAft>
                <a:spcPts val="600"/>
              </a:spcAft>
              <a:buFont typeface="Arial" panose="020B0604020202020204" pitchFamily="34" charset="0"/>
              <a:buChar char="•"/>
            </a:pPr>
            <a:r>
              <a:rPr lang="en-US" dirty="0"/>
              <a:t>The two streams flowing from the waterfall pass through a hole in the stone wall from the original plantation. </a:t>
            </a:r>
          </a:p>
        </p:txBody>
      </p:sp>
      <p:sp>
        <p:nvSpPr>
          <p:cNvPr id="11" name="AutoShape 6">
            <a:extLst>
              <a:ext uri="{FF2B5EF4-FFF2-40B4-BE49-F238E27FC236}">
                <a16:creationId xmlns:a16="http://schemas.microsoft.com/office/drawing/2014/main" id="{2FFC9664-898A-BC77-6BFD-C8AC5BC998B8}"/>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a:extLst>
              <a:ext uri="{FF2B5EF4-FFF2-40B4-BE49-F238E27FC236}">
                <a16:creationId xmlns:a16="http://schemas.microsoft.com/office/drawing/2014/main" id="{BBEE138B-410C-3D99-E54B-B7285CB61B3D}"/>
              </a:ext>
            </a:extLst>
          </p:cNvPr>
          <p:cNvSpPr txBox="1"/>
          <p:nvPr/>
        </p:nvSpPr>
        <p:spPr>
          <a:xfrm>
            <a:off x="-1" y="5165981"/>
            <a:ext cx="2526383" cy="313932"/>
          </a:xfrm>
          <a:prstGeom prst="rect">
            <a:avLst/>
          </a:prstGeom>
          <a:noFill/>
        </p:spPr>
        <p:txBody>
          <a:bodyPr wrap="square">
            <a:spAutoFit/>
          </a:bodyPr>
          <a:lstStyle/>
          <a:p>
            <a:pPr marL="342900" indent="-228600">
              <a:lnSpc>
                <a:spcPct val="90000"/>
              </a:lnSpc>
              <a:spcAft>
                <a:spcPts val="600"/>
              </a:spcAft>
              <a:buFont typeface="Arial" panose="020B0604020202020204" pitchFamily="34" charset="0"/>
              <a:buChar char="•"/>
            </a:pPr>
            <a:r>
              <a:rPr lang="en-US" sz="1600" b="1" dirty="0"/>
              <a:t>Admission Fees:</a:t>
            </a:r>
            <a:r>
              <a:rPr lang="en-US" sz="1600" dirty="0"/>
              <a:t> $5 </a:t>
            </a:r>
            <a:r>
              <a:rPr lang="en-US" sz="1600" dirty="0" err="1"/>
              <a:t>Eca</a:t>
            </a:r>
            <a:endParaRPr lang="en-US" sz="1600" dirty="0"/>
          </a:p>
        </p:txBody>
      </p:sp>
    </p:spTree>
    <p:extLst>
      <p:ext uri="{BB962C8B-B14F-4D97-AF65-F5344CB8AC3E}">
        <p14:creationId xmlns:p14="http://schemas.microsoft.com/office/powerpoint/2010/main" val="2166131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ABD6FC6A-826A-7957-A5AA-4ACE49E3EE4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5247CEB7-81EF-0134-278E-F7CDBF0F7676}"/>
              </a:ext>
            </a:extLst>
          </p:cNvPr>
          <p:cNvSpPr txBox="1"/>
          <p:nvPr/>
        </p:nvSpPr>
        <p:spPr>
          <a:xfrm>
            <a:off x="0" y="72823"/>
            <a:ext cx="10080625" cy="707886"/>
          </a:xfrm>
          <a:prstGeom prst="rect">
            <a:avLst/>
          </a:prstGeom>
          <a:noFill/>
        </p:spPr>
        <p:txBody>
          <a:bodyPr wrap="square">
            <a:spAutoFit/>
          </a:bodyPr>
          <a:lstStyle/>
          <a:p>
            <a:pPr algn="ctr"/>
            <a:r>
              <a:rPr lang="en-US" sz="4000" b="1" dirty="0"/>
              <a:t>La Soufriere Volcano</a:t>
            </a:r>
          </a:p>
        </p:txBody>
      </p:sp>
      <p:sp>
        <p:nvSpPr>
          <p:cNvPr id="11" name="AutoShape 6">
            <a:extLst>
              <a:ext uri="{FF2B5EF4-FFF2-40B4-BE49-F238E27FC236}">
                <a16:creationId xmlns:a16="http://schemas.microsoft.com/office/drawing/2014/main" id="{8062C4DD-5D66-2F1F-633E-579A0F15B68E}"/>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descr="A volcano crater in the middle of a mountain&#10;&#10;Description automatically generated">
            <a:extLst>
              <a:ext uri="{FF2B5EF4-FFF2-40B4-BE49-F238E27FC236}">
                <a16:creationId xmlns:a16="http://schemas.microsoft.com/office/drawing/2014/main" id="{992E7AD6-B072-8674-C261-9714E67204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8257" y="1960776"/>
            <a:ext cx="4952368" cy="3709774"/>
          </a:xfrm>
          <a:prstGeom prst="rect">
            <a:avLst/>
          </a:prstGeom>
        </p:spPr>
      </p:pic>
      <p:sp>
        <p:nvSpPr>
          <p:cNvPr id="6" name="TextBox 5">
            <a:extLst>
              <a:ext uri="{FF2B5EF4-FFF2-40B4-BE49-F238E27FC236}">
                <a16:creationId xmlns:a16="http://schemas.microsoft.com/office/drawing/2014/main" id="{59C964FD-A7FE-EEE9-19B2-8CA88738DDDA}"/>
              </a:ext>
            </a:extLst>
          </p:cNvPr>
          <p:cNvSpPr txBox="1"/>
          <p:nvPr/>
        </p:nvSpPr>
        <p:spPr>
          <a:xfrm>
            <a:off x="69850" y="942449"/>
            <a:ext cx="9875428" cy="1015663"/>
          </a:xfrm>
          <a:prstGeom prst="rect">
            <a:avLst/>
          </a:prstGeom>
          <a:noFill/>
        </p:spPr>
        <p:txBody>
          <a:bodyPr wrap="square">
            <a:spAutoFit/>
          </a:bodyPr>
          <a:lstStyle/>
          <a:p>
            <a:pPr marL="342900" indent="-342900">
              <a:buFont typeface="Wingdings" panose="05000000000000000000" pitchFamily="2" charset="2"/>
              <a:buChar char="Ø"/>
            </a:pPr>
            <a:r>
              <a:rPr lang="en-US" sz="2000" dirty="0" err="1"/>
              <a:t>Soufrière</a:t>
            </a:r>
            <a:r>
              <a:rPr lang="en-US" sz="2000" dirty="0"/>
              <a:t> Saint Vincent is an active volcano on the Caribbean island of Saint Vincent in Saint Vincent and the Grenadines. It is the highest peak in Saint Vincent and has had eight recorded eruptions since 1718. </a:t>
            </a:r>
          </a:p>
        </p:txBody>
      </p:sp>
      <p:sp>
        <p:nvSpPr>
          <p:cNvPr id="8" name="TextBox 7">
            <a:extLst>
              <a:ext uri="{FF2B5EF4-FFF2-40B4-BE49-F238E27FC236}">
                <a16:creationId xmlns:a16="http://schemas.microsoft.com/office/drawing/2014/main" id="{5A828838-AB00-EEBD-710E-099672732805}"/>
              </a:ext>
            </a:extLst>
          </p:cNvPr>
          <p:cNvSpPr txBox="1"/>
          <p:nvPr/>
        </p:nvSpPr>
        <p:spPr>
          <a:xfrm>
            <a:off x="69358" y="1910977"/>
            <a:ext cx="5038626" cy="3477875"/>
          </a:xfrm>
          <a:prstGeom prst="rect">
            <a:avLst/>
          </a:prstGeom>
          <a:noFill/>
        </p:spPr>
        <p:txBody>
          <a:bodyPr wrap="square">
            <a:spAutoFit/>
          </a:bodyPr>
          <a:lstStyle/>
          <a:p>
            <a:pPr marL="342900" indent="-342900">
              <a:buFont typeface="Wingdings" panose="05000000000000000000" pitchFamily="2" charset="2"/>
              <a:buChar char="Ø"/>
            </a:pPr>
            <a:r>
              <a:rPr lang="en-US" sz="2000" dirty="0"/>
              <a:t>It’s been 42 years since La </a:t>
            </a:r>
            <a:r>
              <a:rPr lang="en-US" sz="2000" dirty="0" err="1"/>
              <a:t>Soufrière</a:t>
            </a:r>
            <a:r>
              <a:rPr lang="en-US" sz="2000" dirty="0"/>
              <a:t> volcano  (French for sulfur outlet) erupted. The 4,094-foot stratovolcano is now making up for lost time, blasting ash and debris miles into the air and neighboring islands.</a:t>
            </a:r>
          </a:p>
          <a:p>
            <a:pPr marL="342900" indent="-342900">
              <a:buFont typeface="Wingdings" panose="05000000000000000000" pitchFamily="2" charset="2"/>
              <a:buChar char="Ø"/>
            </a:pPr>
            <a:r>
              <a:rPr lang="en-US" sz="2000" dirty="0"/>
              <a:t>Increased seismic activity was detected in December 2020, and an effusive eruption began to form a new lava dome inside the summit crater on 27 December.</a:t>
            </a:r>
          </a:p>
          <a:p>
            <a:pPr marL="342900" indent="-342900">
              <a:buFont typeface="Wingdings" panose="05000000000000000000" pitchFamily="2" charset="2"/>
              <a:buChar char="Ø"/>
            </a:pPr>
            <a:r>
              <a:rPr lang="en-US" sz="2000" dirty="0"/>
              <a:t>If you can arrange to see it even from afar it’s worth the trip.</a:t>
            </a:r>
          </a:p>
        </p:txBody>
      </p:sp>
    </p:spTree>
    <p:extLst>
      <p:ext uri="{BB962C8B-B14F-4D97-AF65-F5344CB8AC3E}">
        <p14:creationId xmlns:p14="http://schemas.microsoft.com/office/powerpoint/2010/main" val="3250360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75850-2322-49A1-5CDE-ED17FEE6DE86}"/>
              </a:ext>
            </a:extLst>
          </p:cNvPr>
          <p:cNvSpPr>
            <a:spLocks noGrp="1"/>
          </p:cNvSpPr>
          <p:nvPr>
            <p:ph type="ctrTitle"/>
          </p:nvPr>
        </p:nvSpPr>
        <p:spPr>
          <a:xfrm>
            <a:off x="1260475" y="188450"/>
            <a:ext cx="7559675" cy="862137"/>
          </a:xfrm>
        </p:spPr>
        <p:txBody>
          <a:bodyPr/>
          <a:lstStyle/>
          <a:p>
            <a:r>
              <a:rPr lang="en-US" b="1" dirty="0">
                <a:solidFill>
                  <a:schemeClr val="tx1"/>
                </a:solidFill>
              </a:rPr>
              <a:t>What I Will Cover</a:t>
            </a:r>
          </a:p>
        </p:txBody>
      </p:sp>
      <p:sp>
        <p:nvSpPr>
          <p:cNvPr id="3" name="Subtitle 2">
            <a:extLst>
              <a:ext uri="{FF2B5EF4-FFF2-40B4-BE49-F238E27FC236}">
                <a16:creationId xmlns:a16="http://schemas.microsoft.com/office/drawing/2014/main" id="{C82352A6-5F9C-1E74-D088-F58DF372B7BB}"/>
              </a:ext>
            </a:extLst>
          </p:cNvPr>
          <p:cNvSpPr>
            <a:spLocks noGrp="1"/>
          </p:cNvSpPr>
          <p:nvPr>
            <p:ph type="subTitle" idx="1"/>
          </p:nvPr>
        </p:nvSpPr>
        <p:spPr>
          <a:xfrm>
            <a:off x="924128" y="1215957"/>
            <a:ext cx="8951391" cy="4454594"/>
          </a:xfrm>
        </p:spPr>
        <p:txBody>
          <a:bodyPr>
            <a:normAutofit/>
          </a:bodyPr>
          <a:lstStyle/>
          <a:p>
            <a:pPr algn="l">
              <a:buFont typeface="Wingdings" panose="05000000000000000000" pitchFamily="2" charset="2"/>
              <a:buChar char=""/>
            </a:pPr>
            <a:r>
              <a:rPr lang="en-US" altLang="en-US" sz="2400" b="1" dirty="0">
                <a:solidFill>
                  <a:schemeClr val="tx1"/>
                </a:solidFill>
              </a:rPr>
              <a:t>My Port Philosophy</a:t>
            </a:r>
            <a:endParaRPr lang="en-US" altLang="en-US" sz="2400" b="1" i="1" dirty="0">
              <a:solidFill>
                <a:schemeClr val="tx1"/>
              </a:solidFill>
            </a:endParaRPr>
          </a:p>
          <a:p>
            <a:pPr algn="l">
              <a:buFont typeface="Wingdings" panose="05000000000000000000" pitchFamily="2" charset="2"/>
              <a:buChar char=""/>
            </a:pPr>
            <a:r>
              <a:rPr lang="en-US" altLang="en-US" sz="2400" b="1" dirty="0">
                <a:solidFill>
                  <a:schemeClr val="tx1"/>
                </a:solidFill>
              </a:rPr>
              <a:t>Don’t Miss the Ship</a:t>
            </a:r>
          </a:p>
          <a:p>
            <a:pPr algn="l">
              <a:buFont typeface="Wingdings" panose="05000000000000000000" pitchFamily="2" charset="2"/>
              <a:buChar char=""/>
            </a:pPr>
            <a:r>
              <a:rPr lang="en-US" altLang="en-US" sz="2400" b="1" dirty="0">
                <a:solidFill>
                  <a:schemeClr val="tx1"/>
                </a:solidFill>
              </a:rPr>
              <a:t>Money</a:t>
            </a:r>
          </a:p>
          <a:p>
            <a:pPr algn="l">
              <a:buFont typeface="Wingdings" panose="05000000000000000000" pitchFamily="2" charset="2"/>
              <a:buChar char=""/>
            </a:pPr>
            <a:r>
              <a:rPr lang="en-US" altLang="en-US" sz="2400" b="1" dirty="0">
                <a:solidFill>
                  <a:schemeClr val="tx1"/>
                </a:solidFill>
              </a:rPr>
              <a:t>About </a:t>
            </a:r>
            <a:r>
              <a:rPr lang="en-US" sz="2400" b="1" dirty="0"/>
              <a:t>St. Vincent</a:t>
            </a:r>
          </a:p>
          <a:p>
            <a:pPr algn="l">
              <a:buFont typeface="Wingdings" panose="05000000000000000000" pitchFamily="2" charset="2"/>
              <a:buChar char=""/>
            </a:pPr>
            <a:r>
              <a:rPr lang="en-US" sz="2400" b="1" dirty="0"/>
              <a:t>History of St. Vincent</a:t>
            </a:r>
          </a:p>
          <a:p>
            <a:pPr algn="l">
              <a:buFont typeface="Wingdings" panose="05000000000000000000" pitchFamily="2" charset="2"/>
              <a:buChar char=""/>
            </a:pPr>
            <a:r>
              <a:rPr lang="en-US" sz="2400" b="1" dirty="0"/>
              <a:t>Transportation</a:t>
            </a:r>
          </a:p>
          <a:p>
            <a:pPr algn="l">
              <a:buFont typeface="Wingdings" panose="05000000000000000000" pitchFamily="2" charset="2"/>
              <a:buChar char=""/>
            </a:pPr>
            <a:r>
              <a:rPr lang="en-US" altLang="en-US" sz="2400" b="1" dirty="0">
                <a:solidFill>
                  <a:schemeClr val="tx1"/>
                </a:solidFill>
              </a:rPr>
              <a:t>Points of Interest</a:t>
            </a:r>
          </a:p>
          <a:p>
            <a:pPr algn="l">
              <a:buFont typeface="Wingdings" panose="05000000000000000000" pitchFamily="2" charset="2"/>
              <a:buChar char=""/>
            </a:pPr>
            <a:r>
              <a:rPr lang="en-US" altLang="en-US" sz="2400" b="1" dirty="0">
                <a:solidFill>
                  <a:schemeClr val="tx1"/>
                </a:solidFill>
              </a:rPr>
              <a:t>Places to see or at least consider</a:t>
            </a:r>
          </a:p>
          <a:p>
            <a:pPr algn="l">
              <a:buFont typeface="Wingdings" panose="05000000000000000000" pitchFamily="2" charset="2"/>
              <a:buChar char=""/>
            </a:pPr>
            <a:r>
              <a:rPr lang="en-US" altLang="en-US" sz="2400" b="1" dirty="0">
                <a:solidFill>
                  <a:schemeClr val="tx1"/>
                </a:solidFill>
              </a:rPr>
              <a:t>A few restaurant recommendations</a:t>
            </a:r>
          </a:p>
          <a:p>
            <a:pPr algn="l">
              <a:buFont typeface="Wingdings" panose="05000000000000000000" pitchFamily="2" charset="2"/>
              <a:buChar char=""/>
            </a:pPr>
            <a:r>
              <a:rPr lang="en-US" altLang="en-US" sz="2400" b="1" dirty="0">
                <a:solidFill>
                  <a:schemeClr val="tx1"/>
                </a:solidFill>
              </a:rPr>
              <a:t>Conclusion</a:t>
            </a:r>
          </a:p>
          <a:p>
            <a:endParaRPr lang="en-US" dirty="0"/>
          </a:p>
        </p:txBody>
      </p:sp>
    </p:spTree>
    <p:extLst>
      <p:ext uri="{BB962C8B-B14F-4D97-AF65-F5344CB8AC3E}">
        <p14:creationId xmlns:p14="http://schemas.microsoft.com/office/powerpoint/2010/main" val="1348489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CF024823-EB97-29C4-9139-4E5247F9558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92A71A4-05CF-1A4B-3B52-4182550BAFA5}"/>
              </a:ext>
            </a:extLst>
          </p:cNvPr>
          <p:cNvSpPr txBox="1"/>
          <p:nvPr/>
        </p:nvSpPr>
        <p:spPr>
          <a:xfrm>
            <a:off x="0" y="72823"/>
            <a:ext cx="10080625" cy="707886"/>
          </a:xfrm>
          <a:prstGeom prst="rect">
            <a:avLst/>
          </a:prstGeom>
          <a:noFill/>
        </p:spPr>
        <p:txBody>
          <a:bodyPr wrap="square">
            <a:spAutoFit/>
          </a:bodyPr>
          <a:lstStyle/>
          <a:p>
            <a:pPr algn="ctr"/>
            <a:r>
              <a:rPr lang="en-US" sz="4000" b="1" dirty="0" err="1"/>
              <a:t>Rawacou</a:t>
            </a:r>
            <a:r>
              <a:rPr lang="en-US" sz="4000" b="1" dirty="0"/>
              <a:t> Recreational Park</a:t>
            </a:r>
          </a:p>
        </p:txBody>
      </p:sp>
      <p:sp>
        <p:nvSpPr>
          <p:cNvPr id="11" name="AutoShape 6">
            <a:extLst>
              <a:ext uri="{FF2B5EF4-FFF2-40B4-BE49-F238E27FC236}">
                <a16:creationId xmlns:a16="http://schemas.microsoft.com/office/drawing/2014/main" id="{C1D8EE7B-616B-7819-1C57-87C4200DC492}"/>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DDE2AAEA-0780-8080-322E-D57FE9D73AE1}"/>
              </a:ext>
            </a:extLst>
          </p:cNvPr>
          <p:cNvSpPr txBox="1"/>
          <p:nvPr/>
        </p:nvSpPr>
        <p:spPr>
          <a:xfrm>
            <a:off x="69849" y="844412"/>
            <a:ext cx="9909893" cy="1631216"/>
          </a:xfrm>
          <a:prstGeom prst="rect">
            <a:avLst/>
          </a:prstGeom>
          <a:noFill/>
        </p:spPr>
        <p:txBody>
          <a:bodyPr wrap="square">
            <a:spAutoFit/>
          </a:bodyPr>
          <a:lstStyle/>
          <a:p>
            <a:pPr marL="342900" indent="-342900">
              <a:buFont typeface="Wingdings" panose="05000000000000000000" pitchFamily="2" charset="2"/>
              <a:buChar char="Ø"/>
            </a:pPr>
            <a:r>
              <a:rPr lang="en-US" sz="2000" dirty="0" err="1"/>
              <a:t>Rawacou</a:t>
            </a:r>
            <a:r>
              <a:rPr lang="en-US" sz="2000" dirty="0"/>
              <a:t> Recreation Park is a major beach recreation site that features two beaches separated by a rocky headland with a man-made pool. Coconut trees and sea grapes provide a distinct tropical look and feel to the beach, while dune vegetation helps to maintain the balance and resilience of the beach. It is an exposed beach, well known for strong currents.</a:t>
            </a:r>
          </a:p>
        </p:txBody>
      </p:sp>
      <p:pic>
        <p:nvPicPr>
          <p:cNvPr id="9" name="Picture 8" descr="A beach with palm trees and a small hut&#10;&#10;Description automatically generated">
            <a:extLst>
              <a:ext uri="{FF2B5EF4-FFF2-40B4-BE49-F238E27FC236}">
                <a16:creationId xmlns:a16="http://schemas.microsoft.com/office/drawing/2014/main" id="{24757D41-F5F1-5C29-2358-D15FED217E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0932"/>
            <a:ext cx="5791200" cy="3259618"/>
          </a:xfrm>
          <a:prstGeom prst="rect">
            <a:avLst/>
          </a:prstGeom>
        </p:spPr>
      </p:pic>
      <p:sp>
        <p:nvSpPr>
          <p:cNvPr id="12" name="TextBox 11">
            <a:extLst>
              <a:ext uri="{FF2B5EF4-FFF2-40B4-BE49-F238E27FC236}">
                <a16:creationId xmlns:a16="http://schemas.microsoft.com/office/drawing/2014/main" id="{5501C63F-A433-E3FC-D8C2-58FD5D91CFCC}"/>
              </a:ext>
            </a:extLst>
          </p:cNvPr>
          <p:cNvSpPr txBox="1"/>
          <p:nvPr/>
        </p:nvSpPr>
        <p:spPr>
          <a:xfrm>
            <a:off x="5791199" y="2007909"/>
            <a:ext cx="4289425" cy="3693319"/>
          </a:xfrm>
          <a:prstGeom prst="rect">
            <a:avLst/>
          </a:prstGeom>
          <a:noFill/>
        </p:spPr>
        <p:txBody>
          <a:bodyPr wrap="square">
            <a:spAutoFit/>
          </a:bodyPr>
          <a:lstStyle/>
          <a:p>
            <a:pPr marL="342900" indent="-342900">
              <a:buFont typeface="Wingdings" panose="05000000000000000000" pitchFamily="2" charset="2"/>
              <a:buChar char="Ø"/>
            </a:pPr>
            <a:endParaRPr lang="en-US" sz="1800" dirty="0"/>
          </a:p>
          <a:p>
            <a:pPr marL="342900" indent="-342900">
              <a:buFont typeface="Wingdings" panose="05000000000000000000" pitchFamily="2" charset="2"/>
              <a:buChar char="Ø"/>
            </a:pPr>
            <a:r>
              <a:rPr lang="en-US" sz="1800" b="1" dirty="0"/>
              <a:t>Facilities:</a:t>
            </a:r>
            <a:r>
              <a:rPr lang="en-US" sz="1800" dirty="0"/>
              <a:t> Parking, food and drink kiosks, gazebos, washrooms, change rooms, fire pits, a volleyball court, and a welcome booth and office.</a:t>
            </a:r>
          </a:p>
          <a:p>
            <a:pPr marL="342900" indent="-342900">
              <a:buFont typeface="Wingdings" panose="05000000000000000000" pitchFamily="2" charset="2"/>
              <a:buChar char="Ø"/>
            </a:pPr>
            <a:r>
              <a:rPr lang="en-US" sz="1800" b="1" dirty="0">
                <a:effectLst/>
              </a:rPr>
              <a:t>Safety: </a:t>
            </a:r>
            <a:r>
              <a:rPr lang="en-US" sz="1800" dirty="0">
                <a:effectLst/>
              </a:rPr>
              <a:t>Sea bathing is not encouraged - visitors to this site are asked to use the man-made pool.</a:t>
            </a:r>
            <a:endParaRPr lang="en-US" sz="1800" dirty="0"/>
          </a:p>
          <a:p>
            <a:pPr marL="342900" indent="-342900">
              <a:buFont typeface="Wingdings" panose="05000000000000000000" pitchFamily="2" charset="2"/>
              <a:buChar char="Ø"/>
            </a:pPr>
            <a:endParaRPr lang="en-US" sz="1800" dirty="0"/>
          </a:p>
          <a:p>
            <a:pPr marL="342900" indent="-342900">
              <a:buFont typeface="Wingdings" panose="05000000000000000000" pitchFamily="2" charset="2"/>
              <a:buChar char="Ø"/>
            </a:pPr>
            <a:r>
              <a:rPr lang="en-US" sz="1800" b="1" dirty="0"/>
              <a:t>Fees:</a:t>
            </a:r>
            <a:r>
              <a:rPr lang="en-US" sz="1800" dirty="0"/>
              <a:t> $5 EC</a:t>
            </a:r>
          </a:p>
          <a:p>
            <a:pPr marL="342900" indent="-342900">
              <a:buFont typeface="Wingdings" panose="05000000000000000000" pitchFamily="2" charset="2"/>
              <a:buChar char="Ø"/>
            </a:pPr>
            <a:r>
              <a:rPr lang="en-US" sz="1800" b="1" dirty="0"/>
              <a:t>Distance from Kingstown:</a:t>
            </a:r>
            <a:r>
              <a:rPr lang="en-US" sz="1800" dirty="0"/>
              <a:t> 8.5 miles - about 25 minutes drive.</a:t>
            </a:r>
          </a:p>
          <a:p>
            <a:endParaRPr lang="en-US" sz="1800" dirty="0"/>
          </a:p>
        </p:txBody>
      </p:sp>
    </p:spTree>
    <p:extLst>
      <p:ext uri="{BB962C8B-B14F-4D97-AF65-F5344CB8AC3E}">
        <p14:creationId xmlns:p14="http://schemas.microsoft.com/office/powerpoint/2010/main" val="21055236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0449FA54-D428-3C31-138C-DC09B64B788A}"/>
            </a:ext>
          </a:extLst>
        </p:cNvPr>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63980149-0DA8-A8CD-73C7-177E2D59082D}"/>
              </a:ext>
            </a:extLst>
          </p:cNvPr>
          <p:cNvSpPr txBox="1"/>
          <p:nvPr/>
        </p:nvSpPr>
        <p:spPr>
          <a:xfrm>
            <a:off x="0" y="301904"/>
            <a:ext cx="5147935" cy="877967"/>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400" b="1" dirty="0">
                <a:ea typeface="+mj-ea"/>
                <a:cs typeface="+mj-cs"/>
              </a:rPr>
              <a:t>Montreal Gardens</a:t>
            </a:r>
          </a:p>
        </p:txBody>
      </p:sp>
      <p:sp>
        <p:nvSpPr>
          <p:cNvPr id="5" name="TextBox 4">
            <a:extLst>
              <a:ext uri="{FF2B5EF4-FFF2-40B4-BE49-F238E27FC236}">
                <a16:creationId xmlns:a16="http://schemas.microsoft.com/office/drawing/2014/main" id="{D7BE3AEB-651A-2389-FE74-0F9328461D39}"/>
              </a:ext>
            </a:extLst>
          </p:cNvPr>
          <p:cNvSpPr txBox="1"/>
          <p:nvPr/>
        </p:nvSpPr>
        <p:spPr>
          <a:xfrm>
            <a:off x="169682" y="1179872"/>
            <a:ext cx="4930168" cy="3927562"/>
          </a:xfrm>
          <a:prstGeom prst="rect">
            <a:avLst/>
          </a:prstGeom>
        </p:spPr>
        <p:txBody>
          <a:bodyPr vert="horz" lIns="91440" tIns="45720" rIns="91440" bIns="45720" rtlCol="0">
            <a:normAutofit lnSpcReduction="10000"/>
          </a:bodyPr>
          <a:lstStyle/>
          <a:p>
            <a:pPr marL="114300" indent="-342900">
              <a:lnSpc>
                <a:spcPct val="90000"/>
              </a:lnSpc>
              <a:spcAft>
                <a:spcPts val="600"/>
              </a:spcAft>
              <a:buFont typeface="Wingdings" panose="05000000000000000000" pitchFamily="2" charset="2"/>
              <a:buChar char="Ø"/>
            </a:pPr>
            <a:r>
              <a:rPr lang="en-US" sz="2400" dirty="0"/>
              <a:t>Tucked away at the end of a rough road at the top of the valley above Mesopotamia is St. Vincent's other botanical garden.</a:t>
            </a:r>
          </a:p>
          <a:p>
            <a:pPr marL="114300" indent="-342900">
              <a:lnSpc>
                <a:spcPct val="90000"/>
              </a:lnSpc>
              <a:spcAft>
                <a:spcPts val="600"/>
              </a:spcAft>
              <a:buFont typeface="Wingdings" panose="05000000000000000000" pitchFamily="2" charset="2"/>
              <a:buChar char="Ø"/>
            </a:pPr>
            <a:r>
              <a:rPr lang="en-US" sz="2400" dirty="0"/>
              <a:t>Some believe it is superior to its more famous Kingstown counterparts. </a:t>
            </a:r>
          </a:p>
          <a:p>
            <a:pPr marL="114300" indent="-342900">
              <a:lnSpc>
                <a:spcPct val="90000"/>
              </a:lnSpc>
              <a:spcAft>
                <a:spcPts val="600"/>
              </a:spcAft>
              <a:buFont typeface="Wingdings" panose="05000000000000000000" pitchFamily="2" charset="2"/>
              <a:buChar char="Ø"/>
            </a:pPr>
            <a:r>
              <a:rPr lang="en-US" sz="2400" dirty="0"/>
              <a:t>Surrounded by craggy mountains and rolling hills, the setting is spectacular and the gardens themselves are a deliciously lush and colorful affair awash with birdsong.</a:t>
            </a:r>
          </a:p>
        </p:txBody>
      </p:sp>
      <p:pic>
        <p:nvPicPr>
          <p:cNvPr id="7" name="Picture 6" descr="A path in a park with trees and bushes&#10;&#10;Description automatically generated">
            <a:extLst>
              <a:ext uri="{FF2B5EF4-FFF2-40B4-BE49-F238E27FC236}">
                <a16:creationId xmlns:a16="http://schemas.microsoft.com/office/drawing/2014/main" id="{D74BD02C-85B7-08E9-F0DB-E103F6DE923D}"/>
              </a:ext>
            </a:extLst>
          </p:cNvPr>
          <p:cNvPicPr>
            <a:picLocks noChangeAspect="1"/>
          </p:cNvPicPr>
          <p:nvPr/>
        </p:nvPicPr>
        <p:blipFill rotWithShape="1">
          <a:blip r:embed="rId3">
            <a:extLst>
              <a:ext uri="{28A0092B-C50C-407E-A947-70E740481C1C}">
                <a14:useLocalDpi xmlns:a14="http://schemas.microsoft.com/office/drawing/2010/main" val="0"/>
              </a:ext>
            </a:extLst>
          </a:blip>
          <a:srcRect l="23735" r="15188" b="1"/>
          <a:stretch/>
        </p:blipFill>
        <p:spPr>
          <a:xfrm>
            <a:off x="5150457" y="10"/>
            <a:ext cx="4930168" cy="567054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
        <p:nvSpPr>
          <p:cNvPr id="11" name="AutoShape 6">
            <a:extLst>
              <a:ext uri="{FF2B5EF4-FFF2-40B4-BE49-F238E27FC236}">
                <a16:creationId xmlns:a16="http://schemas.microsoft.com/office/drawing/2014/main" id="{57177548-749B-EE6E-B351-CDA03112F25D}"/>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16976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404A3464-A8FC-D968-1E57-9656ABE5655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6A2B674-FD71-D8F4-6B00-3FD120AA41EE}"/>
              </a:ext>
            </a:extLst>
          </p:cNvPr>
          <p:cNvSpPr txBox="1"/>
          <p:nvPr/>
        </p:nvSpPr>
        <p:spPr>
          <a:xfrm>
            <a:off x="0" y="72823"/>
            <a:ext cx="10080625" cy="707886"/>
          </a:xfrm>
          <a:prstGeom prst="rect">
            <a:avLst/>
          </a:prstGeom>
          <a:noFill/>
        </p:spPr>
        <p:txBody>
          <a:bodyPr wrap="square">
            <a:spAutoFit/>
          </a:bodyPr>
          <a:lstStyle/>
          <a:p>
            <a:pPr algn="ctr"/>
            <a:r>
              <a:rPr lang="en-US" sz="4000" b="1" dirty="0"/>
              <a:t>Tobago Keys</a:t>
            </a:r>
          </a:p>
        </p:txBody>
      </p:sp>
      <p:sp>
        <p:nvSpPr>
          <p:cNvPr id="11" name="AutoShape 6">
            <a:extLst>
              <a:ext uri="{FF2B5EF4-FFF2-40B4-BE49-F238E27FC236}">
                <a16:creationId xmlns:a16="http://schemas.microsoft.com/office/drawing/2014/main" id="{60CAB33D-8AE7-B030-291B-15E3334A1731}"/>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Box 5">
            <a:extLst>
              <a:ext uri="{FF2B5EF4-FFF2-40B4-BE49-F238E27FC236}">
                <a16:creationId xmlns:a16="http://schemas.microsoft.com/office/drawing/2014/main" id="{C6096627-2B64-9388-F97D-0F01A8E62B2D}"/>
              </a:ext>
            </a:extLst>
          </p:cNvPr>
          <p:cNvSpPr txBox="1"/>
          <p:nvPr/>
        </p:nvSpPr>
        <p:spPr>
          <a:xfrm>
            <a:off x="69850" y="780709"/>
            <a:ext cx="9566029" cy="3170099"/>
          </a:xfrm>
          <a:prstGeom prst="rect">
            <a:avLst/>
          </a:prstGeom>
          <a:noFill/>
        </p:spPr>
        <p:txBody>
          <a:bodyPr wrap="square">
            <a:spAutoFit/>
          </a:bodyPr>
          <a:lstStyle/>
          <a:p>
            <a:pPr marL="342900" indent="-342900" algn="just">
              <a:buFont typeface="Wingdings" panose="05000000000000000000" pitchFamily="2" charset="2"/>
              <a:buChar char="Ø"/>
            </a:pPr>
            <a:r>
              <a:rPr lang="en-US" sz="2000" dirty="0">
                <a:effectLst/>
              </a:rPr>
              <a:t>The Tobago Cays Marine Park, houses a series of globally significant habitats including coral reefs, sea turtle nesting sites and feeding areas, and small systems of mangroves. </a:t>
            </a:r>
          </a:p>
          <a:p>
            <a:pPr marL="342900" indent="-342900" algn="just">
              <a:buFont typeface="Wingdings" panose="05000000000000000000" pitchFamily="2" charset="2"/>
              <a:buChar char="Ø"/>
            </a:pPr>
            <a:r>
              <a:rPr lang="en-US" sz="2000" dirty="0">
                <a:effectLst/>
              </a:rPr>
              <a:t>The marine portion of the park surrounds five uninhabited cays, the populated island of </a:t>
            </a:r>
            <a:r>
              <a:rPr lang="en-US" sz="2000" dirty="0" err="1">
                <a:effectLst/>
              </a:rPr>
              <a:t>Mayreau</a:t>
            </a:r>
            <a:r>
              <a:rPr lang="en-US" sz="2000" dirty="0">
                <a:effectLst/>
              </a:rPr>
              <a:t>, and three islets. The four-kilometer-long Horseshoe Reef, the longest of the four main reef systems in the TCMP, encloses four of the cays with the fifth cay lying just outside the reef to the east.</a:t>
            </a:r>
          </a:p>
          <a:p>
            <a:pPr marL="342900" indent="-342900" algn="just">
              <a:buFont typeface="Wingdings" panose="05000000000000000000" pitchFamily="2" charset="2"/>
              <a:buChar char="Ø"/>
            </a:pPr>
            <a:r>
              <a:rPr lang="en-US" sz="2000" dirty="0">
                <a:effectLst/>
              </a:rPr>
              <a:t>The Tobago Cays are known as the “Jewel in the Crown” of the Southern Grenadines and are of significant economic, cultural, social, and environmental value to St. Vincent 					          and the Grenadines.</a:t>
            </a:r>
          </a:p>
          <a:p>
            <a:pPr marL="342900" indent="-342900" algn="just">
              <a:buFont typeface="Wingdings" panose="05000000000000000000" pitchFamily="2" charset="2"/>
              <a:buChar char="Ø"/>
            </a:pPr>
            <a:endParaRPr lang="en-US" sz="2000" dirty="0">
              <a:effectLst/>
            </a:endParaRPr>
          </a:p>
        </p:txBody>
      </p:sp>
      <p:sp>
        <p:nvSpPr>
          <p:cNvPr id="8" name="TextBox 7">
            <a:extLst>
              <a:ext uri="{FF2B5EF4-FFF2-40B4-BE49-F238E27FC236}">
                <a16:creationId xmlns:a16="http://schemas.microsoft.com/office/drawing/2014/main" id="{518A7389-E2D5-56E5-1C1A-203CA419D8B7}"/>
              </a:ext>
            </a:extLst>
          </p:cNvPr>
          <p:cNvSpPr txBox="1"/>
          <p:nvPr/>
        </p:nvSpPr>
        <p:spPr>
          <a:xfrm>
            <a:off x="4877520" y="3535064"/>
            <a:ext cx="5133255" cy="1938992"/>
          </a:xfrm>
          <a:prstGeom prst="rect">
            <a:avLst/>
          </a:prstGeom>
          <a:noFill/>
        </p:spPr>
        <p:txBody>
          <a:bodyPr wrap="square">
            <a:spAutoFit/>
          </a:bodyPr>
          <a:lstStyle/>
          <a:p>
            <a:pPr marL="342900" indent="-342900">
              <a:buFont typeface="Wingdings" panose="05000000000000000000" pitchFamily="2" charset="2"/>
              <a:buChar char="Ø"/>
            </a:pPr>
            <a:r>
              <a:rPr lang="en-US" sz="2000" dirty="0">
                <a:effectLst/>
              </a:rPr>
              <a:t>The Reef provides a home to a wide variety of animals and plants that thrive on the Cays and in the protected waters</a:t>
            </a:r>
            <a:r>
              <a:rPr lang="en-US" sz="2000" dirty="0"/>
              <a:t>. The Caribbean version of the Great Barrier Reef.</a:t>
            </a:r>
            <a:br>
              <a:rPr lang="en-US" sz="2000" dirty="0"/>
            </a:br>
            <a:endParaRPr lang="en-US" sz="2000" dirty="0"/>
          </a:p>
          <a:p>
            <a:pPr marL="342900" indent="-342900">
              <a:buFont typeface="Wingdings" panose="05000000000000000000" pitchFamily="2" charset="2"/>
              <a:buChar char="Ø"/>
            </a:pPr>
            <a:r>
              <a:rPr lang="en-US" sz="2000" b="1" dirty="0">
                <a:effectLst/>
              </a:rPr>
              <a:t>Local Tours are around US$ 130 pp</a:t>
            </a:r>
          </a:p>
        </p:txBody>
      </p:sp>
      <p:pic>
        <p:nvPicPr>
          <p:cNvPr id="10" name="Picture 9" descr="A blue ocean with boats and islands&#10;&#10;Description automatically generated with medium confidence">
            <a:extLst>
              <a:ext uri="{FF2B5EF4-FFF2-40B4-BE49-F238E27FC236}">
                <a16:creationId xmlns:a16="http://schemas.microsoft.com/office/drawing/2014/main" id="{3B0247C5-76A2-3D78-39DB-0698D94B6B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299380"/>
            <a:ext cx="4939935" cy="2371169"/>
          </a:xfrm>
          <a:prstGeom prst="rect">
            <a:avLst/>
          </a:prstGeom>
        </p:spPr>
      </p:pic>
    </p:spTree>
    <p:extLst>
      <p:ext uri="{BB962C8B-B14F-4D97-AF65-F5344CB8AC3E}">
        <p14:creationId xmlns:p14="http://schemas.microsoft.com/office/powerpoint/2010/main" val="4580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EEEA8517-1273-216A-513D-1130FD3FAC7E}"/>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1D38379-8293-20EC-525E-48C3AE96A72E}"/>
              </a:ext>
            </a:extLst>
          </p:cNvPr>
          <p:cNvSpPr txBox="1"/>
          <p:nvPr/>
        </p:nvSpPr>
        <p:spPr>
          <a:xfrm>
            <a:off x="0" y="72823"/>
            <a:ext cx="10080625" cy="707886"/>
          </a:xfrm>
          <a:prstGeom prst="rect">
            <a:avLst/>
          </a:prstGeom>
          <a:noFill/>
        </p:spPr>
        <p:txBody>
          <a:bodyPr wrap="square">
            <a:spAutoFit/>
          </a:bodyPr>
          <a:lstStyle/>
          <a:p>
            <a:pPr algn="ctr"/>
            <a:r>
              <a:rPr lang="en-US" sz="4000" b="1" dirty="0"/>
              <a:t>Indian Bay Beach</a:t>
            </a:r>
          </a:p>
        </p:txBody>
      </p:sp>
      <p:sp>
        <p:nvSpPr>
          <p:cNvPr id="11" name="AutoShape 6">
            <a:extLst>
              <a:ext uri="{FF2B5EF4-FFF2-40B4-BE49-F238E27FC236}">
                <a16:creationId xmlns:a16="http://schemas.microsoft.com/office/drawing/2014/main" id="{F0B0355E-CADF-00DD-A8F2-4A74C89D6DEB}"/>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5E868AB4-B684-CCEA-C936-67A1089364C2}"/>
              </a:ext>
            </a:extLst>
          </p:cNvPr>
          <p:cNvSpPr txBox="1"/>
          <p:nvPr/>
        </p:nvSpPr>
        <p:spPr>
          <a:xfrm>
            <a:off x="139908" y="844411"/>
            <a:ext cx="3478363" cy="4401205"/>
          </a:xfrm>
          <a:prstGeom prst="rect">
            <a:avLst/>
          </a:prstGeom>
          <a:noFill/>
        </p:spPr>
        <p:txBody>
          <a:bodyPr wrap="square">
            <a:spAutoFit/>
          </a:bodyPr>
          <a:lstStyle/>
          <a:p>
            <a:pPr marL="342900" indent="-342900">
              <a:buFont typeface="Wingdings" panose="05000000000000000000" pitchFamily="2" charset="2"/>
              <a:buChar char="Ø"/>
            </a:pPr>
            <a:r>
              <a:rPr lang="en-US" sz="2000" dirty="0"/>
              <a:t>Indian Bay Beach is a popular white sand beach on the south coast of St Vincent. It is 5.5 km or 3.4 miles from the capital Kingstown. </a:t>
            </a:r>
          </a:p>
          <a:p>
            <a:pPr marL="342900" indent="-342900">
              <a:buFont typeface="Wingdings" panose="05000000000000000000" pitchFamily="2" charset="2"/>
              <a:buChar char="Ø"/>
            </a:pPr>
            <a:r>
              <a:rPr lang="en-US" sz="2000" dirty="0"/>
              <a:t>The beach is within walking distance of the main windward highway and is accessible using public transportation.</a:t>
            </a:r>
          </a:p>
          <a:p>
            <a:pPr marL="342900" indent="-342900">
              <a:buFont typeface="Wingdings" panose="05000000000000000000" pitchFamily="2" charset="2"/>
              <a:buChar char="Ø"/>
            </a:pPr>
            <a:r>
              <a:rPr lang="en-US" sz="2000" dirty="0"/>
              <a:t>Facilities: Restroom, Shower &amp; Gazebo</a:t>
            </a:r>
          </a:p>
          <a:p>
            <a:pPr marL="342900" indent="-342900">
              <a:buFont typeface="Wingdings" panose="05000000000000000000" pitchFamily="2" charset="2"/>
              <a:buChar char="Ø"/>
            </a:pPr>
            <a:r>
              <a:rPr lang="en-US" sz="2000" b="1" dirty="0"/>
              <a:t>Park Fee:</a:t>
            </a:r>
            <a:r>
              <a:rPr lang="en-US" sz="2000" dirty="0"/>
              <a:t> EC$2.00</a:t>
            </a:r>
          </a:p>
        </p:txBody>
      </p:sp>
      <p:pic>
        <p:nvPicPr>
          <p:cNvPr id="6" name="Picture 5" descr="A body of water with rocks and trees&#10;&#10;Description automatically generated">
            <a:extLst>
              <a:ext uri="{FF2B5EF4-FFF2-40B4-BE49-F238E27FC236}">
                <a16:creationId xmlns:a16="http://schemas.microsoft.com/office/drawing/2014/main" id="{5C242B6E-C02A-AEC8-B2F6-03872752DF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271" y="814553"/>
            <a:ext cx="6462354" cy="4855997"/>
          </a:xfrm>
          <a:prstGeom prst="rect">
            <a:avLst/>
          </a:prstGeom>
        </p:spPr>
      </p:pic>
    </p:spTree>
    <p:extLst>
      <p:ext uri="{BB962C8B-B14F-4D97-AF65-F5344CB8AC3E}">
        <p14:creationId xmlns:p14="http://schemas.microsoft.com/office/powerpoint/2010/main" val="3727325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62961F9F-6586-73A2-B40D-A20017B9EC0C}"/>
            </a:ext>
          </a:extLst>
        </p:cNvPr>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B1595A09-E336-4D1B-9B3A-06A2287A5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B8FAF8B-6C71-7ABC-C29C-21B033E7C57B}"/>
              </a:ext>
            </a:extLst>
          </p:cNvPr>
          <p:cNvSpPr txBox="1"/>
          <p:nvPr/>
        </p:nvSpPr>
        <p:spPr>
          <a:xfrm>
            <a:off x="180492" y="3950482"/>
            <a:ext cx="3175640" cy="1167613"/>
          </a:xfrm>
          <a:prstGeom prst="rect">
            <a:avLst/>
          </a:prstGeom>
        </p:spPr>
        <p:txBody>
          <a:bodyPr vert="horz" lIns="91440" tIns="45720" rIns="91440" bIns="45720" rtlCol="0" anchor="ctr">
            <a:noAutofit/>
          </a:bodyPr>
          <a:lstStyle/>
          <a:p>
            <a:pPr algn="ctr">
              <a:lnSpc>
                <a:spcPct val="90000"/>
              </a:lnSpc>
              <a:spcBef>
                <a:spcPct val="0"/>
              </a:spcBef>
              <a:spcAft>
                <a:spcPts val="600"/>
              </a:spcAft>
            </a:pPr>
            <a:r>
              <a:rPr lang="en-US" sz="4000" b="1" dirty="0">
                <a:latin typeface="+mj-lt"/>
                <a:ea typeface="+mj-ea"/>
                <a:cs typeface="+mj-cs"/>
              </a:rPr>
              <a:t>Breakers Beach</a:t>
            </a:r>
          </a:p>
        </p:txBody>
      </p:sp>
      <p:pic>
        <p:nvPicPr>
          <p:cNvPr id="6" name="Picture 5" descr="A palm tree next to a body of water&#10;&#10;Description automatically generated">
            <a:extLst>
              <a:ext uri="{FF2B5EF4-FFF2-40B4-BE49-F238E27FC236}">
                <a16:creationId xmlns:a16="http://schemas.microsoft.com/office/drawing/2014/main" id="{AF1D867B-7A6E-EEDB-B9FF-2F1A9A19D8F1}"/>
              </a:ext>
            </a:extLst>
          </p:cNvPr>
          <p:cNvPicPr>
            <a:picLocks noChangeAspect="1"/>
          </p:cNvPicPr>
          <p:nvPr/>
        </p:nvPicPr>
        <p:blipFill rotWithShape="1">
          <a:blip r:embed="rId3">
            <a:extLst>
              <a:ext uri="{28A0092B-C50C-407E-A947-70E740481C1C}">
                <a14:useLocalDpi xmlns:a14="http://schemas.microsoft.com/office/drawing/2010/main" val="0"/>
              </a:ext>
            </a:extLst>
          </a:blip>
          <a:srcRect t="6725" r="2" b="18496"/>
          <a:stretch/>
        </p:blipFill>
        <p:spPr>
          <a:xfrm>
            <a:off x="20" y="10"/>
            <a:ext cx="10080605" cy="3769136"/>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18" name="sketch line">
            <a:extLst>
              <a:ext uri="{FF2B5EF4-FFF2-40B4-BE49-F238E27FC236}">
                <a16:creationId xmlns:a16="http://schemas.microsoft.com/office/drawing/2014/main" id="{3540989C-C7B8-473B-BF87-6F2DA6A900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027231" y="4521397"/>
            <a:ext cx="1134110" cy="15121"/>
          </a:xfrm>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 name="connsiteX0" fmla="*/ 0 w 1134110"/>
              <a:gd name="connsiteY0" fmla="*/ 0 h 15121"/>
              <a:gd name="connsiteX1" fmla="*/ 533032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44591" y="-18498"/>
                  <a:pt x="277130" y="37929"/>
                  <a:pt x="567055" y="0"/>
                </a:cubicBezTo>
                <a:cubicBezTo>
                  <a:pt x="828979" y="-31209"/>
                  <a:pt x="845503" y="21268"/>
                  <a:pt x="1134110" y="0"/>
                </a:cubicBezTo>
                <a:cubicBezTo>
                  <a:pt x="1134350" y="3773"/>
                  <a:pt x="1135625" y="10690"/>
                  <a:pt x="1134110" y="15121"/>
                </a:cubicBezTo>
                <a:cubicBezTo>
                  <a:pt x="997744" y="29955"/>
                  <a:pt x="725456" y="-25856"/>
                  <a:pt x="589737" y="15121"/>
                </a:cubicBezTo>
                <a:cubicBezTo>
                  <a:pt x="485138" y="5575"/>
                  <a:pt x="201972" y="34121"/>
                  <a:pt x="0" y="15121"/>
                </a:cubicBezTo>
                <a:cubicBezTo>
                  <a:pt x="-37" y="9777"/>
                  <a:pt x="323" y="4650"/>
                  <a:pt x="0" y="0"/>
                </a:cubicBezTo>
                <a:close/>
              </a:path>
              <a:path w="1134110" h="15121" stroke="0" extrusionOk="0">
                <a:moveTo>
                  <a:pt x="0" y="0"/>
                </a:moveTo>
                <a:cubicBezTo>
                  <a:pt x="219383" y="-33823"/>
                  <a:pt x="299984" y="-15325"/>
                  <a:pt x="533032" y="0"/>
                </a:cubicBezTo>
                <a:cubicBezTo>
                  <a:pt x="776016" y="8785"/>
                  <a:pt x="896745" y="40317"/>
                  <a:pt x="1134110" y="0"/>
                </a:cubicBezTo>
                <a:cubicBezTo>
                  <a:pt x="1133869" y="5893"/>
                  <a:pt x="1134818" y="8155"/>
                  <a:pt x="1134110" y="15121"/>
                </a:cubicBezTo>
                <a:cubicBezTo>
                  <a:pt x="1025323" y="12687"/>
                  <a:pt x="822567" y="21270"/>
                  <a:pt x="589737" y="15121"/>
                </a:cubicBezTo>
                <a:cubicBezTo>
                  <a:pt x="359025" y="7481"/>
                  <a:pt x="214546" y="26727"/>
                  <a:pt x="0" y="15121"/>
                </a:cubicBezTo>
                <a:cubicBezTo>
                  <a:pt x="457" y="7824"/>
                  <a:pt x="448" y="7437"/>
                  <a:pt x="0" y="0"/>
                </a:cubicBezTo>
                <a:close/>
              </a:path>
              <a:path w="1134110" h="15121" fill="none" stroke="0" extrusionOk="0">
                <a:moveTo>
                  <a:pt x="0" y="0"/>
                </a:moveTo>
                <a:cubicBezTo>
                  <a:pt x="152950" y="-48023"/>
                  <a:pt x="288635" y="16174"/>
                  <a:pt x="567055" y="0"/>
                </a:cubicBezTo>
                <a:cubicBezTo>
                  <a:pt x="827014" y="-24022"/>
                  <a:pt x="861632" y="12330"/>
                  <a:pt x="1134110" y="0"/>
                </a:cubicBezTo>
                <a:cubicBezTo>
                  <a:pt x="1134452" y="4041"/>
                  <a:pt x="1134711" y="9686"/>
                  <a:pt x="1134110" y="15121"/>
                </a:cubicBezTo>
                <a:cubicBezTo>
                  <a:pt x="972904" y="20995"/>
                  <a:pt x="723589" y="-13995"/>
                  <a:pt x="589737" y="15121"/>
                </a:cubicBezTo>
                <a:cubicBezTo>
                  <a:pt x="476021" y="38403"/>
                  <a:pt x="234778" y="-7245"/>
                  <a:pt x="0" y="15121"/>
                </a:cubicBezTo>
                <a:cubicBezTo>
                  <a:pt x="-1199" y="10136"/>
                  <a:pt x="327" y="435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615697673">
                  <a:custGeom>
                    <a:avLst/>
                    <a:gdLst>
                      <a:gd name="connsiteX0" fmla="*/ 0 w 1134110"/>
                      <a:gd name="connsiteY0" fmla="*/ 0 h 15121"/>
                      <a:gd name="connsiteX1" fmla="*/ 567055 w 1134110"/>
                      <a:gd name="connsiteY1" fmla="*/ 0 h 15121"/>
                      <a:gd name="connsiteX2" fmla="*/ 1134110 w 1134110"/>
                      <a:gd name="connsiteY2" fmla="*/ 0 h 15121"/>
                      <a:gd name="connsiteX3" fmla="*/ 1134110 w 1134110"/>
                      <a:gd name="connsiteY3" fmla="*/ 15121 h 15121"/>
                      <a:gd name="connsiteX4" fmla="*/ 589737 w 1134110"/>
                      <a:gd name="connsiteY4" fmla="*/ 15121 h 15121"/>
                      <a:gd name="connsiteX5" fmla="*/ 0 w 1134110"/>
                      <a:gd name="connsiteY5" fmla="*/ 15121 h 15121"/>
                      <a:gd name="connsiteX6" fmla="*/ 0 w 1134110"/>
                      <a:gd name="connsiteY6" fmla="*/ 0 h 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110" h="15121" fill="none" extrusionOk="0">
                        <a:moveTo>
                          <a:pt x="0" y="0"/>
                        </a:moveTo>
                        <a:cubicBezTo>
                          <a:pt x="159706" y="-21366"/>
                          <a:pt x="306993" y="21456"/>
                          <a:pt x="567055" y="0"/>
                        </a:cubicBezTo>
                        <a:cubicBezTo>
                          <a:pt x="827117" y="-21456"/>
                          <a:pt x="855250" y="15300"/>
                          <a:pt x="1134110" y="0"/>
                        </a:cubicBezTo>
                        <a:cubicBezTo>
                          <a:pt x="1134543" y="3405"/>
                          <a:pt x="1134514" y="10316"/>
                          <a:pt x="1134110" y="15121"/>
                        </a:cubicBezTo>
                        <a:cubicBezTo>
                          <a:pt x="998795" y="24031"/>
                          <a:pt x="726416" y="-11260"/>
                          <a:pt x="589737" y="15121"/>
                        </a:cubicBezTo>
                        <a:cubicBezTo>
                          <a:pt x="453058" y="41502"/>
                          <a:pt x="241212" y="1441"/>
                          <a:pt x="0" y="15121"/>
                        </a:cubicBezTo>
                        <a:cubicBezTo>
                          <a:pt x="-276" y="10256"/>
                          <a:pt x="525" y="4361"/>
                          <a:pt x="0" y="0"/>
                        </a:cubicBezTo>
                        <a:close/>
                      </a:path>
                      <a:path w="1134110" h="15121" stroke="0" extrusionOk="0">
                        <a:moveTo>
                          <a:pt x="0" y="0"/>
                        </a:moveTo>
                        <a:cubicBezTo>
                          <a:pt x="225029" y="-25658"/>
                          <a:pt x="292604" y="-12531"/>
                          <a:pt x="533032" y="0"/>
                        </a:cubicBezTo>
                        <a:cubicBezTo>
                          <a:pt x="773460" y="12531"/>
                          <a:pt x="893391" y="20883"/>
                          <a:pt x="1134110" y="0"/>
                        </a:cubicBezTo>
                        <a:cubicBezTo>
                          <a:pt x="1133810" y="5634"/>
                          <a:pt x="1134725" y="8108"/>
                          <a:pt x="1134110" y="15121"/>
                        </a:cubicBezTo>
                        <a:cubicBezTo>
                          <a:pt x="1008740" y="7873"/>
                          <a:pt x="831431" y="8095"/>
                          <a:pt x="589737" y="15121"/>
                        </a:cubicBezTo>
                        <a:cubicBezTo>
                          <a:pt x="348043" y="22147"/>
                          <a:pt x="218711" y="22806"/>
                          <a:pt x="0" y="15121"/>
                        </a:cubicBezTo>
                        <a:cubicBezTo>
                          <a:pt x="418" y="7802"/>
                          <a:pt x="460" y="7462"/>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E266A531-A920-6678-FB55-BE6C86B984C2}"/>
              </a:ext>
            </a:extLst>
          </p:cNvPr>
          <p:cNvSpPr txBox="1"/>
          <p:nvPr/>
        </p:nvSpPr>
        <p:spPr>
          <a:xfrm>
            <a:off x="3872936" y="4141373"/>
            <a:ext cx="5703116" cy="1156950"/>
          </a:xfrm>
          <a:prstGeom prst="rect">
            <a:avLst/>
          </a:prstGeom>
        </p:spPr>
        <p:txBody>
          <a:bodyPr vert="horz" lIns="91440" tIns="45720" rIns="91440" bIns="45720" rtlCol="0" anchor="t">
            <a:normAutofit fontScale="92500" lnSpcReduction="20000"/>
          </a:bodyPr>
          <a:lstStyle/>
          <a:p>
            <a:pPr marL="114300" indent="-342900">
              <a:lnSpc>
                <a:spcPct val="90000"/>
              </a:lnSpc>
              <a:spcAft>
                <a:spcPts val="600"/>
              </a:spcAft>
              <a:buFont typeface="Wingdings" panose="05000000000000000000" pitchFamily="2" charset="2"/>
              <a:buChar char="Ø"/>
            </a:pPr>
            <a:r>
              <a:rPr lang="en-US" sz="2000" dirty="0"/>
              <a:t>About 6 miles SE of the pier is Breakers Beach. </a:t>
            </a:r>
          </a:p>
          <a:p>
            <a:pPr marL="114300" indent="-342900">
              <a:lnSpc>
                <a:spcPct val="90000"/>
              </a:lnSpc>
              <a:spcAft>
                <a:spcPts val="600"/>
              </a:spcAft>
              <a:buFont typeface="Wingdings" panose="05000000000000000000" pitchFamily="2" charset="2"/>
              <a:buChar char="Ø"/>
            </a:pPr>
            <a:r>
              <a:rPr lang="en-US" sz="2000" dirty="0"/>
              <a:t>You can take the bus from Kingstown get off at The Magnolia Spa and walk down the road toward the beach.</a:t>
            </a:r>
          </a:p>
          <a:p>
            <a:pPr indent="-228600">
              <a:lnSpc>
                <a:spcPct val="90000"/>
              </a:lnSpc>
              <a:spcAft>
                <a:spcPts val="600"/>
              </a:spcAft>
              <a:buFont typeface="Arial" panose="020B0604020202020204" pitchFamily="34" charset="0"/>
              <a:buChar char="•"/>
            </a:pPr>
            <a:endParaRPr lang="en-US" dirty="0"/>
          </a:p>
        </p:txBody>
      </p:sp>
      <p:sp>
        <p:nvSpPr>
          <p:cNvPr id="11" name="AutoShape 6">
            <a:extLst>
              <a:ext uri="{FF2B5EF4-FFF2-40B4-BE49-F238E27FC236}">
                <a16:creationId xmlns:a16="http://schemas.microsoft.com/office/drawing/2014/main" id="{CCC16680-5109-8A53-C191-7EA9B53501EB}"/>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8695754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C91A6955-F8D8-C797-D357-1529299357B2}"/>
            </a:ext>
          </a:extLst>
        </p:cNvPr>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0078104" cy="5670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swimming pool on a beach&#10;&#10;Description automatically generated">
            <a:extLst>
              <a:ext uri="{FF2B5EF4-FFF2-40B4-BE49-F238E27FC236}">
                <a16:creationId xmlns:a16="http://schemas.microsoft.com/office/drawing/2014/main" id="{5FAF0114-2EB5-313B-20CB-3B1D417763B9}"/>
              </a:ext>
            </a:extLst>
          </p:cNvPr>
          <p:cNvPicPr>
            <a:picLocks noChangeAspect="1"/>
          </p:cNvPicPr>
          <p:nvPr/>
        </p:nvPicPr>
        <p:blipFill rotWithShape="1">
          <a:blip r:embed="rId3">
            <a:extLst>
              <a:ext uri="{28A0092B-C50C-407E-A947-70E740481C1C}">
                <a14:useLocalDpi xmlns:a14="http://schemas.microsoft.com/office/drawing/2010/main" val="0"/>
              </a:ext>
            </a:extLst>
          </a:blip>
          <a:srcRect l="13372" r="16133" b="1"/>
          <a:stretch/>
        </p:blipFill>
        <p:spPr>
          <a:xfrm>
            <a:off x="20" y="10"/>
            <a:ext cx="7995062" cy="5670540"/>
          </a:xfrm>
          <a:prstGeom prst="rect">
            <a:avLst/>
          </a:prstGeom>
        </p:spPr>
      </p:pic>
      <p:sp>
        <p:nvSpPr>
          <p:cNvPr id="23" name="Rectangle 2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37483" y="0"/>
            <a:ext cx="5843139" cy="567055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E422DD42-44CF-45A7-2E11-CAC4B3F62C21}"/>
              </a:ext>
            </a:extLst>
          </p:cNvPr>
          <p:cNvSpPr txBox="1"/>
          <p:nvPr/>
        </p:nvSpPr>
        <p:spPr>
          <a:xfrm>
            <a:off x="6227307" y="301904"/>
            <a:ext cx="3783468" cy="970715"/>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4000" b="1" dirty="0">
                <a:latin typeface="+mj-lt"/>
                <a:ea typeface="+mj-ea"/>
                <a:cs typeface="+mj-cs"/>
              </a:rPr>
              <a:t>Buccament Bay</a:t>
            </a:r>
          </a:p>
        </p:txBody>
      </p:sp>
      <p:sp>
        <p:nvSpPr>
          <p:cNvPr id="4" name="TextBox 3">
            <a:extLst>
              <a:ext uri="{FF2B5EF4-FFF2-40B4-BE49-F238E27FC236}">
                <a16:creationId xmlns:a16="http://schemas.microsoft.com/office/drawing/2014/main" id="{576D6E0A-5C64-5C07-DEEB-5F0C13B95B7F}"/>
              </a:ext>
            </a:extLst>
          </p:cNvPr>
          <p:cNvSpPr txBox="1"/>
          <p:nvPr/>
        </p:nvSpPr>
        <p:spPr>
          <a:xfrm>
            <a:off x="6523348" y="1272618"/>
            <a:ext cx="3461557" cy="4397921"/>
          </a:xfrm>
          <a:prstGeom prst="rect">
            <a:avLst/>
          </a:prstGeom>
        </p:spPr>
        <p:txBody>
          <a:bodyPr vert="horz" lIns="91440" tIns="45720" rIns="91440" bIns="45720" rtlCol="0">
            <a:normAutofit lnSpcReduction="10000"/>
          </a:bodyPr>
          <a:lstStyle/>
          <a:p>
            <a:pPr marL="57150" indent="-285750">
              <a:lnSpc>
                <a:spcPct val="90000"/>
              </a:lnSpc>
              <a:spcAft>
                <a:spcPts val="600"/>
              </a:spcAft>
              <a:buFont typeface="Wingdings" panose="05000000000000000000" pitchFamily="2" charset="2"/>
              <a:buChar char="Ø"/>
            </a:pPr>
            <a:r>
              <a:rPr lang="en-US" sz="2000" dirty="0"/>
              <a:t>Buccament Bay Resort offers an all-inclusive day pass that includes, food and drinks at five restaurants and bars on the property. </a:t>
            </a:r>
          </a:p>
          <a:p>
            <a:pPr marL="57150" indent="-285750">
              <a:lnSpc>
                <a:spcPct val="90000"/>
              </a:lnSpc>
              <a:spcAft>
                <a:spcPts val="600"/>
              </a:spcAft>
              <a:buFont typeface="Wingdings" panose="05000000000000000000" pitchFamily="2" charset="2"/>
              <a:buChar char="Ø"/>
            </a:pPr>
            <a:r>
              <a:rPr lang="en-US" sz="2000" dirty="0"/>
              <a:t>They also have some out-of-the-ordinary activities, including rugby, an all-weather soccer pitch, and cricket. </a:t>
            </a:r>
          </a:p>
          <a:p>
            <a:pPr marL="57150" indent="-285750">
              <a:lnSpc>
                <a:spcPct val="90000"/>
              </a:lnSpc>
              <a:spcAft>
                <a:spcPts val="600"/>
              </a:spcAft>
              <a:buFont typeface="Wingdings" panose="05000000000000000000" pitchFamily="2" charset="2"/>
              <a:buChar char="Ø"/>
            </a:pPr>
            <a:r>
              <a:rPr lang="en-US" sz="2000" dirty="0"/>
              <a:t>There are three pools and an expansive stretch of beach keeps the resort gloriously crowd-free. </a:t>
            </a:r>
          </a:p>
          <a:p>
            <a:pPr marL="57150" indent="-285750">
              <a:lnSpc>
                <a:spcPct val="90000"/>
              </a:lnSpc>
              <a:spcAft>
                <a:spcPts val="600"/>
              </a:spcAft>
              <a:buFont typeface="Wingdings" panose="05000000000000000000" pitchFamily="2" charset="2"/>
              <a:buChar char="Ø"/>
            </a:pPr>
            <a:r>
              <a:rPr lang="en-US" sz="2000" dirty="0"/>
              <a:t>Eight-hour passes cost $150 for adults and $75 for children.</a:t>
            </a:r>
          </a:p>
        </p:txBody>
      </p:sp>
      <p:sp>
        <p:nvSpPr>
          <p:cNvPr id="11" name="AutoShape 6">
            <a:extLst>
              <a:ext uri="{FF2B5EF4-FFF2-40B4-BE49-F238E27FC236}">
                <a16:creationId xmlns:a16="http://schemas.microsoft.com/office/drawing/2014/main" id="{F2E5908E-A582-B1F9-B580-525C30F9D36D}"/>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213157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F3757963-403F-C4E9-12A8-F062C43D09AD}"/>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67580D6-8F6D-91BE-69CB-E0F4DC5D5FA6}"/>
              </a:ext>
            </a:extLst>
          </p:cNvPr>
          <p:cNvSpPr txBox="1"/>
          <p:nvPr/>
        </p:nvSpPr>
        <p:spPr>
          <a:xfrm>
            <a:off x="0" y="72823"/>
            <a:ext cx="10080625" cy="707886"/>
          </a:xfrm>
          <a:prstGeom prst="rect">
            <a:avLst/>
          </a:prstGeom>
          <a:noFill/>
        </p:spPr>
        <p:txBody>
          <a:bodyPr wrap="square">
            <a:spAutoFit/>
          </a:bodyPr>
          <a:lstStyle/>
          <a:p>
            <a:pPr algn="ctr"/>
            <a:r>
              <a:rPr lang="en-US" altLang="en-US" sz="4000" b="1" dirty="0"/>
              <a:t>Restaurants in Kingston</a:t>
            </a:r>
            <a:endParaRPr lang="en-US" sz="4000" dirty="0"/>
          </a:p>
        </p:txBody>
      </p:sp>
      <p:sp>
        <p:nvSpPr>
          <p:cNvPr id="5" name="TextBox 4">
            <a:extLst>
              <a:ext uri="{FF2B5EF4-FFF2-40B4-BE49-F238E27FC236}">
                <a16:creationId xmlns:a16="http://schemas.microsoft.com/office/drawing/2014/main" id="{30B6A9D4-EF0D-8744-61ED-6D5B50C2C4AF}"/>
              </a:ext>
            </a:extLst>
          </p:cNvPr>
          <p:cNvSpPr txBox="1"/>
          <p:nvPr/>
        </p:nvSpPr>
        <p:spPr>
          <a:xfrm>
            <a:off x="184826" y="742950"/>
            <a:ext cx="9751365" cy="3970318"/>
          </a:xfrm>
          <a:prstGeom prst="rect">
            <a:avLst/>
          </a:prstGeom>
          <a:noFill/>
        </p:spPr>
        <p:txBody>
          <a:bodyPr wrap="square">
            <a:spAutoFit/>
          </a:bodyPr>
          <a:lstStyle/>
          <a:p>
            <a:pPr>
              <a:buClrTx/>
              <a:buFontTx/>
              <a:buNone/>
            </a:pPr>
            <a:r>
              <a:rPr lang="en-US" sz="1800" b="1" dirty="0"/>
              <a:t>St. Vincent </a:t>
            </a:r>
            <a:r>
              <a:rPr lang="en-US" altLang="en-US" dirty="0"/>
              <a:t>has many excellent restaurants. Many of us on the ship are </a:t>
            </a:r>
            <a:br>
              <a:rPr lang="en-US" altLang="en-US" dirty="0"/>
            </a:br>
            <a:r>
              <a:rPr lang="en-US" altLang="en-US" dirty="0"/>
              <a:t>foodies, so naturally, we’re always on the hunt to eat at the most exclusive </a:t>
            </a:r>
            <a:br>
              <a:rPr lang="en-US" altLang="en-US" dirty="0"/>
            </a:br>
            <a:r>
              <a:rPr lang="en-US" altLang="en-US" dirty="0"/>
              <a:t>spots anytime we travel.</a:t>
            </a:r>
          </a:p>
          <a:p>
            <a:pPr>
              <a:buClrTx/>
              <a:buFontTx/>
              <a:buNone/>
            </a:pPr>
            <a:r>
              <a:rPr lang="en-US" altLang="en-US" dirty="0"/>
              <a:t>Here are a few of the best restaurants to consider in </a:t>
            </a:r>
            <a:r>
              <a:rPr lang="en-US" dirty="0"/>
              <a:t>Kingston</a:t>
            </a:r>
            <a:r>
              <a:rPr lang="en-US" altLang="en-US" dirty="0"/>
              <a:t>. </a:t>
            </a:r>
          </a:p>
          <a:p>
            <a:r>
              <a:rPr lang="en-US" b="1" dirty="0"/>
              <a:t>Basil's Ocean Side Restaurant </a:t>
            </a:r>
            <a:r>
              <a:rPr lang="en-US" dirty="0">
                <a:hlinkClick r:id="rId3"/>
              </a:rPr>
              <a:t>$$ - $$$</a:t>
            </a:r>
            <a:r>
              <a:rPr lang="en-US" dirty="0"/>
              <a:t> </a:t>
            </a:r>
            <a:r>
              <a:rPr lang="en-US" dirty="0">
                <a:hlinkClick r:id="rId4"/>
              </a:rPr>
              <a:t>Halifax Street, Kingstown</a:t>
            </a:r>
            <a:endParaRPr lang="en-US" altLang="en-US" dirty="0"/>
          </a:p>
          <a:p>
            <a:r>
              <a:rPr lang="en-US" b="1" dirty="0"/>
              <a:t>Veejays </a:t>
            </a:r>
            <a:r>
              <a:rPr lang="en-US" dirty="0">
                <a:hlinkClick r:id="rId5"/>
              </a:rPr>
              <a:t>$</a:t>
            </a:r>
            <a:r>
              <a:rPr lang="en-US" dirty="0"/>
              <a:t> </a:t>
            </a:r>
            <a:r>
              <a:rPr lang="en-US" dirty="0">
                <a:hlinkClick r:id="rId6"/>
              </a:rPr>
              <a:t>Caribbean</a:t>
            </a:r>
            <a:r>
              <a:rPr lang="en-US" dirty="0"/>
              <a:t>, </a:t>
            </a:r>
            <a:r>
              <a:rPr lang="en-US" dirty="0">
                <a:hlinkClick r:id="rId7"/>
              </a:rPr>
              <a:t>Bar</a:t>
            </a:r>
            <a:r>
              <a:rPr lang="en-US" dirty="0"/>
              <a:t>, </a:t>
            </a:r>
            <a:r>
              <a:rPr lang="en-US" dirty="0">
                <a:hlinkClick r:id="rId8"/>
              </a:rPr>
              <a:t>Vegetarian</a:t>
            </a:r>
            <a:r>
              <a:rPr lang="en-US" dirty="0"/>
              <a:t>, </a:t>
            </a:r>
            <a:r>
              <a:rPr lang="en-US" dirty="0">
                <a:hlinkClick r:id="rId9"/>
              </a:rPr>
              <a:t>Bay Street, Kingstown</a:t>
            </a:r>
            <a:endParaRPr lang="en-US" dirty="0"/>
          </a:p>
          <a:p>
            <a:r>
              <a:rPr lang="en-US" b="1" dirty="0" err="1"/>
              <a:t>Mangoz</a:t>
            </a:r>
            <a:r>
              <a:rPr lang="en-US" b="1" dirty="0"/>
              <a:t> Restaurant &amp; Bar </a:t>
            </a:r>
            <a:r>
              <a:rPr lang="en-US" dirty="0">
                <a:hlinkClick r:id="rId10"/>
              </a:rPr>
              <a:t>$$ - $$$</a:t>
            </a:r>
            <a:r>
              <a:rPr lang="en-US" dirty="0"/>
              <a:t> </a:t>
            </a:r>
            <a:r>
              <a:rPr lang="en-US" dirty="0">
                <a:hlinkClick r:id="rId11"/>
              </a:rPr>
              <a:t>Mexican</a:t>
            </a:r>
            <a:r>
              <a:rPr lang="en-US" dirty="0"/>
              <a:t>, </a:t>
            </a:r>
            <a:r>
              <a:rPr lang="en-US" dirty="0">
                <a:hlinkClick r:id="rId12"/>
              </a:rPr>
              <a:t>Indian</a:t>
            </a:r>
            <a:r>
              <a:rPr lang="en-US" dirty="0"/>
              <a:t>, </a:t>
            </a:r>
            <a:r>
              <a:rPr lang="en-US" dirty="0">
                <a:hlinkClick r:id="rId13"/>
              </a:rPr>
              <a:t>Caribbean</a:t>
            </a:r>
            <a:endParaRPr lang="en-US" dirty="0"/>
          </a:p>
          <a:p>
            <a:r>
              <a:rPr lang="en-US" dirty="0">
                <a:hlinkClick r:id="rId14"/>
              </a:rPr>
              <a:t>Villa 784, Calliaqua VC0274 St. Vincent</a:t>
            </a:r>
            <a:endParaRPr lang="en-US" dirty="0"/>
          </a:p>
          <a:p>
            <a:r>
              <a:rPr lang="en-US" b="1" dirty="0"/>
              <a:t>Shells Fish Joint </a:t>
            </a:r>
            <a:r>
              <a:rPr lang="en-US" dirty="0">
                <a:hlinkClick r:id="rId15"/>
              </a:rPr>
              <a:t>$</a:t>
            </a:r>
            <a:r>
              <a:rPr lang="en-US" dirty="0"/>
              <a:t> </a:t>
            </a:r>
            <a:r>
              <a:rPr lang="en-US" dirty="0">
                <a:hlinkClick r:id="rId13"/>
              </a:rPr>
              <a:t>Caribbean</a:t>
            </a:r>
            <a:r>
              <a:rPr lang="en-US" dirty="0"/>
              <a:t>, </a:t>
            </a:r>
            <a:r>
              <a:rPr lang="en-US" dirty="0">
                <a:hlinkClick r:id="rId16"/>
              </a:rPr>
              <a:t>Seafood</a:t>
            </a:r>
            <a:r>
              <a:rPr lang="en-US" dirty="0"/>
              <a:t>, </a:t>
            </a:r>
            <a:r>
              <a:rPr lang="en-US" dirty="0">
                <a:hlinkClick r:id="rId17"/>
              </a:rPr>
              <a:t>Windward Highway, Calliaqua</a:t>
            </a:r>
            <a:endParaRPr lang="en-US" dirty="0"/>
          </a:p>
          <a:p>
            <a:r>
              <a:rPr lang="en-US" b="1" dirty="0"/>
              <a:t>The Cobblestone Inn </a:t>
            </a:r>
            <a:r>
              <a:rPr lang="en-US" dirty="0">
                <a:hlinkClick r:id="rId3"/>
              </a:rPr>
              <a:t>$$ - $$$</a:t>
            </a:r>
            <a:r>
              <a:rPr lang="en-US" dirty="0"/>
              <a:t> </a:t>
            </a:r>
            <a:r>
              <a:rPr lang="en-US" dirty="0">
                <a:hlinkClick r:id="rId6"/>
              </a:rPr>
              <a:t>Caribbean</a:t>
            </a:r>
            <a:r>
              <a:rPr lang="en-US" dirty="0"/>
              <a:t>, </a:t>
            </a:r>
            <a:r>
              <a:rPr lang="en-US" dirty="0">
                <a:hlinkClick r:id="rId7"/>
              </a:rPr>
              <a:t>Bar</a:t>
            </a:r>
            <a:r>
              <a:rPr lang="en-US" dirty="0"/>
              <a:t>, </a:t>
            </a:r>
            <a:r>
              <a:rPr lang="en-US" dirty="0">
                <a:hlinkClick r:id="rId8"/>
              </a:rPr>
              <a:t>Vegetarian, </a:t>
            </a:r>
            <a:r>
              <a:rPr lang="en-US" dirty="0"/>
              <a:t>Bay St, Kingstown</a:t>
            </a:r>
          </a:p>
          <a:p>
            <a:r>
              <a:rPr lang="en-US" b="1" dirty="0"/>
              <a:t>Melting Pot </a:t>
            </a:r>
            <a:r>
              <a:rPr lang="en-US" dirty="0">
                <a:hlinkClick r:id="rId5"/>
              </a:rPr>
              <a:t>$</a:t>
            </a:r>
            <a:r>
              <a:rPr lang="en-US" dirty="0"/>
              <a:t> </a:t>
            </a:r>
            <a:r>
              <a:rPr lang="en-US" dirty="0">
                <a:hlinkClick r:id="rId18"/>
              </a:rPr>
              <a:t>American</a:t>
            </a:r>
            <a:r>
              <a:rPr lang="en-US" dirty="0">
                <a:hlinkClick r:id="rId6"/>
              </a:rPr>
              <a:t>, </a:t>
            </a:r>
            <a:r>
              <a:rPr lang="en-US" dirty="0"/>
              <a:t>Caribbean, </a:t>
            </a:r>
            <a:r>
              <a:rPr lang="en-US" dirty="0">
                <a:hlinkClick r:id="rId19"/>
              </a:rPr>
              <a:t>Seafood</a:t>
            </a:r>
            <a:r>
              <a:rPr lang="en-US" dirty="0"/>
              <a:t>, </a:t>
            </a:r>
            <a:r>
              <a:rPr lang="en-US" dirty="0">
                <a:hlinkClick r:id="rId20"/>
              </a:rPr>
              <a:t>Cruise Ship Terminal, Kingstown</a:t>
            </a:r>
            <a:endParaRPr lang="en-US" dirty="0"/>
          </a:p>
          <a:p>
            <a:endParaRPr lang="en-US" dirty="0"/>
          </a:p>
          <a:p>
            <a:pPr>
              <a:buClrTx/>
              <a:buFontTx/>
              <a:buNone/>
            </a:pPr>
            <a:r>
              <a:rPr lang="en-US" altLang="en-US" dirty="0"/>
              <a:t>For those of you who just like good food, you can’t go wrong just about anywhere you go in St. Vincent.</a:t>
            </a:r>
          </a:p>
        </p:txBody>
      </p:sp>
      <p:sp>
        <p:nvSpPr>
          <p:cNvPr id="11" name="AutoShape 6">
            <a:extLst>
              <a:ext uri="{FF2B5EF4-FFF2-40B4-BE49-F238E27FC236}">
                <a16:creationId xmlns:a16="http://schemas.microsoft.com/office/drawing/2014/main" id="{9B8F7000-4C46-A264-4E57-B8096696134F}"/>
              </a:ext>
            </a:extLst>
          </p:cNvPr>
          <p:cNvSpPr>
            <a:spLocks noChangeAspect="1" noChangeArrowheads="1"/>
          </p:cNvSpPr>
          <p:nvPr/>
        </p:nvSpPr>
        <p:spPr bwMode="auto">
          <a:xfrm>
            <a:off x="698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id="{09E51245-F13F-F09B-117C-4A1DC29A2DD9}"/>
              </a:ext>
            </a:extLst>
          </p:cNvPr>
          <p:cNvSpPr txBox="1"/>
          <p:nvPr/>
        </p:nvSpPr>
        <p:spPr>
          <a:xfrm>
            <a:off x="0" y="4922400"/>
            <a:ext cx="10080625" cy="461665"/>
          </a:xfrm>
          <a:prstGeom prst="rect">
            <a:avLst/>
          </a:prstGeom>
          <a:noFill/>
        </p:spPr>
        <p:txBody>
          <a:bodyPr wrap="square">
            <a:spAutoFit/>
          </a:bodyPr>
          <a:lstStyle/>
          <a:p>
            <a:pPr algn="ctr">
              <a:buClrTx/>
              <a:buFontTx/>
              <a:buNone/>
            </a:pPr>
            <a:r>
              <a:rPr lang="en-US" altLang="en-US" sz="2400" b="1" dirty="0"/>
              <a:t>GOOD EATING</a:t>
            </a:r>
            <a:endParaRPr lang="en-US" sz="2400" dirty="0"/>
          </a:p>
        </p:txBody>
      </p:sp>
      <p:pic>
        <p:nvPicPr>
          <p:cNvPr id="4" name="Picture 3" descr="A plate of food on a table&#10;&#10;Description automatically generated">
            <a:extLst>
              <a:ext uri="{FF2B5EF4-FFF2-40B4-BE49-F238E27FC236}">
                <a16:creationId xmlns:a16="http://schemas.microsoft.com/office/drawing/2014/main" id="{FFCF6462-97BA-242C-A3F1-6167C981889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414352" y="816229"/>
            <a:ext cx="2666273" cy="2666273"/>
          </a:xfrm>
          <a:prstGeom prst="rect">
            <a:avLst/>
          </a:prstGeom>
        </p:spPr>
      </p:pic>
    </p:spTree>
    <p:extLst>
      <p:ext uri="{BB962C8B-B14F-4D97-AF65-F5344CB8AC3E}">
        <p14:creationId xmlns:p14="http://schemas.microsoft.com/office/powerpoint/2010/main" val="32873915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name="page16">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086D33FE-D4AE-086B-7B66-0CF59FBE8D6A}"/>
              </a:ext>
            </a:extLst>
          </p:cNvPr>
          <p:cNvSpPr>
            <a:spLocks noGrp="1"/>
          </p:cNvSpPr>
          <p:nvPr>
            <p:ph type="dt" sz="half" idx="10"/>
          </p:nvPr>
        </p:nvSpPr>
        <p:spPr/>
        <p:txBody>
          <a:bodyPr/>
          <a:lstStyle/>
          <a:p>
            <a:pPr lvl="0"/>
            <a:fld id="{641B0343-2E76-4D1F-9B73-45E83B39D474}" type="datetimeFigureOut">
              <a:rPr lang="en-US"/>
              <a:t>8/21/2024</a:t>
            </a:fld>
            <a:endParaRPr lang="en-US"/>
          </a:p>
        </p:txBody>
      </p:sp>
      <p:sp>
        <p:nvSpPr>
          <p:cNvPr id="6" name="Slide Number Placeholder 3">
            <a:extLst>
              <a:ext uri="{FF2B5EF4-FFF2-40B4-BE49-F238E27FC236}">
                <a16:creationId xmlns:a16="http://schemas.microsoft.com/office/drawing/2014/main" id="{2B02FACA-2F71-2773-744E-1B6EF345F01D}"/>
              </a:ext>
            </a:extLst>
          </p:cNvPr>
          <p:cNvSpPr>
            <a:spLocks noGrp="1"/>
          </p:cNvSpPr>
          <p:nvPr>
            <p:ph type="sldNum" sz="quarter" idx="12"/>
          </p:nvPr>
        </p:nvSpPr>
        <p:spPr/>
        <p:txBody>
          <a:bodyPr/>
          <a:lstStyle/>
          <a:p>
            <a:pPr lvl="0"/>
            <a:fld id="{6B71CB05-FB6A-43F8-9B74-2C507858005B}" type="slidenum">
              <a:rPr/>
              <a:t>27</a:t>
            </a:fld>
            <a:endParaRPr lang="en-US"/>
          </a:p>
        </p:txBody>
      </p:sp>
      <p:sp>
        <p:nvSpPr>
          <p:cNvPr id="2" name="Title 1">
            <a:extLst>
              <a:ext uri="{FF2B5EF4-FFF2-40B4-BE49-F238E27FC236}">
                <a16:creationId xmlns:a16="http://schemas.microsoft.com/office/drawing/2014/main" id="{735AF58A-46D3-3371-BC9B-CC54B67B81AE}"/>
              </a:ext>
            </a:extLst>
          </p:cNvPr>
          <p:cNvSpPr txBox="1">
            <a:spLocks noGrp="1"/>
          </p:cNvSpPr>
          <p:nvPr>
            <p:ph type="title" idx="4294967295"/>
          </p:nvPr>
        </p:nvSpPr>
        <p:spPr>
          <a:xfrm>
            <a:off x="-1" y="179388"/>
            <a:ext cx="10080625" cy="900112"/>
          </a:xfrm>
        </p:spPr>
        <p:txBody>
          <a:bodyPr vert="horz">
            <a:normAutofit/>
          </a:bodyPr>
          <a:lstStyle/>
          <a:p>
            <a:pPr lvl="0" algn="ctr" rtl="0"/>
            <a:r>
              <a:rPr lang="en-US" sz="4000" b="1" dirty="0">
                <a:solidFill>
                  <a:srgbClr val="000000"/>
                </a:solidFill>
                <a:latin typeface="Calibri (Headings)"/>
                <a:cs typeface="Tahoma" pitchFamily="2"/>
              </a:rPr>
              <a:t>Conclusion</a:t>
            </a:r>
          </a:p>
        </p:txBody>
      </p:sp>
      <p:sp>
        <p:nvSpPr>
          <p:cNvPr id="3" name="Text Placeholder 2">
            <a:extLst>
              <a:ext uri="{FF2B5EF4-FFF2-40B4-BE49-F238E27FC236}">
                <a16:creationId xmlns:a16="http://schemas.microsoft.com/office/drawing/2014/main" id="{F411C8BD-FEE5-A029-D575-CE83D8B52C3C}"/>
              </a:ext>
            </a:extLst>
          </p:cNvPr>
          <p:cNvSpPr txBox="1">
            <a:spLocks noGrp="1"/>
          </p:cNvSpPr>
          <p:nvPr>
            <p:ph type="body" idx="4294967295"/>
          </p:nvPr>
        </p:nvSpPr>
        <p:spPr>
          <a:xfrm>
            <a:off x="1070042" y="1079500"/>
            <a:ext cx="7928043" cy="3600450"/>
          </a:xfrm>
        </p:spPr>
        <p:txBody>
          <a:bodyPr vert="horz">
            <a:normAutofit/>
          </a:bodyPr>
          <a:lstStyle/>
          <a:p>
            <a:pPr lvl="0" rtl="0"/>
            <a:r>
              <a:rPr lang="en-US" sz="3000" b="1" dirty="0">
                <a:latin typeface="+mj-lt"/>
              </a:rPr>
              <a:t>St. Vincent </a:t>
            </a:r>
            <a:r>
              <a:rPr lang="en-US" sz="3000" dirty="0">
                <a:latin typeface="+mj-lt"/>
                <a:cs typeface="Alef" pitchFamily="2"/>
              </a:rPr>
              <a:t>is a beautiful City with a rich history and numerous attractions. Whether you're looking for stunning beaches, historic sites, or unique attractions, </a:t>
            </a:r>
            <a:r>
              <a:rPr lang="en-US" sz="3000" dirty="0">
                <a:latin typeface="+mj-lt"/>
              </a:rPr>
              <a:t>St. Vincent</a:t>
            </a:r>
            <a:r>
              <a:rPr lang="en-US" sz="3000" dirty="0">
                <a:latin typeface="+mj-lt"/>
                <a:cs typeface="Alef" pitchFamily="2"/>
              </a:rPr>
              <a:t> has something for everyone.</a:t>
            </a:r>
          </a:p>
          <a:p>
            <a:pPr lvl="0" rtl="0">
              <a:lnSpc>
                <a:spcPct val="115000"/>
              </a:lnSpc>
              <a:spcBef>
                <a:spcPts val="0"/>
              </a:spcBef>
              <a:spcAft>
                <a:spcPts val="1236"/>
              </a:spcAft>
            </a:pPr>
            <a:r>
              <a:rPr lang="en-US" sz="3000" dirty="0">
                <a:latin typeface="+mj-lt"/>
                <a:cs typeface="Alef" pitchFamily="2"/>
              </a:rPr>
              <a:t>I hope this presentation will help when we visit </a:t>
            </a:r>
            <a:r>
              <a:rPr lang="en-US" sz="3000" dirty="0">
                <a:latin typeface="+mj-lt"/>
              </a:rPr>
              <a:t>St. Vincent</a:t>
            </a:r>
            <a:r>
              <a:rPr lang="en-US" sz="3000" dirty="0">
                <a:latin typeface="+mj-lt"/>
                <a:cs typeface="Alef" pitchFamily="2"/>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name="page17">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2C8EE-4D50-7A5F-002E-598AD2357FFE}"/>
              </a:ext>
            </a:extLst>
          </p:cNvPr>
          <p:cNvSpPr txBox="1">
            <a:spLocks noGrp="1"/>
          </p:cNvSpPr>
          <p:nvPr>
            <p:ph type="title" sz="quarter" idx="4294967295"/>
          </p:nvPr>
        </p:nvSpPr>
        <p:spPr>
          <a:xfrm>
            <a:off x="-1" y="503238"/>
            <a:ext cx="10080625" cy="944562"/>
          </a:xfrm>
          <a:prstGeom prst="rect">
            <a:avLst/>
          </a:prstGeom>
          <a:noFill/>
          <a:ln>
            <a:noFill/>
          </a:ln>
        </p:spPr>
        <p:txBody>
          <a:bodyPr vert="horz" wrap="square" lIns="90000" tIns="46800" rIns="90000" bIns="46800" anchor="ctr" anchorCtr="0" compatLnSpc="1">
            <a:noAutofit/>
          </a:bodyPr>
          <a:lstStyle/>
          <a:p>
            <a:pPr lvl="0" algn="ctr">
              <a:lnSpc>
                <a:spcPct val="100000"/>
              </a:lnSpc>
              <a:spcBef>
                <a:spcPts val="224"/>
              </a:spcBef>
              <a:spcAft>
                <a:spcPts val="224"/>
              </a:spcAft>
              <a:tabLst>
                <a:tab pos="0" algn="l"/>
                <a:tab pos="457200" algn="l"/>
                <a:tab pos="914400" algn="l"/>
                <a:tab pos="1371599" algn="l"/>
                <a:tab pos="1828800" algn="l"/>
                <a:tab pos="2286000" algn="l"/>
                <a:tab pos="2743199" algn="l"/>
                <a:tab pos="3200400" algn="l"/>
                <a:tab pos="3657600" algn="l"/>
                <a:tab pos="4114800" algn="l"/>
                <a:tab pos="4572000" algn="l"/>
                <a:tab pos="5029200" algn="l"/>
                <a:tab pos="5486399" algn="l"/>
                <a:tab pos="5943600" algn="l"/>
                <a:tab pos="6400799" algn="l"/>
                <a:tab pos="6858000" algn="l"/>
                <a:tab pos="7315200" algn="l"/>
                <a:tab pos="7772400" algn="l"/>
                <a:tab pos="8229600" algn="l"/>
                <a:tab pos="8686800" algn="l"/>
                <a:tab pos="9144000" algn="l"/>
                <a:tab pos="9601200" algn="l"/>
                <a:tab pos="10058400" algn="l"/>
                <a:tab pos="10515600" algn="l"/>
              </a:tabLst>
            </a:pPr>
            <a:r>
              <a:rPr lang="en-US" sz="4800" b="1" dirty="0">
                <a:solidFill>
                  <a:srgbClr val="000000"/>
                </a:solidFill>
                <a:highlight>
                  <a:scrgbClr r="0" g="0" b="0">
                    <a:alpha val="0"/>
                  </a:scrgbClr>
                </a:highlight>
                <a:latin typeface="Times New Roman" pitchFamily="18"/>
                <a:cs typeface="Times New Roman" pitchFamily="18"/>
              </a:rPr>
              <a:t>Thanks For Coming</a:t>
            </a:r>
          </a:p>
        </p:txBody>
      </p:sp>
      <p:sp>
        <p:nvSpPr>
          <p:cNvPr id="3" name="Text Placeholder 2">
            <a:extLst>
              <a:ext uri="{FF2B5EF4-FFF2-40B4-BE49-F238E27FC236}">
                <a16:creationId xmlns:a16="http://schemas.microsoft.com/office/drawing/2014/main" id="{7B6C8DE5-52DB-F26C-79AF-05DC3E9ABE4F}"/>
              </a:ext>
            </a:extLst>
          </p:cNvPr>
          <p:cNvSpPr txBox="1">
            <a:spLocks noGrp="1"/>
          </p:cNvSpPr>
          <p:nvPr>
            <p:ph type="body" sz="quarter" idx="4294967295"/>
          </p:nvPr>
        </p:nvSpPr>
        <p:spPr>
          <a:xfrm>
            <a:off x="0" y="1744663"/>
            <a:ext cx="10080624" cy="3590925"/>
          </a:xfrm>
          <a:prstGeom prst="rect">
            <a:avLst/>
          </a:prstGeom>
          <a:noFill/>
          <a:ln>
            <a:noFill/>
          </a:ln>
        </p:spPr>
        <p:txBody>
          <a:bodyPr vert="horz" wrap="square" lIns="90000" tIns="46800" rIns="90000" bIns="46800" anchor="t" anchorCtr="0" compatLnSpc="0">
            <a:normAutofit/>
          </a:bodyPr>
          <a:lstStyle/>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If you have any more questions, please ask.</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dirty="0">
                <a:latin typeface="Segoe UI" pitchFamily="34"/>
                <a:cs typeface="Segoe UI" pitchFamily="34"/>
              </a:rPr>
              <a:t>I will do my best to answer them for you.</a:t>
            </a: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endParaRPr lang="en-US" sz="2400" dirty="0">
              <a:latin typeface="Segoe UI" pitchFamily="34"/>
              <a:cs typeface="Segoe UI" pitchFamily="34"/>
            </a:endParaRPr>
          </a:p>
          <a:p>
            <a:pPr marL="343080" lvl="0" indent="-343080" algn="ctr">
              <a:lnSpc>
                <a:spcPct val="92000"/>
              </a:lnSpc>
              <a:spcBef>
                <a:spcPts val="814"/>
              </a:spcBef>
              <a:spcAft>
                <a:spcPts val="11"/>
              </a:spcAft>
              <a:buNone/>
              <a:tabLst>
                <a:tab pos="343080" algn="l"/>
                <a:tab pos="800280" algn="l"/>
                <a:tab pos="1257480" algn="l"/>
                <a:tab pos="1714679" algn="l"/>
                <a:tab pos="2171880" algn="l"/>
                <a:tab pos="2629080" algn="l"/>
                <a:tab pos="3086279" algn="l"/>
                <a:tab pos="3543480" algn="l"/>
                <a:tab pos="4000680" algn="l"/>
                <a:tab pos="4457880" algn="l"/>
                <a:tab pos="4915080" algn="l"/>
                <a:tab pos="5372280" algn="l"/>
                <a:tab pos="5829479" algn="l"/>
                <a:tab pos="6286680" algn="l"/>
                <a:tab pos="6743879" algn="l"/>
                <a:tab pos="7201080" algn="l"/>
                <a:tab pos="7658280" algn="l"/>
                <a:tab pos="8115480" algn="l"/>
                <a:tab pos="8572680" algn="l"/>
                <a:tab pos="9029880" algn="l"/>
                <a:tab pos="9487080" algn="l"/>
                <a:tab pos="9944280" algn="l"/>
                <a:tab pos="10401480" algn="l"/>
                <a:tab pos="10858680" algn="l"/>
              </a:tabLst>
            </a:pPr>
            <a:r>
              <a:rPr lang="en-US" sz="2400" b="1" dirty="0">
                <a:latin typeface="Segoe UI" pitchFamily="34"/>
                <a:cs typeface="Segoe UI" pitchFamily="34"/>
              </a:rPr>
              <a:t>Have a great visit in </a:t>
            </a:r>
            <a:r>
              <a:rPr lang="en-US" sz="2400" b="1" dirty="0"/>
              <a:t>St. Vincent</a:t>
            </a:r>
            <a:r>
              <a:rPr lang="en-US" sz="2400" b="1" dirty="0">
                <a:latin typeface="Segoe UI" pitchFamily="34"/>
                <a:cs typeface="Segoe UI" pitchFamily="34"/>
              </a:rPr>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A8BB2-F8DD-B3D9-8317-EFB89C1C3CA2}"/>
              </a:ext>
            </a:extLst>
          </p:cNvPr>
          <p:cNvSpPr txBox="1">
            <a:spLocks noGrp="1"/>
          </p:cNvSpPr>
          <p:nvPr>
            <p:ph type="title" idx="4294967295"/>
          </p:nvPr>
        </p:nvSpPr>
        <p:spPr>
          <a:xfrm>
            <a:off x="0" y="331788"/>
            <a:ext cx="10080625" cy="757237"/>
          </a:xfrm>
          <a:prstGeom prst="rect">
            <a:avLst/>
          </a:prstGeom>
        </p:spPr>
        <p:txBody>
          <a:bodyPr vert="horz" wrap="square">
            <a:spAutoFit/>
          </a:bodyPr>
          <a:lstStyle/>
          <a:p>
            <a:pPr lvl="0" algn="ctr" rtl="0"/>
            <a:r>
              <a:rPr lang="en-US" sz="4800" b="1" dirty="0">
                <a:solidFill>
                  <a:srgbClr val="000000"/>
                </a:solidFill>
                <a:latin typeface="+mn-lt"/>
                <a:cs typeface="Times New Roman" panose="02020603050405020304" pitchFamily="18" charset="0"/>
              </a:rPr>
              <a:t>My Port Philosophy</a:t>
            </a:r>
          </a:p>
        </p:txBody>
      </p:sp>
      <p:sp>
        <p:nvSpPr>
          <p:cNvPr id="5" name="TextBox 4">
            <a:extLst>
              <a:ext uri="{FF2B5EF4-FFF2-40B4-BE49-F238E27FC236}">
                <a16:creationId xmlns:a16="http://schemas.microsoft.com/office/drawing/2014/main" id="{F5E54D92-8C3C-3B79-29B6-308DFBDB5850}"/>
              </a:ext>
            </a:extLst>
          </p:cNvPr>
          <p:cNvSpPr txBox="1"/>
          <p:nvPr/>
        </p:nvSpPr>
        <p:spPr>
          <a:xfrm>
            <a:off x="440264" y="1089377"/>
            <a:ext cx="9166577" cy="4242828"/>
          </a:xfrm>
          <a:prstGeom prst="rect">
            <a:avLst/>
          </a:prstGeom>
          <a:noFill/>
        </p:spPr>
        <p:txBody>
          <a:bodyPr wrap="square">
            <a:spAutoFit/>
          </a:bodyPr>
          <a:lstStyle/>
          <a:p>
            <a:pPr marL="392113" indent="-285750">
              <a:lnSpc>
                <a:spcPct val="113000"/>
              </a:lnSpc>
              <a:buSzPct val="6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rPr>
              <a:t>I have been cruising for over 45 years and have taken </a:t>
            </a:r>
            <a:r>
              <a:rPr lang="en-US" altLang="en-US" sz="2400">
                <a:solidFill>
                  <a:srgbClr val="000000"/>
                </a:solidFill>
              </a:rPr>
              <a:t>over 100 </a:t>
            </a:r>
            <a:r>
              <a:rPr lang="en-US" altLang="en-US" sz="2400" dirty="0">
                <a:solidFill>
                  <a:srgbClr val="000000"/>
                </a:solidFill>
              </a:rPr>
              <a:t>cruises. </a:t>
            </a:r>
            <a:br>
              <a:rPr lang="en-US" altLang="en-US" sz="2400" dirty="0">
                <a:solidFill>
                  <a:srgbClr val="000000"/>
                </a:solidFill>
              </a:rPr>
            </a:br>
            <a:r>
              <a:rPr lang="en-US" altLang="en-US" sz="2400" dirty="0">
                <a:solidFill>
                  <a:srgbClr val="000000"/>
                </a:solidFill>
              </a:rPr>
              <a:t>So, I consider myself an experienced cruiser.</a:t>
            </a:r>
          </a:p>
          <a:p>
            <a:pPr marL="392113" indent="-285750">
              <a:lnSpc>
                <a:spcPct val="113000"/>
              </a:lnSpc>
              <a:buSzPct val="6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rPr>
              <a:t>This cruise port talk is based on my many years of experience plus some help from the internet.</a:t>
            </a:r>
          </a:p>
          <a:p>
            <a:pPr marL="392113" indent="-285750">
              <a:lnSpc>
                <a:spcPct val="113000"/>
              </a:lnSpc>
              <a:buSzPct val="6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rPr>
              <a:t>If I am on a cruise where the destination city is away from the port, </a:t>
            </a:r>
            <a:br>
              <a:rPr lang="en-US" altLang="en-US" sz="2400" dirty="0">
                <a:solidFill>
                  <a:srgbClr val="000000"/>
                </a:solidFill>
              </a:rPr>
            </a:br>
            <a:r>
              <a:rPr lang="en-US" altLang="en-US" sz="2400" dirty="0">
                <a:solidFill>
                  <a:srgbClr val="000000"/>
                </a:solidFill>
              </a:rPr>
              <a:t>I always recommend taking a ship’s tour.</a:t>
            </a:r>
          </a:p>
          <a:p>
            <a:pPr marL="392113" indent="-285750">
              <a:lnSpc>
                <a:spcPct val="113000"/>
              </a:lnSpc>
              <a:buSzPct val="6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rPr>
              <a:t>But when I am in a port with multiple attractions nearby that are easy to see and access - I will do it on my own.</a:t>
            </a:r>
          </a:p>
          <a:p>
            <a:pPr marL="392113" indent="-285750">
              <a:lnSpc>
                <a:spcPct val="113000"/>
              </a:lnSpc>
              <a:buSzPct val="65000"/>
              <a:buFont typeface="Wingdings" panose="05000000000000000000" pitchFamily="2" charset="2"/>
              <a:buChar char="Ø"/>
              <a:tabLst>
                <a:tab pos="430213" algn="l"/>
                <a:tab pos="542925" algn="l"/>
                <a:tab pos="1000125" algn="l"/>
                <a:tab pos="1457325" algn="l"/>
                <a:tab pos="1914525" algn="l"/>
                <a:tab pos="2371725" algn="l"/>
                <a:tab pos="2828925" algn="l"/>
                <a:tab pos="3286125" algn="l"/>
                <a:tab pos="3743325" algn="l"/>
                <a:tab pos="4200525" algn="l"/>
                <a:tab pos="4657725" algn="l"/>
                <a:tab pos="5114925" algn="l"/>
                <a:tab pos="5572125" algn="l"/>
                <a:tab pos="6029325" algn="l"/>
                <a:tab pos="6486525" algn="l"/>
                <a:tab pos="6943725" algn="l"/>
                <a:tab pos="7400925" algn="l"/>
                <a:tab pos="7858125" algn="l"/>
                <a:tab pos="8315325" algn="l"/>
                <a:tab pos="8772525" algn="l"/>
                <a:tab pos="9229725" algn="l"/>
              </a:tabLst>
            </a:pPr>
            <a:r>
              <a:rPr lang="en-US" altLang="en-US" sz="2400" dirty="0">
                <a:solidFill>
                  <a:srgbClr val="000000"/>
                </a:solidFill>
              </a:rPr>
              <a:t>This presentation is for those of you who want to do it on your own.</a:t>
            </a:r>
            <a:endParaRPr lang="en-US" sz="2400" b="0" i="0" u="none" strike="noStrike" kern="1200" dirty="0">
              <a:ln>
                <a:noFill/>
              </a:ln>
              <a:solidFill>
                <a:srgbClr val="000000"/>
              </a:solidFill>
              <a:ea typeface="Lucida Sans Unicode" pitchFamily="2"/>
              <a:cs typeface="Tahoma" pitchFamily="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3F34FD4-03F6-B479-F973-445370924B5B}"/>
              </a:ext>
            </a:extLst>
          </p:cNvPr>
          <p:cNvSpPr txBox="1"/>
          <p:nvPr/>
        </p:nvSpPr>
        <p:spPr>
          <a:xfrm>
            <a:off x="252919" y="1047022"/>
            <a:ext cx="9649838" cy="4677306"/>
          </a:xfrm>
          <a:prstGeom prst="rect">
            <a:avLst/>
          </a:prstGeom>
          <a:noFill/>
        </p:spPr>
        <p:txBody>
          <a:bodyPr wrap="square">
            <a:spAutoFit/>
          </a:bodyPr>
          <a:lstStyle/>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How to Avoid Missing Your Ship</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Pay attention to the time. - Ship time and local time are often </a:t>
            </a:r>
            <a:br>
              <a:rPr lang="en-US" altLang="en-US" sz="1800" dirty="0"/>
            </a:br>
            <a:r>
              <a:rPr lang="en-US" altLang="en-US" sz="1800" dirty="0"/>
              <a:t>different.</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Put a return-to-ship reminder on your phone.</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Choose excursions wisely.</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If a ship-sponsored excursion is late returning to port for, the ship will </a:t>
            </a:r>
            <a:br>
              <a:rPr lang="en-US" altLang="en-US" sz="1800" dirty="0"/>
            </a:br>
            <a:r>
              <a:rPr lang="en-US" altLang="en-US" sz="1800" dirty="0"/>
              <a:t>wait 	for you. If you are on your own???</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Be Prepared</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	</a:t>
            </a:r>
            <a:r>
              <a:rPr lang="en-US" altLang="en-US" sz="1800" dirty="0"/>
              <a:t>Have your Passport, Credit Card and phone numbers for your ship port agent. </a:t>
            </a:r>
          </a:p>
          <a:p>
            <a:pP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b="1" dirty="0"/>
              <a:t>What to Do If You Miss the Ship</a:t>
            </a:r>
            <a:br>
              <a:rPr lang="en-US" altLang="en-US" sz="1800" b="1" dirty="0"/>
            </a:br>
            <a:r>
              <a:rPr lang="en-US" altLang="en-US" sz="1800" dirty="0"/>
              <a:t>Most cruise lines have port agents stationed in the port area to assist if your ship has left without you. If you’re lucky, when cruisers are late returning to the vessel, the ship's crew will often remove the passengers' essential items -- passports, cell phones and medication -- from the ship to leave with the port agents. </a:t>
            </a:r>
            <a:br>
              <a:rPr lang="en-US" altLang="en-US" sz="1800" dirty="0"/>
            </a:br>
            <a:endParaRPr lang="en-US" altLang="en-US" sz="1800" dirty="0"/>
          </a:p>
          <a:p>
            <a:pPr algn="ctr" hangingPunct="0">
              <a:lnSpc>
                <a:spcPct val="93000"/>
              </a:lnSpc>
              <a:spcBef>
                <a:spcPts val="75"/>
              </a:spcBef>
              <a:spcAft>
                <a:spcPts val="75"/>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pPr>
            <a:r>
              <a:rPr lang="en-US" altLang="en-US" sz="1800" dirty="0"/>
              <a:t>The Port Officials can help you with contacting your ship </a:t>
            </a:r>
            <a:br>
              <a:rPr lang="en-US" altLang="en-US" sz="1800" dirty="0"/>
            </a:br>
            <a:r>
              <a:rPr lang="en-US" altLang="en-US" sz="1800" dirty="0"/>
              <a:t>and making necessary travel  arrangements.</a:t>
            </a:r>
          </a:p>
        </p:txBody>
      </p:sp>
      <p:sp>
        <p:nvSpPr>
          <p:cNvPr id="5" name="TextBox 4">
            <a:extLst>
              <a:ext uri="{FF2B5EF4-FFF2-40B4-BE49-F238E27FC236}">
                <a16:creationId xmlns:a16="http://schemas.microsoft.com/office/drawing/2014/main" id="{93CD2102-A79E-0127-68BF-62E9F6096267}"/>
              </a:ext>
            </a:extLst>
          </p:cNvPr>
          <p:cNvSpPr txBox="1"/>
          <p:nvPr/>
        </p:nvSpPr>
        <p:spPr>
          <a:xfrm>
            <a:off x="1" y="219018"/>
            <a:ext cx="10080624" cy="841290"/>
          </a:xfrm>
          <a:prstGeom prst="rect">
            <a:avLst/>
          </a:prstGeom>
          <a:noFill/>
        </p:spPr>
        <p:txBody>
          <a:bodyPr wrap="square">
            <a:spAutoFit/>
          </a:bodyPr>
          <a:lstStyle/>
          <a:p>
            <a:pPr algn="ctr"/>
            <a:r>
              <a:rPr lang="en-US" altLang="en-US" sz="4800" b="1" dirty="0"/>
              <a:t>Don’t Miss the Ship</a:t>
            </a:r>
            <a:endParaRPr lang="en-US" sz="4800" b="1" dirty="0"/>
          </a:p>
        </p:txBody>
      </p:sp>
      <p:pic>
        <p:nvPicPr>
          <p:cNvPr id="2" name="Picture 1" descr="A cruise ship sailing through the ocean&#10;&#10;Description automatically generated">
            <a:extLst>
              <a:ext uri="{FF2B5EF4-FFF2-40B4-BE49-F238E27FC236}">
                <a16:creationId xmlns:a16="http://schemas.microsoft.com/office/drawing/2014/main" id="{338C1CA4-4944-24CD-E2C9-F58273E35347}"/>
              </a:ext>
            </a:extLst>
          </p:cNvPr>
          <p:cNvPicPr>
            <a:picLocks noChangeAspect="1"/>
          </p:cNvPicPr>
          <p:nvPr/>
        </p:nvPicPr>
        <p:blipFill rotWithShape="1">
          <a:blip r:embed="rId2">
            <a:extLst>
              <a:ext uri="{28A0092B-C50C-407E-A947-70E740481C1C}">
                <a14:useLocalDpi xmlns:a14="http://schemas.microsoft.com/office/drawing/2010/main" val="0"/>
              </a:ext>
            </a:extLst>
          </a:blip>
          <a:srcRect l="27538" t="25481" r="10404"/>
          <a:stretch/>
        </p:blipFill>
        <p:spPr>
          <a:xfrm>
            <a:off x="6823074" y="1047022"/>
            <a:ext cx="3257550" cy="2200275"/>
          </a:xfrm>
          <a:prstGeom prst="rect">
            <a:avLst/>
          </a:prstGeom>
        </p:spPr>
      </p:pic>
    </p:spTree>
    <p:extLst>
      <p:ext uri="{BB962C8B-B14F-4D97-AF65-F5344CB8AC3E}">
        <p14:creationId xmlns:p14="http://schemas.microsoft.com/office/powerpoint/2010/main" val="1165083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5" name="Freeform: Shape 4">
            <a:extLst>
              <a:ext uri="{FF2B5EF4-FFF2-40B4-BE49-F238E27FC236}">
                <a16:creationId xmlns:a16="http://schemas.microsoft.com/office/drawing/2014/main" id="{B12638CE-05AE-B24A-7D4D-432C11F76F78}"/>
              </a:ext>
            </a:extLst>
          </p:cNvPr>
          <p:cNvSpPr/>
          <p:nvPr/>
        </p:nvSpPr>
        <p:spPr>
          <a:xfrm>
            <a:off x="596251" y="819151"/>
            <a:ext cx="3842166" cy="64389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p:spPr>
        <p:txBody>
          <a:bodyPr vert="horz" lIns="91440" tIns="45720" rIns="91440" bIns="45720" rtlCol="0" anchor="ctr" anchorCtr="0" compatLnSpc="0">
            <a:normAutofit/>
          </a:bodyPr>
          <a:lstStyle/>
          <a:p>
            <a:pPr marL="0" marR="0" lvl="0" indent="0" algn="ctr">
              <a:lnSpc>
                <a:spcPct val="90000"/>
              </a:lnSpc>
              <a:spcBef>
                <a:spcPct val="0"/>
              </a:spcBef>
              <a:spcAft>
                <a:spcPts val="600"/>
              </a:spcAft>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3600" b="1" dirty="0"/>
              <a:t>St. Vincent</a:t>
            </a:r>
            <a:r>
              <a:rPr lang="en-US" sz="3600" b="1" dirty="0">
                <a:latin typeface="Times New Roman" panose="02020603050405020304" pitchFamily="18" charset="0"/>
                <a:cs typeface="Times New Roman" panose="02020603050405020304" pitchFamily="18" charset="0"/>
              </a:rPr>
              <a:t> </a:t>
            </a:r>
            <a:r>
              <a:rPr lang="en-US" sz="3300" b="1" i="0" u="none" strike="noStrike" baseline="0" dirty="0">
                <a:ln>
                  <a:noFill/>
                </a:ln>
                <a:latin typeface="Calibri )"/>
                <a:ea typeface="+mj-ea"/>
                <a:cs typeface="+mj-cs"/>
              </a:rPr>
              <a:t>Money</a:t>
            </a:r>
          </a:p>
        </p:txBody>
      </p:sp>
      <p:sp>
        <p:nvSpPr>
          <p:cNvPr id="4" name="TextBox 3">
            <a:extLst>
              <a:ext uri="{FF2B5EF4-FFF2-40B4-BE49-F238E27FC236}">
                <a16:creationId xmlns:a16="http://schemas.microsoft.com/office/drawing/2014/main" id="{353948D8-F589-6800-3D05-9AD5BF3C3CA2}"/>
              </a:ext>
            </a:extLst>
          </p:cNvPr>
          <p:cNvSpPr txBox="1"/>
          <p:nvPr/>
        </p:nvSpPr>
        <p:spPr>
          <a:xfrm>
            <a:off x="1" y="1695635"/>
            <a:ext cx="4567732" cy="4075028"/>
          </a:xfrm>
          <a:prstGeom prst="rect">
            <a:avLst/>
          </a:prstGeom>
        </p:spPr>
        <p:txBody>
          <a:bodyPr vert="horz" lIns="91440" tIns="45720" rIns="91440" bIns="45720" rtlCol="0" anchor="t">
            <a:normAutofit/>
          </a:bodyPr>
          <a:lstStyle/>
          <a:p>
            <a:pPr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cs typeface="Times New Roman" panose="02020603050405020304" pitchFamily="18" charset="0"/>
              </a:rPr>
              <a:t>The official currency of </a:t>
            </a:r>
            <a:r>
              <a:rPr lang="en-US" sz="2400" dirty="0"/>
              <a:t>St. Vincent</a:t>
            </a:r>
            <a:r>
              <a:rPr lang="en-US" sz="2400" dirty="0">
                <a:cs typeface="Times New Roman" panose="02020603050405020304" pitchFamily="18" charset="0"/>
              </a:rPr>
              <a:t> is the East Caribbean dollar, </a:t>
            </a:r>
            <a:br>
              <a:rPr lang="en-US" sz="2400" dirty="0">
                <a:cs typeface="Times New Roman" panose="02020603050405020304" pitchFamily="18" charset="0"/>
              </a:rPr>
            </a:br>
            <a:r>
              <a:rPr lang="en-US" sz="2400" dirty="0">
                <a:cs typeface="Times New Roman" panose="02020603050405020304" pitchFamily="18" charset="0"/>
              </a:rPr>
              <a:t>    with the symbol EC$.</a:t>
            </a:r>
          </a:p>
          <a:p>
            <a:pPr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i="0" u="none" strike="noStrike" baseline="0" dirty="0">
                <a:ln>
                  <a:noFill/>
                </a:ln>
                <a:cs typeface="Times New Roman" panose="02020603050405020304" pitchFamily="18" charset="0"/>
              </a:rPr>
              <a:t>The official Exchange is </a:t>
            </a:r>
            <a:br>
              <a:rPr lang="en-US" sz="2400" i="0" u="none" strike="noStrike" baseline="0" dirty="0">
                <a:ln>
                  <a:noFill/>
                </a:ln>
                <a:cs typeface="Times New Roman" panose="02020603050405020304" pitchFamily="18" charset="0"/>
              </a:rPr>
            </a:br>
            <a:r>
              <a:rPr lang="en-US" sz="2400" i="0" u="none" strike="noStrike" baseline="0" dirty="0">
                <a:ln>
                  <a:noFill/>
                </a:ln>
                <a:cs typeface="Times New Roman" panose="02020603050405020304" pitchFamily="18" charset="0"/>
              </a:rPr>
              <a:t>1EC$ = $</a:t>
            </a:r>
            <a:r>
              <a:rPr lang="en-US" sz="2400" dirty="0">
                <a:cs typeface="Times New Roman" panose="02020603050405020304" pitchFamily="18" charset="0"/>
              </a:rPr>
              <a:t>0.36 USD</a:t>
            </a:r>
            <a:endParaRPr lang="en-US" sz="2400" i="0" u="none" strike="noStrike" baseline="0" dirty="0">
              <a:ln>
                <a:noFill/>
              </a:ln>
              <a:cs typeface="Times New Roman" panose="02020603050405020304" pitchFamily="18" charset="0"/>
            </a:endParaRPr>
          </a:p>
          <a:p>
            <a:pPr marL="0" marR="0" lvl="0" indent="-228600" algn="ctr">
              <a:lnSpc>
                <a:spcPct val="90000"/>
              </a:lnSpc>
              <a:spcBef>
                <a:spcPts val="11"/>
              </a:spcBef>
              <a:spcAft>
                <a:spcPts val="11"/>
              </a:spcAft>
              <a:buFont typeface="Arial" panose="020B0604020202020204" pitchFamily="34" charset="0"/>
              <a:buChar char="•"/>
              <a:tabLst>
                <a:tab pos="0" algn="l"/>
                <a:tab pos="914400" algn="l"/>
                <a:tab pos="1828800" algn="l"/>
                <a:tab pos="2743199" algn="l"/>
                <a:tab pos="3657600" algn="l"/>
                <a:tab pos="4572000" algn="l"/>
                <a:tab pos="5486399" algn="l"/>
                <a:tab pos="6400799" algn="l"/>
                <a:tab pos="7315200" algn="l"/>
                <a:tab pos="8229600" algn="l"/>
                <a:tab pos="9144000" algn="l"/>
                <a:tab pos="10058400" algn="l"/>
                <a:tab pos="10515600" algn="l"/>
              </a:tabLst>
            </a:pPr>
            <a:r>
              <a:rPr lang="en-US" sz="2400" dirty="0">
                <a:cs typeface="Times New Roman" panose="02020603050405020304" pitchFamily="18" charset="0"/>
              </a:rPr>
              <a:t>2.7 XCD to $1 USD</a:t>
            </a:r>
            <a:endParaRPr lang="en-US" sz="2400" i="0" u="none" strike="noStrike" baseline="0" dirty="0">
              <a:ln>
                <a:noFill/>
              </a:ln>
              <a:cs typeface="Times New Roman" panose="02020603050405020304" pitchFamily="18" charset="0"/>
            </a:endParaRPr>
          </a:p>
        </p:txBody>
      </p:sp>
      <p:pic>
        <p:nvPicPr>
          <p:cNvPr id="6" name="Picture 5" descr="Close up of money with different colors&#10;&#10;Description automatically generated with medium confidence">
            <a:extLst>
              <a:ext uri="{FF2B5EF4-FFF2-40B4-BE49-F238E27FC236}">
                <a16:creationId xmlns:a16="http://schemas.microsoft.com/office/drawing/2014/main" id="{AA8D82D0-3FE6-EB88-3296-DF0F015EF78B}"/>
              </a:ext>
            </a:extLst>
          </p:cNvPr>
          <p:cNvPicPr>
            <a:picLocks noChangeAspect="1"/>
          </p:cNvPicPr>
          <p:nvPr/>
        </p:nvPicPr>
        <p:blipFill rotWithShape="1">
          <a:blip r:embed="rId2">
            <a:extLst>
              <a:ext uri="{28A0092B-C50C-407E-A947-70E740481C1C}">
                <a14:useLocalDpi xmlns:a14="http://schemas.microsoft.com/office/drawing/2010/main" val="0"/>
              </a:ext>
            </a:extLst>
          </a:blip>
          <a:srcRect b="8098"/>
          <a:stretch/>
        </p:blipFill>
        <p:spPr>
          <a:xfrm>
            <a:off x="4567732" y="1141096"/>
            <a:ext cx="5512893" cy="3377638"/>
          </a:xfrm>
          <a:prstGeom prst="rect">
            <a:avLst/>
          </a:prstGeom>
        </p:spPr>
      </p:pic>
    </p:spTree>
    <p:extLst>
      <p:ext uri="{BB962C8B-B14F-4D97-AF65-F5344CB8AC3E}">
        <p14:creationId xmlns:p14="http://schemas.microsoft.com/office/powerpoint/2010/main" val="4252722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75D4-F118-B79F-30C1-A8A82147F4D5}"/>
              </a:ext>
            </a:extLst>
          </p:cNvPr>
          <p:cNvSpPr txBox="1">
            <a:spLocks noGrp="1"/>
          </p:cNvSpPr>
          <p:nvPr>
            <p:ph type="title" idx="4294967295"/>
          </p:nvPr>
        </p:nvSpPr>
        <p:spPr>
          <a:xfrm>
            <a:off x="-1" y="301625"/>
            <a:ext cx="10080625" cy="598488"/>
          </a:xfrm>
        </p:spPr>
        <p:txBody>
          <a:bodyPr vert="horz" lIns="91440" tIns="45720" rIns="91440" bIns="45720" rtlCol="0" anchor="ctr">
            <a:normAutofit fontScale="90000"/>
          </a:bodyPr>
          <a:lstStyle/>
          <a:p>
            <a:pPr algn="ctr" rtl="0">
              <a:lnSpc>
                <a:spcPct val="90000"/>
              </a:lnSpc>
              <a:spcBef>
                <a:spcPct val="0"/>
              </a:spcBef>
            </a:pPr>
            <a:r>
              <a:rPr lang="en-US" sz="4400" b="1" dirty="0">
                <a:latin typeface="+mj-lt"/>
                <a:ea typeface="+mj-ea"/>
                <a:cs typeface="+mj-cs"/>
              </a:rPr>
              <a:t>St. Vincent and the Grenadines</a:t>
            </a:r>
          </a:p>
        </p:txBody>
      </p:sp>
      <p:sp>
        <p:nvSpPr>
          <p:cNvPr id="8" name="TextBox 7">
            <a:extLst>
              <a:ext uri="{FF2B5EF4-FFF2-40B4-BE49-F238E27FC236}">
                <a16:creationId xmlns:a16="http://schemas.microsoft.com/office/drawing/2014/main" id="{4D52A48A-248A-3969-AFF5-038B8F8CCF1A}"/>
              </a:ext>
            </a:extLst>
          </p:cNvPr>
          <p:cNvSpPr txBox="1"/>
          <p:nvPr/>
        </p:nvSpPr>
        <p:spPr>
          <a:xfrm>
            <a:off x="173144" y="848103"/>
            <a:ext cx="9907479" cy="4691564"/>
          </a:xfrm>
          <a:prstGeom prst="rect">
            <a:avLst/>
          </a:prstGeom>
        </p:spPr>
        <p:txBody>
          <a:bodyPr vert="horz" lIns="91440" tIns="45720" rIns="91440" bIns="45720" rtlCol="0">
            <a:noAutofit/>
          </a:bodyPr>
          <a:lstStyle/>
          <a:p>
            <a:pPr marL="285750" indent="-285750">
              <a:buFont typeface="Wingdings" panose="05000000000000000000" pitchFamily="2" charset="2"/>
              <a:buChar char="Ø"/>
            </a:pPr>
            <a:r>
              <a:rPr lang="en-US" dirty="0"/>
              <a:t>St. Vincent and the Grenadines are a group of islands located in the Caribbean Sea and the North Atlantic Ocean. Covering a total area of 389 sq. km (150 sq mi), the island country of St. Vincent and the Grenadines comprises of the larger St. Vincent Island and the northern Grenadine islands, along with some 32 islands and hundreds of islets, all stretching southward (about 48 miles) to Grenada. </a:t>
            </a:r>
          </a:p>
        </p:txBody>
      </p:sp>
      <p:sp>
        <p:nvSpPr>
          <p:cNvPr id="6" name="TextBox 5">
            <a:extLst>
              <a:ext uri="{FF2B5EF4-FFF2-40B4-BE49-F238E27FC236}">
                <a16:creationId xmlns:a16="http://schemas.microsoft.com/office/drawing/2014/main" id="{C78B2921-3FC8-5727-49DC-3C815DF466E5}"/>
              </a:ext>
            </a:extLst>
          </p:cNvPr>
          <p:cNvSpPr txBox="1"/>
          <p:nvPr/>
        </p:nvSpPr>
        <p:spPr>
          <a:xfrm>
            <a:off x="5197957" y="900436"/>
            <a:ext cx="4709523" cy="4045219"/>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400" b="1" dirty="0"/>
          </a:p>
        </p:txBody>
      </p:sp>
      <p:sp>
        <p:nvSpPr>
          <p:cNvPr id="4" name="TextBox 3">
            <a:extLst>
              <a:ext uri="{FF2B5EF4-FFF2-40B4-BE49-F238E27FC236}">
                <a16:creationId xmlns:a16="http://schemas.microsoft.com/office/drawing/2014/main" id="{37EEE0CB-3BF6-2506-8DF4-E39CCFB3B762}"/>
              </a:ext>
            </a:extLst>
          </p:cNvPr>
          <p:cNvSpPr txBox="1"/>
          <p:nvPr/>
        </p:nvSpPr>
        <p:spPr>
          <a:xfrm>
            <a:off x="259643" y="1486510"/>
            <a:ext cx="6276623" cy="4184039"/>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endParaRPr lang="en-US" dirty="0"/>
          </a:p>
        </p:txBody>
      </p:sp>
      <p:pic>
        <p:nvPicPr>
          <p:cNvPr id="5" name="Picture 4" descr="A group of islands in the ocean&#10;&#10;Description automatically generated">
            <a:extLst>
              <a:ext uri="{FF2B5EF4-FFF2-40B4-BE49-F238E27FC236}">
                <a16:creationId xmlns:a16="http://schemas.microsoft.com/office/drawing/2014/main" id="{3769E7D5-2AEA-1F4A-DAA7-8C74D50C4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14576"/>
            <a:ext cx="5369558" cy="3355974"/>
          </a:xfrm>
          <a:prstGeom prst="rect">
            <a:avLst/>
          </a:prstGeom>
        </p:spPr>
      </p:pic>
      <p:sp>
        <p:nvSpPr>
          <p:cNvPr id="9" name="TextBox 8">
            <a:extLst>
              <a:ext uri="{FF2B5EF4-FFF2-40B4-BE49-F238E27FC236}">
                <a16:creationId xmlns:a16="http://schemas.microsoft.com/office/drawing/2014/main" id="{44802DB6-8D5B-C72D-1F3B-9F00B7881F1C}"/>
              </a:ext>
            </a:extLst>
          </p:cNvPr>
          <p:cNvSpPr txBox="1"/>
          <p:nvPr/>
        </p:nvSpPr>
        <p:spPr>
          <a:xfrm>
            <a:off x="5456055" y="1997476"/>
            <a:ext cx="4624567" cy="3416320"/>
          </a:xfrm>
          <a:prstGeom prst="rect">
            <a:avLst/>
          </a:prstGeom>
          <a:noFill/>
        </p:spPr>
        <p:txBody>
          <a:bodyPr wrap="square">
            <a:spAutoFit/>
          </a:bodyPr>
          <a:lstStyle/>
          <a:p>
            <a:pPr marL="285750" indent="-285750">
              <a:buFont typeface="Wingdings" panose="05000000000000000000" pitchFamily="2" charset="2"/>
              <a:buChar char="Ø"/>
            </a:pPr>
            <a:r>
              <a:rPr lang="en-US" dirty="0"/>
              <a:t>St. Vincent is a volcanic island with rugged mountainous terrain covered by lush forests with very little level ground. There are a few very small rivers that flow down the mountain slopes. </a:t>
            </a:r>
          </a:p>
          <a:p>
            <a:pPr marL="285750" indent="-285750">
              <a:buFont typeface="Wingdings" panose="05000000000000000000" pitchFamily="2" charset="2"/>
              <a:buChar char="Ø"/>
            </a:pPr>
            <a:r>
              <a:rPr lang="en-US" dirty="0"/>
              <a:t>Mt. </a:t>
            </a:r>
            <a:r>
              <a:rPr lang="en-US" dirty="0" err="1"/>
              <a:t>Soufrière</a:t>
            </a:r>
            <a:r>
              <a:rPr lang="en-US" dirty="0"/>
              <a:t> is 4,048 ft. tall and located in the northern part of St. Vincent Islands. </a:t>
            </a:r>
          </a:p>
          <a:p>
            <a:pPr marL="285750" indent="-285750">
              <a:buFont typeface="Wingdings" panose="05000000000000000000" pitchFamily="2" charset="2"/>
              <a:buChar char="Ø"/>
            </a:pPr>
            <a:r>
              <a:rPr lang="en-US" dirty="0"/>
              <a:t>The Grenadines include the main islands of </a:t>
            </a:r>
            <a:r>
              <a:rPr lang="en-US" dirty="0" err="1"/>
              <a:t>Bequia</a:t>
            </a:r>
            <a:r>
              <a:rPr lang="en-US" dirty="0"/>
              <a:t>, </a:t>
            </a:r>
            <a:r>
              <a:rPr lang="en-US" dirty="0" err="1"/>
              <a:t>Balliceau</a:t>
            </a:r>
            <a:r>
              <a:rPr lang="en-US" dirty="0"/>
              <a:t>, </a:t>
            </a:r>
            <a:r>
              <a:rPr lang="en-US" dirty="0" err="1"/>
              <a:t>Canouan</a:t>
            </a:r>
            <a:r>
              <a:rPr lang="en-US" dirty="0"/>
              <a:t>, </a:t>
            </a:r>
            <a:r>
              <a:rPr lang="en-US" dirty="0" err="1"/>
              <a:t>Mayreau</a:t>
            </a:r>
            <a:r>
              <a:rPr lang="en-US" dirty="0"/>
              <a:t>, Mustique, Isle </a:t>
            </a:r>
            <a:r>
              <a:rPr lang="en-US" dirty="0" err="1"/>
              <a:t>D'Quatre</a:t>
            </a:r>
            <a:r>
              <a:rPr lang="en-US" dirty="0"/>
              <a:t>, Petit Saint Vincent, and Union Island, and over 600 rocky islets, all low-lying and ringed by coral reefs.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id="{5F30E66A-B9D3-DB20-229B-B405F203C0BF}"/>
              </a:ext>
            </a:extLst>
          </p:cNvPr>
          <p:cNvSpPr>
            <a:spLocks noGrp="1"/>
          </p:cNvSpPr>
          <p:nvPr>
            <p:ph type="dt" sz="half" idx="10"/>
          </p:nvPr>
        </p:nvSpPr>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8/21/2024</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14F12110-E016-5079-E3B2-44A63A703ACF}"/>
              </a:ext>
            </a:extLst>
          </p:cNvPr>
          <p:cNvSpPr>
            <a:spLocks noGrp="1"/>
          </p:cNvSpPr>
          <p:nvPr>
            <p:ph type="sldNum" sz="quarter" idx="12"/>
          </p:nvPr>
        </p:nvSpPr>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7</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5D11E789-78C4-7EB3-0DFC-77B046CE1545}"/>
              </a:ext>
            </a:extLst>
          </p:cNvPr>
          <p:cNvSpPr txBox="1">
            <a:spLocks noGrp="1"/>
          </p:cNvSpPr>
          <p:nvPr>
            <p:ph type="title" idx="4294967295"/>
          </p:nvPr>
        </p:nvSpPr>
        <p:spPr>
          <a:xfrm>
            <a:off x="0" y="196850"/>
            <a:ext cx="10080625" cy="974725"/>
          </a:xfrm>
        </p:spPr>
        <p:txBody>
          <a:bodyPr vert="horz" lIns="91440" tIns="45720" rIns="91440" bIns="45720" rtlCol="0" anchor="b">
            <a:normAutofit/>
          </a:bodyPr>
          <a:lstStyle/>
          <a:p>
            <a:pPr lvl="0" algn="ctr" rtl="0" hangingPunct="1">
              <a:lnSpc>
                <a:spcPct val="90000"/>
              </a:lnSpc>
              <a:spcBef>
                <a:spcPct val="0"/>
              </a:spcBef>
            </a:pPr>
            <a:r>
              <a:rPr lang="en-US" sz="4400" b="1" dirty="0">
                <a:latin typeface="+mj-lt"/>
                <a:ea typeface="+mj-ea"/>
                <a:cs typeface="+mj-cs"/>
              </a:rPr>
              <a:t>Historical St. Vincent Island</a:t>
            </a:r>
            <a:endParaRPr lang="en-US" sz="4400" dirty="0">
              <a:latin typeface="+mj-lt"/>
              <a:ea typeface="+mj-ea"/>
              <a:cs typeface="+mj-cs"/>
            </a:endParaRPr>
          </a:p>
        </p:txBody>
      </p:sp>
      <p:sp>
        <p:nvSpPr>
          <p:cNvPr id="10" name="TextBox 9">
            <a:extLst>
              <a:ext uri="{FF2B5EF4-FFF2-40B4-BE49-F238E27FC236}">
                <a16:creationId xmlns:a16="http://schemas.microsoft.com/office/drawing/2014/main" id="{BA8FAD20-82C8-CEE1-0428-2B5990E27E61}"/>
              </a:ext>
            </a:extLst>
          </p:cNvPr>
          <p:cNvSpPr txBox="1"/>
          <p:nvPr/>
        </p:nvSpPr>
        <p:spPr>
          <a:xfrm>
            <a:off x="195309" y="1372635"/>
            <a:ext cx="9691641" cy="3785652"/>
          </a:xfrm>
          <a:prstGeom prst="rect">
            <a:avLst/>
          </a:prstGeom>
          <a:noFill/>
        </p:spPr>
        <p:txBody>
          <a:bodyPr wrap="square">
            <a:spAutoFit/>
          </a:bodyPr>
          <a:lstStyle/>
          <a:p>
            <a:pPr marL="342900" indent="-342900">
              <a:buFont typeface="Arial" panose="020B0604020202020204" pitchFamily="34" charset="0"/>
              <a:buChar char="•"/>
            </a:pPr>
            <a:r>
              <a:rPr lang="en-US" sz="2000" dirty="0"/>
              <a:t>The indigenous inhabitants of the islands were various Amerindian groups. The arrival of Europeans in the early 16th century did not lead to long-term settlement, but in 1717 the French occupied the island of Barrouallie, though the English laid claim on St. Vincent in 1627. </a:t>
            </a:r>
          </a:p>
          <a:p>
            <a:pPr marL="342900" indent="-342900">
              <a:buFont typeface="Arial" panose="020B0604020202020204" pitchFamily="34" charset="0"/>
              <a:buChar char="•"/>
            </a:pPr>
            <a:r>
              <a:rPr lang="en-US" sz="2000" dirty="0"/>
              <a:t>The Treaty of Paris (1763) saw St. Vincent ceded to Britain. Frictions with the British led to the First and Second Carib War in the mid- to late-18th century but the British held on to the islands. </a:t>
            </a:r>
          </a:p>
          <a:p>
            <a:pPr marL="342900" indent="-342900">
              <a:buFont typeface="Arial" panose="020B0604020202020204" pitchFamily="34" charset="0"/>
              <a:buChar char="•"/>
            </a:pPr>
            <a:r>
              <a:rPr lang="en-US" sz="2000" dirty="0"/>
              <a:t>A Crown Colony government was installed in 1877, and </a:t>
            </a:r>
            <a:br>
              <a:rPr lang="en-US" sz="2000" dirty="0"/>
            </a:br>
            <a:r>
              <a:rPr lang="en-US" sz="2000" dirty="0"/>
              <a:t>universal adult suffrage was granted in 1951. Following a </a:t>
            </a:r>
            <a:br>
              <a:rPr lang="en-US" sz="2000" dirty="0"/>
            </a:br>
            <a:r>
              <a:rPr lang="en-US" sz="2000" dirty="0"/>
              <a:t>referendum in 1979, St. Vincent and the Grenadines </a:t>
            </a:r>
            <a:br>
              <a:rPr lang="en-US" sz="2000" dirty="0"/>
            </a:br>
            <a:r>
              <a:rPr lang="en-US" sz="2000" dirty="0"/>
              <a:t>became the last of the Windward Islands to gain </a:t>
            </a:r>
            <a:br>
              <a:rPr lang="en-US" sz="2000" dirty="0"/>
            </a:br>
            <a:r>
              <a:rPr lang="en-US" sz="2000" dirty="0"/>
              <a:t>independence on 27 October 1979. </a:t>
            </a:r>
            <a:endParaRPr kumimoji="0" lang="en-US" altLang="en-US" sz="2000" b="0" i="0" u="none" strike="noStrike" cap="none" normalizeH="0" baseline="0" dirty="0">
              <a:ln>
                <a:noFill/>
              </a:ln>
              <a:effectLst/>
              <a:latin typeface="Arial" panose="020B0604020202020204" pitchFamily="34" charset="0"/>
            </a:endParaRPr>
          </a:p>
        </p:txBody>
      </p:sp>
      <p:pic>
        <p:nvPicPr>
          <p:cNvPr id="5" name="Picture 4" descr="A painting of people in uniforms&#10;&#10;Description automatically generated">
            <a:extLst>
              <a:ext uri="{FF2B5EF4-FFF2-40B4-BE49-F238E27FC236}">
                <a16:creationId xmlns:a16="http://schemas.microsoft.com/office/drawing/2014/main" id="{EC4CB9D9-AF52-12E4-21B4-0A25EFEA2F07}"/>
              </a:ext>
            </a:extLst>
          </p:cNvPr>
          <p:cNvPicPr>
            <a:picLocks noChangeAspect="1"/>
          </p:cNvPicPr>
          <p:nvPr/>
        </p:nvPicPr>
        <p:blipFill rotWithShape="1">
          <a:blip r:embed="rId3">
            <a:extLst>
              <a:ext uri="{28A0092B-C50C-407E-A947-70E740481C1C}">
                <a14:useLocalDpi xmlns:a14="http://schemas.microsoft.com/office/drawing/2010/main" val="0"/>
              </a:ext>
            </a:extLst>
          </a:blip>
          <a:srcRect b="12318"/>
          <a:stretch/>
        </p:blipFill>
        <p:spPr>
          <a:xfrm>
            <a:off x="6924675" y="3265461"/>
            <a:ext cx="3155950" cy="241609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8A5ED2CB-1CE3-3551-39BA-5D1D5DE9F85A}"/>
            </a:ext>
          </a:extLst>
        </p:cNvPr>
        <p:cNvGrpSpPr/>
        <p:nvPr/>
      </p:nvGrpSpPr>
      <p:grpSpPr>
        <a:xfrm>
          <a:off x="0" y="0"/>
          <a:ext cx="0" cy="0"/>
          <a:chOff x="0" y="0"/>
          <a:chExt cx="0" cy="0"/>
        </a:xfrm>
      </p:grpSpPr>
      <p:sp>
        <p:nvSpPr>
          <p:cNvPr id="4" name="Date Placeholder 1">
            <a:extLst>
              <a:ext uri="{FF2B5EF4-FFF2-40B4-BE49-F238E27FC236}">
                <a16:creationId xmlns:a16="http://schemas.microsoft.com/office/drawing/2014/main" id="{78D95426-24E6-2A3C-A159-FE62900BB0C5}"/>
              </a:ext>
            </a:extLst>
          </p:cNvPr>
          <p:cNvSpPr>
            <a:spLocks noGrp="1"/>
          </p:cNvSpPr>
          <p:nvPr>
            <p:ph type="dt" sz="half" idx="10"/>
          </p:nvPr>
        </p:nvSpPr>
        <p:spPr/>
        <p:txBody>
          <a:bodyPr vert="horz" lIns="91440" tIns="45720" rIns="91440" bIns="45720" rtlCol="0" anchor="ctr">
            <a:normAutofit/>
          </a:bodyPr>
          <a:lstStyle/>
          <a:p>
            <a:pPr hangingPunct="1">
              <a:spcAft>
                <a:spcPts val="600"/>
              </a:spcAft>
              <a:defRPr/>
            </a:pPr>
            <a:fld id="{725BFCD4-FF11-47AA-9F14-ECCCD51CFFA2}" type="datetimeFigureOut">
              <a:rPr lang="en-US" sz="1200">
                <a:solidFill>
                  <a:prstClr val="black">
                    <a:tint val="75000"/>
                  </a:prstClr>
                </a:solidFill>
                <a:latin typeface="Calibri" panose="020F0502020204030204"/>
                <a:ea typeface="+mn-ea"/>
                <a:cs typeface="+mn-cs"/>
              </a:rPr>
              <a:pPr hangingPunct="1">
                <a:spcAft>
                  <a:spcPts val="600"/>
                </a:spcAft>
                <a:defRPr/>
              </a:pPr>
              <a:t>8/21/2024</a:t>
            </a:fld>
            <a:endParaRPr lang="en-US" sz="1200">
              <a:solidFill>
                <a:prstClr val="black">
                  <a:tint val="75000"/>
                </a:prstClr>
              </a:solidFill>
              <a:latin typeface="Calibri" panose="020F0502020204030204"/>
              <a:ea typeface="+mn-ea"/>
              <a:cs typeface="+mn-cs"/>
            </a:endParaRPr>
          </a:p>
        </p:txBody>
      </p:sp>
      <p:sp>
        <p:nvSpPr>
          <p:cNvPr id="6" name="Slide Number Placeholder 3">
            <a:extLst>
              <a:ext uri="{FF2B5EF4-FFF2-40B4-BE49-F238E27FC236}">
                <a16:creationId xmlns:a16="http://schemas.microsoft.com/office/drawing/2014/main" id="{40E9C42F-F421-FBC0-3CDA-A6EC66A17AEF}"/>
              </a:ext>
            </a:extLst>
          </p:cNvPr>
          <p:cNvSpPr>
            <a:spLocks noGrp="1"/>
          </p:cNvSpPr>
          <p:nvPr>
            <p:ph type="sldNum" sz="quarter" idx="12"/>
          </p:nvPr>
        </p:nvSpPr>
        <p:spPr/>
        <p:txBody>
          <a:bodyPr vert="horz" lIns="91440" tIns="45720" rIns="91440" bIns="45720" rtlCol="0" anchor="ctr">
            <a:normAutofit/>
          </a:bodyPr>
          <a:lstStyle/>
          <a:p>
            <a:pPr hangingPunct="1">
              <a:spcAft>
                <a:spcPts val="600"/>
              </a:spcAft>
              <a:defRPr/>
            </a:pPr>
            <a:fld id="{76B031AB-4808-4E5A-B41A-FC677859455F}" type="slidenum">
              <a:rPr lang="en-US" sz="1200">
                <a:solidFill>
                  <a:prstClr val="black">
                    <a:tint val="75000"/>
                  </a:prstClr>
                </a:solidFill>
                <a:latin typeface="Calibri" panose="020F0502020204030204"/>
                <a:ea typeface="+mn-ea"/>
                <a:cs typeface="+mn-cs"/>
              </a:rPr>
              <a:pPr hangingPunct="1">
                <a:spcAft>
                  <a:spcPts val="600"/>
                </a:spcAft>
                <a:defRPr/>
              </a:pPr>
              <a:t>8</a:t>
            </a:fld>
            <a:endParaRPr lang="en-US" sz="1200">
              <a:solidFill>
                <a:prstClr val="black">
                  <a:tint val="75000"/>
                </a:prstClr>
              </a:solidFill>
              <a:latin typeface="Calibri" panose="020F0502020204030204"/>
              <a:ea typeface="+mn-ea"/>
              <a:cs typeface="+mn-cs"/>
            </a:endParaRPr>
          </a:p>
        </p:txBody>
      </p:sp>
      <p:sp>
        <p:nvSpPr>
          <p:cNvPr id="2" name="Title 1">
            <a:extLst>
              <a:ext uri="{FF2B5EF4-FFF2-40B4-BE49-F238E27FC236}">
                <a16:creationId xmlns:a16="http://schemas.microsoft.com/office/drawing/2014/main" id="{BE82B791-9664-ACB9-0FF0-261BFE87722C}"/>
              </a:ext>
            </a:extLst>
          </p:cNvPr>
          <p:cNvSpPr txBox="1">
            <a:spLocks noGrp="1"/>
          </p:cNvSpPr>
          <p:nvPr>
            <p:ph type="title" idx="4294967295"/>
          </p:nvPr>
        </p:nvSpPr>
        <p:spPr>
          <a:xfrm>
            <a:off x="0" y="196850"/>
            <a:ext cx="10080625" cy="770535"/>
          </a:xfrm>
        </p:spPr>
        <p:txBody>
          <a:bodyPr vert="horz" lIns="91440" tIns="45720" rIns="91440" bIns="45720" rtlCol="0" anchor="b">
            <a:normAutofit/>
          </a:bodyPr>
          <a:lstStyle/>
          <a:p>
            <a:pPr lvl="0" algn="ctr" rtl="0" hangingPunct="1">
              <a:lnSpc>
                <a:spcPct val="90000"/>
              </a:lnSpc>
              <a:spcBef>
                <a:spcPct val="0"/>
              </a:spcBef>
            </a:pPr>
            <a:r>
              <a:rPr lang="en-US" sz="4400" b="1" dirty="0">
                <a:latin typeface="+mj-lt"/>
                <a:ea typeface="+mj-ea"/>
                <a:cs typeface="+mj-cs"/>
              </a:rPr>
              <a:t>Garifuna St. Vincent Island</a:t>
            </a:r>
            <a:endParaRPr lang="en-US" sz="4400" dirty="0">
              <a:latin typeface="+mj-lt"/>
              <a:ea typeface="+mj-ea"/>
              <a:cs typeface="+mj-cs"/>
            </a:endParaRPr>
          </a:p>
        </p:txBody>
      </p:sp>
      <p:sp>
        <p:nvSpPr>
          <p:cNvPr id="10" name="TextBox 9">
            <a:extLst>
              <a:ext uri="{FF2B5EF4-FFF2-40B4-BE49-F238E27FC236}">
                <a16:creationId xmlns:a16="http://schemas.microsoft.com/office/drawing/2014/main" id="{196B5CB3-034E-6544-C927-A9DAE7A6A1B9}"/>
              </a:ext>
            </a:extLst>
          </p:cNvPr>
          <p:cNvSpPr txBox="1"/>
          <p:nvPr/>
        </p:nvSpPr>
        <p:spPr>
          <a:xfrm>
            <a:off x="4514850" y="979343"/>
            <a:ext cx="5372100" cy="3170099"/>
          </a:xfrm>
          <a:prstGeom prst="rect">
            <a:avLst/>
          </a:prstGeom>
          <a:noFill/>
        </p:spPr>
        <p:txBody>
          <a:bodyPr wrap="square">
            <a:spAutoFit/>
          </a:bodyPr>
          <a:lstStyle/>
          <a:p>
            <a:pPr marL="342900" indent="-342900">
              <a:buFont typeface="Wingdings" panose="05000000000000000000" pitchFamily="2" charset="2"/>
              <a:buChar char="Ø"/>
            </a:pPr>
            <a:r>
              <a:rPr lang="en-US" sz="2000" dirty="0"/>
              <a:t>In or around 1635, two Spanish ships transporting enslaved Africans from West Africa shipwrecked between St. Vincent and </a:t>
            </a:r>
            <a:r>
              <a:rPr lang="en-US" sz="2000" dirty="0" err="1"/>
              <a:t>Béquia</a:t>
            </a:r>
            <a:r>
              <a:rPr lang="en-US" sz="2000" dirty="0"/>
              <a:t>. Many Africans survived and made it safely to land. They escaped slavery by seeking refuge and becoming allies with the local Carib Indians on the far side of the island. </a:t>
            </a:r>
          </a:p>
          <a:p>
            <a:pPr marL="342900" indent="-342900">
              <a:buFont typeface="Wingdings" panose="05000000000000000000" pitchFamily="2" charset="2"/>
              <a:buChar char="Ø"/>
            </a:pPr>
            <a:r>
              <a:rPr lang="en-US" sz="2000" dirty="0"/>
              <a:t>These Africans willingly learned the language, and customs and started families with the indigenous Carib population. </a:t>
            </a:r>
          </a:p>
        </p:txBody>
      </p:sp>
      <p:pic>
        <p:nvPicPr>
          <p:cNvPr id="7" name="Picture 6" descr="A person with a sword&#10;&#10;Description automatically generated">
            <a:extLst>
              <a:ext uri="{FF2B5EF4-FFF2-40B4-BE49-F238E27FC236}">
                <a16:creationId xmlns:a16="http://schemas.microsoft.com/office/drawing/2014/main" id="{B3BA4CEB-333E-38FF-4CE7-92EC1557FD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7385"/>
            <a:ext cx="4514850" cy="3181350"/>
          </a:xfrm>
          <a:prstGeom prst="rect">
            <a:avLst/>
          </a:prstGeom>
        </p:spPr>
      </p:pic>
      <p:sp>
        <p:nvSpPr>
          <p:cNvPr id="9" name="TextBox 8">
            <a:extLst>
              <a:ext uri="{FF2B5EF4-FFF2-40B4-BE49-F238E27FC236}">
                <a16:creationId xmlns:a16="http://schemas.microsoft.com/office/drawing/2014/main" id="{26A8B435-BBDD-1733-E3CD-3B3D020B6331}"/>
              </a:ext>
            </a:extLst>
          </p:cNvPr>
          <p:cNvSpPr txBox="1"/>
          <p:nvPr/>
        </p:nvSpPr>
        <p:spPr>
          <a:xfrm>
            <a:off x="131974" y="4232634"/>
            <a:ext cx="9754975" cy="1477328"/>
          </a:xfrm>
          <a:prstGeom prst="rect">
            <a:avLst/>
          </a:prstGeom>
          <a:noFill/>
        </p:spPr>
        <p:txBody>
          <a:bodyPr wrap="square">
            <a:spAutoFit/>
          </a:bodyPr>
          <a:lstStyle/>
          <a:p>
            <a:pPr marL="342900" indent="-342900">
              <a:buFont typeface="Wingdings" panose="05000000000000000000" pitchFamily="2" charset="2"/>
              <a:buChar char="Ø"/>
            </a:pPr>
            <a:r>
              <a:rPr lang="en-US" sz="1800" dirty="0"/>
              <a:t>From this union, an Afro-indigenous culture developed and existed independent of colonial slavery. The British colonial administration used the terms Black Carib and Garifuna to distinguish this new ethnic group from the native population who did not intermarry with Africans.</a:t>
            </a:r>
          </a:p>
          <a:p>
            <a:pPr marL="342900" indent="-342900">
              <a:buFont typeface="Wingdings" panose="05000000000000000000" pitchFamily="2" charset="2"/>
              <a:buChar char="Ø"/>
            </a:pPr>
            <a:r>
              <a:rPr lang="en-US" sz="1800" dirty="0"/>
              <a:t>In 1797 the British deported nearly 5,000 Garifuna to Roatan Island, off of the northern coast of Honduras. </a:t>
            </a:r>
          </a:p>
        </p:txBody>
      </p:sp>
    </p:spTree>
    <p:extLst>
      <p:ext uri="{BB962C8B-B14F-4D97-AF65-F5344CB8AC3E}">
        <p14:creationId xmlns:p14="http://schemas.microsoft.com/office/powerpoint/2010/main" val="33806454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a:effectLst/>
      </p:bgPr>
    </p:bg>
    <p:spTree>
      <p:nvGrpSpPr>
        <p:cNvPr id="1" name="">
          <a:extLst>
            <a:ext uri="{FF2B5EF4-FFF2-40B4-BE49-F238E27FC236}">
              <a16:creationId xmlns:a16="http://schemas.microsoft.com/office/drawing/2014/main" id="{3B6CCB92-41B3-6C20-0767-DDB01998C460}"/>
            </a:ext>
          </a:extLst>
        </p:cNvPr>
        <p:cNvGrpSpPr/>
        <p:nvPr/>
      </p:nvGrpSpPr>
      <p:grpSpPr>
        <a:xfrm>
          <a:off x="0" y="0"/>
          <a:ext cx="0" cy="0"/>
          <a:chOff x="0" y="0"/>
          <a:chExt cx="0" cy="0"/>
        </a:xfrm>
      </p:grpSpPr>
      <p:pic>
        <p:nvPicPr>
          <p:cNvPr id="3" name="Picture 2" descr="A map of the islands&#10;&#10;Description automatically generated">
            <a:extLst>
              <a:ext uri="{FF2B5EF4-FFF2-40B4-BE49-F238E27FC236}">
                <a16:creationId xmlns:a16="http://schemas.microsoft.com/office/drawing/2014/main" id="{749F7D2F-7E25-E4D9-77E6-D9446E14CD1C}"/>
              </a:ext>
            </a:extLst>
          </p:cNvPr>
          <p:cNvPicPr>
            <a:picLocks noChangeAspect="1"/>
          </p:cNvPicPr>
          <p:nvPr/>
        </p:nvPicPr>
        <p:blipFill rotWithShape="1">
          <a:blip r:embed="rId2">
            <a:extLst>
              <a:ext uri="{28A0092B-C50C-407E-A947-70E740481C1C}">
                <a14:useLocalDpi xmlns:a14="http://schemas.microsoft.com/office/drawing/2010/main" val="0"/>
              </a:ext>
            </a:extLst>
          </a:blip>
          <a:srcRect t="1" b="48775"/>
          <a:stretch/>
        </p:blipFill>
        <p:spPr>
          <a:xfrm>
            <a:off x="-5662" y="-1"/>
            <a:ext cx="10086287" cy="5670551"/>
          </a:xfrm>
          <a:prstGeom prst="rect">
            <a:avLst/>
          </a:prstGeom>
        </p:spPr>
      </p:pic>
    </p:spTree>
    <p:extLst>
      <p:ext uri="{BB962C8B-B14F-4D97-AF65-F5344CB8AC3E}">
        <p14:creationId xmlns:p14="http://schemas.microsoft.com/office/powerpoint/2010/main" val="770125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771</TotalTime>
  <Words>2622</Words>
  <Application>Microsoft Office PowerPoint</Application>
  <PresentationFormat>Custom</PresentationFormat>
  <Paragraphs>173</Paragraphs>
  <Slides>28</Slides>
  <Notes>23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28</vt:i4>
      </vt:variant>
    </vt:vector>
  </HeadingPairs>
  <TitlesOfParts>
    <vt:vector size="40" baseType="lpstr">
      <vt:lpstr>Arial</vt:lpstr>
      <vt:lpstr>Calibri</vt:lpstr>
      <vt:lpstr>Calibri </vt:lpstr>
      <vt:lpstr>Calibri (Headings)</vt:lpstr>
      <vt:lpstr>Calibri )</vt:lpstr>
      <vt:lpstr>Calibri Light</vt:lpstr>
      <vt:lpstr>Liberation Sans</vt:lpstr>
      <vt:lpstr>Lucida Sans Unicode</vt:lpstr>
      <vt:lpstr>Segoe UI</vt:lpstr>
      <vt:lpstr>Times New Roman</vt:lpstr>
      <vt:lpstr>Wingdings</vt:lpstr>
      <vt:lpstr>Office Theme</vt:lpstr>
      <vt:lpstr>Kingstown St. Vincent Presented by Fellow Cruiser Marc Silver</vt:lpstr>
      <vt:lpstr>What I Will Cover</vt:lpstr>
      <vt:lpstr>My Port Philosophy</vt:lpstr>
      <vt:lpstr>PowerPoint Presentation</vt:lpstr>
      <vt:lpstr>PowerPoint Presentation</vt:lpstr>
      <vt:lpstr>St. Vincent and the Grenadines</vt:lpstr>
      <vt:lpstr>Historical St. Vincent Island</vt:lpstr>
      <vt:lpstr>Garifuna St. Vincent Island</vt:lpstr>
      <vt:lpstr>PowerPoint Presentation</vt:lpstr>
      <vt:lpstr>PowerPoint Presentation</vt:lpstr>
      <vt:lpstr>St. Vincent Island Bus System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Thanks For Coming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Cabo San Lucas, Mexico Presented by Marc Silver</dc:title>
  <dc:creator>Marc Silver</dc:creator>
  <cp:lastModifiedBy>Marc Silver</cp:lastModifiedBy>
  <cp:revision>54</cp:revision>
  <dcterms:created xsi:type="dcterms:W3CDTF">2023-09-16T03:30:57Z</dcterms:created>
  <dcterms:modified xsi:type="dcterms:W3CDTF">2024-08-22T00:44:13Z</dcterms:modified>
</cp:coreProperties>
</file>