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omments/comment1.xml" ContentType="application/vnd.openxmlformats-officedocument.presentationml.comment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9"/>
  </p:notesMasterIdLst>
  <p:handoutMasterIdLst>
    <p:handoutMasterId r:id="rId20"/>
  </p:handoutMasterIdLst>
  <p:sldIdLst>
    <p:sldId id="256" r:id="rId2"/>
    <p:sldId id="282" r:id="rId3"/>
    <p:sldId id="257" r:id="rId4"/>
    <p:sldId id="274" r:id="rId5"/>
    <p:sldId id="283" r:id="rId6"/>
    <p:sldId id="279" r:id="rId7"/>
    <p:sldId id="276" r:id="rId8"/>
    <p:sldId id="260" r:id="rId9"/>
    <p:sldId id="261" r:id="rId10"/>
    <p:sldId id="265" r:id="rId11"/>
    <p:sldId id="284" r:id="rId12"/>
    <p:sldId id="285" r:id="rId13"/>
    <p:sldId id="286" r:id="rId14"/>
    <p:sldId id="275" r:id="rId15"/>
    <p:sldId id="271" r:id="rId16"/>
    <p:sldId id="272" r:id="rId17"/>
    <p:sldId id="287" r:id="rId18"/>
  </p:sldIdLst>
  <p:sldSz cx="10080625" cy="5670550"/>
  <p:notesSz cx="7559675" cy="106918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c Silver" initials="MS" lastIdx="1" clrIdx="0">
    <p:extLst>
      <p:ext uri="{19B8F6BF-5375-455C-9EA6-DF929625EA0E}">
        <p15:presenceInfo xmlns:p15="http://schemas.microsoft.com/office/powerpoint/2012/main" userId="a1dcbf12c91cc601" providerId="Windows Live"/>
      </p:ext>
    </p:extLst>
  </p:cmAuthor>
  <p:cmAuthor id="2" name="Marc Silver" initials="MS [2]" lastIdx="1" clrIdx="1">
    <p:extLst>
      <p:ext uri="{19B8F6BF-5375-455C-9EA6-DF929625EA0E}">
        <p15:presenceInfo xmlns:p15="http://schemas.microsoft.com/office/powerpoint/2012/main" userId="5483e828a1166d9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024" autoAdjust="0"/>
    <p:restoredTop sz="94660"/>
  </p:normalViewPr>
  <p:slideViewPr>
    <p:cSldViewPr snapToGrid="0">
      <p:cViewPr varScale="1">
        <p:scale>
          <a:sx n="98" d="100"/>
          <a:sy n="98" d="100"/>
        </p:scale>
        <p:origin x="20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5-12-24T15:06:58.843" idx="1">
    <p:pos x="6333" y="1352"/>
    <p:text/>
    <p:extLst>
      <p:ext uri="{C676402C-5697-4E1C-873F-D02D1690AC5C}">
        <p15:threadingInfo xmlns:p15="http://schemas.microsoft.com/office/powerpoint/2012/main" timeZoneBias="30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839F00D-CF87-51FD-89F0-D4C3F5AA42CD}"/>
              </a:ext>
            </a:extLst>
          </p:cNvPr>
          <p:cNvSpPr txBox="1">
            <a:spLocks noGrp="1"/>
          </p:cNvSpPr>
          <p:nvPr>
            <p:ph type="hdr" sz="quarter"/>
          </p:nvPr>
        </p:nvSpPr>
        <p:spPr>
          <a:xfrm>
            <a:off x="0" y="0"/>
            <a:ext cx="3280680" cy="534240"/>
          </a:xfrm>
          <a:prstGeom prst="rect">
            <a:avLst/>
          </a:prstGeom>
          <a:noFill/>
          <a:ln>
            <a:noFill/>
          </a:ln>
        </p:spPr>
        <p:txBody>
          <a:bodyPr vert="horz" wrap="none" lIns="90000" tIns="45000" rIns="90000" bIns="45000" anchorCtr="0" compatLnSpc="0">
            <a:noAutofit/>
          </a:bodyPr>
          <a:lstStyle/>
          <a:p>
            <a:pPr marL="0" marR="0" lvl="0" indent="0" rtl="0" hangingPunct="0">
              <a:lnSpc>
                <a:spcPct val="100000"/>
              </a:lnSpc>
              <a:spcBef>
                <a:spcPts val="0"/>
              </a:spcBef>
              <a:spcAft>
                <a:spcPts val="0"/>
              </a:spcAft>
              <a:buNone/>
              <a:tabLst/>
              <a:defRPr sz="1400"/>
            </a:pPr>
            <a:endParaRPr lang="en-US" sz="1400" b="0" i="0" u="none" strike="noStrike" kern="1200">
              <a:ln>
                <a:noFill/>
              </a:ln>
              <a:latin typeface="Liberation Sans" pitchFamily="18"/>
              <a:ea typeface="Lucida Sans Unicode" pitchFamily="2"/>
              <a:cs typeface="Tahoma" pitchFamily="2"/>
            </a:endParaRPr>
          </a:p>
        </p:txBody>
      </p:sp>
      <p:sp>
        <p:nvSpPr>
          <p:cNvPr id="3" name="Date Placeholder 2">
            <a:extLst>
              <a:ext uri="{FF2B5EF4-FFF2-40B4-BE49-F238E27FC236}">
                <a16:creationId xmlns:a16="http://schemas.microsoft.com/office/drawing/2014/main" id="{705B1411-F792-FD30-956C-518C2549BBDF}"/>
              </a:ext>
            </a:extLst>
          </p:cNvPr>
          <p:cNvSpPr txBox="1">
            <a:spLocks noGrp="1"/>
          </p:cNvSpPr>
          <p:nvPr>
            <p:ph type="dt" sz="quarter" idx="1"/>
          </p:nvPr>
        </p:nvSpPr>
        <p:spPr>
          <a:xfrm>
            <a:off x="4278960" y="0"/>
            <a:ext cx="3280680" cy="534240"/>
          </a:xfrm>
          <a:prstGeom prst="rect">
            <a:avLst/>
          </a:prstGeom>
          <a:noFill/>
          <a:ln>
            <a:noFill/>
          </a:ln>
        </p:spPr>
        <p:txBody>
          <a:bodyPr vert="horz" wrap="none" lIns="90000" tIns="45000" rIns="90000" bIns="45000" anchorCtr="0" compatLnSpc="0">
            <a:noAutofit/>
          </a:bodyPr>
          <a:lstStyle/>
          <a:p>
            <a:pPr marL="0" marR="0" lvl="0" indent="0" algn="r" rtl="0" hangingPunct="0">
              <a:lnSpc>
                <a:spcPct val="100000"/>
              </a:lnSpc>
              <a:spcBef>
                <a:spcPts val="0"/>
              </a:spcBef>
              <a:spcAft>
                <a:spcPts val="0"/>
              </a:spcAft>
              <a:buNone/>
              <a:tabLst/>
              <a:defRPr sz="1400"/>
            </a:pPr>
            <a:endParaRPr lang="en-US" sz="1400" b="0" i="0" u="none" strike="noStrike" kern="1200">
              <a:ln>
                <a:noFill/>
              </a:ln>
              <a:latin typeface="Liberation Sans" pitchFamily="18"/>
              <a:ea typeface="Lucida Sans Unicode" pitchFamily="2"/>
              <a:cs typeface="Tahoma" pitchFamily="2"/>
            </a:endParaRPr>
          </a:p>
        </p:txBody>
      </p:sp>
      <p:sp>
        <p:nvSpPr>
          <p:cNvPr id="4" name="Footer Placeholder 3">
            <a:extLst>
              <a:ext uri="{FF2B5EF4-FFF2-40B4-BE49-F238E27FC236}">
                <a16:creationId xmlns:a16="http://schemas.microsoft.com/office/drawing/2014/main" id="{FF5B5D6B-2816-1963-C26B-C0C3F41599A3}"/>
              </a:ext>
            </a:extLst>
          </p:cNvPr>
          <p:cNvSpPr txBox="1">
            <a:spLocks noGrp="1"/>
          </p:cNvSpPr>
          <p:nvPr>
            <p:ph type="ftr" sz="quarter" idx="2"/>
          </p:nvPr>
        </p:nvSpPr>
        <p:spPr>
          <a:xfrm>
            <a:off x="0" y="10157400"/>
            <a:ext cx="3280680" cy="534240"/>
          </a:xfrm>
          <a:prstGeom prst="rect">
            <a:avLst/>
          </a:prstGeom>
          <a:noFill/>
          <a:ln>
            <a:noFill/>
          </a:ln>
        </p:spPr>
        <p:txBody>
          <a:bodyPr vert="horz" wrap="none" lIns="90000" tIns="45000" rIns="90000" bIns="45000" anchor="b" anchorCtr="0" compatLnSpc="0">
            <a:noAutofit/>
          </a:bodyPr>
          <a:lstStyle/>
          <a:p>
            <a:pPr marL="0" marR="0" lvl="0" indent="0" rtl="0" hangingPunct="0">
              <a:lnSpc>
                <a:spcPct val="100000"/>
              </a:lnSpc>
              <a:spcBef>
                <a:spcPts val="0"/>
              </a:spcBef>
              <a:spcAft>
                <a:spcPts val="0"/>
              </a:spcAft>
              <a:buNone/>
              <a:tabLst/>
              <a:defRPr sz="1400"/>
            </a:pPr>
            <a:endParaRPr lang="en-US" sz="1400" b="0" i="0" u="none" strike="noStrike" kern="1200">
              <a:ln>
                <a:noFill/>
              </a:ln>
              <a:latin typeface="Liberation Sans" pitchFamily="18"/>
              <a:ea typeface="Lucida Sans Unicode" pitchFamily="2"/>
              <a:cs typeface="Tahoma" pitchFamily="2"/>
            </a:endParaRPr>
          </a:p>
        </p:txBody>
      </p:sp>
      <p:sp>
        <p:nvSpPr>
          <p:cNvPr id="5" name="Slide Number Placeholder 4">
            <a:extLst>
              <a:ext uri="{FF2B5EF4-FFF2-40B4-BE49-F238E27FC236}">
                <a16:creationId xmlns:a16="http://schemas.microsoft.com/office/drawing/2014/main" id="{1172E6CA-D268-9FD9-C42F-0B682DD163BB}"/>
              </a:ext>
            </a:extLst>
          </p:cNvPr>
          <p:cNvSpPr txBox="1">
            <a:spLocks noGrp="1"/>
          </p:cNvSpPr>
          <p:nvPr>
            <p:ph type="sldNum" sz="quarter" idx="3"/>
          </p:nvPr>
        </p:nvSpPr>
        <p:spPr>
          <a:xfrm>
            <a:off x="4278960" y="10157400"/>
            <a:ext cx="3280680" cy="534240"/>
          </a:xfrm>
          <a:prstGeom prst="rect">
            <a:avLst/>
          </a:prstGeom>
          <a:noFill/>
          <a:ln>
            <a:noFill/>
          </a:ln>
        </p:spPr>
        <p:txBody>
          <a:bodyPr vert="horz" wrap="none" lIns="90000" tIns="45000" rIns="90000" bIns="45000" anchor="b" anchorCtr="0" compatLnSpc="0">
            <a:noAutofit/>
          </a:bodyPr>
          <a:lstStyle/>
          <a:p>
            <a:pPr marL="0" marR="0" lvl="0" indent="0" algn="r" rtl="0" hangingPunct="0">
              <a:lnSpc>
                <a:spcPct val="100000"/>
              </a:lnSpc>
              <a:spcBef>
                <a:spcPts val="0"/>
              </a:spcBef>
              <a:spcAft>
                <a:spcPts val="0"/>
              </a:spcAft>
              <a:buNone/>
              <a:tabLst/>
              <a:defRPr sz="1400"/>
            </a:pPr>
            <a:fld id="{86BC7ADA-DFBE-401E-AF00-9989DC368517}" type="slidenum">
              <a:t>‹#›</a:t>
            </a:fld>
            <a:endParaRPr lang="en-US" sz="1400" b="0" i="0" u="none" strike="noStrike" kern="1200">
              <a:ln>
                <a:noFill/>
              </a:ln>
              <a:latin typeface="Liberation Sans" pitchFamily="18"/>
              <a:ea typeface="Lucida Sans Unicode" pitchFamily="2"/>
              <a:cs typeface="Tahoma" pitchFamily="2"/>
            </a:endParaRPr>
          </a:p>
        </p:txBody>
      </p:sp>
    </p:spTree>
    <p:extLst>
      <p:ext uri="{BB962C8B-B14F-4D97-AF65-F5344CB8AC3E}">
        <p14:creationId xmlns:p14="http://schemas.microsoft.com/office/powerpoint/2010/main" val="35806236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F91F3A-037E-367F-0468-1D1071714C70}"/>
              </a:ext>
            </a:extLst>
          </p:cNvPr>
          <p:cNvSpPr>
            <a:spLocks noGrp="1" noRot="1" noChangeAspect="1"/>
          </p:cNvSpPr>
          <p:nvPr>
            <p:ph type="sldImg" idx="2"/>
          </p:nvPr>
        </p:nvSpPr>
        <p:spPr>
          <a:xfrm>
            <a:off x="1107000" y="812520"/>
            <a:ext cx="5345280" cy="4008959"/>
          </a:xfrm>
          <a:prstGeom prst="rect">
            <a:avLst/>
          </a:prstGeom>
          <a:noFill/>
          <a:ln>
            <a:noFill/>
            <a:prstDash val="solid"/>
          </a:ln>
        </p:spPr>
      </p:sp>
      <p:sp>
        <p:nvSpPr>
          <p:cNvPr id="3" name="Notes Placeholder 2">
            <a:extLst>
              <a:ext uri="{FF2B5EF4-FFF2-40B4-BE49-F238E27FC236}">
                <a16:creationId xmlns:a16="http://schemas.microsoft.com/office/drawing/2014/main" id="{37B82B16-C134-FB48-947D-C5D836A793D0}"/>
              </a:ext>
            </a:extLst>
          </p:cNvPr>
          <p:cNvSpPr txBox="1">
            <a:spLocks noGrp="1"/>
          </p:cNvSpPr>
          <p:nvPr>
            <p:ph type="body" sz="quarter" idx="3"/>
          </p:nvPr>
        </p:nvSpPr>
        <p:spPr>
          <a:xfrm>
            <a:off x="756000" y="5078520"/>
            <a:ext cx="6047640" cy="4811040"/>
          </a:xfrm>
          <a:prstGeom prst="rect">
            <a:avLst/>
          </a:prstGeom>
          <a:noFill/>
          <a:ln>
            <a:noFill/>
          </a:ln>
        </p:spPr>
        <p:txBody>
          <a:bodyPr lIns="0" tIns="0" rIns="0" bIns="0"/>
          <a:lstStyle/>
          <a:p>
            <a:endParaRPr lang="en-US"/>
          </a:p>
        </p:txBody>
      </p:sp>
      <p:sp>
        <p:nvSpPr>
          <p:cNvPr id="4" name="Header Placeholder 3">
            <a:extLst>
              <a:ext uri="{FF2B5EF4-FFF2-40B4-BE49-F238E27FC236}">
                <a16:creationId xmlns:a16="http://schemas.microsoft.com/office/drawing/2014/main" id="{7D7C70EE-E5A9-DBCC-D10A-DC29EB746A26}"/>
              </a:ext>
            </a:extLst>
          </p:cNvPr>
          <p:cNvSpPr txBox="1">
            <a:spLocks noGrp="1"/>
          </p:cNvSpPr>
          <p:nvPr>
            <p:ph type="hdr" sz="quarter"/>
          </p:nvPr>
        </p:nvSpPr>
        <p:spPr>
          <a:xfrm>
            <a:off x="0" y="0"/>
            <a:ext cx="3280680" cy="534240"/>
          </a:xfrm>
          <a:prstGeom prst="rect">
            <a:avLst/>
          </a:prstGeom>
          <a:noFill/>
          <a:ln>
            <a:noFill/>
          </a:ln>
        </p:spPr>
        <p:txBody>
          <a:bodyPr vert="horz" lIns="0" tIns="0" rIns="0" bIns="0" anchorCtr="0">
            <a:noAutofit/>
          </a:bodyPr>
          <a:lstStyle>
            <a:lvl1pPr lvl="0" rtl="0" hangingPunct="0">
              <a:buNone/>
              <a:tabLst/>
              <a:defRPr lang="en-US" sz="1400" kern="1200">
                <a:solidFill>
                  <a:srgbClr val="FFFFFF"/>
                </a:solidFill>
                <a:latin typeface="Times New Roman" pitchFamily="18"/>
                <a:ea typeface="Lucida Sans Unicode" pitchFamily="2"/>
                <a:cs typeface="Tahoma" pitchFamily="2"/>
              </a:defRPr>
            </a:lvl1pPr>
          </a:lstStyle>
          <a:p>
            <a:pPr lvl="0"/>
            <a:endParaRPr lang="en-US"/>
          </a:p>
        </p:txBody>
      </p:sp>
      <p:sp>
        <p:nvSpPr>
          <p:cNvPr id="5" name="Date Placeholder 4">
            <a:extLst>
              <a:ext uri="{FF2B5EF4-FFF2-40B4-BE49-F238E27FC236}">
                <a16:creationId xmlns:a16="http://schemas.microsoft.com/office/drawing/2014/main" id="{AAC81210-3F5D-0090-5E79-F55A7AB54FC3}"/>
              </a:ext>
            </a:extLst>
          </p:cNvPr>
          <p:cNvSpPr txBox="1">
            <a:spLocks noGrp="1"/>
          </p:cNvSpPr>
          <p:nvPr>
            <p:ph type="dt" idx="1"/>
          </p:nvPr>
        </p:nvSpPr>
        <p:spPr>
          <a:xfrm>
            <a:off x="4278960" y="0"/>
            <a:ext cx="3280680" cy="534240"/>
          </a:xfrm>
          <a:prstGeom prst="rect">
            <a:avLst/>
          </a:prstGeom>
          <a:noFill/>
          <a:ln>
            <a:noFill/>
          </a:ln>
        </p:spPr>
        <p:txBody>
          <a:bodyPr vert="horz" lIns="0" tIns="0" rIns="0" bIns="0" anchorCtr="0">
            <a:noAutofit/>
          </a:bodyPr>
          <a:lstStyle>
            <a:lvl1pPr lvl="0" algn="r" rtl="0" hangingPunct="0">
              <a:buNone/>
              <a:tabLst/>
              <a:defRPr lang="en-US" sz="1400" kern="1200">
                <a:solidFill>
                  <a:srgbClr val="FFFFFF"/>
                </a:solidFill>
                <a:latin typeface="Times New Roman" pitchFamily="18"/>
                <a:ea typeface="Lucida Sans Unicode" pitchFamily="2"/>
                <a:cs typeface="Tahoma" pitchFamily="2"/>
              </a:defRPr>
            </a:lvl1pPr>
          </a:lstStyle>
          <a:p>
            <a:pPr lvl="0"/>
            <a:endParaRPr lang="en-US"/>
          </a:p>
        </p:txBody>
      </p:sp>
      <p:sp>
        <p:nvSpPr>
          <p:cNvPr id="6" name="Footer Placeholder 5">
            <a:extLst>
              <a:ext uri="{FF2B5EF4-FFF2-40B4-BE49-F238E27FC236}">
                <a16:creationId xmlns:a16="http://schemas.microsoft.com/office/drawing/2014/main" id="{D63BD0BC-9848-31EC-9D9C-1486B69FBE76}"/>
              </a:ext>
            </a:extLst>
          </p:cNvPr>
          <p:cNvSpPr txBox="1">
            <a:spLocks noGrp="1"/>
          </p:cNvSpPr>
          <p:nvPr>
            <p:ph type="ftr" sz="quarter" idx="4"/>
          </p:nvPr>
        </p:nvSpPr>
        <p:spPr>
          <a:xfrm>
            <a:off x="0" y="10157400"/>
            <a:ext cx="3280680" cy="534240"/>
          </a:xfrm>
          <a:prstGeom prst="rect">
            <a:avLst/>
          </a:prstGeom>
          <a:noFill/>
          <a:ln>
            <a:noFill/>
          </a:ln>
        </p:spPr>
        <p:txBody>
          <a:bodyPr vert="horz" lIns="0" tIns="0" rIns="0" bIns="0" anchor="b" anchorCtr="0">
            <a:noAutofit/>
          </a:bodyPr>
          <a:lstStyle>
            <a:lvl1pPr lvl="0" rtl="0" hangingPunct="0">
              <a:buNone/>
              <a:tabLst/>
              <a:defRPr lang="en-US" sz="1400" kern="1200">
                <a:solidFill>
                  <a:srgbClr val="FFFFFF"/>
                </a:solidFill>
                <a:latin typeface="Times New Roman" pitchFamily="18"/>
                <a:ea typeface="Lucida Sans Unicode" pitchFamily="2"/>
                <a:cs typeface="Tahoma" pitchFamily="2"/>
              </a:defRPr>
            </a:lvl1pPr>
          </a:lstStyle>
          <a:p>
            <a:pPr lvl="0"/>
            <a:endParaRPr lang="en-US"/>
          </a:p>
        </p:txBody>
      </p:sp>
      <p:sp>
        <p:nvSpPr>
          <p:cNvPr id="7" name="Slide Number Placeholder 6">
            <a:extLst>
              <a:ext uri="{FF2B5EF4-FFF2-40B4-BE49-F238E27FC236}">
                <a16:creationId xmlns:a16="http://schemas.microsoft.com/office/drawing/2014/main" id="{44877F5B-528B-6723-B00E-CBACF0B5A563}"/>
              </a:ext>
            </a:extLst>
          </p:cNvPr>
          <p:cNvSpPr txBox="1">
            <a:spLocks noGrp="1"/>
          </p:cNvSpPr>
          <p:nvPr>
            <p:ph type="sldNum" sz="quarter" idx="5"/>
          </p:nvPr>
        </p:nvSpPr>
        <p:spPr>
          <a:xfrm>
            <a:off x="4278960" y="10157400"/>
            <a:ext cx="3280680" cy="534240"/>
          </a:xfrm>
          <a:prstGeom prst="rect">
            <a:avLst/>
          </a:prstGeom>
          <a:noFill/>
          <a:ln>
            <a:noFill/>
          </a:ln>
        </p:spPr>
        <p:txBody>
          <a:bodyPr vert="horz" lIns="0" tIns="0" rIns="0" bIns="0" anchor="b" anchorCtr="0">
            <a:noAutofit/>
          </a:bodyPr>
          <a:lstStyle>
            <a:lvl1pPr lvl="0" algn="r" rtl="0" hangingPunct="0">
              <a:buNone/>
              <a:tabLst/>
              <a:defRPr lang="en-US" sz="1400" kern="1200">
                <a:solidFill>
                  <a:srgbClr val="FFFFFF"/>
                </a:solidFill>
                <a:latin typeface="Times New Roman" pitchFamily="18"/>
                <a:ea typeface="Lucida Sans Unicode" pitchFamily="2"/>
                <a:cs typeface="Tahoma" pitchFamily="2"/>
              </a:defRPr>
            </a:lvl1pPr>
          </a:lstStyle>
          <a:p>
            <a:pPr lvl="0"/>
            <a:fld id="{B83E4DD9-FA1F-4BD7-8BA7-30856CE537F1}" type="slidenum">
              <a:t>‹#›</a:t>
            </a:fld>
            <a:endParaRPr lang="en-US"/>
          </a:p>
        </p:txBody>
      </p:sp>
    </p:spTree>
    <p:extLst>
      <p:ext uri="{BB962C8B-B14F-4D97-AF65-F5344CB8AC3E}">
        <p14:creationId xmlns:p14="http://schemas.microsoft.com/office/powerpoint/2010/main" val="3448070374"/>
      </p:ext>
    </p:extLst>
  </p:cSld>
  <p:clrMap bg1="lt1" tx1="dk1" bg2="lt2" tx2="dk2" accent1="accent1" accent2="accent2" accent3="accent3" accent4="accent4" accent5="accent5" accent6="accent6" hlink="hlink" folHlink="folHlink"/>
  <p:notesStyle>
    <a:lvl1pPr marL="216000" marR="0" indent="-216000" hangingPunct="0">
      <a:tabLst/>
      <a:defRPr lang="en-US" sz="2000" b="0" i="0" u="none" strike="noStrike" kern="1200">
        <a:ln>
          <a:noFill/>
        </a:ln>
        <a:latin typeface="Liberation Sans" pitchFamily="18"/>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F0AFE2D0-4F1F-43AC-F49F-1F34F857EEFB}"/>
              </a:ext>
            </a:extLst>
          </p:cNvPr>
          <p:cNvSpPr txBox="1">
            <a:spLocks noGrp="1"/>
          </p:cNvSpPr>
          <p:nvPr>
            <p:ph type="sldNum" sz="quarter" idx="5"/>
          </p:nvPr>
        </p:nvSpPr>
        <p:spPr>
          <a:ln/>
        </p:spPr>
        <p:txBody>
          <a:bodyPr vert="horz" lIns="0" tIns="0" rIns="0" bIns="0" anchor="b" anchorCtr="0">
            <a:noAutofit/>
          </a:bodyPr>
          <a:lstStyle/>
          <a:p>
            <a:pPr lvl="0"/>
            <a:fld id="{255E56CB-613E-4766-91F2-D219536D8DEE}" type="slidenum">
              <a:t>1</a:t>
            </a:fld>
            <a:endParaRPr lang="en-US"/>
          </a:p>
        </p:txBody>
      </p:sp>
      <p:sp>
        <p:nvSpPr>
          <p:cNvPr id="2" name="Slide Image Placeholder 1">
            <a:extLst>
              <a:ext uri="{FF2B5EF4-FFF2-40B4-BE49-F238E27FC236}">
                <a16:creationId xmlns:a16="http://schemas.microsoft.com/office/drawing/2014/main" id="{BC0FBBEB-5C7B-F065-30A0-8547D448586C}"/>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3BC031A-6915-1134-B85A-3687C770D751}"/>
              </a:ext>
            </a:extLst>
          </p:cNvPr>
          <p:cNvSpPr txBox="1">
            <a:spLocks noGrp="1"/>
          </p:cNvSpPr>
          <p:nvPr>
            <p:ph type="body" sz="quarter" idx="1"/>
          </p:nvPr>
        </p:nvSpPr>
        <p:spPr/>
        <p:txBody>
          <a:bodyPr vert="horz">
            <a:spAutoFit/>
          </a:bodyPr>
          <a:lstStyle/>
          <a:p>
            <a:pPr rtl="0"/>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73DEB5-44A6-81D4-31B8-82EB10E59E6C}"/>
            </a:ext>
          </a:extLst>
        </p:cNvPr>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5E687298-2059-B29D-4F1F-FEFE1DBCF45D}"/>
              </a:ext>
            </a:extLst>
          </p:cNvPr>
          <p:cNvSpPr txBox="1">
            <a:spLocks noGrp="1"/>
          </p:cNvSpPr>
          <p:nvPr>
            <p:ph type="sldNum" sz="quarter" idx="5"/>
          </p:nvPr>
        </p:nvSpPr>
        <p:spPr>
          <a:ln/>
        </p:spPr>
        <p:txBody>
          <a:bodyPr vert="horz" lIns="0" tIns="0" rIns="0" bIns="0" anchor="b" anchorCtr="0">
            <a:noAutofit/>
          </a:bodyPr>
          <a:lstStyle/>
          <a:p>
            <a:pPr lvl="0"/>
            <a:fld id="{76274CB1-0F5B-4023-BF1D-9AEF20091496}" type="slidenum">
              <a:t>12</a:t>
            </a:fld>
            <a:endParaRPr lang="en-US"/>
          </a:p>
        </p:txBody>
      </p:sp>
      <p:sp>
        <p:nvSpPr>
          <p:cNvPr id="2" name="Slide Image Placeholder 1">
            <a:extLst>
              <a:ext uri="{FF2B5EF4-FFF2-40B4-BE49-F238E27FC236}">
                <a16:creationId xmlns:a16="http://schemas.microsoft.com/office/drawing/2014/main" id="{68C6CC7F-2E09-EDB3-D2D7-9FE581818BE5}"/>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5EBAE12D-0EE9-E2C9-144E-D4FDB2F46480}"/>
              </a:ext>
            </a:extLst>
          </p:cNvPr>
          <p:cNvSpPr txBox="1">
            <a:spLocks noGrp="1"/>
          </p:cNvSpPr>
          <p:nvPr>
            <p:ph type="body" sz="quarter" idx="1"/>
          </p:nvPr>
        </p:nvSpPr>
        <p:spPr/>
        <p:txBody>
          <a:bodyPr vert="horz"/>
          <a:lstStyle/>
          <a:p>
            <a:pPr rtl="0"/>
            <a:endParaRPr lang="en-US"/>
          </a:p>
        </p:txBody>
      </p:sp>
    </p:spTree>
    <p:extLst>
      <p:ext uri="{BB962C8B-B14F-4D97-AF65-F5344CB8AC3E}">
        <p14:creationId xmlns:p14="http://schemas.microsoft.com/office/powerpoint/2010/main" val="38215919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FD5468-0DCE-496F-CBB9-33B4683C03D3}"/>
            </a:ext>
          </a:extLst>
        </p:cNvPr>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ADD5431E-96BD-710C-0215-7DDE60AA3726}"/>
              </a:ext>
            </a:extLst>
          </p:cNvPr>
          <p:cNvSpPr txBox="1">
            <a:spLocks noGrp="1"/>
          </p:cNvSpPr>
          <p:nvPr>
            <p:ph type="sldNum" sz="quarter" idx="5"/>
          </p:nvPr>
        </p:nvSpPr>
        <p:spPr>
          <a:ln/>
        </p:spPr>
        <p:txBody>
          <a:bodyPr vert="horz" lIns="0" tIns="0" rIns="0" bIns="0" anchor="b" anchorCtr="0">
            <a:noAutofit/>
          </a:bodyPr>
          <a:lstStyle/>
          <a:p>
            <a:pPr lvl="0"/>
            <a:fld id="{76274CB1-0F5B-4023-BF1D-9AEF20091496}" type="slidenum">
              <a:t>13</a:t>
            </a:fld>
            <a:endParaRPr lang="en-US"/>
          </a:p>
        </p:txBody>
      </p:sp>
      <p:sp>
        <p:nvSpPr>
          <p:cNvPr id="2" name="Slide Image Placeholder 1">
            <a:extLst>
              <a:ext uri="{FF2B5EF4-FFF2-40B4-BE49-F238E27FC236}">
                <a16:creationId xmlns:a16="http://schemas.microsoft.com/office/drawing/2014/main" id="{B0E0D40D-9BA8-1C4C-E4E0-F0196943CC41}"/>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24FB2363-9FF9-1951-CB29-2FA0E5EBD62B}"/>
              </a:ext>
            </a:extLst>
          </p:cNvPr>
          <p:cNvSpPr txBox="1">
            <a:spLocks noGrp="1"/>
          </p:cNvSpPr>
          <p:nvPr>
            <p:ph type="body" sz="quarter" idx="1"/>
          </p:nvPr>
        </p:nvSpPr>
        <p:spPr/>
        <p:txBody>
          <a:bodyPr vert="horz"/>
          <a:lstStyle/>
          <a:p>
            <a:pPr rtl="0"/>
            <a:endParaRPr lang="en-US"/>
          </a:p>
        </p:txBody>
      </p:sp>
    </p:spTree>
    <p:extLst>
      <p:ext uri="{BB962C8B-B14F-4D97-AF65-F5344CB8AC3E}">
        <p14:creationId xmlns:p14="http://schemas.microsoft.com/office/powerpoint/2010/main" val="11997759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7488" y="812800"/>
            <a:ext cx="7123112" cy="400843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lvl="0"/>
            <a:fld id="{B83E4DD9-FA1F-4BD7-8BA7-30856CE537F1}" type="slidenum">
              <a:rPr lang="en-US" smtClean="0"/>
              <a:t>14</a:t>
            </a:fld>
            <a:endParaRPr lang="en-US"/>
          </a:p>
        </p:txBody>
      </p:sp>
    </p:spTree>
    <p:extLst>
      <p:ext uri="{BB962C8B-B14F-4D97-AF65-F5344CB8AC3E}">
        <p14:creationId xmlns:p14="http://schemas.microsoft.com/office/powerpoint/2010/main" val="29502824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743F5C99-648B-F76A-17AA-341D6C7D1467}"/>
              </a:ext>
            </a:extLst>
          </p:cNvPr>
          <p:cNvSpPr txBox="1">
            <a:spLocks noGrp="1"/>
          </p:cNvSpPr>
          <p:nvPr>
            <p:ph type="sldNum" sz="quarter" idx="5"/>
          </p:nvPr>
        </p:nvSpPr>
        <p:spPr>
          <a:ln/>
        </p:spPr>
        <p:txBody>
          <a:bodyPr vert="horz" lIns="0" tIns="0" rIns="0" bIns="0" anchor="b" anchorCtr="0">
            <a:noAutofit/>
          </a:bodyPr>
          <a:lstStyle/>
          <a:p>
            <a:pPr lvl="0"/>
            <a:fld id="{4BE0B79A-CE09-4C2C-92C6-56A13F72C63C}" type="slidenum">
              <a:t>15</a:t>
            </a:fld>
            <a:endParaRPr lang="en-US"/>
          </a:p>
        </p:txBody>
      </p:sp>
      <p:sp>
        <p:nvSpPr>
          <p:cNvPr id="2" name="Slide Image Placeholder 1">
            <a:extLst>
              <a:ext uri="{FF2B5EF4-FFF2-40B4-BE49-F238E27FC236}">
                <a16:creationId xmlns:a16="http://schemas.microsoft.com/office/drawing/2014/main" id="{92963198-6756-1EE0-8923-F2006D2064A9}"/>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9BF66D7B-7A98-EE76-8FCC-2308D63D028F}"/>
              </a:ext>
            </a:extLst>
          </p:cNvPr>
          <p:cNvSpPr txBox="1">
            <a:spLocks noGrp="1"/>
          </p:cNvSpPr>
          <p:nvPr>
            <p:ph type="body" sz="quarter" idx="1"/>
          </p:nvPr>
        </p:nvSpPr>
        <p:spPr/>
        <p:txBody>
          <a:bodyPr vert="horz"/>
          <a:lstStyle/>
          <a:p>
            <a:pPr rtl="0"/>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0BC63C15-BB2D-AE62-B0C4-92B213FE2CA2}"/>
              </a:ext>
            </a:extLst>
          </p:cNvPr>
          <p:cNvSpPr txBox="1">
            <a:spLocks noGrp="1"/>
          </p:cNvSpPr>
          <p:nvPr>
            <p:ph type="sldNum" sz="quarter" idx="5"/>
          </p:nvPr>
        </p:nvSpPr>
        <p:spPr>
          <a:ln/>
        </p:spPr>
        <p:txBody>
          <a:bodyPr vert="horz" lIns="0" tIns="0" rIns="0" bIns="0" anchor="b" anchorCtr="0">
            <a:noAutofit/>
          </a:bodyPr>
          <a:lstStyle/>
          <a:p>
            <a:pPr lvl="0"/>
            <a:fld id="{7A895C08-5345-4009-837B-DAD019A3512C}" type="slidenum">
              <a:t>16</a:t>
            </a:fld>
            <a:endParaRPr lang="en-US"/>
          </a:p>
        </p:txBody>
      </p:sp>
      <p:sp>
        <p:nvSpPr>
          <p:cNvPr id="2" name="Slide Image Placeholder 1">
            <a:extLst>
              <a:ext uri="{FF2B5EF4-FFF2-40B4-BE49-F238E27FC236}">
                <a16:creationId xmlns:a16="http://schemas.microsoft.com/office/drawing/2014/main" id="{3248092C-EDA5-A6E5-7412-568FD3915C31}"/>
              </a:ext>
            </a:extLst>
          </p:cNvPr>
          <p:cNvSpPr>
            <a:spLocks noGrp="1" noRot="1" noChangeAspect="1"/>
          </p:cNvSpPr>
          <p:nvPr>
            <p:ph type="sldImg"/>
          </p:nvPr>
        </p:nvSpPr>
        <p:spPr>
          <a:xfrm>
            <a:off x="-19484975" y="-13793788"/>
            <a:ext cx="25963563" cy="14606588"/>
          </a:xfrm>
        </p:spPr>
        <p:style>
          <a:lnRef idx="2">
            <a:schemeClr val="accent1">
              <a:shade val="50000"/>
            </a:schemeClr>
          </a:lnRef>
          <a:fillRef idx="1">
            <a:schemeClr val="accent1"/>
          </a:fillRef>
          <a:effectRef idx="0">
            <a:schemeClr val="accent1"/>
          </a:effectRef>
          <a:fontRef idx="minor">
            <a:schemeClr val="lt1"/>
          </a:fontRef>
        </p:style>
      </p:sp>
      <p:sp>
        <p:nvSpPr>
          <p:cNvPr id="3" name="Notes Placeholder 2">
            <a:extLst>
              <a:ext uri="{FF2B5EF4-FFF2-40B4-BE49-F238E27FC236}">
                <a16:creationId xmlns:a16="http://schemas.microsoft.com/office/drawing/2014/main" id="{A0E8EA30-1035-4F95-5CA2-65783B7EDD8C}"/>
              </a:ext>
            </a:extLst>
          </p:cNvPr>
          <p:cNvSpPr txBox="1">
            <a:spLocks noGrp="1"/>
          </p:cNvSpPr>
          <p:nvPr>
            <p:ph type="body" sz="quarter" idx="1"/>
          </p:nvPr>
        </p:nvSpPr>
        <p:spPr>
          <a:xfrm>
            <a:off x="756000" y="5078520"/>
            <a:ext cx="6046560" cy="4809600"/>
          </a:xfrm>
        </p:spPr>
        <p:txBody>
          <a:bodyPr vert="horz" anchor="ctr" anchorCtr="0" compatLnSpc="1"/>
          <a:lstStyle/>
          <a:p>
            <a:pPr marL="0" indent="0" algn="l" rtl="0">
              <a:spcBef>
                <a:spcPts val="451"/>
              </a:spcBef>
              <a:tabLst>
                <a:tab pos="0" algn="l"/>
                <a:tab pos="457200" algn="l"/>
                <a:tab pos="914400" algn="l"/>
                <a:tab pos="1371599" algn="l"/>
                <a:tab pos="1828800" algn="l"/>
                <a:tab pos="2286000" algn="l"/>
                <a:tab pos="2743199" algn="l"/>
                <a:tab pos="3200400" algn="l"/>
                <a:tab pos="3657600" algn="l"/>
                <a:tab pos="4114800" algn="l"/>
                <a:tab pos="4572000" algn="l"/>
                <a:tab pos="5029200" algn="l"/>
                <a:tab pos="5486399" algn="l"/>
                <a:tab pos="5943600" algn="l"/>
                <a:tab pos="6400799" algn="l"/>
                <a:tab pos="6858000" algn="l"/>
                <a:tab pos="7315200" algn="l"/>
                <a:tab pos="7772400" algn="l"/>
                <a:tab pos="8229600" algn="l"/>
                <a:tab pos="8686800" algn="l"/>
                <a:tab pos="9144000" algn="l"/>
              </a:tabLst>
            </a:pPr>
            <a:endParaRPr lang="en-US" sz="1200">
              <a:solidFill>
                <a:srgbClr val="000000"/>
              </a:solidFill>
              <a:highlight>
                <a:scrgbClr r="0" g="0" b="0">
                  <a:alpha val="0"/>
                </a:scrgbClr>
              </a:highlight>
              <a:latin typeface="Times New Roman" pitchFamily="18"/>
              <a:ea typeface="Microsoft YaHei" pitchFamily="2"/>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2DB0D5-DC6C-86FF-0F8A-0036439C3C55}"/>
            </a:ext>
          </a:extLst>
        </p:cNvPr>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8183C1EA-7273-3885-0C4A-8B3204911354}"/>
              </a:ext>
            </a:extLst>
          </p:cNvPr>
          <p:cNvSpPr txBox="1">
            <a:spLocks noGrp="1"/>
          </p:cNvSpPr>
          <p:nvPr>
            <p:ph type="sldNum" sz="quarter" idx="5"/>
          </p:nvPr>
        </p:nvSpPr>
        <p:spPr>
          <a:ln/>
        </p:spPr>
        <p:txBody>
          <a:bodyPr vert="horz" lIns="0" tIns="0" rIns="0" bIns="0" anchor="b" anchorCtr="0">
            <a:noAutofit/>
          </a:bodyPr>
          <a:lstStyle/>
          <a:p>
            <a:pPr lvl="0"/>
            <a:fld id="{7A895C08-5345-4009-837B-DAD019A3512C}" type="slidenum">
              <a:t>17</a:t>
            </a:fld>
            <a:endParaRPr lang="en-US"/>
          </a:p>
        </p:txBody>
      </p:sp>
      <p:sp>
        <p:nvSpPr>
          <p:cNvPr id="2" name="Slide Image Placeholder 1">
            <a:extLst>
              <a:ext uri="{FF2B5EF4-FFF2-40B4-BE49-F238E27FC236}">
                <a16:creationId xmlns:a16="http://schemas.microsoft.com/office/drawing/2014/main" id="{53272360-47C6-EFE9-4CBB-BF71A982391F}"/>
              </a:ext>
            </a:extLst>
          </p:cNvPr>
          <p:cNvSpPr>
            <a:spLocks noGrp="1" noRot="1" noChangeAspect="1"/>
          </p:cNvSpPr>
          <p:nvPr>
            <p:ph type="sldImg"/>
          </p:nvPr>
        </p:nvSpPr>
        <p:spPr>
          <a:xfrm>
            <a:off x="-19484975" y="-13793788"/>
            <a:ext cx="25963563" cy="14606588"/>
          </a:xfrm>
        </p:spPr>
        <p:style>
          <a:lnRef idx="2">
            <a:schemeClr val="accent1">
              <a:shade val="50000"/>
            </a:schemeClr>
          </a:lnRef>
          <a:fillRef idx="1">
            <a:schemeClr val="accent1"/>
          </a:fillRef>
          <a:effectRef idx="0">
            <a:schemeClr val="accent1"/>
          </a:effectRef>
          <a:fontRef idx="minor">
            <a:schemeClr val="lt1"/>
          </a:fontRef>
        </p:style>
      </p:sp>
      <p:sp>
        <p:nvSpPr>
          <p:cNvPr id="3" name="Notes Placeholder 2">
            <a:extLst>
              <a:ext uri="{FF2B5EF4-FFF2-40B4-BE49-F238E27FC236}">
                <a16:creationId xmlns:a16="http://schemas.microsoft.com/office/drawing/2014/main" id="{ADA48334-DEC9-5C33-F7B0-41FD5F676D35}"/>
              </a:ext>
            </a:extLst>
          </p:cNvPr>
          <p:cNvSpPr txBox="1">
            <a:spLocks noGrp="1"/>
          </p:cNvSpPr>
          <p:nvPr>
            <p:ph type="body" sz="quarter" idx="1"/>
          </p:nvPr>
        </p:nvSpPr>
        <p:spPr>
          <a:xfrm>
            <a:off x="756000" y="5078520"/>
            <a:ext cx="6046560" cy="4809600"/>
          </a:xfrm>
        </p:spPr>
        <p:txBody>
          <a:bodyPr vert="horz" anchor="ctr" anchorCtr="0" compatLnSpc="1"/>
          <a:lstStyle/>
          <a:p>
            <a:pPr marL="0" indent="0" algn="l" rtl="0">
              <a:spcBef>
                <a:spcPts val="451"/>
              </a:spcBef>
              <a:tabLst>
                <a:tab pos="0" algn="l"/>
                <a:tab pos="457200" algn="l"/>
                <a:tab pos="914400" algn="l"/>
                <a:tab pos="1371599" algn="l"/>
                <a:tab pos="1828800" algn="l"/>
                <a:tab pos="2286000" algn="l"/>
                <a:tab pos="2743199" algn="l"/>
                <a:tab pos="3200400" algn="l"/>
                <a:tab pos="3657600" algn="l"/>
                <a:tab pos="4114800" algn="l"/>
                <a:tab pos="4572000" algn="l"/>
                <a:tab pos="5029200" algn="l"/>
                <a:tab pos="5486399" algn="l"/>
                <a:tab pos="5943600" algn="l"/>
                <a:tab pos="6400799" algn="l"/>
                <a:tab pos="6858000" algn="l"/>
                <a:tab pos="7315200" algn="l"/>
                <a:tab pos="7772400" algn="l"/>
                <a:tab pos="8229600" algn="l"/>
                <a:tab pos="8686800" algn="l"/>
                <a:tab pos="9144000" algn="l"/>
              </a:tabLst>
            </a:pPr>
            <a:endParaRPr lang="en-US" sz="1200">
              <a:solidFill>
                <a:srgbClr val="000000"/>
              </a:solidFill>
              <a:highlight>
                <a:scrgbClr r="0" g="0" b="0">
                  <a:alpha val="0"/>
                </a:scrgbClr>
              </a:highlight>
              <a:latin typeface="Times New Roman" pitchFamily="18"/>
              <a:ea typeface="Microsoft YaHei" pitchFamily="2"/>
            </a:endParaRPr>
          </a:p>
        </p:txBody>
      </p:sp>
    </p:spTree>
    <p:extLst>
      <p:ext uri="{BB962C8B-B14F-4D97-AF65-F5344CB8AC3E}">
        <p14:creationId xmlns:p14="http://schemas.microsoft.com/office/powerpoint/2010/main" val="1673669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661E3658-43E5-8DF0-79CD-C0F7D4C73F0A}"/>
              </a:ext>
            </a:extLst>
          </p:cNvPr>
          <p:cNvSpPr txBox="1">
            <a:spLocks noGrp="1"/>
          </p:cNvSpPr>
          <p:nvPr>
            <p:ph type="sldNum" sz="quarter" idx="5"/>
          </p:nvPr>
        </p:nvSpPr>
        <p:spPr>
          <a:ln/>
        </p:spPr>
        <p:txBody>
          <a:bodyPr vert="horz" lIns="0" tIns="0" rIns="0" bIns="0" anchor="b" anchorCtr="0">
            <a:noAutofit/>
          </a:bodyPr>
          <a:lstStyle/>
          <a:p>
            <a:pPr lvl="0"/>
            <a:fld id="{4772D691-5A19-4429-B9B1-B62F7F953808}" type="slidenum">
              <a:t>3</a:t>
            </a:fld>
            <a:endParaRPr lang="en-US"/>
          </a:p>
        </p:txBody>
      </p:sp>
      <p:sp>
        <p:nvSpPr>
          <p:cNvPr id="2" name="Slide Image Placeholder 1">
            <a:extLst>
              <a:ext uri="{FF2B5EF4-FFF2-40B4-BE49-F238E27FC236}">
                <a16:creationId xmlns:a16="http://schemas.microsoft.com/office/drawing/2014/main" id="{47C0CEE1-1728-F662-E46B-8A72AA38AE97}"/>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2D2DF995-3521-00FA-F09A-99877A5C3701}"/>
              </a:ext>
            </a:extLst>
          </p:cNvPr>
          <p:cNvSpPr txBox="1">
            <a:spLocks noGrp="1"/>
          </p:cNvSpPr>
          <p:nvPr>
            <p:ph type="body" sz="quarter" idx="1"/>
          </p:nvPr>
        </p:nvSpPr>
        <p:spPr/>
        <p:txBody>
          <a:bodyPr vert="horz">
            <a:spAutoFit/>
          </a:bodyPr>
          <a:lstStyle/>
          <a:p>
            <a:pPr rtl="0"/>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8DA9502D-C8CB-5668-71CD-5068FEB317E8}"/>
              </a:ext>
            </a:extLst>
          </p:cNvPr>
          <p:cNvSpPr txBox="1">
            <a:spLocks noGrp="1"/>
          </p:cNvSpPr>
          <p:nvPr>
            <p:ph type="sldNum" sz="quarter" idx="5"/>
          </p:nvPr>
        </p:nvSpPr>
        <p:spPr>
          <a:ln/>
        </p:spPr>
        <p:txBody>
          <a:bodyPr vert="horz" lIns="0" tIns="0" rIns="0" bIns="0" anchor="b" anchorCtr="0">
            <a:noAutofit/>
          </a:bodyPr>
          <a:lstStyle/>
          <a:p>
            <a:pPr lvl="0"/>
            <a:fld id="{A12FA040-8BB8-413C-B6E2-7600B9BD9E96}" type="slidenum">
              <a:t>5</a:t>
            </a:fld>
            <a:endParaRPr lang="en-US"/>
          </a:p>
        </p:txBody>
      </p:sp>
      <p:sp>
        <p:nvSpPr>
          <p:cNvPr id="2" name="Slide Image Placeholder 1">
            <a:extLst>
              <a:ext uri="{FF2B5EF4-FFF2-40B4-BE49-F238E27FC236}">
                <a16:creationId xmlns:a16="http://schemas.microsoft.com/office/drawing/2014/main" id="{6B636827-B7B5-2233-6B9F-0B2ECE61FD0D}"/>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62369920-3659-B6A4-148E-5D6043FFC9CF}"/>
              </a:ext>
            </a:extLst>
          </p:cNvPr>
          <p:cNvSpPr txBox="1">
            <a:spLocks noGrp="1"/>
          </p:cNvSpPr>
          <p:nvPr>
            <p:ph type="body" sz="quarter" idx="1"/>
          </p:nvPr>
        </p:nvSpPr>
        <p:spPr/>
        <p:txBody>
          <a:bodyPr vert="horz">
            <a:spAutoFit/>
          </a:bodyPr>
          <a:lstStyle/>
          <a:p>
            <a:pPr rtl="0"/>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8DA9502D-C8CB-5668-71CD-5068FEB317E8}"/>
              </a:ext>
            </a:extLst>
          </p:cNvPr>
          <p:cNvSpPr txBox="1">
            <a:spLocks noGrp="1"/>
          </p:cNvSpPr>
          <p:nvPr>
            <p:ph type="sldNum" sz="quarter" idx="5"/>
          </p:nvPr>
        </p:nvSpPr>
        <p:spPr>
          <a:ln/>
        </p:spPr>
        <p:txBody>
          <a:bodyPr vert="horz" lIns="0" tIns="0" rIns="0" bIns="0" anchor="b" anchorCtr="0">
            <a:noAutofit/>
          </a:bodyPr>
          <a:lstStyle/>
          <a:p>
            <a:pPr lvl="0"/>
            <a:fld id="{A12FA040-8BB8-413C-B6E2-7600B9BD9E96}" type="slidenum">
              <a:t>6</a:t>
            </a:fld>
            <a:endParaRPr lang="en-US"/>
          </a:p>
        </p:txBody>
      </p:sp>
      <p:sp>
        <p:nvSpPr>
          <p:cNvPr id="2" name="Slide Image Placeholder 1">
            <a:extLst>
              <a:ext uri="{FF2B5EF4-FFF2-40B4-BE49-F238E27FC236}">
                <a16:creationId xmlns:a16="http://schemas.microsoft.com/office/drawing/2014/main" id="{6B636827-B7B5-2233-6B9F-0B2ECE61FD0D}"/>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62369920-3659-B6A4-148E-5D6043FFC9CF}"/>
              </a:ext>
            </a:extLst>
          </p:cNvPr>
          <p:cNvSpPr txBox="1">
            <a:spLocks noGrp="1"/>
          </p:cNvSpPr>
          <p:nvPr>
            <p:ph type="body" sz="quarter" idx="1"/>
          </p:nvPr>
        </p:nvSpPr>
        <p:spPr/>
        <p:txBody>
          <a:bodyPr vert="horz">
            <a:spAutoFit/>
          </a:bodyPr>
          <a:lstStyle/>
          <a:p>
            <a:pPr rtl="0"/>
            <a:endParaRPr lang="en-US"/>
          </a:p>
        </p:txBody>
      </p:sp>
    </p:spTree>
    <p:extLst>
      <p:ext uri="{BB962C8B-B14F-4D97-AF65-F5344CB8AC3E}">
        <p14:creationId xmlns:p14="http://schemas.microsoft.com/office/powerpoint/2010/main" val="8757548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074480A7-FCC7-8BC8-F0E0-104D2749B8CA}"/>
              </a:ext>
            </a:extLst>
          </p:cNvPr>
          <p:cNvSpPr txBox="1">
            <a:spLocks noGrp="1"/>
          </p:cNvSpPr>
          <p:nvPr>
            <p:ph type="sldNum" sz="quarter" idx="5"/>
          </p:nvPr>
        </p:nvSpPr>
        <p:spPr>
          <a:ln/>
        </p:spPr>
        <p:txBody>
          <a:bodyPr vert="horz" lIns="0" tIns="0" rIns="0" bIns="0" anchor="b" anchorCtr="0">
            <a:noAutofit/>
          </a:bodyPr>
          <a:lstStyle/>
          <a:p>
            <a:pPr lvl="0"/>
            <a:fld id="{E62F4EB1-819D-40F3-B558-266660957FB3}" type="slidenum">
              <a:t>7</a:t>
            </a:fld>
            <a:endParaRPr lang="en-US"/>
          </a:p>
        </p:txBody>
      </p:sp>
      <p:sp>
        <p:nvSpPr>
          <p:cNvPr id="2" name="Slide Image Placeholder 1">
            <a:extLst>
              <a:ext uri="{FF2B5EF4-FFF2-40B4-BE49-F238E27FC236}">
                <a16:creationId xmlns:a16="http://schemas.microsoft.com/office/drawing/2014/main" id="{E17CA2E9-C72E-9218-BE0F-283FF71967D3}"/>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A218C04F-AF3A-CB74-06FF-E89DD5747169}"/>
              </a:ext>
            </a:extLst>
          </p:cNvPr>
          <p:cNvSpPr txBox="1">
            <a:spLocks noGrp="1"/>
          </p:cNvSpPr>
          <p:nvPr>
            <p:ph type="body" sz="quarter" idx="1"/>
          </p:nvPr>
        </p:nvSpPr>
        <p:spPr/>
        <p:txBody>
          <a:bodyPr vert="horz">
            <a:spAutoFit/>
          </a:bodyPr>
          <a:lstStyle/>
          <a:p>
            <a:pPr rtl="0"/>
            <a:endParaRPr lang="en-US"/>
          </a:p>
        </p:txBody>
      </p:sp>
    </p:spTree>
    <p:extLst>
      <p:ext uri="{BB962C8B-B14F-4D97-AF65-F5344CB8AC3E}">
        <p14:creationId xmlns:p14="http://schemas.microsoft.com/office/powerpoint/2010/main" val="16634252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1D359049-40AA-7100-1C9A-6DC417C16EA6}"/>
              </a:ext>
            </a:extLst>
          </p:cNvPr>
          <p:cNvSpPr txBox="1">
            <a:spLocks noGrp="1"/>
          </p:cNvSpPr>
          <p:nvPr>
            <p:ph type="sldNum" sz="quarter" idx="5"/>
          </p:nvPr>
        </p:nvSpPr>
        <p:spPr>
          <a:ln/>
        </p:spPr>
        <p:txBody>
          <a:bodyPr vert="horz" lIns="0" tIns="0" rIns="0" bIns="0" anchor="b" anchorCtr="0">
            <a:noAutofit/>
          </a:bodyPr>
          <a:lstStyle/>
          <a:p>
            <a:pPr lvl="0"/>
            <a:fld id="{CBCBCC18-BB58-4B37-A0A1-2C53DC77B106}" type="slidenum">
              <a:t>8</a:t>
            </a:fld>
            <a:endParaRPr lang="en-US"/>
          </a:p>
        </p:txBody>
      </p:sp>
      <p:sp>
        <p:nvSpPr>
          <p:cNvPr id="2" name="Slide Image Placeholder 1">
            <a:extLst>
              <a:ext uri="{FF2B5EF4-FFF2-40B4-BE49-F238E27FC236}">
                <a16:creationId xmlns:a16="http://schemas.microsoft.com/office/drawing/2014/main" id="{C87FBEBC-1A40-D8CE-32C7-43B9E17265CD}"/>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09E7E62A-CD5C-66A2-A6B3-44A43EACAA43}"/>
              </a:ext>
            </a:extLst>
          </p:cNvPr>
          <p:cNvSpPr txBox="1">
            <a:spLocks noGrp="1"/>
          </p:cNvSpPr>
          <p:nvPr>
            <p:ph type="body" sz="quarter" idx="1"/>
          </p:nvPr>
        </p:nvSpPr>
        <p:spPr/>
        <p:txBody>
          <a:bodyPr vert="horz"/>
          <a:lstStyle/>
          <a:p>
            <a:pPr rtl="0"/>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6E1A2A56-0938-7CF3-C651-83B42A319DDE}"/>
              </a:ext>
            </a:extLst>
          </p:cNvPr>
          <p:cNvSpPr txBox="1">
            <a:spLocks noGrp="1"/>
          </p:cNvSpPr>
          <p:nvPr>
            <p:ph type="sldNum" sz="quarter" idx="5"/>
          </p:nvPr>
        </p:nvSpPr>
        <p:spPr>
          <a:ln/>
        </p:spPr>
        <p:txBody>
          <a:bodyPr vert="horz" lIns="0" tIns="0" rIns="0" bIns="0" anchor="b" anchorCtr="0">
            <a:noAutofit/>
          </a:bodyPr>
          <a:lstStyle/>
          <a:p>
            <a:pPr lvl="0"/>
            <a:fld id="{7992865F-D1E0-4EA9-BA6E-5DC83FD5BCC0}" type="slidenum">
              <a:t>9</a:t>
            </a:fld>
            <a:endParaRPr lang="en-US"/>
          </a:p>
        </p:txBody>
      </p:sp>
      <p:sp>
        <p:nvSpPr>
          <p:cNvPr id="2" name="Slide Image Placeholder 1">
            <a:extLst>
              <a:ext uri="{FF2B5EF4-FFF2-40B4-BE49-F238E27FC236}">
                <a16:creationId xmlns:a16="http://schemas.microsoft.com/office/drawing/2014/main" id="{E65063B3-1DDF-DFEA-859B-8C943FD33325}"/>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10BE0B8D-60AE-1B3A-F8C4-C16929506972}"/>
              </a:ext>
            </a:extLst>
          </p:cNvPr>
          <p:cNvSpPr txBox="1">
            <a:spLocks noGrp="1"/>
          </p:cNvSpPr>
          <p:nvPr>
            <p:ph type="body" sz="quarter" idx="1"/>
          </p:nvPr>
        </p:nvSpPr>
        <p:spPr/>
        <p:txBody>
          <a:bodyPr vert="horz"/>
          <a:lstStyle/>
          <a:p>
            <a:pPr rtl="0"/>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3C67189D-F437-47E1-A445-7B0A2B4E5F03}"/>
              </a:ext>
            </a:extLst>
          </p:cNvPr>
          <p:cNvSpPr txBox="1">
            <a:spLocks noGrp="1"/>
          </p:cNvSpPr>
          <p:nvPr>
            <p:ph type="sldNum" sz="quarter" idx="5"/>
          </p:nvPr>
        </p:nvSpPr>
        <p:spPr>
          <a:ln/>
        </p:spPr>
        <p:txBody>
          <a:bodyPr vert="horz" lIns="0" tIns="0" rIns="0" bIns="0" anchor="b" anchorCtr="0">
            <a:noAutofit/>
          </a:bodyPr>
          <a:lstStyle/>
          <a:p>
            <a:pPr lvl="0"/>
            <a:fld id="{76274CB1-0F5B-4023-BF1D-9AEF20091496}" type="slidenum">
              <a:t>10</a:t>
            </a:fld>
            <a:endParaRPr lang="en-US"/>
          </a:p>
        </p:txBody>
      </p:sp>
      <p:sp>
        <p:nvSpPr>
          <p:cNvPr id="2" name="Slide Image Placeholder 1">
            <a:extLst>
              <a:ext uri="{FF2B5EF4-FFF2-40B4-BE49-F238E27FC236}">
                <a16:creationId xmlns:a16="http://schemas.microsoft.com/office/drawing/2014/main" id="{AD64464C-E2F2-34FC-642F-5CBA7F10F7F0}"/>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BF51DA5C-832B-BAA9-426B-71ECD8F203F3}"/>
              </a:ext>
            </a:extLst>
          </p:cNvPr>
          <p:cNvSpPr txBox="1">
            <a:spLocks noGrp="1"/>
          </p:cNvSpPr>
          <p:nvPr>
            <p:ph type="body" sz="quarter" idx="1"/>
          </p:nvPr>
        </p:nvSpPr>
        <p:spPr/>
        <p:txBody>
          <a:bodyPr vert="horz"/>
          <a:lstStyle/>
          <a:p>
            <a:pPr rtl="0"/>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903258-DA62-D7B4-D19D-C34C5FD036AE}"/>
            </a:ext>
          </a:extLst>
        </p:cNvPr>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E3CE88A9-A680-0D1A-CF7D-A451DB871696}"/>
              </a:ext>
            </a:extLst>
          </p:cNvPr>
          <p:cNvSpPr txBox="1">
            <a:spLocks noGrp="1"/>
          </p:cNvSpPr>
          <p:nvPr>
            <p:ph type="sldNum" sz="quarter" idx="5"/>
          </p:nvPr>
        </p:nvSpPr>
        <p:spPr>
          <a:ln/>
        </p:spPr>
        <p:txBody>
          <a:bodyPr vert="horz" lIns="0" tIns="0" rIns="0" bIns="0" anchor="b" anchorCtr="0">
            <a:noAutofit/>
          </a:bodyPr>
          <a:lstStyle/>
          <a:p>
            <a:pPr lvl="0"/>
            <a:fld id="{76274CB1-0F5B-4023-BF1D-9AEF20091496}" type="slidenum">
              <a:t>11</a:t>
            </a:fld>
            <a:endParaRPr lang="en-US"/>
          </a:p>
        </p:txBody>
      </p:sp>
      <p:sp>
        <p:nvSpPr>
          <p:cNvPr id="2" name="Slide Image Placeholder 1">
            <a:extLst>
              <a:ext uri="{FF2B5EF4-FFF2-40B4-BE49-F238E27FC236}">
                <a16:creationId xmlns:a16="http://schemas.microsoft.com/office/drawing/2014/main" id="{B2F0B2F4-3B48-2893-588D-8E8A20F72D1F}"/>
              </a:ext>
            </a:extLst>
          </p:cNvPr>
          <p:cNvSpPr>
            <a:spLocks noGrp="1" noRot="1" noChangeAspect="1" noResize="1"/>
          </p:cNvSpPr>
          <p:nvPr>
            <p:ph type="sldImg"/>
          </p:nvPr>
        </p:nvSpPr>
        <p:spPr>
          <a:xfrm>
            <a:off x="217488" y="812800"/>
            <a:ext cx="7123112" cy="4008438"/>
          </a:xfrm>
          <a:solidFill>
            <a:srgbClr val="729FCF"/>
          </a:solidFill>
          <a:ln w="25400">
            <a:solidFill>
              <a:srgbClr val="3465A4"/>
            </a:solidFill>
            <a:prstDash val="solid"/>
          </a:ln>
        </p:spPr>
      </p:sp>
      <p:sp>
        <p:nvSpPr>
          <p:cNvPr id="3" name="Notes Placeholder 2">
            <a:extLst>
              <a:ext uri="{FF2B5EF4-FFF2-40B4-BE49-F238E27FC236}">
                <a16:creationId xmlns:a16="http://schemas.microsoft.com/office/drawing/2014/main" id="{5568A958-7057-36BC-CD65-EE411450BD82}"/>
              </a:ext>
            </a:extLst>
          </p:cNvPr>
          <p:cNvSpPr txBox="1">
            <a:spLocks noGrp="1"/>
          </p:cNvSpPr>
          <p:nvPr>
            <p:ph type="body" sz="quarter" idx="1"/>
          </p:nvPr>
        </p:nvSpPr>
        <p:spPr/>
        <p:txBody>
          <a:bodyPr vert="horz"/>
          <a:lstStyle/>
          <a:p>
            <a:pPr rtl="0"/>
            <a:endParaRPr lang="en-US"/>
          </a:p>
        </p:txBody>
      </p:sp>
    </p:spTree>
    <p:extLst>
      <p:ext uri="{BB962C8B-B14F-4D97-AF65-F5344CB8AC3E}">
        <p14:creationId xmlns:p14="http://schemas.microsoft.com/office/powerpoint/2010/main" val="6379720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60078" y="928028"/>
            <a:ext cx="7560469" cy="1974191"/>
          </a:xfrm>
        </p:spPr>
        <p:txBody>
          <a:bodyPr anchor="b"/>
          <a:lstStyle>
            <a:lvl1pPr algn="ctr">
              <a:defRPr sz="4961"/>
            </a:lvl1pPr>
          </a:lstStyle>
          <a:p>
            <a:r>
              <a:rPr lang="en-US"/>
              <a:t>Click to edit Master title style</a:t>
            </a:r>
            <a:endParaRPr lang="en-US" dirty="0"/>
          </a:p>
        </p:txBody>
      </p:sp>
      <p:sp>
        <p:nvSpPr>
          <p:cNvPr id="3" name="Subtitle 2"/>
          <p:cNvSpPr>
            <a:spLocks noGrp="1"/>
          </p:cNvSpPr>
          <p:nvPr>
            <p:ph type="subTitle" idx="1"/>
          </p:nvPr>
        </p:nvSpPr>
        <p:spPr>
          <a:xfrm>
            <a:off x="1260078" y="2978352"/>
            <a:ext cx="7560469" cy="1369070"/>
          </a:xfrm>
        </p:spPr>
        <p:txBody>
          <a:bodyPr/>
          <a:lstStyle>
            <a:lvl1pPr marL="0" indent="0" algn="ctr">
              <a:buNone/>
              <a:defRPr sz="1984"/>
            </a:lvl1pPr>
            <a:lvl2pPr marL="378013" indent="0" algn="ctr">
              <a:buNone/>
              <a:defRPr sz="1654"/>
            </a:lvl2pPr>
            <a:lvl3pPr marL="756026" indent="0" algn="ctr">
              <a:buNone/>
              <a:defRPr sz="1488"/>
            </a:lvl3pPr>
            <a:lvl4pPr marL="1134039" indent="0" algn="ctr">
              <a:buNone/>
              <a:defRPr sz="1323"/>
            </a:lvl4pPr>
            <a:lvl5pPr marL="1512052" indent="0" algn="ctr">
              <a:buNone/>
              <a:defRPr sz="1323"/>
            </a:lvl5pPr>
            <a:lvl6pPr marL="1890065" indent="0" algn="ctr">
              <a:buNone/>
              <a:defRPr sz="1323"/>
            </a:lvl6pPr>
            <a:lvl7pPr marL="2268078" indent="0" algn="ctr">
              <a:buNone/>
              <a:defRPr sz="1323"/>
            </a:lvl7pPr>
            <a:lvl8pPr marL="2646091" indent="0" algn="ctr">
              <a:buNone/>
              <a:defRPr sz="1323"/>
            </a:lvl8pPr>
            <a:lvl9pPr marL="3024104" indent="0" algn="ctr">
              <a:buNone/>
              <a:defRPr sz="1323"/>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BC816744-DBF7-44AD-B82A-992C9003717A}" type="slidenum">
              <a:rPr lang="en-US" smtClean="0"/>
              <a:t>‹#›</a:t>
            </a:fld>
            <a:endParaRPr lang="en-US"/>
          </a:p>
        </p:txBody>
      </p:sp>
    </p:spTree>
    <p:extLst>
      <p:ext uri="{BB962C8B-B14F-4D97-AF65-F5344CB8AC3E}">
        <p14:creationId xmlns:p14="http://schemas.microsoft.com/office/powerpoint/2010/main" val="32971829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4BBC3A6C-2C51-4756-8105-BFA6A89AE383}" type="slidenum">
              <a:rPr lang="en-US" smtClean="0"/>
              <a:t>‹#›</a:t>
            </a:fld>
            <a:endParaRPr lang="en-US"/>
          </a:p>
        </p:txBody>
      </p:sp>
    </p:spTree>
    <p:extLst>
      <p:ext uri="{BB962C8B-B14F-4D97-AF65-F5344CB8AC3E}">
        <p14:creationId xmlns:p14="http://schemas.microsoft.com/office/powerpoint/2010/main" val="1841572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13947" y="301904"/>
            <a:ext cx="2173635" cy="48055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93043" y="301904"/>
            <a:ext cx="6394896" cy="48055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9AD29631-FB92-4F4C-A3E7-C112AE46F136}" type="slidenum">
              <a:rPr lang="en-US" smtClean="0"/>
              <a:t>‹#›</a:t>
            </a:fld>
            <a:endParaRPr lang="en-US"/>
          </a:p>
        </p:txBody>
      </p:sp>
    </p:spTree>
    <p:extLst>
      <p:ext uri="{BB962C8B-B14F-4D97-AF65-F5344CB8AC3E}">
        <p14:creationId xmlns:p14="http://schemas.microsoft.com/office/powerpoint/2010/main" val="25410167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48975B43-7F65-45E8-8F49-F14397C00223}" type="slidenum">
              <a:rPr lang="en-US" smtClean="0"/>
              <a:t>‹#›</a:t>
            </a:fld>
            <a:endParaRPr lang="en-US"/>
          </a:p>
        </p:txBody>
      </p:sp>
    </p:spTree>
    <p:extLst>
      <p:ext uri="{BB962C8B-B14F-4D97-AF65-F5344CB8AC3E}">
        <p14:creationId xmlns:p14="http://schemas.microsoft.com/office/powerpoint/2010/main" val="16968828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7793" y="1413700"/>
            <a:ext cx="8694539" cy="2358791"/>
          </a:xfrm>
        </p:spPr>
        <p:txBody>
          <a:bodyPr anchor="b"/>
          <a:lstStyle>
            <a:lvl1pPr>
              <a:defRPr sz="4961"/>
            </a:lvl1pPr>
          </a:lstStyle>
          <a:p>
            <a:r>
              <a:rPr lang="en-US"/>
              <a:t>Click to edit Master title style</a:t>
            </a:r>
            <a:endParaRPr lang="en-US" dirty="0"/>
          </a:p>
        </p:txBody>
      </p:sp>
      <p:sp>
        <p:nvSpPr>
          <p:cNvPr id="3" name="Text Placeholder 2"/>
          <p:cNvSpPr>
            <a:spLocks noGrp="1"/>
          </p:cNvSpPr>
          <p:nvPr>
            <p:ph type="body" idx="1"/>
          </p:nvPr>
        </p:nvSpPr>
        <p:spPr>
          <a:xfrm>
            <a:off x="687793" y="3794807"/>
            <a:ext cx="8694539" cy="1240432"/>
          </a:xfrm>
        </p:spPr>
        <p:txBody>
          <a:bodyPr/>
          <a:lstStyle>
            <a:lvl1pPr marL="0" indent="0">
              <a:buNone/>
              <a:defRPr sz="1984">
                <a:solidFill>
                  <a:schemeClr val="tx1">
                    <a:tint val="75000"/>
                  </a:schemeClr>
                </a:solidFill>
              </a:defRPr>
            </a:lvl1pPr>
            <a:lvl2pPr marL="378013" indent="0">
              <a:buNone/>
              <a:defRPr sz="1654">
                <a:solidFill>
                  <a:schemeClr val="tx1">
                    <a:tint val="75000"/>
                  </a:schemeClr>
                </a:solidFill>
              </a:defRPr>
            </a:lvl2pPr>
            <a:lvl3pPr marL="756026" indent="0">
              <a:buNone/>
              <a:defRPr sz="1488">
                <a:solidFill>
                  <a:schemeClr val="tx1">
                    <a:tint val="75000"/>
                  </a:schemeClr>
                </a:solidFill>
              </a:defRPr>
            </a:lvl3pPr>
            <a:lvl4pPr marL="1134039" indent="0">
              <a:buNone/>
              <a:defRPr sz="1323">
                <a:solidFill>
                  <a:schemeClr val="tx1">
                    <a:tint val="75000"/>
                  </a:schemeClr>
                </a:solidFill>
              </a:defRPr>
            </a:lvl4pPr>
            <a:lvl5pPr marL="1512052" indent="0">
              <a:buNone/>
              <a:defRPr sz="1323">
                <a:solidFill>
                  <a:schemeClr val="tx1">
                    <a:tint val="75000"/>
                  </a:schemeClr>
                </a:solidFill>
              </a:defRPr>
            </a:lvl5pPr>
            <a:lvl6pPr marL="1890065" indent="0">
              <a:buNone/>
              <a:defRPr sz="1323">
                <a:solidFill>
                  <a:schemeClr val="tx1">
                    <a:tint val="75000"/>
                  </a:schemeClr>
                </a:solidFill>
              </a:defRPr>
            </a:lvl6pPr>
            <a:lvl7pPr marL="2268078" indent="0">
              <a:buNone/>
              <a:defRPr sz="1323">
                <a:solidFill>
                  <a:schemeClr val="tx1">
                    <a:tint val="75000"/>
                  </a:schemeClr>
                </a:solidFill>
              </a:defRPr>
            </a:lvl7pPr>
            <a:lvl8pPr marL="2646091" indent="0">
              <a:buNone/>
              <a:defRPr sz="1323">
                <a:solidFill>
                  <a:schemeClr val="tx1">
                    <a:tint val="75000"/>
                  </a:schemeClr>
                </a:solidFill>
              </a:defRPr>
            </a:lvl8pPr>
            <a:lvl9pPr marL="3024104" indent="0">
              <a:buNone/>
              <a:defRPr sz="132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848E998D-66B8-4646-B137-570D1AD89EDC}" type="slidenum">
              <a:rPr lang="en-US" smtClean="0"/>
              <a:t>‹#›</a:t>
            </a:fld>
            <a:endParaRPr lang="en-US"/>
          </a:p>
        </p:txBody>
      </p:sp>
    </p:spTree>
    <p:extLst>
      <p:ext uri="{BB962C8B-B14F-4D97-AF65-F5344CB8AC3E}">
        <p14:creationId xmlns:p14="http://schemas.microsoft.com/office/powerpoint/2010/main" val="25902986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93043" y="1509521"/>
            <a:ext cx="4284266" cy="35979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03316" y="1509521"/>
            <a:ext cx="4284266" cy="35979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lvl="0"/>
            <a:endParaRPr lang="en-US"/>
          </a:p>
        </p:txBody>
      </p:sp>
      <p:sp>
        <p:nvSpPr>
          <p:cNvPr id="6" name="Footer Placeholder 5"/>
          <p:cNvSpPr>
            <a:spLocks noGrp="1"/>
          </p:cNvSpPr>
          <p:nvPr>
            <p:ph type="ftr" sz="quarter" idx="11"/>
          </p:nvPr>
        </p:nvSpPr>
        <p:spPr/>
        <p:txBody>
          <a:bodyPr/>
          <a:lstStyle/>
          <a:p>
            <a:pPr lvl="0"/>
            <a:endParaRPr lang="en-US"/>
          </a:p>
        </p:txBody>
      </p:sp>
      <p:sp>
        <p:nvSpPr>
          <p:cNvPr id="7" name="Slide Number Placeholder 6"/>
          <p:cNvSpPr>
            <a:spLocks noGrp="1"/>
          </p:cNvSpPr>
          <p:nvPr>
            <p:ph type="sldNum" sz="quarter" idx="12"/>
          </p:nvPr>
        </p:nvSpPr>
        <p:spPr/>
        <p:txBody>
          <a:bodyPr/>
          <a:lstStyle/>
          <a:p>
            <a:pPr lvl="0"/>
            <a:fld id="{57685818-8C7D-492A-A914-FE572F1071DE}" type="slidenum">
              <a:rPr lang="en-US" smtClean="0"/>
              <a:t>‹#›</a:t>
            </a:fld>
            <a:endParaRPr lang="en-US"/>
          </a:p>
        </p:txBody>
      </p:sp>
    </p:spTree>
    <p:extLst>
      <p:ext uri="{BB962C8B-B14F-4D97-AF65-F5344CB8AC3E}">
        <p14:creationId xmlns:p14="http://schemas.microsoft.com/office/powerpoint/2010/main" val="3233797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94356" y="301905"/>
            <a:ext cx="8694539" cy="1096044"/>
          </a:xfrm>
        </p:spPr>
        <p:txBody>
          <a:bodyPr/>
          <a:lstStyle/>
          <a:p>
            <a:r>
              <a:rPr lang="en-US"/>
              <a:t>Click to edit Master title style</a:t>
            </a:r>
            <a:endParaRPr lang="en-US" dirty="0"/>
          </a:p>
        </p:txBody>
      </p:sp>
      <p:sp>
        <p:nvSpPr>
          <p:cNvPr id="3" name="Text Placeholder 2"/>
          <p:cNvSpPr>
            <a:spLocks noGrp="1"/>
          </p:cNvSpPr>
          <p:nvPr>
            <p:ph type="body" idx="1"/>
          </p:nvPr>
        </p:nvSpPr>
        <p:spPr>
          <a:xfrm>
            <a:off x="694357" y="1390073"/>
            <a:ext cx="4264576" cy="681253"/>
          </a:xfrm>
        </p:spPr>
        <p:txBody>
          <a:bodyPr anchor="b"/>
          <a:lstStyle>
            <a:lvl1pPr marL="0" indent="0">
              <a:buNone/>
              <a:defRPr sz="1984" b="1"/>
            </a:lvl1pPr>
            <a:lvl2pPr marL="378013" indent="0">
              <a:buNone/>
              <a:defRPr sz="1654" b="1"/>
            </a:lvl2pPr>
            <a:lvl3pPr marL="756026" indent="0">
              <a:buNone/>
              <a:defRPr sz="1488" b="1"/>
            </a:lvl3pPr>
            <a:lvl4pPr marL="1134039" indent="0">
              <a:buNone/>
              <a:defRPr sz="1323" b="1"/>
            </a:lvl4pPr>
            <a:lvl5pPr marL="1512052" indent="0">
              <a:buNone/>
              <a:defRPr sz="1323" b="1"/>
            </a:lvl5pPr>
            <a:lvl6pPr marL="1890065" indent="0">
              <a:buNone/>
              <a:defRPr sz="1323" b="1"/>
            </a:lvl6pPr>
            <a:lvl7pPr marL="2268078" indent="0">
              <a:buNone/>
              <a:defRPr sz="1323" b="1"/>
            </a:lvl7pPr>
            <a:lvl8pPr marL="2646091" indent="0">
              <a:buNone/>
              <a:defRPr sz="1323" b="1"/>
            </a:lvl8pPr>
            <a:lvl9pPr marL="3024104" indent="0">
              <a:buNone/>
              <a:defRPr sz="1323" b="1"/>
            </a:lvl9pPr>
          </a:lstStyle>
          <a:p>
            <a:pPr lvl="0"/>
            <a:r>
              <a:rPr lang="en-US"/>
              <a:t>Click to edit Master text styles</a:t>
            </a:r>
          </a:p>
        </p:txBody>
      </p:sp>
      <p:sp>
        <p:nvSpPr>
          <p:cNvPr id="4" name="Content Placeholder 3"/>
          <p:cNvSpPr>
            <a:spLocks noGrp="1"/>
          </p:cNvSpPr>
          <p:nvPr>
            <p:ph sz="half" idx="2"/>
          </p:nvPr>
        </p:nvSpPr>
        <p:spPr>
          <a:xfrm>
            <a:off x="694357" y="2071326"/>
            <a:ext cx="4264576" cy="30466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03316" y="1390073"/>
            <a:ext cx="4285579" cy="681253"/>
          </a:xfrm>
        </p:spPr>
        <p:txBody>
          <a:bodyPr anchor="b"/>
          <a:lstStyle>
            <a:lvl1pPr marL="0" indent="0">
              <a:buNone/>
              <a:defRPr sz="1984" b="1"/>
            </a:lvl1pPr>
            <a:lvl2pPr marL="378013" indent="0">
              <a:buNone/>
              <a:defRPr sz="1654" b="1"/>
            </a:lvl2pPr>
            <a:lvl3pPr marL="756026" indent="0">
              <a:buNone/>
              <a:defRPr sz="1488" b="1"/>
            </a:lvl3pPr>
            <a:lvl4pPr marL="1134039" indent="0">
              <a:buNone/>
              <a:defRPr sz="1323" b="1"/>
            </a:lvl4pPr>
            <a:lvl5pPr marL="1512052" indent="0">
              <a:buNone/>
              <a:defRPr sz="1323" b="1"/>
            </a:lvl5pPr>
            <a:lvl6pPr marL="1890065" indent="0">
              <a:buNone/>
              <a:defRPr sz="1323" b="1"/>
            </a:lvl6pPr>
            <a:lvl7pPr marL="2268078" indent="0">
              <a:buNone/>
              <a:defRPr sz="1323" b="1"/>
            </a:lvl7pPr>
            <a:lvl8pPr marL="2646091" indent="0">
              <a:buNone/>
              <a:defRPr sz="1323" b="1"/>
            </a:lvl8pPr>
            <a:lvl9pPr marL="3024104" indent="0">
              <a:buNone/>
              <a:defRPr sz="1323" b="1"/>
            </a:lvl9pPr>
          </a:lstStyle>
          <a:p>
            <a:pPr lvl="0"/>
            <a:r>
              <a:rPr lang="en-US"/>
              <a:t>Click to edit Master text styles</a:t>
            </a:r>
          </a:p>
        </p:txBody>
      </p:sp>
      <p:sp>
        <p:nvSpPr>
          <p:cNvPr id="6" name="Content Placeholder 5"/>
          <p:cNvSpPr>
            <a:spLocks noGrp="1"/>
          </p:cNvSpPr>
          <p:nvPr>
            <p:ph sz="quarter" idx="4"/>
          </p:nvPr>
        </p:nvSpPr>
        <p:spPr>
          <a:xfrm>
            <a:off x="5103316" y="2071326"/>
            <a:ext cx="4285579" cy="30466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lvl="0"/>
            <a:endParaRPr lang="en-US"/>
          </a:p>
        </p:txBody>
      </p:sp>
      <p:sp>
        <p:nvSpPr>
          <p:cNvPr id="8" name="Footer Placeholder 7"/>
          <p:cNvSpPr>
            <a:spLocks noGrp="1"/>
          </p:cNvSpPr>
          <p:nvPr>
            <p:ph type="ftr" sz="quarter" idx="11"/>
          </p:nvPr>
        </p:nvSpPr>
        <p:spPr/>
        <p:txBody>
          <a:bodyPr/>
          <a:lstStyle/>
          <a:p>
            <a:pPr lvl="0"/>
            <a:endParaRPr lang="en-US"/>
          </a:p>
        </p:txBody>
      </p:sp>
      <p:sp>
        <p:nvSpPr>
          <p:cNvPr id="9" name="Slide Number Placeholder 8"/>
          <p:cNvSpPr>
            <a:spLocks noGrp="1"/>
          </p:cNvSpPr>
          <p:nvPr>
            <p:ph type="sldNum" sz="quarter" idx="12"/>
          </p:nvPr>
        </p:nvSpPr>
        <p:spPr/>
        <p:txBody>
          <a:bodyPr/>
          <a:lstStyle/>
          <a:p>
            <a:pPr lvl="0"/>
            <a:fld id="{52F818D9-4DA3-45C1-A8BE-61BF6B24D725}" type="slidenum">
              <a:rPr lang="en-US" smtClean="0"/>
              <a:t>‹#›</a:t>
            </a:fld>
            <a:endParaRPr lang="en-US"/>
          </a:p>
        </p:txBody>
      </p:sp>
    </p:spTree>
    <p:extLst>
      <p:ext uri="{BB962C8B-B14F-4D97-AF65-F5344CB8AC3E}">
        <p14:creationId xmlns:p14="http://schemas.microsoft.com/office/powerpoint/2010/main" val="2935010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lvl="0"/>
            <a:endParaRPr lang="en-US"/>
          </a:p>
        </p:txBody>
      </p:sp>
      <p:sp>
        <p:nvSpPr>
          <p:cNvPr id="4" name="Footer Placeholder 3"/>
          <p:cNvSpPr>
            <a:spLocks noGrp="1"/>
          </p:cNvSpPr>
          <p:nvPr>
            <p:ph type="ftr" sz="quarter" idx="11"/>
          </p:nvPr>
        </p:nvSpPr>
        <p:spPr/>
        <p:txBody>
          <a:bodyPr/>
          <a:lstStyle/>
          <a:p>
            <a:pPr lvl="0"/>
            <a:endParaRPr lang="en-US"/>
          </a:p>
        </p:txBody>
      </p:sp>
      <p:sp>
        <p:nvSpPr>
          <p:cNvPr id="5" name="Slide Number Placeholder 4"/>
          <p:cNvSpPr>
            <a:spLocks noGrp="1"/>
          </p:cNvSpPr>
          <p:nvPr>
            <p:ph type="sldNum" sz="quarter" idx="12"/>
          </p:nvPr>
        </p:nvSpPr>
        <p:spPr/>
        <p:txBody>
          <a:bodyPr/>
          <a:lstStyle/>
          <a:p>
            <a:pPr lvl="0"/>
            <a:fld id="{754DEF5D-F3A9-4FA2-8D88-73E7FEF8BF44}" type="slidenum">
              <a:rPr lang="en-US" smtClean="0"/>
              <a:t>‹#›</a:t>
            </a:fld>
            <a:endParaRPr lang="en-US"/>
          </a:p>
        </p:txBody>
      </p:sp>
    </p:spTree>
    <p:extLst>
      <p:ext uri="{BB962C8B-B14F-4D97-AF65-F5344CB8AC3E}">
        <p14:creationId xmlns:p14="http://schemas.microsoft.com/office/powerpoint/2010/main" val="3018943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lvl="0"/>
            <a:endParaRPr lang="en-US"/>
          </a:p>
        </p:txBody>
      </p:sp>
      <p:sp>
        <p:nvSpPr>
          <p:cNvPr id="3" name="Footer Placeholder 2"/>
          <p:cNvSpPr>
            <a:spLocks noGrp="1"/>
          </p:cNvSpPr>
          <p:nvPr>
            <p:ph type="ftr" sz="quarter" idx="11"/>
          </p:nvPr>
        </p:nvSpPr>
        <p:spPr/>
        <p:txBody>
          <a:bodyPr/>
          <a:lstStyle/>
          <a:p>
            <a:pPr lvl="0"/>
            <a:endParaRPr lang="en-US"/>
          </a:p>
        </p:txBody>
      </p:sp>
      <p:sp>
        <p:nvSpPr>
          <p:cNvPr id="4" name="Slide Number Placeholder 3"/>
          <p:cNvSpPr>
            <a:spLocks noGrp="1"/>
          </p:cNvSpPr>
          <p:nvPr>
            <p:ph type="sldNum" sz="quarter" idx="12"/>
          </p:nvPr>
        </p:nvSpPr>
        <p:spPr/>
        <p:txBody>
          <a:bodyPr/>
          <a:lstStyle/>
          <a:p>
            <a:pPr lvl="0"/>
            <a:fld id="{DCB68043-1F37-4733-BCF0-25DF1ACC5654}" type="slidenum">
              <a:rPr lang="en-US" smtClean="0"/>
              <a:t>‹#›</a:t>
            </a:fld>
            <a:endParaRPr lang="en-US"/>
          </a:p>
        </p:txBody>
      </p:sp>
    </p:spTree>
    <p:extLst>
      <p:ext uri="{BB962C8B-B14F-4D97-AF65-F5344CB8AC3E}">
        <p14:creationId xmlns:p14="http://schemas.microsoft.com/office/powerpoint/2010/main" val="1165988774"/>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4356" y="378037"/>
            <a:ext cx="3251264" cy="1323128"/>
          </a:xfrm>
        </p:spPr>
        <p:txBody>
          <a:bodyPr anchor="b"/>
          <a:lstStyle>
            <a:lvl1pPr>
              <a:defRPr sz="2646"/>
            </a:lvl1pPr>
          </a:lstStyle>
          <a:p>
            <a:r>
              <a:rPr lang="en-US"/>
              <a:t>Click to edit Master title style</a:t>
            </a:r>
            <a:endParaRPr lang="en-US" dirty="0"/>
          </a:p>
        </p:txBody>
      </p:sp>
      <p:sp>
        <p:nvSpPr>
          <p:cNvPr id="3" name="Content Placeholder 2"/>
          <p:cNvSpPr>
            <a:spLocks noGrp="1"/>
          </p:cNvSpPr>
          <p:nvPr>
            <p:ph idx="1"/>
          </p:nvPr>
        </p:nvSpPr>
        <p:spPr>
          <a:xfrm>
            <a:off x="4285579" y="816455"/>
            <a:ext cx="5103316" cy="4029766"/>
          </a:xfrm>
        </p:spPr>
        <p:txBody>
          <a:bodyPr/>
          <a:lstStyle>
            <a:lvl1pPr>
              <a:defRPr sz="2646"/>
            </a:lvl1pPr>
            <a:lvl2pPr>
              <a:defRPr sz="2315"/>
            </a:lvl2pPr>
            <a:lvl3pPr>
              <a:defRPr sz="1984"/>
            </a:lvl3pPr>
            <a:lvl4pPr>
              <a:defRPr sz="1654"/>
            </a:lvl4pPr>
            <a:lvl5pPr>
              <a:defRPr sz="1654"/>
            </a:lvl5pPr>
            <a:lvl6pPr>
              <a:defRPr sz="1654"/>
            </a:lvl6pPr>
            <a:lvl7pPr>
              <a:defRPr sz="1654"/>
            </a:lvl7pPr>
            <a:lvl8pPr>
              <a:defRPr sz="1654"/>
            </a:lvl8pPr>
            <a:lvl9pPr>
              <a:defRPr sz="165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94356" y="1701165"/>
            <a:ext cx="3251264" cy="3151619"/>
          </a:xfrm>
        </p:spPr>
        <p:txBody>
          <a:bodyPr/>
          <a:lstStyle>
            <a:lvl1pPr marL="0" indent="0">
              <a:buNone/>
              <a:defRPr sz="1323"/>
            </a:lvl1pPr>
            <a:lvl2pPr marL="378013" indent="0">
              <a:buNone/>
              <a:defRPr sz="1158"/>
            </a:lvl2pPr>
            <a:lvl3pPr marL="756026" indent="0">
              <a:buNone/>
              <a:defRPr sz="992"/>
            </a:lvl3pPr>
            <a:lvl4pPr marL="1134039" indent="0">
              <a:buNone/>
              <a:defRPr sz="827"/>
            </a:lvl4pPr>
            <a:lvl5pPr marL="1512052" indent="0">
              <a:buNone/>
              <a:defRPr sz="827"/>
            </a:lvl5pPr>
            <a:lvl6pPr marL="1890065" indent="0">
              <a:buNone/>
              <a:defRPr sz="827"/>
            </a:lvl6pPr>
            <a:lvl7pPr marL="2268078" indent="0">
              <a:buNone/>
              <a:defRPr sz="827"/>
            </a:lvl7pPr>
            <a:lvl8pPr marL="2646091" indent="0">
              <a:buNone/>
              <a:defRPr sz="827"/>
            </a:lvl8pPr>
            <a:lvl9pPr marL="3024104" indent="0">
              <a:buNone/>
              <a:defRPr sz="827"/>
            </a:lvl9pPr>
          </a:lstStyle>
          <a:p>
            <a:pPr lvl="0"/>
            <a:r>
              <a:rPr lang="en-US"/>
              <a:t>Click to edit Master text styles</a:t>
            </a:r>
          </a:p>
        </p:txBody>
      </p:sp>
      <p:sp>
        <p:nvSpPr>
          <p:cNvPr id="5" name="Date Placeholder 4"/>
          <p:cNvSpPr>
            <a:spLocks noGrp="1"/>
          </p:cNvSpPr>
          <p:nvPr>
            <p:ph type="dt" sz="half" idx="10"/>
          </p:nvPr>
        </p:nvSpPr>
        <p:spPr/>
        <p:txBody>
          <a:bodyPr/>
          <a:lstStyle/>
          <a:p>
            <a:pPr lvl="0"/>
            <a:endParaRPr lang="en-US"/>
          </a:p>
        </p:txBody>
      </p:sp>
      <p:sp>
        <p:nvSpPr>
          <p:cNvPr id="6" name="Footer Placeholder 5"/>
          <p:cNvSpPr>
            <a:spLocks noGrp="1"/>
          </p:cNvSpPr>
          <p:nvPr>
            <p:ph type="ftr" sz="quarter" idx="11"/>
          </p:nvPr>
        </p:nvSpPr>
        <p:spPr/>
        <p:txBody>
          <a:bodyPr/>
          <a:lstStyle/>
          <a:p>
            <a:pPr lvl="0"/>
            <a:endParaRPr lang="en-US"/>
          </a:p>
        </p:txBody>
      </p:sp>
      <p:sp>
        <p:nvSpPr>
          <p:cNvPr id="7" name="Slide Number Placeholder 6"/>
          <p:cNvSpPr>
            <a:spLocks noGrp="1"/>
          </p:cNvSpPr>
          <p:nvPr>
            <p:ph type="sldNum" sz="quarter" idx="12"/>
          </p:nvPr>
        </p:nvSpPr>
        <p:spPr/>
        <p:txBody>
          <a:bodyPr/>
          <a:lstStyle/>
          <a:p>
            <a:pPr lvl="0"/>
            <a:fld id="{17B52CDB-1527-4DAB-9C80-3B8F6F921BAF}" type="slidenum">
              <a:rPr lang="en-US" smtClean="0"/>
              <a:t>‹#›</a:t>
            </a:fld>
            <a:endParaRPr lang="en-US"/>
          </a:p>
        </p:txBody>
      </p:sp>
    </p:spTree>
    <p:extLst>
      <p:ext uri="{BB962C8B-B14F-4D97-AF65-F5344CB8AC3E}">
        <p14:creationId xmlns:p14="http://schemas.microsoft.com/office/powerpoint/2010/main" val="11929588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4356" y="378037"/>
            <a:ext cx="3251264" cy="1323128"/>
          </a:xfrm>
        </p:spPr>
        <p:txBody>
          <a:bodyPr anchor="b"/>
          <a:lstStyle>
            <a:lvl1pPr>
              <a:defRPr sz="2646"/>
            </a:lvl1pPr>
          </a:lstStyle>
          <a:p>
            <a:r>
              <a:rPr lang="en-US"/>
              <a:t>Click to edit Master title style</a:t>
            </a:r>
            <a:endParaRPr lang="en-US" dirty="0"/>
          </a:p>
        </p:txBody>
      </p:sp>
      <p:sp>
        <p:nvSpPr>
          <p:cNvPr id="3" name="Picture Placeholder 2"/>
          <p:cNvSpPr>
            <a:spLocks noGrp="1" noChangeAspect="1"/>
          </p:cNvSpPr>
          <p:nvPr>
            <p:ph type="pic" idx="1"/>
          </p:nvPr>
        </p:nvSpPr>
        <p:spPr>
          <a:xfrm>
            <a:off x="4285579" y="816455"/>
            <a:ext cx="5103316" cy="4029766"/>
          </a:xfrm>
        </p:spPr>
        <p:txBody>
          <a:bodyPr anchor="t"/>
          <a:lstStyle>
            <a:lvl1pPr marL="0" indent="0">
              <a:buNone/>
              <a:defRPr sz="2646"/>
            </a:lvl1pPr>
            <a:lvl2pPr marL="378013" indent="0">
              <a:buNone/>
              <a:defRPr sz="2315"/>
            </a:lvl2pPr>
            <a:lvl3pPr marL="756026" indent="0">
              <a:buNone/>
              <a:defRPr sz="1984"/>
            </a:lvl3pPr>
            <a:lvl4pPr marL="1134039" indent="0">
              <a:buNone/>
              <a:defRPr sz="1654"/>
            </a:lvl4pPr>
            <a:lvl5pPr marL="1512052" indent="0">
              <a:buNone/>
              <a:defRPr sz="1654"/>
            </a:lvl5pPr>
            <a:lvl6pPr marL="1890065" indent="0">
              <a:buNone/>
              <a:defRPr sz="1654"/>
            </a:lvl6pPr>
            <a:lvl7pPr marL="2268078" indent="0">
              <a:buNone/>
              <a:defRPr sz="1654"/>
            </a:lvl7pPr>
            <a:lvl8pPr marL="2646091" indent="0">
              <a:buNone/>
              <a:defRPr sz="1654"/>
            </a:lvl8pPr>
            <a:lvl9pPr marL="3024104" indent="0">
              <a:buNone/>
              <a:defRPr sz="1654"/>
            </a:lvl9pPr>
          </a:lstStyle>
          <a:p>
            <a:r>
              <a:rPr lang="en-US"/>
              <a:t>Click icon to add picture</a:t>
            </a:r>
            <a:endParaRPr lang="en-US" dirty="0"/>
          </a:p>
        </p:txBody>
      </p:sp>
      <p:sp>
        <p:nvSpPr>
          <p:cNvPr id="4" name="Text Placeholder 3"/>
          <p:cNvSpPr>
            <a:spLocks noGrp="1"/>
          </p:cNvSpPr>
          <p:nvPr>
            <p:ph type="body" sz="half" idx="2"/>
          </p:nvPr>
        </p:nvSpPr>
        <p:spPr>
          <a:xfrm>
            <a:off x="694356" y="1701165"/>
            <a:ext cx="3251264" cy="3151619"/>
          </a:xfrm>
        </p:spPr>
        <p:txBody>
          <a:bodyPr/>
          <a:lstStyle>
            <a:lvl1pPr marL="0" indent="0">
              <a:buNone/>
              <a:defRPr sz="1323"/>
            </a:lvl1pPr>
            <a:lvl2pPr marL="378013" indent="0">
              <a:buNone/>
              <a:defRPr sz="1158"/>
            </a:lvl2pPr>
            <a:lvl3pPr marL="756026" indent="0">
              <a:buNone/>
              <a:defRPr sz="992"/>
            </a:lvl3pPr>
            <a:lvl4pPr marL="1134039" indent="0">
              <a:buNone/>
              <a:defRPr sz="827"/>
            </a:lvl4pPr>
            <a:lvl5pPr marL="1512052" indent="0">
              <a:buNone/>
              <a:defRPr sz="827"/>
            </a:lvl5pPr>
            <a:lvl6pPr marL="1890065" indent="0">
              <a:buNone/>
              <a:defRPr sz="827"/>
            </a:lvl6pPr>
            <a:lvl7pPr marL="2268078" indent="0">
              <a:buNone/>
              <a:defRPr sz="827"/>
            </a:lvl7pPr>
            <a:lvl8pPr marL="2646091" indent="0">
              <a:buNone/>
              <a:defRPr sz="827"/>
            </a:lvl8pPr>
            <a:lvl9pPr marL="3024104" indent="0">
              <a:buNone/>
              <a:defRPr sz="827"/>
            </a:lvl9pPr>
          </a:lstStyle>
          <a:p>
            <a:pPr lvl="0"/>
            <a:r>
              <a:rPr lang="en-US"/>
              <a:t>Click to edit Master text styles</a:t>
            </a:r>
          </a:p>
        </p:txBody>
      </p:sp>
      <p:sp>
        <p:nvSpPr>
          <p:cNvPr id="5" name="Date Placeholder 4"/>
          <p:cNvSpPr>
            <a:spLocks noGrp="1"/>
          </p:cNvSpPr>
          <p:nvPr>
            <p:ph type="dt" sz="half" idx="10"/>
          </p:nvPr>
        </p:nvSpPr>
        <p:spPr/>
        <p:txBody>
          <a:bodyPr/>
          <a:lstStyle/>
          <a:p>
            <a:pPr lvl="0"/>
            <a:endParaRPr lang="en-US"/>
          </a:p>
        </p:txBody>
      </p:sp>
      <p:sp>
        <p:nvSpPr>
          <p:cNvPr id="6" name="Footer Placeholder 5"/>
          <p:cNvSpPr>
            <a:spLocks noGrp="1"/>
          </p:cNvSpPr>
          <p:nvPr>
            <p:ph type="ftr" sz="quarter" idx="11"/>
          </p:nvPr>
        </p:nvSpPr>
        <p:spPr/>
        <p:txBody>
          <a:bodyPr/>
          <a:lstStyle/>
          <a:p>
            <a:pPr lvl="0"/>
            <a:endParaRPr lang="en-US"/>
          </a:p>
        </p:txBody>
      </p:sp>
      <p:sp>
        <p:nvSpPr>
          <p:cNvPr id="7" name="Slide Number Placeholder 6"/>
          <p:cNvSpPr>
            <a:spLocks noGrp="1"/>
          </p:cNvSpPr>
          <p:nvPr>
            <p:ph type="sldNum" sz="quarter" idx="12"/>
          </p:nvPr>
        </p:nvSpPr>
        <p:spPr/>
        <p:txBody>
          <a:bodyPr/>
          <a:lstStyle/>
          <a:p>
            <a:pPr lvl="0"/>
            <a:fld id="{44229CF0-9861-48EA-9D69-AA0CA5973014}" type="slidenum">
              <a:rPr lang="en-US" smtClean="0"/>
              <a:t>‹#›</a:t>
            </a:fld>
            <a:endParaRPr lang="en-US"/>
          </a:p>
        </p:txBody>
      </p:sp>
    </p:spTree>
    <p:extLst>
      <p:ext uri="{BB962C8B-B14F-4D97-AF65-F5344CB8AC3E}">
        <p14:creationId xmlns:p14="http://schemas.microsoft.com/office/powerpoint/2010/main" val="15838931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3043" y="301905"/>
            <a:ext cx="8694539" cy="10960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93043" y="1509521"/>
            <a:ext cx="8694539" cy="359791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93043" y="5255760"/>
            <a:ext cx="2268141" cy="301904"/>
          </a:xfrm>
          <a:prstGeom prst="rect">
            <a:avLst/>
          </a:prstGeom>
        </p:spPr>
        <p:txBody>
          <a:bodyPr vert="horz" lIns="91440" tIns="45720" rIns="91440" bIns="45720" rtlCol="0" anchor="ctr"/>
          <a:lstStyle>
            <a:lvl1pPr algn="l">
              <a:defRPr sz="992">
                <a:solidFill>
                  <a:schemeClr val="tx1">
                    <a:tint val="75000"/>
                  </a:schemeClr>
                </a:solidFill>
              </a:defRPr>
            </a:lvl1pPr>
          </a:lstStyle>
          <a:p>
            <a:pPr lvl="0"/>
            <a:endParaRPr lang="en-US"/>
          </a:p>
        </p:txBody>
      </p:sp>
      <p:sp>
        <p:nvSpPr>
          <p:cNvPr id="5" name="Footer Placeholder 4"/>
          <p:cNvSpPr>
            <a:spLocks noGrp="1"/>
          </p:cNvSpPr>
          <p:nvPr>
            <p:ph type="ftr" sz="quarter" idx="3"/>
          </p:nvPr>
        </p:nvSpPr>
        <p:spPr>
          <a:xfrm>
            <a:off x="3339207" y="5255760"/>
            <a:ext cx="3402211" cy="301904"/>
          </a:xfrm>
          <a:prstGeom prst="rect">
            <a:avLst/>
          </a:prstGeom>
        </p:spPr>
        <p:txBody>
          <a:bodyPr vert="horz" lIns="91440" tIns="45720" rIns="91440" bIns="45720" rtlCol="0" anchor="ctr"/>
          <a:lstStyle>
            <a:lvl1pPr algn="ctr">
              <a:defRPr sz="992">
                <a:solidFill>
                  <a:schemeClr val="tx1">
                    <a:tint val="75000"/>
                  </a:schemeClr>
                </a:solidFill>
              </a:defRPr>
            </a:lvl1pPr>
          </a:lstStyle>
          <a:p>
            <a:pPr lvl="0"/>
            <a:endParaRPr lang="en-US"/>
          </a:p>
        </p:txBody>
      </p:sp>
      <p:sp>
        <p:nvSpPr>
          <p:cNvPr id="6" name="Slide Number Placeholder 5"/>
          <p:cNvSpPr>
            <a:spLocks noGrp="1"/>
          </p:cNvSpPr>
          <p:nvPr>
            <p:ph type="sldNum" sz="quarter" idx="4"/>
          </p:nvPr>
        </p:nvSpPr>
        <p:spPr>
          <a:xfrm>
            <a:off x="7119441" y="5255760"/>
            <a:ext cx="2268141" cy="301904"/>
          </a:xfrm>
          <a:prstGeom prst="rect">
            <a:avLst/>
          </a:prstGeom>
        </p:spPr>
        <p:txBody>
          <a:bodyPr vert="horz" lIns="91440" tIns="45720" rIns="91440" bIns="45720" rtlCol="0" anchor="ctr"/>
          <a:lstStyle>
            <a:lvl1pPr algn="r">
              <a:defRPr sz="992">
                <a:solidFill>
                  <a:schemeClr val="tx1">
                    <a:tint val="75000"/>
                  </a:schemeClr>
                </a:solidFill>
              </a:defRPr>
            </a:lvl1pPr>
          </a:lstStyle>
          <a:p>
            <a:pPr lvl="0"/>
            <a:fld id="{9C421C47-9E0D-4864-B2B1-B1BC34FEB0CD}" type="slidenum">
              <a:rPr lang="en-US" smtClean="0"/>
              <a:t>‹#›</a:t>
            </a:fld>
            <a:endParaRPr lang="en-US"/>
          </a:p>
        </p:txBody>
      </p:sp>
    </p:spTree>
    <p:extLst>
      <p:ext uri="{BB962C8B-B14F-4D97-AF65-F5344CB8AC3E}">
        <p14:creationId xmlns:p14="http://schemas.microsoft.com/office/powerpoint/2010/main" val="396378140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756026" rtl="0" eaLnBrk="1" latinLnBrk="0" hangingPunct="1">
        <a:lnSpc>
          <a:spcPct val="90000"/>
        </a:lnSpc>
        <a:spcBef>
          <a:spcPct val="0"/>
        </a:spcBef>
        <a:buNone/>
        <a:defRPr sz="3638" kern="1200">
          <a:solidFill>
            <a:schemeClr val="tx1"/>
          </a:solidFill>
          <a:latin typeface="+mj-lt"/>
          <a:ea typeface="+mj-ea"/>
          <a:cs typeface="+mj-cs"/>
        </a:defRPr>
      </a:lvl1pPr>
    </p:titleStyle>
    <p:bodyStyle>
      <a:lvl1pPr marL="189006" indent="-189006" algn="l" defTabSz="756026"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7019" indent="-189006" algn="l" defTabSz="756026"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5032" indent="-189006" algn="l" defTabSz="756026" rtl="0" eaLnBrk="1" latinLnBrk="0" hangingPunct="1">
        <a:lnSpc>
          <a:spcPct val="90000"/>
        </a:lnSpc>
        <a:spcBef>
          <a:spcPts val="413"/>
        </a:spcBef>
        <a:buFont typeface="Arial" panose="020B0604020202020204" pitchFamily="34" charset="0"/>
        <a:buChar char="•"/>
        <a:defRPr sz="1654" kern="1200">
          <a:solidFill>
            <a:schemeClr val="tx1"/>
          </a:solidFill>
          <a:latin typeface="+mn-lt"/>
          <a:ea typeface="+mn-ea"/>
          <a:cs typeface="+mn-cs"/>
        </a:defRPr>
      </a:lvl3pPr>
      <a:lvl4pPr marL="1323045"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1058"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9071"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7084"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5097"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3110" indent="-189006" algn="l" defTabSz="756026"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6026" rtl="0" eaLnBrk="1" latinLnBrk="0" hangingPunct="1">
        <a:defRPr sz="1488" kern="1200">
          <a:solidFill>
            <a:schemeClr val="tx1"/>
          </a:solidFill>
          <a:latin typeface="+mn-lt"/>
          <a:ea typeface="+mn-ea"/>
          <a:cs typeface="+mn-cs"/>
        </a:defRPr>
      </a:lvl1pPr>
      <a:lvl2pPr marL="378013" algn="l" defTabSz="756026" rtl="0" eaLnBrk="1" latinLnBrk="0" hangingPunct="1">
        <a:defRPr sz="1488" kern="1200">
          <a:solidFill>
            <a:schemeClr val="tx1"/>
          </a:solidFill>
          <a:latin typeface="+mn-lt"/>
          <a:ea typeface="+mn-ea"/>
          <a:cs typeface="+mn-cs"/>
        </a:defRPr>
      </a:lvl2pPr>
      <a:lvl3pPr marL="756026" algn="l" defTabSz="756026" rtl="0" eaLnBrk="1" latinLnBrk="0" hangingPunct="1">
        <a:defRPr sz="1488" kern="1200">
          <a:solidFill>
            <a:schemeClr val="tx1"/>
          </a:solidFill>
          <a:latin typeface="+mn-lt"/>
          <a:ea typeface="+mn-ea"/>
          <a:cs typeface="+mn-cs"/>
        </a:defRPr>
      </a:lvl3pPr>
      <a:lvl4pPr marL="1134039" algn="l" defTabSz="756026" rtl="0" eaLnBrk="1" latinLnBrk="0" hangingPunct="1">
        <a:defRPr sz="1488" kern="1200">
          <a:solidFill>
            <a:schemeClr val="tx1"/>
          </a:solidFill>
          <a:latin typeface="+mn-lt"/>
          <a:ea typeface="+mn-ea"/>
          <a:cs typeface="+mn-cs"/>
        </a:defRPr>
      </a:lvl4pPr>
      <a:lvl5pPr marL="1512052" algn="l" defTabSz="756026" rtl="0" eaLnBrk="1" latinLnBrk="0" hangingPunct="1">
        <a:defRPr sz="1488" kern="1200">
          <a:solidFill>
            <a:schemeClr val="tx1"/>
          </a:solidFill>
          <a:latin typeface="+mn-lt"/>
          <a:ea typeface="+mn-ea"/>
          <a:cs typeface="+mn-cs"/>
        </a:defRPr>
      </a:lvl5pPr>
      <a:lvl6pPr marL="1890065" algn="l" defTabSz="756026" rtl="0" eaLnBrk="1" latinLnBrk="0" hangingPunct="1">
        <a:defRPr sz="1488" kern="1200">
          <a:solidFill>
            <a:schemeClr val="tx1"/>
          </a:solidFill>
          <a:latin typeface="+mn-lt"/>
          <a:ea typeface="+mn-ea"/>
          <a:cs typeface="+mn-cs"/>
        </a:defRPr>
      </a:lvl6pPr>
      <a:lvl7pPr marL="2268078" algn="l" defTabSz="756026" rtl="0" eaLnBrk="1" latinLnBrk="0" hangingPunct="1">
        <a:defRPr sz="1488" kern="1200">
          <a:solidFill>
            <a:schemeClr val="tx1"/>
          </a:solidFill>
          <a:latin typeface="+mn-lt"/>
          <a:ea typeface="+mn-ea"/>
          <a:cs typeface="+mn-cs"/>
        </a:defRPr>
      </a:lvl7pPr>
      <a:lvl8pPr marL="2646091" algn="l" defTabSz="756026" rtl="0" eaLnBrk="1" latinLnBrk="0" hangingPunct="1">
        <a:defRPr sz="1488" kern="1200">
          <a:solidFill>
            <a:schemeClr val="tx1"/>
          </a:solidFill>
          <a:latin typeface="+mn-lt"/>
          <a:ea typeface="+mn-ea"/>
          <a:cs typeface="+mn-cs"/>
        </a:defRPr>
      </a:lvl8pPr>
      <a:lvl9pPr marL="3024104" algn="l" defTabSz="756026"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comments" Target="../comments/commen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name="page1">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83D3C7A9-609C-BDE3-0403-52DE8E61C35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42" y="-1"/>
            <a:ext cx="10072284" cy="5972783"/>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B0BABCA6-6357-C6FD-1712-B1DB1A02B1FF}"/>
              </a:ext>
            </a:extLst>
          </p:cNvPr>
          <p:cNvSpPr txBox="1">
            <a:spLocks noGrp="1"/>
          </p:cNvSpPr>
          <p:nvPr>
            <p:ph type="title" idx="4294967295"/>
          </p:nvPr>
        </p:nvSpPr>
        <p:spPr>
          <a:xfrm>
            <a:off x="0" y="153251"/>
            <a:ext cx="10072283" cy="1477328"/>
          </a:xfrm>
        </p:spPr>
        <p:txBody>
          <a:bodyPr vert="horz" wrap="square">
            <a:spAutoFit/>
          </a:bodyPr>
          <a:lstStyle/>
          <a:p>
            <a:pPr algn="ctr"/>
            <a:r>
              <a:rPr lang="en-US" sz="4000" b="1" dirty="0">
                <a:latin typeface="Times New Roman" panose="02020603050405020304" pitchFamily="18" charset="0"/>
                <a:cs typeface="Times New Roman" panose="02020603050405020304" pitchFamily="18" charset="0"/>
              </a:rPr>
              <a:t>St. Johns, Newfoundland, Canada</a:t>
            </a:r>
            <a:br>
              <a:rPr lang="en-US" sz="4000" b="1" dirty="0">
                <a:latin typeface="Times New Roman" panose="02020603050405020304" pitchFamily="18" charset="0"/>
                <a:cs typeface="Times New Roman" panose="02020603050405020304" pitchFamily="18" charset="0"/>
              </a:rPr>
            </a:br>
            <a:r>
              <a:rPr lang="en-US" sz="2800" b="1" dirty="0">
                <a:solidFill>
                  <a:srgbClr val="000000"/>
                </a:solidFill>
                <a:latin typeface="Times New Roman" panose="02020603050405020304" pitchFamily="18" charset="0"/>
                <a:cs typeface="Times New Roman" panose="02020603050405020304" pitchFamily="18" charset="0"/>
              </a:rPr>
              <a:t>Presented by</a:t>
            </a:r>
            <a:br>
              <a:rPr lang="en-US" sz="3200" b="1" dirty="0">
                <a:solidFill>
                  <a:srgbClr val="000000"/>
                </a:solidFill>
                <a:latin typeface="Times New Roman" panose="02020603050405020304" pitchFamily="18" charset="0"/>
                <a:cs typeface="Times New Roman" panose="02020603050405020304" pitchFamily="18" charset="0"/>
              </a:rPr>
            </a:br>
            <a:r>
              <a:rPr lang="en-US" sz="3200" b="1" dirty="0">
                <a:solidFill>
                  <a:srgbClr val="000000"/>
                </a:solidFill>
                <a:latin typeface="Times New Roman" panose="02020603050405020304" pitchFamily="18" charset="0"/>
                <a:cs typeface="Times New Roman" panose="02020603050405020304" pitchFamily="18" charset="0"/>
              </a:rPr>
              <a:t>Marc Silver</a:t>
            </a:r>
            <a:endParaRPr lang="en-US" sz="4000" b="1" dirty="0">
              <a:solidFill>
                <a:srgbClr val="00000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page10">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7C52EECA-73CC-7765-CF3E-0789A96E1804}"/>
              </a:ext>
            </a:extLst>
          </p:cNvPr>
          <p:cNvSpPr>
            <a:spLocks noGrp="1"/>
          </p:cNvSpPr>
          <p:nvPr>
            <p:ph type="sldNum" sz="quarter" idx="12"/>
          </p:nvPr>
        </p:nvSpPr>
        <p:spPr/>
        <p:txBody>
          <a:bodyPr/>
          <a:lstStyle/>
          <a:p>
            <a:pPr lvl="0"/>
            <a:fld id="{06F87E9A-0C7A-408B-83BF-C200F674FBCC}" type="slidenum">
              <a:rPr/>
              <a:t>10</a:t>
            </a:fld>
            <a:endParaRPr lang="en-US"/>
          </a:p>
        </p:txBody>
      </p:sp>
      <p:sp>
        <p:nvSpPr>
          <p:cNvPr id="2" name="Title 1">
            <a:extLst>
              <a:ext uri="{FF2B5EF4-FFF2-40B4-BE49-F238E27FC236}">
                <a16:creationId xmlns:a16="http://schemas.microsoft.com/office/drawing/2014/main" id="{4BD6F6BF-184F-A7A2-A13B-66EE9C18B79B}"/>
              </a:ext>
            </a:extLst>
          </p:cNvPr>
          <p:cNvSpPr txBox="1">
            <a:spLocks noGrp="1"/>
          </p:cNvSpPr>
          <p:nvPr>
            <p:ph type="title" idx="4294967295"/>
          </p:nvPr>
        </p:nvSpPr>
        <p:spPr>
          <a:xfrm>
            <a:off x="-1" y="0"/>
            <a:ext cx="10080625" cy="1034980"/>
          </a:xfrm>
        </p:spPr>
        <p:txBody>
          <a:bodyPr vert="horz">
            <a:normAutofit fontScale="90000"/>
          </a:bodyPr>
          <a:lstStyle/>
          <a:p>
            <a:pPr algn="ctr"/>
            <a:br>
              <a:rPr lang="en-US" sz="4000" dirty="0">
                <a:solidFill>
                  <a:schemeClr val="tx1"/>
                </a:solidFill>
                <a:latin typeface="Times New Roman" panose="02020603050405020304" pitchFamily="18" charset="0"/>
                <a:cs typeface="Times New Roman" panose="02020603050405020304" pitchFamily="18" charset="0"/>
              </a:rPr>
            </a:br>
            <a:r>
              <a:rPr lang="en-US" sz="4900" b="1" kern="100" dirty="0">
                <a:effectLst/>
                <a:latin typeface="Times New Roman" panose="02020603050405020304" pitchFamily="18" charset="0"/>
                <a:ea typeface="Aptos" panose="020B0004020202020204" pitchFamily="34" charset="0"/>
                <a:cs typeface="Times New Roman" panose="02020603050405020304" pitchFamily="18" charset="0"/>
              </a:rPr>
              <a:t>Top Attractions &amp; Points of Interest</a:t>
            </a:r>
            <a:br>
              <a:rPr lang="en-US" sz="4000" dirty="0">
                <a:solidFill>
                  <a:schemeClr val="tx1"/>
                </a:solidFill>
                <a:latin typeface="Times New Roman" panose="02020603050405020304" pitchFamily="18" charset="0"/>
                <a:cs typeface="Times New Roman" panose="02020603050405020304" pitchFamily="18" charset="0"/>
              </a:rPr>
            </a:br>
            <a:endParaRPr lang="en-US" sz="4000" b="1" dirty="0">
              <a:solidFill>
                <a:srgbClr val="000000"/>
              </a:solidFill>
              <a:latin typeface="Alef" pitchFamily="18"/>
              <a:cs typeface="Alef" pitchFamily="2"/>
            </a:endParaRPr>
          </a:p>
        </p:txBody>
      </p:sp>
      <p:sp>
        <p:nvSpPr>
          <p:cNvPr id="4" name="TextBox 3">
            <a:extLst>
              <a:ext uri="{FF2B5EF4-FFF2-40B4-BE49-F238E27FC236}">
                <a16:creationId xmlns:a16="http://schemas.microsoft.com/office/drawing/2014/main" id="{EEB130B1-052C-D4DB-43B1-B60EB5CB8D3C}"/>
              </a:ext>
            </a:extLst>
          </p:cNvPr>
          <p:cNvSpPr txBox="1"/>
          <p:nvPr/>
        </p:nvSpPr>
        <p:spPr>
          <a:xfrm>
            <a:off x="331595" y="1034979"/>
            <a:ext cx="2812189" cy="4154984"/>
          </a:xfrm>
          <a:prstGeom prst="rect">
            <a:avLst/>
          </a:prstGeom>
          <a:noFill/>
        </p:spPr>
        <p:txBody>
          <a:bodyPr wrap="square">
            <a:spAutoFit/>
          </a:bodyPr>
          <a:lstStyle/>
          <a:p>
            <a:r>
              <a:rPr lang="en-US" sz="2400" b="1" dirty="0">
                <a:latin typeface="Times New Roman" panose="02020603050405020304" pitchFamily="18" charset="0"/>
                <a:cs typeface="Times New Roman" panose="02020603050405020304" pitchFamily="18" charset="0"/>
              </a:rPr>
              <a:t>Signal Hill National Historic Site</a:t>
            </a:r>
          </a:p>
          <a:p>
            <a:r>
              <a:rPr lang="en-US" sz="2400" dirty="0">
                <a:latin typeface="Times New Roman" panose="02020603050405020304" pitchFamily="18" charset="0"/>
                <a:cs typeface="Times New Roman" panose="02020603050405020304" pitchFamily="18" charset="0"/>
              </a:rPr>
              <a:t>This is the most famous viewpoint in the city. You get sweeping views of the harbor and coastline. It’s also where Marconi received that historic radio signal.</a:t>
            </a:r>
          </a:p>
        </p:txBody>
      </p:sp>
      <p:pic>
        <p:nvPicPr>
          <p:cNvPr id="2050" name="Picture 2">
            <a:extLst>
              <a:ext uri="{FF2B5EF4-FFF2-40B4-BE49-F238E27FC236}">
                <a16:creationId xmlns:a16="http://schemas.microsoft.com/office/drawing/2014/main" id="{CACC0603-7091-2A6D-9997-12AC2BBF8E9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43784" y="1034979"/>
            <a:ext cx="6936840" cy="463557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a:extLst>
            <a:ext uri="{FF2B5EF4-FFF2-40B4-BE49-F238E27FC236}">
              <a16:creationId xmlns:a16="http://schemas.microsoft.com/office/drawing/2014/main" id="{89FC2225-197D-10D7-4343-ADC86CEF0AD1}"/>
            </a:ext>
          </a:extLst>
        </p:cNvPr>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0C4BE071-98F7-2B62-03E2-F8CFDB9D0979}"/>
              </a:ext>
            </a:extLst>
          </p:cNvPr>
          <p:cNvSpPr>
            <a:spLocks noGrp="1"/>
          </p:cNvSpPr>
          <p:nvPr>
            <p:ph type="sldNum" sz="quarter" idx="12"/>
          </p:nvPr>
        </p:nvSpPr>
        <p:spPr/>
        <p:txBody>
          <a:bodyPr/>
          <a:lstStyle/>
          <a:p>
            <a:pPr lvl="0"/>
            <a:fld id="{06F87E9A-0C7A-408B-83BF-C200F674FBCC}" type="slidenum">
              <a:rPr/>
              <a:t>11</a:t>
            </a:fld>
            <a:endParaRPr lang="en-US"/>
          </a:p>
        </p:txBody>
      </p:sp>
      <p:sp>
        <p:nvSpPr>
          <p:cNvPr id="2" name="Title 1">
            <a:extLst>
              <a:ext uri="{FF2B5EF4-FFF2-40B4-BE49-F238E27FC236}">
                <a16:creationId xmlns:a16="http://schemas.microsoft.com/office/drawing/2014/main" id="{886044E9-9861-E79A-4FAE-0FF992FC81FF}"/>
              </a:ext>
            </a:extLst>
          </p:cNvPr>
          <p:cNvSpPr txBox="1">
            <a:spLocks noGrp="1"/>
          </p:cNvSpPr>
          <p:nvPr>
            <p:ph type="title" idx="4294967295"/>
          </p:nvPr>
        </p:nvSpPr>
        <p:spPr>
          <a:xfrm>
            <a:off x="-1" y="0"/>
            <a:ext cx="10080625" cy="1034980"/>
          </a:xfrm>
        </p:spPr>
        <p:txBody>
          <a:bodyPr vert="horz">
            <a:normAutofit fontScale="90000"/>
          </a:bodyPr>
          <a:lstStyle/>
          <a:p>
            <a:pPr algn="ctr"/>
            <a:br>
              <a:rPr lang="en-US" sz="4000" dirty="0">
                <a:solidFill>
                  <a:schemeClr val="tx1"/>
                </a:solidFill>
                <a:latin typeface="Times New Roman" panose="02020603050405020304" pitchFamily="18" charset="0"/>
                <a:cs typeface="Times New Roman" panose="02020603050405020304" pitchFamily="18" charset="0"/>
              </a:rPr>
            </a:br>
            <a:r>
              <a:rPr lang="en-US" sz="4900" b="1" kern="100" dirty="0">
                <a:effectLst/>
                <a:latin typeface="Times New Roman" panose="02020603050405020304" pitchFamily="18" charset="0"/>
                <a:ea typeface="Aptos" panose="020B0004020202020204" pitchFamily="34" charset="0"/>
                <a:cs typeface="Times New Roman" panose="02020603050405020304" pitchFamily="18" charset="0"/>
              </a:rPr>
              <a:t>Top Attractions &amp; Points of Interest</a:t>
            </a:r>
            <a:br>
              <a:rPr lang="en-US" sz="4000" dirty="0">
                <a:solidFill>
                  <a:schemeClr val="tx1"/>
                </a:solidFill>
                <a:latin typeface="Times New Roman" panose="02020603050405020304" pitchFamily="18" charset="0"/>
                <a:cs typeface="Times New Roman" panose="02020603050405020304" pitchFamily="18" charset="0"/>
              </a:rPr>
            </a:br>
            <a:endParaRPr lang="en-US" sz="4000" b="1" dirty="0">
              <a:solidFill>
                <a:srgbClr val="000000"/>
              </a:solidFill>
              <a:latin typeface="Alef" pitchFamily="18"/>
              <a:cs typeface="Alef" pitchFamily="2"/>
            </a:endParaRPr>
          </a:p>
        </p:txBody>
      </p:sp>
      <p:sp>
        <p:nvSpPr>
          <p:cNvPr id="4" name="TextBox 3">
            <a:extLst>
              <a:ext uri="{FF2B5EF4-FFF2-40B4-BE49-F238E27FC236}">
                <a16:creationId xmlns:a16="http://schemas.microsoft.com/office/drawing/2014/main" id="{91EA300F-6FD0-00AE-7093-B0787B543FA9}"/>
              </a:ext>
            </a:extLst>
          </p:cNvPr>
          <p:cNvSpPr txBox="1"/>
          <p:nvPr/>
        </p:nvSpPr>
        <p:spPr>
          <a:xfrm>
            <a:off x="6371617" y="1034978"/>
            <a:ext cx="3589506" cy="2677656"/>
          </a:xfrm>
          <a:prstGeom prst="rect">
            <a:avLst/>
          </a:prstGeom>
          <a:noFill/>
        </p:spPr>
        <p:txBody>
          <a:bodyPr wrap="square">
            <a:spAutoFit/>
          </a:bodyPr>
          <a:lstStyle/>
          <a:p>
            <a:r>
              <a:rPr lang="en-US" sz="2400" b="1" dirty="0">
                <a:latin typeface="Times New Roman" panose="02020603050405020304" pitchFamily="18" charset="0"/>
                <a:cs typeface="Times New Roman" panose="02020603050405020304" pitchFamily="18" charset="0"/>
              </a:rPr>
              <a:t>Cape Spear</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This is the easternmost point in North America. </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It’s about a 20-minute drive from the port and offers dramatic coastal views.</a:t>
            </a:r>
          </a:p>
        </p:txBody>
      </p:sp>
      <p:pic>
        <p:nvPicPr>
          <p:cNvPr id="3074" name="Picture 2">
            <a:extLst>
              <a:ext uri="{FF2B5EF4-FFF2-40B4-BE49-F238E27FC236}">
                <a16:creationId xmlns:a16="http://schemas.microsoft.com/office/drawing/2014/main" id="{AC6710F8-6952-9CFA-C818-596C214459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034978"/>
            <a:ext cx="6173739" cy="46355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062890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a:extLst>
            <a:ext uri="{FF2B5EF4-FFF2-40B4-BE49-F238E27FC236}">
              <a16:creationId xmlns:a16="http://schemas.microsoft.com/office/drawing/2014/main" id="{1F624F86-558C-FC92-FFCD-F6BF3B6A0FF2}"/>
            </a:ext>
          </a:extLst>
        </p:cNvPr>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74FD6241-1F5D-946D-B3E3-7D0F52D9F95F}"/>
              </a:ext>
            </a:extLst>
          </p:cNvPr>
          <p:cNvSpPr>
            <a:spLocks noGrp="1"/>
          </p:cNvSpPr>
          <p:nvPr>
            <p:ph type="sldNum" sz="quarter" idx="12"/>
          </p:nvPr>
        </p:nvSpPr>
        <p:spPr/>
        <p:txBody>
          <a:bodyPr/>
          <a:lstStyle/>
          <a:p>
            <a:pPr lvl="0"/>
            <a:fld id="{06F87E9A-0C7A-408B-83BF-C200F674FBCC}" type="slidenum">
              <a:rPr/>
              <a:t>12</a:t>
            </a:fld>
            <a:endParaRPr lang="en-US"/>
          </a:p>
        </p:txBody>
      </p:sp>
      <p:sp>
        <p:nvSpPr>
          <p:cNvPr id="2" name="Title 1">
            <a:extLst>
              <a:ext uri="{FF2B5EF4-FFF2-40B4-BE49-F238E27FC236}">
                <a16:creationId xmlns:a16="http://schemas.microsoft.com/office/drawing/2014/main" id="{33DBFEFD-490A-0C41-25DA-B128AC83E686}"/>
              </a:ext>
            </a:extLst>
          </p:cNvPr>
          <p:cNvSpPr txBox="1">
            <a:spLocks noGrp="1"/>
          </p:cNvSpPr>
          <p:nvPr>
            <p:ph type="title" idx="4294967295"/>
          </p:nvPr>
        </p:nvSpPr>
        <p:spPr>
          <a:xfrm>
            <a:off x="-1" y="0"/>
            <a:ext cx="10080625" cy="1034980"/>
          </a:xfrm>
        </p:spPr>
        <p:txBody>
          <a:bodyPr vert="horz">
            <a:normAutofit fontScale="90000"/>
          </a:bodyPr>
          <a:lstStyle/>
          <a:p>
            <a:pPr algn="ctr"/>
            <a:br>
              <a:rPr lang="en-US" sz="4000" dirty="0">
                <a:solidFill>
                  <a:schemeClr val="tx1"/>
                </a:solidFill>
                <a:latin typeface="Times New Roman" panose="02020603050405020304" pitchFamily="18" charset="0"/>
                <a:cs typeface="Times New Roman" panose="02020603050405020304" pitchFamily="18" charset="0"/>
              </a:rPr>
            </a:br>
            <a:r>
              <a:rPr lang="en-US" sz="4900" b="1" kern="100" dirty="0">
                <a:effectLst/>
                <a:latin typeface="Times New Roman" panose="02020603050405020304" pitchFamily="18" charset="0"/>
                <a:ea typeface="Aptos" panose="020B0004020202020204" pitchFamily="34" charset="0"/>
                <a:cs typeface="Times New Roman" panose="02020603050405020304" pitchFamily="18" charset="0"/>
              </a:rPr>
              <a:t>Top Attractions &amp; Points of Interest</a:t>
            </a:r>
            <a:br>
              <a:rPr lang="en-US" sz="4000" dirty="0">
                <a:solidFill>
                  <a:schemeClr val="tx1"/>
                </a:solidFill>
                <a:latin typeface="Times New Roman" panose="02020603050405020304" pitchFamily="18" charset="0"/>
                <a:cs typeface="Times New Roman" panose="02020603050405020304" pitchFamily="18" charset="0"/>
              </a:rPr>
            </a:br>
            <a:endParaRPr lang="en-US" sz="4000" b="1" dirty="0">
              <a:solidFill>
                <a:srgbClr val="000000"/>
              </a:solidFill>
              <a:latin typeface="Alef" pitchFamily="18"/>
              <a:cs typeface="Alef" pitchFamily="2"/>
            </a:endParaRPr>
          </a:p>
        </p:txBody>
      </p:sp>
      <p:sp>
        <p:nvSpPr>
          <p:cNvPr id="4" name="TextBox 3">
            <a:extLst>
              <a:ext uri="{FF2B5EF4-FFF2-40B4-BE49-F238E27FC236}">
                <a16:creationId xmlns:a16="http://schemas.microsoft.com/office/drawing/2014/main" id="{0DBF7CF7-9AFF-2916-6B40-8578D55CCE1F}"/>
              </a:ext>
            </a:extLst>
          </p:cNvPr>
          <p:cNvSpPr txBox="1"/>
          <p:nvPr/>
        </p:nvSpPr>
        <p:spPr>
          <a:xfrm>
            <a:off x="331596" y="1034978"/>
            <a:ext cx="2722890" cy="4524315"/>
          </a:xfrm>
          <a:prstGeom prst="rect">
            <a:avLst/>
          </a:prstGeom>
          <a:noFill/>
        </p:spPr>
        <p:txBody>
          <a:bodyPr wrap="square">
            <a:spAutoFit/>
          </a:bodyPr>
          <a:lstStyle/>
          <a:p>
            <a:r>
              <a:rPr lang="en-US" sz="2400" b="1" dirty="0">
                <a:latin typeface="Times New Roman" panose="02020603050405020304" pitchFamily="18" charset="0"/>
                <a:cs typeface="Times New Roman" panose="02020603050405020304" pitchFamily="18" charset="0"/>
              </a:rPr>
              <a:t>The Rooms</a:t>
            </a:r>
          </a:p>
          <a:p>
            <a:pPr marL="457200"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This modern museum and cultural center combines art, history, and archives in one location. </a:t>
            </a:r>
          </a:p>
          <a:p>
            <a:pPr marL="457200" indent="-4572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It’s an excellent introduction to Newfoundland and Labrador.</a:t>
            </a:r>
          </a:p>
        </p:txBody>
      </p:sp>
      <p:pic>
        <p:nvPicPr>
          <p:cNvPr id="4098" name="Picture 2">
            <a:extLst>
              <a:ext uri="{FF2B5EF4-FFF2-40B4-BE49-F238E27FC236}">
                <a16:creationId xmlns:a16="http://schemas.microsoft.com/office/drawing/2014/main" id="{3DF1F21C-FDC3-ABC5-280E-DC810D1009F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54485" y="1013380"/>
            <a:ext cx="7026139" cy="46699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536083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a:extLst>
            <a:ext uri="{FF2B5EF4-FFF2-40B4-BE49-F238E27FC236}">
              <a16:creationId xmlns:a16="http://schemas.microsoft.com/office/drawing/2014/main" id="{53E013CA-E9D6-41B6-8EDD-EBFFF504091C}"/>
            </a:ext>
          </a:extLst>
        </p:cNvPr>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F85620A5-019C-BACB-E236-DAE0F63508AC}"/>
              </a:ext>
            </a:extLst>
          </p:cNvPr>
          <p:cNvSpPr>
            <a:spLocks noGrp="1"/>
          </p:cNvSpPr>
          <p:nvPr>
            <p:ph type="sldNum" sz="quarter" idx="12"/>
          </p:nvPr>
        </p:nvSpPr>
        <p:spPr/>
        <p:txBody>
          <a:bodyPr/>
          <a:lstStyle/>
          <a:p>
            <a:pPr lvl="0"/>
            <a:fld id="{06F87E9A-0C7A-408B-83BF-C200F674FBCC}" type="slidenum">
              <a:rPr/>
              <a:t>13</a:t>
            </a:fld>
            <a:endParaRPr lang="en-US"/>
          </a:p>
        </p:txBody>
      </p:sp>
      <p:sp>
        <p:nvSpPr>
          <p:cNvPr id="2" name="Title 1">
            <a:extLst>
              <a:ext uri="{FF2B5EF4-FFF2-40B4-BE49-F238E27FC236}">
                <a16:creationId xmlns:a16="http://schemas.microsoft.com/office/drawing/2014/main" id="{143CDC32-2008-5C95-E065-9AC2D90BE798}"/>
              </a:ext>
            </a:extLst>
          </p:cNvPr>
          <p:cNvSpPr txBox="1">
            <a:spLocks noGrp="1"/>
          </p:cNvSpPr>
          <p:nvPr>
            <p:ph type="title" idx="4294967295"/>
          </p:nvPr>
        </p:nvSpPr>
        <p:spPr>
          <a:xfrm>
            <a:off x="-1" y="0"/>
            <a:ext cx="10080625" cy="1034980"/>
          </a:xfrm>
        </p:spPr>
        <p:txBody>
          <a:bodyPr vert="horz">
            <a:normAutofit fontScale="90000"/>
          </a:bodyPr>
          <a:lstStyle/>
          <a:p>
            <a:pPr algn="ctr"/>
            <a:br>
              <a:rPr lang="en-US" sz="4000" dirty="0">
                <a:solidFill>
                  <a:schemeClr val="tx1"/>
                </a:solidFill>
                <a:latin typeface="Times New Roman" panose="02020603050405020304" pitchFamily="18" charset="0"/>
                <a:cs typeface="Times New Roman" panose="02020603050405020304" pitchFamily="18" charset="0"/>
              </a:rPr>
            </a:br>
            <a:r>
              <a:rPr lang="en-US" sz="4900" b="1" kern="100" dirty="0">
                <a:effectLst/>
                <a:latin typeface="Times New Roman" panose="02020603050405020304" pitchFamily="18" charset="0"/>
                <a:ea typeface="Aptos" panose="020B0004020202020204" pitchFamily="34" charset="0"/>
                <a:cs typeface="Times New Roman" panose="02020603050405020304" pitchFamily="18" charset="0"/>
              </a:rPr>
              <a:t>Top Attractions &amp; Points of Interest</a:t>
            </a:r>
            <a:br>
              <a:rPr lang="en-US" sz="4000" dirty="0">
                <a:solidFill>
                  <a:schemeClr val="tx1"/>
                </a:solidFill>
                <a:latin typeface="Times New Roman" panose="02020603050405020304" pitchFamily="18" charset="0"/>
                <a:cs typeface="Times New Roman" panose="02020603050405020304" pitchFamily="18" charset="0"/>
              </a:rPr>
            </a:br>
            <a:endParaRPr lang="en-US" sz="4000" b="1" dirty="0">
              <a:solidFill>
                <a:srgbClr val="000000"/>
              </a:solidFill>
              <a:latin typeface="Alef" pitchFamily="18"/>
              <a:cs typeface="Alef" pitchFamily="2"/>
            </a:endParaRPr>
          </a:p>
        </p:txBody>
      </p:sp>
      <p:sp>
        <p:nvSpPr>
          <p:cNvPr id="4" name="TextBox 3">
            <a:extLst>
              <a:ext uri="{FF2B5EF4-FFF2-40B4-BE49-F238E27FC236}">
                <a16:creationId xmlns:a16="http://schemas.microsoft.com/office/drawing/2014/main" id="{3B818B7C-4A44-F7AB-6C06-32BC8606C0DC}"/>
              </a:ext>
            </a:extLst>
          </p:cNvPr>
          <p:cNvSpPr txBox="1"/>
          <p:nvPr/>
        </p:nvSpPr>
        <p:spPr>
          <a:xfrm>
            <a:off x="7003915" y="1034979"/>
            <a:ext cx="2908570" cy="3785652"/>
          </a:xfrm>
          <a:prstGeom prst="rect">
            <a:avLst/>
          </a:prstGeom>
          <a:noFill/>
        </p:spPr>
        <p:txBody>
          <a:bodyPr wrap="square">
            <a:spAutoFit/>
          </a:bodyPr>
          <a:lstStyle/>
          <a:p>
            <a:pPr algn="ctr"/>
            <a:r>
              <a:rPr lang="en-US" sz="2400" b="1" dirty="0">
                <a:latin typeface="Times New Roman" panose="02020603050405020304" pitchFamily="18" charset="0"/>
                <a:cs typeface="Times New Roman" panose="02020603050405020304" pitchFamily="18" charset="0"/>
              </a:rPr>
              <a:t>Jelly Bean Row Houses</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These brightly painted homes are one of the most photographed sights in the city. </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You’ll see them throughout downtown.</a:t>
            </a:r>
          </a:p>
        </p:txBody>
      </p:sp>
      <p:pic>
        <p:nvPicPr>
          <p:cNvPr id="5122" name="Picture 2">
            <a:extLst>
              <a:ext uri="{FF2B5EF4-FFF2-40B4-BE49-F238E27FC236}">
                <a16:creationId xmlns:a16="http://schemas.microsoft.com/office/drawing/2014/main" id="{10C6636F-83D5-C2E8-35F9-758BE4D099A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072608"/>
            <a:ext cx="6896911" cy="45979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994266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220B7AF-108B-234A-3C3B-EB5DFC1BFAD6}"/>
              </a:ext>
            </a:extLst>
          </p:cNvPr>
          <p:cNvSpPr txBox="1"/>
          <p:nvPr/>
        </p:nvSpPr>
        <p:spPr>
          <a:xfrm>
            <a:off x="0" y="-43088"/>
            <a:ext cx="10080625" cy="808619"/>
          </a:xfrm>
          <a:prstGeom prst="rect">
            <a:avLst/>
          </a:prstGeom>
          <a:noFill/>
        </p:spPr>
        <p:txBody>
          <a:bodyPr wrap="square">
            <a:spAutoFit/>
          </a:bodyPr>
          <a:lstStyle/>
          <a:p>
            <a:pPr marL="0" marR="0" algn="ctr">
              <a:lnSpc>
                <a:spcPct val="115000"/>
              </a:lnSpc>
              <a:spcBef>
                <a:spcPts val="0"/>
              </a:spcBef>
              <a:spcAft>
                <a:spcPts val="800"/>
              </a:spcAft>
            </a:pPr>
            <a:r>
              <a:rPr lang="en-US" sz="4400" b="1" kern="100" dirty="0">
                <a:effectLst/>
                <a:latin typeface="Times New Roman" panose="02020603050405020304" pitchFamily="18" charset="0"/>
                <a:ea typeface="Aptos" panose="020B0004020202020204" pitchFamily="34" charset="0"/>
                <a:cs typeface="Times New Roman" panose="02020603050405020304" pitchFamily="18" charset="0"/>
              </a:rPr>
              <a:t>Local Cuisine &amp; Dining Options</a:t>
            </a:r>
            <a:endParaRPr lang="en-US" sz="4400"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
        <p:nvSpPr>
          <p:cNvPr id="11" name="AutoShape 6">
            <a:extLst>
              <a:ext uri="{FF2B5EF4-FFF2-40B4-BE49-F238E27FC236}">
                <a16:creationId xmlns:a16="http://schemas.microsoft.com/office/drawing/2014/main" id="{7F0A7285-EE09-7BAA-8F82-BA899CC04496}"/>
              </a:ext>
            </a:extLst>
          </p:cNvPr>
          <p:cNvSpPr>
            <a:spLocks noChangeAspect="1" noChangeArrowheads="1"/>
          </p:cNvSpPr>
          <p:nvPr/>
        </p:nvSpPr>
        <p:spPr bwMode="auto">
          <a:xfrm>
            <a:off x="69850" y="1365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TextBox 3">
            <a:extLst>
              <a:ext uri="{FF2B5EF4-FFF2-40B4-BE49-F238E27FC236}">
                <a16:creationId xmlns:a16="http://schemas.microsoft.com/office/drawing/2014/main" id="{783A8789-1D93-8D55-F10E-66BD6C5F5D9D}"/>
              </a:ext>
            </a:extLst>
          </p:cNvPr>
          <p:cNvSpPr txBox="1"/>
          <p:nvPr/>
        </p:nvSpPr>
        <p:spPr>
          <a:xfrm>
            <a:off x="462223" y="904352"/>
            <a:ext cx="9618401" cy="4154984"/>
          </a:xfrm>
          <a:prstGeom prst="rect">
            <a:avLst/>
          </a:prstGeom>
          <a:noFill/>
        </p:spPr>
        <p:txBody>
          <a:bodyPr wrap="square">
            <a:spAutoFit/>
          </a:bodyPr>
          <a:lstStyle/>
          <a:p>
            <a:r>
              <a:rPr lang="en-US" sz="2400" dirty="0">
                <a:latin typeface="Times New Roman" panose="02020603050405020304" pitchFamily="18" charset="0"/>
                <a:cs typeface="Times New Roman" panose="02020603050405020304" pitchFamily="18" charset="0"/>
              </a:rPr>
              <a:t>Newfoundland food is hearty, local, and closely tied to the sea.</a:t>
            </a:r>
          </a:p>
          <a:p>
            <a:r>
              <a:rPr lang="en-US" sz="2400" b="1" dirty="0">
                <a:latin typeface="Times New Roman" panose="02020603050405020304" pitchFamily="18" charset="0"/>
                <a:cs typeface="Times New Roman" panose="02020603050405020304" pitchFamily="18" charset="0"/>
              </a:rPr>
              <a:t>What to Try</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Fish and chips made with fresh cod</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Seafood chowder</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Jiggs’ dinner, a traditional boiled meal with salt beef and vegetables</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Bakeapple desserts, made from cloudberries</a:t>
            </a:r>
          </a:p>
          <a:p>
            <a:r>
              <a:rPr lang="en-US" sz="2400" b="1" dirty="0">
                <a:latin typeface="Times New Roman" panose="02020603050405020304" pitchFamily="18" charset="0"/>
                <a:cs typeface="Times New Roman" panose="02020603050405020304" pitchFamily="18" charset="0"/>
              </a:rPr>
              <a:t>Where to Eat</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Downtown and the harbor area offer plenty of good choices. Follow the locals, not the menus with photos.</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Avoid places right next to major tourist stops if the menu feels generic.</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Tipping is similar to the U.S., about 15 to 20 percent for good service.</a:t>
            </a:r>
          </a:p>
        </p:txBody>
      </p:sp>
    </p:spTree>
    <p:extLst>
      <p:ext uri="{BB962C8B-B14F-4D97-AF65-F5344CB8AC3E}">
        <p14:creationId xmlns:p14="http://schemas.microsoft.com/office/powerpoint/2010/main" val="27834418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page16">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4" name="Date Placeholder 1">
            <a:extLst>
              <a:ext uri="{FF2B5EF4-FFF2-40B4-BE49-F238E27FC236}">
                <a16:creationId xmlns:a16="http://schemas.microsoft.com/office/drawing/2014/main" id="{086D33FE-D4AE-086B-7B66-0CF59FBE8D6A}"/>
              </a:ext>
            </a:extLst>
          </p:cNvPr>
          <p:cNvSpPr>
            <a:spLocks noGrp="1"/>
          </p:cNvSpPr>
          <p:nvPr>
            <p:ph type="dt" sz="half" idx="10"/>
          </p:nvPr>
        </p:nvSpPr>
        <p:spPr/>
        <p:txBody>
          <a:bodyPr/>
          <a:lstStyle/>
          <a:p>
            <a:pPr lvl="0"/>
            <a:fld id="{641B0343-2E76-4D1F-9B73-45E83B39D474}" type="datetimeFigureOut">
              <a:rPr lang="en-US"/>
              <a:t>12/24/2025</a:t>
            </a:fld>
            <a:endParaRPr lang="en-US"/>
          </a:p>
        </p:txBody>
      </p:sp>
      <p:sp>
        <p:nvSpPr>
          <p:cNvPr id="6" name="Slide Number Placeholder 3">
            <a:extLst>
              <a:ext uri="{FF2B5EF4-FFF2-40B4-BE49-F238E27FC236}">
                <a16:creationId xmlns:a16="http://schemas.microsoft.com/office/drawing/2014/main" id="{2B02FACA-2F71-2773-744E-1B6EF345F01D}"/>
              </a:ext>
            </a:extLst>
          </p:cNvPr>
          <p:cNvSpPr>
            <a:spLocks noGrp="1"/>
          </p:cNvSpPr>
          <p:nvPr>
            <p:ph type="sldNum" sz="quarter" idx="12"/>
          </p:nvPr>
        </p:nvSpPr>
        <p:spPr/>
        <p:txBody>
          <a:bodyPr/>
          <a:lstStyle/>
          <a:p>
            <a:pPr lvl="0"/>
            <a:fld id="{6B71CB05-FB6A-43F8-9B74-2C507858005B}" type="slidenum">
              <a:rPr/>
              <a:t>15</a:t>
            </a:fld>
            <a:endParaRPr lang="en-US"/>
          </a:p>
        </p:txBody>
      </p:sp>
      <p:sp>
        <p:nvSpPr>
          <p:cNvPr id="2" name="Title 1">
            <a:extLst>
              <a:ext uri="{FF2B5EF4-FFF2-40B4-BE49-F238E27FC236}">
                <a16:creationId xmlns:a16="http://schemas.microsoft.com/office/drawing/2014/main" id="{735AF58A-46D3-3371-BC9B-CC54B67B81AE}"/>
              </a:ext>
            </a:extLst>
          </p:cNvPr>
          <p:cNvSpPr txBox="1">
            <a:spLocks noGrp="1"/>
          </p:cNvSpPr>
          <p:nvPr>
            <p:ph type="title" idx="4294967295"/>
          </p:nvPr>
        </p:nvSpPr>
        <p:spPr>
          <a:xfrm>
            <a:off x="-1" y="0"/>
            <a:ext cx="10080625" cy="1014884"/>
          </a:xfrm>
        </p:spPr>
        <p:txBody>
          <a:bodyPr vert="horz">
            <a:normAutofit/>
          </a:bodyPr>
          <a:lstStyle/>
          <a:p>
            <a:pPr marL="0" marR="0" algn="ctr">
              <a:lnSpc>
                <a:spcPct val="115000"/>
              </a:lnSpc>
              <a:spcBef>
                <a:spcPts val="0"/>
              </a:spcBef>
              <a:spcAft>
                <a:spcPts val="800"/>
              </a:spcAft>
            </a:pPr>
            <a:r>
              <a:rPr lang="en-US" sz="4000" b="1" kern="100" dirty="0">
                <a:effectLst/>
                <a:latin typeface="Times New Roman" panose="02020603050405020304" pitchFamily="18" charset="0"/>
                <a:ea typeface="Aptos" panose="020B0004020202020204" pitchFamily="34" charset="0"/>
                <a:cs typeface="Times New Roman" panose="02020603050405020304" pitchFamily="18" charset="0"/>
              </a:rPr>
              <a:t>Important Tips &amp; Practical Advice</a:t>
            </a:r>
            <a:endParaRPr lang="en-US" sz="4000"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631B7142-8BEB-8C2F-DD26-4F1059456D47}"/>
              </a:ext>
            </a:extLst>
          </p:cNvPr>
          <p:cNvSpPr txBox="1"/>
          <p:nvPr/>
        </p:nvSpPr>
        <p:spPr>
          <a:xfrm>
            <a:off x="291401" y="1014884"/>
            <a:ext cx="9525839" cy="3499228"/>
          </a:xfrm>
          <a:prstGeom prst="rect">
            <a:avLst/>
          </a:prstGeom>
          <a:noFill/>
        </p:spPr>
        <p:txBody>
          <a:bodyPr wrap="square">
            <a:spAutoFit/>
          </a:bodyPr>
          <a:lstStyle/>
          <a:p>
            <a:pPr marL="34290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Weather changes quickly. Bring a light jacket even on sunny days.</a:t>
            </a:r>
          </a:p>
          <a:p>
            <a:pPr marL="34290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St. John’s is safe, but like any port city, stay aware in crowded areas.</a:t>
            </a:r>
          </a:p>
          <a:p>
            <a:pPr marL="34290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Tap water is safe and excellent.</a:t>
            </a:r>
          </a:p>
          <a:p>
            <a:pPr marL="342900" indent="-3429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Plan your return to the ship earlier than you think you need to. Traffic and weather can slow things down.</a:t>
            </a:r>
          </a:p>
          <a:p>
            <a:pPr marR="0" lvl="0">
              <a:lnSpc>
                <a:spcPct val="115000"/>
              </a:lnSpc>
              <a:spcBef>
                <a:spcPts val="0"/>
              </a:spcBef>
              <a:spcAft>
                <a:spcPts val="800"/>
              </a:spcAft>
              <a:buSzPts val="1000"/>
              <a:tabLst>
                <a:tab pos="457200" algn="l"/>
              </a:tabLst>
            </a:pPr>
            <a:endParaRPr lang="en-US" sz="2400"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page17">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02C8EE-4D50-7A5F-002E-598AD2357FFE}"/>
              </a:ext>
            </a:extLst>
          </p:cNvPr>
          <p:cNvSpPr txBox="1">
            <a:spLocks noGrp="1"/>
          </p:cNvSpPr>
          <p:nvPr>
            <p:ph type="title" sz="quarter" idx="4294967295"/>
          </p:nvPr>
        </p:nvSpPr>
        <p:spPr>
          <a:xfrm>
            <a:off x="0" y="503238"/>
            <a:ext cx="10080624" cy="944562"/>
          </a:xfrm>
          <a:prstGeom prst="rect">
            <a:avLst/>
          </a:prstGeom>
          <a:noFill/>
          <a:ln>
            <a:noFill/>
          </a:ln>
        </p:spPr>
        <p:txBody>
          <a:bodyPr vert="horz" wrap="square" lIns="90000" tIns="46800" rIns="90000" bIns="46800" anchor="ctr" anchorCtr="0" compatLnSpc="1">
            <a:noAutofit/>
          </a:bodyPr>
          <a:lstStyle/>
          <a:p>
            <a:pPr algn="ctr"/>
            <a:r>
              <a:rPr lang="en-US" sz="4800" b="1" dirty="0">
                <a:highlight>
                  <a:scrgbClr r="0" g="0" b="0">
                    <a:alpha val="0"/>
                  </a:scrgbClr>
                </a:highlight>
                <a:latin typeface="Times New Roman" panose="02020603050405020304" pitchFamily="18" charset="0"/>
                <a:cs typeface="Times New Roman" panose="02020603050405020304" pitchFamily="18" charset="0"/>
              </a:rPr>
              <a:t>Final Thoughts</a:t>
            </a:r>
          </a:p>
        </p:txBody>
      </p:sp>
      <p:sp>
        <p:nvSpPr>
          <p:cNvPr id="3" name="Text Placeholder 2">
            <a:extLst>
              <a:ext uri="{FF2B5EF4-FFF2-40B4-BE49-F238E27FC236}">
                <a16:creationId xmlns:a16="http://schemas.microsoft.com/office/drawing/2014/main" id="{7B6C8DE5-52DB-F26C-79AF-05DC3E9ABE4F}"/>
              </a:ext>
            </a:extLst>
          </p:cNvPr>
          <p:cNvSpPr txBox="1">
            <a:spLocks noGrp="1"/>
          </p:cNvSpPr>
          <p:nvPr>
            <p:ph type="body" sz="quarter" idx="4294967295"/>
          </p:nvPr>
        </p:nvSpPr>
        <p:spPr>
          <a:xfrm>
            <a:off x="486382" y="1744663"/>
            <a:ext cx="9594241" cy="3590925"/>
          </a:xfrm>
          <a:prstGeom prst="rect">
            <a:avLst/>
          </a:prstGeom>
          <a:noFill/>
          <a:ln>
            <a:noFill/>
          </a:ln>
        </p:spPr>
        <p:txBody>
          <a:bodyPr vert="horz" wrap="square" lIns="90000" tIns="46800" rIns="90000" bIns="46800" anchor="t" anchorCtr="0" compatLnSpc="0">
            <a:normAutofit/>
          </a:bodyPr>
          <a:lstStyle/>
          <a:p>
            <a:r>
              <a:rPr lang="en-US" sz="2400" dirty="0">
                <a:latin typeface="Times New Roman" panose="02020603050405020304" pitchFamily="18" charset="0"/>
                <a:cs typeface="Times New Roman" panose="02020603050405020304" pitchFamily="18" charset="0"/>
              </a:rPr>
              <a:t>St. John’s is one of those rare ports where history, scenery, music, and food all come together within a small area. It rewards wandering, listening, and slowing down a bit.</a:t>
            </a:r>
          </a:p>
          <a:p>
            <a:r>
              <a:rPr lang="en-US" sz="2400" dirty="0">
                <a:latin typeface="Times New Roman" panose="02020603050405020304" pitchFamily="18" charset="0"/>
                <a:cs typeface="Times New Roman" panose="02020603050405020304" pitchFamily="18" charset="0"/>
              </a:rPr>
              <a:t>Enjoy the city, enjoy the people, and most importantly, give yourself enough time to get back to the ship relaxed and unhurried.</a:t>
            </a:r>
          </a:p>
          <a:p>
            <a:r>
              <a:rPr lang="en-US" sz="2400" dirty="0">
                <a:latin typeface="Times New Roman" panose="02020603050405020304" pitchFamily="18" charset="0"/>
                <a:cs typeface="Times New Roman" panose="02020603050405020304" pitchFamily="18" charset="0"/>
              </a:rPr>
              <a:t>Thank you for coming. If you have questions, I’ll be happy to help.</a:t>
            </a:r>
          </a:p>
          <a:p>
            <a:pPr marL="343080" lvl="0" indent="-343080" algn="ctr">
              <a:lnSpc>
                <a:spcPct val="92000"/>
              </a:lnSpc>
              <a:spcBef>
                <a:spcPts val="814"/>
              </a:spcBef>
              <a:spcAft>
                <a:spcPts val="11"/>
              </a:spcAft>
              <a:buNone/>
              <a:tabLst>
                <a:tab pos="343080" algn="l"/>
                <a:tab pos="800280" algn="l"/>
                <a:tab pos="1257480" algn="l"/>
                <a:tab pos="1714679" algn="l"/>
                <a:tab pos="2171880" algn="l"/>
                <a:tab pos="2629080" algn="l"/>
                <a:tab pos="3086279" algn="l"/>
                <a:tab pos="3543480" algn="l"/>
                <a:tab pos="4000680" algn="l"/>
                <a:tab pos="4457880" algn="l"/>
                <a:tab pos="4915080" algn="l"/>
                <a:tab pos="5372280" algn="l"/>
                <a:tab pos="5829479" algn="l"/>
                <a:tab pos="6286680" algn="l"/>
                <a:tab pos="6743879" algn="l"/>
                <a:tab pos="7201080" algn="l"/>
                <a:tab pos="7658280" algn="l"/>
                <a:tab pos="8115480" algn="l"/>
                <a:tab pos="8572680" algn="l"/>
                <a:tab pos="9029880" algn="l"/>
                <a:tab pos="9487080" algn="l"/>
                <a:tab pos="9944280" algn="l"/>
                <a:tab pos="10401480" algn="l"/>
                <a:tab pos="10858680" algn="l"/>
              </a:tabLst>
            </a:pPr>
            <a:endParaRPr lang="en-US" sz="2400" b="1"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a:extLst>
            <a:ext uri="{FF2B5EF4-FFF2-40B4-BE49-F238E27FC236}">
              <a16:creationId xmlns:a16="http://schemas.microsoft.com/office/drawing/2014/main" id="{EE924524-CDC8-5FCF-71DC-AEC3A7EF53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A00A22-9005-782A-2301-DAFE92812683}"/>
              </a:ext>
            </a:extLst>
          </p:cNvPr>
          <p:cNvSpPr txBox="1">
            <a:spLocks noGrp="1"/>
          </p:cNvSpPr>
          <p:nvPr>
            <p:ph type="title" sz="quarter" idx="4294967295"/>
          </p:nvPr>
        </p:nvSpPr>
        <p:spPr>
          <a:xfrm>
            <a:off x="0" y="503238"/>
            <a:ext cx="10080624" cy="944562"/>
          </a:xfrm>
          <a:prstGeom prst="rect">
            <a:avLst/>
          </a:prstGeom>
          <a:noFill/>
          <a:ln>
            <a:noFill/>
          </a:ln>
        </p:spPr>
        <p:txBody>
          <a:bodyPr vert="horz" wrap="square" lIns="90000" tIns="46800" rIns="90000" bIns="46800" anchor="ctr" anchorCtr="0" compatLnSpc="1">
            <a:noAutofit/>
          </a:bodyPr>
          <a:lstStyle/>
          <a:p>
            <a:pPr lvl="0" algn="ctr">
              <a:lnSpc>
                <a:spcPct val="100000"/>
              </a:lnSpc>
              <a:spcBef>
                <a:spcPts val="224"/>
              </a:spcBef>
              <a:spcAft>
                <a:spcPts val="224"/>
              </a:spcAft>
              <a:tabLst>
                <a:tab pos="0" algn="l"/>
                <a:tab pos="457200" algn="l"/>
                <a:tab pos="914400" algn="l"/>
                <a:tab pos="1371599" algn="l"/>
                <a:tab pos="1828800" algn="l"/>
                <a:tab pos="2286000" algn="l"/>
                <a:tab pos="2743199" algn="l"/>
                <a:tab pos="3200400" algn="l"/>
                <a:tab pos="3657600" algn="l"/>
                <a:tab pos="4114800" algn="l"/>
                <a:tab pos="4572000" algn="l"/>
                <a:tab pos="5029200" algn="l"/>
                <a:tab pos="5486399" algn="l"/>
                <a:tab pos="5943600" algn="l"/>
                <a:tab pos="6400799" algn="l"/>
                <a:tab pos="6858000" algn="l"/>
                <a:tab pos="7315200" algn="l"/>
                <a:tab pos="7772400" algn="l"/>
                <a:tab pos="8229600" algn="l"/>
                <a:tab pos="8686800" algn="l"/>
                <a:tab pos="9144000" algn="l"/>
                <a:tab pos="9601200" algn="l"/>
                <a:tab pos="10058400" algn="l"/>
                <a:tab pos="10515600" algn="l"/>
              </a:tabLst>
            </a:pPr>
            <a:r>
              <a:rPr lang="en-US" sz="4800" b="1" dirty="0">
                <a:solidFill>
                  <a:srgbClr val="000000"/>
                </a:solidFill>
                <a:highlight>
                  <a:scrgbClr r="0" g="0" b="0">
                    <a:alpha val="0"/>
                  </a:scrgbClr>
                </a:highlight>
                <a:latin typeface="Times New Roman" pitchFamily="18"/>
                <a:cs typeface="Times New Roman" pitchFamily="18"/>
              </a:rPr>
              <a:t>Thanks For Coming</a:t>
            </a:r>
          </a:p>
        </p:txBody>
      </p:sp>
      <p:sp>
        <p:nvSpPr>
          <p:cNvPr id="3" name="Text Placeholder 2">
            <a:extLst>
              <a:ext uri="{FF2B5EF4-FFF2-40B4-BE49-F238E27FC236}">
                <a16:creationId xmlns:a16="http://schemas.microsoft.com/office/drawing/2014/main" id="{D92E7375-41E9-355B-8FA9-38CC74B69669}"/>
              </a:ext>
            </a:extLst>
          </p:cNvPr>
          <p:cNvSpPr txBox="1">
            <a:spLocks noGrp="1"/>
          </p:cNvSpPr>
          <p:nvPr>
            <p:ph type="body" sz="quarter" idx="4294967295"/>
          </p:nvPr>
        </p:nvSpPr>
        <p:spPr>
          <a:xfrm>
            <a:off x="-1" y="1744663"/>
            <a:ext cx="10080625" cy="3590925"/>
          </a:xfrm>
          <a:prstGeom prst="rect">
            <a:avLst/>
          </a:prstGeom>
          <a:noFill/>
          <a:ln>
            <a:noFill/>
          </a:ln>
        </p:spPr>
        <p:txBody>
          <a:bodyPr vert="horz" wrap="square" lIns="90000" tIns="46800" rIns="90000" bIns="46800" anchor="t" anchorCtr="0" compatLnSpc="0">
            <a:normAutofit/>
          </a:bodyPr>
          <a:lstStyle/>
          <a:p>
            <a:pPr marL="343080" lvl="0" indent="-343080" algn="ctr">
              <a:lnSpc>
                <a:spcPct val="92000"/>
              </a:lnSpc>
              <a:spcBef>
                <a:spcPts val="814"/>
              </a:spcBef>
              <a:spcAft>
                <a:spcPts val="11"/>
              </a:spcAft>
              <a:buNone/>
              <a:tabLst>
                <a:tab pos="343080" algn="l"/>
                <a:tab pos="800280" algn="l"/>
                <a:tab pos="1257480" algn="l"/>
                <a:tab pos="1714679" algn="l"/>
                <a:tab pos="2171880" algn="l"/>
                <a:tab pos="2629080" algn="l"/>
                <a:tab pos="3086279" algn="l"/>
                <a:tab pos="3543480" algn="l"/>
                <a:tab pos="4000680" algn="l"/>
                <a:tab pos="4457880" algn="l"/>
                <a:tab pos="4915080" algn="l"/>
                <a:tab pos="5372280" algn="l"/>
                <a:tab pos="5829479" algn="l"/>
                <a:tab pos="6286680" algn="l"/>
                <a:tab pos="6743879" algn="l"/>
                <a:tab pos="7201080" algn="l"/>
                <a:tab pos="7658280" algn="l"/>
                <a:tab pos="8115480" algn="l"/>
                <a:tab pos="8572680" algn="l"/>
                <a:tab pos="9029880" algn="l"/>
                <a:tab pos="9487080" algn="l"/>
                <a:tab pos="9944280" algn="l"/>
                <a:tab pos="10401480" algn="l"/>
                <a:tab pos="10858680" algn="l"/>
              </a:tabLst>
            </a:pPr>
            <a:r>
              <a:rPr lang="en-US" sz="2400" b="1" dirty="0">
                <a:latin typeface="Times New Roman" panose="02020603050405020304" pitchFamily="18" charset="0"/>
                <a:cs typeface="Times New Roman" panose="02020603050405020304" pitchFamily="18" charset="0"/>
              </a:rPr>
              <a:t>If you have any more questions, please ask.</a:t>
            </a:r>
          </a:p>
          <a:p>
            <a:pPr marL="343080" lvl="0" indent="-343080" algn="ctr">
              <a:lnSpc>
                <a:spcPct val="92000"/>
              </a:lnSpc>
              <a:spcBef>
                <a:spcPts val="814"/>
              </a:spcBef>
              <a:spcAft>
                <a:spcPts val="11"/>
              </a:spcAft>
              <a:buNone/>
              <a:tabLst>
                <a:tab pos="343080" algn="l"/>
                <a:tab pos="800280" algn="l"/>
                <a:tab pos="1257480" algn="l"/>
                <a:tab pos="1714679" algn="l"/>
                <a:tab pos="2171880" algn="l"/>
                <a:tab pos="2629080" algn="l"/>
                <a:tab pos="3086279" algn="l"/>
                <a:tab pos="3543480" algn="l"/>
                <a:tab pos="4000680" algn="l"/>
                <a:tab pos="4457880" algn="l"/>
                <a:tab pos="4915080" algn="l"/>
                <a:tab pos="5372280" algn="l"/>
                <a:tab pos="5829479" algn="l"/>
                <a:tab pos="6286680" algn="l"/>
                <a:tab pos="6743879" algn="l"/>
                <a:tab pos="7201080" algn="l"/>
                <a:tab pos="7658280" algn="l"/>
                <a:tab pos="8115480" algn="l"/>
                <a:tab pos="8572680" algn="l"/>
                <a:tab pos="9029880" algn="l"/>
                <a:tab pos="9487080" algn="l"/>
                <a:tab pos="9944280" algn="l"/>
                <a:tab pos="10401480" algn="l"/>
                <a:tab pos="10858680" algn="l"/>
              </a:tabLst>
            </a:pPr>
            <a:r>
              <a:rPr lang="en-US" sz="2400" b="1" dirty="0">
                <a:latin typeface="Times New Roman" panose="02020603050405020304" pitchFamily="18" charset="0"/>
                <a:cs typeface="Times New Roman" panose="02020603050405020304" pitchFamily="18" charset="0"/>
              </a:rPr>
              <a:t>I will do my best to answer them for you.</a:t>
            </a:r>
          </a:p>
          <a:p>
            <a:pPr marL="343080" lvl="0" indent="-343080" algn="ctr">
              <a:lnSpc>
                <a:spcPct val="92000"/>
              </a:lnSpc>
              <a:spcBef>
                <a:spcPts val="814"/>
              </a:spcBef>
              <a:spcAft>
                <a:spcPts val="11"/>
              </a:spcAft>
              <a:buNone/>
              <a:tabLst>
                <a:tab pos="343080" algn="l"/>
                <a:tab pos="800280" algn="l"/>
                <a:tab pos="1257480" algn="l"/>
                <a:tab pos="1714679" algn="l"/>
                <a:tab pos="2171880" algn="l"/>
                <a:tab pos="2629080" algn="l"/>
                <a:tab pos="3086279" algn="l"/>
                <a:tab pos="3543480" algn="l"/>
                <a:tab pos="4000680" algn="l"/>
                <a:tab pos="4457880" algn="l"/>
                <a:tab pos="4915080" algn="l"/>
                <a:tab pos="5372280" algn="l"/>
                <a:tab pos="5829479" algn="l"/>
                <a:tab pos="6286680" algn="l"/>
                <a:tab pos="6743879" algn="l"/>
                <a:tab pos="7201080" algn="l"/>
                <a:tab pos="7658280" algn="l"/>
                <a:tab pos="8115480" algn="l"/>
                <a:tab pos="8572680" algn="l"/>
                <a:tab pos="9029880" algn="l"/>
                <a:tab pos="9487080" algn="l"/>
                <a:tab pos="9944280" algn="l"/>
                <a:tab pos="10401480" algn="l"/>
                <a:tab pos="10858680" algn="l"/>
              </a:tabLst>
            </a:pPr>
            <a:endParaRPr lang="en-US" sz="2400" b="1" dirty="0">
              <a:latin typeface="Times New Roman" panose="02020603050405020304" pitchFamily="18" charset="0"/>
              <a:cs typeface="Times New Roman" panose="02020603050405020304" pitchFamily="18" charset="0"/>
            </a:endParaRPr>
          </a:p>
          <a:p>
            <a:pPr marL="343080" lvl="0" indent="-343080" algn="ctr">
              <a:lnSpc>
                <a:spcPct val="92000"/>
              </a:lnSpc>
              <a:spcBef>
                <a:spcPts val="814"/>
              </a:spcBef>
              <a:spcAft>
                <a:spcPts val="11"/>
              </a:spcAft>
              <a:buNone/>
              <a:tabLst>
                <a:tab pos="343080" algn="l"/>
                <a:tab pos="800280" algn="l"/>
                <a:tab pos="1257480" algn="l"/>
                <a:tab pos="1714679" algn="l"/>
                <a:tab pos="2171880" algn="l"/>
                <a:tab pos="2629080" algn="l"/>
                <a:tab pos="3086279" algn="l"/>
                <a:tab pos="3543480" algn="l"/>
                <a:tab pos="4000680" algn="l"/>
                <a:tab pos="4457880" algn="l"/>
                <a:tab pos="4915080" algn="l"/>
                <a:tab pos="5372280" algn="l"/>
                <a:tab pos="5829479" algn="l"/>
                <a:tab pos="6286680" algn="l"/>
                <a:tab pos="6743879" algn="l"/>
                <a:tab pos="7201080" algn="l"/>
                <a:tab pos="7658280" algn="l"/>
                <a:tab pos="8115480" algn="l"/>
                <a:tab pos="8572680" algn="l"/>
                <a:tab pos="9029880" algn="l"/>
                <a:tab pos="9487080" algn="l"/>
                <a:tab pos="9944280" algn="l"/>
                <a:tab pos="10401480" algn="l"/>
                <a:tab pos="10858680" algn="l"/>
              </a:tabLst>
            </a:pPr>
            <a:r>
              <a:rPr lang="en-US" sz="2400" b="1" dirty="0">
                <a:latin typeface="Times New Roman" panose="02020603050405020304" pitchFamily="18" charset="0"/>
                <a:cs typeface="Times New Roman" panose="02020603050405020304" pitchFamily="18" charset="0"/>
              </a:rPr>
              <a:t>Have a great visit in </a:t>
            </a:r>
            <a:r>
              <a:rPr lang="en-US" sz="2000" dirty="0"/>
              <a:t>Le Havre</a:t>
            </a:r>
            <a:r>
              <a:rPr lang="en-US" sz="2400" b="1"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4583967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75850-2322-49A1-5CDE-ED17FEE6DE86}"/>
              </a:ext>
            </a:extLst>
          </p:cNvPr>
          <p:cNvSpPr>
            <a:spLocks noGrp="1"/>
          </p:cNvSpPr>
          <p:nvPr>
            <p:ph type="ctrTitle"/>
          </p:nvPr>
        </p:nvSpPr>
        <p:spPr>
          <a:xfrm>
            <a:off x="1" y="-1"/>
            <a:ext cx="10080624" cy="1276141"/>
          </a:xfrm>
        </p:spPr>
        <p:txBody>
          <a:bodyPr anchor="ctr">
            <a:normAutofit/>
          </a:bodyPr>
          <a:lstStyle/>
          <a:p>
            <a:r>
              <a:rPr lang="en-US" sz="4800" b="1" dirty="0">
                <a:solidFill>
                  <a:schemeClr val="tx1"/>
                </a:solidFill>
                <a:latin typeface="Times New Roman" panose="02020603050405020304" pitchFamily="18" charset="0"/>
                <a:cs typeface="Times New Roman" panose="02020603050405020304" pitchFamily="18" charset="0"/>
              </a:rPr>
              <a:t>What I Will Cover</a:t>
            </a:r>
          </a:p>
        </p:txBody>
      </p:sp>
      <p:sp>
        <p:nvSpPr>
          <p:cNvPr id="3" name="Subtitle 2">
            <a:extLst>
              <a:ext uri="{FF2B5EF4-FFF2-40B4-BE49-F238E27FC236}">
                <a16:creationId xmlns:a16="http://schemas.microsoft.com/office/drawing/2014/main" id="{C82352A6-5F9C-1E74-D088-F58DF372B7BB}"/>
              </a:ext>
            </a:extLst>
          </p:cNvPr>
          <p:cNvSpPr>
            <a:spLocks noGrp="1"/>
          </p:cNvSpPr>
          <p:nvPr>
            <p:ph type="subTitle" idx="1"/>
          </p:nvPr>
        </p:nvSpPr>
        <p:spPr>
          <a:xfrm>
            <a:off x="1507253" y="1276140"/>
            <a:ext cx="8368266" cy="4290647"/>
          </a:xfrm>
        </p:spPr>
        <p:txBody>
          <a:bodyPr/>
          <a:lstStyle/>
          <a:p>
            <a:pPr algn="l">
              <a:buFont typeface="Wingdings" panose="05000000000000000000" pitchFamily="2" charset="2"/>
              <a:buChar char=""/>
            </a:pPr>
            <a:r>
              <a:rPr lang="en-US" altLang="en-US" sz="2000" b="1" dirty="0">
                <a:solidFill>
                  <a:schemeClr val="tx1"/>
                </a:solidFill>
                <a:latin typeface="Times New Roman" panose="02020603050405020304" pitchFamily="18" charset="0"/>
                <a:cs typeface="Times New Roman" panose="02020603050405020304" pitchFamily="18" charset="0"/>
              </a:rPr>
              <a:t>My Port Philosophy</a:t>
            </a:r>
            <a:endParaRPr lang="en-US" altLang="en-US" sz="2000" b="1" i="1" dirty="0">
              <a:solidFill>
                <a:schemeClr val="tx1"/>
              </a:solidFill>
              <a:latin typeface="Times New Roman" panose="02020603050405020304" pitchFamily="18" charset="0"/>
              <a:cs typeface="Times New Roman" panose="02020603050405020304" pitchFamily="18" charset="0"/>
            </a:endParaRPr>
          </a:p>
          <a:p>
            <a:pPr algn="l">
              <a:buFont typeface="Wingdings" panose="05000000000000000000" pitchFamily="2" charset="2"/>
              <a:buChar char=""/>
            </a:pPr>
            <a:r>
              <a:rPr lang="en-US" altLang="en-US" sz="2000" b="1" dirty="0">
                <a:solidFill>
                  <a:schemeClr val="tx1"/>
                </a:solidFill>
                <a:latin typeface="Times New Roman" panose="02020603050405020304" pitchFamily="18" charset="0"/>
                <a:cs typeface="Times New Roman" panose="02020603050405020304" pitchFamily="18" charset="0"/>
              </a:rPr>
              <a:t>Don’t Miss the Ship</a:t>
            </a:r>
          </a:p>
          <a:p>
            <a:pPr algn="l">
              <a:buFont typeface="Wingdings" panose="05000000000000000000" pitchFamily="2" charset="2"/>
              <a:buChar char=""/>
            </a:pPr>
            <a:r>
              <a:rPr lang="en-US" altLang="en-US" sz="2000" b="1" dirty="0">
                <a:solidFill>
                  <a:schemeClr val="tx1"/>
                </a:solidFill>
                <a:latin typeface="Times New Roman" panose="02020603050405020304" pitchFamily="18" charset="0"/>
                <a:cs typeface="Times New Roman" panose="02020603050405020304" pitchFamily="18" charset="0"/>
              </a:rPr>
              <a:t>Money</a:t>
            </a:r>
          </a:p>
          <a:p>
            <a:pPr algn="l">
              <a:buFont typeface="Wingdings" panose="05000000000000000000" pitchFamily="2" charset="2"/>
              <a:buChar char=""/>
            </a:pPr>
            <a:r>
              <a:rPr lang="en-US" altLang="en-US" sz="2000" b="1" dirty="0">
                <a:solidFill>
                  <a:schemeClr val="tx1"/>
                </a:solidFill>
                <a:latin typeface="Times New Roman" panose="02020603050405020304" pitchFamily="18" charset="0"/>
                <a:cs typeface="Times New Roman" panose="02020603050405020304" pitchFamily="18" charset="0"/>
              </a:rPr>
              <a:t>Exchanging Money</a:t>
            </a:r>
          </a:p>
          <a:p>
            <a:pPr algn="l">
              <a:buFont typeface="Wingdings" panose="05000000000000000000" pitchFamily="2" charset="2"/>
              <a:buChar char=""/>
            </a:pPr>
            <a:r>
              <a:rPr lang="en-US" sz="2000" b="1" kern="100" dirty="0">
                <a:effectLst/>
                <a:latin typeface="Times New Roman" panose="02020603050405020304" pitchFamily="18" charset="0"/>
                <a:ea typeface="Aptos" panose="020B0004020202020204" pitchFamily="34" charset="0"/>
                <a:cs typeface="Times New Roman" panose="02020603050405020304" pitchFamily="18" charset="0"/>
              </a:rPr>
              <a:t>A Brief History of St. John</a:t>
            </a:r>
          </a:p>
          <a:p>
            <a:pPr algn="l">
              <a:buFont typeface="Wingdings" panose="05000000000000000000" pitchFamily="2" charset="2"/>
              <a:buChar char=""/>
            </a:pPr>
            <a:r>
              <a:rPr lang="en-US" altLang="en-US" sz="2000" b="1" dirty="0">
                <a:solidFill>
                  <a:schemeClr val="tx1"/>
                </a:solidFill>
                <a:latin typeface="Times New Roman" panose="02020603050405020304" pitchFamily="18" charset="0"/>
                <a:cs typeface="Times New Roman" panose="02020603050405020304" pitchFamily="18" charset="0"/>
              </a:rPr>
              <a:t>Maps</a:t>
            </a:r>
          </a:p>
          <a:p>
            <a:pPr algn="l">
              <a:buFont typeface="Wingdings" panose="05000000000000000000" pitchFamily="2" charset="2"/>
              <a:buChar char=""/>
            </a:pPr>
            <a:r>
              <a:rPr lang="en-US" sz="2000" b="1" dirty="0">
                <a:solidFill>
                  <a:schemeClr val="tx1"/>
                </a:solidFill>
                <a:latin typeface="Times New Roman" panose="02020603050405020304" pitchFamily="18" charset="0"/>
                <a:cs typeface="Times New Roman" panose="02020603050405020304" pitchFamily="18" charset="0"/>
              </a:rPr>
              <a:t>Transportation </a:t>
            </a:r>
          </a:p>
          <a:p>
            <a:pPr algn="l">
              <a:buFont typeface="Wingdings" panose="05000000000000000000" pitchFamily="2" charset="2"/>
              <a:buChar char=""/>
            </a:pPr>
            <a:r>
              <a:rPr lang="en-US" sz="2000" b="1" kern="100" dirty="0">
                <a:effectLst/>
                <a:latin typeface="Times New Roman" panose="02020603050405020304" pitchFamily="18" charset="0"/>
                <a:ea typeface="Aptos" panose="020B0004020202020204" pitchFamily="34" charset="0"/>
                <a:cs typeface="Times New Roman" panose="02020603050405020304" pitchFamily="18" charset="0"/>
              </a:rPr>
              <a:t>Top Attractions &amp; Points of Interest</a:t>
            </a:r>
            <a:endParaRPr lang="en-US" sz="2000" b="1" kern="100" dirty="0">
              <a:latin typeface="Times New Roman" panose="02020603050405020304" pitchFamily="18" charset="0"/>
              <a:ea typeface="Aptos" panose="020B0004020202020204" pitchFamily="34" charset="0"/>
              <a:cs typeface="Times New Roman" panose="02020603050405020304" pitchFamily="18" charset="0"/>
            </a:endParaRPr>
          </a:p>
          <a:p>
            <a:pPr algn="l">
              <a:buFont typeface="Wingdings" panose="05000000000000000000" pitchFamily="2" charset="2"/>
              <a:buChar char=""/>
            </a:pPr>
            <a:r>
              <a:rPr lang="en-US" sz="2000" b="1" kern="100" dirty="0">
                <a:effectLst/>
                <a:latin typeface="Times New Roman" panose="02020603050405020304" pitchFamily="18" charset="0"/>
                <a:ea typeface="Aptos" panose="020B0004020202020204" pitchFamily="34" charset="0"/>
                <a:cs typeface="Times New Roman" panose="02020603050405020304" pitchFamily="18" charset="0"/>
              </a:rPr>
              <a:t>Local Cuisine &amp; Dining Options</a:t>
            </a:r>
          </a:p>
          <a:p>
            <a:pPr algn="l">
              <a:buFont typeface="Wingdings" panose="05000000000000000000" pitchFamily="2" charset="2"/>
              <a:buChar char=""/>
            </a:pPr>
            <a:r>
              <a:rPr lang="en-US" sz="2000" b="1" kern="100" dirty="0">
                <a:effectLst/>
                <a:latin typeface="Times New Roman" panose="02020603050405020304" pitchFamily="18" charset="0"/>
                <a:ea typeface="Aptos" panose="020B0004020202020204" pitchFamily="34" charset="0"/>
                <a:cs typeface="Times New Roman" panose="02020603050405020304" pitchFamily="18" charset="0"/>
              </a:rPr>
              <a:t>Important Tips &amp; Practical Advice</a:t>
            </a:r>
            <a:endParaRPr lang="en-US" sz="2000" kern="100" dirty="0">
              <a:effectLst/>
              <a:latin typeface="Times New Roman" panose="02020603050405020304" pitchFamily="18" charset="0"/>
              <a:ea typeface="Aptos" panose="020B0004020202020204" pitchFamily="34" charset="0"/>
              <a:cs typeface="Times New Roman" panose="02020603050405020304" pitchFamily="18" charset="0"/>
            </a:endParaRPr>
          </a:p>
          <a:p>
            <a:pPr algn="l">
              <a:buFont typeface="Wingdings" panose="05000000000000000000" pitchFamily="2" charset="2"/>
              <a:buChar char=""/>
            </a:pPr>
            <a:r>
              <a:rPr lang="en-US" altLang="en-US" sz="2000" b="1" dirty="0">
                <a:solidFill>
                  <a:schemeClr val="tx1"/>
                </a:solidFill>
                <a:latin typeface="Times New Roman" panose="02020603050405020304" pitchFamily="18" charset="0"/>
                <a:cs typeface="Times New Roman" panose="02020603050405020304" pitchFamily="18" charset="0"/>
              </a:rPr>
              <a:t>Conclusion</a:t>
            </a:r>
          </a:p>
          <a:p>
            <a:endParaRPr lang="en-US" dirty="0"/>
          </a:p>
        </p:txBody>
      </p:sp>
    </p:spTree>
    <p:extLst>
      <p:ext uri="{BB962C8B-B14F-4D97-AF65-F5344CB8AC3E}">
        <p14:creationId xmlns:p14="http://schemas.microsoft.com/office/powerpoint/2010/main" val="20419923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page2">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A8BB2-F8DD-B3D9-8317-EFB89C1C3CA2}"/>
              </a:ext>
            </a:extLst>
          </p:cNvPr>
          <p:cNvSpPr txBox="1">
            <a:spLocks noGrp="1"/>
          </p:cNvSpPr>
          <p:nvPr>
            <p:ph type="title" idx="4294967295"/>
          </p:nvPr>
        </p:nvSpPr>
        <p:spPr>
          <a:xfrm>
            <a:off x="0" y="512763"/>
            <a:ext cx="10080625" cy="757237"/>
          </a:xfrm>
        </p:spPr>
        <p:txBody>
          <a:bodyPr vert="horz" wrap="square">
            <a:spAutoFit/>
          </a:bodyPr>
          <a:lstStyle/>
          <a:p>
            <a:pPr lvl="0" algn="ctr" rtl="0"/>
            <a:r>
              <a:rPr lang="en-US" sz="4800" dirty="0">
                <a:solidFill>
                  <a:srgbClr val="000000"/>
                </a:solidFill>
                <a:latin typeface="Times New Roman" panose="02020603050405020304" pitchFamily="18" charset="0"/>
                <a:cs typeface="Times New Roman" panose="02020603050405020304" pitchFamily="18" charset="0"/>
              </a:rPr>
              <a:t>My Port Philosophy</a:t>
            </a:r>
          </a:p>
        </p:txBody>
      </p:sp>
      <p:sp>
        <p:nvSpPr>
          <p:cNvPr id="3" name="TextBox 2">
            <a:extLst>
              <a:ext uri="{FF2B5EF4-FFF2-40B4-BE49-F238E27FC236}">
                <a16:creationId xmlns:a16="http://schemas.microsoft.com/office/drawing/2014/main" id="{7101FCFF-5821-28D3-CCE4-9ACE0EED3760}"/>
              </a:ext>
            </a:extLst>
          </p:cNvPr>
          <p:cNvSpPr txBox="1"/>
          <p:nvPr/>
        </p:nvSpPr>
        <p:spPr>
          <a:xfrm>
            <a:off x="503434" y="1304821"/>
            <a:ext cx="9061806" cy="4365729"/>
          </a:xfrm>
          <a:prstGeom prst="rect">
            <a:avLst/>
          </a:prstGeom>
          <a:noFill/>
          <a:ln>
            <a:noFill/>
          </a:ln>
        </p:spPr>
        <p:txBody>
          <a:bodyPr vert="horz" wrap="none" lIns="90000" tIns="45000" rIns="90000" bIns="45000" anchorCtr="0" compatLnSpc="0">
            <a:noAutofit/>
          </a:bodyPr>
          <a:lstStyle/>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I have been cruising for over 46 years and have taken over 100 cruises. </a:t>
            </a:r>
            <a:br>
              <a:rPr lang="en-US" altLang="en-US" sz="2400" dirty="0">
                <a:solidFill>
                  <a:srgbClr val="000000"/>
                </a:solidFill>
                <a:latin typeface="Times New Roman" panose="02020603050405020304" pitchFamily="18" charset="0"/>
              </a:rPr>
            </a:br>
            <a:r>
              <a:rPr lang="en-US" altLang="en-US" sz="2400" dirty="0">
                <a:solidFill>
                  <a:srgbClr val="000000"/>
                </a:solidFill>
                <a:latin typeface="Times New Roman" panose="02020603050405020304" pitchFamily="18" charset="0"/>
              </a:rPr>
              <a:t>So, I consider myself an experienced cruiser.</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The information I will present is based on those many years of </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experience.</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When I am on a cruise where the city, I want to visit is not the port city, </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I always recommend taking a ship’s tour.</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But when I am in a port with multiple attractions nearby and easy to see </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on my own - </a:t>
            </a:r>
            <a:br>
              <a:rPr lang="en-US" altLang="en-US" sz="2400" dirty="0">
                <a:solidFill>
                  <a:srgbClr val="000000"/>
                </a:solidFill>
                <a:latin typeface="Times New Roman" panose="02020603050405020304" pitchFamily="18" charset="0"/>
              </a:rPr>
            </a:br>
            <a:r>
              <a:rPr lang="en-US" altLang="en-US" sz="2400" dirty="0">
                <a:solidFill>
                  <a:srgbClr val="000000"/>
                </a:solidFill>
                <a:latin typeface="Times New Roman" panose="02020603050405020304" pitchFamily="18" charset="0"/>
              </a:rPr>
              <a:t>I will do it on my own.</a:t>
            </a:r>
          </a:p>
          <a:p>
            <a:pPr marL="106363">
              <a:lnSpc>
                <a:spcPct val="113000"/>
              </a:lnSpc>
              <a:buClr>
                <a:srgbClr val="77CAEE"/>
              </a:buClr>
              <a:buSzPct val="45000"/>
              <a:tabLst>
                <a:tab pos="430213" algn="l"/>
                <a:tab pos="542925" algn="l"/>
                <a:tab pos="1000125" algn="l"/>
                <a:tab pos="1457325" algn="l"/>
                <a:tab pos="1914525" algn="l"/>
                <a:tab pos="2371725" algn="l"/>
                <a:tab pos="2828925" algn="l"/>
                <a:tab pos="3286125" algn="l"/>
                <a:tab pos="3743325" algn="l"/>
                <a:tab pos="4200525" algn="l"/>
                <a:tab pos="4657725" algn="l"/>
                <a:tab pos="5114925" algn="l"/>
                <a:tab pos="5572125" algn="l"/>
                <a:tab pos="6029325" algn="l"/>
                <a:tab pos="6486525" algn="l"/>
                <a:tab pos="6943725" algn="l"/>
                <a:tab pos="7400925" algn="l"/>
                <a:tab pos="7858125" algn="l"/>
                <a:tab pos="8315325" algn="l"/>
                <a:tab pos="8772525" algn="l"/>
                <a:tab pos="9229725" algn="l"/>
              </a:tabLst>
            </a:pPr>
            <a:r>
              <a:rPr lang="en-US" altLang="en-US" sz="2400" dirty="0">
                <a:solidFill>
                  <a:srgbClr val="000000"/>
                </a:solidFill>
                <a:latin typeface="Times New Roman" panose="02020603050405020304" pitchFamily="18" charset="0"/>
              </a:rPr>
              <a:t>This presentation is not like that. </a:t>
            </a:r>
            <a:endParaRPr lang="en-US" sz="2400" b="0" i="0" u="none" strike="noStrike" kern="1200" dirty="0">
              <a:ln>
                <a:noFill/>
              </a:ln>
              <a:solidFill>
                <a:srgbClr val="000000"/>
              </a:solidFill>
              <a:latin typeface="Times New Roman" pitchFamily="18"/>
              <a:ea typeface="Lucida Sans Unicode" pitchFamily="2"/>
              <a:cs typeface="Tahoma" pitchFamily="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3F34FD4-03F6-B479-F973-445370924B5B}"/>
              </a:ext>
            </a:extLst>
          </p:cNvPr>
          <p:cNvSpPr txBox="1"/>
          <p:nvPr/>
        </p:nvSpPr>
        <p:spPr>
          <a:xfrm>
            <a:off x="252919" y="1047022"/>
            <a:ext cx="9649838" cy="4677306"/>
          </a:xfrm>
          <a:prstGeom prst="rect">
            <a:avLst/>
          </a:prstGeom>
          <a:noFill/>
        </p:spPr>
        <p:txBody>
          <a:bodyPr wrap="square">
            <a:spAutoFit/>
          </a:bodyPr>
          <a:lstStyle/>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How to Avoid Missing Your Ship</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dirty="0">
                <a:latin typeface="Times New Roman" panose="02020603050405020304" pitchFamily="18" charset="0"/>
                <a:cs typeface="Times New Roman" panose="02020603050405020304" pitchFamily="18" charset="0"/>
              </a:rPr>
              <a:t>Pay attention to the time. - Ship time and local time are often </a:t>
            </a:r>
            <a:br>
              <a:rPr lang="en-US" altLang="en-US" sz="1800" dirty="0">
                <a:latin typeface="Times New Roman" panose="02020603050405020304" pitchFamily="18" charset="0"/>
                <a:cs typeface="Times New Roman" panose="02020603050405020304" pitchFamily="18" charset="0"/>
              </a:rPr>
            </a:br>
            <a:r>
              <a:rPr lang="en-US" altLang="en-US" sz="1800" dirty="0">
                <a:latin typeface="Times New Roman" panose="02020603050405020304" pitchFamily="18" charset="0"/>
                <a:cs typeface="Times New Roman" panose="02020603050405020304" pitchFamily="18" charset="0"/>
              </a:rPr>
              <a:t>different. </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dirty="0">
                <a:latin typeface="Times New Roman" panose="02020603050405020304" pitchFamily="18" charset="0"/>
                <a:cs typeface="Times New Roman" panose="02020603050405020304" pitchFamily="18" charset="0"/>
              </a:rPr>
              <a:t>Put a return-to-ship reminder on your phone.</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Choose excursions wisely.</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	</a:t>
            </a:r>
            <a:r>
              <a:rPr lang="en-US" altLang="en-US" sz="1800" dirty="0">
                <a:latin typeface="Times New Roman" panose="02020603050405020304" pitchFamily="18" charset="0"/>
                <a:cs typeface="Times New Roman" panose="02020603050405020304" pitchFamily="18" charset="0"/>
              </a:rPr>
              <a:t>If a ship-sponsored excursion is late returning to port, the ship will </a:t>
            </a:r>
            <a:br>
              <a:rPr lang="en-US" altLang="en-US" sz="1800" dirty="0">
                <a:latin typeface="Times New Roman" panose="02020603050405020304" pitchFamily="18" charset="0"/>
                <a:cs typeface="Times New Roman" panose="02020603050405020304" pitchFamily="18" charset="0"/>
              </a:rPr>
            </a:br>
            <a:r>
              <a:rPr lang="en-US" altLang="en-US" sz="1800" dirty="0">
                <a:latin typeface="Times New Roman" panose="02020603050405020304" pitchFamily="18" charset="0"/>
                <a:cs typeface="Times New Roman" panose="02020603050405020304" pitchFamily="18" charset="0"/>
              </a:rPr>
              <a:t>wait for you. If you are on your own???</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Be Prepared</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	</a:t>
            </a:r>
            <a:r>
              <a:rPr lang="en-US" altLang="en-US" sz="1800" dirty="0">
                <a:latin typeface="Times New Roman" panose="02020603050405020304" pitchFamily="18" charset="0"/>
                <a:cs typeface="Times New Roman" panose="02020603050405020304" pitchFamily="18" charset="0"/>
              </a:rPr>
              <a:t>Have your Passport, Credit Card, and phone numbers for your ship </a:t>
            </a:r>
            <a:br>
              <a:rPr lang="en-US" altLang="en-US" sz="1800" dirty="0">
                <a:latin typeface="Times New Roman" panose="02020603050405020304" pitchFamily="18" charset="0"/>
                <a:cs typeface="Times New Roman" panose="02020603050405020304" pitchFamily="18" charset="0"/>
              </a:rPr>
            </a:br>
            <a:r>
              <a:rPr lang="en-US" altLang="en-US" sz="1800" dirty="0">
                <a:latin typeface="Times New Roman" panose="02020603050405020304" pitchFamily="18" charset="0"/>
                <a:cs typeface="Times New Roman" panose="02020603050405020304" pitchFamily="18" charset="0"/>
              </a:rPr>
              <a:t>port agent. </a:t>
            </a:r>
          </a:p>
          <a:p>
            <a:pP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b="1" dirty="0">
                <a:latin typeface="Times New Roman" panose="02020603050405020304" pitchFamily="18" charset="0"/>
                <a:cs typeface="Times New Roman" panose="02020603050405020304" pitchFamily="18" charset="0"/>
              </a:rPr>
              <a:t>What to Do If You Miss the Ship</a:t>
            </a:r>
            <a:br>
              <a:rPr lang="en-US" altLang="en-US" sz="1800" b="1" dirty="0">
                <a:latin typeface="Times New Roman" panose="02020603050405020304" pitchFamily="18" charset="0"/>
                <a:cs typeface="Times New Roman" panose="02020603050405020304" pitchFamily="18" charset="0"/>
              </a:rPr>
            </a:br>
            <a:r>
              <a:rPr lang="en-US" altLang="en-US" sz="1800" dirty="0">
                <a:latin typeface="Times New Roman" panose="02020603050405020304" pitchFamily="18" charset="0"/>
                <a:cs typeface="Times New Roman" panose="02020603050405020304" pitchFamily="18" charset="0"/>
              </a:rPr>
              <a:t>Most cruise lines have port agents stationed in the port area to assist if your ship has left without you. If your are lucky, when cruisers are late returning to the vessel, the ship’s crew will often remove the passengers’ essential items – passports, cell phones, and medication -- from the ship to leave with the port agents. </a:t>
            </a:r>
          </a:p>
          <a:p>
            <a:pPr algn="ctr" hangingPunct="0">
              <a:lnSpc>
                <a:spcPct val="93000"/>
              </a:lnSpc>
              <a:spcBef>
                <a:spcPts val="75"/>
              </a:spcBef>
              <a:spcAft>
                <a:spcPts val="75"/>
              </a:spcAft>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pPr>
            <a:r>
              <a:rPr lang="en-US" altLang="en-US" sz="1800" dirty="0">
                <a:latin typeface="Times New Roman" panose="02020603050405020304" pitchFamily="18" charset="0"/>
                <a:cs typeface="Times New Roman" panose="02020603050405020304" pitchFamily="18" charset="0"/>
              </a:rPr>
              <a:t>The Port Officials can help you with contacting your ship </a:t>
            </a:r>
            <a:br>
              <a:rPr lang="en-US" altLang="en-US" sz="1800" dirty="0">
                <a:latin typeface="Times New Roman" panose="02020603050405020304" pitchFamily="18" charset="0"/>
                <a:cs typeface="Times New Roman" panose="02020603050405020304" pitchFamily="18" charset="0"/>
              </a:rPr>
            </a:br>
            <a:r>
              <a:rPr lang="en-US" altLang="en-US" sz="1800" dirty="0">
                <a:latin typeface="Times New Roman" panose="02020603050405020304" pitchFamily="18" charset="0"/>
                <a:cs typeface="Times New Roman" panose="02020603050405020304" pitchFamily="18" charset="0"/>
              </a:rPr>
              <a:t>and making necessary travel arrangements.</a:t>
            </a:r>
          </a:p>
        </p:txBody>
      </p:sp>
      <p:sp>
        <p:nvSpPr>
          <p:cNvPr id="5" name="TextBox 4">
            <a:extLst>
              <a:ext uri="{FF2B5EF4-FFF2-40B4-BE49-F238E27FC236}">
                <a16:creationId xmlns:a16="http://schemas.microsoft.com/office/drawing/2014/main" id="{93CD2102-A79E-0127-68BF-62E9F6096267}"/>
              </a:ext>
            </a:extLst>
          </p:cNvPr>
          <p:cNvSpPr txBox="1"/>
          <p:nvPr/>
        </p:nvSpPr>
        <p:spPr>
          <a:xfrm>
            <a:off x="1" y="219018"/>
            <a:ext cx="10080624" cy="841290"/>
          </a:xfrm>
          <a:prstGeom prst="rect">
            <a:avLst/>
          </a:prstGeom>
          <a:noFill/>
        </p:spPr>
        <p:txBody>
          <a:bodyPr wrap="square">
            <a:spAutoFit/>
          </a:bodyPr>
          <a:lstStyle/>
          <a:p>
            <a:pPr algn="ctr"/>
            <a:r>
              <a:rPr lang="en-US" altLang="en-US" sz="4800" b="1" dirty="0">
                <a:latin typeface="Times New Roman" panose="02020603050405020304" pitchFamily="18" charset="0"/>
                <a:cs typeface="Times New Roman" panose="02020603050405020304" pitchFamily="18" charset="0"/>
              </a:rPr>
              <a:t>Don’t Miss the Ship</a:t>
            </a:r>
            <a:endParaRPr lang="en-US" sz="4800" b="1" dirty="0">
              <a:latin typeface="Times New Roman" panose="02020603050405020304" pitchFamily="18" charset="0"/>
              <a:cs typeface="Times New Roman" panose="02020603050405020304" pitchFamily="18" charset="0"/>
            </a:endParaRPr>
          </a:p>
        </p:txBody>
      </p:sp>
      <p:pic>
        <p:nvPicPr>
          <p:cNvPr id="2" name="Picture 1" descr="A cruise ship in the water&#10;&#10;Description automatically generated">
            <a:extLst>
              <a:ext uri="{FF2B5EF4-FFF2-40B4-BE49-F238E27FC236}">
                <a16:creationId xmlns:a16="http://schemas.microsoft.com/office/drawing/2014/main" id="{30905AEC-A2B2-3CC0-51E9-E057735C8786}"/>
              </a:ext>
            </a:extLst>
          </p:cNvPr>
          <p:cNvPicPr>
            <a:picLocks noChangeAspect="1"/>
          </p:cNvPicPr>
          <p:nvPr/>
        </p:nvPicPr>
        <p:blipFill rotWithShape="1">
          <a:blip r:embed="rId2">
            <a:extLst>
              <a:ext uri="{28A0092B-C50C-407E-A947-70E740481C1C}">
                <a14:useLocalDpi xmlns:a14="http://schemas.microsoft.com/office/drawing/2010/main" val="0"/>
              </a:ext>
            </a:extLst>
          </a:blip>
          <a:srcRect l="2057" r="45149" b="14647"/>
          <a:stretch/>
        </p:blipFill>
        <p:spPr>
          <a:xfrm>
            <a:off x="6694311" y="1047022"/>
            <a:ext cx="3386314" cy="2737343"/>
          </a:xfrm>
          <a:prstGeom prst="rect">
            <a:avLst/>
          </a:prstGeom>
        </p:spPr>
      </p:pic>
    </p:spTree>
    <p:extLst>
      <p:ext uri="{BB962C8B-B14F-4D97-AF65-F5344CB8AC3E}">
        <p14:creationId xmlns:p14="http://schemas.microsoft.com/office/powerpoint/2010/main" val="11650832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Freeform: Shape 1">
            <a:extLst>
              <a:ext uri="{FF2B5EF4-FFF2-40B4-BE49-F238E27FC236}">
                <a16:creationId xmlns:a16="http://schemas.microsoft.com/office/drawing/2014/main" id="{4C793CDA-508D-A0D3-986B-3DE5B63351BC}"/>
              </a:ext>
            </a:extLst>
          </p:cNvPr>
          <p:cNvSpPr/>
          <p:nvPr/>
        </p:nvSpPr>
        <p:spPr>
          <a:xfrm>
            <a:off x="0" y="-142560"/>
            <a:ext cx="9863280" cy="1339764"/>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ctr" anchorCtr="0" compatLnSpc="0">
            <a:noAutofit/>
          </a:bodyPr>
          <a:lstStyle/>
          <a:p>
            <a:pPr marL="0" marR="0" lvl="0" indent="0" algn="ctr" rtl="0"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r>
              <a:rPr lang="en-US" sz="4000" b="0" i="0" u="none" strike="noStrike" kern="1200" baseline="0" dirty="0">
                <a:ln>
                  <a:noFill/>
                </a:ln>
                <a:solidFill>
                  <a:srgbClr val="000000"/>
                </a:solidFill>
                <a:latin typeface="Times New Roman" pitchFamily="18"/>
                <a:ea typeface="Times New Roman" pitchFamily="18"/>
                <a:cs typeface="Times New Roman" pitchFamily="18"/>
              </a:rPr>
              <a:t>Money</a:t>
            </a:r>
          </a:p>
        </p:txBody>
      </p:sp>
      <p:sp>
        <p:nvSpPr>
          <p:cNvPr id="9" name="Freeform: Shape 8">
            <a:extLst>
              <a:ext uri="{FF2B5EF4-FFF2-40B4-BE49-F238E27FC236}">
                <a16:creationId xmlns:a16="http://schemas.microsoft.com/office/drawing/2014/main" id="{5FBB3892-0118-B36D-C766-6C3095E12345}"/>
              </a:ext>
            </a:extLst>
          </p:cNvPr>
          <p:cNvSpPr/>
          <p:nvPr/>
        </p:nvSpPr>
        <p:spPr>
          <a:xfrm>
            <a:off x="0" y="-142560"/>
            <a:ext cx="9863280" cy="1411028"/>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ctr" anchorCtr="0" compatLnSpc="0">
            <a:noAutofit/>
          </a:bodyPr>
          <a:lstStyle/>
          <a:p>
            <a:pPr marL="0" marR="0" lvl="0" indent="0" algn="ctr" rtl="0"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endParaRPr lang="en-US" sz="4000" b="0" i="0" u="none" strike="noStrike" kern="1200" baseline="0" dirty="0">
              <a:ln>
                <a:noFill/>
              </a:ln>
              <a:solidFill>
                <a:srgbClr val="000000"/>
              </a:solidFill>
              <a:latin typeface="Times New Roman" pitchFamily="18"/>
              <a:ea typeface="Times New Roman" pitchFamily="18"/>
              <a:cs typeface="Times New Roman" pitchFamily="18"/>
            </a:endParaRPr>
          </a:p>
        </p:txBody>
      </p:sp>
      <p:sp>
        <p:nvSpPr>
          <p:cNvPr id="10" name="Freeform: Shape 9">
            <a:extLst>
              <a:ext uri="{FF2B5EF4-FFF2-40B4-BE49-F238E27FC236}">
                <a16:creationId xmlns:a16="http://schemas.microsoft.com/office/drawing/2014/main" id="{9BB0423E-FB46-7E23-4BA8-6D74DFD8A5B5}"/>
              </a:ext>
            </a:extLst>
          </p:cNvPr>
          <p:cNvSpPr/>
          <p:nvPr/>
        </p:nvSpPr>
        <p:spPr>
          <a:xfrm>
            <a:off x="105508" y="830295"/>
            <a:ext cx="9975116" cy="4022512"/>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t" anchorCtr="0" compatLnSpc="0">
            <a:spAutoFit/>
          </a:bodyPr>
          <a:lstStyle/>
          <a:p>
            <a:pPr marL="283544" indent="-283544">
              <a:spcAft>
                <a:spcPts val="662"/>
              </a:spcAft>
              <a:buFont typeface="Arial" panose="020B0604020202020204" pitchFamily="34" charset="0"/>
              <a:buChar char="•"/>
            </a:pPr>
            <a:r>
              <a:rPr lang="en-US" sz="2200" kern="100" dirty="0">
                <a:latin typeface="Times New Roman" panose="02020603050405020304" pitchFamily="18" charset="0"/>
                <a:ea typeface="Aptos" panose="020B0004020202020204" pitchFamily="34" charset="0"/>
                <a:cs typeface="Times New Roman" panose="02020603050405020304" pitchFamily="18" charset="0"/>
              </a:rPr>
              <a:t>Canada uses the Canadian dollar as its official </a:t>
            </a:r>
            <a:br>
              <a:rPr lang="en-US" sz="2200" kern="100" dirty="0">
                <a:latin typeface="Times New Roman" panose="02020603050405020304" pitchFamily="18" charset="0"/>
                <a:ea typeface="Aptos" panose="020B0004020202020204" pitchFamily="34" charset="0"/>
                <a:cs typeface="Times New Roman" panose="02020603050405020304" pitchFamily="18" charset="0"/>
              </a:rPr>
            </a:br>
            <a:r>
              <a:rPr lang="en-US" sz="2200" kern="100" dirty="0">
                <a:latin typeface="Times New Roman" panose="02020603050405020304" pitchFamily="18" charset="0"/>
                <a:ea typeface="Aptos" panose="020B0004020202020204" pitchFamily="34" charset="0"/>
                <a:cs typeface="Times New Roman" panose="02020603050405020304" pitchFamily="18" charset="0"/>
              </a:rPr>
              <a:t>currency. </a:t>
            </a:r>
            <a:br>
              <a:rPr lang="en-US" sz="2200" kern="100" dirty="0">
                <a:latin typeface="Times New Roman" panose="02020603050405020304" pitchFamily="18" charset="0"/>
                <a:ea typeface="Aptos" panose="020B0004020202020204" pitchFamily="34" charset="0"/>
                <a:cs typeface="Times New Roman" panose="02020603050405020304" pitchFamily="18" charset="0"/>
              </a:rPr>
            </a:br>
            <a:r>
              <a:rPr lang="en-US" sz="2200" kern="100" dirty="0">
                <a:latin typeface="Times New Roman" panose="02020603050405020304" pitchFamily="18" charset="0"/>
                <a:ea typeface="Aptos" panose="020B0004020202020204" pitchFamily="34" charset="0"/>
                <a:cs typeface="Times New Roman" panose="02020603050405020304" pitchFamily="18" charset="0"/>
              </a:rPr>
              <a:t>The exchange rate between the U.S. Dollar (USD) </a:t>
            </a:r>
            <a:br>
              <a:rPr lang="en-US" sz="2200" kern="100" dirty="0">
                <a:latin typeface="Times New Roman" panose="02020603050405020304" pitchFamily="18" charset="0"/>
                <a:ea typeface="Aptos" panose="020B0004020202020204" pitchFamily="34" charset="0"/>
                <a:cs typeface="Times New Roman" panose="02020603050405020304" pitchFamily="18" charset="0"/>
              </a:rPr>
            </a:br>
            <a:r>
              <a:rPr lang="en-US" sz="2200" kern="100" dirty="0">
                <a:latin typeface="Times New Roman" panose="02020603050405020304" pitchFamily="18" charset="0"/>
                <a:ea typeface="Aptos" panose="020B0004020202020204" pitchFamily="34" charset="0"/>
                <a:cs typeface="Times New Roman" panose="02020603050405020304" pitchFamily="18" charset="0"/>
              </a:rPr>
              <a:t>and the Canadian Dollar is about:</a:t>
            </a:r>
            <a:br>
              <a:rPr lang="en-US" sz="2200" kern="100" dirty="0">
                <a:latin typeface="Times New Roman" panose="02020603050405020304" pitchFamily="18" charset="0"/>
                <a:ea typeface="Aptos" panose="020B0004020202020204" pitchFamily="34" charset="0"/>
                <a:cs typeface="Times New Roman" panose="02020603050405020304" pitchFamily="18" charset="0"/>
              </a:rPr>
            </a:br>
            <a:r>
              <a:rPr lang="en-US" sz="2200" kern="100" dirty="0">
                <a:latin typeface="Times New Roman" panose="02020603050405020304" pitchFamily="18" charset="0"/>
                <a:ea typeface="Aptos" panose="020B0004020202020204" pitchFamily="34"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 1 USD = 1.37 CAD </a:t>
            </a:r>
          </a:p>
          <a:p>
            <a:pPr marL="283544" indent="-283544">
              <a:spcAft>
                <a:spcPts val="662"/>
              </a:spcAft>
              <a:buFont typeface="Arial" panose="020B0604020202020204" pitchFamily="34" charset="0"/>
              <a:buChar char="•"/>
            </a:pPr>
            <a:r>
              <a:rPr lang="en-US" sz="2200" kern="100" dirty="0">
                <a:latin typeface="Times New Roman" panose="02020603050405020304" pitchFamily="18" charset="0"/>
                <a:ea typeface="Aptos" panose="020B0004020202020204" pitchFamily="34" charset="0"/>
                <a:cs typeface="Times New Roman" panose="02020603050405020304" pitchFamily="18" charset="0"/>
              </a:rPr>
              <a:t>This means U.S. travelers should anticipate slightly </a:t>
            </a:r>
            <a:br>
              <a:rPr lang="en-US" sz="2200" kern="100" dirty="0">
                <a:latin typeface="Times New Roman" panose="02020603050405020304" pitchFamily="18" charset="0"/>
                <a:ea typeface="Aptos" panose="020B0004020202020204" pitchFamily="34" charset="0"/>
                <a:cs typeface="Times New Roman" panose="02020603050405020304" pitchFamily="18" charset="0"/>
              </a:rPr>
            </a:br>
            <a:r>
              <a:rPr lang="en-US" sz="2200" kern="100" dirty="0">
                <a:latin typeface="Times New Roman" panose="02020603050405020304" pitchFamily="18" charset="0"/>
                <a:ea typeface="Aptos" panose="020B0004020202020204" pitchFamily="34" charset="0"/>
                <a:cs typeface="Times New Roman" panose="02020603050405020304" pitchFamily="18" charset="0"/>
              </a:rPr>
              <a:t>lower prices in terms of conversion.</a:t>
            </a:r>
          </a:p>
          <a:p>
            <a:pPr marL="283544" indent="-283544">
              <a:spcAft>
                <a:spcPts val="662"/>
              </a:spcAft>
              <a:buFont typeface="Arial" panose="020B0604020202020204" pitchFamily="34" charset="0"/>
              <a:buChar char="•"/>
            </a:pPr>
            <a:r>
              <a:rPr lang="en-US" sz="2200" kern="100" dirty="0">
                <a:latin typeface="Times New Roman" panose="02020603050405020304" pitchFamily="18" charset="0"/>
                <a:ea typeface="Aptos" panose="020B0004020202020204" pitchFamily="34" charset="0"/>
                <a:cs typeface="Times New Roman" panose="02020603050405020304" pitchFamily="18" charset="0"/>
              </a:rPr>
              <a:t>When exchanging money, it’s best to avoid doing so at the port  exchange kiosks, as they tend to have higher fees and less favorable rates. </a:t>
            </a:r>
          </a:p>
          <a:p>
            <a:pPr marL="283544" indent="-283544">
              <a:spcAft>
                <a:spcPts val="662"/>
              </a:spcAft>
              <a:buFont typeface="Arial" panose="020B0604020202020204" pitchFamily="34" charset="0"/>
              <a:buChar char="•"/>
            </a:pPr>
            <a:r>
              <a:rPr lang="en-US" sz="2200" kern="100" dirty="0">
                <a:latin typeface="Times New Roman" panose="02020603050405020304" pitchFamily="18" charset="0"/>
                <a:ea typeface="Aptos" panose="020B0004020202020204" pitchFamily="34" charset="0"/>
                <a:cs typeface="Times New Roman" panose="02020603050405020304" pitchFamily="18" charset="0"/>
              </a:rPr>
              <a:t>Instead, use your credit and debit cards which are widely accepted everywhere.</a:t>
            </a:r>
          </a:p>
          <a:p>
            <a:pPr marL="283544" indent="-283544">
              <a:spcAft>
                <a:spcPts val="662"/>
              </a:spcAft>
              <a:buFont typeface="Arial" panose="020B0604020202020204" pitchFamily="34" charset="0"/>
              <a:buChar char="•"/>
            </a:pPr>
            <a:r>
              <a:rPr lang="en-US" sz="2200" kern="100" dirty="0">
                <a:latin typeface="Times New Roman" panose="02020603050405020304" pitchFamily="18" charset="0"/>
                <a:ea typeface="Aptos" panose="020B0004020202020204" pitchFamily="34" charset="0"/>
                <a:cs typeface="Times New Roman" panose="02020603050405020304" pitchFamily="18" charset="0"/>
              </a:rPr>
              <a:t>Having some cash on hand is always a good idea for smaller purchases or tips.</a:t>
            </a:r>
          </a:p>
        </p:txBody>
      </p:sp>
      <p:pic>
        <p:nvPicPr>
          <p:cNvPr id="7" name="Picture 6">
            <a:extLst>
              <a:ext uri="{FF2B5EF4-FFF2-40B4-BE49-F238E27FC236}">
                <a16:creationId xmlns:a16="http://schemas.microsoft.com/office/drawing/2014/main" id="{16546905-8078-3EE2-35CA-B07876919475}"/>
              </a:ext>
            </a:extLst>
          </p:cNvPr>
          <p:cNvPicPr>
            <a:picLocks noChangeAspect="1"/>
          </p:cNvPicPr>
          <p:nvPr/>
        </p:nvPicPr>
        <p:blipFill>
          <a:blip r:embed="rId3">
            <a:extLst>
              <a:ext uri="{28A0092B-C50C-407E-A947-70E740481C1C}">
                <a14:useLocalDpi xmlns:a14="http://schemas.microsoft.com/office/drawing/2010/main" val="0"/>
              </a:ext>
            </a:extLst>
          </a:blip>
          <a:srcRect b="7735"/>
          <a:stretch/>
        </p:blipFill>
        <p:spPr>
          <a:xfrm>
            <a:off x="6575898" y="993732"/>
            <a:ext cx="3504726" cy="233312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Freeform: Shape 1">
            <a:extLst>
              <a:ext uri="{FF2B5EF4-FFF2-40B4-BE49-F238E27FC236}">
                <a16:creationId xmlns:a16="http://schemas.microsoft.com/office/drawing/2014/main" id="{4C793CDA-508D-A0D3-986B-3DE5B63351BC}"/>
              </a:ext>
            </a:extLst>
          </p:cNvPr>
          <p:cNvSpPr/>
          <p:nvPr/>
        </p:nvSpPr>
        <p:spPr>
          <a:xfrm>
            <a:off x="0" y="-142560"/>
            <a:ext cx="9863280" cy="1339764"/>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ctr" anchorCtr="0" compatLnSpc="0">
            <a:noAutofit/>
          </a:bodyPr>
          <a:lstStyle/>
          <a:p>
            <a:pPr marL="0" marR="0" lvl="0" indent="0" algn="ctr" rtl="0"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r>
              <a:rPr lang="en-US" sz="4000" b="0" i="0" u="none" strike="noStrike" kern="1200" baseline="0" dirty="0">
                <a:ln>
                  <a:noFill/>
                </a:ln>
                <a:solidFill>
                  <a:srgbClr val="000000"/>
                </a:solidFill>
                <a:latin typeface="Times New Roman" pitchFamily="18"/>
                <a:ea typeface="Times New Roman" pitchFamily="18"/>
                <a:cs typeface="Times New Roman" pitchFamily="18"/>
              </a:rPr>
              <a:t>Exchanging Money</a:t>
            </a:r>
          </a:p>
        </p:txBody>
      </p:sp>
      <p:sp>
        <p:nvSpPr>
          <p:cNvPr id="9" name="Freeform: Shape 8">
            <a:extLst>
              <a:ext uri="{FF2B5EF4-FFF2-40B4-BE49-F238E27FC236}">
                <a16:creationId xmlns:a16="http://schemas.microsoft.com/office/drawing/2014/main" id="{5FBB3892-0118-B36D-C766-6C3095E12345}"/>
              </a:ext>
            </a:extLst>
          </p:cNvPr>
          <p:cNvSpPr/>
          <p:nvPr/>
        </p:nvSpPr>
        <p:spPr>
          <a:xfrm>
            <a:off x="0" y="-142560"/>
            <a:ext cx="9863280" cy="1411028"/>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ctr" anchorCtr="0" compatLnSpc="0">
            <a:noAutofit/>
          </a:bodyPr>
          <a:lstStyle/>
          <a:p>
            <a:pPr marL="0" marR="0" lvl="0" indent="0" algn="ctr" rtl="0" hangingPunct="1">
              <a:lnSpc>
                <a:spcPct val="100000"/>
              </a:lnSpc>
              <a:spcBef>
                <a:spcPts val="0"/>
              </a:spcBef>
              <a:spcAft>
                <a:spcPts val="0"/>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endParaRPr lang="en-US" sz="4000" b="0" i="0" u="none" strike="noStrike" kern="1200" baseline="0" dirty="0">
              <a:ln>
                <a:noFill/>
              </a:ln>
              <a:solidFill>
                <a:srgbClr val="000000"/>
              </a:solidFill>
              <a:latin typeface="Times New Roman" pitchFamily="18"/>
              <a:ea typeface="Times New Roman" pitchFamily="18"/>
              <a:cs typeface="Times New Roman" pitchFamily="18"/>
            </a:endParaRPr>
          </a:p>
        </p:txBody>
      </p:sp>
      <p:sp>
        <p:nvSpPr>
          <p:cNvPr id="10" name="Freeform: Shape 9">
            <a:extLst>
              <a:ext uri="{FF2B5EF4-FFF2-40B4-BE49-F238E27FC236}">
                <a16:creationId xmlns:a16="http://schemas.microsoft.com/office/drawing/2014/main" id="{9BB0423E-FB46-7E23-4BA8-6D74DFD8A5B5}"/>
              </a:ext>
            </a:extLst>
          </p:cNvPr>
          <p:cNvSpPr/>
          <p:nvPr/>
        </p:nvSpPr>
        <p:spPr>
          <a:xfrm>
            <a:off x="105508" y="830295"/>
            <a:ext cx="9975116" cy="3948711"/>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t" anchorCtr="0" compatLnSpc="0">
            <a:spAutoFit/>
          </a:bodyPr>
          <a:lstStyle/>
          <a:p>
            <a:pPr marL="283544" indent="-283544">
              <a:lnSpc>
                <a:spcPct val="115000"/>
              </a:lnSpc>
              <a:spcAft>
                <a:spcPts val="662"/>
              </a:spcAft>
              <a:buFont typeface="Arial" panose="020B0604020202020204" pitchFamily="34" charset="0"/>
              <a:buChar char="•"/>
            </a:pPr>
            <a:r>
              <a:rPr lang="en-US" sz="2400" kern="100" dirty="0">
                <a:latin typeface="Times New Roman" panose="02020603050405020304" pitchFamily="18" charset="0"/>
                <a:ea typeface="Aptos" panose="020B0004020202020204" pitchFamily="34" charset="0"/>
                <a:cs typeface="Times New Roman" panose="02020603050405020304" pitchFamily="18" charset="0"/>
              </a:rPr>
              <a:t>When exchanging money, it’s best to avoid doing </a:t>
            </a:r>
            <a:br>
              <a:rPr lang="en-US" sz="2400" kern="100" dirty="0">
                <a:latin typeface="Times New Roman" panose="02020603050405020304" pitchFamily="18" charset="0"/>
                <a:ea typeface="Aptos" panose="020B0004020202020204" pitchFamily="34" charset="0"/>
                <a:cs typeface="Times New Roman" panose="02020603050405020304" pitchFamily="18" charset="0"/>
              </a:rPr>
            </a:br>
            <a:r>
              <a:rPr lang="en-US" sz="2400" kern="100" dirty="0">
                <a:latin typeface="Times New Roman" panose="02020603050405020304" pitchFamily="18" charset="0"/>
                <a:ea typeface="Aptos" panose="020B0004020202020204" pitchFamily="34" charset="0"/>
                <a:cs typeface="Times New Roman" panose="02020603050405020304" pitchFamily="18" charset="0"/>
              </a:rPr>
              <a:t>so at the port  exchange kiosks, as they tend to </a:t>
            </a:r>
            <a:br>
              <a:rPr lang="en-US" sz="2400" kern="100" dirty="0">
                <a:latin typeface="Times New Roman" panose="02020603050405020304" pitchFamily="18" charset="0"/>
                <a:ea typeface="Aptos" panose="020B0004020202020204" pitchFamily="34" charset="0"/>
                <a:cs typeface="Times New Roman" panose="02020603050405020304" pitchFamily="18" charset="0"/>
              </a:rPr>
            </a:br>
            <a:r>
              <a:rPr lang="en-US" sz="2400" kern="100" dirty="0">
                <a:latin typeface="Times New Roman" panose="02020603050405020304" pitchFamily="18" charset="0"/>
                <a:ea typeface="Aptos" panose="020B0004020202020204" pitchFamily="34" charset="0"/>
                <a:cs typeface="Times New Roman" panose="02020603050405020304" pitchFamily="18" charset="0"/>
              </a:rPr>
              <a:t>have higher fees and less favorable rates. </a:t>
            </a:r>
          </a:p>
          <a:p>
            <a:pPr marL="283544" indent="-283544">
              <a:lnSpc>
                <a:spcPct val="115000"/>
              </a:lnSpc>
              <a:spcAft>
                <a:spcPts val="662"/>
              </a:spcAft>
              <a:buFont typeface="Arial" panose="020B0604020202020204" pitchFamily="34" charset="0"/>
              <a:buChar char="•"/>
            </a:pPr>
            <a:r>
              <a:rPr lang="en-US" sz="2400" kern="100" dirty="0">
                <a:latin typeface="Times New Roman" panose="02020603050405020304" pitchFamily="18" charset="0"/>
                <a:ea typeface="Aptos" panose="020B0004020202020204" pitchFamily="34" charset="0"/>
                <a:cs typeface="Times New Roman" panose="02020603050405020304" pitchFamily="18" charset="0"/>
              </a:rPr>
              <a:t>Instead, consider using ATMs to withdraw Euros </a:t>
            </a:r>
            <a:br>
              <a:rPr lang="en-US" sz="2400" kern="100" dirty="0">
                <a:latin typeface="Times New Roman" panose="02020603050405020304" pitchFamily="18" charset="0"/>
                <a:ea typeface="Aptos" panose="020B0004020202020204" pitchFamily="34" charset="0"/>
                <a:cs typeface="Times New Roman" panose="02020603050405020304" pitchFamily="18" charset="0"/>
              </a:rPr>
            </a:br>
            <a:r>
              <a:rPr lang="en-US" sz="2400" kern="100" dirty="0">
                <a:latin typeface="Times New Roman" panose="02020603050405020304" pitchFamily="18" charset="0"/>
                <a:ea typeface="Aptos" panose="020B0004020202020204" pitchFamily="34" charset="0"/>
                <a:cs typeface="Times New Roman" panose="02020603050405020304" pitchFamily="18" charset="0"/>
              </a:rPr>
              <a:t>directly, as they often offer better rates. </a:t>
            </a:r>
          </a:p>
          <a:p>
            <a:pPr marL="283544" indent="-283544">
              <a:lnSpc>
                <a:spcPct val="115000"/>
              </a:lnSpc>
              <a:spcAft>
                <a:spcPts val="662"/>
              </a:spcAft>
              <a:buFont typeface="Arial" panose="020B0604020202020204" pitchFamily="34" charset="0"/>
              <a:buChar char="•"/>
            </a:pPr>
            <a:r>
              <a:rPr lang="en-US" sz="2400" kern="100" dirty="0">
                <a:latin typeface="Times New Roman" panose="02020603050405020304" pitchFamily="18" charset="0"/>
                <a:ea typeface="Aptos" panose="020B0004020202020204" pitchFamily="34" charset="0"/>
                <a:cs typeface="Times New Roman" panose="02020603050405020304" pitchFamily="18" charset="0"/>
              </a:rPr>
              <a:t>Additionally, credit and debit cards are widely accepted throughout Italy, though having some cash on hand is always a good idea for smaller purchases.</a:t>
            </a:r>
          </a:p>
          <a:p>
            <a:pPr marL="0" marR="0" lvl="0" indent="0" algn="l" rtl="0" hangingPunct="0">
              <a:lnSpc>
                <a:spcPct val="93000"/>
              </a:lnSpc>
              <a:spcBef>
                <a:spcPts val="11"/>
              </a:spcBef>
              <a:spcAft>
                <a:spcPts val="11"/>
              </a:spcAft>
              <a:buNone/>
              <a:tabLst>
                <a:tab pos="0" algn="l"/>
                <a:tab pos="914400" algn="l"/>
                <a:tab pos="1828800" algn="l"/>
                <a:tab pos="2743199" algn="l"/>
                <a:tab pos="3657600" algn="l"/>
                <a:tab pos="4572000" algn="l"/>
                <a:tab pos="5486399" algn="l"/>
                <a:tab pos="6400799" algn="l"/>
                <a:tab pos="7315200" algn="l"/>
                <a:tab pos="8229600" algn="l"/>
                <a:tab pos="9144000" algn="l"/>
                <a:tab pos="10058400" algn="l"/>
                <a:tab pos="10515600" algn="l"/>
              </a:tabLst>
            </a:pPr>
            <a:endParaRPr lang="en-US" sz="2400" b="0" i="0" u="none" strike="noStrike" kern="1200" baseline="0" dirty="0">
              <a:ln>
                <a:noFill/>
              </a:ln>
              <a:solidFill>
                <a:srgbClr val="000000"/>
              </a:solidFill>
              <a:latin typeface="Times New Roman" pitchFamily="18"/>
              <a:ea typeface="Segoe UI" pitchFamily="34"/>
              <a:cs typeface="Segoe UI" pitchFamily="34"/>
            </a:endParaRPr>
          </a:p>
        </p:txBody>
      </p:sp>
      <p:pic>
        <p:nvPicPr>
          <p:cNvPr id="4" name="Picture 3">
            <a:extLst>
              <a:ext uri="{FF2B5EF4-FFF2-40B4-BE49-F238E27FC236}">
                <a16:creationId xmlns:a16="http://schemas.microsoft.com/office/drawing/2014/main" id="{C1154587-18AF-CAFB-561C-22707296656F}"/>
              </a:ext>
            </a:extLst>
          </p:cNvPr>
          <p:cNvPicPr>
            <a:picLocks noChangeAspect="1"/>
          </p:cNvPicPr>
          <p:nvPr/>
        </p:nvPicPr>
        <p:blipFill>
          <a:blip r:embed="rId3">
            <a:extLst>
              <a:ext uri="{28A0092B-C50C-407E-A947-70E740481C1C}">
                <a14:useLocalDpi xmlns:a14="http://schemas.microsoft.com/office/drawing/2010/main" val="0"/>
              </a:ext>
            </a:extLst>
          </a:blip>
          <a:srcRect b="7735"/>
          <a:stretch/>
        </p:blipFill>
        <p:spPr>
          <a:xfrm>
            <a:off x="6708750" y="1003459"/>
            <a:ext cx="3154530" cy="2099999"/>
          </a:xfrm>
          <a:prstGeom prst="rect">
            <a:avLst/>
          </a:prstGeom>
        </p:spPr>
      </p:pic>
    </p:spTree>
    <p:extLst>
      <p:ext uri="{BB962C8B-B14F-4D97-AF65-F5344CB8AC3E}">
        <p14:creationId xmlns:p14="http://schemas.microsoft.com/office/powerpoint/2010/main" val="30466612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14F12110-E016-5079-E3B2-44A63A703ACF}"/>
              </a:ext>
            </a:extLst>
          </p:cNvPr>
          <p:cNvSpPr>
            <a:spLocks noGrp="1"/>
          </p:cNvSpPr>
          <p:nvPr>
            <p:ph type="sldNum" sz="quarter" idx="12"/>
          </p:nvPr>
        </p:nvSpPr>
        <p:spPr/>
        <p:txBody>
          <a:bodyPr/>
          <a:lstStyle/>
          <a:p>
            <a:pPr lvl="0"/>
            <a:fld id="{76B031AB-4808-4E5A-B41A-FC677859455F}" type="slidenum">
              <a:rPr/>
              <a:t>7</a:t>
            </a:fld>
            <a:endParaRPr lang="en-US"/>
          </a:p>
        </p:txBody>
      </p:sp>
      <p:sp>
        <p:nvSpPr>
          <p:cNvPr id="2" name="Title 1">
            <a:extLst>
              <a:ext uri="{FF2B5EF4-FFF2-40B4-BE49-F238E27FC236}">
                <a16:creationId xmlns:a16="http://schemas.microsoft.com/office/drawing/2014/main" id="{5D11E789-78C4-7EB3-0DFC-77B046CE1545}"/>
              </a:ext>
            </a:extLst>
          </p:cNvPr>
          <p:cNvSpPr txBox="1">
            <a:spLocks noGrp="1"/>
          </p:cNvSpPr>
          <p:nvPr>
            <p:ph type="title" idx="4294967295"/>
          </p:nvPr>
        </p:nvSpPr>
        <p:spPr>
          <a:xfrm>
            <a:off x="-1" y="53684"/>
            <a:ext cx="10080625" cy="808619"/>
          </a:xfrm>
        </p:spPr>
        <p:txBody>
          <a:bodyPr vert="horz" wrap="square">
            <a:spAutoFit/>
          </a:bodyPr>
          <a:lstStyle/>
          <a:p>
            <a:pPr marL="0" marR="0" algn="ctr">
              <a:lnSpc>
                <a:spcPct val="115000"/>
              </a:lnSpc>
              <a:spcBef>
                <a:spcPts val="0"/>
              </a:spcBef>
              <a:spcAft>
                <a:spcPts val="800"/>
              </a:spcAft>
            </a:pPr>
            <a:r>
              <a:rPr lang="en-US" sz="4400" b="1" kern="100" dirty="0">
                <a:effectLst/>
                <a:latin typeface="Times New Roman" panose="02020603050405020304" pitchFamily="18" charset="0"/>
                <a:ea typeface="Aptos" panose="020B0004020202020204" pitchFamily="34" charset="0"/>
                <a:cs typeface="Times New Roman" panose="02020603050405020304" pitchFamily="18" charset="0"/>
              </a:rPr>
              <a:t>A Brief History of St. John</a:t>
            </a:r>
            <a:endParaRPr lang="en-US" sz="4400"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
        <p:nvSpPr>
          <p:cNvPr id="3" name="Text Placeholder 2">
            <a:extLst>
              <a:ext uri="{FF2B5EF4-FFF2-40B4-BE49-F238E27FC236}">
                <a16:creationId xmlns:a16="http://schemas.microsoft.com/office/drawing/2014/main" id="{A557C497-F093-3CA4-3228-5F1EAADE2BCF}"/>
              </a:ext>
            </a:extLst>
          </p:cNvPr>
          <p:cNvSpPr txBox="1">
            <a:spLocks noGrp="1"/>
          </p:cNvSpPr>
          <p:nvPr>
            <p:ph type="body" idx="4294967295"/>
          </p:nvPr>
        </p:nvSpPr>
        <p:spPr>
          <a:xfrm>
            <a:off x="0" y="874713"/>
            <a:ext cx="9359900" cy="4508500"/>
          </a:xfrm>
        </p:spPr>
        <p:txBody>
          <a:bodyPr vert="horz"/>
          <a:lstStyle/>
          <a:p>
            <a:r>
              <a:rPr lang="en-US" sz="2400" dirty="0">
                <a:latin typeface="Times New Roman" panose="02020603050405020304" pitchFamily="18" charset="0"/>
                <a:cs typeface="Times New Roman" panose="02020603050405020304" pitchFamily="18" charset="0"/>
              </a:rPr>
              <a:t>St. John’s is one of the oldest European-established settlements in North America. Its history goes back more than 500 years, tied directly to fishing, the North Atlantic, and strategic military importance.</a:t>
            </a:r>
          </a:p>
          <a:p>
            <a:r>
              <a:rPr lang="en-US" sz="2400" dirty="0">
                <a:latin typeface="Times New Roman" panose="02020603050405020304" pitchFamily="18" charset="0"/>
                <a:cs typeface="Times New Roman" panose="02020603050405020304" pitchFamily="18" charset="0"/>
              </a:rPr>
              <a:t>The harbor is deep, narrow, and well protected, which made it ideal for fishing fleets and naval defense. Because of that, St. John’s was fought over repeatedly by British, French, and Dutch forces.</a:t>
            </a:r>
          </a:p>
          <a:p>
            <a:r>
              <a:rPr lang="en-US" sz="2400" dirty="0">
                <a:latin typeface="Times New Roman" panose="02020603050405020304" pitchFamily="18" charset="0"/>
                <a:cs typeface="Times New Roman" panose="02020603050405020304" pitchFamily="18" charset="0"/>
              </a:rPr>
              <a:t>Signal Hill, overlooking the harbor, played a key role in defending the city. It is also where Guglielmo Marconi received the first transatlantic wireless signal in 1901.</a:t>
            </a:r>
          </a:p>
          <a:p>
            <a:r>
              <a:rPr lang="en-US" sz="2400" dirty="0">
                <a:latin typeface="Times New Roman" panose="02020603050405020304" pitchFamily="18" charset="0"/>
                <a:cs typeface="Times New Roman" panose="02020603050405020304" pitchFamily="18" charset="0"/>
              </a:rPr>
              <a:t>Today, St. John’s blends that rugged maritime past with a lively music scene, colorful row houses, and a strong local identity you will notice almost immediately.</a:t>
            </a:r>
          </a:p>
          <a:p>
            <a:pPr lvl="0" rtl="0"/>
            <a:endParaRPr lang="en-US" dirty="0">
              <a:solidFill>
                <a:srgbClr val="000000"/>
              </a:solidFill>
              <a:latin typeface="Alef" pitchFamily="18"/>
              <a:cs typeface="Alef" pitchFamily="2"/>
            </a:endParaRPr>
          </a:p>
        </p:txBody>
      </p:sp>
    </p:spTree>
    <p:extLst>
      <p:ext uri="{BB962C8B-B14F-4D97-AF65-F5344CB8AC3E}">
        <p14:creationId xmlns:p14="http://schemas.microsoft.com/office/powerpoint/2010/main" val="21261009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page5">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6" name="Slide Number Placeholder 3">
            <a:extLst>
              <a:ext uri="{FF2B5EF4-FFF2-40B4-BE49-F238E27FC236}">
                <a16:creationId xmlns:a16="http://schemas.microsoft.com/office/drawing/2014/main" id="{7A3DCADB-BED2-13CB-B883-0F2201B1E2CD}"/>
              </a:ext>
            </a:extLst>
          </p:cNvPr>
          <p:cNvSpPr>
            <a:spLocks noGrp="1"/>
          </p:cNvSpPr>
          <p:nvPr>
            <p:ph type="sldNum" sz="quarter" idx="12"/>
          </p:nvPr>
        </p:nvSpPr>
        <p:spPr/>
        <p:txBody>
          <a:bodyPr/>
          <a:lstStyle/>
          <a:p>
            <a:pPr lvl="0"/>
            <a:fld id="{2A6BFD85-4870-4D28-95E8-EB6D313F6BEA}" type="slidenum">
              <a:rPr/>
              <a:t>8</a:t>
            </a:fld>
            <a:endParaRPr lang="en-US"/>
          </a:p>
        </p:txBody>
      </p:sp>
      <p:sp>
        <p:nvSpPr>
          <p:cNvPr id="2" name="Title 1">
            <a:extLst>
              <a:ext uri="{FF2B5EF4-FFF2-40B4-BE49-F238E27FC236}">
                <a16:creationId xmlns:a16="http://schemas.microsoft.com/office/drawing/2014/main" id="{E39E8292-F528-8FE7-7AE9-57386D86809C}"/>
              </a:ext>
            </a:extLst>
          </p:cNvPr>
          <p:cNvSpPr txBox="1">
            <a:spLocks noGrp="1"/>
          </p:cNvSpPr>
          <p:nvPr>
            <p:ph type="title" idx="4294967295"/>
          </p:nvPr>
        </p:nvSpPr>
        <p:spPr>
          <a:xfrm>
            <a:off x="-1" y="0"/>
            <a:ext cx="10080626" cy="1031631"/>
          </a:xfrm>
        </p:spPr>
        <p:txBody>
          <a:bodyPr vert="horz">
            <a:normAutofit/>
          </a:bodyPr>
          <a:lstStyle/>
          <a:p>
            <a:pPr lvl="0" algn="ctr" rtl="0"/>
            <a:r>
              <a:rPr lang="en-US" sz="4800" dirty="0">
                <a:solidFill>
                  <a:srgbClr val="000000"/>
                </a:solidFill>
                <a:latin typeface="Times New Roman" panose="02020603050405020304" pitchFamily="18" charset="0"/>
                <a:cs typeface="Times New Roman" panose="02020603050405020304" pitchFamily="18" charset="0"/>
              </a:rPr>
              <a:t>City Map</a:t>
            </a:r>
          </a:p>
        </p:txBody>
      </p:sp>
      <p:sp>
        <p:nvSpPr>
          <p:cNvPr id="4" name="TextBox 3">
            <a:extLst>
              <a:ext uri="{FF2B5EF4-FFF2-40B4-BE49-F238E27FC236}">
                <a16:creationId xmlns:a16="http://schemas.microsoft.com/office/drawing/2014/main" id="{0A3F74E1-07CB-C6F7-54D2-7FD85E2E141C}"/>
              </a:ext>
            </a:extLst>
          </p:cNvPr>
          <p:cNvSpPr txBox="1"/>
          <p:nvPr/>
        </p:nvSpPr>
        <p:spPr>
          <a:xfrm>
            <a:off x="222738" y="1031631"/>
            <a:ext cx="9830403" cy="3416320"/>
          </a:xfrm>
          <a:prstGeom prst="rect">
            <a:avLst/>
          </a:prstGeom>
          <a:noFill/>
        </p:spPr>
        <p:txBody>
          <a:bodyPr wrap="square">
            <a:spAutoFit/>
          </a:bodyPr>
          <a:lstStyle/>
          <a:p>
            <a:pPr>
              <a:buNone/>
            </a:pPr>
            <a:r>
              <a:rPr lang="en-US" sz="2400" dirty="0">
                <a:latin typeface="Times New Roman" panose="02020603050405020304" pitchFamily="18" charset="0"/>
                <a:cs typeface="Times New Roman" panose="02020603050405020304" pitchFamily="18" charset="0"/>
              </a:rPr>
              <a:t>The cruise pier is very close to downtown.</a:t>
            </a:r>
          </a:p>
          <a:p>
            <a:pPr>
              <a:buNone/>
            </a:pPr>
            <a:r>
              <a:rPr lang="en-US" sz="2400" dirty="0">
                <a:latin typeface="Times New Roman" panose="02020603050405020304" pitchFamily="18" charset="0"/>
                <a:cs typeface="Times New Roman" panose="02020603050405020304" pitchFamily="18" charset="0"/>
              </a:rPr>
              <a:t>When you exit the terminal, you are already within walking distance of:</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Water Street, one of the oldest commercial streets in North America </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The downtown shops and pubs </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Museums and historic buildings </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The base of Signal Hill St. John’s is hilly,</a:t>
            </a:r>
            <a:br>
              <a:rPr lang="en-US"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so expect some uphill walking. </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Comfortable shoes matter here more </a:t>
            </a:r>
            <a:br>
              <a:rPr lang="en-US"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than almost anywhere else in Canada.</a:t>
            </a:r>
          </a:p>
        </p:txBody>
      </p:sp>
      <p:pic>
        <p:nvPicPr>
          <p:cNvPr id="7" name="Picture 6">
            <a:extLst>
              <a:ext uri="{FF2B5EF4-FFF2-40B4-BE49-F238E27FC236}">
                <a16:creationId xmlns:a16="http://schemas.microsoft.com/office/drawing/2014/main" id="{FA804223-53CF-3CCA-2891-B66DE1276C2B}"/>
              </a:ext>
            </a:extLst>
          </p:cNvPr>
          <p:cNvPicPr>
            <a:picLocks noChangeAspect="1"/>
          </p:cNvPicPr>
          <p:nvPr/>
        </p:nvPicPr>
        <p:blipFill>
          <a:blip r:embed="rId3">
            <a:extLst>
              <a:ext uri="{28A0092B-C50C-407E-A947-70E740481C1C}">
                <a14:useLocalDpi xmlns:a14="http://schemas.microsoft.com/office/drawing/2010/main" val="0"/>
              </a:ext>
            </a:extLst>
          </a:blip>
          <a:srcRect l="29364" r="4522"/>
          <a:stretch>
            <a:fillRect/>
          </a:stretch>
        </p:blipFill>
        <p:spPr>
          <a:xfrm>
            <a:off x="5787958" y="2145878"/>
            <a:ext cx="4292667" cy="3524672"/>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page6">
    <p:bg>
      <p:bgPr>
        <a:gradFill flip="none" rotWithShape="1">
          <a:gsLst>
            <a:gs pos="0">
              <a:schemeClr val="accent4">
                <a:lumMod val="0"/>
                <a:lumOff val="100000"/>
              </a:schemeClr>
            </a:gs>
            <a:gs pos="35000">
              <a:schemeClr val="accent4">
                <a:lumMod val="0"/>
                <a:lumOff val="100000"/>
              </a:schemeClr>
            </a:gs>
            <a:gs pos="100000">
              <a:schemeClr val="accent4">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7" name="Slide Number Placeholder 3">
            <a:extLst>
              <a:ext uri="{FF2B5EF4-FFF2-40B4-BE49-F238E27FC236}">
                <a16:creationId xmlns:a16="http://schemas.microsoft.com/office/drawing/2014/main" id="{719E0461-106C-B196-9081-B78A125B2BDE}"/>
              </a:ext>
            </a:extLst>
          </p:cNvPr>
          <p:cNvSpPr>
            <a:spLocks noGrp="1"/>
          </p:cNvSpPr>
          <p:nvPr>
            <p:ph type="sldNum" sz="quarter" idx="12"/>
          </p:nvPr>
        </p:nvSpPr>
        <p:spPr/>
        <p:txBody>
          <a:bodyPr/>
          <a:lstStyle/>
          <a:p>
            <a:pPr lvl="0"/>
            <a:fld id="{66E7A9FB-6E43-417A-BC0C-ECC01730E3CF}" type="slidenum">
              <a:rPr/>
              <a:t>9</a:t>
            </a:fld>
            <a:endParaRPr lang="en-US"/>
          </a:p>
        </p:txBody>
      </p:sp>
      <p:sp>
        <p:nvSpPr>
          <p:cNvPr id="2" name="Title 1">
            <a:extLst>
              <a:ext uri="{FF2B5EF4-FFF2-40B4-BE49-F238E27FC236}">
                <a16:creationId xmlns:a16="http://schemas.microsoft.com/office/drawing/2014/main" id="{80B3CE78-51F2-2DC0-F2C7-551B0CA1FE44}"/>
              </a:ext>
            </a:extLst>
          </p:cNvPr>
          <p:cNvSpPr txBox="1">
            <a:spLocks noGrp="1"/>
          </p:cNvSpPr>
          <p:nvPr>
            <p:ph type="title" idx="4294967295"/>
          </p:nvPr>
        </p:nvSpPr>
        <p:spPr>
          <a:xfrm>
            <a:off x="-1" y="0"/>
            <a:ext cx="10080625" cy="977625"/>
          </a:xfrm>
        </p:spPr>
        <p:txBody>
          <a:bodyPr vert="horz"/>
          <a:lstStyle/>
          <a:p>
            <a:pPr algn="ctr"/>
            <a:r>
              <a:rPr lang="en-US" sz="4800" b="1" dirty="0">
                <a:solidFill>
                  <a:schemeClr val="tx1"/>
                </a:solidFill>
                <a:latin typeface="Times New Roman" panose="02020603050405020304" pitchFamily="18" charset="0"/>
                <a:cs typeface="Times New Roman" panose="02020603050405020304" pitchFamily="18" charset="0"/>
              </a:rPr>
              <a:t>Transportation </a:t>
            </a:r>
          </a:p>
        </p:txBody>
      </p:sp>
      <p:sp>
        <p:nvSpPr>
          <p:cNvPr id="5" name="TextBox 4">
            <a:extLst>
              <a:ext uri="{FF2B5EF4-FFF2-40B4-BE49-F238E27FC236}">
                <a16:creationId xmlns:a16="http://schemas.microsoft.com/office/drawing/2014/main" id="{F7644777-8057-551F-339B-850EE64A0416}"/>
              </a:ext>
            </a:extLst>
          </p:cNvPr>
          <p:cNvSpPr txBox="1"/>
          <p:nvPr/>
        </p:nvSpPr>
        <p:spPr>
          <a:xfrm>
            <a:off x="442127" y="1024932"/>
            <a:ext cx="9284677" cy="4154984"/>
          </a:xfrm>
          <a:prstGeom prst="rect">
            <a:avLst/>
          </a:prstGeom>
          <a:noFill/>
        </p:spPr>
        <p:txBody>
          <a:bodyPr wrap="square">
            <a:spAutoFit/>
          </a:bodyPr>
          <a:lstStyle/>
          <a:p>
            <a:r>
              <a:rPr lang="en-US" sz="2400" b="1" dirty="0">
                <a:latin typeface="Times New Roman" panose="02020603050405020304" pitchFamily="18" charset="0"/>
                <a:cs typeface="Times New Roman" panose="02020603050405020304" pitchFamily="18" charset="0"/>
              </a:rPr>
              <a:t>Walking</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If you are comfortable walking hills, you can see a lot of St. John’s on foot. Downtown is compact and very manageable.</a:t>
            </a:r>
          </a:p>
          <a:p>
            <a:r>
              <a:rPr lang="en-US" sz="2400" b="1" dirty="0">
                <a:latin typeface="Times New Roman" panose="02020603050405020304" pitchFamily="18" charset="0"/>
                <a:cs typeface="Times New Roman" panose="02020603050405020304" pitchFamily="18" charset="0"/>
              </a:rPr>
              <a:t>Taxis</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Taxis are easy to find near the port and downtown hotels. Rides within the city are reasonably priced and often the best option if mobility is an issue or weather turns quickly.</a:t>
            </a:r>
          </a:p>
          <a:p>
            <a:r>
              <a:rPr lang="en-US" sz="2400" b="1" dirty="0">
                <a:latin typeface="Times New Roman" panose="02020603050405020304" pitchFamily="18" charset="0"/>
                <a:cs typeface="Times New Roman" panose="02020603050405020304" pitchFamily="18" charset="0"/>
              </a:rPr>
              <a:t>Hop-On Hop-Off Tours</a:t>
            </a:r>
          </a:p>
          <a:p>
            <a:pPr marL="342900" indent="-34290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These are available and can be useful for overview sightseeing, especially if you want to reach Signal Hill or Cape Spear without worrying about directions.</a:t>
            </a:r>
          </a:p>
        </p:txBody>
      </p:sp>
    </p:spTree>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857</TotalTime>
  <Words>1302</Words>
  <Application>Microsoft Office PowerPoint</Application>
  <PresentationFormat>Custom</PresentationFormat>
  <Paragraphs>126</Paragraphs>
  <Slides>17</Slides>
  <Notes>15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Alef</vt:lpstr>
      <vt:lpstr>Arial</vt:lpstr>
      <vt:lpstr>Calibri</vt:lpstr>
      <vt:lpstr>Calibri Light</vt:lpstr>
      <vt:lpstr>Liberation Sans</vt:lpstr>
      <vt:lpstr>Times New Roman</vt:lpstr>
      <vt:lpstr>Wingdings</vt:lpstr>
      <vt:lpstr>Office 2013 - 2022 Theme</vt:lpstr>
      <vt:lpstr>St. Johns, Newfoundland, Canada Presented by Marc Silver</vt:lpstr>
      <vt:lpstr>What I Will Cover</vt:lpstr>
      <vt:lpstr>My Port Philosophy</vt:lpstr>
      <vt:lpstr>PowerPoint Presentation</vt:lpstr>
      <vt:lpstr>PowerPoint Presentation</vt:lpstr>
      <vt:lpstr>PowerPoint Presentation</vt:lpstr>
      <vt:lpstr>A Brief History of St. John</vt:lpstr>
      <vt:lpstr>City Map</vt:lpstr>
      <vt:lpstr>Transportation </vt:lpstr>
      <vt:lpstr> Top Attractions &amp; Points of Interest </vt:lpstr>
      <vt:lpstr> Top Attractions &amp; Points of Interest </vt:lpstr>
      <vt:lpstr> Top Attractions &amp; Points of Interest </vt:lpstr>
      <vt:lpstr> Top Attractions &amp; Points of Interest </vt:lpstr>
      <vt:lpstr>PowerPoint Presentation</vt:lpstr>
      <vt:lpstr>Important Tips &amp; Practical Advice</vt:lpstr>
      <vt:lpstr>Final Thoughts</vt:lpstr>
      <vt:lpstr>Thanks For Coming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Blue Curve</dc:title>
  <dc:creator>Marc Silver</dc:creator>
  <cp:lastModifiedBy>Marc Silver</cp:lastModifiedBy>
  <cp:revision>124</cp:revision>
  <dcterms:created xsi:type="dcterms:W3CDTF">2023-03-25T21:24:27Z</dcterms:created>
  <dcterms:modified xsi:type="dcterms:W3CDTF">2025-12-24T20:23:22Z</dcterms:modified>
</cp:coreProperties>
</file>