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9"/>
  </p:notesMasterIdLst>
  <p:handoutMasterIdLst>
    <p:handoutMasterId r:id="rId30"/>
  </p:handoutMasterIdLst>
  <p:sldIdLst>
    <p:sldId id="256" r:id="rId2"/>
    <p:sldId id="273" r:id="rId3"/>
    <p:sldId id="257" r:id="rId4"/>
    <p:sldId id="274" r:id="rId5"/>
    <p:sldId id="258" r:id="rId6"/>
    <p:sldId id="276" r:id="rId7"/>
    <p:sldId id="260" r:id="rId8"/>
    <p:sldId id="281" r:id="rId9"/>
    <p:sldId id="282" r:id="rId10"/>
    <p:sldId id="283" r:id="rId11"/>
    <p:sldId id="280" r:id="rId12"/>
    <p:sldId id="279" r:id="rId13"/>
    <p:sldId id="277" r:id="rId14"/>
    <p:sldId id="261" r:id="rId15"/>
    <p:sldId id="267" r:id="rId16"/>
    <p:sldId id="284" r:id="rId17"/>
    <p:sldId id="264" r:id="rId18"/>
    <p:sldId id="285" r:id="rId19"/>
    <p:sldId id="265" r:id="rId20"/>
    <p:sldId id="266" r:id="rId21"/>
    <p:sldId id="268" r:id="rId22"/>
    <p:sldId id="278" r:id="rId23"/>
    <p:sldId id="286" r:id="rId24"/>
    <p:sldId id="287" r:id="rId25"/>
    <p:sldId id="275" r:id="rId26"/>
    <p:sldId id="271" r:id="rId27"/>
    <p:sldId id="272" r:id="rId28"/>
  </p:sldIdLst>
  <p:sldSz cx="10080625" cy="5670550"/>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 Silver" initials="MS" lastIdx="1" clrIdx="0">
    <p:extLst>
      <p:ext uri="{19B8F6BF-5375-455C-9EA6-DF929625EA0E}">
        <p15:presenceInfo xmlns:p15="http://schemas.microsoft.com/office/powerpoint/2012/main" userId="a1dcbf12c91cc60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024" autoAdjust="0"/>
    <p:restoredTop sz="94660"/>
  </p:normalViewPr>
  <p:slideViewPr>
    <p:cSldViewPr snapToGrid="0">
      <p:cViewPr varScale="1">
        <p:scale>
          <a:sx n="95" d="100"/>
          <a:sy n="95" d="100"/>
        </p:scale>
        <p:origin x="30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4-13T20:39:23.744" idx="1">
    <p:pos x="10" y="10"/>
    <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39F00D-CF87-51FD-89F0-D4C3F5AA42CD}"/>
              </a:ext>
            </a:extLst>
          </p:cNvPr>
          <p:cNvSpPr txBox="1">
            <a:spLocks noGrp="1"/>
          </p:cNvSpPr>
          <p:nvPr>
            <p:ph type="hdr" sz="quarter"/>
          </p:nvPr>
        </p:nvSpPr>
        <p:spPr>
          <a:xfrm>
            <a:off x="0" y="0"/>
            <a:ext cx="3280680" cy="534240"/>
          </a:xfrm>
          <a:prstGeom prst="rect">
            <a:avLst/>
          </a:prstGeom>
          <a:noFill/>
          <a:ln>
            <a:noFill/>
          </a:ln>
        </p:spPr>
        <p:txBody>
          <a:bodyPr vert="horz" wrap="none" lIns="90000" tIns="45000" rIns="90000" bIns="45000" anchorCtr="0" compatLnSpc="0">
            <a:noAutofit/>
          </a:bodyPr>
          <a:lstStyle/>
          <a:p>
            <a:pPr marL="0" marR="0" lvl="0" indent="0" rtl="0" hangingPunct="0">
              <a:lnSpc>
                <a:spcPct val="100000"/>
              </a:lnSpc>
              <a:spcBef>
                <a:spcPts val="0"/>
              </a:spcBef>
              <a:spcAft>
                <a:spcPts val="0"/>
              </a:spcAft>
              <a:buNone/>
              <a:tabLst/>
              <a:defRPr sz="1400"/>
            </a:pPr>
            <a:endParaRPr lang="en-US" sz="1400" b="0" i="0" u="none" strike="noStrike" kern="1200">
              <a:ln>
                <a:noFill/>
              </a:ln>
              <a:latin typeface="Liberation Sans" pitchFamily="18"/>
              <a:ea typeface="Lucida Sans Unicode" pitchFamily="2"/>
              <a:cs typeface="Tahoma" pitchFamily="2"/>
            </a:endParaRPr>
          </a:p>
        </p:txBody>
      </p:sp>
      <p:sp>
        <p:nvSpPr>
          <p:cNvPr id="3" name="Date Placeholder 2">
            <a:extLst>
              <a:ext uri="{FF2B5EF4-FFF2-40B4-BE49-F238E27FC236}">
                <a16:creationId xmlns:a16="http://schemas.microsoft.com/office/drawing/2014/main" id="{705B1411-F792-FD30-956C-518C2549BBDF}"/>
              </a:ext>
            </a:extLst>
          </p:cNvPr>
          <p:cNvSpPr txBox="1">
            <a:spLocks noGrp="1"/>
          </p:cNvSpPr>
          <p:nvPr>
            <p:ph type="dt" sz="quarter" idx="1"/>
          </p:nvPr>
        </p:nvSpPr>
        <p:spPr>
          <a:xfrm>
            <a:off x="4278960" y="0"/>
            <a:ext cx="3280680" cy="534240"/>
          </a:xfrm>
          <a:prstGeom prst="rect">
            <a:avLst/>
          </a:prstGeom>
          <a:noFill/>
          <a:ln>
            <a:noFill/>
          </a:ln>
        </p:spPr>
        <p:txBody>
          <a:bodyPr vert="horz" wrap="none" lIns="90000" tIns="45000" rIns="90000" bIns="45000" anchorCtr="0" compatLnSpc="0">
            <a:noAutofit/>
          </a:bodyPr>
          <a:lstStyle/>
          <a:p>
            <a:pPr marL="0" marR="0" lvl="0" indent="0" algn="r" rtl="0" hangingPunct="0">
              <a:lnSpc>
                <a:spcPct val="100000"/>
              </a:lnSpc>
              <a:spcBef>
                <a:spcPts val="0"/>
              </a:spcBef>
              <a:spcAft>
                <a:spcPts val="0"/>
              </a:spcAft>
              <a:buNone/>
              <a:tabLst/>
              <a:defRPr sz="1400"/>
            </a:pPr>
            <a:endParaRPr lang="en-US" sz="1400" b="0" i="0" u="none" strike="noStrike" kern="1200">
              <a:ln>
                <a:noFill/>
              </a:ln>
              <a:latin typeface="Liberation Sans" pitchFamily="18"/>
              <a:ea typeface="Lucida Sans Unicode" pitchFamily="2"/>
              <a:cs typeface="Tahoma" pitchFamily="2"/>
            </a:endParaRPr>
          </a:p>
        </p:txBody>
      </p:sp>
      <p:sp>
        <p:nvSpPr>
          <p:cNvPr id="4" name="Footer Placeholder 3">
            <a:extLst>
              <a:ext uri="{FF2B5EF4-FFF2-40B4-BE49-F238E27FC236}">
                <a16:creationId xmlns:a16="http://schemas.microsoft.com/office/drawing/2014/main" id="{FF5B5D6B-2816-1963-C26B-C0C3F41599A3}"/>
              </a:ext>
            </a:extLst>
          </p:cNvPr>
          <p:cNvSpPr txBox="1">
            <a:spLocks noGrp="1"/>
          </p:cNvSpPr>
          <p:nvPr>
            <p:ph type="ftr" sz="quarter" idx="2"/>
          </p:nvPr>
        </p:nvSpPr>
        <p:spPr>
          <a:xfrm>
            <a:off x="0" y="10157400"/>
            <a:ext cx="3280680" cy="534240"/>
          </a:xfrm>
          <a:prstGeom prst="rect">
            <a:avLst/>
          </a:prstGeom>
          <a:noFill/>
          <a:ln>
            <a:noFill/>
          </a:ln>
        </p:spPr>
        <p:txBody>
          <a:bodyPr vert="horz" wrap="none" lIns="90000" tIns="45000" rIns="90000" bIns="45000" anchor="b" anchorCtr="0" compatLnSpc="0">
            <a:noAutofit/>
          </a:bodyPr>
          <a:lstStyle/>
          <a:p>
            <a:pPr marL="0" marR="0" lvl="0" indent="0" rtl="0" hangingPunct="0">
              <a:lnSpc>
                <a:spcPct val="100000"/>
              </a:lnSpc>
              <a:spcBef>
                <a:spcPts val="0"/>
              </a:spcBef>
              <a:spcAft>
                <a:spcPts val="0"/>
              </a:spcAft>
              <a:buNone/>
              <a:tabLst/>
              <a:defRPr sz="1400"/>
            </a:pPr>
            <a:endParaRPr lang="en-US" sz="1400" b="0" i="0" u="none" strike="noStrike" kern="1200">
              <a:ln>
                <a:noFill/>
              </a:ln>
              <a:latin typeface="Liberation Sans" pitchFamily="18"/>
              <a:ea typeface="Lucida Sans Unicode" pitchFamily="2"/>
              <a:cs typeface="Tahoma" pitchFamily="2"/>
            </a:endParaRPr>
          </a:p>
        </p:txBody>
      </p:sp>
      <p:sp>
        <p:nvSpPr>
          <p:cNvPr id="5" name="Slide Number Placeholder 4">
            <a:extLst>
              <a:ext uri="{FF2B5EF4-FFF2-40B4-BE49-F238E27FC236}">
                <a16:creationId xmlns:a16="http://schemas.microsoft.com/office/drawing/2014/main" id="{1172E6CA-D268-9FD9-C42F-0B682DD163BB}"/>
              </a:ext>
            </a:extLst>
          </p:cNvPr>
          <p:cNvSpPr txBox="1">
            <a:spLocks noGrp="1"/>
          </p:cNvSpPr>
          <p:nvPr>
            <p:ph type="sldNum" sz="quarter" idx="3"/>
          </p:nvPr>
        </p:nvSpPr>
        <p:spPr>
          <a:xfrm>
            <a:off x="4278960" y="10157400"/>
            <a:ext cx="3280680" cy="534240"/>
          </a:xfrm>
          <a:prstGeom prst="rect">
            <a:avLst/>
          </a:prstGeom>
          <a:noFill/>
          <a:ln>
            <a:noFill/>
          </a:ln>
        </p:spPr>
        <p:txBody>
          <a:bodyPr vert="horz" wrap="none" lIns="90000" tIns="45000" rIns="90000" bIns="45000" anchor="b" anchorCtr="0" compatLnSpc="0">
            <a:noAutofit/>
          </a:bodyPr>
          <a:lstStyle/>
          <a:p>
            <a:pPr marL="0" marR="0" lvl="0" indent="0" algn="r" rtl="0" hangingPunct="0">
              <a:lnSpc>
                <a:spcPct val="100000"/>
              </a:lnSpc>
              <a:spcBef>
                <a:spcPts val="0"/>
              </a:spcBef>
              <a:spcAft>
                <a:spcPts val="0"/>
              </a:spcAft>
              <a:buNone/>
              <a:tabLst/>
              <a:defRPr sz="1400"/>
            </a:pPr>
            <a:fld id="{86BC7ADA-DFBE-401E-AF00-9989DC368517}" type="slidenum">
              <a:t>‹#›</a:t>
            </a:fld>
            <a:endParaRPr lang="en-US" sz="1400" b="0" i="0" u="none" strike="noStrike" kern="1200">
              <a:ln>
                <a:noFill/>
              </a:ln>
              <a:latin typeface="Liberation Sans" pitchFamily="18"/>
              <a:ea typeface="Lucida Sans Unicode" pitchFamily="2"/>
              <a:cs typeface="Tahoma" pitchFamily="2"/>
            </a:endParaRPr>
          </a:p>
        </p:txBody>
      </p:sp>
    </p:spTree>
    <p:extLst>
      <p:ext uri="{BB962C8B-B14F-4D97-AF65-F5344CB8AC3E}">
        <p14:creationId xmlns:p14="http://schemas.microsoft.com/office/powerpoint/2010/main" val="35806236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F91F3A-037E-367F-0468-1D1071714C70}"/>
              </a:ext>
            </a:extLst>
          </p:cNvPr>
          <p:cNvSpPr>
            <a:spLocks noGrp="1" noRot="1" noChangeAspect="1"/>
          </p:cNvSpPr>
          <p:nvPr>
            <p:ph type="sldImg" idx="2"/>
          </p:nvPr>
        </p:nvSpPr>
        <p:spPr>
          <a:xfrm>
            <a:off x="1107000" y="812520"/>
            <a:ext cx="5345280" cy="4008959"/>
          </a:xfrm>
          <a:prstGeom prst="rect">
            <a:avLst/>
          </a:prstGeom>
          <a:noFill/>
          <a:ln>
            <a:noFill/>
            <a:prstDash val="solid"/>
          </a:ln>
        </p:spPr>
      </p:sp>
      <p:sp>
        <p:nvSpPr>
          <p:cNvPr id="3" name="Notes Placeholder 2">
            <a:extLst>
              <a:ext uri="{FF2B5EF4-FFF2-40B4-BE49-F238E27FC236}">
                <a16:creationId xmlns:a16="http://schemas.microsoft.com/office/drawing/2014/main" id="{37B82B16-C134-FB48-947D-C5D836A793D0}"/>
              </a:ext>
            </a:extLst>
          </p:cNvPr>
          <p:cNvSpPr txBox="1">
            <a:spLocks noGrp="1"/>
          </p:cNvSpPr>
          <p:nvPr>
            <p:ph type="body" sz="quarter" idx="3"/>
          </p:nvPr>
        </p:nvSpPr>
        <p:spPr>
          <a:xfrm>
            <a:off x="756000" y="5078520"/>
            <a:ext cx="6047640" cy="4811040"/>
          </a:xfrm>
          <a:prstGeom prst="rect">
            <a:avLst/>
          </a:prstGeom>
          <a:noFill/>
          <a:ln>
            <a:noFill/>
          </a:ln>
        </p:spPr>
        <p:txBody>
          <a:bodyPr lIns="0" tIns="0" rIns="0" bIns="0"/>
          <a:lstStyle/>
          <a:p>
            <a:endParaRPr lang="en-US"/>
          </a:p>
        </p:txBody>
      </p:sp>
      <p:sp>
        <p:nvSpPr>
          <p:cNvPr id="4" name="Header Placeholder 3">
            <a:extLst>
              <a:ext uri="{FF2B5EF4-FFF2-40B4-BE49-F238E27FC236}">
                <a16:creationId xmlns:a16="http://schemas.microsoft.com/office/drawing/2014/main" id="{7D7C70EE-E5A9-DBCC-D10A-DC29EB746A26}"/>
              </a:ext>
            </a:extLst>
          </p:cNvPr>
          <p:cNvSpPr txBox="1">
            <a:spLocks noGrp="1"/>
          </p:cNvSpPr>
          <p:nvPr>
            <p:ph type="hdr" sz="quarter"/>
          </p:nvPr>
        </p:nvSpPr>
        <p:spPr>
          <a:xfrm>
            <a:off x="0" y="0"/>
            <a:ext cx="3280680" cy="534240"/>
          </a:xfrm>
          <a:prstGeom prst="rect">
            <a:avLst/>
          </a:prstGeom>
          <a:noFill/>
          <a:ln>
            <a:noFill/>
          </a:ln>
        </p:spPr>
        <p:txBody>
          <a:bodyPr vert="horz" lIns="0" tIns="0" rIns="0" bIns="0" anchorCtr="0">
            <a:noAutofit/>
          </a:bodyPr>
          <a:lstStyle>
            <a:lvl1pPr lvl="0" rtl="0" hangingPunct="0">
              <a:buNone/>
              <a:tabLst/>
              <a:defRPr lang="en-US" sz="1400" kern="1200">
                <a:solidFill>
                  <a:srgbClr val="FFFFFF"/>
                </a:solidFill>
                <a:latin typeface="Times New Roman" pitchFamily="18"/>
                <a:ea typeface="Lucida Sans Unicode" pitchFamily="2"/>
                <a:cs typeface="Tahoma" pitchFamily="2"/>
              </a:defRPr>
            </a:lvl1pPr>
          </a:lstStyle>
          <a:p>
            <a:pPr lvl="0"/>
            <a:endParaRPr lang="en-US"/>
          </a:p>
        </p:txBody>
      </p:sp>
      <p:sp>
        <p:nvSpPr>
          <p:cNvPr id="5" name="Date Placeholder 4">
            <a:extLst>
              <a:ext uri="{FF2B5EF4-FFF2-40B4-BE49-F238E27FC236}">
                <a16:creationId xmlns:a16="http://schemas.microsoft.com/office/drawing/2014/main" id="{AAC81210-3F5D-0090-5E79-F55A7AB54FC3}"/>
              </a:ext>
            </a:extLst>
          </p:cNvPr>
          <p:cNvSpPr txBox="1">
            <a:spLocks noGrp="1"/>
          </p:cNvSpPr>
          <p:nvPr>
            <p:ph type="dt" idx="1"/>
          </p:nvPr>
        </p:nvSpPr>
        <p:spPr>
          <a:xfrm>
            <a:off x="4278960" y="0"/>
            <a:ext cx="3280680" cy="534240"/>
          </a:xfrm>
          <a:prstGeom prst="rect">
            <a:avLst/>
          </a:prstGeom>
          <a:noFill/>
          <a:ln>
            <a:noFill/>
          </a:ln>
        </p:spPr>
        <p:txBody>
          <a:bodyPr vert="horz" lIns="0" tIns="0" rIns="0" bIns="0" anchorCtr="0">
            <a:noAutofit/>
          </a:bodyPr>
          <a:lstStyle>
            <a:lvl1pPr lvl="0" algn="r" rtl="0" hangingPunct="0">
              <a:buNone/>
              <a:tabLst/>
              <a:defRPr lang="en-US" sz="1400" kern="1200">
                <a:solidFill>
                  <a:srgbClr val="FFFFFF"/>
                </a:solidFill>
                <a:latin typeface="Times New Roman" pitchFamily="18"/>
                <a:ea typeface="Lucida Sans Unicode" pitchFamily="2"/>
                <a:cs typeface="Tahoma" pitchFamily="2"/>
              </a:defRPr>
            </a:lvl1pPr>
          </a:lstStyle>
          <a:p>
            <a:pPr lvl="0"/>
            <a:endParaRPr lang="en-US"/>
          </a:p>
        </p:txBody>
      </p:sp>
      <p:sp>
        <p:nvSpPr>
          <p:cNvPr id="6" name="Footer Placeholder 5">
            <a:extLst>
              <a:ext uri="{FF2B5EF4-FFF2-40B4-BE49-F238E27FC236}">
                <a16:creationId xmlns:a16="http://schemas.microsoft.com/office/drawing/2014/main" id="{D63BD0BC-9848-31EC-9D9C-1486B69FBE76}"/>
              </a:ext>
            </a:extLst>
          </p:cNvPr>
          <p:cNvSpPr txBox="1">
            <a:spLocks noGrp="1"/>
          </p:cNvSpPr>
          <p:nvPr>
            <p:ph type="ftr" sz="quarter" idx="4"/>
          </p:nvPr>
        </p:nvSpPr>
        <p:spPr>
          <a:xfrm>
            <a:off x="0" y="10157400"/>
            <a:ext cx="3280680" cy="534240"/>
          </a:xfrm>
          <a:prstGeom prst="rect">
            <a:avLst/>
          </a:prstGeom>
          <a:noFill/>
          <a:ln>
            <a:noFill/>
          </a:ln>
        </p:spPr>
        <p:txBody>
          <a:bodyPr vert="horz" lIns="0" tIns="0" rIns="0" bIns="0" anchor="b" anchorCtr="0">
            <a:noAutofit/>
          </a:bodyPr>
          <a:lstStyle>
            <a:lvl1pPr lvl="0" rtl="0" hangingPunct="0">
              <a:buNone/>
              <a:tabLst/>
              <a:defRPr lang="en-US" sz="1400" kern="1200">
                <a:solidFill>
                  <a:srgbClr val="FFFFFF"/>
                </a:solidFill>
                <a:latin typeface="Times New Roman" pitchFamily="18"/>
                <a:ea typeface="Lucida Sans Unicode" pitchFamily="2"/>
                <a:cs typeface="Tahoma" pitchFamily="2"/>
              </a:defRPr>
            </a:lvl1pPr>
          </a:lstStyle>
          <a:p>
            <a:pPr lvl="0"/>
            <a:endParaRPr lang="en-US"/>
          </a:p>
        </p:txBody>
      </p:sp>
      <p:sp>
        <p:nvSpPr>
          <p:cNvPr id="7" name="Slide Number Placeholder 6">
            <a:extLst>
              <a:ext uri="{FF2B5EF4-FFF2-40B4-BE49-F238E27FC236}">
                <a16:creationId xmlns:a16="http://schemas.microsoft.com/office/drawing/2014/main" id="{44877F5B-528B-6723-B00E-CBACF0B5A563}"/>
              </a:ext>
            </a:extLst>
          </p:cNvPr>
          <p:cNvSpPr txBox="1">
            <a:spLocks noGrp="1"/>
          </p:cNvSpPr>
          <p:nvPr>
            <p:ph type="sldNum" sz="quarter" idx="5"/>
          </p:nvPr>
        </p:nvSpPr>
        <p:spPr>
          <a:xfrm>
            <a:off x="4278960" y="10157400"/>
            <a:ext cx="3280680" cy="534240"/>
          </a:xfrm>
          <a:prstGeom prst="rect">
            <a:avLst/>
          </a:prstGeom>
          <a:noFill/>
          <a:ln>
            <a:noFill/>
          </a:ln>
        </p:spPr>
        <p:txBody>
          <a:bodyPr vert="horz" lIns="0" tIns="0" rIns="0" bIns="0" anchor="b" anchorCtr="0">
            <a:noAutofit/>
          </a:bodyPr>
          <a:lstStyle>
            <a:lvl1pPr lvl="0" algn="r" rtl="0" hangingPunct="0">
              <a:buNone/>
              <a:tabLst/>
              <a:defRPr lang="en-US" sz="1400" kern="1200">
                <a:solidFill>
                  <a:srgbClr val="FFFFFF"/>
                </a:solidFill>
                <a:latin typeface="Times New Roman" pitchFamily="18"/>
                <a:ea typeface="Lucida Sans Unicode" pitchFamily="2"/>
                <a:cs typeface="Tahoma" pitchFamily="2"/>
              </a:defRPr>
            </a:lvl1pPr>
          </a:lstStyle>
          <a:p>
            <a:pPr lvl="0"/>
            <a:fld id="{B83E4DD9-FA1F-4BD7-8BA7-30856CE537F1}" type="slidenum">
              <a:t>‹#›</a:t>
            </a:fld>
            <a:endParaRPr lang="en-US"/>
          </a:p>
        </p:txBody>
      </p:sp>
    </p:spTree>
    <p:extLst>
      <p:ext uri="{BB962C8B-B14F-4D97-AF65-F5344CB8AC3E}">
        <p14:creationId xmlns:p14="http://schemas.microsoft.com/office/powerpoint/2010/main" val="3448070374"/>
      </p:ext>
    </p:extLst>
  </p:cSld>
  <p:clrMap bg1="lt1" tx1="dk1" bg2="lt2" tx2="dk2" accent1="accent1" accent2="accent2" accent3="accent3" accent4="accent4" accent5="accent5" accent6="accent6" hlink="hlink" folHlink="folHlink"/>
  <p:notesStyle>
    <a:lvl1pPr marL="216000" marR="0" indent="-216000" hangingPunct="0">
      <a:tabLst/>
      <a:defRPr lang="en-US" sz="2000" b="0" i="0" u="none" strike="noStrike" kern="1200">
        <a:ln>
          <a:noFill/>
        </a:ln>
        <a:latin typeface="Liberation Sans" pitchFamily="18"/>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0AFE2D0-4F1F-43AC-F49F-1F34F857EEFB}"/>
              </a:ext>
            </a:extLst>
          </p:cNvPr>
          <p:cNvSpPr txBox="1">
            <a:spLocks noGrp="1"/>
          </p:cNvSpPr>
          <p:nvPr>
            <p:ph type="sldNum" sz="quarter" idx="5"/>
          </p:nvPr>
        </p:nvSpPr>
        <p:spPr>
          <a:ln/>
        </p:spPr>
        <p:txBody>
          <a:bodyPr vert="horz" lIns="0" tIns="0" rIns="0" bIns="0" anchor="b" anchorCtr="0">
            <a:noAutofit/>
          </a:bodyPr>
          <a:lstStyle/>
          <a:p>
            <a:pPr lvl="0"/>
            <a:fld id="{255E56CB-613E-4766-91F2-D219536D8DEE}" type="slidenum">
              <a:t>1</a:t>
            </a:fld>
            <a:endParaRPr lang="en-US"/>
          </a:p>
        </p:txBody>
      </p:sp>
      <p:sp>
        <p:nvSpPr>
          <p:cNvPr id="2" name="Slide Image Placeholder 1">
            <a:extLst>
              <a:ext uri="{FF2B5EF4-FFF2-40B4-BE49-F238E27FC236}">
                <a16:creationId xmlns:a16="http://schemas.microsoft.com/office/drawing/2014/main" id="{BC0FBBEB-5C7B-F065-30A0-8547D448586C}"/>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93BC031A-6915-1134-B85A-3687C770D751}"/>
              </a:ext>
            </a:extLst>
          </p:cNvPr>
          <p:cNvSpPr txBox="1">
            <a:spLocks noGrp="1"/>
          </p:cNvSpPr>
          <p:nvPr>
            <p:ph type="body" sz="quarter" idx="1"/>
          </p:nvPr>
        </p:nvSpPr>
        <p:spPr/>
        <p:txBody>
          <a:bodyPr vert="horz">
            <a:spAutoFit/>
          </a:bodyPr>
          <a:lstStyle/>
          <a:p>
            <a:pPr rtl="0"/>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2052C-E9AC-86C9-1D18-52F5F74090AF}"/>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3AC2E3B-6C06-3E27-822D-0E1211F0445D}"/>
              </a:ext>
            </a:extLst>
          </p:cNvPr>
          <p:cNvSpPr txBox="1">
            <a:spLocks noGrp="1"/>
          </p:cNvSpPr>
          <p:nvPr>
            <p:ph type="sldNum" sz="quarter" idx="5"/>
          </p:nvPr>
        </p:nvSpPr>
        <p:spPr>
          <a:ln/>
        </p:spPr>
        <p:txBody>
          <a:bodyPr vert="horz" lIns="0" tIns="0" rIns="0" bIns="0" anchor="b" anchorCtr="0">
            <a:noAutofit/>
          </a:bodyPr>
          <a:lstStyle/>
          <a:p>
            <a:pPr lvl="0"/>
            <a:fld id="{CBCBCC18-BB58-4B37-A0A1-2C53DC77B106}" type="slidenum">
              <a:t>11</a:t>
            </a:fld>
            <a:endParaRPr lang="en-US"/>
          </a:p>
        </p:txBody>
      </p:sp>
      <p:sp>
        <p:nvSpPr>
          <p:cNvPr id="2" name="Slide Image Placeholder 1">
            <a:extLst>
              <a:ext uri="{FF2B5EF4-FFF2-40B4-BE49-F238E27FC236}">
                <a16:creationId xmlns:a16="http://schemas.microsoft.com/office/drawing/2014/main" id="{0C91EBA4-26F0-798B-A978-9AC36CDF81D5}"/>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BDC679C4-716A-6C55-F06B-E31FE081DA88}"/>
              </a:ext>
            </a:extLst>
          </p:cNvPr>
          <p:cNvSpPr txBox="1">
            <a:spLocks noGrp="1"/>
          </p:cNvSpPr>
          <p:nvPr>
            <p:ph type="body" sz="quarter" idx="1"/>
          </p:nvPr>
        </p:nvSpPr>
        <p:spPr/>
        <p:txBody>
          <a:bodyPr vert="horz"/>
          <a:lstStyle/>
          <a:p>
            <a:pPr rtl="0"/>
            <a:endParaRPr lang="en-US" dirty="0"/>
          </a:p>
        </p:txBody>
      </p:sp>
    </p:spTree>
    <p:extLst>
      <p:ext uri="{BB962C8B-B14F-4D97-AF65-F5344CB8AC3E}">
        <p14:creationId xmlns:p14="http://schemas.microsoft.com/office/powerpoint/2010/main" val="3943752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2590B-27FC-5912-D39D-168FEE2B6E01}"/>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50AEA1F-36B4-A5E4-7F0D-93AA1F0DA9C1}"/>
              </a:ext>
            </a:extLst>
          </p:cNvPr>
          <p:cNvSpPr txBox="1">
            <a:spLocks noGrp="1"/>
          </p:cNvSpPr>
          <p:nvPr>
            <p:ph type="sldNum" sz="quarter" idx="5"/>
          </p:nvPr>
        </p:nvSpPr>
        <p:spPr>
          <a:ln/>
        </p:spPr>
        <p:txBody>
          <a:bodyPr vert="horz" lIns="0" tIns="0" rIns="0" bIns="0" anchor="b" anchorCtr="0">
            <a:noAutofit/>
          </a:bodyPr>
          <a:lstStyle/>
          <a:p>
            <a:pPr lvl="0"/>
            <a:fld id="{CBCBCC18-BB58-4B37-A0A1-2C53DC77B106}" type="slidenum">
              <a:t>12</a:t>
            </a:fld>
            <a:endParaRPr lang="en-US"/>
          </a:p>
        </p:txBody>
      </p:sp>
      <p:sp>
        <p:nvSpPr>
          <p:cNvPr id="2" name="Slide Image Placeholder 1">
            <a:extLst>
              <a:ext uri="{FF2B5EF4-FFF2-40B4-BE49-F238E27FC236}">
                <a16:creationId xmlns:a16="http://schemas.microsoft.com/office/drawing/2014/main" id="{41B9AC44-4944-BF50-CB27-3F3C65C684A5}"/>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BA131F5D-8A4E-75D8-C123-926655F35ED4}"/>
              </a:ext>
            </a:extLst>
          </p:cNvPr>
          <p:cNvSpPr txBox="1">
            <a:spLocks noGrp="1"/>
          </p:cNvSpPr>
          <p:nvPr>
            <p:ph type="body" sz="quarter" idx="1"/>
          </p:nvPr>
        </p:nvSpPr>
        <p:spPr/>
        <p:txBody>
          <a:bodyPr vert="horz"/>
          <a:lstStyle/>
          <a:p>
            <a:pPr rtl="0"/>
            <a:endParaRPr lang="en-US" dirty="0"/>
          </a:p>
        </p:txBody>
      </p:sp>
    </p:spTree>
    <p:extLst>
      <p:ext uri="{BB962C8B-B14F-4D97-AF65-F5344CB8AC3E}">
        <p14:creationId xmlns:p14="http://schemas.microsoft.com/office/powerpoint/2010/main" val="1963010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D359049-40AA-7100-1C9A-6DC417C16EA6}"/>
              </a:ext>
            </a:extLst>
          </p:cNvPr>
          <p:cNvSpPr txBox="1">
            <a:spLocks noGrp="1"/>
          </p:cNvSpPr>
          <p:nvPr>
            <p:ph type="sldNum" sz="quarter" idx="5"/>
          </p:nvPr>
        </p:nvSpPr>
        <p:spPr>
          <a:ln/>
        </p:spPr>
        <p:txBody>
          <a:bodyPr vert="horz" lIns="0" tIns="0" rIns="0" bIns="0" anchor="b" anchorCtr="0">
            <a:noAutofit/>
          </a:bodyPr>
          <a:lstStyle/>
          <a:p>
            <a:pPr lvl="0"/>
            <a:fld id="{CBCBCC18-BB58-4B37-A0A1-2C53DC77B106}" type="slidenum">
              <a:t>13</a:t>
            </a:fld>
            <a:endParaRPr lang="en-US"/>
          </a:p>
        </p:txBody>
      </p:sp>
      <p:sp>
        <p:nvSpPr>
          <p:cNvPr id="2" name="Slide Image Placeholder 1">
            <a:extLst>
              <a:ext uri="{FF2B5EF4-FFF2-40B4-BE49-F238E27FC236}">
                <a16:creationId xmlns:a16="http://schemas.microsoft.com/office/drawing/2014/main" id="{C87FBEBC-1A40-D8CE-32C7-43B9E17265CD}"/>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09E7E62A-CD5C-66A2-A6B3-44A43EACAA43}"/>
              </a:ext>
            </a:extLst>
          </p:cNvPr>
          <p:cNvSpPr txBox="1">
            <a:spLocks noGrp="1"/>
          </p:cNvSpPr>
          <p:nvPr>
            <p:ph type="body" sz="quarter" idx="1"/>
          </p:nvPr>
        </p:nvSpPr>
        <p:spPr/>
        <p:txBody>
          <a:bodyPr vert="horz"/>
          <a:lstStyle/>
          <a:p>
            <a:pPr rtl="0"/>
            <a:endParaRPr lang="en-US" dirty="0"/>
          </a:p>
        </p:txBody>
      </p:sp>
    </p:spTree>
    <p:extLst>
      <p:ext uri="{BB962C8B-B14F-4D97-AF65-F5344CB8AC3E}">
        <p14:creationId xmlns:p14="http://schemas.microsoft.com/office/powerpoint/2010/main" val="1242771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E1A2A56-0938-7CF3-C651-83B42A319DDE}"/>
              </a:ext>
            </a:extLst>
          </p:cNvPr>
          <p:cNvSpPr txBox="1">
            <a:spLocks noGrp="1"/>
          </p:cNvSpPr>
          <p:nvPr>
            <p:ph type="sldNum" sz="quarter" idx="5"/>
          </p:nvPr>
        </p:nvSpPr>
        <p:spPr>
          <a:ln/>
        </p:spPr>
        <p:txBody>
          <a:bodyPr vert="horz" lIns="0" tIns="0" rIns="0" bIns="0" anchor="b" anchorCtr="0">
            <a:noAutofit/>
          </a:bodyPr>
          <a:lstStyle/>
          <a:p>
            <a:pPr lvl="0"/>
            <a:fld id="{7992865F-D1E0-4EA9-BA6E-5DC83FD5BCC0}" type="slidenum">
              <a:t>14</a:t>
            </a:fld>
            <a:endParaRPr lang="en-US"/>
          </a:p>
        </p:txBody>
      </p:sp>
      <p:sp>
        <p:nvSpPr>
          <p:cNvPr id="2" name="Slide Image Placeholder 1">
            <a:extLst>
              <a:ext uri="{FF2B5EF4-FFF2-40B4-BE49-F238E27FC236}">
                <a16:creationId xmlns:a16="http://schemas.microsoft.com/office/drawing/2014/main" id="{E65063B3-1DDF-DFEA-859B-8C943FD33325}"/>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10BE0B8D-60AE-1B3A-F8C4-C16929506972}"/>
              </a:ext>
            </a:extLst>
          </p:cNvPr>
          <p:cNvSpPr txBox="1">
            <a:spLocks noGrp="1"/>
          </p:cNvSpPr>
          <p:nvPr>
            <p:ph type="body" sz="quarter" idx="1"/>
          </p:nvPr>
        </p:nvSpPr>
        <p:spPr/>
        <p:txBody>
          <a:bodyPr vert="horz"/>
          <a:lstStyle/>
          <a:p>
            <a:pPr rtl="0"/>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D1AAA36-564A-87BF-BC9B-A55806BDD640}"/>
              </a:ext>
            </a:extLst>
          </p:cNvPr>
          <p:cNvSpPr txBox="1">
            <a:spLocks noGrp="1"/>
          </p:cNvSpPr>
          <p:nvPr>
            <p:ph type="sldNum" sz="quarter" idx="5"/>
          </p:nvPr>
        </p:nvSpPr>
        <p:spPr>
          <a:ln/>
        </p:spPr>
        <p:txBody>
          <a:bodyPr vert="horz" lIns="0" tIns="0" rIns="0" bIns="0" anchor="b" anchorCtr="0">
            <a:noAutofit/>
          </a:bodyPr>
          <a:lstStyle/>
          <a:p>
            <a:pPr lvl="0"/>
            <a:fld id="{D3DE8AA7-54E5-4BEC-B192-71A25DBC7F10}" type="slidenum">
              <a:t>15</a:t>
            </a:fld>
            <a:endParaRPr lang="en-US"/>
          </a:p>
        </p:txBody>
      </p:sp>
      <p:sp>
        <p:nvSpPr>
          <p:cNvPr id="2" name="Slide Image Placeholder 1">
            <a:extLst>
              <a:ext uri="{FF2B5EF4-FFF2-40B4-BE49-F238E27FC236}">
                <a16:creationId xmlns:a16="http://schemas.microsoft.com/office/drawing/2014/main" id="{F184D09D-5C57-8C2B-1C4B-2C6B1171229B}"/>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68CC8378-4A5D-FD7F-F756-4F2E135645A0}"/>
              </a:ext>
            </a:extLst>
          </p:cNvPr>
          <p:cNvSpPr txBox="1">
            <a:spLocks noGrp="1"/>
          </p:cNvSpPr>
          <p:nvPr>
            <p:ph type="body" sz="quarter" idx="1"/>
          </p:nvPr>
        </p:nvSpPr>
        <p:spPr/>
        <p:txBody>
          <a:bodyPr vert="horz"/>
          <a:lstStyle/>
          <a:p>
            <a:pPr rtl="0"/>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AA789-A4B6-4598-7956-DE52DE32AC3F}"/>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DAC400A-FDA4-433F-7E82-9C512E72CAF5}"/>
              </a:ext>
            </a:extLst>
          </p:cNvPr>
          <p:cNvSpPr txBox="1">
            <a:spLocks noGrp="1"/>
          </p:cNvSpPr>
          <p:nvPr>
            <p:ph type="sldNum" sz="quarter" idx="5"/>
          </p:nvPr>
        </p:nvSpPr>
        <p:spPr>
          <a:ln/>
        </p:spPr>
        <p:txBody>
          <a:bodyPr vert="horz" lIns="0" tIns="0" rIns="0" bIns="0" anchor="b" anchorCtr="0">
            <a:noAutofit/>
          </a:bodyPr>
          <a:lstStyle/>
          <a:p>
            <a:pPr lvl="0"/>
            <a:fld id="{D3DE8AA7-54E5-4BEC-B192-71A25DBC7F10}" type="slidenum">
              <a:t>16</a:t>
            </a:fld>
            <a:endParaRPr lang="en-US"/>
          </a:p>
        </p:txBody>
      </p:sp>
      <p:sp>
        <p:nvSpPr>
          <p:cNvPr id="2" name="Slide Image Placeholder 1">
            <a:extLst>
              <a:ext uri="{FF2B5EF4-FFF2-40B4-BE49-F238E27FC236}">
                <a16:creationId xmlns:a16="http://schemas.microsoft.com/office/drawing/2014/main" id="{C37837E4-D973-0B7D-FCE1-FE4052EFBCCF}"/>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CB67BC47-9BE7-6FDB-BCA1-1AD7AEB1CED5}"/>
              </a:ext>
            </a:extLst>
          </p:cNvPr>
          <p:cNvSpPr txBox="1">
            <a:spLocks noGrp="1"/>
          </p:cNvSpPr>
          <p:nvPr>
            <p:ph type="body" sz="quarter" idx="1"/>
          </p:nvPr>
        </p:nvSpPr>
        <p:spPr/>
        <p:txBody>
          <a:bodyPr vert="horz"/>
          <a:lstStyle/>
          <a:p>
            <a:pPr rtl="0"/>
            <a:endParaRPr lang="en-US" dirty="0"/>
          </a:p>
        </p:txBody>
      </p:sp>
    </p:spTree>
    <p:extLst>
      <p:ext uri="{BB962C8B-B14F-4D97-AF65-F5344CB8AC3E}">
        <p14:creationId xmlns:p14="http://schemas.microsoft.com/office/powerpoint/2010/main" val="519378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435F8CA-DB92-1A78-2516-3208E78791E5}"/>
              </a:ext>
            </a:extLst>
          </p:cNvPr>
          <p:cNvSpPr txBox="1">
            <a:spLocks noGrp="1"/>
          </p:cNvSpPr>
          <p:nvPr>
            <p:ph type="sldNum" sz="quarter" idx="5"/>
          </p:nvPr>
        </p:nvSpPr>
        <p:spPr>
          <a:ln/>
        </p:spPr>
        <p:txBody>
          <a:bodyPr vert="horz" lIns="0" tIns="0" rIns="0" bIns="0" anchor="b" anchorCtr="0">
            <a:noAutofit/>
          </a:bodyPr>
          <a:lstStyle/>
          <a:p>
            <a:pPr lvl="0"/>
            <a:fld id="{5C751BE6-DC3D-4CF3-A2B0-0EE1DCBED16D}" type="slidenum">
              <a:t>17</a:t>
            </a:fld>
            <a:endParaRPr lang="en-US"/>
          </a:p>
        </p:txBody>
      </p:sp>
      <p:sp>
        <p:nvSpPr>
          <p:cNvPr id="2" name="Slide Image Placeholder 1">
            <a:extLst>
              <a:ext uri="{FF2B5EF4-FFF2-40B4-BE49-F238E27FC236}">
                <a16:creationId xmlns:a16="http://schemas.microsoft.com/office/drawing/2014/main" id="{4E18D80B-256C-9015-A337-9AFB639EE405}"/>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F6158E32-BB5C-0A38-8BBA-EE1E8693F08E}"/>
              </a:ext>
            </a:extLst>
          </p:cNvPr>
          <p:cNvSpPr txBox="1">
            <a:spLocks noGrp="1"/>
          </p:cNvSpPr>
          <p:nvPr>
            <p:ph type="body" sz="quarter" idx="1"/>
          </p:nvPr>
        </p:nvSpPr>
        <p:spPr/>
        <p:txBody>
          <a:bodyPr vert="horz"/>
          <a:lstStyle/>
          <a:p>
            <a:pPr rtl="0"/>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81CC5-D58F-3AFD-3DFC-A92EB15C2264}"/>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117FD90-D961-B4FD-DBF4-D82BE047222A}"/>
              </a:ext>
            </a:extLst>
          </p:cNvPr>
          <p:cNvSpPr txBox="1">
            <a:spLocks noGrp="1"/>
          </p:cNvSpPr>
          <p:nvPr>
            <p:ph type="sldNum" sz="quarter" idx="5"/>
          </p:nvPr>
        </p:nvSpPr>
        <p:spPr>
          <a:ln/>
        </p:spPr>
        <p:txBody>
          <a:bodyPr vert="horz" lIns="0" tIns="0" rIns="0" bIns="0" anchor="b" anchorCtr="0">
            <a:noAutofit/>
          </a:bodyPr>
          <a:lstStyle/>
          <a:p>
            <a:pPr lvl="0"/>
            <a:fld id="{5C751BE6-DC3D-4CF3-A2B0-0EE1DCBED16D}" type="slidenum">
              <a:t>18</a:t>
            </a:fld>
            <a:endParaRPr lang="en-US"/>
          </a:p>
        </p:txBody>
      </p:sp>
      <p:sp>
        <p:nvSpPr>
          <p:cNvPr id="2" name="Slide Image Placeholder 1">
            <a:extLst>
              <a:ext uri="{FF2B5EF4-FFF2-40B4-BE49-F238E27FC236}">
                <a16:creationId xmlns:a16="http://schemas.microsoft.com/office/drawing/2014/main" id="{38FFA3A8-63E7-EA15-7346-6BB12EB979EE}"/>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80772B75-5CF7-2C8D-1CCE-DAE2E27B40AD}"/>
              </a:ext>
            </a:extLst>
          </p:cNvPr>
          <p:cNvSpPr txBox="1">
            <a:spLocks noGrp="1"/>
          </p:cNvSpPr>
          <p:nvPr>
            <p:ph type="body" sz="quarter" idx="1"/>
          </p:nvPr>
        </p:nvSpPr>
        <p:spPr/>
        <p:txBody>
          <a:bodyPr vert="horz"/>
          <a:lstStyle/>
          <a:p>
            <a:pPr rtl="0"/>
            <a:endParaRPr lang="en-US"/>
          </a:p>
        </p:txBody>
      </p:sp>
    </p:spTree>
    <p:extLst>
      <p:ext uri="{BB962C8B-B14F-4D97-AF65-F5344CB8AC3E}">
        <p14:creationId xmlns:p14="http://schemas.microsoft.com/office/powerpoint/2010/main" val="2646823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C67189D-F437-47E1-A445-7B0A2B4E5F03}"/>
              </a:ext>
            </a:extLst>
          </p:cNvPr>
          <p:cNvSpPr txBox="1">
            <a:spLocks noGrp="1"/>
          </p:cNvSpPr>
          <p:nvPr>
            <p:ph type="sldNum" sz="quarter" idx="5"/>
          </p:nvPr>
        </p:nvSpPr>
        <p:spPr>
          <a:ln/>
        </p:spPr>
        <p:txBody>
          <a:bodyPr vert="horz" lIns="0" tIns="0" rIns="0" bIns="0" anchor="b" anchorCtr="0">
            <a:noAutofit/>
          </a:bodyPr>
          <a:lstStyle/>
          <a:p>
            <a:pPr lvl="0"/>
            <a:fld id="{76274CB1-0F5B-4023-BF1D-9AEF20091496}" type="slidenum">
              <a:t>19</a:t>
            </a:fld>
            <a:endParaRPr lang="en-US"/>
          </a:p>
        </p:txBody>
      </p:sp>
      <p:sp>
        <p:nvSpPr>
          <p:cNvPr id="2" name="Slide Image Placeholder 1">
            <a:extLst>
              <a:ext uri="{FF2B5EF4-FFF2-40B4-BE49-F238E27FC236}">
                <a16:creationId xmlns:a16="http://schemas.microsoft.com/office/drawing/2014/main" id="{AD64464C-E2F2-34FC-642F-5CBA7F10F7F0}"/>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BF51DA5C-832B-BAA9-426B-71ECD8F203F3}"/>
              </a:ext>
            </a:extLst>
          </p:cNvPr>
          <p:cNvSpPr txBox="1">
            <a:spLocks noGrp="1"/>
          </p:cNvSpPr>
          <p:nvPr>
            <p:ph type="body" sz="quarter" idx="1"/>
          </p:nvPr>
        </p:nvSpPr>
        <p:spPr/>
        <p:txBody>
          <a:bodyPr vert="horz"/>
          <a:lstStyle/>
          <a:p>
            <a:pPr rtl="0"/>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B53F9BF-56B4-08AB-6D89-F536A9A8DB9C}"/>
              </a:ext>
            </a:extLst>
          </p:cNvPr>
          <p:cNvSpPr txBox="1">
            <a:spLocks noGrp="1"/>
          </p:cNvSpPr>
          <p:nvPr>
            <p:ph type="sldNum" sz="quarter" idx="5"/>
          </p:nvPr>
        </p:nvSpPr>
        <p:spPr>
          <a:ln/>
        </p:spPr>
        <p:txBody>
          <a:bodyPr vert="horz" lIns="0" tIns="0" rIns="0" bIns="0" anchor="b" anchorCtr="0">
            <a:noAutofit/>
          </a:bodyPr>
          <a:lstStyle/>
          <a:p>
            <a:pPr lvl="0"/>
            <a:fld id="{C7A36887-2087-4CAF-B353-2174A94B31A7}" type="slidenum">
              <a:t>20</a:t>
            </a:fld>
            <a:endParaRPr lang="en-US"/>
          </a:p>
        </p:txBody>
      </p:sp>
      <p:sp>
        <p:nvSpPr>
          <p:cNvPr id="2" name="Slide Image Placeholder 1">
            <a:extLst>
              <a:ext uri="{FF2B5EF4-FFF2-40B4-BE49-F238E27FC236}">
                <a16:creationId xmlns:a16="http://schemas.microsoft.com/office/drawing/2014/main" id="{8DB23B07-B15D-CA4E-9FAF-27529D044EB9}"/>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6F660794-2277-6066-FA3F-03A1A1CB64CD}"/>
              </a:ext>
            </a:extLst>
          </p:cNvPr>
          <p:cNvSpPr txBox="1">
            <a:spLocks noGrp="1"/>
          </p:cNvSpPr>
          <p:nvPr>
            <p:ph type="body" sz="quarter" idx="1"/>
          </p:nvPr>
        </p:nvSpPr>
        <p:spPr/>
        <p:txBody>
          <a:bodyPr vert="horz"/>
          <a:lstStyle/>
          <a:p>
            <a:pPr rtl="0"/>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3112" cy="4008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B83E4DD9-FA1F-4BD7-8BA7-30856CE537F1}" type="slidenum">
              <a:rPr lang="en-US" smtClean="0"/>
              <a:t>2</a:t>
            </a:fld>
            <a:endParaRPr lang="en-US"/>
          </a:p>
        </p:txBody>
      </p:sp>
    </p:spTree>
    <p:extLst>
      <p:ext uri="{BB962C8B-B14F-4D97-AF65-F5344CB8AC3E}">
        <p14:creationId xmlns:p14="http://schemas.microsoft.com/office/powerpoint/2010/main" val="764829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49D713B-831C-437A-0C88-8CAD6B0CD000}"/>
              </a:ext>
            </a:extLst>
          </p:cNvPr>
          <p:cNvSpPr txBox="1">
            <a:spLocks noGrp="1"/>
          </p:cNvSpPr>
          <p:nvPr>
            <p:ph type="sldNum" sz="quarter" idx="5"/>
          </p:nvPr>
        </p:nvSpPr>
        <p:spPr>
          <a:ln/>
        </p:spPr>
        <p:txBody>
          <a:bodyPr vert="horz" lIns="0" tIns="0" rIns="0" bIns="0" anchor="b" anchorCtr="0">
            <a:noAutofit/>
          </a:bodyPr>
          <a:lstStyle/>
          <a:p>
            <a:pPr lvl="0"/>
            <a:fld id="{853FFF11-016F-4A62-A991-0FA7D943FB3C}" type="slidenum">
              <a:t>21</a:t>
            </a:fld>
            <a:endParaRPr lang="en-US"/>
          </a:p>
        </p:txBody>
      </p:sp>
      <p:sp>
        <p:nvSpPr>
          <p:cNvPr id="2" name="Slide Image Placeholder 1">
            <a:extLst>
              <a:ext uri="{FF2B5EF4-FFF2-40B4-BE49-F238E27FC236}">
                <a16:creationId xmlns:a16="http://schemas.microsoft.com/office/drawing/2014/main" id="{7D0C9853-F23F-C08B-F7ED-520E0E7EDE5F}"/>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9F2784F5-8336-86AC-C975-0AA672E82B16}"/>
              </a:ext>
            </a:extLst>
          </p:cNvPr>
          <p:cNvSpPr txBox="1">
            <a:spLocks noGrp="1"/>
          </p:cNvSpPr>
          <p:nvPr>
            <p:ph type="body" sz="quarter" idx="1"/>
          </p:nvPr>
        </p:nvSpPr>
        <p:spPr/>
        <p:txBody>
          <a:bodyPr vert="horz"/>
          <a:lstStyle/>
          <a:p>
            <a:pPr rtl="0"/>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3112" cy="4008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B83E4DD9-FA1F-4BD7-8BA7-30856CE537F1}" type="slidenum">
              <a:rPr lang="en-US" smtClean="0"/>
              <a:t>22</a:t>
            </a:fld>
            <a:endParaRPr lang="en-US"/>
          </a:p>
        </p:txBody>
      </p:sp>
    </p:spTree>
    <p:extLst>
      <p:ext uri="{BB962C8B-B14F-4D97-AF65-F5344CB8AC3E}">
        <p14:creationId xmlns:p14="http://schemas.microsoft.com/office/powerpoint/2010/main" val="40361368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B856F-6196-B15D-D913-CBFB03515C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6C71F0-D435-4EEC-86C5-2E1A9C20F723}"/>
              </a:ext>
            </a:extLst>
          </p:cNvPr>
          <p:cNvSpPr>
            <a:spLocks noGrp="1" noRot="1" noChangeAspect="1"/>
          </p:cNvSpPr>
          <p:nvPr>
            <p:ph type="sldImg"/>
          </p:nvPr>
        </p:nvSpPr>
        <p:spPr>
          <a:xfrm>
            <a:off x="217488" y="812800"/>
            <a:ext cx="7123112" cy="4008438"/>
          </a:xfrm>
        </p:spPr>
      </p:sp>
      <p:sp>
        <p:nvSpPr>
          <p:cNvPr id="3" name="Notes Placeholder 2">
            <a:extLst>
              <a:ext uri="{FF2B5EF4-FFF2-40B4-BE49-F238E27FC236}">
                <a16:creationId xmlns:a16="http://schemas.microsoft.com/office/drawing/2014/main" id="{016F1F31-505A-2A6B-255F-0EAEB6A0C9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79B226-37A2-4EBA-11EE-2D238B1A51C8}"/>
              </a:ext>
            </a:extLst>
          </p:cNvPr>
          <p:cNvSpPr>
            <a:spLocks noGrp="1"/>
          </p:cNvSpPr>
          <p:nvPr>
            <p:ph type="sldNum" sz="quarter" idx="5"/>
          </p:nvPr>
        </p:nvSpPr>
        <p:spPr/>
        <p:txBody>
          <a:bodyPr/>
          <a:lstStyle/>
          <a:p>
            <a:pPr lvl="0"/>
            <a:fld id="{B83E4DD9-FA1F-4BD7-8BA7-30856CE537F1}" type="slidenum">
              <a:rPr lang="en-US" smtClean="0"/>
              <a:t>23</a:t>
            </a:fld>
            <a:endParaRPr lang="en-US"/>
          </a:p>
        </p:txBody>
      </p:sp>
    </p:spTree>
    <p:extLst>
      <p:ext uri="{BB962C8B-B14F-4D97-AF65-F5344CB8AC3E}">
        <p14:creationId xmlns:p14="http://schemas.microsoft.com/office/powerpoint/2010/main" val="7794645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3112" cy="4008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B83E4DD9-FA1F-4BD7-8BA7-30856CE537F1}" type="slidenum">
              <a:rPr lang="en-US" smtClean="0"/>
              <a:t>24</a:t>
            </a:fld>
            <a:endParaRPr lang="en-US"/>
          </a:p>
        </p:txBody>
      </p:sp>
    </p:spTree>
    <p:extLst>
      <p:ext uri="{BB962C8B-B14F-4D97-AF65-F5344CB8AC3E}">
        <p14:creationId xmlns:p14="http://schemas.microsoft.com/office/powerpoint/2010/main" val="17160691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3112" cy="4008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B83E4DD9-FA1F-4BD7-8BA7-30856CE537F1}" type="slidenum">
              <a:rPr lang="en-US" smtClean="0"/>
              <a:t>25</a:t>
            </a:fld>
            <a:endParaRPr lang="en-US"/>
          </a:p>
        </p:txBody>
      </p:sp>
    </p:spTree>
    <p:extLst>
      <p:ext uri="{BB962C8B-B14F-4D97-AF65-F5344CB8AC3E}">
        <p14:creationId xmlns:p14="http://schemas.microsoft.com/office/powerpoint/2010/main" val="29502824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43F5C99-648B-F76A-17AA-341D6C7D1467}"/>
              </a:ext>
            </a:extLst>
          </p:cNvPr>
          <p:cNvSpPr txBox="1">
            <a:spLocks noGrp="1"/>
          </p:cNvSpPr>
          <p:nvPr>
            <p:ph type="sldNum" sz="quarter" idx="5"/>
          </p:nvPr>
        </p:nvSpPr>
        <p:spPr>
          <a:ln/>
        </p:spPr>
        <p:txBody>
          <a:bodyPr vert="horz" lIns="0" tIns="0" rIns="0" bIns="0" anchor="b" anchorCtr="0">
            <a:noAutofit/>
          </a:bodyPr>
          <a:lstStyle/>
          <a:p>
            <a:pPr lvl="0"/>
            <a:fld id="{4BE0B79A-CE09-4C2C-92C6-56A13F72C63C}" type="slidenum">
              <a:t>26</a:t>
            </a:fld>
            <a:endParaRPr lang="en-US"/>
          </a:p>
        </p:txBody>
      </p:sp>
      <p:sp>
        <p:nvSpPr>
          <p:cNvPr id="2" name="Slide Image Placeholder 1">
            <a:extLst>
              <a:ext uri="{FF2B5EF4-FFF2-40B4-BE49-F238E27FC236}">
                <a16:creationId xmlns:a16="http://schemas.microsoft.com/office/drawing/2014/main" id="{92963198-6756-1EE0-8923-F2006D2064A9}"/>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9BF66D7B-7A98-EE76-8FCC-2308D63D028F}"/>
              </a:ext>
            </a:extLst>
          </p:cNvPr>
          <p:cNvSpPr txBox="1">
            <a:spLocks noGrp="1"/>
          </p:cNvSpPr>
          <p:nvPr>
            <p:ph type="body" sz="quarter" idx="1"/>
          </p:nvPr>
        </p:nvSpPr>
        <p:spPr/>
        <p:txBody>
          <a:bodyPr vert="horz"/>
          <a:lstStyle/>
          <a:p>
            <a:pPr rtl="0"/>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BC63C15-BB2D-AE62-B0C4-92B213FE2CA2}"/>
              </a:ext>
            </a:extLst>
          </p:cNvPr>
          <p:cNvSpPr txBox="1">
            <a:spLocks noGrp="1"/>
          </p:cNvSpPr>
          <p:nvPr>
            <p:ph type="sldNum" sz="quarter" idx="5"/>
          </p:nvPr>
        </p:nvSpPr>
        <p:spPr>
          <a:ln/>
        </p:spPr>
        <p:txBody>
          <a:bodyPr vert="horz" lIns="0" tIns="0" rIns="0" bIns="0" anchor="b" anchorCtr="0">
            <a:noAutofit/>
          </a:bodyPr>
          <a:lstStyle/>
          <a:p>
            <a:pPr lvl="0"/>
            <a:fld id="{7A895C08-5345-4009-837B-DAD019A3512C}" type="slidenum">
              <a:t>27</a:t>
            </a:fld>
            <a:endParaRPr lang="en-US"/>
          </a:p>
        </p:txBody>
      </p:sp>
      <p:sp>
        <p:nvSpPr>
          <p:cNvPr id="2" name="Slide Image Placeholder 1">
            <a:extLst>
              <a:ext uri="{FF2B5EF4-FFF2-40B4-BE49-F238E27FC236}">
                <a16:creationId xmlns:a16="http://schemas.microsoft.com/office/drawing/2014/main" id="{3248092C-EDA5-A6E5-7412-568FD3915C31}"/>
              </a:ext>
            </a:extLst>
          </p:cNvPr>
          <p:cNvSpPr>
            <a:spLocks noGrp="1" noRot="1" noChangeAspect="1"/>
          </p:cNvSpPr>
          <p:nvPr>
            <p:ph type="sldImg"/>
          </p:nvPr>
        </p:nvSpPr>
        <p:spPr>
          <a:xfrm>
            <a:off x="-19484975" y="-13793788"/>
            <a:ext cx="25963563" cy="14606588"/>
          </a:xfr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a:extLst>
              <a:ext uri="{FF2B5EF4-FFF2-40B4-BE49-F238E27FC236}">
                <a16:creationId xmlns:a16="http://schemas.microsoft.com/office/drawing/2014/main" id="{A0E8EA30-1035-4F95-5CA2-65783B7EDD8C}"/>
              </a:ext>
            </a:extLst>
          </p:cNvPr>
          <p:cNvSpPr txBox="1">
            <a:spLocks noGrp="1"/>
          </p:cNvSpPr>
          <p:nvPr>
            <p:ph type="body" sz="quarter" idx="1"/>
          </p:nvPr>
        </p:nvSpPr>
        <p:spPr>
          <a:xfrm>
            <a:off x="756000" y="5078520"/>
            <a:ext cx="6046560" cy="4809600"/>
          </a:xfrm>
        </p:spPr>
        <p:txBody>
          <a:bodyPr vert="horz" anchor="ctr" anchorCtr="0" compatLnSpc="1"/>
          <a:lstStyle/>
          <a:p>
            <a:pPr marL="0" indent="0" algn="l" rtl="0">
              <a:spcBef>
                <a:spcPts val="451"/>
              </a:spcBef>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200">
              <a:solidFill>
                <a:srgbClr val="000000"/>
              </a:solidFill>
              <a:highlight>
                <a:scrgbClr r="0" g="0" b="0">
                  <a:alpha val="0"/>
                </a:scrgbClr>
              </a:highlight>
              <a:latin typeface="Times New Roman" pitchFamily="18"/>
              <a:ea typeface="Microsoft YaHei" pitchFamily="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61E3658-43E5-8DF0-79CD-C0F7D4C73F0A}"/>
              </a:ext>
            </a:extLst>
          </p:cNvPr>
          <p:cNvSpPr txBox="1">
            <a:spLocks noGrp="1"/>
          </p:cNvSpPr>
          <p:nvPr>
            <p:ph type="sldNum" sz="quarter" idx="5"/>
          </p:nvPr>
        </p:nvSpPr>
        <p:spPr>
          <a:ln/>
        </p:spPr>
        <p:txBody>
          <a:bodyPr vert="horz" lIns="0" tIns="0" rIns="0" bIns="0" anchor="b" anchorCtr="0">
            <a:noAutofit/>
          </a:bodyPr>
          <a:lstStyle/>
          <a:p>
            <a:pPr lvl="0"/>
            <a:fld id="{4772D691-5A19-4429-B9B1-B62F7F953808}" type="slidenum">
              <a:t>3</a:t>
            </a:fld>
            <a:endParaRPr lang="en-US"/>
          </a:p>
        </p:txBody>
      </p:sp>
      <p:sp>
        <p:nvSpPr>
          <p:cNvPr id="2" name="Slide Image Placeholder 1">
            <a:extLst>
              <a:ext uri="{FF2B5EF4-FFF2-40B4-BE49-F238E27FC236}">
                <a16:creationId xmlns:a16="http://schemas.microsoft.com/office/drawing/2014/main" id="{47C0CEE1-1728-F662-E46B-8A72AA38AE97}"/>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2D2DF995-3521-00FA-F09A-99877A5C3701}"/>
              </a:ext>
            </a:extLst>
          </p:cNvPr>
          <p:cNvSpPr txBox="1">
            <a:spLocks noGrp="1"/>
          </p:cNvSpPr>
          <p:nvPr>
            <p:ph type="body" sz="quarter" idx="1"/>
          </p:nvPr>
        </p:nvSpPr>
        <p:spPr/>
        <p:txBody>
          <a:bodyPr vert="horz">
            <a:spAutoFit/>
          </a:bodyPr>
          <a:lstStyle/>
          <a:p>
            <a:pPr rtl="0"/>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DA9502D-C8CB-5668-71CD-5068FEB317E8}"/>
              </a:ext>
            </a:extLst>
          </p:cNvPr>
          <p:cNvSpPr txBox="1">
            <a:spLocks noGrp="1"/>
          </p:cNvSpPr>
          <p:nvPr>
            <p:ph type="sldNum" sz="quarter" idx="5"/>
          </p:nvPr>
        </p:nvSpPr>
        <p:spPr>
          <a:ln/>
        </p:spPr>
        <p:txBody>
          <a:bodyPr vert="horz" lIns="0" tIns="0" rIns="0" bIns="0" anchor="b" anchorCtr="0">
            <a:noAutofit/>
          </a:bodyPr>
          <a:lstStyle/>
          <a:p>
            <a:pPr lvl="0"/>
            <a:fld id="{A12FA040-8BB8-413C-B6E2-7600B9BD9E96}" type="slidenum">
              <a:t>5</a:t>
            </a:fld>
            <a:endParaRPr lang="en-US"/>
          </a:p>
        </p:txBody>
      </p:sp>
      <p:sp>
        <p:nvSpPr>
          <p:cNvPr id="2" name="Slide Image Placeholder 1">
            <a:extLst>
              <a:ext uri="{FF2B5EF4-FFF2-40B4-BE49-F238E27FC236}">
                <a16:creationId xmlns:a16="http://schemas.microsoft.com/office/drawing/2014/main" id="{6B636827-B7B5-2233-6B9F-0B2ECE61FD0D}"/>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62369920-3659-B6A4-148E-5D6043FFC9CF}"/>
              </a:ext>
            </a:extLst>
          </p:cNvPr>
          <p:cNvSpPr txBox="1">
            <a:spLocks noGrp="1"/>
          </p:cNvSpPr>
          <p:nvPr>
            <p:ph type="body" sz="quarter" idx="1"/>
          </p:nvPr>
        </p:nvSpPr>
        <p:spPr/>
        <p:txBody>
          <a:bodyPr vert="horz">
            <a:spAutoFit/>
          </a:bodyPr>
          <a:lstStyle/>
          <a:p>
            <a:pPr rtl="0"/>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74480A7-FCC7-8BC8-F0E0-104D2749B8CA}"/>
              </a:ext>
            </a:extLst>
          </p:cNvPr>
          <p:cNvSpPr txBox="1">
            <a:spLocks noGrp="1"/>
          </p:cNvSpPr>
          <p:nvPr>
            <p:ph type="sldNum" sz="quarter" idx="5"/>
          </p:nvPr>
        </p:nvSpPr>
        <p:spPr>
          <a:ln/>
        </p:spPr>
        <p:txBody>
          <a:bodyPr vert="horz" lIns="0" tIns="0" rIns="0" bIns="0" anchor="b" anchorCtr="0">
            <a:noAutofit/>
          </a:bodyPr>
          <a:lstStyle/>
          <a:p>
            <a:pPr lvl="0"/>
            <a:fld id="{E62F4EB1-819D-40F3-B558-266660957FB3}" type="slidenum">
              <a:t>6</a:t>
            </a:fld>
            <a:endParaRPr lang="en-US"/>
          </a:p>
        </p:txBody>
      </p:sp>
      <p:sp>
        <p:nvSpPr>
          <p:cNvPr id="2" name="Slide Image Placeholder 1">
            <a:extLst>
              <a:ext uri="{FF2B5EF4-FFF2-40B4-BE49-F238E27FC236}">
                <a16:creationId xmlns:a16="http://schemas.microsoft.com/office/drawing/2014/main" id="{E17CA2E9-C72E-9218-BE0F-283FF71967D3}"/>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A218C04F-AF3A-CB74-06FF-E89DD5747169}"/>
              </a:ext>
            </a:extLst>
          </p:cNvPr>
          <p:cNvSpPr txBox="1">
            <a:spLocks noGrp="1"/>
          </p:cNvSpPr>
          <p:nvPr>
            <p:ph type="body" sz="quarter" idx="1"/>
          </p:nvPr>
        </p:nvSpPr>
        <p:spPr/>
        <p:txBody>
          <a:bodyPr vert="horz">
            <a:spAutoFit/>
          </a:bodyPr>
          <a:lstStyle/>
          <a:p>
            <a:pPr rtl="0"/>
            <a:endParaRPr lang="en-US"/>
          </a:p>
        </p:txBody>
      </p:sp>
    </p:spTree>
    <p:extLst>
      <p:ext uri="{BB962C8B-B14F-4D97-AF65-F5344CB8AC3E}">
        <p14:creationId xmlns:p14="http://schemas.microsoft.com/office/powerpoint/2010/main" val="1663425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D359049-40AA-7100-1C9A-6DC417C16EA6}"/>
              </a:ext>
            </a:extLst>
          </p:cNvPr>
          <p:cNvSpPr txBox="1">
            <a:spLocks noGrp="1"/>
          </p:cNvSpPr>
          <p:nvPr>
            <p:ph type="sldNum" sz="quarter" idx="5"/>
          </p:nvPr>
        </p:nvSpPr>
        <p:spPr>
          <a:ln/>
        </p:spPr>
        <p:txBody>
          <a:bodyPr vert="horz" lIns="0" tIns="0" rIns="0" bIns="0" anchor="b" anchorCtr="0">
            <a:noAutofit/>
          </a:bodyPr>
          <a:lstStyle/>
          <a:p>
            <a:pPr lvl="0"/>
            <a:fld id="{CBCBCC18-BB58-4B37-A0A1-2C53DC77B106}" type="slidenum">
              <a:t>7</a:t>
            </a:fld>
            <a:endParaRPr lang="en-US"/>
          </a:p>
        </p:txBody>
      </p:sp>
      <p:sp>
        <p:nvSpPr>
          <p:cNvPr id="2" name="Slide Image Placeholder 1">
            <a:extLst>
              <a:ext uri="{FF2B5EF4-FFF2-40B4-BE49-F238E27FC236}">
                <a16:creationId xmlns:a16="http://schemas.microsoft.com/office/drawing/2014/main" id="{C87FBEBC-1A40-D8CE-32C7-43B9E17265CD}"/>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09E7E62A-CD5C-66A2-A6B3-44A43EACAA43}"/>
              </a:ext>
            </a:extLst>
          </p:cNvPr>
          <p:cNvSpPr txBox="1">
            <a:spLocks noGrp="1"/>
          </p:cNvSpPr>
          <p:nvPr>
            <p:ph type="body" sz="quarter" idx="1"/>
          </p:nvPr>
        </p:nvSpPr>
        <p:spPr/>
        <p:txBody>
          <a:bodyPr vert="horz"/>
          <a:lstStyle/>
          <a:p>
            <a:pPr rtl="0"/>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DA0C3-FF8D-6CE7-7D49-698E4B0A2B47}"/>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B1430DF-E3FF-378E-FFC5-B67F54E55452}"/>
              </a:ext>
            </a:extLst>
          </p:cNvPr>
          <p:cNvSpPr txBox="1">
            <a:spLocks noGrp="1"/>
          </p:cNvSpPr>
          <p:nvPr>
            <p:ph type="sldNum" sz="quarter" idx="5"/>
          </p:nvPr>
        </p:nvSpPr>
        <p:spPr>
          <a:ln/>
        </p:spPr>
        <p:txBody>
          <a:bodyPr vert="horz" lIns="0" tIns="0" rIns="0" bIns="0" anchor="b" anchorCtr="0">
            <a:noAutofit/>
          </a:bodyPr>
          <a:lstStyle/>
          <a:p>
            <a:pPr lvl="0"/>
            <a:fld id="{CBCBCC18-BB58-4B37-A0A1-2C53DC77B106}" type="slidenum">
              <a:t>8</a:t>
            </a:fld>
            <a:endParaRPr lang="en-US"/>
          </a:p>
        </p:txBody>
      </p:sp>
      <p:sp>
        <p:nvSpPr>
          <p:cNvPr id="2" name="Slide Image Placeholder 1">
            <a:extLst>
              <a:ext uri="{FF2B5EF4-FFF2-40B4-BE49-F238E27FC236}">
                <a16:creationId xmlns:a16="http://schemas.microsoft.com/office/drawing/2014/main" id="{13B0EC10-B028-0876-6AF8-78B2390B7F6C}"/>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F9830403-BAD3-540B-FC46-6AF1B7C51185}"/>
              </a:ext>
            </a:extLst>
          </p:cNvPr>
          <p:cNvSpPr txBox="1">
            <a:spLocks noGrp="1"/>
          </p:cNvSpPr>
          <p:nvPr>
            <p:ph type="body" sz="quarter" idx="1"/>
          </p:nvPr>
        </p:nvSpPr>
        <p:spPr/>
        <p:txBody>
          <a:bodyPr vert="horz"/>
          <a:lstStyle/>
          <a:p>
            <a:pPr rtl="0"/>
            <a:endParaRPr lang="en-US" dirty="0"/>
          </a:p>
        </p:txBody>
      </p:sp>
    </p:spTree>
    <p:extLst>
      <p:ext uri="{BB962C8B-B14F-4D97-AF65-F5344CB8AC3E}">
        <p14:creationId xmlns:p14="http://schemas.microsoft.com/office/powerpoint/2010/main" val="3712899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8EE80-E82D-F974-2187-FBC9EEAA2F0B}"/>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59C8D3B-057E-F5C5-F529-F4E9E0D666F6}"/>
              </a:ext>
            </a:extLst>
          </p:cNvPr>
          <p:cNvSpPr txBox="1">
            <a:spLocks noGrp="1"/>
          </p:cNvSpPr>
          <p:nvPr>
            <p:ph type="sldNum" sz="quarter" idx="5"/>
          </p:nvPr>
        </p:nvSpPr>
        <p:spPr>
          <a:ln/>
        </p:spPr>
        <p:txBody>
          <a:bodyPr vert="horz" lIns="0" tIns="0" rIns="0" bIns="0" anchor="b" anchorCtr="0">
            <a:noAutofit/>
          </a:bodyPr>
          <a:lstStyle/>
          <a:p>
            <a:pPr lvl="0"/>
            <a:fld id="{CBCBCC18-BB58-4B37-A0A1-2C53DC77B106}" type="slidenum">
              <a:t>9</a:t>
            </a:fld>
            <a:endParaRPr lang="en-US"/>
          </a:p>
        </p:txBody>
      </p:sp>
      <p:sp>
        <p:nvSpPr>
          <p:cNvPr id="2" name="Slide Image Placeholder 1">
            <a:extLst>
              <a:ext uri="{FF2B5EF4-FFF2-40B4-BE49-F238E27FC236}">
                <a16:creationId xmlns:a16="http://schemas.microsoft.com/office/drawing/2014/main" id="{8AE40F11-28AF-FCFF-501B-B469E9AF3B23}"/>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CB05F800-2B10-6D56-75FA-534356AE4E7A}"/>
              </a:ext>
            </a:extLst>
          </p:cNvPr>
          <p:cNvSpPr txBox="1">
            <a:spLocks noGrp="1"/>
          </p:cNvSpPr>
          <p:nvPr>
            <p:ph type="body" sz="quarter" idx="1"/>
          </p:nvPr>
        </p:nvSpPr>
        <p:spPr/>
        <p:txBody>
          <a:bodyPr vert="horz"/>
          <a:lstStyle/>
          <a:p>
            <a:pPr rtl="0"/>
            <a:endParaRPr lang="en-US" dirty="0"/>
          </a:p>
        </p:txBody>
      </p:sp>
    </p:spTree>
    <p:extLst>
      <p:ext uri="{BB962C8B-B14F-4D97-AF65-F5344CB8AC3E}">
        <p14:creationId xmlns:p14="http://schemas.microsoft.com/office/powerpoint/2010/main" val="271869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0E8B3-7472-D070-C99C-6130547CAD01}"/>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6BDC21F-3402-99D5-CE02-6B4976B4FDB3}"/>
              </a:ext>
            </a:extLst>
          </p:cNvPr>
          <p:cNvSpPr txBox="1">
            <a:spLocks noGrp="1"/>
          </p:cNvSpPr>
          <p:nvPr>
            <p:ph type="sldNum" sz="quarter" idx="5"/>
          </p:nvPr>
        </p:nvSpPr>
        <p:spPr>
          <a:ln/>
        </p:spPr>
        <p:txBody>
          <a:bodyPr vert="horz" lIns="0" tIns="0" rIns="0" bIns="0" anchor="b" anchorCtr="0">
            <a:noAutofit/>
          </a:bodyPr>
          <a:lstStyle/>
          <a:p>
            <a:pPr lvl="0"/>
            <a:fld id="{CBCBCC18-BB58-4B37-A0A1-2C53DC77B106}" type="slidenum">
              <a:t>10</a:t>
            </a:fld>
            <a:endParaRPr lang="en-US"/>
          </a:p>
        </p:txBody>
      </p:sp>
      <p:sp>
        <p:nvSpPr>
          <p:cNvPr id="2" name="Slide Image Placeholder 1">
            <a:extLst>
              <a:ext uri="{FF2B5EF4-FFF2-40B4-BE49-F238E27FC236}">
                <a16:creationId xmlns:a16="http://schemas.microsoft.com/office/drawing/2014/main" id="{5BCFDB35-220D-2EA9-5FCD-50634742C771}"/>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997FD6F4-FFE5-6337-4977-7AB5A88D6CB6}"/>
              </a:ext>
            </a:extLst>
          </p:cNvPr>
          <p:cNvSpPr txBox="1">
            <a:spLocks noGrp="1"/>
          </p:cNvSpPr>
          <p:nvPr>
            <p:ph type="body" sz="quarter" idx="1"/>
          </p:nvPr>
        </p:nvSpPr>
        <p:spPr/>
        <p:txBody>
          <a:bodyPr vert="horz"/>
          <a:lstStyle/>
          <a:p>
            <a:pPr rtl="0"/>
            <a:endParaRPr lang="en-US" dirty="0"/>
          </a:p>
        </p:txBody>
      </p:sp>
    </p:spTree>
    <p:extLst>
      <p:ext uri="{BB962C8B-B14F-4D97-AF65-F5344CB8AC3E}">
        <p14:creationId xmlns:p14="http://schemas.microsoft.com/office/powerpoint/2010/main" val="2378582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99026-BA95-8676-F90C-1831CA8AED90}"/>
              </a:ext>
            </a:extLst>
          </p:cNvPr>
          <p:cNvSpPr>
            <a:spLocks noGrp="1"/>
          </p:cNvSpPr>
          <p:nvPr>
            <p:ph type="ctrTitle"/>
          </p:nvPr>
        </p:nvSpPr>
        <p:spPr>
          <a:xfrm>
            <a:off x="1260475" y="928688"/>
            <a:ext cx="7559675" cy="1973262"/>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58B43B-4692-5133-4903-D64E84DA4B1B}"/>
              </a:ext>
            </a:extLst>
          </p:cNvPr>
          <p:cNvSpPr>
            <a:spLocks noGrp="1"/>
          </p:cNvSpPr>
          <p:nvPr>
            <p:ph type="subTitle" idx="1"/>
          </p:nvPr>
        </p:nvSpPr>
        <p:spPr>
          <a:xfrm>
            <a:off x="1260475" y="2978150"/>
            <a:ext cx="7559675" cy="137001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80816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B6E2B-4542-EB55-A7EA-30C43FF826FB}"/>
              </a:ext>
            </a:extLst>
          </p:cNvPr>
          <p:cNvSpPr>
            <a:spLocks noGrp="1"/>
          </p:cNvSpPr>
          <p:nvPr>
            <p:ph type="title"/>
          </p:nvPr>
        </p:nvSpPr>
        <p:spPr>
          <a:xfrm>
            <a:off x="693738" y="301625"/>
            <a:ext cx="8693150" cy="10969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5EE76C-72F1-EBCB-4A23-6CFA54140874}"/>
              </a:ext>
            </a:extLst>
          </p:cNvPr>
          <p:cNvSpPr>
            <a:spLocks noGrp="1"/>
          </p:cNvSpPr>
          <p:nvPr>
            <p:ph type="body" orient="vert" idx="1"/>
          </p:nvPr>
        </p:nvSpPr>
        <p:spPr>
          <a:xfrm>
            <a:off x="693738" y="1509713"/>
            <a:ext cx="8693150" cy="35972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9160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0038DD-F184-752E-A634-B8807BFA88D7}"/>
              </a:ext>
            </a:extLst>
          </p:cNvPr>
          <p:cNvSpPr>
            <a:spLocks noGrp="1"/>
          </p:cNvSpPr>
          <p:nvPr>
            <p:ph type="title" orient="vert"/>
          </p:nvPr>
        </p:nvSpPr>
        <p:spPr>
          <a:xfrm>
            <a:off x="7213600" y="301625"/>
            <a:ext cx="2173288" cy="4805363"/>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858DCE-8CFC-C6CC-C35B-173CACBD1C1A}"/>
              </a:ext>
            </a:extLst>
          </p:cNvPr>
          <p:cNvSpPr>
            <a:spLocks noGrp="1"/>
          </p:cNvSpPr>
          <p:nvPr>
            <p:ph type="body" orient="vert" idx="1"/>
          </p:nvPr>
        </p:nvSpPr>
        <p:spPr>
          <a:xfrm>
            <a:off x="693738" y="301625"/>
            <a:ext cx="6367462" cy="48053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0668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AB7E0-5813-6F17-A9F3-9B6693AD03B7}"/>
              </a:ext>
            </a:extLst>
          </p:cNvPr>
          <p:cNvSpPr>
            <a:spLocks noGrp="1"/>
          </p:cNvSpPr>
          <p:nvPr>
            <p:ph type="title"/>
          </p:nvPr>
        </p:nvSpPr>
        <p:spPr>
          <a:xfrm>
            <a:off x="693738" y="301625"/>
            <a:ext cx="8693150" cy="10969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5E42EBC-2488-FB0F-2357-69B6BD229989}"/>
              </a:ext>
            </a:extLst>
          </p:cNvPr>
          <p:cNvSpPr>
            <a:spLocks noGrp="1"/>
          </p:cNvSpPr>
          <p:nvPr>
            <p:ph idx="1"/>
          </p:nvPr>
        </p:nvSpPr>
        <p:spPr>
          <a:xfrm>
            <a:off x="693738" y="1509713"/>
            <a:ext cx="8693150" cy="35972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2850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E8380-4121-9E13-D7F7-8E3E51E5DBD9}"/>
              </a:ext>
            </a:extLst>
          </p:cNvPr>
          <p:cNvSpPr>
            <a:spLocks noGrp="1"/>
          </p:cNvSpPr>
          <p:nvPr>
            <p:ph type="title"/>
          </p:nvPr>
        </p:nvSpPr>
        <p:spPr>
          <a:xfrm>
            <a:off x="687388" y="1414463"/>
            <a:ext cx="8694737" cy="23574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7EF38E-5840-4FF4-6C7B-A849E3F35550}"/>
              </a:ext>
            </a:extLst>
          </p:cNvPr>
          <p:cNvSpPr>
            <a:spLocks noGrp="1"/>
          </p:cNvSpPr>
          <p:nvPr>
            <p:ph type="body" idx="1"/>
          </p:nvPr>
        </p:nvSpPr>
        <p:spPr>
          <a:xfrm>
            <a:off x="687388" y="3794125"/>
            <a:ext cx="8694737" cy="124142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82504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9154D-AF0C-05BC-B5FA-18638B7A1BD7}"/>
              </a:ext>
            </a:extLst>
          </p:cNvPr>
          <p:cNvSpPr>
            <a:spLocks noGrp="1"/>
          </p:cNvSpPr>
          <p:nvPr>
            <p:ph type="title"/>
          </p:nvPr>
        </p:nvSpPr>
        <p:spPr>
          <a:xfrm>
            <a:off x="693738" y="301625"/>
            <a:ext cx="8693150" cy="10969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785C66F-F2AF-DBFF-00EE-0E2F746E8071}"/>
              </a:ext>
            </a:extLst>
          </p:cNvPr>
          <p:cNvSpPr>
            <a:spLocks noGrp="1"/>
          </p:cNvSpPr>
          <p:nvPr>
            <p:ph sz="half" idx="1"/>
          </p:nvPr>
        </p:nvSpPr>
        <p:spPr>
          <a:xfrm>
            <a:off x="693738" y="1509713"/>
            <a:ext cx="4270375" cy="35972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38F2D9-25AB-1A88-0148-743A184E5C22}"/>
              </a:ext>
            </a:extLst>
          </p:cNvPr>
          <p:cNvSpPr>
            <a:spLocks noGrp="1"/>
          </p:cNvSpPr>
          <p:nvPr>
            <p:ph sz="half" idx="2"/>
          </p:nvPr>
        </p:nvSpPr>
        <p:spPr>
          <a:xfrm>
            <a:off x="5116513" y="1509713"/>
            <a:ext cx="4270375" cy="35972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5092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B042F-8ED2-1459-740F-95121D3820D8}"/>
              </a:ext>
            </a:extLst>
          </p:cNvPr>
          <p:cNvSpPr>
            <a:spLocks noGrp="1"/>
          </p:cNvSpPr>
          <p:nvPr>
            <p:ph type="title"/>
          </p:nvPr>
        </p:nvSpPr>
        <p:spPr>
          <a:xfrm>
            <a:off x="693738" y="301625"/>
            <a:ext cx="8694737" cy="10969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04D0544-38F0-6392-FC19-623EE0340CC3}"/>
              </a:ext>
            </a:extLst>
          </p:cNvPr>
          <p:cNvSpPr>
            <a:spLocks noGrp="1"/>
          </p:cNvSpPr>
          <p:nvPr>
            <p:ph type="body" idx="1"/>
          </p:nvPr>
        </p:nvSpPr>
        <p:spPr>
          <a:xfrm>
            <a:off x="693738" y="1390650"/>
            <a:ext cx="4265612" cy="68103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0DFEA4-D103-033B-121C-F38A362FA5D3}"/>
              </a:ext>
            </a:extLst>
          </p:cNvPr>
          <p:cNvSpPr>
            <a:spLocks noGrp="1"/>
          </p:cNvSpPr>
          <p:nvPr>
            <p:ph sz="half" idx="2"/>
          </p:nvPr>
        </p:nvSpPr>
        <p:spPr>
          <a:xfrm>
            <a:off x="693738" y="2071688"/>
            <a:ext cx="4265612" cy="30464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066A58-0C24-F949-2A5D-16AC63013F37}"/>
              </a:ext>
            </a:extLst>
          </p:cNvPr>
          <p:cNvSpPr>
            <a:spLocks noGrp="1"/>
          </p:cNvSpPr>
          <p:nvPr>
            <p:ph type="body" sz="quarter" idx="3"/>
          </p:nvPr>
        </p:nvSpPr>
        <p:spPr>
          <a:xfrm>
            <a:off x="5103813" y="1390650"/>
            <a:ext cx="4284662" cy="68103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1C9A82-322F-8E0D-01B2-FB4BDD834EF0}"/>
              </a:ext>
            </a:extLst>
          </p:cNvPr>
          <p:cNvSpPr>
            <a:spLocks noGrp="1"/>
          </p:cNvSpPr>
          <p:nvPr>
            <p:ph sz="quarter" idx="4"/>
          </p:nvPr>
        </p:nvSpPr>
        <p:spPr>
          <a:xfrm>
            <a:off x="5103813" y="2071688"/>
            <a:ext cx="4284662" cy="30464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5889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EB14F-4293-94A4-78D5-582BF9419555}"/>
              </a:ext>
            </a:extLst>
          </p:cNvPr>
          <p:cNvSpPr>
            <a:spLocks noGrp="1"/>
          </p:cNvSpPr>
          <p:nvPr>
            <p:ph type="title"/>
          </p:nvPr>
        </p:nvSpPr>
        <p:spPr>
          <a:xfrm>
            <a:off x="693738" y="301625"/>
            <a:ext cx="8693150" cy="10969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13437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58924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8CD83-6864-71F3-3723-450333880BD3}"/>
              </a:ext>
            </a:extLst>
          </p:cNvPr>
          <p:cNvSpPr>
            <a:spLocks noGrp="1"/>
          </p:cNvSpPr>
          <p:nvPr>
            <p:ph type="title"/>
          </p:nvPr>
        </p:nvSpPr>
        <p:spPr>
          <a:xfrm>
            <a:off x="693738" y="377825"/>
            <a:ext cx="3251200" cy="1323975"/>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5688D9-49DF-D639-6C74-65649DBF0C5D}"/>
              </a:ext>
            </a:extLst>
          </p:cNvPr>
          <p:cNvSpPr>
            <a:spLocks noGrp="1"/>
          </p:cNvSpPr>
          <p:nvPr>
            <p:ph idx="1"/>
          </p:nvPr>
        </p:nvSpPr>
        <p:spPr>
          <a:xfrm>
            <a:off x="4286250" y="815975"/>
            <a:ext cx="5102225" cy="403066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BA4B3E-3444-C91B-4B4C-50B61177110C}"/>
              </a:ext>
            </a:extLst>
          </p:cNvPr>
          <p:cNvSpPr>
            <a:spLocks noGrp="1"/>
          </p:cNvSpPr>
          <p:nvPr>
            <p:ph type="body" sz="half" idx="2"/>
          </p:nvPr>
        </p:nvSpPr>
        <p:spPr>
          <a:xfrm>
            <a:off x="693738" y="1701800"/>
            <a:ext cx="3251200" cy="31511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55126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4F8CD-22EF-C06A-8E1F-CED1985F455A}"/>
              </a:ext>
            </a:extLst>
          </p:cNvPr>
          <p:cNvSpPr>
            <a:spLocks noGrp="1"/>
          </p:cNvSpPr>
          <p:nvPr>
            <p:ph type="title"/>
          </p:nvPr>
        </p:nvSpPr>
        <p:spPr>
          <a:xfrm>
            <a:off x="693738" y="377825"/>
            <a:ext cx="3251200" cy="1323975"/>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E364B8-D573-38D1-75E9-35A5DA7301A4}"/>
              </a:ext>
            </a:extLst>
          </p:cNvPr>
          <p:cNvSpPr>
            <a:spLocks noGrp="1"/>
          </p:cNvSpPr>
          <p:nvPr>
            <p:ph type="pic" idx="1"/>
          </p:nvPr>
        </p:nvSpPr>
        <p:spPr>
          <a:xfrm>
            <a:off x="4286250" y="815975"/>
            <a:ext cx="5102225" cy="403066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8CC363-55B5-77F8-0D10-78FB10A84A23}"/>
              </a:ext>
            </a:extLst>
          </p:cNvPr>
          <p:cNvSpPr>
            <a:spLocks noGrp="1"/>
          </p:cNvSpPr>
          <p:nvPr>
            <p:ph type="body" sz="half" idx="2"/>
          </p:nvPr>
        </p:nvSpPr>
        <p:spPr>
          <a:xfrm>
            <a:off x="693738" y="1701800"/>
            <a:ext cx="3251200" cy="31511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45669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travel.usnews.com/St_Kitts-Nevis/Things_To_Do/Oualie_Beach_Nevis_61165/"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23.xml.rels><?xml version="1.0" encoding="UTF-8" standalone="yes"?>
<Relationships xmlns="http://schemas.openxmlformats.org/package/2006/relationships"><Relationship Id="rId3" Type="http://schemas.openxmlformats.org/officeDocument/2006/relationships/hyperlink" Target="https://travel.usnews.com/St_Kitts-Nevis/Things_To_Do/Oualie_Beach_Nevis_61165/"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name="page1">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ABCA6-6357-C6FD-1712-B1DB1A02B1FF}"/>
              </a:ext>
            </a:extLst>
          </p:cNvPr>
          <p:cNvSpPr txBox="1">
            <a:spLocks noGrp="1"/>
          </p:cNvSpPr>
          <p:nvPr>
            <p:ph type="title" idx="4294967295"/>
          </p:nvPr>
        </p:nvSpPr>
        <p:spPr>
          <a:xfrm>
            <a:off x="1" y="1441450"/>
            <a:ext cx="5439266" cy="2308324"/>
          </a:xfrm>
          <a:prstGeom prst="rect">
            <a:avLst/>
          </a:prstGeom>
        </p:spPr>
        <p:txBody>
          <a:bodyPr vert="horz" wrap="square">
            <a:spAutoFit/>
          </a:bodyPr>
          <a:lstStyle/>
          <a:p>
            <a:pPr algn="ctr"/>
            <a:r>
              <a:rPr lang="en-US" b="1" dirty="0">
                <a:effectLst/>
                <a:latin typeface="Times New Roman" panose="02020603050405020304" pitchFamily="18" charset="0"/>
                <a:cs typeface="Times New Roman" panose="02020603050405020304" pitchFamily="18" charset="0"/>
              </a:rPr>
              <a:t>Basseterre</a:t>
            </a:r>
            <a:r>
              <a:rPr lang="en-US" b="1" dirty="0">
                <a:latin typeface="Times New Roman" panose="02020603050405020304" pitchFamily="18" charset="0"/>
                <a:cs typeface="Times New Roman" panose="02020603050405020304" pitchFamily="18" charset="0"/>
              </a:rPr>
              <a:t> </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St. Kitts &amp; Nevis</a:t>
            </a:r>
            <a:br>
              <a:rPr lang="en-US"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Presented by</a:t>
            </a:r>
            <a:br>
              <a:rPr lang="en-US" b="1" dirty="0">
                <a:latin typeface="Times New Roman" panose="02020603050405020304" pitchFamily="18" charset="0"/>
                <a:cs typeface="Times New Roman" panose="02020603050405020304" pitchFamily="18" charset="0"/>
              </a:rPr>
            </a:br>
            <a:r>
              <a:rPr lang="en-US" sz="4000" b="1" dirty="0">
                <a:latin typeface="Times New Roman" panose="02020603050405020304" pitchFamily="18" charset="0"/>
                <a:cs typeface="Times New Roman" panose="02020603050405020304" pitchFamily="18" charset="0"/>
              </a:rPr>
              <a:t>Marc Silver</a:t>
            </a:r>
          </a:p>
        </p:txBody>
      </p:sp>
      <p:pic>
        <p:nvPicPr>
          <p:cNvPr id="4" name="Picture 3" descr="A flag with stars and stripes&#10;&#10;Description automatically generated">
            <a:extLst>
              <a:ext uri="{FF2B5EF4-FFF2-40B4-BE49-F238E27FC236}">
                <a16:creationId xmlns:a16="http://schemas.microsoft.com/office/drawing/2014/main" id="{717A4F9E-2288-2373-7D11-D620A608DA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9667" y="1179701"/>
            <a:ext cx="4959553" cy="279411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a:extLst>
            <a:ext uri="{FF2B5EF4-FFF2-40B4-BE49-F238E27FC236}">
              <a16:creationId xmlns:a16="http://schemas.microsoft.com/office/drawing/2014/main" id="{692E76E4-2480-5742-E7BA-741A86AD6F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DCF0EE-B32F-4DC9-A161-2677FB5867E5}"/>
              </a:ext>
            </a:extLst>
          </p:cNvPr>
          <p:cNvSpPr txBox="1">
            <a:spLocks noGrp="1"/>
          </p:cNvSpPr>
          <p:nvPr>
            <p:ph type="title" idx="4294967295"/>
          </p:nvPr>
        </p:nvSpPr>
        <p:spPr>
          <a:xfrm>
            <a:off x="-1" y="18676"/>
            <a:ext cx="10080625" cy="1048765"/>
          </a:xfrm>
          <a:prstGeom prst="rect">
            <a:avLst/>
          </a:prstGeom>
        </p:spPr>
        <p:txBody>
          <a:bodyPr vert="horz"/>
          <a:lstStyle/>
          <a:p>
            <a:pPr lvl="0" algn="ctr" rtl="0"/>
            <a:r>
              <a:rPr lang="en-US" sz="4800" b="1" dirty="0">
                <a:solidFill>
                  <a:srgbClr val="000000"/>
                </a:solidFill>
                <a:latin typeface="Times New Roman" panose="02020603050405020304" pitchFamily="18" charset="0"/>
                <a:cs typeface="Times New Roman" panose="02020603050405020304" pitchFamily="18" charset="0"/>
              </a:rPr>
              <a:t>Modern St. Kitts</a:t>
            </a:r>
          </a:p>
        </p:txBody>
      </p:sp>
      <p:sp>
        <p:nvSpPr>
          <p:cNvPr id="4" name="TextBox 3">
            <a:extLst>
              <a:ext uri="{FF2B5EF4-FFF2-40B4-BE49-F238E27FC236}">
                <a16:creationId xmlns:a16="http://schemas.microsoft.com/office/drawing/2014/main" id="{D2C658F2-2425-5DE0-4ACF-6B47D461F812}"/>
              </a:ext>
            </a:extLst>
          </p:cNvPr>
          <p:cNvSpPr txBox="1"/>
          <p:nvPr/>
        </p:nvSpPr>
        <p:spPr>
          <a:xfrm>
            <a:off x="188537" y="733777"/>
            <a:ext cx="9756974" cy="4708981"/>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islands of Saint Kitts, Nevis, and Anguilla were united by the federal act in 1882 and became an independent state in association with the United Kingdom on February 27, 1967. </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islands were granted full internal self-government, with the United Kingdom retaining responsibility for defense and foreign affairs.</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After the islands had assumed the status of associated states,</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Anguilla complained of domination by the Saint Kitts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administration. </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 May 1967, the Anguillans ejected the Saint Kitts police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and established their own council. In July of the same year,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they proclaimed their independence. </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After unsuccessful negotiations, the Anguilla Act of July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1971 placed Anguilla directly under British control. On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February 10, 1976, Anguilla was granted a constitution, and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its union with Saint Kitts and Nevis was severed in 1980.</a:t>
            </a:r>
          </a:p>
        </p:txBody>
      </p:sp>
      <p:pic>
        <p:nvPicPr>
          <p:cNvPr id="13" name="Picture 12" descr="A black and white photo of a building&#10;&#10;Description automatically generated">
            <a:extLst>
              <a:ext uri="{FF2B5EF4-FFF2-40B4-BE49-F238E27FC236}">
                <a16:creationId xmlns:a16="http://schemas.microsoft.com/office/drawing/2014/main" id="{4BFB849C-869F-E04A-7AA7-F3BCE1F1EF7A}"/>
              </a:ext>
            </a:extLst>
          </p:cNvPr>
          <p:cNvPicPr>
            <a:picLocks noChangeAspect="1"/>
          </p:cNvPicPr>
          <p:nvPr/>
        </p:nvPicPr>
        <p:blipFill rotWithShape="1">
          <a:blip r:embed="rId3">
            <a:extLst>
              <a:ext uri="{28A0092B-C50C-407E-A947-70E740481C1C}">
                <a14:useLocalDpi xmlns:a14="http://schemas.microsoft.com/office/drawing/2010/main" val="0"/>
              </a:ext>
            </a:extLst>
          </a:blip>
          <a:srcRect l="38910" t="4409" r="4183" b="8492"/>
          <a:stretch/>
        </p:blipFill>
        <p:spPr>
          <a:xfrm>
            <a:off x="6795910" y="2333439"/>
            <a:ext cx="3284713" cy="3318435"/>
          </a:xfrm>
          <a:prstGeom prst="rect">
            <a:avLst/>
          </a:prstGeom>
        </p:spPr>
      </p:pic>
    </p:spTree>
    <p:extLst>
      <p:ext uri="{BB962C8B-B14F-4D97-AF65-F5344CB8AC3E}">
        <p14:creationId xmlns:p14="http://schemas.microsoft.com/office/powerpoint/2010/main" val="3668225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5F8A5C-C45A-7F1E-8146-B798B61453C4}"/>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60" y="0"/>
            <a:ext cx="10078104" cy="5670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map of the caribbean islands&#10;&#10;Description automatically generated">
            <a:extLst>
              <a:ext uri="{FF2B5EF4-FFF2-40B4-BE49-F238E27FC236}">
                <a16:creationId xmlns:a16="http://schemas.microsoft.com/office/drawing/2014/main" id="{5A781160-BD6E-703D-0910-6863F0B04235}"/>
              </a:ext>
            </a:extLst>
          </p:cNvPr>
          <p:cNvPicPr>
            <a:picLocks noChangeAspect="1"/>
          </p:cNvPicPr>
          <p:nvPr/>
        </p:nvPicPr>
        <p:blipFill rotWithShape="1">
          <a:blip r:embed="rId3">
            <a:extLst>
              <a:ext uri="{28A0092B-C50C-407E-A947-70E740481C1C}">
                <a14:useLocalDpi xmlns:a14="http://schemas.microsoft.com/office/drawing/2010/main" val="0"/>
              </a:ext>
            </a:extLst>
          </a:blip>
          <a:srcRect t="478" r="-4" b="3964"/>
          <a:stretch/>
        </p:blipFill>
        <p:spPr>
          <a:xfrm>
            <a:off x="20" y="1060"/>
            <a:ext cx="10080605" cy="5669490"/>
          </a:xfrm>
          <a:prstGeom prst="rect">
            <a:avLst/>
          </a:prstGeom>
        </p:spPr>
      </p:pic>
      <p:sp>
        <p:nvSpPr>
          <p:cNvPr id="6" name="Slide Number Placeholder 3">
            <a:extLst>
              <a:ext uri="{FF2B5EF4-FFF2-40B4-BE49-F238E27FC236}">
                <a16:creationId xmlns:a16="http://schemas.microsoft.com/office/drawing/2014/main" id="{6E7AC297-7980-21DE-44C0-01C3D782469E}"/>
              </a:ext>
            </a:extLst>
          </p:cNvPr>
          <p:cNvSpPr>
            <a:spLocks noGrp="1"/>
          </p:cNvSpPr>
          <p:nvPr>
            <p:ph type="sldNum" sz="quarter" idx="4294967295"/>
          </p:nvPr>
        </p:nvSpPr>
        <p:spPr>
          <a:xfrm>
            <a:off x="7119441" y="5255759"/>
            <a:ext cx="2268141" cy="301905"/>
          </a:xfrm>
          <a:prstGeom prst="rect">
            <a:avLst/>
          </a:prstGeom>
        </p:spPr>
        <p:txBody>
          <a:bodyPr>
            <a:normAutofit/>
          </a:bodyPr>
          <a:lstStyle/>
          <a:p>
            <a:pPr lvl="0">
              <a:lnSpc>
                <a:spcPct val="90000"/>
              </a:lnSpc>
              <a:spcAft>
                <a:spcPts val="600"/>
              </a:spcAft>
            </a:pPr>
            <a:fld id="{2A6BFD85-4870-4D28-95E8-EB6D313F6BEA}" type="slidenum">
              <a:rPr lang="en-US" sz="1500">
                <a:solidFill>
                  <a:srgbClr val="FFFFFF"/>
                </a:solidFill>
              </a:rPr>
              <a:pPr lvl="0">
                <a:lnSpc>
                  <a:spcPct val="90000"/>
                </a:lnSpc>
                <a:spcAft>
                  <a:spcPts val="600"/>
                </a:spcAft>
              </a:pPr>
              <a:t>11</a:t>
            </a:fld>
            <a:endParaRPr lang="en-US" sz="1500">
              <a:solidFill>
                <a:srgbClr val="FFFFFF"/>
              </a:solidFill>
            </a:endParaRPr>
          </a:p>
        </p:txBody>
      </p:sp>
    </p:spTree>
    <p:extLst>
      <p:ext uri="{BB962C8B-B14F-4D97-AF65-F5344CB8AC3E}">
        <p14:creationId xmlns:p14="http://schemas.microsoft.com/office/powerpoint/2010/main" val="2885398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a:extLst>
            <a:ext uri="{FF2B5EF4-FFF2-40B4-BE49-F238E27FC236}">
              <a16:creationId xmlns:a16="http://schemas.microsoft.com/office/drawing/2014/main" id="{F9EE777E-5AC7-9692-54E7-81709EB97519}"/>
            </a:ext>
          </a:extLst>
        </p:cNvPr>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015E9DF0-AF8E-B0C7-AD63-280EA2EDAC94}"/>
              </a:ext>
            </a:extLst>
          </p:cNvPr>
          <p:cNvSpPr>
            <a:spLocks noGrp="1"/>
          </p:cNvSpPr>
          <p:nvPr>
            <p:ph type="sldNum" sz="quarter" idx="4294967295"/>
          </p:nvPr>
        </p:nvSpPr>
        <p:spPr>
          <a:xfrm>
            <a:off x="7740650" y="5219700"/>
            <a:ext cx="2339975" cy="360363"/>
          </a:xfrm>
          <a:prstGeom prst="rect">
            <a:avLst/>
          </a:prstGeom>
        </p:spPr>
        <p:txBody>
          <a:bodyPr/>
          <a:lstStyle/>
          <a:p>
            <a:pPr lvl="0"/>
            <a:fld id="{2A6BFD85-4870-4D28-95E8-EB6D313F6BEA}" type="slidenum">
              <a:rPr/>
              <a:t>12</a:t>
            </a:fld>
            <a:endParaRPr lang="en-US"/>
          </a:p>
        </p:txBody>
      </p:sp>
      <p:sp>
        <p:nvSpPr>
          <p:cNvPr id="2" name="Title 1">
            <a:extLst>
              <a:ext uri="{FF2B5EF4-FFF2-40B4-BE49-F238E27FC236}">
                <a16:creationId xmlns:a16="http://schemas.microsoft.com/office/drawing/2014/main" id="{DD7FC8A0-9FE8-A54C-8D5E-01463F8302E3}"/>
              </a:ext>
            </a:extLst>
          </p:cNvPr>
          <p:cNvSpPr txBox="1">
            <a:spLocks noGrp="1"/>
          </p:cNvSpPr>
          <p:nvPr>
            <p:ph type="title" idx="4294967295"/>
          </p:nvPr>
        </p:nvSpPr>
        <p:spPr>
          <a:xfrm>
            <a:off x="0" y="1794933"/>
            <a:ext cx="4391378" cy="1343378"/>
          </a:xfrm>
          <a:prstGeom prst="rect">
            <a:avLst/>
          </a:prstGeom>
        </p:spPr>
        <p:txBody>
          <a:bodyPr vert="horz"/>
          <a:lstStyle/>
          <a:p>
            <a:pPr lvl="0" algn="ctr" rtl="0"/>
            <a:r>
              <a:rPr lang="en-US" sz="4800" b="1" dirty="0">
                <a:solidFill>
                  <a:srgbClr val="000000"/>
                </a:solidFill>
                <a:latin typeface="Times New Roman" panose="02020603050405020304" pitchFamily="18" charset="0"/>
                <a:cs typeface="Times New Roman" panose="02020603050405020304" pitchFamily="18" charset="0"/>
              </a:rPr>
              <a:t>Map of St. Kitts &amp; Nevis</a:t>
            </a:r>
          </a:p>
        </p:txBody>
      </p:sp>
      <p:pic>
        <p:nvPicPr>
          <p:cNvPr id="4" name="Picture 3" descr="A map of the islands&#10;&#10;Description automatically generated">
            <a:extLst>
              <a:ext uri="{FF2B5EF4-FFF2-40B4-BE49-F238E27FC236}">
                <a16:creationId xmlns:a16="http://schemas.microsoft.com/office/drawing/2014/main" id="{E8572FE4-42CE-3B0B-9A9B-20FC98F797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400" y="-1"/>
            <a:ext cx="5610225" cy="6024519"/>
          </a:xfrm>
          <a:prstGeom prst="rect">
            <a:avLst/>
          </a:prstGeom>
        </p:spPr>
      </p:pic>
    </p:spTree>
    <p:extLst>
      <p:ext uri="{BB962C8B-B14F-4D97-AF65-F5344CB8AC3E}">
        <p14:creationId xmlns:p14="http://schemas.microsoft.com/office/powerpoint/2010/main" val="2178372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78104" cy="5670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map of a city&#10;&#10;Description automatically generated">
            <a:extLst>
              <a:ext uri="{FF2B5EF4-FFF2-40B4-BE49-F238E27FC236}">
                <a16:creationId xmlns:a16="http://schemas.microsoft.com/office/drawing/2014/main" id="{11C3D1B7-9166-AF09-801A-E8C5EE1659AE}"/>
              </a:ext>
            </a:extLst>
          </p:cNvPr>
          <p:cNvPicPr>
            <a:picLocks noChangeAspect="1"/>
          </p:cNvPicPr>
          <p:nvPr/>
        </p:nvPicPr>
        <p:blipFill rotWithShape="1">
          <a:blip r:embed="rId3">
            <a:extLst>
              <a:ext uri="{28A0092B-C50C-407E-A947-70E740481C1C}">
                <a14:useLocalDpi xmlns:a14="http://schemas.microsoft.com/office/drawing/2010/main" val="0"/>
              </a:ext>
            </a:extLst>
          </a:blip>
          <a:srcRect l="16447" r="-1" b="-1"/>
          <a:stretch/>
        </p:blipFill>
        <p:spPr>
          <a:xfrm>
            <a:off x="-2519" y="10"/>
            <a:ext cx="10080623" cy="567054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25359"/>
            <a:ext cx="10080624" cy="2614627"/>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9E8292-F528-8FE7-7AE9-57386D86809C}"/>
              </a:ext>
            </a:extLst>
          </p:cNvPr>
          <p:cNvSpPr txBox="1">
            <a:spLocks noGrp="1"/>
          </p:cNvSpPr>
          <p:nvPr>
            <p:ph type="title" idx="4294967295"/>
          </p:nvPr>
        </p:nvSpPr>
        <p:spPr>
          <a:xfrm>
            <a:off x="-1587589" y="1892061"/>
            <a:ext cx="8316515" cy="2955812"/>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lvl="0" algn="ctr"/>
            <a:r>
              <a:rPr lang="en-US" sz="4300" b="1" dirty="0"/>
              <a:t>Map of </a:t>
            </a:r>
            <a:r>
              <a:rPr lang="en-US" sz="4300" b="1" dirty="0">
                <a:effectLst/>
              </a:rPr>
              <a:t>Basseterre</a:t>
            </a:r>
            <a:r>
              <a:rPr lang="en-US" sz="4300" b="1" dirty="0"/>
              <a:t> </a:t>
            </a:r>
          </a:p>
        </p:txBody>
      </p:sp>
      <p:sp>
        <p:nvSpPr>
          <p:cNvPr id="6" name="Slide Number Placeholder 3">
            <a:extLst>
              <a:ext uri="{FF2B5EF4-FFF2-40B4-BE49-F238E27FC236}">
                <a16:creationId xmlns:a16="http://schemas.microsoft.com/office/drawing/2014/main" id="{7A3DCADB-BED2-13CB-B883-0F2201B1E2CD}"/>
              </a:ext>
            </a:extLst>
          </p:cNvPr>
          <p:cNvSpPr>
            <a:spLocks noGrp="1"/>
          </p:cNvSpPr>
          <p:nvPr>
            <p:ph type="sldNum" sz="quarter" idx="4294967295"/>
          </p:nvPr>
        </p:nvSpPr>
        <p:spPr>
          <a:xfrm>
            <a:off x="7119441" y="5255759"/>
            <a:ext cx="2268141" cy="301905"/>
          </a:xfrm>
          <a:prstGeom prst="rect">
            <a:avLst/>
          </a:prstGeom>
        </p:spPr>
        <p:txBody>
          <a:bodyPr vert="horz" lIns="91440" tIns="45720" rIns="91440" bIns="45720" rtlCol="0" anchor="ctr">
            <a:normAutofit/>
          </a:bodyPr>
          <a:lstStyle/>
          <a:p>
            <a:pPr algn="r">
              <a:spcAft>
                <a:spcPts val="600"/>
              </a:spcAft>
              <a:defRPr/>
            </a:pPr>
            <a:fld id="{2A6BFD85-4870-4D28-95E8-EB6D313F6BEA}" type="slidenum">
              <a:rPr lang="en-US" sz="1200">
                <a:solidFill>
                  <a:srgbClr val="FFFFFF"/>
                </a:solidFill>
                <a:latin typeface="Calibri" panose="020F0502020204030204"/>
              </a:rPr>
              <a:pPr algn="r">
                <a:spcAft>
                  <a:spcPts val="600"/>
                </a:spcAft>
                <a:defRPr/>
              </a:pPr>
              <a:t>13</a:t>
            </a:fld>
            <a:endParaRPr lang="en-US" sz="1200">
              <a:solidFill>
                <a:srgbClr val="FFFFFF"/>
              </a:solidFill>
              <a:latin typeface="Calibri" panose="020F0502020204030204"/>
            </a:endParaRPr>
          </a:p>
        </p:txBody>
      </p:sp>
    </p:spTree>
    <p:extLst>
      <p:ext uri="{BB962C8B-B14F-4D97-AF65-F5344CB8AC3E}">
        <p14:creationId xmlns:p14="http://schemas.microsoft.com/office/powerpoint/2010/main" val="374658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name="page6">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719E0461-106C-B196-9081-B78A125B2BDE}"/>
              </a:ext>
            </a:extLst>
          </p:cNvPr>
          <p:cNvSpPr>
            <a:spLocks noGrp="1"/>
          </p:cNvSpPr>
          <p:nvPr>
            <p:ph type="sldNum" sz="quarter" idx="4294967295"/>
          </p:nvPr>
        </p:nvSpPr>
        <p:spPr>
          <a:xfrm>
            <a:off x="7740650" y="5219700"/>
            <a:ext cx="2339975" cy="360363"/>
          </a:xfrm>
          <a:prstGeom prst="rect">
            <a:avLst/>
          </a:prstGeom>
        </p:spPr>
        <p:txBody>
          <a:bodyPr/>
          <a:lstStyle/>
          <a:p>
            <a:pPr lvl="0"/>
            <a:fld id="{66E7A9FB-6E43-417A-BC0C-ECC01730E3CF}" type="slidenum">
              <a:rPr/>
              <a:t>14</a:t>
            </a:fld>
            <a:endParaRPr lang="en-US"/>
          </a:p>
        </p:txBody>
      </p:sp>
      <p:sp>
        <p:nvSpPr>
          <p:cNvPr id="2" name="Title 1">
            <a:extLst>
              <a:ext uri="{FF2B5EF4-FFF2-40B4-BE49-F238E27FC236}">
                <a16:creationId xmlns:a16="http://schemas.microsoft.com/office/drawing/2014/main" id="{80B3CE78-51F2-2DC0-F2C7-551B0CA1FE44}"/>
              </a:ext>
            </a:extLst>
          </p:cNvPr>
          <p:cNvSpPr txBox="1">
            <a:spLocks noGrp="1"/>
          </p:cNvSpPr>
          <p:nvPr>
            <p:ph type="title" idx="4294967295"/>
          </p:nvPr>
        </p:nvSpPr>
        <p:spPr>
          <a:xfrm>
            <a:off x="-1" y="90487"/>
            <a:ext cx="10080625" cy="795338"/>
          </a:xfrm>
          <a:prstGeom prst="rect">
            <a:avLst/>
          </a:prstGeom>
        </p:spPr>
        <p:txBody>
          <a:bodyPr vert="horz"/>
          <a:lstStyle/>
          <a:p>
            <a:pPr algn="ctr"/>
            <a:r>
              <a:rPr lang="en-US" sz="4800" b="1" dirty="0">
                <a:effectLst/>
                <a:latin typeface="Times New Roman" panose="02020603050405020304" pitchFamily="18" charset="0"/>
                <a:cs typeface="Times New Roman" panose="02020603050405020304" pitchFamily="18" charset="0"/>
              </a:rPr>
              <a:t>Basseterre</a:t>
            </a:r>
            <a:r>
              <a:rPr lang="en-US" sz="4800" b="1" dirty="0">
                <a:latin typeface="Times New Roman" panose="02020603050405020304" pitchFamily="18" charset="0"/>
                <a:cs typeface="Times New Roman" panose="02020603050405020304" pitchFamily="18" charset="0"/>
              </a:rPr>
              <a:t> </a:t>
            </a:r>
            <a:r>
              <a:rPr lang="en-US" sz="4800" b="1" dirty="0">
                <a:solidFill>
                  <a:schemeClr val="tx1"/>
                </a:solidFill>
                <a:latin typeface="Times New Roman" panose="02020603050405020304" pitchFamily="18" charset="0"/>
                <a:cs typeface="Times New Roman" panose="02020603050405020304" pitchFamily="18" charset="0"/>
              </a:rPr>
              <a:t>Transportation</a:t>
            </a:r>
          </a:p>
        </p:txBody>
      </p:sp>
      <p:sp>
        <p:nvSpPr>
          <p:cNvPr id="4" name="TextBox 3">
            <a:extLst>
              <a:ext uri="{FF2B5EF4-FFF2-40B4-BE49-F238E27FC236}">
                <a16:creationId xmlns:a16="http://schemas.microsoft.com/office/drawing/2014/main" id="{21F7A2BE-E5E2-28E5-169D-85214FE659F3}"/>
              </a:ext>
            </a:extLst>
          </p:cNvPr>
          <p:cNvSpPr txBox="1"/>
          <p:nvPr/>
        </p:nvSpPr>
        <p:spPr>
          <a:xfrm>
            <a:off x="197962" y="912489"/>
            <a:ext cx="9700182" cy="4401205"/>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Public transport here consists of “H Buses”, these are </a:t>
            </a:r>
            <a:r>
              <a:rPr lang="en-US" sz="2000" dirty="0" err="1">
                <a:latin typeface="Times New Roman" panose="02020603050405020304" pitchFamily="18" charset="0"/>
                <a:cs typeface="Times New Roman" panose="02020603050405020304" pitchFamily="18" charset="0"/>
              </a:rPr>
              <a:t>minibusses</a:t>
            </a:r>
            <a:r>
              <a:rPr lang="en-US" sz="2000" dirty="0">
                <a:latin typeface="Times New Roman" panose="02020603050405020304" pitchFamily="18" charset="0"/>
                <a:cs typeface="Times New Roman" panose="02020603050405020304" pitchFamily="18" charset="0"/>
              </a:rPr>
              <a:t>, named after the green number plate they carry which starts with an “H”.</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There are two bus stations in Basseterre serving the east and west sides of the island.</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Fares are in EC$ and are not at all expensive.</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Bus stops are in town only, elsewhere buses stop on demand.</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There is no bus service between Basseterre and Frigate Bay or the SE Peninsula, as these are the main tourist areas on the island and most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visitors prefer to use taxis.</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All bus fees (in Eastern Caribbean or EC dollars)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are $2.50 for a trip of 5 miles or under, $3.00 for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trip of 5 to 10 miles, and $3.75 for a trip over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10 miles. ($1 US = $2.7 EC)</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Taxis from the cruise port to the beaches run</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about US$10 per person.</a:t>
            </a:r>
          </a:p>
        </p:txBody>
      </p:sp>
      <p:pic>
        <p:nvPicPr>
          <p:cNvPr id="6" name="Picture 5" descr="A bus on the street&#10;&#10;Description automatically generated">
            <a:extLst>
              <a:ext uri="{FF2B5EF4-FFF2-40B4-BE49-F238E27FC236}">
                <a16:creationId xmlns:a16="http://schemas.microsoft.com/office/drawing/2014/main" id="{D0C7518E-2BE5-B201-5689-797A04662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6501" y="2827486"/>
            <a:ext cx="4278135" cy="284306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page12">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0F744-97DB-90D1-E14F-4F1573D01B40}"/>
              </a:ext>
            </a:extLst>
          </p:cNvPr>
          <p:cNvSpPr txBox="1">
            <a:spLocks noGrp="1"/>
          </p:cNvSpPr>
          <p:nvPr>
            <p:ph type="title" idx="4294967295"/>
          </p:nvPr>
        </p:nvSpPr>
        <p:spPr>
          <a:xfrm>
            <a:off x="0" y="200591"/>
            <a:ext cx="10080625" cy="1067036"/>
          </a:xfrm>
          <a:prstGeom prst="rect">
            <a:avLst/>
          </a:prstGeom>
        </p:spPr>
        <p:txBody>
          <a:bodyPr vert="horz"/>
          <a:lstStyle/>
          <a:p>
            <a:pPr algn="ctr"/>
            <a:r>
              <a:rPr lang="en-US" b="1" dirty="0">
                <a:latin typeface="Times New Roman" panose="02020603050405020304" pitchFamily="18" charset="0"/>
                <a:cs typeface="Times New Roman" panose="02020603050405020304" pitchFamily="18" charset="0"/>
              </a:rPr>
              <a:t>Water Taxi</a:t>
            </a:r>
          </a:p>
        </p:txBody>
      </p:sp>
      <p:sp>
        <p:nvSpPr>
          <p:cNvPr id="4" name="TextBox 3">
            <a:extLst>
              <a:ext uri="{FF2B5EF4-FFF2-40B4-BE49-F238E27FC236}">
                <a16:creationId xmlns:a16="http://schemas.microsoft.com/office/drawing/2014/main" id="{48986C73-95B5-7EA6-CFAB-A16567FAADE9}"/>
              </a:ext>
            </a:extLst>
          </p:cNvPr>
          <p:cNvSpPr txBox="1"/>
          <p:nvPr/>
        </p:nvSpPr>
        <p:spPr>
          <a:xfrm>
            <a:off x="6107289" y="994682"/>
            <a:ext cx="3973336" cy="4093428"/>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Water Taxis from Cockleshell Bay (Reggae Beach) St Kitts to Nevis. There are a number of water taxis that operate from Cockleshell Bay (Reggae Beach) to Nevis. </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These are primarily used by tourists and the fare is around US$20.00 one way. </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Operating most days, some on a specific schedule, the journey time can be as little as 10 minutes.</a:t>
            </a:r>
          </a:p>
        </p:txBody>
      </p:sp>
      <p:pic>
        <p:nvPicPr>
          <p:cNvPr id="6" name="Picture 5" descr="A blue boat in the water&#10;&#10;Description automatically generated">
            <a:extLst>
              <a:ext uri="{FF2B5EF4-FFF2-40B4-BE49-F238E27FC236}">
                <a16:creationId xmlns:a16="http://schemas.microsoft.com/office/drawing/2014/main" id="{1DBE3724-FEC0-20DE-F515-E2C535183C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4994"/>
            <a:ext cx="6107289" cy="458555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0FBCA0A7-6E8E-4B44-C44F-3A81C20605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E5CC24-D259-D04C-6577-F9D731D81128}"/>
              </a:ext>
            </a:extLst>
          </p:cNvPr>
          <p:cNvSpPr txBox="1">
            <a:spLocks noGrp="1"/>
          </p:cNvSpPr>
          <p:nvPr>
            <p:ph type="title" idx="4294967295"/>
          </p:nvPr>
        </p:nvSpPr>
        <p:spPr>
          <a:xfrm>
            <a:off x="79022" y="3103050"/>
            <a:ext cx="3413463" cy="2028008"/>
          </a:xfrm>
          <a:prstGeom prst="rect">
            <a:avLst/>
          </a:prstGeom>
        </p:spPr>
        <p:txBody>
          <a:bodyPr vert="horz" lIns="91440" tIns="45720" rIns="91440" bIns="45720" rtlCol="0" anchor="ctr">
            <a:normAutofit/>
          </a:bodyPr>
          <a:lstStyle/>
          <a:p>
            <a:pPr algn="ctr"/>
            <a:r>
              <a:rPr lang="en-US" sz="4000" b="1" dirty="0">
                <a:latin typeface="Times New Roman" panose="02020603050405020304" pitchFamily="18" charset="0"/>
                <a:cs typeface="Times New Roman" panose="02020603050405020304" pitchFamily="18" charset="0"/>
              </a:rPr>
              <a:t>Independence Square</a:t>
            </a:r>
          </a:p>
        </p:txBody>
      </p:sp>
      <p:pic>
        <p:nvPicPr>
          <p:cNvPr id="5" name="Picture 4" descr="A fountain in a park&#10;&#10;Description automatically generated">
            <a:extLst>
              <a:ext uri="{FF2B5EF4-FFF2-40B4-BE49-F238E27FC236}">
                <a16:creationId xmlns:a16="http://schemas.microsoft.com/office/drawing/2014/main" id="{2978DFDB-5BB0-0232-9AB0-1D1AED6ABE24}"/>
              </a:ext>
            </a:extLst>
          </p:cNvPr>
          <p:cNvPicPr>
            <a:picLocks noChangeAspect="1"/>
          </p:cNvPicPr>
          <p:nvPr/>
        </p:nvPicPr>
        <p:blipFill rotWithShape="1">
          <a:blip r:embed="rId3">
            <a:extLst>
              <a:ext uri="{28A0092B-C50C-407E-A947-70E740481C1C}">
                <a14:useLocalDpi xmlns:a14="http://schemas.microsoft.com/office/drawing/2010/main" val="0"/>
              </a:ext>
            </a:extLst>
          </a:blip>
          <a:srcRect t="33380" r="2" b="20154"/>
          <a:stretch/>
        </p:blipFill>
        <p:spPr>
          <a:xfrm>
            <a:off x="20" y="10"/>
            <a:ext cx="10080605" cy="3068117"/>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TextBox 3">
            <a:extLst>
              <a:ext uri="{FF2B5EF4-FFF2-40B4-BE49-F238E27FC236}">
                <a16:creationId xmlns:a16="http://schemas.microsoft.com/office/drawing/2014/main" id="{63A8C667-57CF-8237-60BA-C18F7631D331}"/>
              </a:ext>
            </a:extLst>
          </p:cNvPr>
          <p:cNvSpPr txBox="1"/>
          <p:nvPr/>
        </p:nvSpPr>
        <p:spPr>
          <a:xfrm>
            <a:off x="3374796" y="3103051"/>
            <a:ext cx="6626807" cy="2411630"/>
          </a:xfrm>
          <a:prstGeom prst="rect">
            <a:avLst/>
          </a:prstGeom>
        </p:spPr>
        <p:txBody>
          <a:bodyPr vert="horz" lIns="91440" tIns="45720" rIns="91440" bIns="45720" rtlCol="0" anchor="t">
            <a:noAutofit/>
          </a:bodyPr>
          <a:lstStyle/>
          <a:p>
            <a:pPr marL="285750" indent="-228600">
              <a:lnSpc>
                <a:spcPct val="90000"/>
              </a:lnSpc>
              <a:spcAft>
                <a:spcPts val="6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Independence Square got its name in 1983 when St. Kitts and Nevis gained their independence from the United Kingdom. Before then, the square was known as Pall Mall Square, a name that did not have any significant meaning. It has remained an important landmark in Basseterre.</a:t>
            </a:r>
          </a:p>
          <a:p>
            <a:pPr marL="285750" indent="-228600">
              <a:lnSpc>
                <a:spcPct val="90000"/>
              </a:lnSpc>
              <a:spcAft>
                <a:spcPts val="6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Square features a giant clock tower that was built in the early 1800s. It is known as the "Berkley Memorial Clock" and stands as a held the post of chief magistrate.</a:t>
            </a:r>
          </a:p>
        </p:txBody>
      </p:sp>
    </p:spTree>
    <p:extLst>
      <p:ext uri="{BB962C8B-B14F-4D97-AF65-F5344CB8AC3E}">
        <p14:creationId xmlns:p14="http://schemas.microsoft.com/office/powerpoint/2010/main" val="1885862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page9">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D515D-D470-365A-694F-95394ECA5B49}"/>
              </a:ext>
            </a:extLst>
          </p:cNvPr>
          <p:cNvSpPr txBox="1">
            <a:spLocks noGrp="1"/>
          </p:cNvSpPr>
          <p:nvPr>
            <p:ph type="title" idx="4294967295"/>
          </p:nvPr>
        </p:nvSpPr>
        <p:spPr>
          <a:xfrm>
            <a:off x="-1" y="231418"/>
            <a:ext cx="10080625" cy="1093788"/>
          </a:xfrm>
          <a:prstGeom prst="rect">
            <a:avLst/>
          </a:prstGeom>
        </p:spPr>
        <p:txBody>
          <a:bodyPr vert="horz"/>
          <a:lstStyle/>
          <a:p>
            <a:pPr algn="ctr" rtl="0"/>
            <a:r>
              <a:rPr lang="en-US" sz="4800" b="1" dirty="0">
                <a:solidFill>
                  <a:schemeClr val="tx1"/>
                </a:solidFill>
                <a:latin typeface="Times New Roman" panose="02020603050405020304" pitchFamily="18" charset="0"/>
                <a:cs typeface="Times New Roman" panose="02020603050405020304" pitchFamily="18" charset="0"/>
              </a:rPr>
              <a:t>Wesleyan Chapel</a:t>
            </a:r>
            <a:br>
              <a:rPr lang="en-US" sz="2800" b="1" dirty="0"/>
            </a:br>
            <a:endParaRPr lang="en-US" sz="4800" b="1" i="0" u="none" strike="noStrike" kern="1200" dirty="0">
              <a:ln>
                <a:noFill/>
              </a:ln>
              <a:solidFill>
                <a:schemeClr val="tx1"/>
              </a:solidFill>
              <a:latin typeface="Times New Roman" panose="02020603050405020304" pitchFamily="18" charset="0"/>
              <a:ea typeface="Lucida Sans Unicode" pitchFamily="2"/>
              <a:cs typeface="Times New Roman" panose="02020603050405020304" pitchFamily="18" charset="0"/>
            </a:endParaRPr>
          </a:p>
        </p:txBody>
      </p:sp>
      <p:pic>
        <p:nvPicPr>
          <p:cNvPr id="6" name="Picture 5" descr="A building with a large front door&#10;&#10;Description automatically generated with medium confidence">
            <a:extLst>
              <a:ext uri="{FF2B5EF4-FFF2-40B4-BE49-F238E27FC236}">
                <a16:creationId xmlns:a16="http://schemas.microsoft.com/office/drawing/2014/main" id="{0F807B0C-6964-E3F9-2D76-8470EE357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0489" y="2728836"/>
            <a:ext cx="3770136" cy="2939073"/>
          </a:xfrm>
          <a:prstGeom prst="rect">
            <a:avLst/>
          </a:prstGeom>
        </p:spPr>
      </p:pic>
      <p:sp>
        <p:nvSpPr>
          <p:cNvPr id="10" name="TextBox 9">
            <a:extLst>
              <a:ext uri="{FF2B5EF4-FFF2-40B4-BE49-F238E27FC236}">
                <a16:creationId xmlns:a16="http://schemas.microsoft.com/office/drawing/2014/main" id="{BEFFE9F4-DDFE-2763-4312-533432F69F88}"/>
              </a:ext>
            </a:extLst>
          </p:cNvPr>
          <p:cNvSpPr txBox="1"/>
          <p:nvPr/>
        </p:nvSpPr>
        <p:spPr>
          <a:xfrm>
            <a:off x="101600" y="999929"/>
            <a:ext cx="9877778" cy="1015663"/>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Westley Chapel, also referred to as the Methodist church, is a solid square stone building located on Seaton Street just off of Victoria Road. It is slightly to the north of St. George’s Anglican Church.</a:t>
            </a:r>
          </a:p>
        </p:txBody>
      </p:sp>
      <p:sp>
        <p:nvSpPr>
          <p:cNvPr id="12" name="TextBox 11">
            <a:extLst>
              <a:ext uri="{FF2B5EF4-FFF2-40B4-BE49-F238E27FC236}">
                <a16:creationId xmlns:a16="http://schemas.microsoft.com/office/drawing/2014/main" id="{519F6B71-6308-DD2F-63B1-8CEBEA57C71A}"/>
              </a:ext>
            </a:extLst>
          </p:cNvPr>
          <p:cNvSpPr txBox="1"/>
          <p:nvPr/>
        </p:nvSpPr>
        <p:spPr>
          <a:xfrm>
            <a:off x="101600" y="1946959"/>
            <a:ext cx="9877778" cy="3477875"/>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Methodism arrived in St. Kitts late in the 18th century. On the 18th of January 1787, Thomas Coke and three Methodist missionaries arrived in St. Kitts from Dominica. </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News of their intended visit had preceded them and they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were provided with accommodation by Antiguans of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mixed race who adopted the Methodist philosophy and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later moved to Basseterre, St. Kitts. The visitors were all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invited to address an audience at the Court House, then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still on Church Street. Attendance was encouraging and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later several prominent gentlemen, including the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Anglican clerics in charge of St. George’s welcomed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them to their homes.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a:extLst>
            <a:ext uri="{FF2B5EF4-FFF2-40B4-BE49-F238E27FC236}">
              <a16:creationId xmlns:a16="http://schemas.microsoft.com/office/drawing/2014/main" id="{43D28DFE-27F6-93CB-CFA4-64024E3319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BD5DE0-9C87-35C9-2083-E9129B6C533F}"/>
              </a:ext>
            </a:extLst>
          </p:cNvPr>
          <p:cNvSpPr txBox="1">
            <a:spLocks noGrp="1"/>
          </p:cNvSpPr>
          <p:nvPr>
            <p:ph type="title" idx="4294967295"/>
          </p:nvPr>
        </p:nvSpPr>
        <p:spPr>
          <a:xfrm>
            <a:off x="-1" y="231418"/>
            <a:ext cx="10080625" cy="1093788"/>
          </a:xfrm>
          <a:prstGeom prst="rect">
            <a:avLst/>
          </a:prstGeom>
        </p:spPr>
        <p:txBody>
          <a:bodyPr vert="horz"/>
          <a:lstStyle/>
          <a:p>
            <a:pPr algn="ctr"/>
            <a:r>
              <a:rPr lang="en-US" b="1" dirty="0">
                <a:latin typeface="Times New Roman" panose="02020603050405020304" pitchFamily="18" charset="0"/>
                <a:cs typeface="Times New Roman" panose="02020603050405020304" pitchFamily="18" charset="0"/>
              </a:rPr>
              <a:t>St. Kitts Chocolate Factory</a:t>
            </a:r>
            <a:br>
              <a:rPr lang="en-US" sz="2000" b="1" dirty="0"/>
            </a:br>
            <a:br>
              <a:rPr lang="en-US" sz="2800" b="1" dirty="0"/>
            </a:br>
            <a:endParaRPr lang="en-US" sz="4800" b="1" i="0" u="none" strike="noStrike" kern="1200" dirty="0">
              <a:ln>
                <a:noFill/>
              </a:ln>
              <a:solidFill>
                <a:schemeClr val="tx1"/>
              </a:solidFill>
              <a:latin typeface="Times New Roman" panose="02020603050405020304" pitchFamily="18" charset="0"/>
              <a:ea typeface="Lucida Sans Unicode" pitchFamily="2"/>
              <a:cs typeface="Times New Roman" panose="02020603050405020304" pitchFamily="18" charset="0"/>
            </a:endParaRPr>
          </a:p>
        </p:txBody>
      </p:sp>
      <p:sp>
        <p:nvSpPr>
          <p:cNvPr id="10" name="TextBox 9">
            <a:extLst>
              <a:ext uri="{FF2B5EF4-FFF2-40B4-BE49-F238E27FC236}">
                <a16:creationId xmlns:a16="http://schemas.microsoft.com/office/drawing/2014/main" id="{7F94B37B-89AE-8ED5-AD76-F246D2D0897E}"/>
              </a:ext>
            </a:extLst>
          </p:cNvPr>
          <p:cNvSpPr txBox="1"/>
          <p:nvPr/>
        </p:nvSpPr>
        <p:spPr>
          <a:xfrm>
            <a:off x="101600" y="1146686"/>
            <a:ext cx="4131734" cy="3785652"/>
          </a:xfrm>
          <a:prstGeom prst="rect">
            <a:avLst/>
          </a:prstGeom>
          <a:noFill/>
        </p:spPr>
        <p:txBody>
          <a:bodyPr wrap="square">
            <a:spAutoFit/>
          </a:bodyPr>
          <a:lstStyle/>
          <a:p>
            <a:pPr marL="342900" indent="-342900">
              <a:buFont typeface="Arial" panose="020B0604020202020204" pitchFamily="34" charset="0"/>
              <a:buChar char="•"/>
            </a:pPr>
            <a:r>
              <a:rPr lang="en-US" sz="2000" dirty="0"/>
              <a:t>The Chocolate Factory is in a new location in the port about 100 ft to the left as you step off the dock. It is in a beautiful and newly renovated space. </a:t>
            </a:r>
          </a:p>
          <a:p>
            <a:pPr marL="342900" indent="-342900">
              <a:buFont typeface="Arial" panose="020B0604020202020204" pitchFamily="34" charset="0"/>
              <a:buChar char="•"/>
            </a:pPr>
            <a:r>
              <a:rPr lang="en-US" sz="2000" dirty="0"/>
              <a:t>There are a wide variety of chocolates and they taste delicious! </a:t>
            </a:r>
          </a:p>
          <a:p>
            <a:pPr marL="342900" indent="-342900">
              <a:buFont typeface="Arial" panose="020B0604020202020204" pitchFamily="34" charset="0"/>
              <a:buChar char="•"/>
            </a:pPr>
            <a:r>
              <a:rPr lang="en-US" sz="2000" dirty="0"/>
              <a:t>There's even a coffee bar serving Starbucks coffee, juices, tea, etc. </a:t>
            </a:r>
          </a:p>
          <a:p>
            <a:pPr marL="342900" indent="-342900">
              <a:buFont typeface="Arial" panose="020B0604020202020204" pitchFamily="34" charset="0"/>
              <a:buChar char="•"/>
            </a:pPr>
            <a:r>
              <a:rPr lang="en-US" sz="2000" dirty="0"/>
              <a:t>Definitely would recommend you check it out while you are in port.</a:t>
            </a:r>
            <a:endParaRPr lang="en-US" sz="2000" dirty="0">
              <a:latin typeface="Times New Roman" panose="02020603050405020304" pitchFamily="18" charset="0"/>
              <a:cs typeface="Times New Roman" panose="02020603050405020304" pitchFamily="18" charset="0"/>
            </a:endParaRPr>
          </a:p>
        </p:txBody>
      </p:sp>
      <p:pic>
        <p:nvPicPr>
          <p:cNvPr id="4" name="Picture 3" descr="A sign on the side of a building&#10;&#10;Description automatically generated">
            <a:extLst>
              <a:ext uri="{FF2B5EF4-FFF2-40B4-BE49-F238E27FC236}">
                <a16:creationId xmlns:a16="http://schemas.microsoft.com/office/drawing/2014/main" id="{197AE8D2-8996-FFF0-B55F-1028D0DDB4FD}"/>
              </a:ext>
            </a:extLst>
          </p:cNvPr>
          <p:cNvPicPr>
            <a:picLocks noChangeAspect="1"/>
          </p:cNvPicPr>
          <p:nvPr/>
        </p:nvPicPr>
        <p:blipFill rotWithShape="1">
          <a:blip r:embed="rId3">
            <a:extLst>
              <a:ext uri="{28A0092B-C50C-407E-A947-70E740481C1C}">
                <a14:useLocalDpi xmlns:a14="http://schemas.microsoft.com/office/drawing/2010/main" val="0"/>
              </a:ext>
            </a:extLst>
          </a:blip>
          <a:srcRect l="27615"/>
          <a:stretch/>
        </p:blipFill>
        <p:spPr>
          <a:xfrm>
            <a:off x="4233334" y="1142446"/>
            <a:ext cx="5847292" cy="4528105"/>
          </a:xfrm>
          <a:prstGeom prst="rect">
            <a:avLst/>
          </a:prstGeom>
        </p:spPr>
      </p:pic>
    </p:spTree>
    <p:extLst>
      <p:ext uri="{BB962C8B-B14F-4D97-AF65-F5344CB8AC3E}">
        <p14:creationId xmlns:p14="http://schemas.microsoft.com/office/powerpoint/2010/main" val="1432245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page10">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7C52EECA-73CC-7765-CF3E-0789A96E1804}"/>
              </a:ext>
            </a:extLst>
          </p:cNvPr>
          <p:cNvSpPr>
            <a:spLocks noGrp="1"/>
          </p:cNvSpPr>
          <p:nvPr>
            <p:ph type="sldNum" sz="quarter" idx="4294967295"/>
          </p:nvPr>
        </p:nvSpPr>
        <p:spPr>
          <a:xfrm>
            <a:off x="7740650" y="5219700"/>
            <a:ext cx="2339975" cy="360363"/>
          </a:xfrm>
          <a:prstGeom prst="rect">
            <a:avLst/>
          </a:prstGeom>
        </p:spPr>
        <p:txBody>
          <a:bodyPr/>
          <a:lstStyle/>
          <a:p>
            <a:pPr lvl="0"/>
            <a:fld id="{06F87E9A-0C7A-408B-83BF-C200F674FBCC}" type="slidenum">
              <a:rPr/>
              <a:t>19</a:t>
            </a:fld>
            <a:endParaRPr lang="en-US"/>
          </a:p>
        </p:txBody>
      </p:sp>
      <p:sp>
        <p:nvSpPr>
          <p:cNvPr id="7" name="TextBox 6">
            <a:extLst>
              <a:ext uri="{FF2B5EF4-FFF2-40B4-BE49-F238E27FC236}">
                <a16:creationId xmlns:a16="http://schemas.microsoft.com/office/drawing/2014/main" id="{A99F0288-1B4D-A51A-35D6-AA90A5FC1ECE}"/>
              </a:ext>
            </a:extLst>
          </p:cNvPr>
          <p:cNvSpPr txBox="1"/>
          <p:nvPr/>
        </p:nvSpPr>
        <p:spPr>
          <a:xfrm>
            <a:off x="0" y="169333"/>
            <a:ext cx="10080625"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St. Kitts Scenic Railway</a:t>
            </a:r>
          </a:p>
        </p:txBody>
      </p:sp>
      <p:sp>
        <p:nvSpPr>
          <p:cNvPr id="4" name="TextBox 3">
            <a:extLst>
              <a:ext uri="{FF2B5EF4-FFF2-40B4-BE49-F238E27FC236}">
                <a16:creationId xmlns:a16="http://schemas.microsoft.com/office/drawing/2014/main" id="{107E0A59-67D3-2A66-67E5-C4CF1474675E}"/>
              </a:ext>
            </a:extLst>
          </p:cNvPr>
          <p:cNvSpPr txBox="1"/>
          <p:nvPr/>
        </p:nvSpPr>
        <p:spPr>
          <a:xfrm>
            <a:off x="169332" y="892649"/>
            <a:ext cx="9742311" cy="3170099"/>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One activity you must add to your itinerary is a scenic railway tour of the island. This unique experience will allow you to see some of the best sights Saint Kitts has to offer, all from the comfort of a railway car.</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railway is an 18-mile-long narrow-gauge railway line along the coastline on the island of St Kitts that takes about 2.75 hours.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railway in Saint Kitts was originally built in the early 1900s to transport sugar cane from the fields to the processing plant. Today, the railway has been converted into a popular tourist attraction that allows visitors to see the island's stunning scenery and learn about its history. 					           </a:t>
            </a:r>
            <a:r>
              <a:rPr lang="en-US" sz="2000" b="1" dirty="0"/>
              <a:t>Price From:    $120.00 </a:t>
            </a: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p:txBody>
      </p:sp>
      <p:pic>
        <p:nvPicPr>
          <p:cNvPr id="8" name="Picture 7" descr="A train on a track&#10;&#10;Description automatically generated">
            <a:extLst>
              <a:ext uri="{FF2B5EF4-FFF2-40B4-BE49-F238E27FC236}">
                <a16:creationId xmlns:a16="http://schemas.microsoft.com/office/drawing/2014/main" id="{9518588B-3522-4143-54A6-7B6E3D03205F}"/>
              </a:ext>
            </a:extLst>
          </p:cNvPr>
          <p:cNvPicPr>
            <a:picLocks noChangeAspect="1"/>
          </p:cNvPicPr>
          <p:nvPr/>
        </p:nvPicPr>
        <p:blipFill rotWithShape="1">
          <a:blip r:embed="rId3">
            <a:extLst>
              <a:ext uri="{28A0092B-C50C-407E-A947-70E740481C1C}">
                <a14:useLocalDpi xmlns:a14="http://schemas.microsoft.com/office/drawing/2010/main" val="0"/>
              </a:ext>
            </a:extLst>
          </a:blip>
          <a:srcRect t="51512" b="20396"/>
          <a:stretch/>
        </p:blipFill>
        <p:spPr>
          <a:xfrm>
            <a:off x="0" y="3754972"/>
            <a:ext cx="10080625" cy="212297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75850-2322-49A1-5CDE-ED17FEE6DE86}"/>
              </a:ext>
            </a:extLst>
          </p:cNvPr>
          <p:cNvSpPr>
            <a:spLocks noGrp="1"/>
          </p:cNvSpPr>
          <p:nvPr>
            <p:ph type="ctrTitle"/>
          </p:nvPr>
        </p:nvSpPr>
        <p:spPr>
          <a:xfrm>
            <a:off x="1260475" y="188450"/>
            <a:ext cx="7559675" cy="941707"/>
          </a:xfrm>
        </p:spPr>
        <p:txBody>
          <a:bodyPr>
            <a:normAutofit/>
          </a:bodyPr>
          <a:lstStyle/>
          <a:p>
            <a:r>
              <a:rPr lang="en-US" sz="4800" b="1" dirty="0">
                <a:solidFill>
                  <a:schemeClr val="tx1"/>
                </a:solidFill>
                <a:latin typeface="Times New Roman" panose="02020603050405020304" pitchFamily="18" charset="0"/>
                <a:cs typeface="Times New Roman" panose="02020603050405020304" pitchFamily="18" charset="0"/>
              </a:rPr>
              <a:t>What I Will Cover</a:t>
            </a:r>
          </a:p>
        </p:txBody>
      </p:sp>
      <p:sp>
        <p:nvSpPr>
          <p:cNvPr id="3" name="Subtitle 2">
            <a:extLst>
              <a:ext uri="{FF2B5EF4-FFF2-40B4-BE49-F238E27FC236}">
                <a16:creationId xmlns:a16="http://schemas.microsoft.com/office/drawing/2014/main" id="{C82352A6-5F9C-1E74-D088-F58DF372B7BB}"/>
              </a:ext>
            </a:extLst>
          </p:cNvPr>
          <p:cNvSpPr>
            <a:spLocks noGrp="1"/>
          </p:cNvSpPr>
          <p:nvPr>
            <p:ph type="subTitle" idx="1"/>
          </p:nvPr>
        </p:nvSpPr>
        <p:spPr>
          <a:xfrm>
            <a:off x="876693" y="1410787"/>
            <a:ext cx="8998826" cy="4259764"/>
          </a:xfrm>
        </p:spPr>
        <p:txBody>
          <a:bodyPr/>
          <a:lstStyle/>
          <a:p>
            <a:pPr algn="l">
              <a:buFont typeface="Wingdings" panose="05000000000000000000" pitchFamily="2" charset="2"/>
              <a:buChar char=""/>
            </a:pPr>
            <a:r>
              <a:rPr lang="en-US" altLang="en-US" sz="2000" b="1" dirty="0">
                <a:solidFill>
                  <a:schemeClr val="tx1"/>
                </a:solidFill>
                <a:latin typeface="Times New Roman" panose="02020603050405020304" pitchFamily="18" charset="0"/>
                <a:cs typeface="Times New Roman" panose="02020603050405020304" pitchFamily="18" charset="0"/>
              </a:rPr>
              <a:t>My Port Philosophy</a:t>
            </a:r>
            <a:endParaRPr lang="en-US" altLang="en-US" sz="2000" b="1" i="1" dirty="0">
              <a:solidFill>
                <a:schemeClr val="tx1"/>
              </a:solidFill>
              <a:latin typeface="Times New Roman" panose="02020603050405020304" pitchFamily="18" charset="0"/>
              <a:cs typeface="Times New Roman" panose="02020603050405020304" pitchFamily="18" charset="0"/>
            </a:endParaRPr>
          </a:p>
          <a:p>
            <a:pPr algn="l">
              <a:buFont typeface="Wingdings" panose="05000000000000000000" pitchFamily="2" charset="2"/>
              <a:buChar char=""/>
            </a:pPr>
            <a:r>
              <a:rPr lang="en-US" altLang="en-US" sz="2000" b="1" dirty="0">
                <a:solidFill>
                  <a:schemeClr val="tx1"/>
                </a:solidFill>
                <a:latin typeface="Times New Roman" panose="02020603050405020304" pitchFamily="18" charset="0"/>
                <a:cs typeface="Times New Roman" panose="02020603050405020304" pitchFamily="18" charset="0"/>
              </a:rPr>
              <a:t>Don’t Miss the Ship</a:t>
            </a:r>
          </a:p>
          <a:p>
            <a:pPr algn="l">
              <a:buFont typeface="Wingdings" panose="05000000000000000000" pitchFamily="2" charset="2"/>
              <a:buChar char=""/>
            </a:pPr>
            <a:r>
              <a:rPr lang="en-US" altLang="en-US" sz="2000" b="1" dirty="0">
                <a:solidFill>
                  <a:schemeClr val="tx1"/>
                </a:solidFill>
                <a:latin typeface="Times New Roman" panose="02020603050405020304" pitchFamily="18" charset="0"/>
                <a:cs typeface="Times New Roman" panose="02020603050405020304" pitchFamily="18" charset="0"/>
              </a:rPr>
              <a:t>Money</a:t>
            </a:r>
          </a:p>
          <a:p>
            <a:pPr algn="l">
              <a:buFont typeface="Wingdings" panose="05000000000000000000" pitchFamily="2" charset="2"/>
              <a:buChar char=""/>
            </a:pPr>
            <a:r>
              <a:rPr lang="en-US" altLang="en-US" sz="2000" b="1" dirty="0">
                <a:solidFill>
                  <a:schemeClr val="tx1"/>
                </a:solidFill>
                <a:latin typeface="Times New Roman" panose="02020603050405020304" pitchFamily="18" charset="0"/>
                <a:cs typeface="Times New Roman" panose="02020603050405020304" pitchFamily="18" charset="0"/>
              </a:rPr>
              <a:t>About </a:t>
            </a:r>
            <a:r>
              <a:rPr lang="en-US" sz="2000" b="1" dirty="0">
                <a:solidFill>
                  <a:srgbClr val="000000"/>
                </a:solidFill>
                <a:latin typeface="Times New Roman" panose="02020603050405020304" pitchFamily="18" charset="0"/>
                <a:cs typeface="Times New Roman" panose="02020603050405020304" pitchFamily="18" charset="0"/>
              </a:rPr>
              <a:t>St. Kitts &amp; Nevis </a:t>
            </a:r>
          </a:p>
          <a:p>
            <a:pPr algn="l">
              <a:buFont typeface="Wingdings" panose="05000000000000000000" pitchFamily="2" charset="2"/>
              <a:buChar char=""/>
            </a:pPr>
            <a:r>
              <a:rPr lang="en-US" altLang="en-US" sz="2000" b="1" dirty="0">
                <a:solidFill>
                  <a:schemeClr val="tx1"/>
                </a:solidFill>
                <a:latin typeface="Times New Roman" panose="02020603050405020304" pitchFamily="18" charset="0"/>
                <a:cs typeface="Times New Roman" panose="02020603050405020304" pitchFamily="18" charset="0"/>
              </a:rPr>
              <a:t>Area Map of </a:t>
            </a:r>
            <a:r>
              <a:rPr lang="en-US" sz="2000" b="1" dirty="0">
                <a:solidFill>
                  <a:srgbClr val="000000"/>
                </a:solidFill>
                <a:latin typeface="Times New Roman" panose="02020603050405020304" pitchFamily="18" charset="0"/>
                <a:cs typeface="Times New Roman" panose="02020603050405020304" pitchFamily="18" charset="0"/>
              </a:rPr>
              <a:t>St. Kitts &amp; Nevis</a:t>
            </a:r>
            <a:endParaRPr lang="en-US" altLang="en-US" sz="2000" b="1" dirty="0">
              <a:solidFill>
                <a:schemeClr val="tx1"/>
              </a:solidFill>
              <a:latin typeface="Times New Roman" panose="02020603050405020304" pitchFamily="18" charset="0"/>
              <a:cs typeface="Times New Roman" panose="02020603050405020304" pitchFamily="18" charset="0"/>
            </a:endParaRPr>
          </a:p>
          <a:p>
            <a:pPr algn="l">
              <a:buFont typeface="Wingdings" panose="05000000000000000000" pitchFamily="2" charset="2"/>
              <a:buChar char=""/>
            </a:pPr>
            <a:r>
              <a:rPr lang="en-US" altLang="en-US" sz="2000" b="1" dirty="0">
                <a:solidFill>
                  <a:schemeClr val="tx1"/>
                </a:solidFill>
                <a:latin typeface="Times New Roman" panose="02020603050405020304" pitchFamily="18" charset="0"/>
                <a:cs typeface="Times New Roman" panose="02020603050405020304" pitchFamily="18" charset="0"/>
              </a:rPr>
              <a:t>Map of </a:t>
            </a:r>
            <a:r>
              <a:rPr lang="en-US" sz="2000" b="1" dirty="0">
                <a:solidFill>
                  <a:srgbClr val="000000"/>
                </a:solidFill>
                <a:latin typeface="Times New Roman" panose="02020603050405020304" pitchFamily="18" charset="0"/>
                <a:cs typeface="Times New Roman" panose="02020603050405020304" pitchFamily="18" charset="0"/>
              </a:rPr>
              <a:t>St. Kitts &amp; Nevis</a:t>
            </a:r>
            <a:endParaRPr lang="en-US" altLang="en-US" sz="2000" b="1" dirty="0">
              <a:solidFill>
                <a:schemeClr val="tx1"/>
              </a:solidFill>
              <a:latin typeface="Times New Roman" panose="02020603050405020304" pitchFamily="18" charset="0"/>
              <a:cs typeface="Times New Roman" panose="02020603050405020304" pitchFamily="18" charset="0"/>
            </a:endParaRPr>
          </a:p>
          <a:p>
            <a:pPr algn="l">
              <a:buFont typeface="Wingdings" panose="05000000000000000000" pitchFamily="2" charset="2"/>
              <a:buChar char=""/>
            </a:pPr>
            <a:r>
              <a:rPr lang="en-US" sz="2000" b="1" dirty="0">
                <a:solidFill>
                  <a:srgbClr val="000000"/>
                </a:solidFill>
                <a:latin typeface="Times New Roman" panose="02020603050405020304" pitchFamily="18" charset="0"/>
                <a:cs typeface="Times New Roman" panose="02020603050405020304" pitchFamily="18" charset="0"/>
              </a:rPr>
              <a:t>St. Kitts &amp; Nevis </a:t>
            </a:r>
            <a:r>
              <a:rPr lang="en-US" sz="2000" b="1" dirty="0">
                <a:solidFill>
                  <a:schemeClr val="tx1"/>
                </a:solidFill>
                <a:latin typeface="Times New Roman" panose="02020603050405020304" pitchFamily="18" charset="0"/>
                <a:cs typeface="Times New Roman" panose="02020603050405020304" pitchFamily="18" charset="0"/>
              </a:rPr>
              <a:t>Transportation </a:t>
            </a:r>
          </a:p>
          <a:p>
            <a:pPr algn="l">
              <a:buFont typeface="Wingdings" panose="05000000000000000000" pitchFamily="2" charset="2"/>
              <a:buChar char=""/>
            </a:pPr>
            <a:r>
              <a:rPr lang="en-US" altLang="en-US" sz="2000" b="1" dirty="0">
                <a:solidFill>
                  <a:schemeClr val="tx1"/>
                </a:solidFill>
                <a:latin typeface="Times New Roman" panose="02020603050405020304" pitchFamily="18" charset="0"/>
                <a:cs typeface="Times New Roman" panose="02020603050405020304" pitchFamily="18" charset="0"/>
              </a:rPr>
              <a:t>Places to see or at least consider</a:t>
            </a:r>
          </a:p>
          <a:p>
            <a:pPr algn="l">
              <a:buFont typeface="Wingdings" panose="05000000000000000000" pitchFamily="2" charset="2"/>
              <a:buChar char=""/>
            </a:pPr>
            <a:r>
              <a:rPr lang="en-US" altLang="en-US" sz="2000" b="1" dirty="0">
                <a:solidFill>
                  <a:schemeClr val="tx1"/>
                </a:solidFill>
                <a:latin typeface="Times New Roman" panose="02020603050405020304" pitchFamily="18" charset="0"/>
                <a:cs typeface="Times New Roman" panose="02020603050405020304" pitchFamily="18" charset="0"/>
              </a:rPr>
              <a:t>A few restaurant recommendations</a:t>
            </a:r>
          </a:p>
          <a:p>
            <a:pPr algn="l">
              <a:buFont typeface="Wingdings" panose="05000000000000000000" pitchFamily="2" charset="2"/>
              <a:buChar char=""/>
            </a:pPr>
            <a:r>
              <a:rPr lang="en-US" altLang="en-US" sz="2000" b="1" dirty="0">
                <a:solidFill>
                  <a:schemeClr val="tx1"/>
                </a:solidFill>
                <a:latin typeface="Times New Roman" panose="02020603050405020304" pitchFamily="18" charset="0"/>
                <a:cs typeface="Times New Roman" panose="02020603050405020304" pitchFamily="18" charset="0"/>
              </a:rPr>
              <a:t>Conclusion</a:t>
            </a:r>
          </a:p>
          <a:p>
            <a:endParaRPr lang="en-US" dirty="0"/>
          </a:p>
        </p:txBody>
      </p:sp>
    </p:spTree>
    <p:extLst>
      <p:ext uri="{BB962C8B-B14F-4D97-AF65-F5344CB8AC3E}">
        <p14:creationId xmlns:p14="http://schemas.microsoft.com/office/powerpoint/2010/main" val="1348489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page11">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44CE1-FD0F-6863-3C59-E37ED7D08525}"/>
              </a:ext>
            </a:extLst>
          </p:cNvPr>
          <p:cNvSpPr txBox="1">
            <a:spLocks noGrp="1"/>
          </p:cNvSpPr>
          <p:nvPr>
            <p:ph type="title" idx="4294967295"/>
          </p:nvPr>
        </p:nvSpPr>
        <p:spPr>
          <a:xfrm>
            <a:off x="-1" y="85839"/>
            <a:ext cx="10080625" cy="793751"/>
          </a:xfrm>
          <a:prstGeom prst="rect">
            <a:avLst/>
          </a:prstGeom>
        </p:spPr>
        <p:txBody>
          <a:bodyPr vert="horz"/>
          <a:lstStyle/>
          <a:p>
            <a:pPr algn="ctr"/>
            <a:r>
              <a:rPr lang="en-US" b="1" dirty="0">
                <a:latin typeface="Times New Roman" panose="02020603050405020304" pitchFamily="18" charset="0"/>
                <a:cs typeface="Times New Roman" panose="02020603050405020304" pitchFamily="18" charset="0"/>
              </a:rPr>
              <a:t>Brimstone Hill Fortress</a:t>
            </a:r>
          </a:p>
        </p:txBody>
      </p:sp>
      <p:sp>
        <p:nvSpPr>
          <p:cNvPr id="11" name="TextBox 10">
            <a:extLst>
              <a:ext uri="{FF2B5EF4-FFF2-40B4-BE49-F238E27FC236}">
                <a16:creationId xmlns:a16="http://schemas.microsoft.com/office/drawing/2014/main" id="{01C17038-C7F6-6AAB-BD0A-62E613EAC357}"/>
              </a:ext>
            </a:extLst>
          </p:cNvPr>
          <p:cNvSpPr txBox="1"/>
          <p:nvPr/>
        </p:nvSpPr>
        <p:spPr>
          <a:xfrm>
            <a:off x="402886" y="4489497"/>
            <a:ext cx="5319630" cy="707886"/>
          </a:xfrm>
          <a:prstGeom prst="rect">
            <a:avLst/>
          </a:prstGeom>
          <a:noFill/>
        </p:spPr>
        <p:txBody>
          <a:bodyPr wrap="square">
            <a:spAutoFit/>
          </a:bodyPr>
          <a:lstStyle/>
          <a:p>
            <a:pPr algn="ctr"/>
            <a:r>
              <a:rPr lang="en-US" sz="2200" i="1" dirty="0">
                <a:latin typeface="Times New Roman" panose="02020603050405020304" pitchFamily="18" charset="0"/>
                <a:cs typeface="Times New Roman" panose="02020603050405020304" pitchFamily="18" charset="0"/>
              </a:rPr>
              <a:t>Admission </a:t>
            </a:r>
            <a:r>
              <a:rPr lang="en-US" sz="2200" dirty="0">
                <a:latin typeface="Times New Roman" panose="02020603050405020304" pitchFamily="18" charset="0"/>
                <a:cs typeface="Times New Roman" panose="02020603050405020304" pitchFamily="18" charset="0"/>
              </a:rPr>
              <a:t>$10 for adults and $5 for children.</a:t>
            </a:r>
            <a:endParaRPr lang="en-US" sz="2200" i="1"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EA200BE-1187-5871-2581-F3012AD1BC2E}"/>
              </a:ext>
            </a:extLst>
          </p:cNvPr>
          <p:cNvSpPr txBox="1"/>
          <p:nvPr/>
        </p:nvSpPr>
        <p:spPr>
          <a:xfrm>
            <a:off x="160256" y="879590"/>
            <a:ext cx="9690754" cy="3170099"/>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Also referred to as the "Gibraltar of the West Indies" the fortress should be added to your itinerary for its view and photo op. </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If you climb to its top slopes on a clear day, you can see up to six other islands in the distance. You can tour the fort's interior, stroll the grounds, and snap images of nearby towns in the distance or the views of the Caribbean Sea. </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If history is more your forte than photography, then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you should note that Brimstone Hill Fortress is one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of the best-preserved forts of the Americas. It was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designated a national park in 1985 and became a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UNESCO World Heritage Site in 1999.</a:t>
            </a:r>
          </a:p>
        </p:txBody>
      </p:sp>
      <p:pic>
        <p:nvPicPr>
          <p:cNvPr id="8" name="Picture 7" descr="A stone wall with a hill and a hill with a mountain in the background&#10;&#10;Description automatically generated with medium confidence">
            <a:extLst>
              <a:ext uri="{FF2B5EF4-FFF2-40B4-BE49-F238E27FC236}">
                <a16:creationId xmlns:a16="http://schemas.microsoft.com/office/drawing/2014/main" id="{89F5AA45-0A01-737B-007B-AB188E51CA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5146" y="2464639"/>
            <a:ext cx="4115478" cy="31701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page13">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1C190-B2D7-4A74-E220-B0D8CD179BB7}"/>
              </a:ext>
            </a:extLst>
          </p:cNvPr>
          <p:cNvSpPr txBox="1">
            <a:spLocks noGrp="1"/>
          </p:cNvSpPr>
          <p:nvPr>
            <p:ph type="title" idx="4294967295"/>
          </p:nvPr>
        </p:nvSpPr>
        <p:spPr>
          <a:xfrm>
            <a:off x="-1" y="90487"/>
            <a:ext cx="10080625" cy="795338"/>
          </a:xfrm>
          <a:prstGeom prst="rect">
            <a:avLst/>
          </a:prstGeom>
        </p:spPr>
        <p:txBody>
          <a:bodyPr vert="horz"/>
          <a:lstStyle/>
          <a:p>
            <a:pPr algn="ctr"/>
            <a:r>
              <a:rPr lang="en-US" sz="4800" b="1" dirty="0">
                <a:solidFill>
                  <a:schemeClr val="tx1"/>
                </a:solidFill>
                <a:latin typeface="Times New Roman" panose="02020603050405020304" pitchFamily="18" charset="0"/>
                <a:cs typeface="Times New Roman" panose="02020603050405020304" pitchFamily="18" charset="0"/>
              </a:rPr>
              <a:t>The Beaches of Frigate Bay</a:t>
            </a:r>
          </a:p>
        </p:txBody>
      </p:sp>
      <p:sp>
        <p:nvSpPr>
          <p:cNvPr id="6" name="TextBox 5">
            <a:extLst>
              <a:ext uri="{FF2B5EF4-FFF2-40B4-BE49-F238E27FC236}">
                <a16:creationId xmlns:a16="http://schemas.microsoft.com/office/drawing/2014/main" id="{80FBECBC-144A-2638-EAA4-57A15515FE2E}"/>
              </a:ext>
            </a:extLst>
          </p:cNvPr>
          <p:cNvSpPr txBox="1"/>
          <p:nvPr/>
        </p:nvSpPr>
        <p:spPr>
          <a:xfrm>
            <a:off x="338667" y="885824"/>
            <a:ext cx="9644319" cy="1477328"/>
          </a:xfrm>
          <a:prstGeom prst="rect">
            <a:avLst/>
          </a:prstGeom>
          <a:noFill/>
        </p:spPr>
        <p:txBody>
          <a:bodyPr wrap="square">
            <a:spAutoFit/>
          </a:bodyPr>
          <a:lstStyle/>
          <a:p>
            <a:pPr marL="285750" indent="-285750">
              <a:buFont typeface="Arial" panose="020B0604020202020204" pitchFamily="34" charset="0"/>
              <a:buChar char="•"/>
            </a:pPr>
            <a:r>
              <a:rPr lang="en-US" dirty="0"/>
              <a:t>Frigate Bay is located on the southern coast of Saint Kitts just 3.5 miles east of the dock. It is home to two beautiful beaches, separated by a tiny peninsula. </a:t>
            </a:r>
          </a:p>
          <a:p>
            <a:pPr marL="285750" indent="-285750">
              <a:buFont typeface="Arial" panose="020B0604020202020204" pitchFamily="34" charset="0"/>
              <a:buChar char="•"/>
            </a:pPr>
            <a:r>
              <a:rPr lang="en-US" dirty="0"/>
              <a:t>The northern beach is called North Frigate Bay, and the southern beach is called South Frigate Bay. Both beaches are stunningly beautiful and offer plenty of opportunities to relax and unwind in the sun, sand, and sea.</a:t>
            </a:r>
          </a:p>
        </p:txBody>
      </p:sp>
      <p:pic>
        <p:nvPicPr>
          <p:cNvPr id="11" name="Picture 10" descr="A map of a city&#10;&#10;Description automatically generated">
            <a:extLst>
              <a:ext uri="{FF2B5EF4-FFF2-40B4-BE49-F238E27FC236}">
                <a16:creationId xmlns:a16="http://schemas.microsoft.com/office/drawing/2014/main" id="{F3DFCD3E-1B85-95B8-2B7A-29B1753B065B}"/>
              </a:ext>
            </a:extLst>
          </p:cNvPr>
          <p:cNvPicPr>
            <a:picLocks noChangeAspect="1"/>
          </p:cNvPicPr>
          <p:nvPr/>
        </p:nvPicPr>
        <p:blipFill rotWithShape="1">
          <a:blip r:embed="rId3">
            <a:extLst>
              <a:ext uri="{28A0092B-C50C-407E-A947-70E740481C1C}">
                <a14:useLocalDpi xmlns:a14="http://schemas.microsoft.com/office/drawing/2010/main" val="0"/>
              </a:ext>
            </a:extLst>
          </a:blip>
          <a:srcRect t="14753" b="18692"/>
          <a:stretch/>
        </p:blipFill>
        <p:spPr>
          <a:xfrm>
            <a:off x="1" y="2488677"/>
            <a:ext cx="10080624" cy="318187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78104" cy="5670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37306B-320D-8EFA-FCD0-4DD3922C827C}"/>
              </a:ext>
            </a:extLst>
          </p:cNvPr>
          <p:cNvSpPr txBox="1"/>
          <p:nvPr/>
        </p:nvSpPr>
        <p:spPr>
          <a:xfrm>
            <a:off x="5057319" y="122795"/>
            <a:ext cx="4916240" cy="149437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dirty="0">
                <a:latin typeface="Times New Roman" panose="02020603050405020304" pitchFamily="18" charset="0"/>
                <a:ea typeface="+mj-ea"/>
                <a:cs typeface="Times New Roman" panose="02020603050405020304" pitchFamily="18" charset="0"/>
              </a:rPr>
              <a:t>Shitten Bay Marine Reserve </a:t>
            </a:r>
            <a:endParaRPr lang="en-US" sz="4400" b="1" dirty="0">
              <a:latin typeface="Times New Roman" panose="02020603050405020304" pitchFamily="18" charset="0"/>
              <a:ea typeface="+mj-ea"/>
              <a:cs typeface="Times New Roman" panose="02020603050405020304" pitchFamily="18" charset="0"/>
              <a:hlinkClick r:id="rId3"/>
            </a:endParaRPr>
          </a:p>
        </p:txBody>
      </p:sp>
      <p:pic>
        <p:nvPicPr>
          <p:cNvPr id="8" name="Picture 7" descr="A school of fish swimming in the ocean&#10;&#10;Description automatically generated">
            <a:extLst>
              <a:ext uri="{FF2B5EF4-FFF2-40B4-BE49-F238E27FC236}">
                <a16:creationId xmlns:a16="http://schemas.microsoft.com/office/drawing/2014/main" id="{1D8B3257-154C-88E6-956B-6A9935ABEFEF}"/>
              </a:ext>
            </a:extLst>
          </p:cNvPr>
          <p:cNvPicPr>
            <a:picLocks noChangeAspect="1"/>
          </p:cNvPicPr>
          <p:nvPr/>
        </p:nvPicPr>
        <p:blipFill rotWithShape="1">
          <a:blip r:embed="rId4">
            <a:extLst>
              <a:ext uri="{28A0092B-C50C-407E-A947-70E740481C1C}">
                <a14:useLocalDpi xmlns:a14="http://schemas.microsoft.com/office/drawing/2010/main" val="0"/>
              </a:ext>
            </a:extLst>
          </a:blip>
          <a:srcRect l="17639" r="31972"/>
          <a:stretch/>
        </p:blipFill>
        <p:spPr>
          <a:xfrm>
            <a:off x="20" y="10"/>
            <a:ext cx="5057299" cy="567054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4" name="TextBox 3">
            <a:extLst>
              <a:ext uri="{FF2B5EF4-FFF2-40B4-BE49-F238E27FC236}">
                <a16:creationId xmlns:a16="http://schemas.microsoft.com/office/drawing/2014/main" id="{E79E6034-B9F9-82CE-4703-951AB757E979}"/>
              </a:ext>
            </a:extLst>
          </p:cNvPr>
          <p:cNvSpPr txBox="1"/>
          <p:nvPr/>
        </p:nvSpPr>
        <p:spPr>
          <a:xfrm>
            <a:off x="5057319" y="1617168"/>
            <a:ext cx="4916240" cy="3930587"/>
          </a:xfrm>
          <a:prstGeom prst="rect">
            <a:avLst/>
          </a:prstGeom>
        </p:spPr>
        <p:txBody>
          <a:bodyPr vert="horz" lIns="91440" tIns="45720" rIns="91440" bIns="45720" rtlCol="0">
            <a:noAutofit/>
          </a:bodyPr>
          <a:lstStyle/>
          <a:p>
            <a:pPr marL="342900" indent="-228600">
              <a:lnSpc>
                <a:spcPct val="90000"/>
              </a:lnSpc>
              <a:spcAft>
                <a:spcPts val="6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One of the most famous snorkeling and diving spots in Saint Kitts is the Shitten Bay Marine Reserve. This reserve has a reef system that is home to an amazing variety of marine life, including sea turtles, stingrays, schools of colorful fish, and even octopuses! </a:t>
            </a:r>
          </a:p>
          <a:p>
            <a:pPr marL="342900" indent="-228600">
              <a:lnSpc>
                <a:spcPct val="90000"/>
              </a:lnSpc>
              <a:spcAft>
                <a:spcPts val="6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Several local companies offer snorkeling and diving excursions for all skill levels. These companies provide all the necessary equipment, including snorkeling masks, fins, and life vests. Be sure they include transportation to and from the dock to the dive sites, boat rides, and snacks on board.</a:t>
            </a:r>
          </a:p>
        </p:txBody>
      </p:sp>
    </p:spTree>
    <p:extLst>
      <p:ext uri="{BB962C8B-B14F-4D97-AF65-F5344CB8AC3E}">
        <p14:creationId xmlns:p14="http://schemas.microsoft.com/office/powerpoint/2010/main" val="2196885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a:extLst>
            <a:ext uri="{FF2B5EF4-FFF2-40B4-BE49-F238E27FC236}">
              <a16:creationId xmlns:a16="http://schemas.microsoft.com/office/drawing/2014/main" id="{2859D922-5DFC-4AD6-6404-E0E0D03B69C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D3A9285-30F8-9042-5BC0-76FF1E2FF364}"/>
              </a:ext>
            </a:extLst>
          </p:cNvPr>
          <p:cNvSpPr txBox="1"/>
          <p:nvPr/>
        </p:nvSpPr>
        <p:spPr>
          <a:xfrm>
            <a:off x="0" y="-38884"/>
            <a:ext cx="10080625"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Oualie Beach</a:t>
            </a:r>
            <a:endParaRPr lang="en-US" sz="4400" b="1" dirty="0">
              <a:latin typeface="Times New Roman" panose="02020603050405020304" pitchFamily="18" charset="0"/>
              <a:cs typeface="Times New Roman" panose="02020603050405020304" pitchFamily="18" charset="0"/>
              <a:hlinkClick r:id="rId3"/>
            </a:endParaRPr>
          </a:p>
        </p:txBody>
      </p:sp>
      <p:sp>
        <p:nvSpPr>
          <p:cNvPr id="4" name="TextBox 3">
            <a:extLst>
              <a:ext uri="{FF2B5EF4-FFF2-40B4-BE49-F238E27FC236}">
                <a16:creationId xmlns:a16="http://schemas.microsoft.com/office/drawing/2014/main" id="{5726EAC2-A8CB-8576-1702-144DF7E162AA}"/>
              </a:ext>
            </a:extLst>
          </p:cNvPr>
          <p:cNvSpPr txBox="1"/>
          <p:nvPr/>
        </p:nvSpPr>
        <p:spPr>
          <a:xfrm>
            <a:off x="169682" y="730557"/>
            <a:ext cx="9785023" cy="1015663"/>
          </a:xfrm>
          <a:prstGeom prst="rect">
            <a:avLst/>
          </a:prstGeom>
          <a:noFill/>
        </p:spPr>
        <p:txBody>
          <a:bodyPr wrap="square">
            <a:spAutoFit/>
          </a:bodyPr>
          <a:lstStyle/>
          <a:p>
            <a:r>
              <a:rPr lang="en-US" sz="2000" dirty="0">
                <a:latin typeface="Times New Roman" panose="02020603050405020304" pitchFamily="18" charset="0"/>
                <a:cs typeface="Times New Roman" panose="02020603050405020304" pitchFamily="18" charset="0"/>
              </a:rPr>
              <a:t>Oualie Beach pronounced "</a:t>
            </a:r>
            <a:r>
              <a:rPr lang="en-US" sz="2000" dirty="0" err="1">
                <a:latin typeface="Times New Roman" panose="02020603050405020304" pitchFamily="18" charset="0"/>
                <a:cs typeface="Times New Roman" panose="02020603050405020304" pitchFamily="18" charset="0"/>
              </a:rPr>
              <a:t>wah</a:t>
            </a:r>
            <a:r>
              <a:rPr lang="en-US" sz="2000" dirty="0">
                <a:latin typeface="Times New Roman" panose="02020603050405020304" pitchFamily="18" charset="0"/>
                <a:cs typeface="Times New Roman" panose="02020603050405020304" pitchFamily="18" charset="0"/>
              </a:rPr>
              <a:t>-lee“ is a black-sand beach on Nevis. It is about 15 miles SE of the port and you also need to take the ferry to get there. </a:t>
            </a:r>
          </a:p>
          <a:p>
            <a:r>
              <a:rPr lang="en-US" sz="2000" dirty="0">
                <a:latin typeface="Times New Roman" panose="02020603050405020304" pitchFamily="18" charset="0"/>
                <a:cs typeface="Times New Roman" panose="02020603050405020304" pitchFamily="18" charset="0"/>
              </a:rPr>
              <a:t>It is an excellent beach for water sports.</a:t>
            </a:r>
          </a:p>
        </p:txBody>
      </p:sp>
      <p:pic>
        <p:nvPicPr>
          <p:cNvPr id="6" name="Picture 5" descr="A sandy beach with palm trees and blue water&#10;&#10;Description automatically generated">
            <a:extLst>
              <a:ext uri="{FF2B5EF4-FFF2-40B4-BE49-F238E27FC236}">
                <a16:creationId xmlns:a16="http://schemas.microsoft.com/office/drawing/2014/main" id="{86A8378B-AD27-771B-BDB1-2E906EDBBBE0}"/>
              </a:ext>
            </a:extLst>
          </p:cNvPr>
          <p:cNvPicPr>
            <a:picLocks noChangeAspect="1"/>
          </p:cNvPicPr>
          <p:nvPr/>
        </p:nvPicPr>
        <p:blipFill rotWithShape="1">
          <a:blip r:embed="rId4">
            <a:extLst>
              <a:ext uri="{28A0092B-C50C-407E-A947-70E740481C1C}">
                <a14:useLocalDpi xmlns:a14="http://schemas.microsoft.com/office/drawing/2010/main" val="0"/>
              </a:ext>
            </a:extLst>
          </a:blip>
          <a:srcRect t="1737" b="36605"/>
          <a:stretch/>
        </p:blipFill>
        <p:spPr>
          <a:xfrm>
            <a:off x="-1" y="1737798"/>
            <a:ext cx="10080625" cy="4017595"/>
          </a:xfrm>
          <a:prstGeom prst="rect">
            <a:avLst/>
          </a:prstGeom>
        </p:spPr>
      </p:pic>
    </p:spTree>
    <p:extLst>
      <p:ext uri="{BB962C8B-B14F-4D97-AF65-F5344CB8AC3E}">
        <p14:creationId xmlns:p14="http://schemas.microsoft.com/office/powerpoint/2010/main" val="1971033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48000">
              <a:srgbClr val="A2B9E2"/>
            </a:gs>
            <a:gs pos="100000">
              <a:schemeClr val="accent1">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92B727-CEDF-6258-26A7-11FE9B32AD8D}"/>
              </a:ext>
            </a:extLst>
          </p:cNvPr>
          <p:cNvSpPr txBox="1"/>
          <p:nvPr/>
        </p:nvSpPr>
        <p:spPr>
          <a:xfrm>
            <a:off x="6260" y="153639"/>
            <a:ext cx="4672368" cy="926739"/>
          </a:xfrm>
          <a:prstGeom prst="rect">
            <a:avLst/>
          </a:prstGeom>
          <a:noFill/>
        </p:spPr>
        <p:txBody>
          <a:bodyPr vert="horz" lIns="91440" tIns="45720" rIns="91440" bIns="45720" rtlCol="0" anchor="t">
            <a:normAutofit/>
          </a:bodyPr>
          <a:lstStyle/>
          <a:p>
            <a:pPr algn="ctr">
              <a:lnSpc>
                <a:spcPct val="90000"/>
              </a:lnSpc>
              <a:spcBef>
                <a:spcPct val="0"/>
              </a:spcBef>
              <a:spcAft>
                <a:spcPts val="600"/>
              </a:spcAft>
            </a:pPr>
            <a:r>
              <a:rPr lang="en-US" sz="4000" b="1" dirty="0">
                <a:latin typeface="Times New Roman" panose="02020603050405020304" pitchFamily="18" charset="0"/>
                <a:ea typeface="+mj-ea"/>
                <a:cs typeface="Times New Roman" panose="02020603050405020304" pitchFamily="18" charset="0"/>
              </a:rPr>
              <a:t>Romney Manor</a:t>
            </a:r>
          </a:p>
        </p:txBody>
      </p:sp>
      <p:cxnSp>
        <p:nvCxnSpPr>
          <p:cNvPr id="27" name="Straight Connector 26">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317" y="720308"/>
            <a:ext cx="609318"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430B558-E03E-7568-A308-5F0EE8460D91}"/>
              </a:ext>
            </a:extLst>
          </p:cNvPr>
          <p:cNvSpPr txBox="1"/>
          <p:nvPr/>
        </p:nvSpPr>
        <p:spPr>
          <a:xfrm>
            <a:off x="169333" y="933622"/>
            <a:ext cx="4346222" cy="471875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Located in Old Road Town, the Romney Manor was once a sugar plantation that has since been transformed into a sprawling garden oasis.</a:t>
            </a:r>
          </a:p>
          <a:p>
            <a:pPr indent="-228600">
              <a:lnSpc>
                <a:spcPct val="90000"/>
              </a:lnSpc>
              <a:spcAft>
                <a:spcPts val="6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modest house, once named the "red house" to reflect </a:t>
            </a:r>
            <a:r>
              <a:rPr lang="en-US" sz="2000" dirty="0" err="1">
                <a:latin typeface="Times New Roman" panose="02020603050405020304" pitchFamily="18" charset="0"/>
                <a:cs typeface="Times New Roman" panose="02020603050405020304" pitchFamily="18" charset="0"/>
              </a:rPr>
              <a:t>Jeffreson's</a:t>
            </a:r>
            <a:r>
              <a:rPr lang="en-US" sz="2000" dirty="0">
                <a:latin typeface="Times New Roman" panose="02020603050405020304" pitchFamily="18" charset="0"/>
                <a:cs typeface="Times New Roman" panose="02020603050405020304" pitchFamily="18" charset="0"/>
              </a:rPr>
              <a:t> Quaker roots, was renamed Romney Manor upon its mid-17</a:t>
            </a:r>
            <a:r>
              <a:rPr lang="en-US" sz="2000" baseline="30000" dirty="0">
                <a:latin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cs typeface="Times New Roman" panose="02020603050405020304" pitchFamily="18" charset="0"/>
              </a:rPr>
              <a:t>-century acquisition by the Earl of Romney. In 1834, contrary to the instruction of the British Parliament, Lord Romney declared his enslaved Africans free men, becoming the first estate in St. Kitts to do so.</a:t>
            </a:r>
          </a:p>
          <a:p>
            <a:pPr indent="-228600">
              <a:lnSpc>
                <a:spcPct val="90000"/>
              </a:lnSpc>
              <a:spcAft>
                <a:spcPts val="6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Distance is just under 7 miles.</a:t>
            </a:r>
          </a:p>
        </p:txBody>
      </p:sp>
      <p:pic>
        <p:nvPicPr>
          <p:cNvPr id="11" name="Picture 10" descr="A house with a lawn and trees&#10;&#10;Description automatically generated">
            <a:extLst>
              <a:ext uri="{FF2B5EF4-FFF2-40B4-BE49-F238E27FC236}">
                <a16:creationId xmlns:a16="http://schemas.microsoft.com/office/drawing/2014/main" id="{36E6883B-EA43-909B-2664-D6CB4F082994}"/>
              </a:ext>
            </a:extLst>
          </p:cNvPr>
          <p:cNvPicPr>
            <a:picLocks noChangeAspect="1"/>
          </p:cNvPicPr>
          <p:nvPr/>
        </p:nvPicPr>
        <p:blipFill rotWithShape="1">
          <a:blip r:embed="rId3">
            <a:extLst>
              <a:ext uri="{28A0092B-C50C-407E-A947-70E740481C1C}">
                <a14:useLocalDpi xmlns:a14="http://schemas.microsoft.com/office/drawing/2010/main" val="0"/>
              </a:ext>
            </a:extLst>
          </a:blip>
          <a:srcRect l="11844" r="24732" b="1"/>
          <a:stretch/>
        </p:blipFill>
        <p:spPr>
          <a:xfrm>
            <a:off x="4672369" y="10"/>
            <a:ext cx="5408256" cy="5670540"/>
          </a:xfrm>
          <a:prstGeom prst="rect">
            <a:avLst/>
          </a:prstGeom>
        </p:spPr>
      </p:pic>
    </p:spTree>
    <p:extLst>
      <p:ext uri="{BB962C8B-B14F-4D97-AF65-F5344CB8AC3E}">
        <p14:creationId xmlns:p14="http://schemas.microsoft.com/office/powerpoint/2010/main" val="14331572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20B7AF-108B-234A-3C3B-EB5DFC1BFAD6}"/>
              </a:ext>
            </a:extLst>
          </p:cNvPr>
          <p:cNvSpPr txBox="1"/>
          <p:nvPr/>
        </p:nvSpPr>
        <p:spPr>
          <a:xfrm>
            <a:off x="0" y="24646"/>
            <a:ext cx="10080625" cy="830997"/>
          </a:xfrm>
          <a:prstGeom prst="rect">
            <a:avLst/>
          </a:prstGeom>
          <a:noFill/>
        </p:spPr>
        <p:txBody>
          <a:bodyPr wrap="square">
            <a:spAutoFit/>
          </a:bodyPr>
          <a:lstStyle/>
          <a:p>
            <a:pPr algn="ctr"/>
            <a:r>
              <a:rPr lang="en-US" altLang="en-US" sz="4800" b="1" dirty="0">
                <a:latin typeface="Times New Roman" panose="02020603050405020304" pitchFamily="18" charset="0"/>
                <a:cs typeface="Times New Roman" panose="02020603050405020304" pitchFamily="18" charset="0"/>
              </a:rPr>
              <a:t>Restaurants</a:t>
            </a:r>
            <a:endParaRPr lang="en-US" sz="48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1623D5B-EABF-0232-D585-C0172154D290}"/>
              </a:ext>
            </a:extLst>
          </p:cNvPr>
          <p:cNvSpPr txBox="1"/>
          <p:nvPr/>
        </p:nvSpPr>
        <p:spPr>
          <a:xfrm>
            <a:off x="0" y="813554"/>
            <a:ext cx="10091110" cy="4093428"/>
          </a:xfrm>
          <a:prstGeom prst="rect">
            <a:avLst/>
          </a:prstGeom>
          <a:noFill/>
        </p:spPr>
        <p:txBody>
          <a:bodyPr wrap="square">
            <a:spAutoFit/>
          </a:bodyPr>
          <a:lstStyle/>
          <a:p>
            <a:pPr>
              <a:buClrTx/>
              <a:buFontTx/>
              <a:buNone/>
            </a:pPr>
            <a:r>
              <a:rPr lang="en-US" altLang="en-US" sz="2000" dirty="0">
                <a:latin typeface="Times New Roman" panose="02020603050405020304" pitchFamily="18" charset="0"/>
                <a:cs typeface="Times New Roman" panose="02020603050405020304" pitchFamily="18" charset="0"/>
              </a:rPr>
              <a:t>There are a lot of excellent restaurants in </a:t>
            </a:r>
            <a:r>
              <a:rPr lang="en-US" sz="2000" dirty="0">
                <a:effectLst/>
                <a:latin typeface="Times New Roman" panose="02020603050405020304" pitchFamily="18" charset="0"/>
                <a:cs typeface="Times New Roman" panose="02020603050405020304" pitchFamily="18" charset="0"/>
              </a:rPr>
              <a:t>Basseterre</a:t>
            </a:r>
            <a:r>
              <a:rPr lang="en-US" altLang="en-US" sz="2000" dirty="0">
                <a:latin typeface="Times New Roman" panose="02020603050405020304" pitchFamily="18" charset="0"/>
                <a:cs typeface="Times New Roman" panose="02020603050405020304" pitchFamily="18" charset="0"/>
              </a:rPr>
              <a:t>. Especially for seafood. </a:t>
            </a:r>
          </a:p>
          <a:p>
            <a:pPr>
              <a:buClrTx/>
              <a:buFontTx/>
              <a:buNone/>
            </a:pPr>
            <a:r>
              <a:rPr lang="en-US" altLang="en-US" sz="2000" dirty="0">
                <a:latin typeface="Times New Roman" panose="02020603050405020304" pitchFamily="18" charset="0"/>
                <a:cs typeface="Times New Roman" panose="02020603050405020304" pitchFamily="18" charset="0"/>
              </a:rPr>
              <a:t>Here are some restaurant recommendations: </a:t>
            </a:r>
          </a:p>
          <a:p>
            <a:r>
              <a:rPr lang="en-US" sz="2000" b="1" dirty="0">
                <a:latin typeface="Times New Roman" panose="02020603050405020304" pitchFamily="18" charset="0"/>
                <a:cs typeface="Times New Roman" panose="02020603050405020304" pitchFamily="18" charset="0"/>
              </a:rPr>
              <a:t>The View at Palms Court Gardens </a:t>
            </a:r>
            <a:r>
              <a:rPr lang="en-US" sz="2000" dirty="0">
                <a:latin typeface="Times New Roman" panose="02020603050405020304" pitchFamily="18" charset="0"/>
                <a:cs typeface="Times New Roman" panose="02020603050405020304" pitchFamily="18" charset="0"/>
              </a:rPr>
              <a:t>$$ - $$$ Caribbean, International, Mediterranean</a:t>
            </a:r>
          </a:p>
          <a:p>
            <a:r>
              <a:rPr lang="en-US" sz="2000" dirty="0">
                <a:latin typeface="Times New Roman" panose="02020603050405020304" pitchFamily="18" charset="0"/>
                <a:cs typeface="Times New Roman" panose="02020603050405020304" pitchFamily="18" charset="0"/>
              </a:rPr>
              <a:t>Wilkin Street, Basseterre $$$$ Caribbean, Seafood, Vegan</a:t>
            </a:r>
          </a:p>
          <a:p>
            <a:r>
              <a:rPr lang="en-US" sz="2000" dirty="0">
                <a:latin typeface="Times New Roman" panose="02020603050405020304" pitchFamily="18" charset="0"/>
                <a:cs typeface="Times New Roman" panose="02020603050405020304" pitchFamily="18" charset="0"/>
              </a:rPr>
              <a:t>Christophe </a:t>
            </a:r>
            <a:r>
              <a:rPr lang="en-US" sz="2000" dirty="0" err="1">
                <a:latin typeface="Times New Roman" panose="02020603050405020304" pitchFamily="18" charset="0"/>
                <a:cs typeface="Times New Roman" panose="02020603050405020304" pitchFamily="18" charset="0"/>
              </a:rPr>
              <a:t>Harbour</a:t>
            </a:r>
            <a:r>
              <a:rPr lang="en-US" sz="2000" dirty="0">
                <a:latin typeface="Times New Roman" panose="02020603050405020304" pitchFamily="18" charset="0"/>
                <a:cs typeface="Times New Roman" panose="02020603050405020304" pitchFamily="18" charset="0"/>
              </a:rPr>
              <a:t>, Basseterre</a:t>
            </a:r>
          </a:p>
          <a:p>
            <a:r>
              <a:rPr lang="en-US" sz="2000" b="1" dirty="0">
                <a:latin typeface="Times New Roman" panose="02020603050405020304" pitchFamily="18" charset="0"/>
                <a:cs typeface="Times New Roman" panose="02020603050405020304" pitchFamily="18" charset="0"/>
              </a:rPr>
              <a:t>Serendipity </a:t>
            </a:r>
            <a:r>
              <a:rPr lang="en-US" sz="2000" dirty="0">
                <a:latin typeface="Times New Roman" panose="02020603050405020304" pitchFamily="18" charset="0"/>
                <a:cs typeface="Times New Roman" panose="02020603050405020304" pitchFamily="18" charset="0"/>
              </a:rPr>
              <a:t>$$$$ Caribbean, Seafood, International</a:t>
            </a:r>
          </a:p>
          <a:p>
            <a:r>
              <a:rPr lang="en-US" sz="2000" dirty="0">
                <a:latin typeface="Times New Roman" panose="02020603050405020304" pitchFamily="18" charset="0"/>
                <a:cs typeface="Times New Roman" panose="02020603050405020304" pitchFamily="18" charset="0"/>
              </a:rPr>
              <a:t>3 Wigley Avenue </a:t>
            </a:r>
            <a:r>
              <a:rPr lang="en-US" sz="2000" dirty="0" err="1">
                <a:latin typeface="Times New Roman" panose="02020603050405020304" pitchFamily="18" charset="0"/>
                <a:cs typeface="Times New Roman" panose="02020603050405020304" pitchFamily="18" charset="0"/>
              </a:rPr>
              <a:t>Fortslands</a:t>
            </a:r>
            <a:r>
              <a:rPr lang="en-US" sz="2000" dirty="0">
                <a:latin typeface="Times New Roman" panose="02020603050405020304" pitchFamily="18" charset="0"/>
                <a:cs typeface="Times New Roman" panose="02020603050405020304" pitchFamily="18" charset="0"/>
              </a:rPr>
              <a:t>, Basseterre</a:t>
            </a:r>
          </a:p>
          <a:p>
            <a:r>
              <a:rPr lang="en-US" sz="2000" b="1" dirty="0">
                <a:latin typeface="Times New Roman" panose="02020603050405020304" pitchFamily="18" charset="0"/>
                <a:cs typeface="Times New Roman" panose="02020603050405020304" pitchFamily="18" charset="0"/>
              </a:rPr>
              <a:t>Marshalls </a:t>
            </a:r>
            <a:r>
              <a:rPr lang="en-US" sz="2000" dirty="0">
                <a:latin typeface="Times New Roman" panose="02020603050405020304" pitchFamily="18" charset="0"/>
                <a:cs typeface="Times New Roman" panose="02020603050405020304" pitchFamily="18" charset="0"/>
              </a:rPr>
              <a:t>$$$$ Caribbean, Seafood, Vegetarian</a:t>
            </a:r>
          </a:p>
          <a:p>
            <a:r>
              <a:rPr lang="en-US" sz="2000" dirty="0">
                <a:latin typeface="Times New Roman" panose="02020603050405020304" pitchFamily="18" charset="0"/>
                <a:cs typeface="Times New Roman" panose="02020603050405020304" pitchFamily="18" charset="0"/>
              </a:rPr>
              <a:t>Horizons Villa Resort Fort Tyson Rise, Basseterre</a:t>
            </a:r>
          </a:p>
          <a:p>
            <a:r>
              <a:rPr lang="en-US" sz="2000" b="1" dirty="0">
                <a:latin typeface="Times New Roman" panose="02020603050405020304" pitchFamily="18" charset="0"/>
                <a:cs typeface="Times New Roman" panose="02020603050405020304" pitchFamily="18" charset="0"/>
              </a:rPr>
              <a:t>Rock Lobster </a:t>
            </a:r>
            <a:r>
              <a:rPr lang="en-US" sz="2000" dirty="0">
                <a:latin typeface="Times New Roman" panose="02020603050405020304" pitchFamily="18" charset="0"/>
                <a:cs typeface="Times New Roman" panose="02020603050405020304" pitchFamily="18" charset="0"/>
              </a:rPr>
              <a:t>$$ - $$$ </a:t>
            </a:r>
            <a:r>
              <a:rPr lang="en-US" sz="2000" dirty="0" err="1">
                <a:latin typeface="Times New Roman" panose="02020603050405020304" pitchFamily="18" charset="0"/>
                <a:cs typeface="Times New Roman" panose="02020603050405020304" pitchFamily="18" charset="0"/>
              </a:rPr>
              <a:t>Caribbean,Bar</a:t>
            </a:r>
            <a:r>
              <a:rPr lang="en-US" sz="2000" dirty="0">
                <a:latin typeface="Times New Roman" panose="02020603050405020304" pitchFamily="18" charset="0"/>
                <a:cs typeface="Times New Roman" panose="02020603050405020304" pitchFamily="18" charset="0"/>
              </a:rPr>
              <a:t>, Seafood</a:t>
            </a:r>
          </a:p>
          <a:p>
            <a:r>
              <a:rPr lang="en-US" sz="2000" dirty="0">
                <a:latin typeface="Times New Roman" panose="02020603050405020304" pitchFamily="18" charset="0"/>
                <a:cs typeface="Times New Roman" panose="02020603050405020304" pitchFamily="18" charset="0"/>
              </a:rPr>
              <a:t>Frigate Bay St Christopher Club, Basseterre</a:t>
            </a:r>
          </a:p>
          <a:p>
            <a:r>
              <a:rPr lang="en-US" sz="2000" b="1" dirty="0">
                <a:latin typeface="Times New Roman" panose="02020603050405020304" pitchFamily="18" charset="0"/>
                <a:cs typeface="Times New Roman" panose="02020603050405020304" pitchFamily="18" charset="0"/>
              </a:rPr>
              <a:t>Poinciana Restaurant </a:t>
            </a:r>
            <a:r>
              <a:rPr lang="en-US" sz="2000" dirty="0">
                <a:latin typeface="Times New Roman" panose="02020603050405020304" pitchFamily="18" charset="0"/>
                <a:cs typeface="Times New Roman" panose="02020603050405020304" pitchFamily="18" charset="0"/>
              </a:rPr>
              <a:t>$$ - $$$ Caribbean, Seafood, International</a:t>
            </a:r>
          </a:p>
          <a:p>
            <a:r>
              <a:rPr lang="en-US" sz="2000" dirty="0">
                <a:latin typeface="Times New Roman" panose="02020603050405020304" pitchFamily="18" charset="0"/>
                <a:cs typeface="Times New Roman" panose="02020603050405020304" pitchFamily="18" charset="0"/>
              </a:rPr>
              <a:t>419 Gulf View Frigate Bay, Basseterre</a:t>
            </a:r>
          </a:p>
        </p:txBody>
      </p:sp>
      <p:sp>
        <p:nvSpPr>
          <p:cNvPr id="11" name="AutoShape 6">
            <a:extLst>
              <a:ext uri="{FF2B5EF4-FFF2-40B4-BE49-F238E27FC236}">
                <a16:creationId xmlns:a16="http://schemas.microsoft.com/office/drawing/2014/main" id="{7F0A7285-EE09-7BAA-8F82-BA899CC04496}"/>
              </a:ext>
            </a:extLst>
          </p:cNvPr>
          <p:cNvSpPr>
            <a:spLocks noChangeAspect="1" noChangeArrowheads="1"/>
          </p:cNvSpPr>
          <p:nvPr/>
        </p:nvSpPr>
        <p:spPr bwMode="auto">
          <a:xfrm>
            <a:off x="698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descr="A plate of food with a plate of food&#10;&#10;Description automatically generated">
            <a:extLst>
              <a:ext uri="{FF2B5EF4-FFF2-40B4-BE49-F238E27FC236}">
                <a16:creationId xmlns:a16="http://schemas.microsoft.com/office/drawing/2014/main" id="{DCF8C99A-F5B6-34EB-04F5-F284EE552B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1064" y="1792977"/>
            <a:ext cx="3677468" cy="2451645"/>
          </a:xfrm>
          <a:prstGeom prst="rect">
            <a:avLst/>
          </a:prstGeom>
        </p:spPr>
      </p:pic>
      <p:sp>
        <p:nvSpPr>
          <p:cNvPr id="14" name="TextBox 13">
            <a:extLst>
              <a:ext uri="{FF2B5EF4-FFF2-40B4-BE49-F238E27FC236}">
                <a16:creationId xmlns:a16="http://schemas.microsoft.com/office/drawing/2014/main" id="{15723D62-634D-606A-AB91-CCE5FD36200E}"/>
              </a:ext>
            </a:extLst>
          </p:cNvPr>
          <p:cNvSpPr txBox="1"/>
          <p:nvPr/>
        </p:nvSpPr>
        <p:spPr>
          <a:xfrm>
            <a:off x="0" y="5031160"/>
            <a:ext cx="10068532" cy="430887"/>
          </a:xfrm>
          <a:prstGeom prst="rect">
            <a:avLst/>
          </a:prstGeom>
          <a:noFill/>
        </p:spPr>
        <p:txBody>
          <a:bodyPr wrap="square">
            <a:spAutoFit/>
          </a:bodyPr>
          <a:lstStyle/>
          <a:p>
            <a:pPr algn="ctr"/>
            <a:r>
              <a:rPr lang="en-US" altLang="en-US" sz="2200" b="1" dirty="0">
                <a:latin typeface="Times New Roman" panose="02020603050405020304" pitchFamily="18" charset="0"/>
                <a:ea typeface="Tahoma" panose="020B0604030504040204" pitchFamily="34" charset="0"/>
                <a:cs typeface="Times New Roman" panose="02020603050405020304" pitchFamily="18" charset="0"/>
              </a:rPr>
              <a:t>For those of you who just like good food, I am sure you will enjoy </a:t>
            </a:r>
            <a:r>
              <a:rPr lang="en-US" sz="2200" b="1" dirty="0">
                <a:effectLst/>
                <a:latin typeface="Times New Roman" panose="02020603050405020304" pitchFamily="18" charset="0"/>
                <a:cs typeface="Times New Roman" panose="02020603050405020304" pitchFamily="18" charset="0"/>
              </a:rPr>
              <a:t>Basseterre.</a:t>
            </a:r>
            <a:r>
              <a:rPr lang="en-US" altLang="en-US" sz="2200" b="1" dirty="0">
                <a:latin typeface="Times New Roman" panose="02020603050405020304" pitchFamily="18" charset="0"/>
                <a:ea typeface="Tahoma" panose="020B0604030504040204" pitchFamily="34" charset="0"/>
                <a:cs typeface="Times New Roman" panose="02020603050405020304" pitchFamily="18" charset="0"/>
              </a:rPr>
              <a:t> </a:t>
            </a:r>
            <a:endParaRPr lang="en-US" sz="2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34418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page16">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086D33FE-D4AE-086B-7B66-0CF59FBE8D6A}"/>
              </a:ext>
            </a:extLst>
          </p:cNvPr>
          <p:cNvSpPr>
            <a:spLocks noGrp="1"/>
          </p:cNvSpPr>
          <p:nvPr>
            <p:ph type="dt" sz="half" idx="4294967295"/>
          </p:nvPr>
        </p:nvSpPr>
        <p:spPr>
          <a:xfrm>
            <a:off x="0" y="5219700"/>
            <a:ext cx="2339975" cy="360363"/>
          </a:xfrm>
          <a:prstGeom prst="rect">
            <a:avLst/>
          </a:prstGeom>
        </p:spPr>
        <p:txBody>
          <a:bodyPr/>
          <a:lstStyle/>
          <a:p>
            <a:pPr lvl="0"/>
            <a:fld id="{641B0343-2E76-4D1F-9B73-45E83B39D474}" type="datetimeFigureOut">
              <a:rPr lang="en-US"/>
              <a:t>8/21/2024</a:t>
            </a:fld>
            <a:endParaRPr lang="en-US"/>
          </a:p>
        </p:txBody>
      </p:sp>
      <p:sp>
        <p:nvSpPr>
          <p:cNvPr id="6" name="Slide Number Placeholder 3">
            <a:extLst>
              <a:ext uri="{FF2B5EF4-FFF2-40B4-BE49-F238E27FC236}">
                <a16:creationId xmlns:a16="http://schemas.microsoft.com/office/drawing/2014/main" id="{2B02FACA-2F71-2773-744E-1B6EF345F01D}"/>
              </a:ext>
            </a:extLst>
          </p:cNvPr>
          <p:cNvSpPr>
            <a:spLocks noGrp="1"/>
          </p:cNvSpPr>
          <p:nvPr>
            <p:ph type="sldNum" sz="quarter" idx="4294967295"/>
          </p:nvPr>
        </p:nvSpPr>
        <p:spPr>
          <a:xfrm>
            <a:off x="7740650" y="5219700"/>
            <a:ext cx="2339975" cy="360363"/>
          </a:xfrm>
          <a:prstGeom prst="rect">
            <a:avLst/>
          </a:prstGeom>
        </p:spPr>
        <p:txBody>
          <a:bodyPr/>
          <a:lstStyle/>
          <a:p>
            <a:pPr lvl="0"/>
            <a:fld id="{6B71CB05-FB6A-43F8-9B74-2C507858005B}" type="slidenum">
              <a:rPr/>
              <a:t>26</a:t>
            </a:fld>
            <a:endParaRPr lang="en-US"/>
          </a:p>
        </p:txBody>
      </p:sp>
      <p:sp>
        <p:nvSpPr>
          <p:cNvPr id="2" name="Title 1">
            <a:extLst>
              <a:ext uri="{FF2B5EF4-FFF2-40B4-BE49-F238E27FC236}">
                <a16:creationId xmlns:a16="http://schemas.microsoft.com/office/drawing/2014/main" id="{735AF58A-46D3-3371-BC9B-CC54B67B81AE}"/>
              </a:ext>
            </a:extLst>
          </p:cNvPr>
          <p:cNvSpPr txBox="1">
            <a:spLocks noGrp="1"/>
          </p:cNvSpPr>
          <p:nvPr>
            <p:ph type="title" idx="4294967295"/>
          </p:nvPr>
        </p:nvSpPr>
        <p:spPr>
          <a:xfrm>
            <a:off x="-1" y="179388"/>
            <a:ext cx="10080625" cy="960790"/>
          </a:xfrm>
          <a:prstGeom prst="rect">
            <a:avLst/>
          </a:prstGeom>
        </p:spPr>
        <p:txBody>
          <a:bodyPr vert="horz"/>
          <a:lstStyle/>
          <a:p>
            <a:pPr lvl="0" algn="ctr" rtl="0"/>
            <a:r>
              <a:rPr lang="en-US" b="1" dirty="0">
                <a:latin typeface="Times New Roman" panose="02020603050405020304" pitchFamily="18" charset="0"/>
                <a:cs typeface="Times New Roman" panose="02020603050405020304" pitchFamily="18" charset="0"/>
              </a:rPr>
              <a:t>Conclusion</a:t>
            </a:r>
          </a:p>
        </p:txBody>
      </p:sp>
      <p:sp>
        <p:nvSpPr>
          <p:cNvPr id="3" name="Text Placeholder 2">
            <a:extLst>
              <a:ext uri="{FF2B5EF4-FFF2-40B4-BE49-F238E27FC236}">
                <a16:creationId xmlns:a16="http://schemas.microsoft.com/office/drawing/2014/main" id="{F411C8BD-FEE5-A029-D575-CE83D8B52C3C}"/>
              </a:ext>
            </a:extLst>
          </p:cNvPr>
          <p:cNvSpPr txBox="1">
            <a:spLocks noGrp="1"/>
          </p:cNvSpPr>
          <p:nvPr>
            <p:ph type="body" idx="4294967295"/>
          </p:nvPr>
        </p:nvSpPr>
        <p:spPr>
          <a:xfrm>
            <a:off x="722489" y="1610078"/>
            <a:ext cx="8603544" cy="2105025"/>
          </a:xfrm>
          <a:prstGeom prst="rect">
            <a:avLst/>
          </a:prstGeom>
        </p:spPr>
        <p:txBody>
          <a:bodyPr vert="horz"/>
          <a:lstStyle/>
          <a:p>
            <a:pPr lvl="0" rtl="0"/>
            <a:r>
              <a:rPr lang="en-US" sz="2800" dirty="0">
                <a:effectLst/>
                <a:latin typeface="Times New Roman" panose="02020603050405020304" pitchFamily="18" charset="0"/>
                <a:cs typeface="Times New Roman" panose="02020603050405020304" pitchFamily="18" charset="0"/>
              </a:rPr>
              <a:t>Basseterre</a:t>
            </a:r>
            <a:r>
              <a:rPr lang="en-US" sz="2800" dirty="0">
                <a:solidFill>
                  <a:srgbClr val="000000"/>
                </a:solidFill>
                <a:latin typeface="Times New Roman" panose="02020603050405020304" pitchFamily="18" charset="0"/>
                <a:cs typeface="Times New Roman" panose="02020603050405020304" pitchFamily="18" charset="0"/>
              </a:rPr>
              <a:t> is a beautiful City with a rich history and numerous attractions. Regardless of what you're looking for, St. Kitts &amp; Nevis has something for everyone.</a:t>
            </a:r>
          </a:p>
          <a:p>
            <a:pPr lvl="0" rtl="0">
              <a:lnSpc>
                <a:spcPct val="115000"/>
              </a:lnSpc>
              <a:spcBef>
                <a:spcPts val="0"/>
              </a:spcBef>
              <a:spcAft>
                <a:spcPts val="1236"/>
              </a:spcAft>
            </a:pPr>
            <a:r>
              <a:rPr lang="en-US" sz="2800" dirty="0">
                <a:solidFill>
                  <a:srgbClr val="000000"/>
                </a:solidFill>
                <a:latin typeface="Times New Roman" panose="02020603050405020304" pitchFamily="18" charset="0"/>
                <a:cs typeface="Times New Roman" panose="02020603050405020304" pitchFamily="18" charset="0"/>
              </a:rPr>
              <a:t>I hope this presentation will help when we visit St. Kitts!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page17">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2C8EE-4D50-7A5F-002E-598AD2357FFE}"/>
              </a:ext>
            </a:extLst>
          </p:cNvPr>
          <p:cNvSpPr txBox="1">
            <a:spLocks noGrp="1"/>
          </p:cNvSpPr>
          <p:nvPr>
            <p:ph type="title" sz="quarter" idx="4294967295"/>
          </p:nvPr>
        </p:nvSpPr>
        <p:spPr>
          <a:xfrm>
            <a:off x="-1" y="503237"/>
            <a:ext cx="10080625" cy="1241425"/>
          </a:xfrm>
          <a:prstGeom prst="rect">
            <a:avLst/>
          </a:prstGeom>
          <a:noFill/>
          <a:ln>
            <a:noFill/>
          </a:ln>
        </p:spPr>
        <p:txBody>
          <a:bodyPr vert="horz" wrap="square" lIns="90000" tIns="46800" rIns="90000" bIns="46800" anchor="ctr" anchorCtr="0" compatLnSpc="1">
            <a:noAutofit/>
          </a:bodyPr>
          <a:lstStyle/>
          <a:p>
            <a:pPr lvl="0" algn="ctr">
              <a:lnSpc>
                <a:spcPct val="100000"/>
              </a:lnSpc>
              <a:spcBef>
                <a:spcPts val="224"/>
              </a:spcBef>
              <a:spcAft>
                <a:spcPts val="224"/>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 pos="9601200" algn="l"/>
                <a:tab pos="10058400" algn="l"/>
                <a:tab pos="10515600" algn="l"/>
              </a:tabLst>
            </a:pPr>
            <a:r>
              <a:rPr lang="en-US" sz="4800" b="1" dirty="0">
                <a:solidFill>
                  <a:srgbClr val="000000"/>
                </a:solidFill>
                <a:highlight>
                  <a:scrgbClr r="0" g="0" b="0">
                    <a:alpha val="0"/>
                  </a:scrgbClr>
                </a:highlight>
                <a:latin typeface="Times New Roman" pitchFamily="18"/>
                <a:cs typeface="Times New Roman" pitchFamily="18"/>
              </a:rPr>
              <a:t>Thanks For Coming</a:t>
            </a:r>
          </a:p>
        </p:txBody>
      </p:sp>
      <p:sp>
        <p:nvSpPr>
          <p:cNvPr id="3" name="Text Placeholder 2">
            <a:extLst>
              <a:ext uri="{FF2B5EF4-FFF2-40B4-BE49-F238E27FC236}">
                <a16:creationId xmlns:a16="http://schemas.microsoft.com/office/drawing/2014/main" id="{7B6C8DE5-52DB-F26C-79AF-05DC3E9ABE4F}"/>
              </a:ext>
            </a:extLst>
          </p:cNvPr>
          <p:cNvSpPr txBox="1">
            <a:spLocks noGrp="1"/>
          </p:cNvSpPr>
          <p:nvPr>
            <p:ph type="body" sz="quarter" idx="4294967295"/>
          </p:nvPr>
        </p:nvSpPr>
        <p:spPr>
          <a:xfrm>
            <a:off x="0" y="1744663"/>
            <a:ext cx="10080624" cy="3590925"/>
          </a:xfrm>
          <a:prstGeom prst="rect">
            <a:avLst/>
          </a:prstGeom>
          <a:noFill/>
          <a:ln>
            <a:noFill/>
          </a:ln>
        </p:spPr>
        <p:txBody>
          <a:bodyPr vert="horz" wrap="square" lIns="90000" tIns="46800" rIns="90000" bIns="46800" anchor="t" anchorCtr="0" compatLnSpc="0">
            <a:normAutofit/>
          </a:bodyPr>
          <a:lstStyle/>
          <a:p>
            <a:pPr marL="343080" lvl="0" indent="-343080" algn="ctr">
              <a:lnSpc>
                <a:spcPct val="92000"/>
              </a:lnSpc>
              <a:spcBef>
                <a:spcPts val="814"/>
              </a:spcBef>
              <a:spcAft>
                <a:spcPts val="11"/>
              </a:spcAft>
              <a:buNone/>
              <a:tabLst>
                <a:tab pos="343080" algn="l"/>
                <a:tab pos="800280" algn="l"/>
                <a:tab pos="1257480" algn="l"/>
                <a:tab pos="1714679" algn="l"/>
                <a:tab pos="2171880" algn="l"/>
                <a:tab pos="2629080" algn="l"/>
                <a:tab pos="3086279" algn="l"/>
                <a:tab pos="3543480" algn="l"/>
                <a:tab pos="4000680" algn="l"/>
                <a:tab pos="4457880" algn="l"/>
                <a:tab pos="4915080" algn="l"/>
                <a:tab pos="5372280" algn="l"/>
                <a:tab pos="5829479" algn="l"/>
                <a:tab pos="6286680" algn="l"/>
                <a:tab pos="6743879" algn="l"/>
                <a:tab pos="7201080" algn="l"/>
                <a:tab pos="7658280" algn="l"/>
                <a:tab pos="8115480" algn="l"/>
                <a:tab pos="8572680" algn="l"/>
                <a:tab pos="9029880" algn="l"/>
                <a:tab pos="9487080" algn="l"/>
                <a:tab pos="9944280" algn="l"/>
                <a:tab pos="10401480" algn="l"/>
                <a:tab pos="10858680" algn="l"/>
              </a:tabLst>
            </a:pPr>
            <a:r>
              <a:rPr lang="en-US" sz="2400" b="1" dirty="0">
                <a:latin typeface="Times New Roman" panose="02020603050405020304" pitchFamily="18" charset="0"/>
                <a:cs typeface="Times New Roman" panose="02020603050405020304" pitchFamily="18" charset="0"/>
              </a:rPr>
              <a:t>If you have any more questions, please ask.</a:t>
            </a:r>
          </a:p>
          <a:p>
            <a:pPr marL="343080" lvl="0" indent="-343080" algn="ctr">
              <a:lnSpc>
                <a:spcPct val="92000"/>
              </a:lnSpc>
              <a:spcBef>
                <a:spcPts val="814"/>
              </a:spcBef>
              <a:spcAft>
                <a:spcPts val="11"/>
              </a:spcAft>
              <a:buNone/>
              <a:tabLst>
                <a:tab pos="343080" algn="l"/>
                <a:tab pos="800280" algn="l"/>
                <a:tab pos="1257480" algn="l"/>
                <a:tab pos="1714679" algn="l"/>
                <a:tab pos="2171880" algn="l"/>
                <a:tab pos="2629080" algn="l"/>
                <a:tab pos="3086279" algn="l"/>
                <a:tab pos="3543480" algn="l"/>
                <a:tab pos="4000680" algn="l"/>
                <a:tab pos="4457880" algn="l"/>
                <a:tab pos="4915080" algn="l"/>
                <a:tab pos="5372280" algn="l"/>
                <a:tab pos="5829479" algn="l"/>
                <a:tab pos="6286680" algn="l"/>
                <a:tab pos="6743879" algn="l"/>
                <a:tab pos="7201080" algn="l"/>
                <a:tab pos="7658280" algn="l"/>
                <a:tab pos="8115480" algn="l"/>
                <a:tab pos="8572680" algn="l"/>
                <a:tab pos="9029880" algn="l"/>
                <a:tab pos="9487080" algn="l"/>
                <a:tab pos="9944280" algn="l"/>
                <a:tab pos="10401480" algn="l"/>
                <a:tab pos="10858680" algn="l"/>
              </a:tabLst>
            </a:pPr>
            <a:r>
              <a:rPr lang="en-US" sz="2400" b="1" dirty="0">
                <a:latin typeface="Times New Roman" panose="02020603050405020304" pitchFamily="18" charset="0"/>
                <a:cs typeface="Times New Roman" panose="02020603050405020304" pitchFamily="18" charset="0"/>
              </a:rPr>
              <a:t>I will do my best to answer them for you.</a:t>
            </a:r>
          </a:p>
          <a:p>
            <a:pPr marL="343080" lvl="0" indent="-343080" algn="ctr">
              <a:lnSpc>
                <a:spcPct val="92000"/>
              </a:lnSpc>
              <a:spcBef>
                <a:spcPts val="814"/>
              </a:spcBef>
              <a:spcAft>
                <a:spcPts val="11"/>
              </a:spcAft>
              <a:buNone/>
              <a:tabLst>
                <a:tab pos="343080" algn="l"/>
                <a:tab pos="800280" algn="l"/>
                <a:tab pos="1257480" algn="l"/>
                <a:tab pos="1714679" algn="l"/>
                <a:tab pos="2171880" algn="l"/>
                <a:tab pos="2629080" algn="l"/>
                <a:tab pos="3086279" algn="l"/>
                <a:tab pos="3543480" algn="l"/>
                <a:tab pos="4000680" algn="l"/>
                <a:tab pos="4457880" algn="l"/>
                <a:tab pos="4915080" algn="l"/>
                <a:tab pos="5372280" algn="l"/>
                <a:tab pos="5829479" algn="l"/>
                <a:tab pos="6286680" algn="l"/>
                <a:tab pos="6743879" algn="l"/>
                <a:tab pos="7201080" algn="l"/>
                <a:tab pos="7658280" algn="l"/>
                <a:tab pos="8115480" algn="l"/>
                <a:tab pos="8572680" algn="l"/>
                <a:tab pos="9029880" algn="l"/>
                <a:tab pos="9487080" algn="l"/>
                <a:tab pos="9944280" algn="l"/>
                <a:tab pos="10401480" algn="l"/>
                <a:tab pos="10858680" algn="l"/>
              </a:tabLst>
            </a:pPr>
            <a:endParaRPr lang="en-US" sz="2400" b="1" dirty="0">
              <a:latin typeface="Times New Roman" panose="02020603050405020304" pitchFamily="18" charset="0"/>
              <a:cs typeface="Times New Roman" panose="02020603050405020304" pitchFamily="18" charset="0"/>
            </a:endParaRPr>
          </a:p>
          <a:p>
            <a:pPr marL="343080" lvl="0" indent="-343080" algn="ctr">
              <a:lnSpc>
                <a:spcPct val="92000"/>
              </a:lnSpc>
              <a:spcBef>
                <a:spcPts val="814"/>
              </a:spcBef>
              <a:spcAft>
                <a:spcPts val="11"/>
              </a:spcAft>
              <a:buNone/>
              <a:tabLst>
                <a:tab pos="343080" algn="l"/>
                <a:tab pos="800280" algn="l"/>
                <a:tab pos="1257480" algn="l"/>
                <a:tab pos="1714679" algn="l"/>
                <a:tab pos="2171880" algn="l"/>
                <a:tab pos="2629080" algn="l"/>
                <a:tab pos="3086279" algn="l"/>
                <a:tab pos="3543480" algn="l"/>
                <a:tab pos="4000680" algn="l"/>
                <a:tab pos="4457880" algn="l"/>
                <a:tab pos="4915080" algn="l"/>
                <a:tab pos="5372280" algn="l"/>
                <a:tab pos="5829479" algn="l"/>
                <a:tab pos="6286680" algn="l"/>
                <a:tab pos="6743879" algn="l"/>
                <a:tab pos="7201080" algn="l"/>
                <a:tab pos="7658280" algn="l"/>
                <a:tab pos="8115480" algn="l"/>
                <a:tab pos="8572680" algn="l"/>
                <a:tab pos="9029880" algn="l"/>
                <a:tab pos="9487080" algn="l"/>
                <a:tab pos="9944280" algn="l"/>
                <a:tab pos="10401480" algn="l"/>
                <a:tab pos="10858680" algn="l"/>
              </a:tabLst>
            </a:pPr>
            <a:r>
              <a:rPr lang="en-US" sz="2400" b="1" dirty="0">
                <a:latin typeface="Times New Roman" panose="02020603050405020304" pitchFamily="18" charset="0"/>
                <a:cs typeface="Times New Roman" panose="02020603050405020304" pitchFamily="18" charset="0"/>
              </a:rPr>
              <a:t>Have a great visit to </a:t>
            </a:r>
            <a:r>
              <a:rPr lang="en-US" sz="2400" b="1" dirty="0">
                <a:solidFill>
                  <a:srgbClr val="000000"/>
                </a:solidFill>
                <a:latin typeface="Times New Roman" panose="02020603050405020304" pitchFamily="18" charset="0"/>
                <a:cs typeface="Times New Roman" panose="02020603050405020304" pitchFamily="18" charset="0"/>
              </a:rPr>
              <a:t>St. Kitts &amp; Nevis</a:t>
            </a:r>
            <a:r>
              <a:rPr lang="en-US" sz="2400" b="1" dirty="0">
                <a:latin typeface="Times New Roman" panose="02020603050405020304" pitchFamily="18" charset="0"/>
                <a:cs typeface="Times New Roman" panose="02020603050405020304" pitchFamily="18" charset="0"/>
              </a:rPr>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page2">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A8BB2-F8DD-B3D9-8317-EFB89C1C3CA2}"/>
              </a:ext>
            </a:extLst>
          </p:cNvPr>
          <p:cNvSpPr txBox="1">
            <a:spLocks noGrp="1"/>
          </p:cNvSpPr>
          <p:nvPr>
            <p:ph type="title" idx="4294967295"/>
          </p:nvPr>
        </p:nvSpPr>
        <p:spPr>
          <a:xfrm>
            <a:off x="0" y="512763"/>
            <a:ext cx="10080625" cy="757237"/>
          </a:xfrm>
          <a:prstGeom prst="rect">
            <a:avLst/>
          </a:prstGeom>
        </p:spPr>
        <p:txBody>
          <a:bodyPr vert="horz" wrap="square">
            <a:spAutoFit/>
          </a:bodyPr>
          <a:lstStyle/>
          <a:p>
            <a:pPr lvl="0" algn="ctr" rtl="0"/>
            <a:r>
              <a:rPr lang="en-US" sz="4800" dirty="0">
                <a:solidFill>
                  <a:srgbClr val="000000"/>
                </a:solidFill>
                <a:latin typeface="Times New Roman" panose="02020603050405020304" pitchFamily="18" charset="0"/>
                <a:cs typeface="Times New Roman" panose="02020603050405020304" pitchFamily="18" charset="0"/>
              </a:rPr>
              <a:t>My Port Philosophy</a:t>
            </a:r>
          </a:p>
        </p:txBody>
      </p:sp>
      <p:sp>
        <p:nvSpPr>
          <p:cNvPr id="5" name="TextBox 4">
            <a:extLst>
              <a:ext uri="{FF2B5EF4-FFF2-40B4-BE49-F238E27FC236}">
                <a16:creationId xmlns:a16="http://schemas.microsoft.com/office/drawing/2014/main" id="{775C2AF8-2570-974D-F6C3-9FFEE166213B}"/>
              </a:ext>
            </a:extLst>
          </p:cNvPr>
          <p:cNvSpPr txBox="1"/>
          <p:nvPr/>
        </p:nvSpPr>
        <p:spPr>
          <a:xfrm>
            <a:off x="150829" y="1395167"/>
            <a:ext cx="9596486" cy="3816366"/>
          </a:xfrm>
          <a:prstGeom prst="rect">
            <a:avLst/>
          </a:prstGeom>
          <a:noFill/>
        </p:spPr>
        <p:txBody>
          <a:bodyPr wrap="square">
            <a:spAutoFit/>
          </a:bodyPr>
          <a:lstStyle/>
          <a:p>
            <a:pPr marL="106363">
              <a:lnSpc>
                <a:spcPct val="113000"/>
              </a:lnSpc>
              <a:buClr>
                <a:srgbClr val="77CAEE"/>
              </a:buClr>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2400" dirty="0">
                <a:solidFill>
                  <a:srgbClr val="000000"/>
                </a:solidFill>
                <a:latin typeface="Times New Roman" panose="02020603050405020304" pitchFamily="18" charset="0"/>
              </a:rPr>
              <a:t>I have been cruising for over 45 years and have taken </a:t>
            </a:r>
            <a:r>
              <a:rPr lang="en-US" altLang="en-US" sz="2400">
                <a:solidFill>
                  <a:srgbClr val="000000"/>
                </a:solidFill>
                <a:latin typeface="Times New Roman" panose="02020603050405020304" pitchFamily="18" charset="0"/>
              </a:rPr>
              <a:t>over 100 </a:t>
            </a:r>
            <a:r>
              <a:rPr lang="en-US" altLang="en-US" sz="2400" dirty="0">
                <a:solidFill>
                  <a:srgbClr val="000000"/>
                </a:solidFill>
                <a:latin typeface="Times New Roman" panose="02020603050405020304" pitchFamily="18" charset="0"/>
              </a:rPr>
              <a:t>cruises. </a:t>
            </a:r>
            <a:br>
              <a:rPr lang="en-US" altLang="en-US" sz="2400" dirty="0">
                <a:solidFill>
                  <a:srgbClr val="000000"/>
                </a:solidFill>
                <a:latin typeface="Times New Roman" panose="02020603050405020304" pitchFamily="18" charset="0"/>
              </a:rPr>
            </a:br>
            <a:r>
              <a:rPr lang="en-US" altLang="en-US" sz="2400" dirty="0">
                <a:solidFill>
                  <a:srgbClr val="000000"/>
                </a:solidFill>
                <a:latin typeface="Times New Roman" panose="02020603050405020304" pitchFamily="18" charset="0"/>
              </a:rPr>
              <a:t>So, I consider myself an experienced cruiser.</a:t>
            </a:r>
          </a:p>
          <a:p>
            <a:pPr marL="106363">
              <a:lnSpc>
                <a:spcPct val="113000"/>
              </a:lnSpc>
              <a:buClr>
                <a:srgbClr val="77CAEE"/>
              </a:buClr>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2400" dirty="0">
                <a:solidFill>
                  <a:srgbClr val="000000"/>
                </a:solidFill>
                <a:latin typeface="Times New Roman" panose="02020603050405020304" pitchFamily="18" charset="0"/>
              </a:rPr>
              <a:t>The information I will present is based on those many years of </a:t>
            </a:r>
          </a:p>
          <a:p>
            <a:pPr marL="106363">
              <a:lnSpc>
                <a:spcPct val="113000"/>
              </a:lnSpc>
              <a:buClr>
                <a:srgbClr val="77CAEE"/>
              </a:buClr>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2400" dirty="0">
                <a:solidFill>
                  <a:srgbClr val="000000"/>
                </a:solidFill>
                <a:latin typeface="Times New Roman" panose="02020603050405020304" pitchFamily="18" charset="0"/>
              </a:rPr>
              <a:t>experience.</a:t>
            </a:r>
          </a:p>
          <a:p>
            <a:pPr marL="106363">
              <a:lnSpc>
                <a:spcPct val="113000"/>
              </a:lnSpc>
              <a:buClr>
                <a:srgbClr val="77CAEE"/>
              </a:buClr>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2400" dirty="0">
                <a:solidFill>
                  <a:srgbClr val="000000"/>
                </a:solidFill>
                <a:latin typeface="Times New Roman" panose="02020603050405020304" pitchFamily="18" charset="0"/>
              </a:rPr>
              <a:t>When I am on a cruise where the city, I want to visit is not the port city, </a:t>
            </a:r>
          </a:p>
          <a:p>
            <a:pPr marL="106363">
              <a:lnSpc>
                <a:spcPct val="113000"/>
              </a:lnSpc>
              <a:buClr>
                <a:srgbClr val="77CAEE"/>
              </a:buClr>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2400" dirty="0">
                <a:solidFill>
                  <a:srgbClr val="000000"/>
                </a:solidFill>
                <a:latin typeface="Times New Roman" panose="02020603050405020304" pitchFamily="18" charset="0"/>
              </a:rPr>
              <a:t>I always recommend taking a ship’s tour.</a:t>
            </a:r>
          </a:p>
          <a:p>
            <a:pPr marL="106363">
              <a:lnSpc>
                <a:spcPct val="113000"/>
              </a:lnSpc>
              <a:buClr>
                <a:srgbClr val="77CAEE"/>
              </a:buClr>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2400" dirty="0">
                <a:solidFill>
                  <a:srgbClr val="000000"/>
                </a:solidFill>
                <a:latin typeface="Times New Roman" panose="02020603050405020304" pitchFamily="18" charset="0"/>
              </a:rPr>
              <a:t>But when I am in a port with multiple attractions nearby and easy to see </a:t>
            </a:r>
          </a:p>
          <a:p>
            <a:pPr marL="106363">
              <a:lnSpc>
                <a:spcPct val="113000"/>
              </a:lnSpc>
              <a:buClr>
                <a:srgbClr val="77CAEE"/>
              </a:buClr>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2400" dirty="0">
                <a:solidFill>
                  <a:srgbClr val="000000"/>
                </a:solidFill>
                <a:latin typeface="Times New Roman" panose="02020603050405020304" pitchFamily="18" charset="0"/>
              </a:rPr>
              <a:t>on my own - I will do it on my own.</a:t>
            </a:r>
          </a:p>
          <a:p>
            <a:pPr marL="106363">
              <a:lnSpc>
                <a:spcPct val="113000"/>
              </a:lnSpc>
              <a:buClr>
                <a:srgbClr val="77CAEE"/>
              </a:buClr>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2400" dirty="0">
                <a:solidFill>
                  <a:srgbClr val="000000"/>
                </a:solidFill>
                <a:latin typeface="Times New Roman" panose="02020603050405020304" pitchFamily="18" charset="0"/>
              </a:rPr>
              <a:t>This presentation is for that type of port.</a:t>
            </a:r>
            <a:endParaRPr lang="en-US" sz="2400" b="0" i="0" u="none" strike="noStrike" kern="1200" dirty="0">
              <a:ln>
                <a:noFill/>
              </a:ln>
              <a:solidFill>
                <a:srgbClr val="000000"/>
              </a:solidFill>
              <a:latin typeface="Times New Roman" pitchFamily="18"/>
              <a:ea typeface="Lucida Sans Unicode" pitchFamily="2"/>
              <a:cs typeface="Tahoma" pitchFamily="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F34FD4-03F6-B479-F973-445370924B5B}"/>
              </a:ext>
            </a:extLst>
          </p:cNvPr>
          <p:cNvSpPr txBox="1"/>
          <p:nvPr/>
        </p:nvSpPr>
        <p:spPr>
          <a:xfrm>
            <a:off x="252919" y="1047022"/>
            <a:ext cx="9649838" cy="4677306"/>
          </a:xfrm>
          <a:prstGeom prst="rect">
            <a:avLst/>
          </a:prstGeom>
          <a:noFill/>
        </p:spPr>
        <p:txBody>
          <a:bodyPr wrap="square">
            <a:spAutoFit/>
          </a:bodyPr>
          <a:lstStyle/>
          <a:p>
            <a:pPr hangingPunct="0">
              <a:lnSpc>
                <a:spcPct val="93000"/>
              </a:lnSpc>
              <a:spcBef>
                <a:spcPts val="75"/>
              </a:spcBef>
              <a:spcAft>
                <a:spcPts val="75"/>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b="1" dirty="0"/>
              <a:t>How to Avoid Missing Your Ship</a:t>
            </a:r>
          </a:p>
          <a:p>
            <a:pPr hangingPunct="0">
              <a:lnSpc>
                <a:spcPct val="93000"/>
              </a:lnSpc>
              <a:spcBef>
                <a:spcPts val="75"/>
              </a:spcBef>
              <a:spcAft>
                <a:spcPts val="75"/>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dirty="0"/>
              <a:t>Pay attention to the time. - Ship time and local time are often </a:t>
            </a:r>
            <a:br>
              <a:rPr lang="en-US" altLang="en-US" sz="1800" dirty="0"/>
            </a:br>
            <a:r>
              <a:rPr lang="en-US" altLang="en-US" sz="1800" dirty="0"/>
              <a:t>different. </a:t>
            </a:r>
          </a:p>
          <a:p>
            <a:pPr hangingPunct="0">
              <a:lnSpc>
                <a:spcPct val="93000"/>
              </a:lnSpc>
              <a:spcBef>
                <a:spcPts val="75"/>
              </a:spcBef>
              <a:spcAft>
                <a:spcPts val="75"/>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dirty="0"/>
              <a:t>Put a return-to-ship reminder on your phone.</a:t>
            </a:r>
          </a:p>
          <a:p>
            <a:pPr hangingPunct="0">
              <a:lnSpc>
                <a:spcPct val="93000"/>
              </a:lnSpc>
              <a:spcBef>
                <a:spcPts val="75"/>
              </a:spcBef>
              <a:spcAft>
                <a:spcPts val="75"/>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b="1" dirty="0"/>
              <a:t>Choose excursions wisely.</a:t>
            </a:r>
          </a:p>
          <a:p>
            <a:pPr hangingPunct="0">
              <a:lnSpc>
                <a:spcPct val="93000"/>
              </a:lnSpc>
              <a:spcBef>
                <a:spcPts val="75"/>
              </a:spcBef>
              <a:spcAft>
                <a:spcPts val="75"/>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b="1" dirty="0"/>
              <a:t>	</a:t>
            </a:r>
            <a:r>
              <a:rPr lang="en-US" altLang="en-US" sz="1800" dirty="0"/>
              <a:t>If a ship-sponsored excursion is late returning to port, the ship will </a:t>
            </a:r>
            <a:br>
              <a:rPr lang="en-US" altLang="en-US" sz="1800" dirty="0"/>
            </a:br>
            <a:r>
              <a:rPr lang="en-US" altLang="en-US" sz="1800" dirty="0"/>
              <a:t>wait for you. If you are on your own???</a:t>
            </a:r>
          </a:p>
          <a:p>
            <a:pPr hangingPunct="0">
              <a:lnSpc>
                <a:spcPct val="93000"/>
              </a:lnSpc>
              <a:spcBef>
                <a:spcPts val="75"/>
              </a:spcBef>
              <a:spcAft>
                <a:spcPts val="75"/>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b="1" dirty="0"/>
              <a:t>Be Prepared</a:t>
            </a:r>
          </a:p>
          <a:p>
            <a:pPr hangingPunct="0">
              <a:lnSpc>
                <a:spcPct val="93000"/>
              </a:lnSpc>
              <a:spcBef>
                <a:spcPts val="75"/>
              </a:spcBef>
              <a:spcAft>
                <a:spcPts val="75"/>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b="1" dirty="0"/>
              <a:t>	</a:t>
            </a:r>
            <a:r>
              <a:rPr lang="en-US" altLang="en-US" sz="1800" dirty="0"/>
              <a:t>Have your Passport, Credit Card, and phone numbers for your ship </a:t>
            </a:r>
            <a:br>
              <a:rPr lang="en-US" altLang="en-US" sz="1800" dirty="0"/>
            </a:br>
            <a:r>
              <a:rPr lang="en-US" altLang="en-US" sz="1800" dirty="0"/>
              <a:t>port agent. </a:t>
            </a:r>
          </a:p>
          <a:p>
            <a:pPr hangingPunct="0">
              <a:lnSpc>
                <a:spcPct val="93000"/>
              </a:lnSpc>
              <a:spcBef>
                <a:spcPts val="75"/>
              </a:spcBef>
              <a:spcAft>
                <a:spcPts val="75"/>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b="1" dirty="0"/>
              <a:t>What to Do If You Miss the Ship</a:t>
            </a:r>
            <a:br>
              <a:rPr lang="en-US" altLang="en-US" sz="1800" b="1" dirty="0"/>
            </a:br>
            <a:r>
              <a:rPr lang="en-US" altLang="en-US" sz="1800" dirty="0"/>
              <a:t>Most cruise lines have port agents stationed in the port area to assist if your ship has left without you. If your are lucky, when cruisers are late returning to the vessel, the ship’s crew will often remove the passengers’ essential items – passports, cell phones, and medication -- from the ship to leave with the port agents. </a:t>
            </a:r>
          </a:p>
          <a:p>
            <a:pPr algn="ctr" hangingPunct="0">
              <a:lnSpc>
                <a:spcPct val="93000"/>
              </a:lnSpc>
              <a:spcBef>
                <a:spcPts val="75"/>
              </a:spcBef>
              <a:spcAft>
                <a:spcPts val="75"/>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dirty="0"/>
              <a:t>The Port Officials can help you with contacting your ship </a:t>
            </a:r>
            <a:br>
              <a:rPr lang="en-US" altLang="en-US" sz="1800" dirty="0"/>
            </a:br>
            <a:r>
              <a:rPr lang="en-US" altLang="en-US" sz="1800" dirty="0"/>
              <a:t>and making necessary travel arrangements.</a:t>
            </a:r>
          </a:p>
        </p:txBody>
      </p:sp>
      <p:sp>
        <p:nvSpPr>
          <p:cNvPr id="5" name="TextBox 4">
            <a:extLst>
              <a:ext uri="{FF2B5EF4-FFF2-40B4-BE49-F238E27FC236}">
                <a16:creationId xmlns:a16="http://schemas.microsoft.com/office/drawing/2014/main" id="{93CD2102-A79E-0127-68BF-62E9F6096267}"/>
              </a:ext>
            </a:extLst>
          </p:cNvPr>
          <p:cNvSpPr txBox="1"/>
          <p:nvPr/>
        </p:nvSpPr>
        <p:spPr>
          <a:xfrm>
            <a:off x="1" y="219018"/>
            <a:ext cx="10080624" cy="841290"/>
          </a:xfrm>
          <a:prstGeom prst="rect">
            <a:avLst/>
          </a:prstGeom>
          <a:noFill/>
        </p:spPr>
        <p:txBody>
          <a:bodyPr wrap="square">
            <a:spAutoFit/>
          </a:bodyPr>
          <a:lstStyle/>
          <a:p>
            <a:pPr algn="ctr"/>
            <a:r>
              <a:rPr lang="en-US" altLang="en-US" sz="4800" b="1" dirty="0">
                <a:latin typeface="Times New Roman" panose="02020603050405020304" pitchFamily="18" charset="0"/>
                <a:cs typeface="Times New Roman" panose="02020603050405020304" pitchFamily="18" charset="0"/>
              </a:rPr>
              <a:t>Don’t Miss the Ship</a:t>
            </a:r>
            <a:endParaRPr lang="en-US" sz="4800" b="1" dirty="0">
              <a:latin typeface="Times New Roman" panose="02020603050405020304" pitchFamily="18" charset="0"/>
              <a:cs typeface="Times New Roman" panose="02020603050405020304" pitchFamily="18" charset="0"/>
            </a:endParaRPr>
          </a:p>
        </p:txBody>
      </p:sp>
      <p:pic>
        <p:nvPicPr>
          <p:cNvPr id="2" name="Picture 1" descr="A cruise ship in the water&#10;&#10;Description automatically generated">
            <a:extLst>
              <a:ext uri="{FF2B5EF4-FFF2-40B4-BE49-F238E27FC236}">
                <a16:creationId xmlns:a16="http://schemas.microsoft.com/office/drawing/2014/main" id="{30905AEC-A2B2-3CC0-51E9-E057735C8786}"/>
              </a:ext>
            </a:extLst>
          </p:cNvPr>
          <p:cNvPicPr>
            <a:picLocks noChangeAspect="1"/>
          </p:cNvPicPr>
          <p:nvPr/>
        </p:nvPicPr>
        <p:blipFill rotWithShape="1">
          <a:blip r:embed="rId2">
            <a:extLst>
              <a:ext uri="{28A0092B-C50C-407E-A947-70E740481C1C}">
                <a14:useLocalDpi xmlns:a14="http://schemas.microsoft.com/office/drawing/2010/main" val="0"/>
              </a:ext>
            </a:extLst>
          </a:blip>
          <a:srcRect l="2057" r="45149" b="14647"/>
          <a:stretch/>
        </p:blipFill>
        <p:spPr>
          <a:xfrm>
            <a:off x="6694311" y="1047022"/>
            <a:ext cx="3386314" cy="2737343"/>
          </a:xfrm>
          <a:prstGeom prst="rect">
            <a:avLst/>
          </a:prstGeom>
        </p:spPr>
      </p:pic>
    </p:spTree>
    <p:extLst>
      <p:ext uri="{BB962C8B-B14F-4D97-AF65-F5344CB8AC3E}">
        <p14:creationId xmlns:p14="http://schemas.microsoft.com/office/powerpoint/2010/main" val="1165083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page3">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C793CDA-508D-A0D3-986B-3DE5B63351BC}"/>
              </a:ext>
            </a:extLst>
          </p:cNvPr>
          <p:cNvSpPr/>
          <p:nvPr/>
        </p:nvSpPr>
        <p:spPr>
          <a:xfrm>
            <a:off x="0" y="-142560"/>
            <a:ext cx="9863280" cy="13397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ctr" anchorCtr="0" compatLnSpc="0">
            <a:noAutofit/>
          </a:bodyPr>
          <a:lstStyle/>
          <a:p>
            <a:pPr marL="0" marR="0" lvl="0" indent="0" algn="ctr"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515600" algn="l"/>
              </a:tabLst>
            </a:pPr>
            <a:r>
              <a:rPr lang="en-US" sz="4000" b="1" dirty="0">
                <a:solidFill>
                  <a:srgbClr val="000000"/>
                </a:solidFill>
                <a:latin typeface="Times New Roman" panose="02020603050405020304" pitchFamily="18" charset="0"/>
                <a:cs typeface="Times New Roman" panose="02020603050405020304" pitchFamily="18" charset="0"/>
              </a:rPr>
              <a:t>St. Kitts &amp; Nevis </a:t>
            </a:r>
            <a:r>
              <a:rPr lang="en-US" sz="4000" b="1" i="0" u="none" strike="noStrike" kern="1200" baseline="0" dirty="0">
                <a:ln>
                  <a:noFill/>
                </a:ln>
                <a:solidFill>
                  <a:srgbClr val="000000"/>
                </a:solidFill>
                <a:latin typeface="Times New Roman" pitchFamily="18"/>
                <a:ea typeface="Times New Roman" pitchFamily="18"/>
                <a:cs typeface="Times New Roman" pitchFamily="18"/>
              </a:rPr>
              <a:t>Money</a:t>
            </a:r>
          </a:p>
        </p:txBody>
      </p:sp>
      <p:sp>
        <p:nvSpPr>
          <p:cNvPr id="9" name="Freeform: Shape 8">
            <a:extLst>
              <a:ext uri="{FF2B5EF4-FFF2-40B4-BE49-F238E27FC236}">
                <a16:creationId xmlns:a16="http://schemas.microsoft.com/office/drawing/2014/main" id="{5FBB3892-0118-B36D-C766-6C3095E12345}"/>
              </a:ext>
            </a:extLst>
          </p:cNvPr>
          <p:cNvSpPr/>
          <p:nvPr/>
        </p:nvSpPr>
        <p:spPr>
          <a:xfrm>
            <a:off x="0" y="-142560"/>
            <a:ext cx="9863280" cy="14110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ctr" anchorCtr="0" compatLnSpc="0">
            <a:noAutofit/>
          </a:bodyPr>
          <a:lstStyle/>
          <a:p>
            <a:pPr marL="0" marR="0" lvl="0" indent="0" algn="ctr"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515600" algn="l"/>
              </a:tabLst>
            </a:pPr>
            <a:endParaRPr lang="en-US" sz="4000" b="0" i="0" u="none" strike="noStrike" kern="1200" baseline="0" dirty="0">
              <a:ln>
                <a:noFill/>
              </a:ln>
              <a:solidFill>
                <a:srgbClr val="000000"/>
              </a:solidFill>
              <a:latin typeface="Times New Roman" pitchFamily="18"/>
              <a:ea typeface="Times New Roman" pitchFamily="18"/>
              <a:cs typeface="Times New Roman" pitchFamily="18"/>
            </a:endParaRPr>
          </a:p>
        </p:txBody>
      </p:sp>
      <p:sp>
        <p:nvSpPr>
          <p:cNvPr id="4" name="TextBox 3">
            <a:extLst>
              <a:ext uri="{FF2B5EF4-FFF2-40B4-BE49-F238E27FC236}">
                <a16:creationId xmlns:a16="http://schemas.microsoft.com/office/drawing/2014/main" id="{CA275D71-B7C3-39F2-9BA4-304A36C2574A}"/>
              </a:ext>
            </a:extLst>
          </p:cNvPr>
          <p:cNvSpPr txBox="1"/>
          <p:nvPr/>
        </p:nvSpPr>
        <p:spPr>
          <a:xfrm>
            <a:off x="0" y="1197204"/>
            <a:ext cx="10080625" cy="1200329"/>
          </a:xfrm>
          <a:prstGeom prst="rect">
            <a:avLst/>
          </a:prstGeom>
          <a:noFill/>
        </p:spPr>
        <p:txBody>
          <a:bodyPr wrap="square">
            <a:spAutoFit/>
          </a:bodyPr>
          <a:lstStyle/>
          <a:p>
            <a:pPr algn="ctr"/>
            <a:r>
              <a:rPr lang="en-US" dirty="0"/>
              <a:t>The official currency of Saint Kitts and Nevis </a:t>
            </a:r>
            <a:br>
              <a:rPr lang="en-US" dirty="0"/>
            </a:br>
            <a:r>
              <a:rPr lang="en-US" dirty="0"/>
              <a:t>(country code: KN) is the </a:t>
            </a:r>
            <a:r>
              <a:rPr lang="en-US" b="1" dirty="0"/>
              <a:t>East Caribbean dollar</a:t>
            </a:r>
            <a:r>
              <a:rPr lang="en-US" dirty="0"/>
              <a:t>, </a:t>
            </a:r>
            <a:br>
              <a:rPr lang="en-US" dirty="0"/>
            </a:br>
            <a:r>
              <a:rPr lang="en-US" dirty="0"/>
              <a:t>with symbol </a:t>
            </a:r>
            <a:r>
              <a:rPr lang="en-US" b="1" dirty="0"/>
              <a:t>EC$</a:t>
            </a:r>
            <a:r>
              <a:rPr lang="en-US" dirty="0"/>
              <a:t> and currency code </a:t>
            </a:r>
            <a:r>
              <a:rPr lang="en-US" b="1" dirty="0"/>
              <a:t>XCD.</a:t>
            </a:r>
          </a:p>
          <a:p>
            <a:pPr algn="ctr"/>
            <a:r>
              <a:rPr lang="en-US" dirty="0"/>
              <a:t>$1USD = 2.7026EC$</a:t>
            </a:r>
          </a:p>
        </p:txBody>
      </p:sp>
      <p:pic>
        <p:nvPicPr>
          <p:cNvPr id="6" name="Picture 5" descr="A collection of currency notes&#10;&#10;Description automatically generated">
            <a:extLst>
              <a:ext uri="{FF2B5EF4-FFF2-40B4-BE49-F238E27FC236}">
                <a16:creationId xmlns:a16="http://schemas.microsoft.com/office/drawing/2014/main" id="{27C3CA8D-011D-2736-475C-B05EDC235AD7}"/>
              </a:ext>
            </a:extLst>
          </p:cNvPr>
          <p:cNvPicPr>
            <a:picLocks noChangeAspect="1"/>
          </p:cNvPicPr>
          <p:nvPr/>
        </p:nvPicPr>
        <p:blipFill rotWithShape="1">
          <a:blip r:embed="rId3">
            <a:extLst>
              <a:ext uri="{28A0092B-C50C-407E-A947-70E740481C1C}">
                <a14:useLocalDpi xmlns:a14="http://schemas.microsoft.com/office/drawing/2010/main" val="0"/>
              </a:ext>
            </a:extLst>
          </a:blip>
          <a:srcRect l="50745" t="14804" r="1694" b="21725"/>
          <a:stretch/>
        </p:blipFill>
        <p:spPr>
          <a:xfrm>
            <a:off x="1819373" y="2397533"/>
            <a:ext cx="6590305" cy="329502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1E789-78C4-7EB3-0DFC-77B046CE1545}"/>
              </a:ext>
            </a:extLst>
          </p:cNvPr>
          <p:cNvSpPr txBox="1">
            <a:spLocks noGrp="1"/>
          </p:cNvSpPr>
          <p:nvPr>
            <p:ph type="title" idx="4294967295"/>
          </p:nvPr>
        </p:nvSpPr>
        <p:spPr>
          <a:xfrm>
            <a:off x="0" y="88900"/>
            <a:ext cx="9359900" cy="757130"/>
          </a:xfrm>
          <a:prstGeom prst="rect">
            <a:avLst/>
          </a:prstGeom>
        </p:spPr>
        <p:txBody>
          <a:bodyPr vert="horz" wrap="square">
            <a:spAutoFit/>
          </a:bodyPr>
          <a:lstStyle/>
          <a:p>
            <a:pPr lvl="0" algn="ctr" rtl="0"/>
            <a:r>
              <a:rPr lang="en-US" sz="4800" b="1" dirty="0">
                <a:solidFill>
                  <a:srgbClr val="000000"/>
                </a:solidFill>
                <a:latin typeface="Times New Roman" panose="02020603050405020304" pitchFamily="18" charset="0"/>
                <a:cs typeface="Times New Roman" panose="02020603050405020304" pitchFamily="18" charset="0"/>
              </a:rPr>
              <a:t>About St. Kitts</a:t>
            </a:r>
          </a:p>
        </p:txBody>
      </p:sp>
      <p:sp>
        <p:nvSpPr>
          <p:cNvPr id="4" name="TextBox 3">
            <a:extLst>
              <a:ext uri="{FF2B5EF4-FFF2-40B4-BE49-F238E27FC236}">
                <a16:creationId xmlns:a16="http://schemas.microsoft.com/office/drawing/2014/main" id="{CAB671E0-84F2-0611-97B9-A1AED7B379D3}"/>
              </a:ext>
            </a:extLst>
          </p:cNvPr>
          <p:cNvSpPr txBox="1"/>
          <p:nvPr/>
        </p:nvSpPr>
        <p:spPr>
          <a:xfrm>
            <a:off x="0" y="846030"/>
            <a:ext cx="10080625" cy="4647426"/>
          </a:xfrm>
          <a:prstGeom prst="rect">
            <a:avLst/>
          </a:prstGeom>
          <a:noFill/>
        </p:spPr>
        <p:txBody>
          <a:bodyPr wrap="square">
            <a:spAutoFit/>
          </a:bodyPr>
          <a:lstStyle/>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Although founded by the French in 1627, St. Kitts is a very British paradise where cricket and tea are the norm. </a:t>
            </a:r>
          </a:p>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Basseterre is the capital and largest city of Saint Kitts and Nevis with an estimated population of 14,000.</a:t>
            </a:r>
          </a:p>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Saint Kitts, officially Saint Christopher, is an island in the West Indies. The west side borders the Caribbean Sea, and the eastern coast faces the Atlantic Ocean. </a:t>
            </a:r>
          </a:p>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Saint Kitts and the neighboring island of Nevis constitute one country: the Federation of Saint Kitts and Nevis. Saint Kitts and Nevis are separated by a shallow 3-kilometre channel known as "The Narrows“</a:t>
            </a:r>
          </a:p>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The dramatic mixed island landscape is rimmed in gold-sand beaches and dotted with well-preserved plantations left over from when the island was covered with sugar cane.</a:t>
            </a:r>
          </a:p>
          <a:p>
            <a:pPr marL="285750" indent="-285750">
              <a:buFont typeface="Arial" panose="020B0604020202020204" pitchFamily="34" charset="0"/>
              <a:buChar char="•"/>
            </a:pP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6100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page5">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E8292-F528-8FE7-7AE9-57386D86809C}"/>
              </a:ext>
            </a:extLst>
          </p:cNvPr>
          <p:cNvSpPr txBox="1">
            <a:spLocks noGrp="1"/>
          </p:cNvSpPr>
          <p:nvPr>
            <p:ph type="title" idx="4294967295"/>
          </p:nvPr>
        </p:nvSpPr>
        <p:spPr>
          <a:xfrm>
            <a:off x="4850477" y="176722"/>
            <a:ext cx="5230147" cy="1048765"/>
          </a:xfrm>
          <a:prstGeom prst="rect">
            <a:avLst/>
          </a:prstGeom>
        </p:spPr>
        <p:txBody>
          <a:bodyPr vert="horz"/>
          <a:lstStyle/>
          <a:p>
            <a:pPr lvl="0" algn="ctr" rtl="0"/>
            <a:r>
              <a:rPr lang="en-US" sz="4800" b="1" dirty="0">
                <a:solidFill>
                  <a:srgbClr val="000000"/>
                </a:solidFill>
                <a:latin typeface="Times New Roman" panose="02020603050405020304" pitchFamily="18" charset="0"/>
                <a:cs typeface="Times New Roman" panose="02020603050405020304" pitchFamily="18" charset="0"/>
              </a:rPr>
              <a:t>History of St. Kitts</a:t>
            </a:r>
          </a:p>
        </p:txBody>
      </p:sp>
      <p:sp>
        <p:nvSpPr>
          <p:cNvPr id="7" name="TextBox 6">
            <a:extLst>
              <a:ext uri="{FF2B5EF4-FFF2-40B4-BE49-F238E27FC236}">
                <a16:creationId xmlns:a16="http://schemas.microsoft.com/office/drawing/2014/main" id="{2D1CA640-01AD-6C26-2260-567C7FBFB7D7}"/>
              </a:ext>
            </a:extLst>
          </p:cNvPr>
          <p:cNvSpPr txBox="1"/>
          <p:nvPr/>
        </p:nvSpPr>
        <p:spPr>
          <a:xfrm>
            <a:off x="4850477" y="961534"/>
            <a:ext cx="5075948" cy="4401205"/>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Various waves of early ceramic-age people, sometimes called </a:t>
            </a:r>
            <a:r>
              <a:rPr lang="en-US" sz="2000" dirty="0" err="1">
                <a:latin typeface="Times New Roman" panose="02020603050405020304" pitchFamily="18" charset="0"/>
                <a:cs typeface="Times New Roman" panose="02020603050405020304" pitchFamily="18" charset="0"/>
              </a:rPr>
              <a:t>Saladoid</a:t>
            </a:r>
            <a:r>
              <a:rPr lang="en-US" sz="2000" dirty="0">
                <a:latin typeface="Times New Roman" panose="02020603050405020304" pitchFamily="18" charset="0"/>
                <a:cs typeface="Times New Roman" panose="02020603050405020304" pitchFamily="18" charset="0"/>
              </a:rPr>
              <a:t> started entering the Caribbean from South America. They traveled to the Virgin Islands, the Leeward Islands, and to the eastern part of Puerto Rico</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 1493, while on his second voyage through the Caribbean, Christopher Columbus sighted and named various islands. </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names given to them by the Kalinago were erased from history.</a:t>
            </a:r>
          </a:p>
          <a:p>
            <a:pPr marL="285750" indent="-285750">
              <a:buFont typeface="Arial" panose="020B0604020202020204" pitchFamily="34" charset="0"/>
              <a:buChar char="•"/>
            </a:pPr>
            <a:r>
              <a:rPr lang="en-US" sz="2000" dirty="0"/>
              <a:t>In 1590 a group of loggers who stopped to cut wood at St. Kitts found the island completely uninhabited.</a:t>
            </a:r>
          </a:p>
        </p:txBody>
      </p:sp>
      <p:pic>
        <p:nvPicPr>
          <p:cNvPr id="9" name="Picture 8" descr="A group of people in a village&#10;&#10;Description automatically generated">
            <a:extLst>
              <a:ext uri="{FF2B5EF4-FFF2-40B4-BE49-F238E27FC236}">
                <a16:creationId xmlns:a16="http://schemas.microsoft.com/office/drawing/2014/main" id="{EB9B6AAA-19C0-ACA6-123C-C7BF00A921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850477" cy="567055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a:extLst>
            <a:ext uri="{FF2B5EF4-FFF2-40B4-BE49-F238E27FC236}">
              <a16:creationId xmlns:a16="http://schemas.microsoft.com/office/drawing/2014/main" id="{8954B180-CF45-0BD0-8F61-51ED694D39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6BB0E5-7303-8702-56CD-9E144FED6F6C}"/>
              </a:ext>
            </a:extLst>
          </p:cNvPr>
          <p:cNvSpPr txBox="1">
            <a:spLocks noGrp="1"/>
          </p:cNvSpPr>
          <p:nvPr>
            <p:ph type="title" idx="4294967295"/>
          </p:nvPr>
        </p:nvSpPr>
        <p:spPr>
          <a:xfrm>
            <a:off x="-1" y="176722"/>
            <a:ext cx="10080625" cy="1048765"/>
          </a:xfrm>
          <a:prstGeom prst="rect">
            <a:avLst/>
          </a:prstGeom>
        </p:spPr>
        <p:txBody>
          <a:bodyPr vert="horz"/>
          <a:lstStyle/>
          <a:p>
            <a:pPr lvl="0" algn="ctr" rtl="0"/>
            <a:r>
              <a:rPr lang="en-US" sz="4800" b="1" dirty="0">
                <a:solidFill>
                  <a:srgbClr val="000000"/>
                </a:solidFill>
                <a:latin typeface="Times New Roman" panose="02020603050405020304" pitchFamily="18" charset="0"/>
                <a:cs typeface="Times New Roman" panose="02020603050405020304" pitchFamily="18" charset="0"/>
              </a:rPr>
              <a:t>History of St. Kitts</a:t>
            </a:r>
          </a:p>
        </p:txBody>
      </p:sp>
      <p:sp>
        <p:nvSpPr>
          <p:cNvPr id="7" name="TextBox 6">
            <a:extLst>
              <a:ext uri="{FF2B5EF4-FFF2-40B4-BE49-F238E27FC236}">
                <a16:creationId xmlns:a16="http://schemas.microsoft.com/office/drawing/2014/main" id="{F12D18E5-250A-FDF0-5765-81CDA46308AF}"/>
              </a:ext>
            </a:extLst>
          </p:cNvPr>
          <p:cNvSpPr txBox="1"/>
          <p:nvPr/>
        </p:nvSpPr>
        <p:spPr>
          <a:xfrm>
            <a:off x="150829" y="961534"/>
            <a:ext cx="9775596" cy="3477875"/>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Around 1600 members of the Kalinago ethnic group set up a community on St. Kitts and on Nevis. </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 1623 the islands were originally settled by the English, but in 1626 (according to an English account) a woman, who was part of the Kalinago community, warned Thomas Warner of an impending attack. The English and French joined forces and repelled the group from the islands. </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 1627 the English and French Settlers agreed to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divide the island between them. The French took t</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he two ends and the English settled in the middle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probably based on their settlements.</a:t>
            </a: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p:txBody>
      </p:sp>
      <p:pic>
        <p:nvPicPr>
          <p:cNvPr id="4" name="Picture 3" descr="A map of an island&#10;&#10;Description automatically generated">
            <a:extLst>
              <a:ext uri="{FF2B5EF4-FFF2-40B4-BE49-F238E27FC236}">
                <a16:creationId xmlns:a16="http://schemas.microsoft.com/office/drawing/2014/main" id="{7B7B485C-BCF2-4E2F-C3CC-2D81E1C6E7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4089" y="2591296"/>
            <a:ext cx="4176536" cy="3079253"/>
          </a:xfrm>
          <a:prstGeom prst="rect">
            <a:avLst/>
          </a:prstGeom>
        </p:spPr>
      </p:pic>
      <p:sp>
        <p:nvSpPr>
          <p:cNvPr id="6" name="TextBox 5">
            <a:extLst>
              <a:ext uri="{FF2B5EF4-FFF2-40B4-BE49-F238E27FC236}">
                <a16:creationId xmlns:a16="http://schemas.microsoft.com/office/drawing/2014/main" id="{4265975B-21D4-B9FE-9BB3-1167C9B54491}"/>
              </a:ext>
            </a:extLst>
          </p:cNvPr>
          <p:cNvSpPr txBox="1"/>
          <p:nvPr/>
        </p:nvSpPr>
        <p:spPr>
          <a:xfrm>
            <a:off x="150828" y="4130922"/>
            <a:ext cx="5665509" cy="707886"/>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 1639 sugar cane cultivation was introduced to the island.</a:t>
            </a:r>
          </a:p>
        </p:txBody>
      </p:sp>
    </p:spTree>
    <p:extLst>
      <p:ext uri="{BB962C8B-B14F-4D97-AF65-F5344CB8AC3E}">
        <p14:creationId xmlns:p14="http://schemas.microsoft.com/office/powerpoint/2010/main" val="2125589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a:extLst>
            <a:ext uri="{FF2B5EF4-FFF2-40B4-BE49-F238E27FC236}">
              <a16:creationId xmlns:a16="http://schemas.microsoft.com/office/drawing/2014/main" id="{BD16E914-7F53-B4D6-D285-AD270718D8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8898F0-346C-B835-6060-08C4411670D6}"/>
              </a:ext>
            </a:extLst>
          </p:cNvPr>
          <p:cNvSpPr txBox="1">
            <a:spLocks noGrp="1"/>
          </p:cNvSpPr>
          <p:nvPr>
            <p:ph type="title" idx="4294967295"/>
          </p:nvPr>
        </p:nvSpPr>
        <p:spPr>
          <a:xfrm>
            <a:off x="-1" y="176722"/>
            <a:ext cx="10080625" cy="1048765"/>
          </a:xfrm>
          <a:prstGeom prst="rect">
            <a:avLst/>
          </a:prstGeom>
        </p:spPr>
        <p:txBody>
          <a:bodyPr vert="horz"/>
          <a:lstStyle/>
          <a:p>
            <a:pPr lvl="0" algn="ctr" rtl="0"/>
            <a:r>
              <a:rPr lang="en-US" sz="4800" b="1" dirty="0">
                <a:solidFill>
                  <a:srgbClr val="000000"/>
                </a:solidFill>
                <a:latin typeface="Times New Roman" panose="02020603050405020304" pitchFamily="18" charset="0"/>
                <a:cs typeface="Times New Roman" panose="02020603050405020304" pitchFamily="18" charset="0"/>
              </a:rPr>
              <a:t>History of St. Kitts</a:t>
            </a:r>
          </a:p>
        </p:txBody>
      </p:sp>
      <p:sp>
        <p:nvSpPr>
          <p:cNvPr id="7" name="TextBox 6">
            <a:extLst>
              <a:ext uri="{FF2B5EF4-FFF2-40B4-BE49-F238E27FC236}">
                <a16:creationId xmlns:a16="http://schemas.microsoft.com/office/drawing/2014/main" id="{C281567A-74AA-F8A7-70F0-0C315D52B8F6}"/>
              </a:ext>
            </a:extLst>
          </p:cNvPr>
          <p:cNvSpPr txBox="1"/>
          <p:nvPr/>
        </p:nvSpPr>
        <p:spPr>
          <a:xfrm>
            <a:off x="150829" y="961534"/>
            <a:ext cx="9775596" cy="1015663"/>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On Sept 27 1720, Black Bart Robert’s Royal Rover was set on fire by his disloyal crew. Unaware of this he blamed Governor Mathew and threatened Basseterre. He later sailed away without causing the destruction he had promised. </a:t>
            </a:r>
          </a:p>
        </p:txBody>
      </p:sp>
      <p:pic>
        <p:nvPicPr>
          <p:cNvPr id="5" name="Picture 4" descr="A person in a pirate garment&#10;&#10;Description automatically generated">
            <a:extLst>
              <a:ext uri="{FF2B5EF4-FFF2-40B4-BE49-F238E27FC236}">
                <a16:creationId xmlns:a16="http://schemas.microsoft.com/office/drawing/2014/main" id="{2C0190E3-B1A5-0484-30CD-A8EF97366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1" y="1940163"/>
            <a:ext cx="2836881" cy="3730387"/>
          </a:xfrm>
          <a:prstGeom prst="rect">
            <a:avLst/>
          </a:prstGeom>
        </p:spPr>
      </p:pic>
      <p:sp>
        <p:nvSpPr>
          <p:cNvPr id="9" name="TextBox 8">
            <a:extLst>
              <a:ext uri="{FF2B5EF4-FFF2-40B4-BE49-F238E27FC236}">
                <a16:creationId xmlns:a16="http://schemas.microsoft.com/office/drawing/2014/main" id="{3B213C60-3958-8928-1D15-74B663743042}"/>
              </a:ext>
            </a:extLst>
          </p:cNvPr>
          <p:cNvSpPr txBox="1"/>
          <p:nvPr/>
        </p:nvSpPr>
        <p:spPr>
          <a:xfrm>
            <a:off x="2833509" y="1940163"/>
            <a:ext cx="7092916" cy="3477875"/>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 1783 an act passed prohibiting the mutilation of enslaved workers. Punishment consisted of a fine of £500 and six months imprisonment. Those enslavers who could not pay the fine were liable to twelve months imprisonment. Mutilated enslaved persons were to be forfeited to the use of the island and publicly sold. This was the first law in the British West Indies that afforded the slaves some measure of protection against their masters.</a:t>
            </a:r>
          </a:p>
          <a:p>
            <a:pPr marL="285750" indent="-285750">
              <a:buFont typeface="Arial" panose="020B0604020202020204" pitchFamily="34" charset="0"/>
              <a:buChar char="•"/>
            </a:pPr>
            <a:r>
              <a:rPr lang="en-US" sz="2000" dirty="0"/>
              <a:t>The 524 Act of 1830 granted the free coloreds named in the Act the right to enjoy all civil rights, privileges, and immunities of other free citizens.</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94135"/>
      </p:ext>
    </p:extLst>
  </p:cSld>
  <p:clrMapOvr>
    <a:masterClrMapping/>
  </p:clrMapOvr>
</p:sld>
</file>

<file path=ppt/theme/theme1.xml><?xml version="1.0" encoding="utf-8"?>
<a:theme xmlns:a="http://schemas.openxmlformats.org/drawingml/2006/main" name="Defaul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1049</TotalTime>
  <Words>2517</Words>
  <Application>Microsoft Office PowerPoint</Application>
  <PresentationFormat>Custom</PresentationFormat>
  <Paragraphs>161</Paragraphs>
  <Slides>27</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Liberation Sans</vt:lpstr>
      <vt:lpstr>Times New Roman</vt:lpstr>
      <vt:lpstr>Wingdings</vt:lpstr>
      <vt:lpstr>Default</vt:lpstr>
      <vt:lpstr>Basseterre  St. Kitts &amp; Nevis Presented by Marc Silver</vt:lpstr>
      <vt:lpstr>What I Will Cover</vt:lpstr>
      <vt:lpstr>My Port Philosophy</vt:lpstr>
      <vt:lpstr>PowerPoint Presentation</vt:lpstr>
      <vt:lpstr>PowerPoint Presentation</vt:lpstr>
      <vt:lpstr>About St. Kitts</vt:lpstr>
      <vt:lpstr>History of St. Kitts</vt:lpstr>
      <vt:lpstr>History of St. Kitts</vt:lpstr>
      <vt:lpstr>History of St. Kitts</vt:lpstr>
      <vt:lpstr>Modern St. Kitts</vt:lpstr>
      <vt:lpstr>PowerPoint Presentation</vt:lpstr>
      <vt:lpstr>Map of St. Kitts &amp; Nevis</vt:lpstr>
      <vt:lpstr>Map of Basseterre </vt:lpstr>
      <vt:lpstr>Basseterre Transportation</vt:lpstr>
      <vt:lpstr>Water Taxi</vt:lpstr>
      <vt:lpstr>Independence Square</vt:lpstr>
      <vt:lpstr>Wesleyan Chapel </vt:lpstr>
      <vt:lpstr>St. Kitts Chocolate Factory  </vt:lpstr>
      <vt:lpstr>PowerPoint Presentation</vt:lpstr>
      <vt:lpstr>Brimstone Hill Fortress</vt:lpstr>
      <vt:lpstr>The Beaches of Frigate Bay</vt:lpstr>
      <vt:lpstr>PowerPoint Presentation</vt:lpstr>
      <vt:lpstr>PowerPoint Presentation</vt:lpstr>
      <vt:lpstr>PowerPoint Presentation</vt:lpstr>
      <vt:lpstr>PowerPoint Presentation</vt:lpstr>
      <vt:lpstr>Conclusion</vt:lpstr>
      <vt:lpstr>Thanks For Coming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Curve</dc:title>
  <dc:creator>Marc Silver</dc:creator>
  <cp:lastModifiedBy>Marc Silver</cp:lastModifiedBy>
  <cp:revision>127</cp:revision>
  <dcterms:created xsi:type="dcterms:W3CDTF">2023-03-25T21:24:27Z</dcterms:created>
  <dcterms:modified xsi:type="dcterms:W3CDTF">2024-08-22T00:48:33Z</dcterms:modified>
</cp:coreProperties>
</file>