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6" r:id="rId9"/>
    <p:sldId id="291" r:id="rId10"/>
    <p:sldId id="265" r:id="rId11"/>
    <p:sldId id="268" r:id="rId12"/>
    <p:sldId id="292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4" r:id="rId24"/>
    <p:sldId id="293" r:id="rId25"/>
    <p:sldId id="278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6C18D-5012-4B02-8B06-E6238631D711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08F4B-21C5-438F-B574-8953A4D2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86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Greetings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start with a simple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would you be willing to travel halfway around the world for?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Adventure? Fortune? A new life?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 hundred years ago European nations were willing to risk ships, fortunes, and lives for something far smaller. Spices.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Tiny dried seeds and flower buds that today sit quietly in our kitchen cabinets.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Yet those spices launched global exploration, created powerful trading empires, and helped shape the modern world.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08F4B-21C5-438F-B574-8953A4D2C6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24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Vasco da Gama - Ten years later another Portuguese explorer completed the journey.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1498 Vasco da Gama sailed around Africa and reached India.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 finally had a direct sea route to the spice markets of Asia.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even then the story was not finished.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the most valuable spices did not actually come from India.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came from somewhere else entirely.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 to the east of India lies a region now part of Indonesia.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chain of islands known historically as the Spice Islands.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islands produced cloves, nutmeg, and mace.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for centuries they were the only place on Earth where some of these spices grew naturally.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Whoever controlled these islands controlled the global spice trade.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Banda Islands were particularly important.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tiny group of volcanic islands was the only place where nutmeg grew naturally.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 the economic power that creates.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 the islands, control the world’s supply of nutmeg.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made these islands one of the most valuable pieces of real estate on Earth.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08F4B-21C5-438F-B574-8953A4D2C6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73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Europeans learned where these spices came from, competition exploded.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Portuguese arrived first.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Soon the Dutch and the English followed.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nations were not just traders.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 rivals competing for enormous wealth.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Spice Islands became the center of that struggle.</a:t>
            </a:r>
          </a:p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early 1500s European ships finally reached the region we now call the Spice Islands.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first time Europeans saw where these famous spices actually grew.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Clove trees and nutmeg trees growing on small tropical islands in what is today eastern Indonesia.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here is the surprising part.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people living on these islands had been trading spices for centuries.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Arab, Chinese, and Asian traders had visited regularly.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islanders were experienced merchants. They were used to trading with many different buyers.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that would soon become a problem.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1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islanders believed in open trade.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1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They wanted to sell their spices to whoever offered the best price.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1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Portuguese traders.</a:t>
            </a:r>
            <a:br>
              <a:rPr lang="en-US" sz="1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English traders.</a:t>
            </a:r>
            <a:br>
              <a:rPr lang="en-US" sz="1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Dutch traders.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1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Competition meant better profits.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1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But the Europeans arriving in the region had a very different idea.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1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They didn’t just want to trade.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1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They wanted control.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early 1600s the Dutch arrived with a clear goal.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 the spice trade completely.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Dutch East India Company had enormous power and financial backing.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strategy was simple.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could control nutmeg production in the Banda Islands, they could control the global 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Banda Islands were the only place on Earth where nutmeg grew naturally.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 a handful of small volcanic islands.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these islands produced one of the most valuable commodities in the world.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Dutch controlled Banda, they controlled nutmeg.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that meant enormous wealth.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Banda islanders refused to grant the Dutch an exclusive monopoly.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wanted to continue trading with multiple buyers.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their perspective that made perfect sense.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buyers meant higher prices.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 Dutch saw this as a threat to their plan.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they decided to enforce their monopoly by force.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followed became one of the darkest chapters in the history of the spice trade.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Dutch forces invaded the Banda Islands in the early 1600s.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goal was simple.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Break local resistance and impose Dutch control over nutmeg production.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conflict was brutal.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it the Dutch had effectively taken control of the islands.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Cloves and nutmeg.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of us recognize them instantly. They show up in holiday baking, pumpkin pie, or mulled wine.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they are ordinary.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there was a time when spices like these were among the most valuable commodities on Earth.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Merchants guarded them like treasure.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Kings taxed them.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sailors risked storms, disease, and shipwreck just to reach the places where they grew.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 obvious question is… why?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did these tiny ingredients become so important?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the Dutch secured control of the Banda Islands, they imposed a strict monopoly.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Nutmeg production was tightly controlled.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Plantations were managed under Dutch supervision.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Spices were shipped to Europe where they sold for enormous profits.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decades the Dutch dominated the global nutmeg trade.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they still faced one stubborn rival.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English.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small island called Run became the center of a strange geopolitical struggle.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 was tiny.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Barely visible on a map.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it had one thing the Dutch desperately wanted.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Nutmeg trees.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English had managed to gain control of it.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Dutch perspective, English control of Run Island was a major problem.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long as the English had access to nutmeg, the Dutch monopoly was incomplete.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 two nations fought for control of this small island for years.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struggle would eventually lead to one of the most unusual deals in world history.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DB6E3-D960-B03C-CD82-A0B60868C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706281-809D-BBA6-7592-600800FCCC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B587ED-1A8D-9775-A8F8-F0211271F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1667 the Dutch and English finally negotiated a peace agreement.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became known as the Treaty of Breda.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part of that treaty, the two nations agreed to exchange territories.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Dutch would keep Run Island.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English would gain control of a small colony in North America.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C0599-53BD-818D-AFF9-53381D7B3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121850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19901-9AF0-9048-E5FF-135AE2BA1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4D5ABD-6876-386C-1E76-D95238F1BA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2BF175-C2BB-B1FA-440A-32C545DD7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colony was called New Amsterdam.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know it by another name.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effect the Dutch traded Manhattan for nutmeg.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time it seemed like a reasonable deal.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 Island produced extremely valuable spices.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Amsterdam was a small colonial settlement.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 would judge the deal very differently.</a:t>
            </a:r>
            <a:r>
              <a:rPr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1C336-83E9-ED68-1754-11C3CCDF01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852633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Eventually the Dutch monopoly began to weaken.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nations began smuggling nutmeg plants out of the islands.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nutmeg trees could be grown in other tropical regions, the monopoly collapsed.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Nutmeg plantations began appearing in places like Sri Lanka and the Caribbean.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9D409-E2FD-47A8-81BF-085FE6D4C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40B862-B149-E772-91E6-FD106C2EF0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75FC83-894C-D76A-4A40-6A8F43303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nutmeg is grown in many parts of the world.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Grenada in the Caribbean is one of the largest producers.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was once incredibly rare eventually became widely available.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prices fell dramatically.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85E85-A98B-21F7-17BB-DA1D9490F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059896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5F14C-2583-3C2D-FDCB-84E9E4230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5F5A33-654F-5219-F2A8-915B4E5145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7B20B-18F5-CE3F-F920-A47429DB3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spice trade helped create something new in world history.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truly global trading network.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Ships connected Europe, Asia, Africa, and the Americas.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Goods, people, and ideas began moving across oceans in ways that had never happened before.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Spices played a surprisingly important role in building that system.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21282-66D9-5D5A-D25D-82B311378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989323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648B0-E126-B51B-AF43-512FB27DA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72A892-F2E7-34D9-EB4B-3911A0B040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3F5D60-A861-955B-4E06-EAF5CC4CC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Speaker notes: Tell the story behind this slide. Do not read the slide.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F7412-27F2-75B2-3CCD-0413BB411B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7386208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B0540-E7AD-5FA2-320A-E80398B4B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B3E1C4-EF24-AD86-3C1A-66E73A8650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BD8EF-1E90-C386-F34B-6EA657E76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spices are inexpensive and easy to find.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buy them at grocery stores without thinking twice.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for most of history they were rare and precious.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Tiny ingredients that influenced the decisions of kings and merchants.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CBC73-5D67-0655-C6F7-6C5FCEB8D2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108712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Were Spices Valuable?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Speaker Script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understand that, we have to think about life before modern refrigeration.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medieval Europe food spoiled quickly.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Meat especially could become dangerous within a few days.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Spices played several roles.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helped preserve food.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masked unpleasant flavors when food began to turn.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 used in medicine and herbal remedies.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Spices were also used in perfumes and religious rituals.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beyond practical uses, they became symbols of wealth.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Serving heavily spiced dishes at a banquet signaled status and prosperity.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Spices were both useful and fashionable.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that combination created enormous demand.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FDAA5-3681-3C00-6E50-542010E2B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70CF6F-1126-CD22-2DB5-89A1A0CD7A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7BB5C-B45B-1B64-FEE1-B661382B4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Banda Islands remain small and relatively remote.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 travelers visit them today.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Yet these quiet islands once stood at the center of global economic competition.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played an extraordinary role in shaping world history.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44001-D207-86B1-E631-96BD70B6F7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4575118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46EA1-7298-AD7B-E609-87DD0A0D8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BA266-4906-538D-F9A1-4006ADC54D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62FBB5-D92B-AD19-F7DC-711062FEE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 the forces that reshape the world begin in very small places.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handful of islands.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few trees producing fragrant seeds.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Yet the consequences touched every continent.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86877-6701-1C94-C86D-C77B57623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627667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8F2C1-B4DA-B193-2753-C46CFEFA1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BFA8B0-206F-70CC-395B-4CB8444F71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EB088E-4BEE-0C5E-FE26-61A0E5ABD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next time you reach for nutmeg or cloves in your kitchen, it’s worth remembering the journey those spices represent.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Exploration.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Conflict.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 trade.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centuries of history packed into a tiny seed.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ACEFB-8190-5E6F-AC0E-D8F59D2BC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62900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AAAC8-2CF5-EE29-201D-0A4DB6FB0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8D1D8D-5E3E-50A0-9C56-2CBCE81D10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68DDF-21C8-BA20-8E06-56B12866B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 is often shaped by great leaders and dramatic battles.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sometimes the story begins with something far smaller.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case, a spice.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I’d be happy to take any questions.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8AF4A-21FC-CA2B-0632-E4F5F25B3C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576654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here is the part that almost sounds unbelievable.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times, nutmeg sold in Europe for more than gold by weight.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 that.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small seed from a tropical tree worth more than a precious metal.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could that happen?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answer lies in rarity and distance.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Nutmeg only grew naturally in one place on Earth.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small group of islands thousands of miles away from Europe.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pound of nutmeg traveled through multiple trading networks before reaching European markets.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every step increased the price.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centuries Europeans had very little idea where spices actually came from.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simply appeared in markets through layers of traders.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Arab merchants transported them across the Indian Ocean.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Caravans moved them through the Middle East.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Venetian merchants distributed them throughout Europe.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link in that chain added cost.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time spices reached European kitchens they had already traveled thousands of miles.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original source remained a closely guarded secret.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By the 1400s European rulers became increasingly frustrated with this system.</a:t>
            </a:r>
          </a:p>
          <a:p>
            <a:r>
              <a:rPr lang="en-US" dirty="0"/>
              <a:t>Spices were incredibly expensive.</a:t>
            </a:r>
          </a:p>
          <a:p>
            <a:r>
              <a:rPr lang="en-US" dirty="0"/>
              <a:t>And European powers suspected that middlemen were taking most of the profit.</a:t>
            </a:r>
          </a:p>
          <a:p>
            <a:r>
              <a:rPr lang="en-US" dirty="0"/>
              <a:t>If they could reach the spice-producing regions directly, they could bypass those traders.</a:t>
            </a:r>
          </a:p>
          <a:p>
            <a:r>
              <a:rPr lang="en-US" dirty="0"/>
              <a:t>And that idea launched one of the most important periods in world history.</a:t>
            </a:r>
          </a:p>
          <a:p>
            <a:r>
              <a:rPr lang="en-US" dirty="0"/>
              <a:t>The Age of Exploration.</a:t>
            </a:r>
          </a:p>
          <a:p>
            <a:r>
              <a:rPr lang="en-US" dirty="0"/>
              <a:t>Ships began sailing farther than ever before in search of direct sea routes to Asia.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742634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 led the way.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early 1400s the Portuguese crown invested heavily in navigation and shipbuilding.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developed new types of ships capable of long ocean voyages.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improved navigation techniques using maps, compasses, and celestial navigation.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goal was simple.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a sea route to the spice markets of Asia.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most important figures in this story was Prince Henry of Portugal.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never actually made long voyages himself.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he sponsored exploration and encouraged the development of navigation schools and ship technology.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his influence Portuguese sailors slowly pushed farther down the west coast of Africa.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voyage added new knowledge to European maps.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slowly the outline of Africa began to emerge.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1488 a Portuguese explorer named Bartolomeu Dias accomplished something extraordinary.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sailed around the southern tip of Africa.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first time Europeans had proof that the Atlantic Ocean connected with the Indian Ocean.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route to Asia might actually exist.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discovery changed everything.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08F4B-21C5-438F-B574-8953A4D2C6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5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C475EA6-D315-2868-8859-C717020CE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1"/>
          <a:stretch>
            <a:fillRect/>
          </a:stretch>
        </p:blipFill>
        <p:spPr bwMode="auto">
          <a:xfrm>
            <a:off x="0" y="14288"/>
            <a:ext cx="9144000" cy="684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90503"/>
            <a:ext cx="7772400" cy="1867986"/>
          </a:xfrm>
        </p:spPr>
        <p:txBody>
          <a:bodyPr>
            <a:normAutofit fontScale="90000"/>
          </a:bodyPr>
          <a:lstStyle/>
          <a:p>
            <a:r>
              <a:rPr sz="4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Spice Trade </a:t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a Few Tiny Islands </a:t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the World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58490"/>
            <a:ext cx="6400800" cy="138030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Marc Silver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B0FBA34-BA25-C056-A451-92D344E3DB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Age of Exploration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D2CF9-8287-AA56-B7C4-6D0EFA7C390C}"/>
              </a:ext>
            </a:extLst>
          </p:cNvPr>
          <p:cNvSpPr txBox="1"/>
          <p:nvPr/>
        </p:nvSpPr>
        <p:spPr>
          <a:xfrm>
            <a:off x="-3931919" y="182879"/>
            <a:ext cx="393192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Vasco da Gama - Ten years later another Portuguese explorer completed the journey.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1498 Vasco da Gama sailed around Africa and reached India.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 finally had a direct sea route to the spice markets of Asia.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even then the story was not finished.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the most valuable spices did not actually come from India.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came from somewhere else entirely.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he Spice Islands and the Age of Exploration – Brewminate: A Bold Blend of News and Ideas">
            <a:extLst>
              <a:ext uri="{FF2B5EF4-FFF2-40B4-BE49-F238E27FC236}">
                <a16:creationId xmlns:a16="http://schemas.microsoft.com/office/drawing/2014/main" id="{C56B0B77-4F4D-A62D-EE72-A52FFFFA0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063" y="3567835"/>
            <a:ext cx="5545183" cy="11430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Spice Islands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98BA3-F9E3-B948-8FFF-16232D83D379}"/>
              </a:ext>
            </a:extLst>
          </p:cNvPr>
          <p:cNvSpPr txBox="1"/>
          <p:nvPr/>
        </p:nvSpPr>
        <p:spPr>
          <a:xfrm>
            <a:off x="-3749040" y="274638"/>
            <a:ext cx="3749040" cy="6807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Far to the east of India lies a region now part of Indonesia.</a:t>
            </a:r>
            <a:endParaRPr lang="en-US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chain of islands known historically as the Spice Islands.</a:t>
            </a:r>
            <a:endParaRPr lang="en-US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islands produced cloves, nutmeg, and mace.</a:t>
            </a:r>
            <a:endParaRPr lang="en-US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 for centuries they were the only place on Earth where some of these spices grew naturally.</a:t>
            </a:r>
            <a:endParaRPr lang="en-US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Whoever controlled these islands controlled the global spice trade</a:t>
            </a:r>
            <a:r>
              <a:rPr lang="en-US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Quick intro to Banda Islands | 2 Hungry Wanderers">
            <a:extLst>
              <a:ext uri="{FF2B5EF4-FFF2-40B4-BE49-F238E27FC236}">
                <a16:creationId xmlns:a16="http://schemas.microsoft.com/office/drawing/2014/main" id="{FEFE2B64-9713-9ACD-478E-448D4C2F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ADD245-3996-46B9-FAE3-8EF788128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7598"/>
            <a:ext cx="6230983" cy="1436596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Banda Islands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A297A-F7CD-7E28-ACB1-C59360DF2219}"/>
              </a:ext>
            </a:extLst>
          </p:cNvPr>
          <p:cNvSpPr txBox="1"/>
          <p:nvPr/>
        </p:nvSpPr>
        <p:spPr>
          <a:xfrm>
            <a:off x="-3827417" y="0"/>
            <a:ext cx="3827417" cy="6042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Banda Islands were particularly important.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This tiny group of volcanic islands was the only place where nutmeg grew naturally.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Imagine the economic power that creates.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Control the islands, control the world’s supply of nutmeg.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That made these islands one of the most valuable pieces of real estate on Earth.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772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F527D6-9A4A-3092-DB27-E35066BC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170" y="274638"/>
            <a:ext cx="515983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Nutmeg and Mace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39A62-3709-D87E-C8C0-2894960F5527}"/>
              </a:ext>
            </a:extLst>
          </p:cNvPr>
          <p:cNvSpPr txBox="1"/>
          <p:nvPr/>
        </p:nvSpPr>
        <p:spPr>
          <a:xfrm>
            <a:off x="-3866606" y="392072"/>
            <a:ext cx="3866606" cy="588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Once Europeans learned where these spices came from, competition exploded.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Portuguese arrived first.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Soon the Dutch and the English followed.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nations were not just traders.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They were rivals competing for enormous wealth.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 the Spice Islands became the center of that struggle.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6th Century Sailing Ship On The Malabar Coast - 2 PCs 1910 - Past-India">
            <a:extLst>
              <a:ext uri="{FF2B5EF4-FFF2-40B4-BE49-F238E27FC236}">
                <a16:creationId xmlns:a16="http://schemas.microsoft.com/office/drawing/2014/main" id="{8FA781A6-7A29-B6ED-6FAF-FEBF21623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Europeans Reach the Spice Islands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063BF-ACDF-C498-E4F7-7217B3866928}"/>
              </a:ext>
            </a:extLst>
          </p:cNvPr>
          <p:cNvSpPr txBox="1"/>
          <p:nvPr/>
        </p:nvSpPr>
        <p:spPr>
          <a:xfrm>
            <a:off x="-3997235" y="108187"/>
            <a:ext cx="3997235" cy="7223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By the early 1500s European ships finally reached the region we now call the Spice Islands.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For the first time Europeans saw where these famous spices actually grew.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Clove trees and nutmeg trees growing on small tropical islands in what is today eastern Indonesia.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 here is the surprising part.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people living on these islands had been trading spices for centuries.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Arab, Chinese, and Asian traders had visited regularly.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islanders were experienced merchants. They were used to trading with many different buyers.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 that would soon become a problem.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Different Idea of Trade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B8BF57-68C0-894E-E99C-280798C1C58D}"/>
              </a:ext>
            </a:extLst>
          </p:cNvPr>
          <p:cNvSpPr txBox="1"/>
          <p:nvPr/>
        </p:nvSpPr>
        <p:spPr>
          <a:xfrm>
            <a:off x="-4572000" y="0"/>
            <a:ext cx="4572000" cy="650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islanders believed in open trade.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They wanted to sell their spices to whoever offered the best price.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Portuguese traders.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English traders.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Dutch traders.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Competition meant better profits.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But the Europeans arriving in the region had a very different idea.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They didn’t just want to trade.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They wanted control.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55FF523-F59F-FA0F-E654-ADC6A7E13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2"/>
          <a:stretch>
            <a:fillRect/>
          </a:stretch>
        </p:blipFill>
        <p:spPr bwMode="auto">
          <a:xfrm>
            <a:off x="-22829" y="0"/>
            <a:ext cx="9166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D78E625-A7A4-506D-A603-02BB2A2B6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the Dutch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601D2-EA90-BFD8-7424-0922D93EBDC5}"/>
              </a:ext>
            </a:extLst>
          </p:cNvPr>
          <p:cNvSpPr txBox="1"/>
          <p:nvPr/>
        </p:nvSpPr>
        <p:spPr>
          <a:xfrm>
            <a:off x="-4572000" y="0"/>
            <a:ext cx="4572000" cy="660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 the early 1600s the Dutch arrived with a clear goal.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Control the spice trade completely.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Dutch East India Company had enormous power and financial backing.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Their strategy was simple.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If they could control nutmeg production in the Banda Islands, they could control the global </a:t>
            </a:r>
            <a:endParaRPr lang="en-US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Antique Map of the Banda Islands by Valentijn, 1726 For Sale at 1stDibs">
            <a:extLst>
              <a:ext uri="{FF2B5EF4-FFF2-40B4-BE49-F238E27FC236}">
                <a16:creationId xmlns:a16="http://schemas.microsoft.com/office/drawing/2014/main" id="{A6FC5038-44B4-3D81-59E3-8ECFF54DF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0" b="11938"/>
          <a:stretch>
            <a:fillRect/>
          </a:stretch>
        </p:blipFill>
        <p:spPr bwMode="auto">
          <a:xfrm>
            <a:off x="-243840" y="18568"/>
            <a:ext cx="9387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560" y="274638"/>
            <a:ext cx="5349240" cy="1143000"/>
          </a:xfrm>
        </p:spPr>
        <p:txBody>
          <a:bodyPr/>
          <a:lstStyle/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Banda Islands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833A22-828A-2033-4898-6014788252CF}"/>
              </a:ext>
            </a:extLst>
          </p:cNvPr>
          <p:cNvSpPr txBox="1"/>
          <p:nvPr/>
        </p:nvSpPr>
        <p:spPr>
          <a:xfrm>
            <a:off x="-4328160" y="955536"/>
            <a:ext cx="4328160" cy="565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Banda Islands were the only place on Earth where nutmeg grew naturally.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Just a handful of small volcanic islands.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But these islands produced one of the most valuable commodities in the world.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the Dutch controlled Banda, they controlled nutmeg.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 that meant enormous wealth.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Banda Islanders Resist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C049B-3D15-2A9C-87B1-F87A82D7ACB8}"/>
              </a:ext>
            </a:extLst>
          </p:cNvPr>
          <p:cNvSpPr txBox="1"/>
          <p:nvPr/>
        </p:nvSpPr>
        <p:spPr>
          <a:xfrm>
            <a:off x="-4465320" y="0"/>
            <a:ext cx="4465320" cy="6273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Banda islanders refused to grant the Dutch an exclusive monopoly.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They wanted to continue trading with multiple buyers.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From their perspective that made perfect sense.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More buyers meant higher prices.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But the Dutch saw this as a threat to their plan.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 they decided to enforce their monopoly by force.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Spice Island History | Cilu Bintang Estate">
            <a:extLst>
              <a:ext uri="{FF2B5EF4-FFF2-40B4-BE49-F238E27FC236}">
                <a16:creationId xmlns:a16="http://schemas.microsoft.com/office/drawing/2014/main" id="{8B77F167-4181-E752-DAEE-141477FE2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t="6453" r="16663" b="116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096D8A28-AFE0-82FF-C915-3DCFED30D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t="708" r="3050" b="7950"/>
          <a:stretch>
            <a:fillRect/>
          </a:stretch>
        </p:blipFill>
        <p:spPr bwMode="auto">
          <a:xfrm>
            <a:off x="0" y="0"/>
            <a:ext cx="9144000" cy="684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758"/>
            <a:ext cx="8229600" cy="11430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Nutmeg Wars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D116DB-2C4A-84B7-49A3-85061556C15A}"/>
              </a:ext>
            </a:extLst>
          </p:cNvPr>
          <p:cNvSpPr txBox="1"/>
          <p:nvPr/>
        </p:nvSpPr>
        <p:spPr>
          <a:xfrm>
            <a:off x="-4389120" y="274638"/>
            <a:ext cx="4389120" cy="6273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What followed became one of the darkest chapters in the history of the spice trade.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Dutch forces invaded the Banda Islands in the early 1600s.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goal was simple.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Break local resistance and impose Dutch control over nutmeg production.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conflict was brutal.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By the end of it the Dutch had effectively taken control of the islands.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509667C-DC91-007F-6813-071B24B3C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Simple Question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B2A81-C9C9-CB00-B552-691018C408D6}"/>
              </a:ext>
            </a:extLst>
          </p:cNvPr>
          <p:cNvSpPr txBox="1"/>
          <p:nvPr/>
        </p:nvSpPr>
        <p:spPr>
          <a:xfrm>
            <a:off x="-3749040" y="0"/>
            <a:ext cx="3749040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Cloves and nutmeg.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of us recognize them instantly. They show up in holiday baking, pumpkin pie, or mulled wine.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they are ordinary.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there was a time when spices like these were among the most valuable commodities on Earth.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Merchants guarded them like treasure.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Kings taxed them.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sailors risked storms, disease, and shipwreck just to reach the places where they grew.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 obvious question is… why?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did these tiny ingredients become so important?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C2238C-73A1-156D-BF1A-49E2C2AA0E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95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Dutch Monopoly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A71F46-A8AF-C36E-3148-96D5BC39191B}"/>
              </a:ext>
            </a:extLst>
          </p:cNvPr>
          <p:cNvSpPr txBox="1"/>
          <p:nvPr/>
        </p:nvSpPr>
        <p:spPr>
          <a:xfrm>
            <a:off x="-3797300" y="143650"/>
            <a:ext cx="3797299" cy="6635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Once the Dutch secured control of the Banda Islands, they imposed a strict monopoly.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Nutmeg production was tightly controlled.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Plantations were managed under Dutch supervision.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Spices were shipped to Europe where they sold for enormous profits.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For decades the Dutch dominated the global nutmeg trade.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But they still faced one stubborn rival.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English.</a:t>
            </a: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Run, Maluku, Indonesia">
            <a:extLst>
              <a:ext uri="{FF2B5EF4-FFF2-40B4-BE49-F238E27FC236}">
                <a16:creationId xmlns:a16="http://schemas.microsoft.com/office/drawing/2014/main" id="{77CE8301-8F70-5B4D-9C9B-CFA0A37CE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2" b="4000"/>
          <a:stretch>
            <a:fillRect/>
          </a:stretch>
        </p:blipFill>
        <p:spPr bwMode="auto">
          <a:xfrm>
            <a:off x="8605" y="0"/>
            <a:ext cx="9135395" cy="678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oral Triangle Center | Banda Islands MPA Network">
            <a:extLst>
              <a:ext uri="{FF2B5EF4-FFF2-40B4-BE49-F238E27FC236}">
                <a16:creationId xmlns:a16="http://schemas.microsoft.com/office/drawing/2014/main" id="{6A70153B-5C3B-9BB9-C290-1517CC95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-682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7018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Island of Run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50F82-D302-A339-864E-29DBA47042C2}"/>
              </a:ext>
            </a:extLst>
          </p:cNvPr>
          <p:cNvSpPr txBox="1"/>
          <p:nvPr/>
        </p:nvSpPr>
        <p:spPr>
          <a:xfrm>
            <a:off x="-3230880" y="68262"/>
            <a:ext cx="3239485" cy="6661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small island called Run became the center of a strange geopolitical struggle.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Run was tiny.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Barely visible on a map.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But it had one thing the Dutch desperately wanted.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Nutmeg trees.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 the English had managed to gain control of it.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175C92-4A7C-E37E-15D3-434914EB37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Defiance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04E5E-16DC-C555-8854-86B8EBACDAEE}"/>
              </a:ext>
            </a:extLst>
          </p:cNvPr>
          <p:cNvSpPr txBox="1"/>
          <p:nvPr/>
        </p:nvSpPr>
        <p:spPr>
          <a:xfrm>
            <a:off x="-4587240" y="0"/>
            <a:ext cx="4572000" cy="5423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From the Dutch perspective, English control of Run Island was a major problem.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As long as the English had access to nutmeg, the Dutch monopoly was incomplete.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So, the two nations fought for control of this small island for years.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This struggle would eventually lead to one of the most unusual deals in world history.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9C3AF-E8B6-0F7E-FF01-598C5034F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597A8B-ACED-BBEA-6BF3-2BE7722006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28"/>
          <a:stretch>
            <a:fillRect/>
          </a:stretch>
        </p:blipFill>
        <p:spPr>
          <a:xfrm>
            <a:off x="1" y="-152400"/>
            <a:ext cx="9144000" cy="701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3E1C7-3FF0-2081-152C-492F429B2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Treaty of Breda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E37D86-9F32-1263-E88D-6F6BD9ED391C}"/>
              </a:ext>
            </a:extLst>
          </p:cNvPr>
          <p:cNvSpPr txBox="1"/>
          <p:nvPr/>
        </p:nvSpPr>
        <p:spPr>
          <a:xfrm>
            <a:off x="-4678680" y="97511"/>
            <a:ext cx="4572000" cy="6042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 1667 the Dutch and English finally negotiated a peace agreement.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It became known as the Treaty of Breda.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As part of that treaty, the two nations agreed to exchange territories.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Dutch would keep Run Island.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English would gain control of a small colony in North America.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58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687122-DD00-5255-38E8-56F6BE92A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id the Dutch really trade Manhattan for nutmeg? | HowStuffWorks">
            <a:extLst>
              <a:ext uri="{FF2B5EF4-FFF2-40B4-BE49-F238E27FC236}">
                <a16:creationId xmlns:a16="http://schemas.microsoft.com/office/drawing/2014/main" id="{F1477BD0-8285-8E34-C454-EEA9AD5D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7"/>
            <a:ext cx="9144000" cy="68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9FB42-BDE0-9E4A-4E8D-E2B3B9DE4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Trade That Built New York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95B25F-639F-7AD9-1255-8DF1A831B23A}"/>
              </a:ext>
            </a:extLst>
          </p:cNvPr>
          <p:cNvSpPr txBox="1"/>
          <p:nvPr/>
        </p:nvSpPr>
        <p:spPr>
          <a:xfrm>
            <a:off x="-4434840" y="0"/>
            <a:ext cx="4434840" cy="6125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That colony was called New Amsterdam.</a:t>
            </a:r>
            <a:b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Today we know it by another name.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New York.</a:t>
            </a:r>
            <a:b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 effect the Dutch traded Manhattan for nutmeg.</a:t>
            </a:r>
            <a:b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At the time it seemed like a reasonable deal.</a:t>
            </a:r>
            <a:b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Run Island produced extremely valuable spices.</a:t>
            </a:r>
            <a:b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New Amsterdam was a small colonial settlement.</a:t>
            </a:r>
            <a:b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History would judge the deal very differently.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39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0F1E91-58D9-B116-3129-228B2EA34F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09" r="9558"/>
          <a:stretch>
            <a:fillRect/>
          </a:stretch>
        </p:blipFill>
        <p:spPr>
          <a:xfrm>
            <a:off x="0" y="34961"/>
            <a:ext cx="9144000" cy="6966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Smuggling the Trees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527C8-2F69-EF50-2067-3008B844539F}"/>
              </a:ext>
            </a:extLst>
          </p:cNvPr>
          <p:cNvSpPr txBox="1"/>
          <p:nvPr/>
        </p:nvSpPr>
        <p:spPr>
          <a:xfrm>
            <a:off x="-4511040" y="0"/>
            <a:ext cx="4511040" cy="6196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Eventually the Dutch monopoly began to weaken.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Other nations began smuggling nutmeg plants out of the islands.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Once nutmeg trees could be grown in other tropical regions, the monopoly collapsed.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Nutmeg plantations began appearing in places like Sri Lanka and the Caribbean.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EF2FD0-CD60-EA12-5625-590C2A0B0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FB28F6-843C-BA84-35EE-31C517195A89}"/>
              </a:ext>
            </a:extLst>
          </p:cNvPr>
          <p:cNvSpPr txBox="1"/>
          <p:nvPr/>
        </p:nvSpPr>
        <p:spPr>
          <a:xfrm>
            <a:off x="-4724400" y="12734"/>
            <a:ext cx="4724400" cy="5935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Today nutmeg is grown in many parts of the world.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Grenada in the Caribbean is one of the largest producers.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What was once incredibly rare eventually became widely available.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 prices fell dramatically.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161645-B343-9613-677B-BBA5E3464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34"/>
            <a:ext cx="9144000" cy="684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92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C0719-7B8A-BDBA-EA02-A12E07B86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3C316-F5A4-904B-4B05-9121DD4C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Rise of Global Trade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D8399-E7FD-47F6-374D-91AB816C1F3D}"/>
              </a:ext>
            </a:extLst>
          </p:cNvPr>
          <p:cNvSpPr txBox="1"/>
          <p:nvPr/>
        </p:nvSpPr>
        <p:spPr>
          <a:xfrm>
            <a:off x="-3708400" y="0"/>
            <a:ext cx="3708400" cy="720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spice trade helped create something new in world history.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truly global trading network.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Ships connected Europe, Asia, Africa, and the Americas.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Goods, people, and ideas began moving across oceans in ways that had never happened before.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Spices played a surprisingly important role in building that system.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0EEAC4-E132-E956-120F-72D3A915F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34"/>
            <a:ext cx="9144000" cy="511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46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2BBE44-FA89-3D29-0B2C-BA0B25362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8013E3-F5D9-FC50-68D2-1116490FF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2E97BF-1E49-81DB-7265-CF32B6C06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Spices and Culture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E1D4D-F018-3066-5C7B-859619B3FAA3}"/>
              </a:ext>
            </a:extLst>
          </p:cNvPr>
          <p:cNvSpPr txBox="1"/>
          <p:nvPr/>
        </p:nvSpPr>
        <p:spPr>
          <a:xfrm>
            <a:off x="-4785360" y="122238"/>
            <a:ext cx="4572000" cy="5418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Spices also changed how people cooked and ate.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Recipes evolved.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New flavors spread across continents.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Many dishes we enjoy today reflect centuries of cultural exchange driven by the spice trade.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51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7BA21A-892C-5A3B-EE3A-E1CFBC73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45450B-C737-E08F-999C-87428CBFE3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85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89C9E6-CA6D-B020-8787-B7E45E85E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9"/>
            <a:ext cx="8229600" cy="11430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Luxury to Everyday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5CBF1-DFB0-C1E7-ED69-378BD6B976D4}"/>
              </a:ext>
            </a:extLst>
          </p:cNvPr>
          <p:cNvSpPr txBox="1"/>
          <p:nvPr/>
        </p:nvSpPr>
        <p:spPr>
          <a:xfrm>
            <a:off x="-4495800" y="126072"/>
            <a:ext cx="4572000" cy="6970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Today spices are inexpensive and easy to find.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We buy them at grocery stores without thinking twice.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But for most of history they were rare and precious.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Tiny ingredients that influenced the decisions of kings and merchants.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203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8BB30AB9-A496-2A62-E9D0-4C8B4EC82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705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3731"/>
            <a:ext cx="8229600" cy="5930537"/>
          </a:xfrm>
        </p:spPr>
        <p:txBody>
          <a:bodyPr/>
          <a:lstStyle/>
          <a:p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Were Spices So Valuable?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9A4681-881A-4BE7-4652-14F88302CE7B}"/>
              </a:ext>
            </a:extLst>
          </p:cNvPr>
          <p:cNvSpPr txBox="1"/>
          <p:nvPr/>
        </p:nvSpPr>
        <p:spPr>
          <a:xfrm>
            <a:off x="-3931920" y="335844"/>
            <a:ext cx="393191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understand that, we have to think about life before modern refrigeration.</a:t>
            </a:r>
          </a:p>
          <a:p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medieval Europe food spoiled quickly.</a:t>
            </a:r>
          </a:p>
          <a:p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Meat especially could become dangerous within a few days.</a:t>
            </a:r>
          </a:p>
          <a:p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Spices played several roles.</a:t>
            </a:r>
          </a:p>
          <a:p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helped preserve food.</a:t>
            </a:r>
            <a:b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masked unpleasant flavors when food began to turn.</a:t>
            </a:r>
            <a:b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were used in medicine and herbal remedies.</a:t>
            </a:r>
          </a:p>
          <a:p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Spices were also used in perfumes and religious rituals.</a:t>
            </a:r>
          </a:p>
          <a:p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beyond practical uses, they became symbols of wealth.</a:t>
            </a:r>
          </a:p>
          <a:p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Serving heavily spiced dishes at a banquet signaled status and prosperity.</a:t>
            </a:r>
          </a:p>
          <a:p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Spices were both useful and fashionable.</a:t>
            </a:r>
          </a:p>
          <a:p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that combination created enormous demand.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C150AB-5F6F-6FE5-7157-01AB4C70D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ULAU BANDA NEIRA | Stars End 2">
            <a:extLst>
              <a:ext uri="{FF2B5EF4-FFF2-40B4-BE49-F238E27FC236}">
                <a16:creationId xmlns:a16="http://schemas.microsoft.com/office/drawing/2014/main" id="{A2CDD42C-D372-663C-6969-6E9BE038D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50"/>
            <a:ext cx="9144000" cy="68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627A2-FE6D-97F3-641D-18A609C20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1700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Banda Islands Today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7448F-09AD-31CB-DA15-6856E6E2A416}"/>
              </a:ext>
            </a:extLst>
          </p:cNvPr>
          <p:cNvSpPr txBox="1"/>
          <p:nvPr/>
        </p:nvSpPr>
        <p:spPr>
          <a:xfrm>
            <a:off x="-4236720" y="12734"/>
            <a:ext cx="4236720" cy="618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Banda Islands remain small and relatively remote.</a:t>
            </a:r>
            <a:endParaRPr lang="en-US" sz="28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Few travelers visit them today.</a:t>
            </a:r>
            <a:endParaRPr lang="en-US" sz="28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Yet these quiet islands once stood at the center of global economic competition.</a:t>
            </a:r>
            <a:endParaRPr lang="en-US" sz="28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They played an extraordinary role in shaping world history.</a:t>
            </a:r>
            <a:endParaRPr lang="en-US" sz="28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082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2F7099-3632-AE22-DCBE-4246D27FB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CEDEB2-67E3-E624-2B62-59F15B494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876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A4858B-16BF-E2FE-1411-DE0B2C86F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Islands Big Impact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7DF327-E996-8B7D-E0A8-5F26C7C83EE7}"/>
              </a:ext>
            </a:extLst>
          </p:cNvPr>
          <p:cNvSpPr txBox="1"/>
          <p:nvPr/>
        </p:nvSpPr>
        <p:spPr>
          <a:xfrm>
            <a:off x="-4556760" y="274638"/>
            <a:ext cx="4572000" cy="5418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Sometimes the forces that reshape the world begin in very small places.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handful of islands.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few trees producing fragrant seeds.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Yet the consequences touched every continent.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938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CF7FA7-FDEA-6982-4D7C-39D4353E0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5E8D26-8A0F-73CF-097D-2AF12B0B50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58" b="516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EBD857-BA63-2602-4BB9-3A1DAF140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Spice Rack Reminder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30933-4AB8-B259-3C3D-18651CC2FB22}"/>
              </a:ext>
            </a:extLst>
          </p:cNvPr>
          <p:cNvSpPr txBox="1"/>
          <p:nvPr/>
        </p:nvSpPr>
        <p:spPr>
          <a:xfrm>
            <a:off x="-4480560" y="0"/>
            <a:ext cx="4480560" cy="6683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next time you reach for nutmeg or cloves in your kitchen, it’s worth remembering the journey those spices represent.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Exploration.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Conflict.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Global trade.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 centuries of history packed into a tiny seed.</a:t>
            </a:r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72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83AFBD-1FFA-C43A-5E9B-ECAAED767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DE5B3-6EBA-7EFD-429D-6DE97691E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86861"/>
            <a:ext cx="8229600" cy="11430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9C66D-CBE6-36CB-7DB7-BC6FD63F9C45}"/>
              </a:ext>
            </a:extLst>
          </p:cNvPr>
          <p:cNvSpPr txBox="1"/>
          <p:nvPr/>
        </p:nvSpPr>
        <p:spPr>
          <a:xfrm>
            <a:off x="304800" y="2862943"/>
            <a:ext cx="8686800" cy="1449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Thank you for coming.</a:t>
            </a:r>
            <a:endParaRPr lang="en-US" sz="36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3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I’d be happy to take any questions.</a:t>
            </a:r>
            <a:endParaRPr lang="en-US" sz="36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20C28-AD5B-FF5E-8774-59BE4C1634C1}"/>
              </a:ext>
            </a:extLst>
          </p:cNvPr>
          <p:cNvSpPr txBox="1"/>
          <p:nvPr/>
        </p:nvSpPr>
        <p:spPr>
          <a:xfrm>
            <a:off x="-4282440" y="-148686"/>
            <a:ext cx="428244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is often shaped by great leaders and dramatic battles.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sometimes the story begins with something far smaller.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case, a spice.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94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6817C5-7744-9A25-E022-DCD7ACD75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Worth More Than Gold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16AA38-A11C-5D43-D8AF-0D9D13E745A0}"/>
              </a:ext>
            </a:extLst>
          </p:cNvPr>
          <p:cNvSpPr txBox="1"/>
          <p:nvPr/>
        </p:nvSpPr>
        <p:spPr>
          <a:xfrm>
            <a:off x="-4062549" y="91440"/>
            <a:ext cx="406254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here is the part that almost sounds unbelievable.</a:t>
            </a:r>
          </a:p>
          <a:p>
            <a:endParaRPr lang="en-US" sz="4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4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times, nutmeg sold in Europe for more than gold by weight.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433207-21B5-5418-A6D9-36CBC50CA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Spices in Daily Life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CDB3EF-5C77-1F7A-BBB4-8E78A63E2CCE}"/>
              </a:ext>
            </a:extLst>
          </p:cNvPr>
          <p:cNvSpPr txBox="1"/>
          <p:nvPr/>
        </p:nvSpPr>
        <p:spPr>
          <a:xfrm>
            <a:off x="-4075611" y="0"/>
            <a:ext cx="407561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centuries Europeans had very little idea where spices actually came from.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simply appeared in markets through layers of traders.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Arab merchants transported them across the Indian Ocean.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Caravans moved them through the Middle East.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Venetian merchants distributed them throughout Europe.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link in that chain added cost.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time spices reached European kitchens they had already traveled thousands of miles.</a:t>
            </a:r>
          </a:p>
          <a:p>
            <a:r>
              <a:rPr lang="en-US" sz="2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original source remained a closely guarded secret.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FB841526-7742-DA58-B809-91316F0A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2746"/>
            <a:ext cx="9143999" cy="992459"/>
          </a:xfrm>
        </p:spPr>
        <p:txBody>
          <a:bodyPr>
            <a:normAutofit/>
          </a:bodyPr>
          <a:lstStyle/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 Wants Direct Access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D3A74A-AD01-B4F4-30E7-29F6F9429DCC}"/>
              </a:ext>
            </a:extLst>
          </p:cNvPr>
          <p:cNvSpPr txBox="1"/>
          <p:nvPr/>
        </p:nvSpPr>
        <p:spPr>
          <a:xfrm>
            <a:off x="-3958046" y="323113"/>
            <a:ext cx="3958043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By the 1400s European rulers became increasingly frustrated with this system.</a:t>
            </a:r>
          </a:p>
          <a:p>
            <a:r>
              <a:rPr lang="en-US" sz="2200" dirty="0"/>
              <a:t>Spices were incredibly expensive.</a:t>
            </a:r>
          </a:p>
          <a:p>
            <a:r>
              <a:rPr lang="en-US" sz="2200" dirty="0"/>
              <a:t>And European powers suspected that middlemen were taking most of the profit.</a:t>
            </a:r>
          </a:p>
          <a:p>
            <a:r>
              <a:rPr lang="en-US" sz="2200" dirty="0"/>
              <a:t>If they could reach the spice-producing regions directly, they could bypass those traders.</a:t>
            </a:r>
          </a:p>
          <a:p>
            <a:r>
              <a:rPr lang="en-US" sz="2200" dirty="0"/>
              <a:t>And that idea launched one of the most important periods in world history.</a:t>
            </a:r>
          </a:p>
          <a:p>
            <a:r>
              <a:rPr lang="en-US" sz="2200" dirty="0"/>
              <a:t>The Age of Exploration.</a:t>
            </a:r>
          </a:p>
          <a:p>
            <a:r>
              <a:rPr lang="en-US" sz="2200" dirty="0"/>
              <a:t>Ships began sailing farther than ever before in search of direct sea routes to Asia.</a:t>
            </a:r>
          </a:p>
        </p:txBody>
      </p:sp>
    </p:spTree>
    <p:extLst>
      <p:ext uri="{BB962C8B-B14F-4D97-AF65-F5344CB8AC3E}">
        <p14:creationId xmlns:p14="http://schemas.microsoft.com/office/powerpoint/2010/main" val="265842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502B8E5-4007-3928-9CAC-6C644FE71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8" r="6251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Portuguese Ships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77F6B-4817-C13A-5028-A9A4F6FE214D}"/>
              </a:ext>
            </a:extLst>
          </p:cNvPr>
          <p:cNvSpPr txBox="1"/>
          <p:nvPr/>
        </p:nvSpPr>
        <p:spPr>
          <a:xfrm>
            <a:off x="-3879668" y="607985"/>
            <a:ext cx="387966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 led the way.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early 1400s the Portuguese crown invested heavily in navigation and shipbuilding.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developed new types of ships capable of long ocean voyages.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improved navigation techniques using maps, compasses, and celestial navigation.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goal was simple.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a sea route to the spice markets of Asia.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>
            <a:extLst>
              <a:ext uri="{FF2B5EF4-FFF2-40B4-BE49-F238E27FC236}">
                <a16:creationId xmlns:a16="http://schemas.microsoft.com/office/drawing/2014/main" id="{0CB83474-75E8-0F28-7545-51671D2E8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9701"/>
            <a:ext cx="8229600" cy="1143000"/>
          </a:xfrm>
        </p:spPr>
        <p:txBody>
          <a:bodyPr/>
          <a:lstStyle/>
          <a:p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Henry the Navigator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EA4D3-587E-79AD-7211-D01402A5216A}"/>
              </a:ext>
            </a:extLst>
          </p:cNvPr>
          <p:cNvSpPr txBox="1"/>
          <p:nvPr/>
        </p:nvSpPr>
        <p:spPr>
          <a:xfrm>
            <a:off x="-4114800" y="12679"/>
            <a:ext cx="41148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most important figures in this story was Prince Henry of Portugal.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never actually made long voyages himself.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he sponsored exploration and encouraged the development of navigation schools and ship technology.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his influence Portuguese sailors slowly pushed farther down the west coast of Africa.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voyage added new knowledge to European maps.</a:t>
            </a:r>
          </a:p>
          <a:p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slowly the outline of Africa began to emerge.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1,264 Bartolomeu Dias Royalty-Free Images, Stock Photos &amp; Pictures | Shutterstock">
            <a:extLst>
              <a:ext uri="{FF2B5EF4-FFF2-40B4-BE49-F238E27FC236}">
                <a16:creationId xmlns:a16="http://schemas.microsoft.com/office/drawing/2014/main" id="{7D51213C-073A-D08C-8B27-5C949166B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4" t="12522" r="1"/>
          <a:stretch>
            <a:fillRect/>
          </a:stretch>
        </p:blipFill>
        <p:spPr bwMode="auto">
          <a:xfrm>
            <a:off x="0" y="0"/>
            <a:ext cx="9144000" cy="716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9458DC-B880-A764-156F-40062C730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Rounding Africa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1E61AE-E65D-1A5C-F5CA-035D6B292E57}"/>
              </a:ext>
            </a:extLst>
          </p:cNvPr>
          <p:cNvSpPr txBox="1"/>
          <p:nvPr/>
        </p:nvSpPr>
        <p:spPr>
          <a:xfrm>
            <a:off x="-3944983" y="455236"/>
            <a:ext cx="3944983" cy="6430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 1488 a Portuguese explorer named Bartolomeu Dias accomplished something extraordinary.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He sailed around the southern tip of Africa.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For the first time Europeans had proof that the Atlantic Ocean connected with the Indian Ocean.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route to Asia might actually exist.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05000"/>
              </a:lnSpc>
              <a:spcBef>
                <a:spcPts val="1600"/>
              </a:spcBef>
              <a:spcAft>
                <a:spcPts val="200"/>
              </a:spcAft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This discovery changed everything.</a:t>
            </a:r>
            <a:endParaRPr lang="en-US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34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3978</Words>
  <Application>Microsoft Office PowerPoint</Application>
  <PresentationFormat>On-screen Show (4:3)</PresentationFormat>
  <Paragraphs>407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Arial</vt:lpstr>
      <vt:lpstr>Calibri</vt:lpstr>
      <vt:lpstr>Times New Roman</vt:lpstr>
      <vt:lpstr>Office Theme</vt:lpstr>
      <vt:lpstr>The Spice Trade  How a Few Tiny Islands  Changed the World</vt:lpstr>
      <vt:lpstr>A Simple Question</vt:lpstr>
      <vt:lpstr>Why Were Spices So Valuable?</vt:lpstr>
      <vt:lpstr>Worth More Than Gold</vt:lpstr>
      <vt:lpstr>Spices in Daily Life</vt:lpstr>
      <vt:lpstr>Europe Wants Direct Access</vt:lpstr>
      <vt:lpstr>New Portuguese Ships</vt:lpstr>
      <vt:lpstr>Prince Henry the Navigator</vt:lpstr>
      <vt:lpstr>Rounding Africa</vt:lpstr>
      <vt:lpstr>The Age of Exploration</vt:lpstr>
      <vt:lpstr>The Spice Islands</vt:lpstr>
      <vt:lpstr>The Banda Islands</vt:lpstr>
      <vt:lpstr>Nutmeg and Mace</vt:lpstr>
      <vt:lpstr>Europeans Reach the Spice Islands</vt:lpstr>
      <vt:lpstr>A Different Idea of Trade</vt:lpstr>
      <vt:lpstr>Enter the Dutch</vt:lpstr>
      <vt:lpstr>The Banda Islands</vt:lpstr>
      <vt:lpstr>The Banda Islanders Resist</vt:lpstr>
      <vt:lpstr>The Nutmeg Wars</vt:lpstr>
      <vt:lpstr>A Dutch Monopoly</vt:lpstr>
      <vt:lpstr>The Island of Run</vt:lpstr>
      <vt:lpstr>English Defiance</vt:lpstr>
      <vt:lpstr>Treaty of Breda</vt:lpstr>
      <vt:lpstr>The Trade That Built New York</vt:lpstr>
      <vt:lpstr>Smuggling the Trees</vt:lpstr>
      <vt:lpstr>PowerPoint Presentation</vt:lpstr>
      <vt:lpstr>The Rise of Global Trade</vt:lpstr>
      <vt:lpstr>Spices and Culture</vt:lpstr>
      <vt:lpstr>From Luxury to Everyday</vt:lpstr>
      <vt:lpstr>Banda Islands Today</vt:lpstr>
      <vt:lpstr>Small Islands Big Impact</vt:lpstr>
      <vt:lpstr>A Spice Rack Reminder</vt:lpstr>
      <vt:lpstr>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Marc Silver</cp:lastModifiedBy>
  <cp:revision>27</cp:revision>
  <dcterms:created xsi:type="dcterms:W3CDTF">2013-01-27T09:14:16Z</dcterms:created>
  <dcterms:modified xsi:type="dcterms:W3CDTF">2026-03-05T03:47:22Z</dcterms:modified>
  <cp:category/>
</cp:coreProperties>
</file>