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notesMasterIdLst>
    <p:notesMasterId r:id="rId48"/>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Lst>
  <p:sldSz cx="9144000" cy="6858000" type="screen4x3"/>
  <p:notesSz cx="6858000" cy="9144000"/>
  <p:custShowLst>
    <p:custShow name="TV Show" id="0">
      <p:sldLst>
        <p:sld r:id="rId13"/>
        <p:sld r:id="rId14"/>
        <p:sld r:id="rId15"/>
        <p:sld r:id="rId17"/>
        <p:sld r:id="rId18"/>
        <p:sld r:id="rId19"/>
        <p:sld r:id="rId20"/>
        <p:sld r:id="rId21"/>
        <p:sld r:id="rId21"/>
        <p:sld r:id="rId22"/>
        <p:sld r:id="rId23"/>
        <p:sld r:id="rId24"/>
        <p:sld r:id="rId25"/>
        <p:sld r:id="rId26"/>
        <p:sld r:id="rId27"/>
        <p:sld r:id="rId28"/>
        <p:sld r:id="rId29"/>
        <p:sld r:id="rId29"/>
        <p:sld r:id="rId30"/>
        <p:sld r:id="rId46"/>
        <p:sld r:id="rId47"/>
      </p:sldLst>
    </p:custShow>
  </p:custShowLst>
  <p:defaultTextStyle>
    <a:defPPr>
      <a:defRPr lang="en-GB"/>
    </a:defPPr>
    <a:lvl1pPr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Rg st="1" end="35"/>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28" autoAdjust="0"/>
    <p:restoredTop sz="94660"/>
  </p:normalViewPr>
  <p:slideViewPr>
    <p:cSldViewPr>
      <p:cViewPr varScale="1">
        <p:scale>
          <a:sx n="79" d="100"/>
          <a:sy n="79" d="100"/>
        </p:scale>
        <p:origin x="2148" y="5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AutoShape 1">
            <a:extLst>
              <a:ext uri="{FF2B5EF4-FFF2-40B4-BE49-F238E27FC236}">
                <a16:creationId xmlns:a16="http://schemas.microsoft.com/office/drawing/2014/main" id="{CC88B7B0-EED1-9ED6-3B77-E5FEA96EBEB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13"/>
              </a:spcBef>
              <a:spcAft>
                <a:spcPts val="13"/>
              </a:spcAft>
              <a:buClr>
                <a:srgbClr val="000000"/>
              </a:buClr>
              <a:buSzPct val="100000"/>
              <a:buFont typeface="Times New Roman" panose="02020603050405020304" pitchFamily="18" charset="0"/>
              <a:buNone/>
            </a:pPr>
            <a:endParaRPr lang="en-US" altLang="en-US"/>
          </a:p>
        </p:txBody>
      </p:sp>
      <p:sp>
        <p:nvSpPr>
          <p:cNvPr id="13315" name="AutoShape 2">
            <a:extLst>
              <a:ext uri="{FF2B5EF4-FFF2-40B4-BE49-F238E27FC236}">
                <a16:creationId xmlns:a16="http://schemas.microsoft.com/office/drawing/2014/main" id="{250B52D0-E2D6-A8A4-A00A-A6A63C12722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13"/>
              </a:spcBef>
              <a:spcAft>
                <a:spcPts val="13"/>
              </a:spcAft>
              <a:buClr>
                <a:srgbClr val="000000"/>
              </a:buClr>
              <a:buSzPct val="100000"/>
              <a:buFont typeface="Times New Roman" panose="02020603050405020304" pitchFamily="18" charset="0"/>
              <a:buNone/>
            </a:pPr>
            <a:endParaRPr lang="en-US" altLang="en-US"/>
          </a:p>
        </p:txBody>
      </p:sp>
      <p:sp>
        <p:nvSpPr>
          <p:cNvPr id="13316" name="AutoShape 3">
            <a:extLst>
              <a:ext uri="{FF2B5EF4-FFF2-40B4-BE49-F238E27FC236}">
                <a16:creationId xmlns:a16="http://schemas.microsoft.com/office/drawing/2014/main" id="{676C6B98-2479-E119-BED5-9F2DD8F194A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13"/>
              </a:spcBef>
              <a:spcAft>
                <a:spcPts val="13"/>
              </a:spcAft>
              <a:buClr>
                <a:srgbClr val="000000"/>
              </a:buClr>
              <a:buSzPct val="100000"/>
              <a:buFont typeface="Times New Roman" panose="02020603050405020304" pitchFamily="18" charset="0"/>
              <a:buNone/>
            </a:pPr>
            <a:endParaRPr lang="en-US" altLang="en-US"/>
          </a:p>
        </p:txBody>
      </p:sp>
      <p:sp>
        <p:nvSpPr>
          <p:cNvPr id="13317" name="AutoShape 4">
            <a:extLst>
              <a:ext uri="{FF2B5EF4-FFF2-40B4-BE49-F238E27FC236}">
                <a16:creationId xmlns:a16="http://schemas.microsoft.com/office/drawing/2014/main" id="{8605C87B-BD9B-9F50-CC43-17C07AD3F11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13"/>
              </a:spcBef>
              <a:spcAft>
                <a:spcPts val="13"/>
              </a:spcAft>
              <a:buClr>
                <a:srgbClr val="000000"/>
              </a:buClr>
              <a:buSzPct val="100000"/>
              <a:buFont typeface="Times New Roman" panose="02020603050405020304" pitchFamily="18" charset="0"/>
              <a:buNone/>
            </a:pPr>
            <a:endParaRPr lang="en-US" altLang="en-US"/>
          </a:p>
        </p:txBody>
      </p:sp>
      <p:sp>
        <p:nvSpPr>
          <p:cNvPr id="13318" name="Text Box 5">
            <a:extLst>
              <a:ext uri="{FF2B5EF4-FFF2-40B4-BE49-F238E27FC236}">
                <a16:creationId xmlns:a16="http://schemas.microsoft.com/office/drawing/2014/main" id="{F5DDBF04-FF66-4D11-B9A3-404CFF9E8DAA}"/>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13"/>
              </a:spcBef>
              <a:spcAft>
                <a:spcPts val="13"/>
              </a:spcAft>
              <a:buClr>
                <a:srgbClr val="000000"/>
              </a:buClr>
              <a:buSzPct val="100000"/>
              <a:buFont typeface="Times New Roman" panose="02020603050405020304" pitchFamily="18" charset="0"/>
              <a:buNone/>
            </a:pPr>
            <a:endParaRPr lang="en-US" altLang="en-US"/>
          </a:p>
        </p:txBody>
      </p:sp>
      <p:sp>
        <p:nvSpPr>
          <p:cNvPr id="13319" name="Text Box 6">
            <a:extLst>
              <a:ext uri="{FF2B5EF4-FFF2-40B4-BE49-F238E27FC236}">
                <a16:creationId xmlns:a16="http://schemas.microsoft.com/office/drawing/2014/main" id="{ECFB1DED-DCDD-517B-4307-9B0044889D56}"/>
              </a:ext>
            </a:extLst>
          </p:cNvPr>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13"/>
              </a:spcBef>
              <a:spcAft>
                <a:spcPts val="13"/>
              </a:spcAft>
              <a:buClr>
                <a:srgbClr val="000000"/>
              </a:buClr>
              <a:buSzPct val="100000"/>
              <a:buFont typeface="Times New Roman" panose="02020603050405020304" pitchFamily="18" charset="0"/>
              <a:buNone/>
            </a:pPr>
            <a:endParaRPr lang="en-US" altLang="en-US"/>
          </a:p>
        </p:txBody>
      </p:sp>
      <p:sp>
        <p:nvSpPr>
          <p:cNvPr id="13320" name="Rectangle 7">
            <a:extLst>
              <a:ext uri="{FF2B5EF4-FFF2-40B4-BE49-F238E27FC236}">
                <a16:creationId xmlns:a16="http://schemas.microsoft.com/office/drawing/2014/main" id="{B8348BA1-48BF-E5AB-A4EB-06EBD0996830}"/>
              </a:ext>
            </a:extLst>
          </p:cNvPr>
          <p:cNvSpPr>
            <a:spLocks noGrp="1" noRot="1" noChangeAspect="1" noChangeArrowheads="1"/>
          </p:cNvSpPr>
          <p:nvPr>
            <p:ph type="sldImg"/>
          </p:nvPr>
        </p:nvSpPr>
        <p:spPr bwMode="auto">
          <a:xfrm>
            <a:off x="1143000" y="685800"/>
            <a:ext cx="4565650" cy="342265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8">
            <a:extLst>
              <a:ext uri="{FF2B5EF4-FFF2-40B4-BE49-F238E27FC236}">
                <a16:creationId xmlns:a16="http://schemas.microsoft.com/office/drawing/2014/main" id="{BC6EADA2-DEB2-865C-9391-8DF3E0EA411F}"/>
              </a:ext>
            </a:extLst>
          </p:cNvPr>
          <p:cNvSpPr>
            <a:spLocks noGrp="1" noChangeArrowheads="1"/>
          </p:cNvSpPr>
          <p:nvPr>
            <p:ph type="body"/>
          </p:nvPr>
        </p:nvSpPr>
        <p:spPr bwMode="auto">
          <a:xfrm>
            <a:off x="914400" y="4343400"/>
            <a:ext cx="5022850" cy="4108450"/>
          </a:xfrm>
          <a:prstGeom prst="rect">
            <a:avLst/>
          </a:prstGeom>
          <a:noFill/>
          <a:ln>
            <a:noFill/>
          </a:ln>
          <a:effectLst/>
        </p:spPr>
        <p:txBody>
          <a:bodyPr vert="horz" wrap="square" lIns="90000" tIns="46800" rIns="90000" bIns="46800" numCol="1" anchor="t" anchorCtr="0" compatLnSpc="1">
            <a:prstTxWarp prst="textNoShape">
              <a:avLst/>
            </a:prstTxWarp>
          </a:bodyPr>
          <a:lstStyle/>
          <a:p>
            <a:pPr lvl="0"/>
            <a:endParaRPr lang="en-US" altLang="en-US" noProof="0"/>
          </a:p>
        </p:txBody>
      </p:sp>
      <p:sp>
        <p:nvSpPr>
          <p:cNvPr id="13322" name="Text Box 9">
            <a:extLst>
              <a:ext uri="{FF2B5EF4-FFF2-40B4-BE49-F238E27FC236}">
                <a16:creationId xmlns:a16="http://schemas.microsoft.com/office/drawing/2014/main" id="{5E5B023B-4CA3-EA0E-685B-15F14081E336}"/>
              </a:ext>
            </a:extLst>
          </p:cNvPr>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13"/>
              </a:spcBef>
              <a:spcAft>
                <a:spcPts val="13"/>
              </a:spcAft>
              <a:buClr>
                <a:srgbClr val="000000"/>
              </a:buClr>
              <a:buSzPct val="100000"/>
              <a:buFont typeface="Times New Roman" panose="02020603050405020304" pitchFamily="18" charset="0"/>
              <a:buNone/>
            </a:pPr>
            <a:endParaRPr lang="en-US" altLang="en-US"/>
          </a:p>
        </p:txBody>
      </p:sp>
      <p:sp>
        <p:nvSpPr>
          <p:cNvPr id="3" name="Rectangle 10">
            <a:extLst>
              <a:ext uri="{FF2B5EF4-FFF2-40B4-BE49-F238E27FC236}">
                <a16:creationId xmlns:a16="http://schemas.microsoft.com/office/drawing/2014/main" id="{E57C90A5-A6E3-F60F-0BC8-8C4DA0D1B264}"/>
              </a:ext>
            </a:extLst>
          </p:cNvPr>
          <p:cNvSpPr>
            <a:spLocks noGrp="1" noChangeArrowheads="1"/>
          </p:cNvSpPr>
          <p:nvPr>
            <p:ph type="sldNum"/>
          </p:nvPr>
        </p:nvSpPr>
        <p:spPr bwMode="auto">
          <a:xfrm>
            <a:off x="3886200" y="8686800"/>
            <a:ext cx="2965450" cy="450850"/>
          </a:xfrm>
          <a:prstGeom prst="rect">
            <a:avLst/>
          </a:prstGeom>
          <a:noFill/>
          <a:ln>
            <a:noFill/>
          </a:ln>
          <a:effectLst/>
        </p:spPr>
        <p:txBody>
          <a:bodyPr vert="horz" wrap="square" lIns="90000" tIns="46800" rIns="90000" bIns="46800" numCol="1" anchor="b" anchorCtr="0" compatLnSpc="1">
            <a:prstTxWarp prst="textNoShape">
              <a:avLst/>
            </a:prstTxWarp>
          </a:bodyPr>
          <a:lstStyle>
            <a:lvl1pPr marL="215900" indent="-212725" algn="r" eaLnBrk="1">
              <a:spcBef>
                <a:spcPts val="13"/>
              </a:spcBef>
              <a:spcAft>
                <a:spcPts val="13"/>
              </a:spcAft>
              <a:buClrTx/>
              <a:buSzPct val="45000"/>
              <a:buFontTx/>
              <a:buNone/>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smtClean="0">
                <a:solidFill>
                  <a:srgbClr val="000000"/>
                </a:solidFill>
                <a:cs typeface="Lucida Sans Unicode" panose="020B0602030504020204" pitchFamily="34" charset="0"/>
              </a:defRPr>
            </a:lvl1pPr>
          </a:lstStyle>
          <a:p>
            <a:pPr>
              <a:defRPr/>
            </a:pPr>
            <a:fld id="{0944FA70-4B3C-400A-9BC8-EC119FF57F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0">
            <a:extLst>
              <a:ext uri="{FF2B5EF4-FFF2-40B4-BE49-F238E27FC236}">
                <a16:creationId xmlns:a16="http://schemas.microsoft.com/office/drawing/2014/main" id="{0C860878-029C-7ACB-17E1-F0F57C5AAAC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D3234F80-E85E-4351-903E-FE6ACBB395BB}" type="slidenum">
              <a:rPr lang="en-US" altLang="en-US" sz="1200">
                <a:solidFill>
                  <a:srgbClr val="000000"/>
                </a:solidFill>
              </a:rPr>
              <a:pPr>
                <a:buClrTx/>
                <a:buSzPct val="45000"/>
                <a:buFontTx/>
                <a:buNone/>
              </a:pPr>
              <a:t>1</a:t>
            </a:fld>
            <a:endParaRPr lang="en-US" altLang="en-US" sz="1200">
              <a:solidFill>
                <a:srgbClr val="000000"/>
              </a:solidFill>
            </a:endParaRPr>
          </a:p>
        </p:txBody>
      </p:sp>
      <p:sp>
        <p:nvSpPr>
          <p:cNvPr id="15363" name="Rectangle 1">
            <a:extLst>
              <a:ext uri="{FF2B5EF4-FFF2-40B4-BE49-F238E27FC236}">
                <a16:creationId xmlns:a16="http://schemas.microsoft.com/office/drawing/2014/main" id="{E54B6A62-6840-EA3A-9E3D-3BB6002819CB}"/>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a:extLst>
              <a:ext uri="{FF2B5EF4-FFF2-40B4-BE49-F238E27FC236}">
                <a16:creationId xmlns:a16="http://schemas.microsoft.com/office/drawing/2014/main" id="{F6777373-2071-2856-59A9-306FDEBAFD1B}"/>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5365" name="Text Box 3">
            <a:extLst>
              <a:ext uri="{FF2B5EF4-FFF2-40B4-BE49-F238E27FC236}">
                <a16:creationId xmlns:a16="http://schemas.microsoft.com/office/drawing/2014/main" id="{A00629BE-3605-7231-1175-5FE0FCA28656}"/>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41C3BCA3-53F6-4DFB-A629-A582D4D1CE80}" type="slidenum">
              <a:rPr lang="en-US" altLang="en-US" sz="1200">
                <a:solidFill>
                  <a:srgbClr val="FFFFFF"/>
                </a:solidFill>
              </a:rPr>
              <a:pPr algn="r">
                <a:buClrTx/>
                <a:buFontTx/>
                <a:buNone/>
              </a:pPr>
              <a:t>1</a:t>
            </a:fld>
            <a:endParaRPr lang="en-US" altLang="en-US" sz="1200">
              <a:solidFill>
                <a:srgbClr val="FFFFFF"/>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0">
            <a:extLst>
              <a:ext uri="{FF2B5EF4-FFF2-40B4-BE49-F238E27FC236}">
                <a16:creationId xmlns:a16="http://schemas.microsoft.com/office/drawing/2014/main" id="{0573F643-69C2-396A-92DB-A1230376117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E29147E7-94F5-48C0-8026-1CCC8F47BDDB}" type="slidenum">
              <a:rPr lang="en-US" altLang="en-US" sz="1200">
                <a:solidFill>
                  <a:srgbClr val="000000"/>
                </a:solidFill>
              </a:rPr>
              <a:pPr>
                <a:buClrTx/>
                <a:buSzPct val="45000"/>
                <a:buFontTx/>
                <a:buNone/>
              </a:pPr>
              <a:t>10</a:t>
            </a:fld>
            <a:endParaRPr lang="en-US" altLang="en-US" sz="1200">
              <a:solidFill>
                <a:srgbClr val="000000"/>
              </a:solidFill>
            </a:endParaRPr>
          </a:p>
        </p:txBody>
      </p:sp>
      <p:sp>
        <p:nvSpPr>
          <p:cNvPr id="33795" name="Rectangle 1">
            <a:extLst>
              <a:ext uri="{FF2B5EF4-FFF2-40B4-BE49-F238E27FC236}">
                <a16:creationId xmlns:a16="http://schemas.microsoft.com/office/drawing/2014/main" id="{A389758C-C706-D2C8-7BCE-2EC67470944E}"/>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a:extLst>
              <a:ext uri="{FF2B5EF4-FFF2-40B4-BE49-F238E27FC236}">
                <a16:creationId xmlns:a16="http://schemas.microsoft.com/office/drawing/2014/main" id="{9D5B47F8-3A6D-9BB8-33C5-E53908C0982B}"/>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3797" name="Text Box 3">
            <a:extLst>
              <a:ext uri="{FF2B5EF4-FFF2-40B4-BE49-F238E27FC236}">
                <a16:creationId xmlns:a16="http://schemas.microsoft.com/office/drawing/2014/main" id="{736A9447-CCD7-A03E-998B-821DBC725074}"/>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60BAE8AE-0730-4BE8-BF18-E9BE43CAC51A}" type="slidenum">
              <a:rPr lang="en-US" altLang="en-US" sz="1200">
                <a:solidFill>
                  <a:srgbClr val="FFFFFF"/>
                </a:solidFill>
              </a:rPr>
              <a:pPr algn="r">
                <a:buClrTx/>
                <a:buFontTx/>
                <a:buNone/>
              </a:pPr>
              <a:t>10</a:t>
            </a:fld>
            <a:endParaRPr lang="en-US" altLang="en-US" sz="1200">
              <a:solidFill>
                <a:srgbClr val="FFFFF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a:extLst>
              <a:ext uri="{FF2B5EF4-FFF2-40B4-BE49-F238E27FC236}">
                <a16:creationId xmlns:a16="http://schemas.microsoft.com/office/drawing/2014/main" id="{4F826DE8-B507-4B38-4431-3A91E22DACD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1CECA22B-2C0F-474F-BAA3-92392D91A3FA}" type="slidenum">
              <a:rPr lang="en-US" altLang="en-US" sz="1200">
                <a:solidFill>
                  <a:srgbClr val="000000"/>
                </a:solidFill>
              </a:rPr>
              <a:pPr>
                <a:buClrTx/>
                <a:buSzPct val="45000"/>
                <a:buFontTx/>
                <a:buNone/>
              </a:pPr>
              <a:t>11</a:t>
            </a:fld>
            <a:endParaRPr lang="en-US" altLang="en-US" sz="1200">
              <a:solidFill>
                <a:srgbClr val="000000"/>
              </a:solidFill>
            </a:endParaRPr>
          </a:p>
        </p:txBody>
      </p:sp>
      <p:sp>
        <p:nvSpPr>
          <p:cNvPr id="35843" name="Rectangle 1">
            <a:extLst>
              <a:ext uri="{FF2B5EF4-FFF2-40B4-BE49-F238E27FC236}">
                <a16:creationId xmlns:a16="http://schemas.microsoft.com/office/drawing/2014/main" id="{F9A5007C-6EB2-5227-BC1C-71299E86E69E}"/>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96C39186-CC4D-ABFF-6906-63768DE7A97F}"/>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5845" name="Text Box 3">
            <a:extLst>
              <a:ext uri="{FF2B5EF4-FFF2-40B4-BE49-F238E27FC236}">
                <a16:creationId xmlns:a16="http://schemas.microsoft.com/office/drawing/2014/main" id="{484FA59A-335D-8D3C-8972-921A7C8BF5CB}"/>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FB83D44A-21D1-46EA-93EF-C4DCD31874A1}" type="slidenum">
              <a:rPr lang="en-US" altLang="en-US" sz="1200">
                <a:solidFill>
                  <a:srgbClr val="FFFFFF"/>
                </a:solidFill>
              </a:rPr>
              <a:pPr algn="r">
                <a:buClrTx/>
                <a:buFontTx/>
                <a:buNone/>
              </a:pPr>
              <a:t>11</a:t>
            </a:fld>
            <a:endParaRPr lang="en-US" altLang="en-US" sz="1200">
              <a:solidFill>
                <a:srgbClr val="FFFFF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a:extLst>
              <a:ext uri="{FF2B5EF4-FFF2-40B4-BE49-F238E27FC236}">
                <a16:creationId xmlns:a16="http://schemas.microsoft.com/office/drawing/2014/main" id="{3C648671-0AFC-B07A-2BA7-1538BFD9252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ADDDD251-CF03-4B49-9C93-E5A34FF8E88B}" type="slidenum">
              <a:rPr lang="en-US" altLang="en-US" sz="1200">
                <a:solidFill>
                  <a:srgbClr val="000000"/>
                </a:solidFill>
              </a:rPr>
              <a:pPr>
                <a:buClrTx/>
                <a:buSzPct val="45000"/>
                <a:buFontTx/>
                <a:buNone/>
              </a:pPr>
              <a:t>12</a:t>
            </a:fld>
            <a:endParaRPr lang="en-US" altLang="en-US" sz="1200">
              <a:solidFill>
                <a:srgbClr val="000000"/>
              </a:solidFill>
            </a:endParaRPr>
          </a:p>
        </p:txBody>
      </p:sp>
      <p:sp>
        <p:nvSpPr>
          <p:cNvPr id="37891" name="Rectangle 1">
            <a:extLst>
              <a:ext uri="{FF2B5EF4-FFF2-40B4-BE49-F238E27FC236}">
                <a16:creationId xmlns:a16="http://schemas.microsoft.com/office/drawing/2014/main" id="{B15DE2C2-0CFB-0CB2-C299-B1CA9CC09438}"/>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a:extLst>
              <a:ext uri="{FF2B5EF4-FFF2-40B4-BE49-F238E27FC236}">
                <a16:creationId xmlns:a16="http://schemas.microsoft.com/office/drawing/2014/main" id="{B3A906FF-50B4-0967-70E9-5E2CDA62DB55}"/>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7893" name="Text Box 3">
            <a:extLst>
              <a:ext uri="{FF2B5EF4-FFF2-40B4-BE49-F238E27FC236}">
                <a16:creationId xmlns:a16="http://schemas.microsoft.com/office/drawing/2014/main" id="{ADC54788-065E-D5C3-90F7-F243214229E4}"/>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87B45D9C-D3D9-4A6F-A328-00B21DCE0F8A}" type="slidenum">
              <a:rPr lang="en-US" altLang="en-US" sz="1200">
                <a:solidFill>
                  <a:srgbClr val="FFFFFF"/>
                </a:solidFill>
              </a:rPr>
              <a:pPr algn="r">
                <a:buClrTx/>
                <a:buFontTx/>
                <a:buNone/>
              </a:pPr>
              <a:t>12</a:t>
            </a:fld>
            <a:endParaRPr lang="en-US" altLang="en-US" sz="1200">
              <a:solidFill>
                <a:srgbClr val="FFFFFF"/>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a:extLst>
              <a:ext uri="{FF2B5EF4-FFF2-40B4-BE49-F238E27FC236}">
                <a16:creationId xmlns:a16="http://schemas.microsoft.com/office/drawing/2014/main" id="{4953348D-D10D-1E93-9F14-3A205ED6EDE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C1FAF03F-585F-4709-8BC0-09C8971B2C29}" type="slidenum">
              <a:rPr lang="en-US" altLang="en-US" sz="1200">
                <a:solidFill>
                  <a:srgbClr val="000000"/>
                </a:solidFill>
              </a:rPr>
              <a:pPr>
                <a:buClrTx/>
                <a:buSzPct val="45000"/>
                <a:buFontTx/>
                <a:buNone/>
              </a:pPr>
              <a:t>13</a:t>
            </a:fld>
            <a:endParaRPr lang="en-US" altLang="en-US" sz="1200">
              <a:solidFill>
                <a:srgbClr val="000000"/>
              </a:solidFill>
            </a:endParaRPr>
          </a:p>
        </p:txBody>
      </p:sp>
      <p:sp>
        <p:nvSpPr>
          <p:cNvPr id="39939" name="Rectangle 1">
            <a:extLst>
              <a:ext uri="{FF2B5EF4-FFF2-40B4-BE49-F238E27FC236}">
                <a16:creationId xmlns:a16="http://schemas.microsoft.com/office/drawing/2014/main" id="{A5BCB149-D191-502C-BF79-9BE20E649D8C}"/>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a:extLst>
              <a:ext uri="{FF2B5EF4-FFF2-40B4-BE49-F238E27FC236}">
                <a16:creationId xmlns:a16="http://schemas.microsoft.com/office/drawing/2014/main" id="{A8C8FE2A-1023-F91D-5DC0-A875F0D512DC}"/>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9941" name="Text Box 3">
            <a:extLst>
              <a:ext uri="{FF2B5EF4-FFF2-40B4-BE49-F238E27FC236}">
                <a16:creationId xmlns:a16="http://schemas.microsoft.com/office/drawing/2014/main" id="{4B23B939-69D0-F9F0-85AF-DE2AB9D60C17}"/>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2B1C5EA8-BB20-4E0B-9844-900F63F9A16E}" type="slidenum">
              <a:rPr lang="en-US" altLang="en-US" sz="1200">
                <a:solidFill>
                  <a:srgbClr val="FFFFFF"/>
                </a:solidFill>
              </a:rPr>
              <a:pPr algn="r">
                <a:buClrTx/>
                <a:buFontTx/>
                <a:buNone/>
              </a:pPr>
              <a:t>13</a:t>
            </a:fld>
            <a:endParaRPr lang="en-US" altLang="en-US" sz="1200">
              <a:solidFill>
                <a:srgbClr val="FFFFFF"/>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a:extLst>
              <a:ext uri="{FF2B5EF4-FFF2-40B4-BE49-F238E27FC236}">
                <a16:creationId xmlns:a16="http://schemas.microsoft.com/office/drawing/2014/main" id="{D1ED9C33-00FE-EA09-16E7-E04C575FAAE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BA215E44-B120-4703-A5FB-DADD3EC60D26}" type="slidenum">
              <a:rPr lang="en-US" altLang="en-US" sz="1200">
                <a:solidFill>
                  <a:srgbClr val="000000"/>
                </a:solidFill>
              </a:rPr>
              <a:pPr>
                <a:buClrTx/>
                <a:buSzPct val="45000"/>
                <a:buFontTx/>
                <a:buNone/>
              </a:pPr>
              <a:t>14</a:t>
            </a:fld>
            <a:endParaRPr lang="en-US" altLang="en-US" sz="1200">
              <a:solidFill>
                <a:srgbClr val="000000"/>
              </a:solidFill>
            </a:endParaRPr>
          </a:p>
        </p:txBody>
      </p:sp>
      <p:sp>
        <p:nvSpPr>
          <p:cNvPr id="41987" name="Rectangle 1">
            <a:extLst>
              <a:ext uri="{FF2B5EF4-FFF2-40B4-BE49-F238E27FC236}">
                <a16:creationId xmlns:a16="http://schemas.microsoft.com/office/drawing/2014/main" id="{5E0D2CF1-85B7-E1DD-0663-B5D271E79C21}"/>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Text Box 2">
            <a:extLst>
              <a:ext uri="{FF2B5EF4-FFF2-40B4-BE49-F238E27FC236}">
                <a16:creationId xmlns:a16="http://schemas.microsoft.com/office/drawing/2014/main" id="{A16DA739-E501-8A92-3D65-73F780035E20}"/>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63"/>
              </a:spcBef>
              <a:spcAft>
                <a:spcPts val="13"/>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a:latin typeface="Verdana" panose="020B0604030504040204" pitchFamily="34" charset="0"/>
                <a:cs typeface="Arial" panose="020B0604020202020204" pitchFamily="34" charset="0"/>
              </a:rPr>
              <a:t>Cable television, formerly known as Community Antenna Television or CATV, was born in the mountains of Pennsylvania in the late 1940's. </a:t>
            </a:r>
            <a:r>
              <a:rPr lang="en-US" altLang="en-US">
                <a:latin typeface="Arial" panose="020B0604020202020204" pitchFamily="34" charset="0"/>
                <a:cs typeface="Arial" panose="020B0604020202020204" pitchFamily="34" charset="0"/>
              </a:rPr>
              <a:t> </a:t>
            </a:r>
          </a:p>
          <a:p>
            <a:pPr>
              <a:spcBef>
                <a:spcPts val="463"/>
              </a:spcBef>
              <a:spcAft>
                <a:spcPts val="13"/>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endParaRPr lang="en-US" altLang="en-US">
              <a:latin typeface="Arial" panose="020B0604020202020204" pitchFamily="34" charset="0"/>
              <a:cs typeface="Arial" panose="020B0604020202020204" pitchFamily="34" charset="0"/>
            </a:endParaRPr>
          </a:p>
        </p:txBody>
      </p:sp>
      <p:sp>
        <p:nvSpPr>
          <p:cNvPr id="41989" name="Text Box 3">
            <a:extLst>
              <a:ext uri="{FF2B5EF4-FFF2-40B4-BE49-F238E27FC236}">
                <a16:creationId xmlns:a16="http://schemas.microsoft.com/office/drawing/2014/main" id="{F7AFA761-12DC-B24B-9A79-2C7F5ED1ED23}"/>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A24F56B5-4496-4D2F-85B7-A90F4848C598}" type="slidenum">
              <a:rPr lang="en-US" altLang="en-US" sz="1200">
                <a:solidFill>
                  <a:srgbClr val="FFFFFF"/>
                </a:solidFill>
              </a:rPr>
              <a:pPr algn="r">
                <a:buClrTx/>
                <a:buFontTx/>
                <a:buNone/>
              </a:pPr>
              <a:t>14</a:t>
            </a:fld>
            <a:endParaRPr lang="en-US" altLang="en-US" sz="1200">
              <a:solidFill>
                <a:srgbClr val="FFFFFF"/>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0">
            <a:extLst>
              <a:ext uri="{FF2B5EF4-FFF2-40B4-BE49-F238E27FC236}">
                <a16:creationId xmlns:a16="http://schemas.microsoft.com/office/drawing/2014/main" id="{915F6516-6535-72C4-44A3-4E5315E74A5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DD4B72E1-0FF7-47BE-861F-ADBB7F232A55}" type="slidenum">
              <a:rPr lang="en-US" altLang="en-US" sz="1200">
                <a:solidFill>
                  <a:srgbClr val="000000"/>
                </a:solidFill>
              </a:rPr>
              <a:pPr>
                <a:buClrTx/>
                <a:buSzPct val="45000"/>
                <a:buFontTx/>
                <a:buNone/>
              </a:pPr>
              <a:t>15</a:t>
            </a:fld>
            <a:endParaRPr lang="en-US" altLang="en-US" sz="1200">
              <a:solidFill>
                <a:srgbClr val="000000"/>
              </a:solidFill>
            </a:endParaRPr>
          </a:p>
        </p:txBody>
      </p:sp>
      <p:sp>
        <p:nvSpPr>
          <p:cNvPr id="44035" name="Text Box 1">
            <a:extLst>
              <a:ext uri="{FF2B5EF4-FFF2-40B4-BE49-F238E27FC236}">
                <a16:creationId xmlns:a16="http://schemas.microsoft.com/office/drawing/2014/main" id="{95C958B0-FB1C-629B-5990-7CBC715E07FE}"/>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D8949E33-D82C-4B04-B586-4DF20CC1C5F4}" type="slidenum">
              <a:rPr lang="en-US" altLang="en-US" sz="1200">
                <a:solidFill>
                  <a:srgbClr val="FFFFFF"/>
                </a:solidFill>
              </a:rPr>
              <a:pPr algn="r">
                <a:buClrTx/>
                <a:buFontTx/>
                <a:buNone/>
              </a:pPr>
              <a:t>15</a:t>
            </a:fld>
            <a:endParaRPr lang="en-US" altLang="en-US" sz="1200">
              <a:solidFill>
                <a:srgbClr val="FFFFFF"/>
              </a:solidFill>
            </a:endParaRPr>
          </a:p>
        </p:txBody>
      </p:sp>
      <p:sp>
        <p:nvSpPr>
          <p:cNvPr id="44036" name="Rectangle 2">
            <a:extLst>
              <a:ext uri="{FF2B5EF4-FFF2-40B4-BE49-F238E27FC236}">
                <a16:creationId xmlns:a16="http://schemas.microsoft.com/office/drawing/2014/main" id="{1C2167FF-8AD2-4647-92B1-A62B09984225}"/>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Text Box 3">
            <a:extLst>
              <a:ext uri="{FF2B5EF4-FFF2-40B4-BE49-F238E27FC236}">
                <a16:creationId xmlns:a16="http://schemas.microsoft.com/office/drawing/2014/main" id="{AE26D713-057D-59CA-418A-7DE8876225FC}"/>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63"/>
              </a:spcBef>
              <a:spcAft>
                <a:spcPts val="13"/>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a:latin typeface="Arial" panose="020B0604020202020204" pitchFamily="34" charset="0"/>
                <a:cs typeface="Arial" panose="020B0604020202020204" pitchFamily="34" charset="0"/>
              </a:rPr>
              <a:t>1956 </a:t>
            </a:r>
            <a:r>
              <a:rPr lang="en-US" altLang="en-US">
                <a:latin typeface="Arial" panose="020B0604020202020204" pitchFamily="34" charset="0"/>
                <a:cs typeface="Arial" panose="020B0604020202020204" pitchFamily="34" charset="0"/>
              </a:rPr>
              <a:t>Ampex introduces the first practical videotape system of broadcast quality. </a:t>
            </a:r>
          </a:p>
          <a:p>
            <a:pPr>
              <a:spcBef>
                <a:spcPts val="463"/>
              </a:spcBef>
              <a:spcAft>
                <a:spcPts val="13"/>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a:latin typeface="Arial" panose="020B0604020202020204" pitchFamily="34" charset="0"/>
                <a:cs typeface="Arial" panose="020B0604020202020204" pitchFamily="34" charset="0"/>
              </a:rPr>
              <a:t>1956 </a:t>
            </a:r>
            <a:r>
              <a:rPr lang="en-US" altLang="en-US">
                <a:latin typeface="Arial" panose="020B0604020202020204" pitchFamily="34" charset="0"/>
                <a:cs typeface="Arial" panose="020B0604020202020204" pitchFamily="34" charset="0"/>
              </a:rPr>
              <a:t>Robert Adler invents the first practical remote control called the Zenith Space Commander. It was proceeded by wired remotes and units that failed in sunlight. </a:t>
            </a:r>
            <a:r>
              <a:rPr lang="en-US" altLang="en-US">
                <a:latin typeface="Verdana" panose="020B0604030504040204" pitchFamily="34" charset="0"/>
                <a:cs typeface="Arial" panose="020B0604020202020204" pitchFamily="34" charset="0"/>
              </a:rPr>
              <a:t>(then known as Zenith Radio Corporation).</a:t>
            </a:r>
          </a:p>
          <a:p>
            <a:pPr>
              <a:spcBef>
                <a:spcPts val="463"/>
              </a:spcBef>
              <a:spcAft>
                <a:spcPts val="13"/>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a:extLst>
              <a:ext uri="{FF2B5EF4-FFF2-40B4-BE49-F238E27FC236}">
                <a16:creationId xmlns:a16="http://schemas.microsoft.com/office/drawing/2014/main" id="{CE112778-0D78-4BAA-C5FA-3960A7B7979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2A9F7C76-A13E-4131-9A23-0522B6B8F3A1}" type="slidenum">
              <a:rPr lang="en-US" altLang="en-US" sz="1200">
                <a:solidFill>
                  <a:srgbClr val="000000"/>
                </a:solidFill>
              </a:rPr>
              <a:pPr>
                <a:buClrTx/>
                <a:buSzPct val="45000"/>
                <a:buFontTx/>
                <a:buNone/>
              </a:pPr>
              <a:t>16</a:t>
            </a:fld>
            <a:endParaRPr lang="en-US" altLang="en-US" sz="1200">
              <a:solidFill>
                <a:srgbClr val="000000"/>
              </a:solidFill>
            </a:endParaRPr>
          </a:p>
        </p:txBody>
      </p:sp>
      <p:sp>
        <p:nvSpPr>
          <p:cNvPr id="46083" name="Rectangle 1">
            <a:extLst>
              <a:ext uri="{FF2B5EF4-FFF2-40B4-BE49-F238E27FC236}">
                <a16:creationId xmlns:a16="http://schemas.microsoft.com/office/drawing/2014/main" id="{2C4E9AEC-4DC6-4CFC-0663-A07AC4479408}"/>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a:extLst>
              <a:ext uri="{FF2B5EF4-FFF2-40B4-BE49-F238E27FC236}">
                <a16:creationId xmlns:a16="http://schemas.microsoft.com/office/drawing/2014/main" id="{E0BE870F-D2D7-8C26-5A13-01764DD7F932}"/>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6085" name="Text Box 3">
            <a:extLst>
              <a:ext uri="{FF2B5EF4-FFF2-40B4-BE49-F238E27FC236}">
                <a16:creationId xmlns:a16="http://schemas.microsoft.com/office/drawing/2014/main" id="{D73D7FD6-8393-3010-62EC-231109188806}"/>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4D6F1BE5-6183-4B88-9A00-6017B49FCBB5}" type="slidenum">
              <a:rPr lang="en-US" altLang="en-US" sz="1200">
                <a:solidFill>
                  <a:srgbClr val="FFFFFF"/>
                </a:solidFill>
              </a:rPr>
              <a:pPr algn="r">
                <a:buClrTx/>
                <a:buFontTx/>
                <a:buNone/>
              </a:pPr>
              <a:t>16</a:t>
            </a:fld>
            <a:endParaRPr lang="en-US" altLang="en-US" sz="1200">
              <a:solidFill>
                <a:srgbClr val="FFFFFF"/>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0">
            <a:extLst>
              <a:ext uri="{FF2B5EF4-FFF2-40B4-BE49-F238E27FC236}">
                <a16:creationId xmlns:a16="http://schemas.microsoft.com/office/drawing/2014/main" id="{9E39B427-C27B-1452-852D-9074B485E57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75AC2259-E15D-46CD-89D1-F078CDC44653}" type="slidenum">
              <a:rPr lang="en-US" altLang="en-US" sz="1200">
                <a:solidFill>
                  <a:srgbClr val="000000"/>
                </a:solidFill>
              </a:rPr>
              <a:pPr>
                <a:buClrTx/>
                <a:buSzPct val="45000"/>
                <a:buFontTx/>
                <a:buNone/>
              </a:pPr>
              <a:t>17</a:t>
            </a:fld>
            <a:endParaRPr lang="en-US" altLang="en-US" sz="1200">
              <a:solidFill>
                <a:srgbClr val="000000"/>
              </a:solidFill>
            </a:endParaRPr>
          </a:p>
        </p:txBody>
      </p:sp>
      <p:sp>
        <p:nvSpPr>
          <p:cNvPr id="48131" name="Rectangle 1">
            <a:extLst>
              <a:ext uri="{FF2B5EF4-FFF2-40B4-BE49-F238E27FC236}">
                <a16:creationId xmlns:a16="http://schemas.microsoft.com/office/drawing/2014/main" id="{08A76E75-16A4-3F74-9BB3-DF57E7439F78}"/>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a:extLst>
              <a:ext uri="{FF2B5EF4-FFF2-40B4-BE49-F238E27FC236}">
                <a16:creationId xmlns:a16="http://schemas.microsoft.com/office/drawing/2014/main" id="{A233F843-F4EB-F99E-5E41-F9868E61E37F}"/>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8133" name="Text Box 3">
            <a:extLst>
              <a:ext uri="{FF2B5EF4-FFF2-40B4-BE49-F238E27FC236}">
                <a16:creationId xmlns:a16="http://schemas.microsoft.com/office/drawing/2014/main" id="{7C7AADCC-FE94-0868-BAD1-58F1CEDC985F}"/>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1B0368DD-50D1-4486-9699-736857A7C7FF}" type="slidenum">
              <a:rPr lang="en-US" altLang="en-US" sz="1200">
                <a:solidFill>
                  <a:srgbClr val="FFFFFF"/>
                </a:solidFill>
              </a:rPr>
              <a:pPr algn="r">
                <a:buClrTx/>
                <a:buFontTx/>
                <a:buNone/>
              </a:pPr>
              <a:t>17</a:t>
            </a:fld>
            <a:endParaRPr lang="en-US" altLang="en-US" sz="1200">
              <a:solidFill>
                <a:srgbClr val="FFFFFF"/>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a:extLst>
              <a:ext uri="{FF2B5EF4-FFF2-40B4-BE49-F238E27FC236}">
                <a16:creationId xmlns:a16="http://schemas.microsoft.com/office/drawing/2014/main" id="{208DCD31-E312-4601-D8BB-C5C17649F40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37812F92-4555-4361-9231-0FB8C03FF781}" type="slidenum">
              <a:rPr lang="en-US" altLang="en-US" sz="1200">
                <a:solidFill>
                  <a:srgbClr val="000000"/>
                </a:solidFill>
              </a:rPr>
              <a:pPr>
                <a:buClrTx/>
                <a:buSzPct val="45000"/>
                <a:buFontTx/>
                <a:buNone/>
              </a:pPr>
              <a:t>18</a:t>
            </a:fld>
            <a:endParaRPr lang="en-US" altLang="en-US" sz="1200">
              <a:solidFill>
                <a:srgbClr val="000000"/>
              </a:solidFill>
            </a:endParaRPr>
          </a:p>
        </p:txBody>
      </p:sp>
      <p:sp>
        <p:nvSpPr>
          <p:cNvPr id="50179" name="Rectangle 1">
            <a:extLst>
              <a:ext uri="{FF2B5EF4-FFF2-40B4-BE49-F238E27FC236}">
                <a16:creationId xmlns:a16="http://schemas.microsoft.com/office/drawing/2014/main" id="{B3940778-0A41-DB5B-E816-6878C5509CFB}"/>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a:extLst>
              <a:ext uri="{FF2B5EF4-FFF2-40B4-BE49-F238E27FC236}">
                <a16:creationId xmlns:a16="http://schemas.microsoft.com/office/drawing/2014/main" id="{92250650-0316-4207-3D54-82BED6ED9764}"/>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0181" name="Text Box 3">
            <a:extLst>
              <a:ext uri="{FF2B5EF4-FFF2-40B4-BE49-F238E27FC236}">
                <a16:creationId xmlns:a16="http://schemas.microsoft.com/office/drawing/2014/main" id="{B8C614B1-3F16-7C31-0CAD-536E5D2BAB48}"/>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6A7D3CB4-3FF6-4BEC-A01E-0BDC6597C804}" type="slidenum">
              <a:rPr lang="en-US" altLang="en-US" sz="1200">
                <a:solidFill>
                  <a:srgbClr val="FFFFFF"/>
                </a:solidFill>
              </a:rPr>
              <a:pPr algn="r">
                <a:buClrTx/>
                <a:buFontTx/>
                <a:buNone/>
              </a:pPr>
              <a:t>18</a:t>
            </a:fld>
            <a:endParaRPr lang="en-US" altLang="en-US" sz="1200">
              <a:solidFill>
                <a:srgbClr val="FFFFFF"/>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0">
            <a:extLst>
              <a:ext uri="{FF2B5EF4-FFF2-40B4-BE49-F238E27FC236}">
                <a16:creationId xmlns:a16="http://schemas.microsoft.com/office/drawing/2014/main" id="{A8DAB6B5-0A28-7DC8-FC4F-474116E03A1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24E3D4C6-9DC4-4844-8145-25BE84034D50}" type="slidenum">
              <a:rPr lang="en-US" altLang="en-US" sz="1200">
                <a:solidFill>
                  <a:srgbClr val="000000"/>
                </a:solidFill>
              </a:rPr>
              <a:pPr>
                <a:buClrTx/>
                <a:buSzPct val="45000"/>
                <a:buFontTx/>
                <a:buNone/>
              </a:pPr>
              <a:t>19</a:t>
            </a:fld>
            <a:endParaRPr lang="en-US" altLang="en-US" sz="1200">
              <a:solidFill>
                <a:srgbClr val="000000"/>
              </a:solidFill>
            </a:endParaRPr>
          </a:p>
        </p:txBody>
      </p:sp>
      <p:sp>
        <p:nvSpPr>
          <p:cNvPr id="52227" name="Rectangle 1">
            <a:extLst>
              <a:ext uri="{FF2B5EF4-FFF2-40B4-BE49-F238E27FC236}">
                <a16:creationId xmlns:a16="http://schemas.microsoft.com/office/drawing/2014/main" id="{C3299747-C0AA-A2EB-6FF3-7D477B29856E}"/>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a:extLst>
              <a:ext uri="{FF2B5EF4-FFF2-40B4-BE49-F238E27FC236}">
                <a16:creationId xmlns:a16="http://schemas.microsoft.com/office/drawing/2014/main" id="{85AD30C3-CCFA-C7DD-9556-16D59D1676E0}"/>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2229" name="Text Box 3">
            <a:extLst>
              <a:ext uri="{FF2B5EF4-FFF2-40B4-BE49-F238E27FC236}">
                <a16:creationId xmlns:a16="http://schemas.microsoft.com/office/drawing/2014/main" id="{483A6E8F-37E7-FF28-56C1-B38669DACD13}"/>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92AFF409-E5F5-4914-8E6C-23457054A10B}" type="slidenum">
              <a:rPr lang="en-US" altLang="en-US" sz="1200">
                <a:solidFill>
                  <a:srgbClr val="FFFFFF"/>
                </a:solidFill>
              </a:rPr>
              <a:pPr algn="r">
                <a:buClrTx/>
                <a:buFontTx/>
                <a:buNone/>
              </a:pPr>
              <a:t>19</a:t>
            </a:fld>
            <a:endParaRPr lang="en-US" altLang="en-US" sz="1200">
              <a:solidFill>
                <a:srgbClr val="FFFF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0">
            <a:extLst>
              <a:ext uri="{FF2B5EF4-FFF2-40B4-BE49-F238E27FC236}">
                <a16:creationId xmlns:a16="http://schemas.microsoft.com/office/drawing/2014/main" id="{FFE49813-AF4F-9B61-A3E3-4B02BC0DD2F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3EAECC2B-0D35-4980-BE46-6DB65149B588}" type="slidenum">
              <a:rPr lang="en-US" altLang="en-US" sz="1200">
                <a:solidFill>
                  <a:srgbClr val="000000"/>
                </a:solidFill>
              </a:rPr>
              <a:pPr>
                <a:buClrTx/>
                <a:buSzPct val="45000"/>
                <a:buFontTx/>
                <a:buNone/>
              </a:pPr>
              <a:t>2</a:t>
            </a:fld>
            <a:endParaRPr lang="en-US" altLang="en-US" sz="1200">
              <a:solidFill>
                <a:srgbClr val="000000"/>
              </a:solidFill>
            </a:endParaRPr>
          </a:p>
        </p:txBody>
      </p:sp>
      <p:sp>
        <p:nvSpPr>
          <p:cNvPr id="17411" name="Text Box 1">
            <a:extLst>
              <a:ext uri="{FF2B5EF4-FFF2-40B4-BE49-F238E27FC236}">
                <a16:creationId xmlns:a16="http://schemas.microsoft.com/office/drawing/2014/main" id="{04A3AAC8-90D8-79C3-CF2F-F107BE95F748}"/>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9BF039A2-72B3-48D0-BE70-60E3CE45D525}" type="slidenum">
              <a:rPr lang="en-US" altLang="en-US" sz="1200">
                <a:solidFill>
                  <a:srgbClr val="FFFFFF"/>
                </a:solidFill>
              </a:rPr>
              <a:pPr algn="r">
                <a:buClrTx/>
                <a:buFontTx/>
                <a:buNone/>
              </a:pPr>
              <a:t>2</a:t>
            </a:fld>
            <a:endParaRPr lang="en-US" altLang="en-US" sz="1200">
              <a:solidFill>
                <a:srgbClr val="FFFFFF"/>
              </a:solidFill>
            </a:endParaRPr>
          </a:p>
        </p:txBody>
      </p:sp>
      <p:sp>
        <p:nvSpPr>
          <p:cNvPr id="17412" name="Rectangle 2">
            <a:extLst>
              <a:ext uri="{FF2B5EF4-FFF2-40B4-BE49-F238E27FC236}">
                <a16:creationId xmlns:a16="http://schemas.microsoft.com/office/drawing/2014/main" id="{039E7087-EA42-6ADF-E114-CC775999C335}"/>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3" name="Text Box 3">
            <a:extLst>
              <a:ext uri="{FF2B5EF4-FFF2-40B4-BE49-F238E27FC236}">
                <a16:creationId xmlns:a16="http://schemas.microsoft.com/office/drawing/2014/main" id="{F6ECAC50-DE0C-21DC-424A-BB89A2EBB417}"/>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63"/>
              </a:spcBef>
              <a:spcAft>
                <a:spcPts val="13"/>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a:ea typeface="Microsoft YaHei" panose="020B0503020204020204" pitchFamily="34" charset="-122"/>
              </a:rP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0">
            <a:extLst>
              <a:ext uri="{FF2B5EF4-FFF2-40B4-BE49-F238E27FC236}">
                <a16:creationId xmlns:a16="http://schemas.microsoft.com/office/drawing/2014/main" id="{0F4C943A-38CB-7466-B16E-89C5398D24E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363E4ECB-1BF3-44D1-88FC-EDE35CD88404}" type="slidenum">
              <a:rPr lang="en-US" altLang="en-US" sz="1200">
                <a:solidFill>
                  <a:srgbClr val="000000"/>
                </a:solidFill>
              </a:rPr>
              <a:pPr>
                <a:buClrTx/>
                <a:buSzPct val="45000"/>
                <a:buFontTx/>
                <a:buNone/>
              </a:pPr>
              <a:t>20</a:t>
            </a:fld>
            <a:endParaRPr lang="en-US" altLang="en-US" sz="1200">
              <a:solidFill>
                <a:srgbClr val="000000"/>
              </a:solidFill>
            </a:endParaRPr>
          </a:p>
        </p:txBody>
      </p:sp>
      <p:sp>
        <p:nvSpPr>
          <p:cNvPr id="54275" name="Rectangle 1">
            <a:extLst>
              <a:ext uri="{FF2B5EF4-FFF2-40B4-BE49-F238E27FC236}">
                <a16:creationId xmlns:a16="http://schemas.microsoft.com/office/drawing/2014/main" id="{F34A6B96-A143-266C-5B71-B8D381BBBFA3}"/>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a:extLst>
              <a:ext uri="{FF2B5EF4-FFF2-40B4-BE49-F238E27FC236}">
                <a16:creationId xmlns:a16="http://schemas.microsoft.com/office/drawing/2014/main" id="{20BD2612-14DB-A53A-6F33-66EE2A149802}"/>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0">
            <a:extLst>
              <a:ext uri="{FF2B5EF4-FFF2-40B4-BE49-F238E27FC236}">
                <a16:creationId xmlns:a16="http://schemas.microsoft.com/office/drawing/2014/main" id="{3F3F5C1F-C2D8-2BB1-314D-8877A1443DF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E52B14FA-285B-4CF8-964B-A9839DD39EF2}" type="slidenum">
              <a:rPr lang="en-US" altLang="en-US" sz="1200">
                <a:solidFill>
                  <a:srgbClr val="000000"/>
                </a:solidFill>
              </a:rPr>
              <a:pPr>
                <a:buClrTx/>
                <a:buSzPct val="45000"/>
                <a:buFontTx/>
                <a:buNone/>
              </a:pPr>
              <a:t>21</a:t>
            </a:fld>
            <a:endParaRPr lang="en-US" altLang="en-US" sz="1200">
              <a:solidFill>
                <a:srgbClr val="000000"/>
              </a:solidFill>
            </a:endParaRPr>
          </a:p>
        </p:txBody>
      </p:sp>
      <p:sp>
        <p:nvSpPr>
          <p:cNvPr id="56323" name="Rectangle 1">
            <a:extLst>
              <a:ext uri="{FF2B5EF4-FFF2-40B4-BE49-F238E27FC236}">
                <a16:creationId xmlns:a16="http://schemas.microsoft.com/office/drawing/2014/main" id="{9EF424AE-E400-40C4-FEAD-2319DFBAE7C1}"/>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a:extLst>
              <a:ext uri="{FF2B5EF4-FFF2-40B4-BE49-F238E27FC236}">
                <a16:creationId xmlns:a16="http://schemas.microsoft.com/office/drawing/2014/main" id="{0DB6F856-0FF6-03C2-4BB5-226A36A5A069}"/>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0">
            <a:extLst>
              <a:ext uri="{FF2B5EF4-FFF2-40B4-BE49-F238E27FC236}">
                <a16:creationId xmlns:a16="http://schemas.microsoft.com/office/drawing/2014/main" id="{7D9B8F23-97C2-3A09-3B50-806815A8535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F72BEC8F-90B7-47F2-92A7-4BC8FE00C856}" type="slidenum">
              <a:rPr lang="en-US" altLang="en-US" sz="1200">
                <a:solidFill>
                  <a:srgbClr val="000000"/>
                </a:solidFill>
              </a:rPr>
              <a:pPr>
                <a:buClrTx/>
                <a:buSzPct val="45000"/>
                <a:buFontTx/>
                <a:buNone/>
              </a:pPr>
              <a:t>22</a:t>
            </a:fld>
            <a:endParaRPr lang="en-US" altLang="en-US" sz="1200">
              <a:solidFill>
                <a:srgbClr val="000000"/>
              </a:solidFill>
            </a:endParaRPr>
          </a:p>
        </p:txBody>
      </p:sp>
      <p:sp>
        <p:nvSpPr>
          <p:cNvPr id="58371" name="Rectangle 1">
            <a:extLst>
              <a:ext uri="{FF2B5EF4-FFF2-40B4-BE49-F238E27FC236}">
                <a16:creationId xmlns:a16="http://schemas.microsoft.com/office/drawing/2014/main" id="{BA6F7597-7A96-641E-DDD0-E5CD2499FFA6}"/>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a:extLst>
              <a:ext uri="{FF2B5EF4-FFF2-40B4-BE49-F238E27FC236}">
                <a16:creationId xmlns:a16="http://schemas.microsoft.com/office/drawing/2014/main" id="{4174D4EE-BEC8-4DE3-FAB2-A34A98AB4D99}"/>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0">
            <a:extLst>
              <a:ext uri="{FF2B5EF4-FFF2-40B4-BE49-F238E27FC236}">
                <a16:creationId xmlns:a16="http://schemas.microsoft.com/office/drawing/2014/main" id="{5D9AC9EA-2711-5304-4D9D-152D01A5E6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88F65AA3-A911-494A-B119-F98C63E7993D}" type="slidenum">
              <a:rPr lang="en-US" altLang="en-US" sz="1200">
                <a:solidFill>
                  <a:srgbClr val="000000"/>
                </a:solidFill>
              </a:rPr>
              <a:pPr>
                <a:buClrTx/>
                <a:buSzPct val="45000"/>
                <a:buFontTx/>
                <a:buNone/>
              </a:pPr>
              <a:t>23</a:t>
            </a:fld>
            <a:endParaRPr lang="en-US" altLang="en-US" sz="1200">
              <a:solidFill>
                <a:srgbClr val="000000"/>
              </a:solidFill>
            </a:endParaRPr>
          </a:p>
        </p:txBody>
      </p:sp>
      <p:sp>
        <p:nvSpPr>
          <p:cNvPr id="60419" name="Rectangle 1">
            <a:extLst>
              <a:ext uri="{FF2B5EF4-FFF2-40B4-BE49-F238E27FC236}">
                <a16:creationId xmlns:a16="http://schemas.microsoft.com/office/drawing/2014/main" id="{5F549A48-B656-6B52-EB26-1FBF59CBA7FE}"/>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a:extLst>
              <a:ext uri="{FF2B5EF4-FFF2-40B4-BE49-F238E27FC236}">
                <a16:creationId xmlns:a16="http://schemas.microsoft.com/office/drawing/2014/main" id="{F4C4B58E-82E4-6C2A-A600-6C45F4AAEDB8}"/>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0">
            <a:extLst>
              <a:ext uri="{FF2B5EF4-FFF2-40B4-BE49-F238E27FC236}">
                <a16:creationId xmlns:a16="http://schemas.microsoft.com/office/drawing/2014/main" id="{20D2CC85-AF32-5F90-A3ED-9DCAEA70003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040D9CAD-CDDF-4B77-BFCD-6A250DF7C37B}" type="slidenum">
              <a:rPr lang="en-US" altLang="en-US" sz="1200">
                <a:solidFill>
                  <a:srgbClr val="000000"/>
                </a:solidFill>
              </a:rPr>
              <a:pPr>
                <a:buClrTx/>
                <a:buSzPct val="45000"/>
                <a:buFontTx/>
                <a:buNone/>
              </a:pPr>
              <a:t>24</a:t>
            </a:fld>
            <a:endParaRPr lang="en-US" altLang="en-US" sz="1200">
              <a:solidFill>
                <a:srgbClr val="000000"/>
              </a:solidFill>
            </a:endParaRPr>
          </a:p>
        </p:txBody>
      </p:sp>
      <p:sp>
        <p:nvSpPr>
          <p:cNvPr id="62467" name="Rectangle 1">
            <a:extLst>
              <a:ext uri="{FF2B5EF4-FFF2-40B4-BE49-F238E27FC236}">
                <a16:creationId xmlns:a16="http://schemas.microsoft.com/office/drawing/2014/main" id="{861E67A9-FA77-EF5C-E062-7056A4970802}"/>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a:extLst>
              <a:ext uri="{FF2B5EF4-FFF2-40B4-BE49-F238E27FC236}">
                <a16:creationId xmlns:a16="http://schemas.microsoft.com/office/drawing/2014/main" id="{568CF77C-A560-7A0E-1C0B-5E060DDC49CB}"/>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0">
            <a:extLst>
              <a:ext uri="{FF2B5EF4-FFF2-40B4-BE49-F238E27FC236}">
                <a16:creationId xmlns:a16="http://schemas.microsoft.com/office/drawing/2014/main" id="{63D1D70A-E1F6-BA0A-3E70-F45CBDE8BB1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BCF3CCC4-2D9B-47A2-B90D-539C3D70D6DD}" type="slidenum">
              <a:rPr lang="en-US" altLang="en-US" sz="1200">
                <a:solidFill>
                  <a:srgbClr val="000000"/>
                </a:solidFill>
              </a:rPr>
              <a:pPr>
                <a:buClrTx/>
                <a:buSzPct val="45000"/>
                <a:buFontTx/>
                <a:buNone/>
              </a:pPr>
              <a:t>25</a:t>
            </a:fld>
            <a:endParaRPr lang="en-US" altLang="en-US" sz="1200">
              <a:solidFill>
                <a:srgbClr val="000000"/>
              </a:solidFill>
            </a:endParaRPr>
          </a:p>
        </p:txBody>
      </p:sp>
      <p:sp>
        <p:nvSpPr>
          <p:cNvPr id="64515" name="Rectangle 1">
            <a:extLst>
              <a:ext uri="{FF2B5EF4-FFF2-40B4-BE49-F238E27FC236}">
                <a16:creationId xmlns:a16="http://schemas.microsoft.com/office/drawing/2014/main" id="{A9F35EC3-8480-1616-0887-DBB7E7D21722}"/>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a:extLst>
              <a:ext uri="{FF2B5EF4-FFF2-40B4-BE49-F238E27FC236}">
                <a16:creationId xmlns:a16="http://schemas.microsoft.com/office/drawing/2014/main" id="{358E2759-4131-9A5A-F6AB-C932D70CEE73}"/>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0">
            <a:extLst>
              <a:ext uri="{FF2B5EF4-FFF2-40B4-BE49-F238E27FC236}">
                <a16:creationId xmlns:a16="http://schemas.microsoft.com/office/drawing/2014/main" id="{5CE353C0-81F3-2032-90C1-DD310A83C65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AE88B4A3-030F-4133-B08A-65B1DA1ACCC0}" type="slidenum">
              <a:rPr lang="en-US" altLang="en-US" sz="1200">
                <a:solidFill>
                  <a:srgbClr val="000000"/>
                </a:solidFill>
              </a:rPr>
              <a:pPr>
                <a:buClrTx/>
                <a:buSzPct val="45000"/>
                <a:buFontTx/>
                <a:buNone/>
              </a:pPr>
              <a:t>26</a:t>
            </a:fld>
            <a:endParaRPr lang="en-US" altLang="en-US" sz="1200">
              <a:solidFill>
                <a:srgbClr val="000000"/>
              </a:solidFill>
            </a:endParaRPr>
          </a:p>
        </p:txBody>
      </p:sp>
      <p:sp>
        <p:nvSpPr>
          <p:cNvPr id="66563" name="Rectangle 1">
            <a:extLst>
              <a:ext uri="{FF2B5EF4-FFF2-40B4-BE49-F238E27FC236}">
                <a16:creationId xmlns:a16="http://schemas.microsoft.com/office/drawing/2014/main" id="{293A86A1-E8DF-32DE-665D-680CECA82338}"/>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a:extLst>
              <a:ext uri="{FF2B5EF4-FFF2-40B4-BE49-F238E27FC236}">
                <a16:creationId xmlns:a16="http://schemas.microsoft.com/office/drawing/2014/main" id="{6541084F-C061-9DE1-9B66-5C9B3929A31E}"/>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0">
            <a:extLst>
              <a:ext uri="{FF2B5EF4-FFF2-40B4-BE49-F238E27FC236}">
                <a16:creationId xmlns:a16="http://schemas.microsoft.com/office/drawing/2014/main" id="{E86C2B0F-8CAA-FFDE-8D1D-7ACD8DA1D7A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6FF09B9A-45E6-4BCC-B378-00CC1B155397}" type="slidenum">
              <a:rPr lang="en-US" altLang="en-US" sz="1200">
                <a:solidFill>
                  <a:srgbClr val="000000"/>
                </a:solidFill>
              </a:rPr>
              <a:pPr>
                <a:buClrTx/>
                <a:buSzPct val="45000"/>
                <a:buFontTx/>
                <a:buNone/>
              </a:pPr>
              <a:t>27</a:t>
            </a:fld>
            <a:endParaRPr lang="en-US" altLang="en-US" sz="1200">
              <a:solidFill>
                <a:srgbClr val="000000"/>
              </a:solidFill>
            </a:endParaRPr>
          </a:p>
        </p:txBody>
      </p:sp>
      <p:sp>
        <p:nvSpPr>
          <p:cNvPr id="68611" name="Rectangle 1">
            <a:extLst>
              <a:ext uri="{FF2B5EF4-FFF2-40B4-BE49-F238E27FC236}">
                <a16:creationId xmlns:a16="http://schemas.microsoft.com/office/drawing/2014/main" id="{A3A44732-2DBA-AFEA-6EA9-1E9FA2E7DEB0}"/>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a:extLst>
              <a:ext uri="{FF2B5EF4-FFF2-40B4-BE49-F238E27FC236}">
                <a16:creationId xmlns:a16="http://schemas.microsoft.com/office/drawing/2014/main" id="{5D0CF82E-B3AA-8301-483B-F70053CF8C79}"/>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0">
            <a:extLst>
              <a:ext uri="{FF2B5EF4-FFF2-40B4-BE49-F238E27FC236}">
                <a16:creationId xmlns:a16="http://schemas.microsoft.com/office/drawing/2014/main" id="{6D36DD2B-A2FC-E7AC-AF4E-74686AD3D0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BF4A49DF-E113-499A-934A-63A2147EF256}" type="slidenum">
              <a:rPr lang="en-US" altLang="en-US" sz="1200">
                <a:solidFill>
                  <a:srgbClr val="000000"/>
                </a:solidFill>
              </a:rPr>
              <a:pPr>
                <a:buClrTx/>
                <a:buSzPct val="45000"/>
                <a:buFontTx/>
                <a:buNone/>
              </a:pPr>
              <a:t>28</a:t>
            </a:fld>
            <a:endParaRPr lang="en-US" altLang="en-US" sz="1200">
              <a:solidFill>
                <a:srgbClr val="000000"/>
              </a:solidFill>
            </a:endParaRPr>
          </a:p>
        </p:txBody>
      </p:sp>
      <p:sp>
        <p:nvSpPr>
          <p:cNvPr id="70659" name="Rectangle 1">
            <a:extLst>
              <a:ext uri="{FF2B5EF4-FFF2-40B4-BE49-F238E27FC236}">
                <a16:creationId xmlns:a16="http://schemas.microsoft.com/office/drawing/2014/main" id="{94CF8367-5216-E374-8C47-41A31D53E498}"/>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15790091-118A-55EE-DDA6-1C9888B1542D}"/>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0">
            <a:extLst>
              <a:ext uri="{FF2B5EF4-FFF2-40B4-BE49-F238E27FC236}">
                <a16:creationId xmlns:a16="http://schemas.microsoft.com/office/drawing/2014/main" id="{B891752D-2A37-4881-56F4-EE7C2B3C313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EB15D8F7-347B-49E3-B9AC-AE250ABCE280}" type="slidenum">
              <a:rPr lang="en-US" altLang="en-US" sz="1200">
                <a:solidFill>
                  <a:srgbClr val="000000"/>
                </a:solidFill>
              </a:rPr>
              <a:pPr>
                <a:buClrTx/>
                <a:buSzPct val="45000"/>
                <a:buFontTx/>
                <a:buNone/>
              </a:pPr>
              <a:t>29</a:t>
            </a:fld>
            <a:endParaRPr lang="en-US" altLang="en-US" sz="1200">
              <a:solidFill>
                <a:srgbClr val="000000"/>
              </a:solidFill>
            </a:endParaRPr>
          </a:p>
        </p:txBody>
      </p:sp>
      <p:sp>
        <p:nvSpPr>
          <p:cNvPr id="72707" name="Rectangle 1">
            <a:extLst>
              <a:ext uri="{FF2B5EF4-FFF2-40B4-BE49-F238E27FC236}">
                <a16:creationId xmlns:a16="http://schemas.microsoft.com/office/drawing/2014/main" id="{894D44CD-C4F9-3D57-6070-5302F7192B5D}"/>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a:extLst>
              <a:ext uri="{FF2B5EF4-FFF2-40B4-BE49-F238E27FC236}">
                <a16:creationId xmlns:a16="http://schemas.microsoft.com/office/drawing/2014/main" id="{2BD774DE-75CA-9127-0FB1-89775C946532}"/>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0">
            <a:extLst>
              <a:ext uri="{FF2B5EF4-FFF2-40B4-BE49-F238E27FC236}">
                <a16:creationId xmlns:a16="http://schemas.microsoft.com/office/drawing/2014/main" id="{F8C8F4BF-4B2B-5B3D-D2E5-F5814E14478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3AB41CB9-F6C4-4701-868E-E9C23C0FEBBD}" type="slidenum">
              <a:rPr lang="en-US" altLang="en-US" sz="1200">
                <a:solidFill>
                  <a:srgbClr val="000000"/>
                </a:solidFill>
              </a:rPr>
              <a:pPr>
                <a:buClrTx/>
                <a:buSzPct val="45000"/>
                <a:buFontTx/>
                <a:buNone/>
              </a:pPr>
              <a:t>3</a:t>
            </a:fld>
            <a:endParaRPr lang="en-US" altLang="en-US" sz="1200">
              <a:solidFill>
                <a:srgbClr val="000000"/>
              </a:solidFill>
            </a:endParaRPr>
          </a:p>
        </p:txBody>
      </p:sp>
      <p:sp>
        <p:nvSpPr>
          <p:cNvPr id="19459" name="Rectangle 1">
            <a:extLst>
              <a:ext uri="{FF2B5EF4-FFF2-40B4-BE49-F238E27FC236}">
                <a16:creationId xmlns:a16="http://schemas.microsoft.com/office/drawing/2014/main" id="{43FC3233-328C-8DE1-8132-7A8B55A6FEE3}"/>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a:extLst>
              <a:ext uri="{FF2B5EF4-FFF2-40B4-BE49-F238E27FC236}">
                <a16:creationId xmlns:a16="http://schemas.microsoft.com/office/drawing/2014/main" id="{AECEDE54-520D-FBD8-86CA-91D1C2D18E9F}"/>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63"/>
              </a:spcBef>
              <a:spcAft>
                <a:spcPts val="13"/>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a:ea typeface="Microsoft YaHei" panose="020B0503020204020204" pitchFamily="34" charset="-122"/>
              </a:rPr>
              <a:t>It all started with the Faraday’s work on electromagnitism in 1831</a:t>
            </a:r>
          </a:p>
        </p:txBody>
      </p:sp>
      <p:sp>
        <p:nvSpPr>
          <p:cNvPr id="19461" name="Text Box 3">
            <a:extLst>
              <a:ext uri="{FF2B5EF4-FFF2-40B4-BE49-F238E27FC236}">
                <a16:creationId xmlns:a16="http://schemas.microsoft.com/office/drawing/2014/main" id="{C4004B67-1C97-BB05-5C35-FBE9D3E6F093}"/>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6203E0D9-930E-45E4-8D90-84BA38AFA192}" type="slidenum">
              <a:rPr lang="en-US" altLang="en-US" sz="1200">
                <a:solidFill>
                  <a:srgbClr val="FFFFFF"/>
                </a:solidFill>
              </a:rPr>
              <a:pPr algn="r">
                <a:buClrTx/>
                <a:buFontTx/>
                <a:buNone/>
              </a:pPr>
              <a:t>3</a:t>
            </a:fld>
            <a:endParaRPr lang="en-US" altLang="en-US" sz="1200">
              <a:solidFill>
                <a:srgbClr val="FFFFFF"/>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0">
            <a:extLst>
              <a:ext uri="{FF2B5EF4-FFF2-40B4-BE49-F238E27FC236}">
                <a16:creationId xmlns:a16="http://schemas.microsoft.com/office/drawing/2014/main" id="{1121F77E-37C8-CDDE-DAEE-E162C8C27C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75DFC179-8230-49C1-BE83-2BA122DF5619}" type="slidenum">
              <a:rPr lang="en-US" altLang="en-US" sz="1200">
                <a:solidFill>
                  <a:srgbClr val="000000"/>
                </a:solidFill>
              </a:rPr>
              <a:pPr>
                <a:buClrTx/>
                <a:buSzPct val="45000"/>
                <a:buFontTx/>
                <a:buNone/>
              </a:pPr>
              <a:t>30</a:t>
            </a:fld>
            <a:endParaRPr lang="en-US" altLang="en-US" sz="1200">
              <a:solidFill>
                <a:srgbClr val="000000"/>
              </a:solidFill>
            </a:endParaRPr>
          </a:p>
        </p:txBody>
      </p:sp>
      <p:sp>
        <p:nvSpPr>
          <p:cNvPr id="74755" name="Rectangle 1">
            <a:extLst>
              <a:ext uri="{FF2B5EF4-FFF2-40B4-BE49-F238E27FC236}">
                <a16:creationId xmlns:a16="http://schemas.microsoft.com/office/drawing/2014/main" id="{A482A818-3F4D-50D7-BBD8-BD78745CAB59}"/>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a:extLst>
              <a:ext uri="{FF2B5EF4-FFF2-40B4-BE49-F238E27FC236}">
                <a16:creationId xmlns:a16="http://schemas.microsoft.com/office/drawing/2014/main" id="{46D164EB-76A3-E33C-4C18-770F9B731D31}"/>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0">
            <a:extLst>
              <a:ext uri="{FF2B5EF4-FFF2-40B4-BE49-F238E27FC236}">
                <a16:creationId xmlns:a16="http://schemas.microsoft.com/office/drawing/2014/main" id="{F3B42178-8073-2A8F-9660-AA90038B61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29879E54-BEE1-4208-9C73-AB4A653C0F69}" type="slidenum">
              <a:rPr lang="en-US" altLang="en-US" sz="1200">
                <a:solidFill>
                  <a:srgbClr val="000000"/>
                </a:solidFill>
              </a:rPr>
              <a:pPr>
                <a:buClrTx/>
                <a:buSzPct val="45000"/>
                <a:buFontTx/>
                <a:buNone/>
              </a:pPr>
              <a:t>31</a:t>
            </a:fld>
            <a:endParaRPr lang="en-US" altLang="en-US" sz="1200">
              <a:solidFill>
                <a:srgbClr val="000000"/>
              </a:solidFill>
            </a:endParaRPr>
          </a:p>
        </p:txBody>
      </p:sp>
      <p:sp>
        <p:nvSpPr>
          <p:cNvPr id="76803" name="Rectangle 1">
            <a:extLst>
              <a:ext uri="{FF2B5EF4-FFF2-40B4-BE49-F238E27FC236}">
                <a16:creationId xmlns:a16="http://schemas.microsoft.com/office/drawing/2014/main" id="{528033AF-32DC-6831-F5F2-8A818299A196}"/>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a:extLst>
              <a:ext uri="{FF2B5EF4-FFF2-40B4-BE49-F238E27FC236}">
                <a16:creationId xmlns:a16="http://schemas.microsoft.com/office/drawing/2014/main" id="{82877876-DE84-B5A9-376D-917C97FA9F22}"/>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0">
            <a:extLst>
              <a:ext uri="{FF2B5EF4-FFF2-40B4-BE49-F238E27FC236}">
                <a16:creationId xmlns:a16="http://schemas.microsoft.com/office/drawing/2014/main" id="{40FC46EA-F82F-B728-6907-65B7548D91F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B1A982AE-C715-44EB-886F-9ED1A0BA9099}" type="slidenum">
              <a:rPr lang="en-US" altLang="en-US" sz="1200">
                <a:solidFill>
                  <a:srgbClr val="000000"/>
                </a:solidFill>
              </a:rPr>
              <a:pPr>
                <a:buClrTx/>
                <a:buSzPct val="45000"/>
                <a:buFontTx/>
                <a:buNone/>
              </a:pPr>
              <a:t>32</a:t>
            </a:fld>
            <a:endParaRPr lang="en-US" altLang="en-US" sz="1200">
              <a:solidFill>
                <a:srgbClr val="000000"/>
              </a:solidFill>
            </a:endParaRPr>
          </a:p>
        </p:txBody>
      </p:sp>
      <p:sp>
        <p:nvSpPr>
          <p:cNvPr id="78851" name="Rectangle 1">
            <a:extLst>
              <a:ext uri="{FF2B5EF4-FFF2-40B4-BE49-F238E27FC236}">
                <a16:creationId xmlns:a16="http://schemas.microsoft.com/office/drawing/2014/main" id="{9A87450B-BB45-5726-D727-F6A107D68183}"/>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a:extLst>
              <a:ext uri="{FF2B5EF4-FFF2-40B4-BE49-F238E27FC236}">
                <a16:creationId xmlns:a16="http://schemas.microsoft.com/office/drawing/2014/main" id="{AF89CC74-ED21-E326-6B5E-E62498E9B449}"/>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0">
            <a:extLst>
              <a:ext uri="{FF2B5EF4-FFF2-40B4-BE49-F238E27FC236}">
                <a16:creationId xmlns:a16="http://schemas.microsoft.com/office/drawing/2014/main" id="{D26A4F18-4A5D-2BEB-2696-8637BFF1B18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FB4E49A9-82C1-4C60-827A-360CC191AE2C}" type="slidenum">
              <a:rPr lang="en-US" altLang="en-US" sz="1200">
                <a:solidFill>
                  <a:srgbClr val="000000"/>
                </a:solidFill>
              </a:rPr>
              <a:pPr>
                <a:buClrTx/>
                <a:buSzPct val="45000"/>
                <a:buFontTx/>
                <a:buNone/>
              </a:pPr>
              <a:t>33</a:t>
            </a:fld>
            <a:endParaRPr lang="en-US" altLang="en-US" sz="1200">
              <a:solidFill>
                <a:srgbClr val="000000"/>
              </a:solidFill>
            </a:endParaRPr>
          </a:p>
        </p:txBody>
      </p:sp>
      <p:sp>
        <p:nvSpPr>
          <p:cNvPr id="80899" name="Rectangle 1">
            <a:extLst>
              <a:ext uri="{FF2B5EF4-FFF2-40B4-BE49-F238E27FC236}">
                <a16:creationId xmlns:a16="http://schemas.microsoft.com/office/drawing/2014/main" id="{F2CCE387-8E0A-2B3C-55C1-F76A195BB2C3}"/>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a:extLst>
              <a:ext uri="{FF2B5EF4-FFF2-40B4-BE49-F238E27FC236}">
                <a16:creationId xmlns:a16="http://schemas.microsoft.com/office/drawing/2014/main" id="{D358D880-E79A-5574-AA93-3BAC69EA2F8F}"/>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0">
            <a:extLst>
              <a:ext uri="{FF2B5EF4-FFF2-40B4-BE49-F238E27FC236}">
                <a16:creationId xmlns:a16="http://schemas.microsoft.com/office/drawing/2014/main" id="{AC30D7CC-329C-ADD7-CF20-9D44C81BCEB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C804FF2B-8F8C-4AD4-B117-F285850A7080}" type="slidenum">
              <a:rPr lang="en-US" altLang="en-US" sz="1200">
                <a:solidFill>
                  <a:srgbClr val="000000"/>
                </a:solidFill>
              </a:rPr>
              <a:pPr>
                <a:buClrTx/>
                <a:buSzPct val="45000"/>
                <a:buFontTx/>
                <a:buNone/>
              </a:pPr>
              <a:t>34</a:t>
            </a:fld>
            <a:endParaRPr lang="en-US" altLang="en-US" sz="1200">
              <a:solidFill>
                <a:srgbClr val="000000"/>
              </a:solidFill>
            </a:endParaRPr>
          </a:p>
        </p:txBody>
      </p:sp>
      <p:sp>
        <p:nvSpPr>
          <p:cNvPr id="82947" name="Rectangle 1">
            <a:extLst>
              <a:ext uri="{FF2B5EF4-FFF2-40B4-BE49-F238E27FC236}">
                <a16:creationId xmlns:a16="http://schemas.microsoft.com/office/drawing/2014/main" id="{F287D662-67F7-D56D-D33F-E0B3E0D8BC3E}"/>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a:extLst>
              <a:ext uri="{FF2B5EF4-FFF2-40B4-BE49-F238E27FC236}">
                <a16:creationId xmlns:a16="http://schemas.microsoft.com/office/drawing/2014/main" id="{5158C2BC-C466-46A2-7FD5-A7D6222696A0}"/>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2949" name="Text Box 3">
            <a:extLst>
              <a:ext uri="{FF2B5EF4-FFF2-40B4-BE49-F238E27FC236}">
                <a16:creationId xmlns:a16="http://schemas.microsoft.com/office/drawing/2014/main" id="{4D35DF9E-57CD-19F1-A378-C7C6657C8529}"/>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71FC1041-3264-4BF4-AB3E-6D0063147AE8}" type="slidenum">
              <a:rPr lang="en-US" altLang="en-US" sz="1200">
                <a:solidFill>
                  <a:srgbClr val="FFFFFF"/>
                </a:solidFill>
              </a:rPr>
              <a:pPr algn="r">
                <a:buClrTx/>
                <a:buFontTx/>
                <a:buNone/>
              </a:pPr>
              <a:t>34</a:t>
            </a:fld>
            <a:endParaRPr lang="en-US" altLang="en-US" sz="1200">
              <a:solidFill>
                <a:srgbClr val="FFFFFF"/>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0">
            <a:extLst>
              <a:ext uri="{FF2B5EF4-FFF2-40B4-BE49-F238E27FC236}">
                <a16:creationId xmlns:a16="http://schemas.microsoft.com/office/drawing/2014/main" id="{7D73FB95-7755-3889-5ABD-C044492DAED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B0F36867-4D9F-47B9-B5F1-82831ED34279}" type="slidenum">
              <a:rPr lang="en-US" altLang="en-US" sz="1200">
                <a:solidFill>
                  <a:srgbClr val="000000"/>
                </a:solidFill>
              </a:rPr>
              <a:pPr>
                <a:buClrTx/>
                <a:buSzPct val="45000"/>
                <a:buFontTx/>
                <a:buNone/>
              </a:pPr>
              <a:t>35</a:t>
            </a:fld>
            <a:endParaRPr lang="en-US" altLang="en-US" sz="1200">
              <a:solidFill>
                <a:srgbClr val="000000"/>
              </a:solidFill>
            </a:endParaRPr>
          </a:p>
        </p:txBody>
      </p:sp>
      <p:sp>
        <p:nvSpPr>
          <p:cNvPr id="84995" name="Rectangle 1">
            <a:extLst>
              <a:ext uri="{FF2B5EF4-FFF2-40B4-BE49-F238E27FC236}">
                <a16:creationId xmlns:a16="http://schemas.microsoft.com/office/drawing/2014/main" id="{285EDBAB-407E-6A48-4FA6-2CCDEC0735AF}"/>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a:extLst>
              <a:ext uri="{FF2B5EF4-FFF2-40B4-BE49-F238E27FC236}">
                <a16:creationId xmlns:a16="http://schemas.microsoft.com/office/drawing/2014/main" id="{7E0E2CC1-3185-40B7-A814-F9589C4432A2}"/>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4997" name="Text Box 3">
            <a:extLst>
              <a:ext uri="{FF2B5EF4-FFF2-40B4-BE49-F238E27FC236}">
                <a16:creationId xmlns:a16="http://schemas.microsoft.com/office/drawing/2014/main" id="{E97EFFC3-8159-90B8-D267-B5262CC9B021}"/>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795765D8-BEBA-4DD3-811E-E5343A1100EB}" type="slidenum">
              <a:rPr lang="en-US" altLang="en-US" sz="1200">
                <a:solidFill>
                  <a:srgbClr val="FFFFFF"/>
                </a:solidFill>
              </a:rPr>
              <a:pPr algn="r">
                <a:buClrTx/>
                <a:buFontTx/>
                <a:buNone/>
              </a:pPr>
              <a:t>35</a:t>
            </a:fld>
            <a:endParaRPr lang="en-US" altLang="en-US" sz="1200">
              <a:solidFill>
                <a:srgbClr val="FFFFFF"/>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0">
            <a:extLst>
              <a:ext uri="{FF2B5EF4-FFF2-40B4-BE49-F238E27FC236}">
                <a16:creationId xmlns:a16="http://schemas.microsoft.com/office/drawing/2014/main" id="{92C027C4-E4B0-E95C-DAF1-DE25DA753F1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B317643A-9897-4354-9790-59EBE434D8E7}" type="slidenum">
              <a:rPr lang="en-US" altLang="en-US" sz="1200">
                <a:solidFill>
                  <a:srgbClr val="000000"/>
                </a:solidFill>
              </a:rPr>
              <a:pPr>
                <a:buClrTx/>
                <a:buSzPct val="45000"/>
                <a:buFontTx/>
                <a:buNone/>
              </a:pPr>
              <a:t>4</a:t>
            </a:fld>
            <a:endParaRPr lang="en-US" altLang="en-US" sz="1200">
              <a:solidFill>
                <a:srgbClr val="000000"/>
              </a:solidFill>
            </a:endParaRPr>
          </a:p>
        </p:txBody>
      </p:sp>
      <p:sp>
        <p:nvSpPr>
          <p:cNvPr id="21507" name="Rectangle 1">
            <a:extLst>
              <a:ext uri="{FF2B5EF4-FFF2-40B4-BE49-F238E27FC236}">
                <a16:creationId xmlns:a16="http://schemas.microsoft.com/office/drawing/2014/main" id="{D75B870D-BE05-4E42-6489-74FAF0C9989D}"/>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66C84472-02AA-0E6C-A31A-6CBA4C267D01}"/>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0">
            <a:extLst>
              <a:ext uri="{FF2B5EF4-FFF2-40B4-BE49-F238E27FC236}">
                <a16:creationId xmlns:a16="http://schemas.microsoft.com/office/drawing/2014/main" id="{B211DF50-3B3F-447A-40EC-A6CEDEFBE9D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7D68B1A3-112C-4B72-A156-FB3320F12C3B}" type="slidenum">
              <a:rPr lang="en-US" altLang="en-US" sz="1200">
                <a:solidFill>
                  <a:srgbClr val="000000"/>
                </a:solidFill>
              </a:rPr>
              <a:pPr>
                <a:buClrTx/>
                <a:buSzPct val="45000"/>
                <a:buFontTx/>
                <a:buNone/>
              </a:pPr>
              <a:t>5</a:t>
            </a:fld>
            <a:endParaRPr lang="en-US" altLang="en-US" sz="1200">
              <a:solidFill>
                <a:srgbClr val="000000"/>
              </a:solidFill>
            </a:endParaRPr>
          </a:p>
        </p:txBody>
      </p:sp>
      <p:sp>
        <p:nvSpPr>
          <p:cNvPr id="23555" name="Rectangle 1">
            <a:extLst>
              <a:ext uri="{FF2B5EF4-FFF2-40B4-BE49-F238E27FC236}">
                <a16:creationId xmlns:a16="http://schemas.microsoft.com/office/drawing/2014/main" id="{A0E7F50C-1050-D8EB-A381-B3F4B2A92BA8}"/>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32FDB8B1-B1C2-9510-0124-EF5E4C4BCA68}"/>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3557" name="Text Box 3">
            <a:extLst>
              <a:ext uri="{FF2B5EF4-FFF2-40B4-BE49-F238E27FC236}">
                <a16:creationId xmlns:a16="http://schemas.microsoft.com/office/drawing/2014/main" id="{4956CCD6-3F7F-7EC8-F565-229C207FC4E2}"/>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E5F58B2C-C377-4DF8-8E65-FDE521B5B3C9}" type="slidenum">
              <a:rPr lang="en-US" altLang="en-US" sz="1200">
                <a:solidFill>
                  <a:srgbClr val="FFFFFF"/>
                </a:solidFill>
              </a:rPr>
              <a:pPr algn="r">
                <a:buClrTx/>
                <a:buFontTx/>
                <a:buNone/>
              </a:pPr>
              <a:t>5</a:t>
            </a:fld>
            <a:endParaRPr lang="en-US" altLang="en-US" sz="1200">
              <a:solidFill>
                <a:srgbClr val="FFFFF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0">
            <a:extLst>
              <a:ext uri="{FF2B5EF4-FFF2-40B4-BE49-F238E27FC236}">
                <a16:creationId xmlns:a16="http://schemas.microsoft.com/office/drawing/2014/main" id="{76AB15A8-0A0B-7479-44F8-28F5C90E75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84EA5518-520B-4766-B4F9-68B7F9F519D0}" type="slidenum">
              <a:rPr lang="en-US" altLang="en-US" sz="1200">
                <a:solidFill>
                  <a:srgbClr val="000000"/>
                </a:solidFill>
              </a:rPr>
              <a:pPr>
                <a:buClrTx/>
                <a:buSzPct val="45000"/>
                <a:buFontTx/>
                <a:buNone/>
              </a:pPr>
              <a:t>6</a:t>
            </a:fld>
            <a:endParaRPr lang="en-US" altLang="en-US" sz="1200">
              <a:solidFill>
                <a:srgbClr val="000000"/>
              </a:solidFill>
            </a:endParaRPr>
          </a:p>
        </p:txBody>
      </p:sp>
      <p:sp>
        <p:nvSpPr>
          <p:cNvPr id="25603" name="Rectangle 1">
            <a:extLst>
              <a:ext uri="{FF2B5EF4-FFF2-40B4-BE49-F238E27FC236}">
                <a16:creationId xmlns:a16="http://schemas.microsoft.com/office/drawing/2014/main" id="{2431EDE8-5029-9965-4043-8280F25A53DA}"/>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a:extLst>
              <a:ext uri="{FF2B5EF4-FFF2-40B4-BE49-F238E27FC236}">
                <a16:creationId xmlns:a16="http://schemas.microsoft.com/office/drawing/2014/main" id="{AB658A4A-FC57-302D-E65F-1E54BDB81E10}"/>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63"/>
              </a:spcBef>
              <a:spcAft>
                <a:spcPts val="13"/>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a:ea typeface="Microsoft YaHei" panose="020B0503020204020204" pitchFamily="34" charset="-122"/>
              </a:rPr>
              <a:t>In 1926 the first television image is produced. Crude and black and white, but it was television.</a:t>
            </a:r>
          </a:p>
        </p:txBody>
      </p:sp>
      <p:sp>
        <p:nvSpPr>
          <p:cNvPr id="25605" name="Text Box 3">
            <a:extLst>
              <a:ext uri="{FF2B5EF4-FFF2-40B4-BE49-F238E27FC236}">
                <a16:creationId xmlns:a16="http://schemas.microsoft.com/office/drawing/2014/main" id="{195BC6F1-B55A-1708-A2CC-70CFAAAE958B}"/>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255459FC-1EC9-4E96-A3AC-55D247344A9B}" type="slidenum">
              <a:rPr lang="en-US" altLang="en-US" sz="1200">
                <a:solidFill>
                  <a:srgbClr val="FFFFFF"/>
                </a:solidFill>
              </a:rPr>
              <a:pPr algn="r">
                <a:buClrTx/>
                <a:buFontTx/>
                <a:buNone/>
              </a:pPr>
              <a:t>6</a:t>
            </a:fld>
            <a:endParaRPr lang="en-US" altLang="en-US" sz="1200">
              <a:solidFill>
                <a:srgbClr val="FFFFFF"/>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0">
            <a:extLst>
              <a:ext uri="{FF2B5EF4-FFF2-40B4-BE49-F238E27FC236}">
                <a16:creationId xmlns:a16="http://schemas.microsoft.com/office/drawing/2014/main" id="{A8C017FA-6745-3FDD-DC8C-753FFB36E0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72DB45D5-D256-4440-ADBD-21263067411E}" type="slidenum">
              <a:rPr lang="en-US" altLang="en-US" sz="1200">
                <a:solidFill>
                  <a:srgbClr val="000000"/>
                </a:solidFill>
              </a:rPr>
              <a:pPr>
                <a:buClrTx/>
                <a:buSzPct val="45000"/>
                <a:buFontTx/>
                <a:buNone/>
              </a:pPr>
              <a:t>7</a:t>
            </a:fld>
            <a:endParaRPr lang="en-US" altLang="en-US" sz="1200">
              <a:solidFill>
                <a:srgbClr val="000000"/>
              </a:solidFill>
            </a:endParaRPr>
          </a:p>
        </p:txBody>
      </p:sp>
      <p:sp>
        <p:nvSpPr>
          <p:cNvPr id="27651" name="Text Box 1">
            <a:extLst>
              <a:ext uri="{FF2B5EF4-FFF2-40B4-BE49-F238E27FC236}">
                <a16:creationId xmlns:a16="http://schemas.microsoft.com/office/drawing/2014/main" id="{1620A771-4055-CF99-2658-9F50E2295430}"/>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0630895E-FAD3-4614-B775-73AEA14E4D58}" type="slidenum">
              <a:rPr lang="en-US" altLang="en-US" sz="1200">
                <a:solidFill>
                  <a:srgbClr val="FFFFFF"/>
                </a:solidFill>
              </a:rPr>
              <a:pPr algn="r">
                <a:buClrTx/>
                <a:buFontTx/>
                <a:buNone/>
              </a:pPr>
              <a:t>7</a:t>
            </a:fld>
            <a:endParaRPr lang="en-US" altLang="en-US" sz="1200">
              <a:solidFill>
                <a:srgbClr val="FFFFFF"/>
              </a:solidFill>
            </a:endParaRPr>
          </a:p>
        </p:txBody>
      </p:sp>
      <p:sp>
        <p:nvSpPr>
          <p:cNvPr id="27652" name="Rectangle 2">
            <a:extLst>
              <a:ext uri="{FF2B5EF4-FFF2-40B4-BE49-F238E27FC236}">
                <a16:creationId xmlns:a16="http://schemas.microsoft.com/office/drawing/2014/main" id="{23909EC7-4A09-E1C4-A035-D5B7D73D0685}"/>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Text Box 3">
            <a:extLst>
              <a:ext uri="{FF2B5EF4-FFF2-40B4-BE49-F238E27FC236}">
                <a16:creationId xmlns:a16="http://schemas.microsoft.com/office/drawing/2014/main" id="{340ECD94-93C5-4DB7-9127-6FD3E61E03FB}"/>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63"/>
              </a:spcBef>
              <a:spcAft>
                <a:spcPts val="13"/>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a:latin typeface="Arial Unicode MS" pitchFamily="32" charset="0"/>
                <a:ea typeface="Microsoft YaHei" panose="020B0503020204020204" pitchFamily="34" charset="-122"/>
              </a:rPr>
              <a:t>A year later the syse was put to the test.</a:t>
            </a:r>
            <a:r>
              <a:rPr lang="en-US" altLang="en-US">
                <a:latin typeface="Arial Unicode MS" pitchFamily="32" charset="0"/>
                <a:ea typeface="Microsoft YaHei" panose="020B0503020204020204" pitchFamily="34" charset="-122"/>
              </a:rPr>
              <a:t> </a:t>
            </a:r>
          </a:p>
          <a:p>
            <a:pPr>
              <a:spcBef>
                <a:spcPts val="463"/>
              </a:spcBef>
              <a:spcAft>
                <a:spcPts val="13"/>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a:latin typeface="Arial Unicode MS" pitchFamily="32" charset="0"/>
                <a:ea typeface="Microsoft YaHei" panose="020B0503020204020204" pitchFamily="34" charset="-122"/>
              </a:rPr>
              <a:t>That same year Philo Fransworth</a:t>
            </a:r>
            <a:r>
              <a:rPr lang="en-US" altLang="en-US">
                <a:latin typeface="Arial Unicode MS" pitchFamily="32" charset="0"/>
                <a:cs typeface="Arial" panose="020B0604020202020204" pitchFamily="34" charset="0"/>
              </a:rPr>
              <a:t>, files for a patent on the first complete electronic television system, which he called the Image Dissector.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0">
            <a:extLst>
              <a:ext uri="{FF2B5EF4-FFF2-40B4-BE49-F238E27FC236}">
                <a16:creationId xmlns:a16="http://schemas.microsoft.com/office/drawing/2014/main" id="{8809AC6F-9BD7-7C87-1F48-B60459514C8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C872EAC9-81B4-44E8-B442-FF9EFE012A6B}" type="slidenum">
              <a:rPr lang="en-US" altLang="en-US" sz="1200">
                <a:solidFill>
                  <a:srgbClr val="000000"/>
                </a:solidFill>
              </a:rPr>
              <a:pPr>
                <a:buClrTx/>
                <a:buSzPct val="45000"/>
                <a:buFontTx/>
                <a:buNone/>
              </a:pPr>
              <a:t>8</a:t>
            </a:fld>
            <a:endParaRPr lang="en-US" altLang="en-US" sz="1200">
              <a:solidFill>
                <a:srgbClr val="000000"/>
              </a:solidFill>
            </a:endParaRPr>
          </a:p>
        </p:txBody>
      </p:sp>
      <p:sp>
        <p:nvSpPr>
          <p:cNvPr id="29699" name="Text Box 1">
            <a:extLst>
              <a:ext uri="{FF2B5EF4-FFF2-40B4-BE49-F238E27FC236}">
                <a16:creationId xmlns:a16="http://schemas.microsoft.com/office/drawing/2014/main" id="{8BF98BC2-89C2-288A-3665-178AE844B532}"/>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D09425CB-62F0-4447-9D3A-F10E0D6B7ED7}" type="slidenum">
              <a:rPr lang="en-US" altLang="en-US" sz="1200">
                <a:solidFill>
                  <a:srgbClr val="FFFFFF"/>
                </a:solidFill>
              </a:rPr>
              <a:pPr algn="r">
                <a:buClrTx/>
                <a:buFontTx/>
                <a:buNone/>
              </a:pPr>
              <a:t>8</a:t>
            </a:fld>
            <a:endParaRPr lang="en-US" altLang="en-US" sz="1200">
              <a:solidFill>
                <a:srgbClr val="FFFFFF"/>
              </a:solidFill>
            </a:endParaRPr>
          </a:p>
        </p:txBody>
      </p:sp>
      <p:sp>
        <p:nvSpPr>
          <p:cNvPr id="29700" name="Rectangle 2">
            <a:extLst>
              <a:ext uri="{FF2B5EF4-FFF2-40B4-BE49-F238E27FC236}">
                <a16:creationId xmlns:a16="http://schemas.microsoft.com/office/drawing/2014/main" id="{23B47549-75AA-2FB7-EF6F-FD35EA8FB4E0}"/>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Rectangle 3">
            <a:extLst>
              <a:ext uri="{FF2B5EF4-FFF2-40B4-BE49-F238E27FC236}">
                <a16:creationId xmlns:a16="http://schemas.microsoft.com/office/drawing/2014/main" id="{42E81239-AB1E-620E-002A-6332268F89EC}"/>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0">
            <a:extLst>
              <a:ext uri="{FF2B5EF4-FFF2-40B4-BE49-F238E27FC236}">
                <a16:creationId xmlns:a16="http://schemas.microsoft.com/office/drawing/2014/main" id="{71C75DD7-BF6F-5240-963E-AF62F022DF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720725" algn="l"/>
                <a:tab pos="1444625" algn="l"/>
                <a:tab pos="2168525" algn="l"/>
                <a:tab pos="2892425"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45000"/>
              <a:buFontTx/>
              <a:buNone/>
            </a:pPr>
            <a:fld id="{DC48BB4F-8018-4A04-9E20-13D808D2F477}" type="slidenum">
              <a:rPr lang="en-US" altLang="en-US" sz="1200">
                <a:solidFill>
                  <a:srgbClr val="000000"/>
                </a:solidFill>
              </a:rPr>
              <a:pPr>
                <a:buClrTx/>
                <a:buSzPct val="45000"/>
                <a:buFontTx/>
                <a:buNone/>
              </a:pPr>
              <a:t>9</a:t>
            </a:fld>
            <a:endParaRPr lang="en-US" altLang="en-US" sz="1200">
              <a:solidFill>
                <a:srgbClr val="000000"/>
              </a:solidFill>
            </a:endParaRPr>
          </a:p>
        </p:txBody>
      </p:sp>
      <p:sp>
        <p:nvSpPr>
          <p:cNvPr id="31747" name="Rectangle 1">
            <a:extLst>
              <a:ext uri="{FF2B5EF4-FFF2-40B4-BE49-F238E27FC236}">
                <a16:creationId xmlns:a16="http://schemas.microsoft.com/office/drawing/2014/main" id="{7EF948B0-CC74-723B-F93D-5C34593915F3}"/>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a:extLst>
              <a:ext uri="{FF2B5EF4-FFF2-40B4-BE49-F238E27FC236}">
                <a16:creationId xmlns:a16="http://schemas.microsoft.com/office/drawing/2014/main" id="{2412E531-5EA2-4686-1100-639821A78307}"/>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1749" name="Text Box 3">
            <a:extLst>
              <a:ext uri="{FF2B5EF4-FFF2-40B4-BE49-F238E27FC236}">
                <a16:creationId xmlns:a16="http://schemas.microsoft.com/office/drawing/2014/main" id="{AD7322F8-1A1C-FC7A-9917-0A946E999FE8}"/>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1487EBA8-7600-4338-A80E-6FA9C6A123C6}" type="slidenum">
              <a:rPr lang="en-US" altLang="en-US" sz="1200">
                <a:solidFill>
                  <a:srgbClr val="FFFFFF"/>
                </a:solidFill>
              </a:rPr>
              <a:pPr algn="r">
                <a:buClrTx/>
                <a:buFontTx/>
                <a:buNone/>
              </a:pPr>
              <a:t>9</a:t>
            </a:fld>
            <a:endParaRPr lang="en-US" altLang="en-US" sz="1200">
              <a:solidFill>
                <a:srgbClr val="FFFFFF"/>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C44CC534-3F24-0BDB-BE22-3A68DBB5525A}"/>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7ACD1D5F-A6A2-BA64-4EBB-5658E443772C}"/>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01980BD6-5958-46A3-ECCA-9F4686CD5443}"/>
              </a:ext>
            </a:extLst>
          </p:cNvPr>
          <p:cNvSpPr>
            <a:spLocks noGrp="1" noChangeArrowheads="1"/>
          </p:cNvSpPr>
          <p:nvPr>
            <p:ph type="sldNum" idx="12"/>
          </p:nvPr>
        </p:nvSpPr>
        <p:spPr>
          <a:ln/>
        </p:spPr>
        <p:txBody>
          <a:bodyPr/>
          <a:lstStyle>
            <a:lvl2pPr lvl="1">
              <a:defRPr/>
            </a:lvl2pPr>
          </a:lstStyle>
          <a:p>
            <a:pPr lvl="1">
              <a:defRPr/>
            </a:pPr>
            <a:fld id="{757AA5D3-D1C8-4C01-9B1C-45EF5D7F8971}" type="slidenum">
              <a:rPr lang="en-US" altLang="en-US"/>
              <a:pPr lvl="1">
                <a:defRPr/>
              </a:pPr>
              <a:t>‹#›</a:t>
            </a:fld>
            <a:endParaRPr lang="en-US" altLang="en-US"/>
          </a:p>
        </p:txBody>
      </p:sp>
    </p:spTree>
    <p:extLst>
      <p:ext uri="{BB962C8B-B14F-4D97-AF65-F5344CB8AC3E}">
        <p14:creationId xmlns:p14="http://schemas.microsoft.com/office/powerpoint/2010/main" val="341544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CCF9393A-EA95-BC99-9AC9-5BC800FC2A0F}"/>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C77B6EC6-547D-7FEE-7B61-2C5B0EFE4C9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CFB07A73-2962-9620-5E7A-A5E58703C496}"/>
              </a:ext>
            </a:extLst>
          </p:cNvPr>
          <p:cNvSpPr>
            <a:spLocks noGrp="1" noChangeArrowheads="1"/>
          </p:cNvSpPr>
          <p:nvPr>
            <p:ph type="sldNum" idx="12"/>
          </p:nvPr>
        </p:nvSpPr>
        <p:spPr>
          <a:ln/>
        </p:spPr>
        <p:txBody>
          <a:bodyPr/>
          <a:lstStyle>
            <a:lvl2pPr lvl="1">
              <a:defRPr/>
            </a:lvl2pPr>
          </a:lstStyle>
          <a:p>
            <a:pPr lvl="1">
              <a:defRPr/>
            </a:pPr>
            <a:fld id="{7C8A2632-488B-46BA-A588-34C65E57A10D}" type="slidenum">
              <a:rPr lang="en-US" altLang="en-US"/>
              <a:pPr lvl="1">
                <a:defRPr/>
              </a:pPr>
              <a:t>‹#›</a:t>
            </a:fld>
            <a:endParaRPr lang="en-US" altLang="en-US"/>
          </a:p>
        </p:txBody>
      </p:sp>
    </p:spTree>
    <p:extLst>
      <p:ext uri="{BB962C8B-B14F-4D97-AF65-F5344CB8AC3E}">
        <p14:creationId xmlns:p14="http://schemas.microsoft.com/office/powerpoint/2010/main" val="20931335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A2087AA1-D274-1A60-D643-C43C4E56F729}"/>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6F8C6175-0A4C-12E1-C06F-9DE96C03C10A}"/>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0A91FDF1-BF90-4795-8744-534FAE0796C6}"/>
              </a:ext>
            </a:extLst>
          </p:cNvPr>
          <p:cNvSpPr>
            <a:spLocks noGrp="1" noChangeArrowheads="1"/>
          </p:cNvSpPr>
          <p:nvPr>
            <p:ph type="sldNum" idx="12"/>
          </p:nvPr>
        </p:nvSpPr>
        <p:spPr>
          <a:ln/>
        </p:spPr>
        <p:txBody>
          <a:bodyPr/>
          <a:lstStyle>
            <a:lvl2pPr lvl="1">
              <a:defRPr/>
            </a:lvl2pPr>
          </a:lstStyle>
          <a:p>
            <a:pPr lvl="1">
              <a:defRPr/>
            </a:pPr>
            <a:fld id="{41202F7D-811F-4445-924D-3EC5655EFD04}" type="slidenum">
              <a:rPr lang="en-US" altLang="en-US"/>
              <a:pPr lvl="1">
                <a:defRPr/>
              </a:pPr>
              <a:t>‹#›</a:t>
            </a:fld>
            <a:endParaRPr lang="en-US" altLang="en-US"/>
          </a:p>
        </p:txBody>
      </p:sp>
    </p:spTree>
    <p:extLst>
      <p:ext uri="{BB962C8B-B14F-4D97-AF65-F5344CB8AC3E}">
        <p14:creationId xmlns:p14="http://schemas.microsoft.com/office/powerpoint/2010/main" val="37272911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4B3208F-03FE-0728-C9C9-55CB8CDE55F4}"/>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FD76C92C-682F-01B6-4D6F-80E4130493F5}"/>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E496847B-0D05-9602-7357-DA8D3E9621D6}"/>
              </a:ext>
            </a:extLst>
          </p:cNvPr>
          <p:cNvSpPr>
            <a:spLocks noGrp="1" noChangeArrowheads="1"/>
          </p:cNvSpPr>
          <p:nvPr>
            <p:ph type="sldNum" idx="12"/>
          </p:nvPr>
        </p:nvSpPr>
        <p:spPr>
          <a:ln/>
        </p:spPr>
        <p:txBody>
          <a:bodyPr/>
          <a:lstStyle>
            <a:lvl2pPr lvl="1">
              <a:defRPr/>
            </a:lvl2pPr>
          </a:lstStyle>
          <a:p>
            <a:pPr lvl="1">
              <a:defRPr/>
            </a:pPr>
            <a:fld id="{57FDBEEC-8232-41FB-B06C-CDA54720AD36}" type="slidenum">
              <a:rPr lang="en-US" altLang="en-US"/>
              <a:pPr lvl="1">
                <a:defRPr/>
              </a:pPr>
              <a:t>‹#›</a:t>
            </a:fld>
            <a:endParaRPr lang="en-US" altLang="en-US"/>
          </a:p>
        </p:txBody>
      </p:sp>
    </p:spTree>
    <p:extLst>
      <p:ext uri="{BB962C8B-B14F-4D97-AF65-F5344CB8AC3E}">
        <p14:creationId xmlns:p14="http://schemas.microsoft.com/office/powerpoint/2010/main" val="27224411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3FEE0700-7510-72C0-0222-B34F54D77406}"/>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DBCB4095-C242-DE8F-5397-0CA528670A59}"/>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058BD082-C334-C722-DAFE-F58D8B2DF846}"/>
              </a:ext>
            </a:extLst>
          </p:cNvPr>
          <p:cNvSpPr>
            <a:spLocks noGrp="1" noChangeArrowheads="1"/>
          </p:cNvSpPr>
          <p:nvPr>
            <p:ph type="sldNum" idx="12"/>
          </p:nvPr>
        </p:nvSpPr>
        <p:spPr>
          <a:ln/>
        </p:spPr>
        <p:txBody>
          <a:bodyPr/>
          <a:lstStyle>
            <a:lvl2pPr lvl="1">
              <a:defRPr/>
            </a:lvl2pPr>
          </a:lstStyle>
          <a:p>
            <a:pPr lvl="1">
              <a:defRPr/>
            </a:pPr>
            <a:fld id="{5E39F2B1-A3C5-4BF6-9BED-148BACBB105E}" type="slidenum">
              <a:rPr lang="en-US" altLang="en-US"/>
              <a:pPr lvl="1">
                <a:defRPr/>
              </a:pPr>
              <a:t>‹#›</a:t>
            </a:fld>
            <a:endParaRPr lang="en-US" altLang="en-US"/>
          </a:p>
        </p:txBody>
      </p:sp>
    </p:spTree>
    <p:extLst>
      <p:ext uri="{BB962C8B-B14F-4D97-AF65-F5344CB8AC3E}">
        <p14:creationId xmlns:p14="http://schemas.microsoft.com/office/powerpoint/2010/main" val="37988825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D72179D2-F490-E254-FDAD-F4B15A48CEB5}"/>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40FDE0EA-0804-4D85-DF8C-DEB864518300}"/>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8F825F22-8532-7824-111A-F1459856AB8A}"/>
              </a:ext>
            </a:extLst>
          </p:cNvPr>
          <p:cNvSpPr>
            <a:spLocks noGrp="1" noChangeArrowheads="1"/>
          </p:cNvSpPr>
          <p:nvPr>
            <p:ph type="sldNum" idx="12"/>
          </p:nvPr>
        </p:nvSpPr>
        <p:spPr>
          <a:ln/>
        </p:spPr>
        <p:txBody>
          <a:bodyPr/>
          <a:lstStyle>
            <a:lvl2pPr lvl="1">
              <a:defRPr/>
            </a:lvl2pPr>
          </a:lstStyle>
          <a:p>
            <a:pPr lvl="1">
              <a:defRPr/>
            </a:pPr>
            <a:fld id="{B26E14A4-0E08-4B33-8A5E-C820EE48396B}" type="slidenum">
              <a:rPr lang="en-US" altLang="en-US"/>
              <a:pPr lvl="1">
                <a:defRPr/>
              </a:pPr>
              <a:t>‹#›</a:t>
            </a:fld>
            <a:endParaRPr lang="en-US" altLang="en-US"/>
          </a:p>
        </p:txBody>
      </p:sp>
    </p:spTree>
    <p:extLst>
      <p:ext uri="{BB962C8B-B14F-4D97-AF65-F5344CB8AC3E}">
        <p14:creationId xmlns:p14="http://schemas.microsoft.com/office/powerpoint/2010/main" val="40689718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4DDA50D-5F7B-32D8-67AD-3260599576B5}"/>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a:extLst>
              <a:ext uri="{FF2B5EF4-FFF2-40B4-BE49-F238E27FC236}">
                <a16:creationId xmlns:a16="http://schemas.microsoft.com/office/drawing/2014/main" id="{9C3A62DF-4E48-EE6B-71D3-04C1D0156BA5}"/>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8">
            <a:extLst>
              <a:ext uri="{FF2B5EF4-FFF2-40B4-BE49-F238E27FC236}">
                <a16:creationId xmlns:a16="http://schemas.microsoft.com/office/drawing/2014/main" id="{8F4CD2BE-F6C1-1A05-6A16-075DCB7FD2FA}"/>
              </a:ext>
            </a:extLst>
          </p:cNvPr>
          <p:cNvSpPr>
            <a:spLocks noGrp="1" noChangeArrowheads="1"/>
          </p:cNvSpPr>
          <p:nvPr>
            <p:ph type="sldNum" idx="12"/>
          </p:nvPr>
        </p:nvSpPr>
        <p:spPr>
          <a:ln/>
        </p:spPr>
        <p:txBody>
          <a:bodyPr/>
          <a:lstStyle>
            <a:lvl2pPr lvl="1">
              <a:defRPr/>
            </a:lvl2pPr>
          </a:lstStyle>
          <a:p>
            <a:pPr lvl="1">
              <a:defRPr/>
            </a:pPr>
            <a:fld id="{7864512C-BBF4-4CE2-BD8B-9D955423209E}" type="slidenum">
              <a:rPr lang="en-US" altLang="en-US"/>
              <a:pPr lvl="1">
                <a:defRPr/>
              </a:pPr>
              <a:t>‹#›</a:t>
            </a:fld>
            <a:endParaRPr lang="en-US" altLang="en-US"/>
          </a:p>
        </p:txBody>
      </p:sp>
    </p:spTree>
    <p:extLst>
      <p:ext uri="{BB962C8B-B14F-4D97-AF65-F5344CB8AC3E}">
        <p14:creationId xmlns:p14="http://schemas.microsoft.com/office/powerpoint/2010/main" val="3817440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AE40B240-AFE3-FDDC-D736-7BB8B3B32B44}"/>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049333E4-F097-160F-B875-051FEF1CB8AA}"/>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8">
            <a:extLst>
              <a:ext uri="{FF2B5EF4-FFF2-40B4-BE49-F238E27FC236}">
                <a16:creationId xmlns:a16="http://schemas.microsoft.com/office/drawing/2014/main" id="{55624F77-2922-9835-C59E-E011FA2724CF}"/>
              </a:ext>
            </a:extLst>
          </p:cNvPr>
          <p:cNvSpPr>
            <a:spLocks noGrp="1" noChangeArrowheads="1"/>
          </p:cNvSpPr>
          <p:nvPr>
            <p:ph type="sldNum" idx="12"/>
          </p:nvPr>
        </p:nvSpPr>
        <p:spPr>
          <a:ln/>
        </p:spPr>
        <p:txBody>
          <a:bodyPr/>
          <a:lstStyle>
            <a:lvl2pPr lvl="1">
              <a:defRPr/>
            </a:lvl2pPr>
          </a:lstStyle>
          <a:p>
            <a:pPr lvl="1">
              <a:defRPr/>
            </a:pPr>
            <a:fld id="{A853CE25-166D-4F57-AE8D-777145F190B0}" type="slidenum">
              <a:rPr lang="en-US" altLang="en-US"/>
              <a:pPr lvl="1">
                <a:defRPr/>
              </a:pPr>
              <a:t>‹#›</a:t>
            </a:fld>
            <a:endParaRPr lang="en-US" altLang="en-US"/>
          </a:p>
        </p:txBody>
      </p:sp>
    </p:spTree>
    <p:extLst>
      <p:ext uri="{BB962C8B-B14F-4D97-AF65-F5344CB8AC3E}">
        <p14:creationId xmlns:p14="http://schemas.microsoft.com/office/powerpoint/2010/main" val="17554128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5CBD02C-A760-8500-D151-44946E0B3DA5}"/>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a:extLst>
              <a:ext uri="{FF2B5EF4-FFF2-40B4-BE49-F238E27FC236}">
                <a16:creationId xmlns:a16="http://schemas.microsoft.com/office/drawing/2014/main" id="{88E5D48B-0EEB-8DB6-B7E0-E889580B806B}"/>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8">
            <a:extLst>
              <a:ext uri="{FF2B5EF4-FFF2-40B4-BE49-F238E27FC236}">
                <a16:creationId xmlns:a16="http://schemas.microsoft.com/office/drawing/2014/main" id="{725D444D-A53C-CC94-6042-C94933F56170}"/>
              </a:ext>
            </a:extLst>
          </p:cNvPr>
          <p:cNvSpPr>
            <a:spLocks noGrp="1" noChangeArrowheads="1"/>
          </p:cNvSpPr>
          <p:nvPr>
            <p:ph type="sldNum" idx="12"/>
          </p:nvPr>
        </p:nvSpPr>
        <p:spPr>
          <a:ln/>
        </p:spPr>
        <p:txBody>
          <a:bodyPr/>
          <a:lstStyle>
            <a:lvl2pPr lvl="1">
              <a:defRPr/>
            </a:lvl2pPr>
          </a:lstStyle>
          <a:p>
            <a:pPr lvl="1">
              <a:defRPr/>
            </a:pPr>
            <a:fld id="{54F92300-94FE-454B-BE78-A69D34751E45}" type="slidenum">
              <a:rPr lang="en-US" altLang="en-US"/>
              <a:pPr lvl="1">
                <a:defRPr/>
              </a:pPr>
              <a:t>‹#›</a:t>
            </a:fld>
            <a:endParaRPr lang="en-US" altLang="en-US"/>
          </a:p>
        </p:txBody>
      </p:sp>
    </p:spTree>
    <p:extLst>
      <p:ext uri="{BB962C8B-B14F-4D97-AF65-F5344CB8AC3E}">
        <p14:creationId xmlns:p14="http://schemas.microsoft.com/office/powerpoint/2010/main" val="24547541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FD098FCA-D56E-EE24-AD1A-8CBEFF2552AD}"/>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B2BDB068-41C6-BD64-BF8A-76783DB00535}"/>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B7A335D4-50AD-151D-C9AF-90B42DFC614F}"/>
              </a:ext>
            </a:extLst>
          </p:cNvPr>
          <p:cNvSpPr>
            <a:spLocks noGrp="1" noChangeArrowheads="1"/>
          </p:cNvSpPr>
          <p:nvPr>
            <p:ph type="sldNum" idx="12"/>
          </p:nvPr>
        </p:nvSpPr>
        <p:spPr>
          <a:ln/>
        </p:spPr>
        <p:txBody>
          <a:bodyPr/>
          <a:lstStyle>
            <a:lvl2pPr lvl="1">
              <a:defRPr/>
            </a:lvl2pPr>
          </a:lstStyle>
          <a:p>
            <a:pPr lvl="1">
              <a:defRPr/>
            </a:pPr>
            <a:fld id="{89CB1CB2-B83A-4EF7-A2DC-BC4D772A01E4}" type="slidenum">
              <a:rPr lang="en-US" altLang="en-US"/>
              <a:pPr lvl="1">
                <a:defRPr/>
              </a:pPr>
              <a:t>‹#›</a:t>
            </a:fld>
            <a:endParaRPr lang="en-US" altLang="en-US"/>
          </a:p>
        </p:txBody>
      </p:sp>
    </p:spTree>
    <p:extLst>
      <p:ext uri="{BB962C8B-B14F-4D97-AF65-F5344CB8AC3E}">
        <p14:creationId xmlns:p14="http://schemas.microsoft.com/office/powerpoint/2010/main" val="34716815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4C15D727-0E35-B96C-6AEE-96D8A69BDA8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2956501A-6BCE-CC17-E493-27887EE71013}"/>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44D534F9-E351-9365-0867-D7D20F847036}"/>
              </a:ext>
            </a:extLst>
          </p:cNvPr>
          <p:cNvSpPr>
            <a:spLocks noGrp="1" noChangeArrowheads="1"/>
          </p:cNvSpPr>
          <p:nvPr>
            <p:ph type="sldNum" idx="12"/>
          </p:nvPr>
        </p:nvSpPr>
        <p:spPr>
          <a:ln/>
        </p:spPr>
        <p:txBody>
          <a:bodyPr/>
          <a:lstStyle>
            <a:lvl2pPr lvl="1">
              <a:defRPr/>
            </a:lvl2pPr>
          </a:lstStyle>
          <a:p>
            <a:pPr lvl="1">
              <a:defRPr/>
            </a:pPr>
            <a:fld id="{E83768AF-3111-4B69-A097-CE023C165A48}" type="slidenum">
              <a:rPr lang="en-US" altLang="en-US"/>
              <a:pPr lvl="1">
                <a:defRPr/>
              </a:pPr>
              <a:t>‹#›</a:t>
            </a:fld>
            <a:endParaRPr lang="en-US" altLang="en-US"/>
          </a:p>
        </p:txBody>
      </p:sp>
    </p:spTree>
    <p:extLst>
      <p:ext uri="{BB962C8B-B14F-4D97-AF65-F5344CB8AC3E}">
        <p14:creationId xmlns:p14="http://schemas.microsoft.com/office/powerpoint/2010/main" val="34559437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7B1BBE1-0D25-A9B3-6551-62A11BBD9377}"/>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56B77556-4A2E-FF8C-7377-BA4836A7F249}"/>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A6367A4B-39EA-3278-BEF0-4B45BE964F9B}"/>
              </a:ext>
            </a:extLst>
          </p:cNvPr>
          <p:cNvSpPr>
            <a:spLocks noGrp="1" noChangeArrowheads="1"/>
          </p:cNvSpPr>
          <p:nvPr>
            <p:ph type="sldNum" idx="12"/>
          </p:nvPr>
        </p:nvSpPr>
        <p:spPr>
          <a:ln/>
        </p:spPr>
        <p:txBody>
          <a:bodyPr/>
          <a:lstStyle>
            <a:lvl2pPr lvl="1">
              <a:defRPr/>
            </a:lvl2pPr>
          </a:lstStyle>
          <a:p>
            <a:pPr lvl="1">
              <a:defRPr/>
            </a:pPr>
            <a:fld id="{3F1983D1-E5F2-4FA8-9E0B-8925A4506875}" type="slidenum">
              <a:rPr lang="en-US" altLang="en-US"/>
              <a:pPr lvl="1">
                <a:defRPr/>
              </a:pPr>
              <a:t>‹#›</a:t>
            </a:fld>
            <a:endParaRPr lang="en-US" altLang="en-US"/>
          </a:p>
        </p:txBody>
      </p:sp>
    </p:spTree>
    <p:extLst>
      <p:ext uri="{BB962C8B-B14F-4D97-AF65-F5344CB8AC3E}">
        <p14:creationId xmlns:p14="http://schemas.microsoft.com/office/powerpoint/2010/main" val="386926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609600"/>
            <a:ext cx="2017712" cy="5480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3913" cy="5480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9DC4BA5-F298-ECC1-A1C0-F180E295A97C}"/>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C477B8DB-89C7-8B24-93B0-B7F23F594634}"/>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04450A7A-A8EC-5E06-9531-26D0BDC1F283}"/>
              </a:ext>
            </a:extLst>
          </p:cNvPr>
          <p:cNvSpPr>
            <a:spLocks noGrp="1" noChangeArrowheads="1"/>
          </p:cNvSpPr>
          <p:nvPr>
            <p:ph type="sldNum" idx="12"/>
          </p:nvPr>
        </p:nvSpPr>
        <p:spPr>
          <a:ln/>
        </p:spPr>
        <p:txBody>
          <a:bodyPr/>
          <a:lstStyle>
            <a:lvl2pPr lvl="1">
              <a:defRPr/>
            </a:lvl2pPr>
          </a:lstStyle>
          <a:p>
            <a:pPr lvl="1">
              <a:defRPr/>
            </a:pPr>
            <a:fld id="{E8301CB2-2FE2-4791-9589-F23206280BD5}" type="slidenum">
              <a:rPr lang="en-US" altLang="en-US"/>
              <a:pPr lvl="1">
                <a:defRPr/>
              </a:pPr>
              <a:t>‹#›</a:t>
            </a:fld>
            <a:endParaRPr lang="en-US" altLang="en-US"/>
          </a:p>
        </p:txBody>
      </p:sp>
    </p:spTree>
    <p:extLst>
      <p:ext uri="{BB962C8B-B14F-4D97-AF65-F5344CB8AC3E}">
        <p14:creationId xmlns:p14="http://schemas.microsoft.com/office/powerpoint/2010/main" val="38982694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609600"/>
            <a:ext cx="2017712" cy="5480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3913" cy="5480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D726377-2B6D-DFCB-D9BA-12871A89AC10}"/>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98FE84EB-B2B1-5469-11EB-4EC0338D45E5}"/>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FDC35E56-5576-7DC1-0AFC-C58EAE130C74}"/>
              </a:ext>
            </a:extLst>
          </p:cNvPr>
          <p:cNvSpPr>
            <a:spLocks noGrp="1" noChangeArrowheads="1"/>
          </p:cNvSpPr>
          <p:nvPr>
            <p:ph type="sldNum" idx="12"/>
          </p:nvPr>
        </p:nvSpPr>
        <p:spPr>
          <a:ln/>
        </p:spPr>
        <p:txBody>
          <a:bodyPr/>
          <a:lstStyle>
            <a:lvl2pPr lvl="1">
              <a:defRPr/>
            </a:lvl2pPr>
          </a:lstStyle>
          <a:p>
            <a:pPr lvl="1">
              <a:defRPr/>
            </a:pPr>
            <a:fld id="{C203E8B1-8415-4220-B315-0659388F9961}" type="slidenum">
              <a:rPr lang="en-US" altLang="en-US"/>
              <a:pPr lvl="1">
                <a:defRPr/>
              </a:pPr>
              <a:t>‹#›</a:t>
            </a:fld>
            <a:endParaRPr lang="en-US" altLang="en-US"/>
          </a:p>
        </p:txBody>
      </p:sp>
    </p:spTree>
    <p:extLst>
      <p:ext uri="{BB962C8B-B14F-4D97-AF65-F5344CB8AC3E}">
        <p14:creationId xmlns:p14="http://schemas.microsoft.com/office/powerpoint/2010/main" val="30403051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DFBC62DE-BA86-7DAF-5469-537C287B9A5C}"/>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6434ED67-E326-DC0F-0718-4ED206C5749F}"/>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72D5E534-0E34-0129-6DCC-A20E6B7906E1}"/>
              </a:ext>
            </a:extLst>
          </p:cNvPr>
          <p:cNvSpPr>
            <a:spLocks noGrp="1" noChangeArrowheads="1"/>
          </p:cNvSpPr>
          <p:nvPr>
            <p:ph type="sldNum" idx="12"/>
          </p:nvPr>
        </p:nvSpPr>
        <p:spPr>
          <a:ln/>
        </p:spPr>
        <p:txBody>
          <a:bodyPr/>
          <a:lstStyle>
            <a:lvl2pPr lvl="1">
              <a:defRPr/>
            </a:lvl2pPr>
          </a:lstStyle>
          <a:p>
            <a:pPr lvl="1">
              <a:defRPr/>
            </a:pPr>
            <a:fld id="{C75F204C-F239-47B3-993D-798B1E907155}" type="slidenum">
              <a:rPr lang="en-US" altLang="en-US"/>
              <a:pPr lvl="1">
                <a:defRPr/>
              </a:pPr>
              <a:t>‹#›</a:t>
            </a:fld>
            <a:endParaRPr lang="en-US" altLang="en-US"/>
          </a:p>
        </p:txBody>
      </p:sp>
    </p:spTree>
    <p:extLst>
      <p:ext uri="{BB962C8B-B14F-4D97-AF65-F5344CB8AC3E}">
        <p14:creationId xmlns:p14="http://schemas.microsoft.com/office/powerpoint/2010/main" val="34991109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A0E1674-4ADC-5063-2BFD-C77E95D477B7}"/>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88502AF9-CB59-1BE5-3BF9-AE6CB25304DC}"/>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0659E054-F344-4A8C-B41B-D5178BEB6373}"/>
              </a:ext>
            </a:extLst>
          </p:cNvPr>
          <p:cNvSpPr>
            <a:spLocks noGrp="1" noChangeArrowheads="1"/>
          </p:cNvSpPr>
          <p:nvPr>
            <p:ph type="sldNum" idx="12"/>
          </p:nvPr>
        </p:nvSpPr>
        <p:spPr>
          <a:ln/>
        </p:spPr>
        <p:txBody>
          <a:bodyPr/>
          <a:lstStyle>
            <a:lvl2pPr lvl="1">
              <a:defRPr/>
            </a:lvl2pPr>
          </a:lstStyle>
          <a:p>
            <a:pPr lvl="1">
              <a:defRPr/>
            </a:pPr>
            <a:fld id="{4DE7E5FE-E5D4-4604-8553-189ED26C6600}" type="slidenum">
              <a:rPr lang="en-US" altLang="en-US"/>
              <a:pPr lvl="1">
                <a:defRPr/>
              </a:pPr>
              <a:t>‹#›</a:t>
            </a:fld>
            <a:endParaRPr lang="en-US" altLang="en-US"/>
          </a:p>
        </p:txBody>
      </p:sp>
    </p:spTree>
    <p:extLst>
      <p:ext uri="{BB962C8B-B14F-4D97-AF65-F5344CB8AC3E}">
        <p14:creationId xmlns:p14="http://schemas.microsoft.com/office/powerpoint/2010/main" val="39219622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E83C3406-E4A1-1364-7ACE-001468CEA1BA}"/>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1F02FF5E-1F4D-1927-356A-DCF3BC1E6EB2}"/>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6DDD59AC-5DDF-CE47-9DE5-38C585354884}"/>
              </a:ext>
            </a:extLst>
          </p:cNvPr>
          <p:cNvSpPr>
            <a:spLocks noGrp="1" noChangeArrowheads="1"/>
          </p:cNvSpPr>
          <p:nvPr>
            <p:ph type="sldNum" idx="12"/>
          </p:nvPr>
        </p:nvSpPr>
        <p:spPr>
          <a:ln/>
        </p:spPr>
        <p:txBody>
          <a:bodyPr/>
          <a:lstStyle>
            <a:lvl2pPr lvl="1">
              <a:defRPr/>
            </a:lvl2pPr>
          </a:lstStyle>
          <a:p>
            <a:pPr lvl="1">
              <a:defRPr/>
            </a:pPr>
            <a:fld id="{5B6D0A62-D6C7-4D80-A057-C96E5F485A6B}" type="slidenum">
              <a:rPr lang="en-US" altLang="en-US"/>
              <a:pPr lvl="1">
                <a:defRPr/>
              </a:pPr>
              <a:t>‹#›</a:t>
            </a:fld>
            <a:endParaRPr lang="en-US" altLang="en-US"/>
          </a:p>
        </p:txBody>
      </p:sp>
    </p:spTree>
    <p:extLst>
      <p:ext uri="{BB962C8B-B14F-4D97-AF65-F5344CB8AC3E}">
        <p14:creationId xmlns:p14="http://schemas.microsoft.com/office/powerpoint/2010/main" val="8630533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1B776995-1553-9864-BEAA-C354221B024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56ECEDE9-25B7-FE6E-9E59-66F2EFC1C37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13DCD843-8E91-B2F4-27B9-2652FE0539B5}"/>
              </a:ext>
            </a:extLst>
          </p:cNvPr>
          <p:cNvSpPr>
            <a:spLocks noGrp="1" noChangeArrowheads="1"/>
          </p:cNvSpPr>
          <p:nvPr>
            <p:ph type="sldNum" idx="12"/>
          </p:nvPr>
        </p:nvSpPr>
        <p:spPr>
          <a:ln/>
        </p:spPr>
        <p:txBody>
          <a:bodyPr/>
          <a:lstStyle>
            <a:lvl2pPr lvl="1">
              <a:defRPr/>
            </a:lvl2pPr>
          </a:lstStyle>
          <a:p>
            <a:pPr lvl="1">
              <a:defRPr/>
            </a:pPr>
            <a:fld id="{03D6D53F-9AAB-4A0F-AF97-B3ACFA7B546F}" type="slidenum">
              <a:rPr lang="en-US" altLang="en-US"/>
              <a:pPr lvl="1">
                <a:defRPr/>
              </a:pPr>
              <a:t>‹#›</a:t>
            </a:fld>
            <a:endParaRPr lang="en-US" altLang="en-US"/>
          </a:p>
        </p:txBody>
      </p:sp>
    </p:spTree>
    <p:extLst>
      <p:ext uri="{BB962C8B-B14F-4D97-AF65-F5344CB8AC3E}">
        <p14:creationId xmlns:p14="http://schemas.microsoft.com/office/powerpoint/2010/main" val="19550441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486E87F-46E1-F0C6-4869-0B601D3BF602}"/>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a:extLst>
              <a:ext uri="{FF2B5EF4-FFF2-40B4-BE49-F238E27FC236}">
                <a16:creationId xmlns:a16="http://schemas.microsoft.com/office/drawing/2014/main" id="{D6E90DEB-8421-2633-137D-3A9951A6A56F}"/>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8">
            <a:extLst>
              <a:ext uri="{FF2B5EF4-FFF2-40B4-BE49-F238E27FC236}">
                <a16:creationId xmlns:a16="http://schemas.microsoft.com/office/drawing/2014/main" id="{15197914-09CC-20B0-FC87-CE13A1637640}"/>
              </a:ext>
            </a:extLst>
          </p:cNvPr>
          <p:cNvSpPr>
            <a:spLocks noGrp="1" noChangeArrowheads="1"/>
          </p:cNvSpPr>
          <p:nvPr>
            <p:ph type="sldNum" idx="12"/>
          </p:nvPr>
        </p:nvSpPr>
        <p:spPr>
          <a:ln/>
        </p:spPr>
        <p:txBody>
          <a:bodyPr/>
          <a:lstStyle>
            <a:lvl2pPr lvl="1">
              <a:defRPr/>
            </a:lvl2pPr>
          </a:lstStyle>
          <a:p>
            <a:pPr lvl="1">
              <a:defRPr/>
            </a:pPr>
            <a:fld id="{46931092-F403-4941-A19E-EABCE89189E5}" type="slidenum">
              <a:rPr lang="en-US" altLang="en-US"/>
              <a:pPr lvl="1">
                <a:defRPr/>
              </a:pPr>
              <a:t>‹#›</a:t>
            </a:fld>
            <a:endParaRPr lang="en-US" altLang="en-US"/>
          </a:p>
        </p:txBody>
      </p:sp>
    </p:spTree>
    <p:extLst>
      <p:ext uri="{BB962C8B-B14F-4D97-AF65-F5344CB8AC3E}">
        <p14:creationId xmlns:p14="http://schemas.microsoft.com/office/powerpoint/2010/main" val="39393086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E715D33D-4054-8E68-4DF9-6F35F5A9A6F2}"/>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37A78F8A-AB3F-0027-76B5-2E66B9008C12}"/>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8">
            <a:extLst>
              <a:ext uri="{FF2B5EF4-FFF2-40B4-BE49-F238E27FC236}">
                <a16:creationId xmlns:a16="http://schemas.microsoft.com/office/drawing/2014/main" id="{3FC424EF-0199-8FCB-97A1-3C9B07EA0A62}"/>
              </a:ext>
            </a:extLst>
          </p:cNvPr>
          <p:cNvSpPr>
            <a:spLocks noGrp="1" noChangeArrowheads="1"/>
          </p:cNvSpPr>
          <p:nvPr>
            <p:ph type="sldNum" idx="12"/>
          </p:nvPr>
        </p:nvSpPr>
        <p:spPr>
          <a:ln/>
        </p:spPr>
        <p:txBody>
          <a:bodyPr/>
          <a:lstStyle>
            <a:lvl2pPr lvl="1">
              <a:defRPr/>
            </a:lvl2pPr>
          </a:lstStyle>
          <a:p>
            <a:pPr lvl="1">
              <a:defRPr/>
            </a:pPr>
            <a:fld id="{896E77D0-6F3F-4C58-BF46-861E5870F791}" type="slidenum">
              <a:rPr lang="en-US" altLang="en-US"/>
              <a:pPr lvl="1">
                <a:defRPr/>
              </a:pPr>
              <a:t>‹#›</a:t>
            </a:fld>
            <a:endParaRPr lang="en-US" altLang="en-US"/>
          </a:p>
        </p:txBody>
      </p:sp>
    </p:spTree>
    <p:extLst>
      <p:ext uri="{BB962C8B-B14F-4D97-AF65-F5344CB8AC3E}">
        <p14:creationId xmlns:p14="http://schemas.microsoft.com/office/powerpoint/2010/main" val="37160204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726ECC6-0410-A0B4-72A1-91AFFCC97B5F}"/>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a:extLst>
              <a:ext uri="{FF2B5EF4-FFF2-40B4-BE49-F238E27FC236}">
                <a16:creationId xmlns:a16="http://schemas.microsoft.com/office/drawing/2014/main" id="{2989AA70-2C74-91AE-37A1-F8D86B64ED3E}"/>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8">
            <a:extLst>
              <a:ext uri="{FF2B5EF4-FFF2-40B4-BE49-F238E27FC236}">
                <a16:creationId xmlns:a16="http://schemas.microsoft.com/office/drawing/2014/main" id="{7C7F32F9-52F4-865C-22C7-1D6830DC716E}"/>
              </a:ext>
            </a:extLst>
          </p:cNvPr>
          <p:cNvSpPr>
            <a:spLocks noGrp="1" noChangeArrowheads="1"/>
          </p:cNvSpPr>
          <p:nvPr>
            <p:ph type="sldNum" idx="12"/>
          </p:nvPr>
        </p:nvSpPr>
        <p:spPr>
          <a:ln/>
        </p:spPr>
        <p:txBody>
          <a:bodyPr/>
          <a:lstStyle>
            <a:lvl2pPr lvl="1">
              <a:defRPr/>
            </a:lvl2pPr>
          </a:lstStyle>
          <a:p>
            <a:pPr lvl="1">
              <a:defRPr/>
            </a:pPr>
            <a:fld id="{F538C80B-58A0-428D-BC06-563A0B41CF65}" type="slidenum">
              <a:rPr lang="en-US" altLang="en-US"/>
              <a:pPr lvl="1">
                <a:defRPr/>
              </a:pPr>
              <a:t>‹#›</a:t>
            </a:fld>
            <a:endParaRPr lang="en-US" altLang="en-US"/>
          </a:p>
        </p:txBody>
      </p:sp>
    </p:spTree>
    <p:extLst>
      <p:ext uri="{BB962C8B-B14F-4D97-AF65-F5344CB8AC3E}">
        <p14:creationId xmlns:p14="http://schemas.microsoft.com/office/powerpoint/2010/main" val="42915048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064D2E6B-29B2-0836-42CB-141D252052F4}"/>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BB287351-C191-5574-D8F1-93E2A075ED52}"/>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0C7082AD-A066-ACCE-CCD7-6DFC8F9D6103}"/>
              </a:ext>
            </a:extLst>
          </p:cNvPr>
          <p:cNvSpPr>
            <a:spLocks noGrp="1" noChangeArrowheads="1"/>
          </p:cNvSpPr>
          <p:nvPr>
            <p:ph type="sldNum" idx="12"/>
          </p:nvPr>
        </p:nvSpPr>
        <p:spPr>
          <a:ln/>
        </p:spPr>
        <p:txBody>
          <a:bodyPr/>
          <a:lstStyle>
            <a:lvl2pPr lvl="1">
              <a:defRPr/>
            </a:lvl2pPr>
          </a:lstStyle>
          <a:p>
            <a:pPr lvl="1">
              <a:defRPr/>
            </a:pPr>
            <a:fld id="{202D0A3F-99BB-497C-9AA5-5EA6B61B9F7D}" type="slidenum">
              <a:rPr lang="en-US" altLang="en-US"/>
              <a:pPr lvl="1">
                <a:defRPr/>
              </a:pPr>
              <a:t>‹#›</a:t>
            </a:fld>
            <a:endParaRPr lang="en-US" altLang="en-US"/>
          </a:p>
        </p:txBody>
      </p:sp>
    </p:spTree>
    <p:extLst>
      <p:ext uri="{BB962C8B-B14F-4D97-AF65-F5344CB8AC3E}">
        <p14:creationId xmlns:p14="http://schemas.microsoft.com/office/powerpoint/2010/main" val="37692581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91B69BCD-FA8F-CB7C-6DCB-DD0E83447E45}"/>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7512B712-80A3-2673-0541-897556724D83}"/>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843F8885-89C5-CBAB-6B8D-2E975265BE26}"/>
              </a:ext>
            </a:extLst>
          </p:cNvPr>
          <p:cNvSpPr>
            <a:spLocks noGrp="1" noChangeArrowheads="1"/>
          </p:cNvSpPr>
          <p:nvPr>
            <p:ph type="sldNum" idx="12"/>
          </p:nvPr>
        </p:nvSpPr>
        <p:spPr>
          <a:ln/>
        </p:spPr>
        <p:txBody>
          <a:bodyPr/>
          <a:lstStyle>
            <a:lvl2pPr lvl="1">
              <a:defRPr/>
            </a:lvl2pPr>
          </a:lstStyle>
          <a:p>
            <a:pPr lvl="1">
              <a:defRPr/>
            </a:pPr>
            <a:fld id="{49349F45-62C6-42C8-8A40-5280CAB9E97B}" type="slidenum">
              <a:rPr lang="en-US" altLang="en-US"/>
              <a:pPr lvl="1">
                <a:defRPr/>
              </a:pPr>
              <a:t>‹#›</a:t>
            </a:fld>
            <a:endParaRPr lang="en-US" altLang="en-US"/>
          </a:p>
        </p:txBody>
      </p:sp>
    </p:spTree>
    <p:extLst>
      <p:ext uri="{BB962C8B-B14F-4D97-AF65-F5344CB8AC3E}">
        <p14:creationId xmlns:p14="http://schemas.microsoft.com/office/powerpoint/2010/main" val="910466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AE49446E-1F91-D6A5-8F0A-1FD1EE14DEFA}"/>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E643C434-D118-60B1-62A7-D2A42D516864}"/>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68ECF662-575A-56B5-A828-C79EF1AFB20D}"/>
              </a:ext>
            </a:extLst>
          </p:cNvPr>
          <p:cNvSpPr>
            <a:spLocks noGrp="1" noChangeArrowheads="1"/>
          </p:cNvSpPr>
          <p:nvPr>
            <p:ph type="sldNum" idx="12"/>
          </p:nvPr>
        </p:nvSpPr>
        <p:spPr>
          <a:ln/>
        </p:spPr>
        <p:txBody>
          <a:bodyPr/>
          <a:lstStyle>
            <a:lvl2pPr lvl="1">
              <a:defRPr/>
            </a:lvl2pPr>
          </a:lstStyle>
          <a:p>
            <a:pPr lvl="1">
              <a:defRPr/>
            </a:pPr>
            <a:fld id="{4B0113F5-934E-48AA-8406-7C4C733311CF}" type="slidenum">
              <a:rPr lang="en-US" altLang="en-US"/>
              <a:pPr lvl="1">
                <a:defRPr/>
              </a:pPr>
              <a:t>‹#›</a:t>
            </a:fld>
            <a:endParaRPr lang="en-US" altLang="en-US"/>
          </a:p>
        </p:txBody>
      </p:sp>
    </p:spTree>
    <p:extLst>
      <p:ext uri="{BB962C8B-B14F-4D97-AF65-F5344CB8AC3E}">
        <p14:creationId xmlns:p14="http://schemas.microsoft.com/office/powerpoint/2010/main" val="25162954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8651146-6079-498C-DE69-C5FB3770E72E}"/>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BF66B0A9-09D1-DA7F-9910-2667064999EF}"/>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5337B5DB-1EE4-09FB-5FF9-ABD88907ABBF}"/>
              </a:ext>
            </a:extLst>
          </p:cNvPr>
          <p:cNvSpPr>
            <a:spLocks noGrp="1" noChangeArrowheads="1"/>
          </p:cNvSpPr>
          <p:nvPr>
            <p:ph type="sldNum" idx="12"/>
          </p:nvPr>
        </p:nvSpPr>
        <p:spPr>
          <a:ln/>
        </p:spPr>
        <p:txBody>
          <a:bodyPr/>
          <a:lstStyle>
            <a:lvl2pPr lvl="1">
              <a:defRPr/>
            </a:lvl2pPr>
          </a:lstStyle>
          <a:p>
            <a:pPr lvl="1">
              <a:defRPr/>
            </a:pPr>
            <a:fld id="{4C6E7631-AF91-4BD6-8658-FC8C6028CD31}" type="slidenum">
              <a:rPr lang="en-US" altLang="en-US"/>
              <a:pPr lvl="1">
                <a:defRPr/>
              </a:pPr>
              <a:t>‹#›</a:t>
            </a:fld>
            <a:endParaRPr lang="en-US" altLang="en-US"/>
          </a:p>
        </p:txBody>
      </p:sp>
    </p:spTree>
    <p:extLst>
      <p:ext uri="{BB962C8B-B14F-4D97-AF65-F5344CB8AC3E}">
        <p14:creationId xmlns:p14="http://schemas.microsoft.com/office/powerpoint/2010/main" val="2078740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609600"/>
            <a:ext cx="2017712" cy="5480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3913" cy="5480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499F231-FA8D-AAA8-2970-657F672AAA97}"/>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0B19918C-2DD7-1C82-47B7-AB05B03C4CA5}"/>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CC478E1B-B575-C242-A537-DFF8CC0128BE}"/>
              </a:ext>
            </a:extLst>
          </p:cNvPr>
          <p:cNvSpPr>
            <a:spLocks noGrp="1" noChangeArrowheads="1"/>
          </p:cNvSpPr>
          <p:nvPr>
            <p:ph type="sldNum" idx="12"/>
          </p:nvPr>
        </p:nvSpPr>
        <p:spPr>
          <a:ln/>
        </p:spPr>
        <p:txBody>
          <a:bodyPr/>
          <a:lstStyle>
            <a:lvl2pPr lvl="1">
              <a:defRPr/>
            </a:lvl2pPr>
          </a:lstStyle>
          <a:p>
            <a:pPr lvl="1">
              <a:defRPr/>
            </a:pPr>
            <a:fld id="{5A8F4A2E-3935-4332-BE3E-D5614D91F045}" type="slidenum">
              <a:rPr lang="en-US" altLang="en-US"/>
              <a:pPr lvl="1">
                <a:defRPr/>
              </a:pPr>
              <a:t>‹#›</a:t>
            </a:fld>
            <a:endParaRPr lang="en-US" altLang="en-US"/>
          </a:p>
        </p:txBody>
      </p:sp>
    </p:spTree>
    <p:extLst>
      <p:ext uri="{BB962C8B-B14F-4D97-AF65-F5344CB8AC3E}">
        <p14:creationId xmlns:p14="http://schemas.microsoft.com/office/powerpoint/2010/main" val="1025690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8D461832-D3FF-1232-DF53-43933663FB64}"/>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82C13B32-B0D5-4F40-50F2-4CA8E50AB27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9BAB7C30-4042-A96D-C420-0F4A39B8F403}"/>
              </a:ext>
            </a:extLst>
          </p:cNvPr>
          <p:cNvSpPr>
            <a:spLocks noGrp="1" noChangeArrowheads="1"/>
          </p:cNvSpPr>
          <p:nvPr>
            <p:ph type="sldNum" idx="12"/>
          </p:nvPr>
        </p:nvSpPr>
        <p:spPr>
          <a:ln/>
        </p:spPr>
        <p:txBody>
          <a:bodyPr/>
          <a:lstStyle>
            <a:lvl2pPr lvl="1">
              <a:defRPr/>
            </a:lvl2pPr>
          </a:lstStyle>
          <a:p>
            <a:pPr lvl="1">
              <a:defRPr/>
            </a:pPr>
            <a:fld id="{9181A047-AA6E-43D8-BB3D-6FBEDEB3BA71}" type="slidenum">
              <a:rPr lang="en-US" altLang="en-US"/>
              <a:pPr lvl="1">
                <a:defRPr/>
              </a:pPr>
              <a:t>‹#›</a:t>
            </a:fld>
            <a:endParaRPr lang="en-US" altLang="en-US"/>
          </a:p>
        </p:txBody>
      </p:sp>
    </p:spTree>
    <p:extLst>
      <p:ext uri="{BB962C8B-B14F-4D97-AF65-F5344CB8AC3E}">
        <p14:creationId xmlns:p14="http://schemas.microsoft.com/office/powerpoint/2010/main" val="41196915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213C039-5A19-2C2B-ED67-219FEEB1EA96}"/>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DB2C4D5D-0CE6-0457-7DF8-8B6B504EDF5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5B58B958-6C63-6F7A-2864-BF6546E18069}"/>
              </a:ext>
            </a:extLst>
          </p:cNvPr>
          <p:cNvSpPr>
            <a:spLocks noGrp="1" noChangeArrowheads="1"/>
          </p:cNvSpPr>
          <p:nvPr>
            <p:ph type="sldNum" idx="12"/>
          </p:nvPr>
        </p:nvSpPr>
        <p:spPr>
          <a:ln/>
        </p:spPr>
        <p:txBody>
          <a:bodyPr/>
          <a:lstStyle>
            <a:lvl2pPr lvl="1">
              <a:defRPr/>
            </a:lvl2pPr>
          </a:lstStyle>
          <a:p>
            <a:pPr lvl="1">
              <a:defRPr/>
            </a:pPr>
            <a:fld id="{D8D11CD8-AF61-463C-89A0-1FC67922E57B}" type="slidenum">
              <a:rPr lang="en-US" altLang="en-US"/>
              <a:pPr lvl="1">
                <a:defRPr/>
              </a:pPr>
              <a:t>‹#›</a:t>
            </a:fld>
            <a:endParaRPr lang="en-US" altLang="en-US"/>
          </a:p>
        </p:txBody>
      </p:sp>
    </p:spTree>
    <p:extLst>
      <p:ext uri="{BB962C8B-B14F-4D97-AF65-F5344CB8AC3E}">
        <p14:creationId xmlns:p14="http://schemas.microsoft.com/office/powerpoint/2010/main" val="33261009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97A9CD43-9992-0D62-D836-0FC5A5FDF5C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83F3EC0F-4B3F-BBB2-F5C7-CFA729A698E4}"/>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6D1C5622-AAC8-17EE-9383-819760FA6CE3}"/>
              </a:ext>
            </a:extLst>
          </p:cNvPr>
          <p:cNvSpPr>
            <a:spLocks noGrp="1" noChangeArrowheads="1"/>
          </p:cNvSpPr>
          <p:nvPr>
            <p:ph type="sldNum" idx="12"/>
          </p:nvPr>
        </p:nvSpPr>
        <p:spPr>
          <a:ln/>
        </p:spPr>
        <p:txBody>
          <a:bodyPr/>
          <a:lstStyle>
            <a:lvl2pPr lvl="1">
              <a:defRPr/>
            </a:lvl2pPr>
          </a:lstStyle>
          <a:p>
            <a:pPr lvl="1">
              <a:defRPr/>
            </a:pPr>
            <a:fld id="{AC6E684B-5850-4C4C-B558-61113C42EAF0}" type="slidenum">
              <a:rPr lang="en-US" altLang="en-US"/>
              <a:pPr lvl="1">
                <a:defRPr/>
              </a:pPr>
              <a:t>‹#›</a:t>
            </a:fld>
            <a:endParaRPr lang="en-US" altLang="en-US"/>
          </a:p>
        </p:txBody>
      </p:sp>
    </p:spTree>
    <p:extLst>
      <p:ext uri="{BB962C8B-B14F-4D97-AF65-F5344CB8AC3E}">
        <p14:creationId xmlns:p14="http://schemas.microsoft.com/office/powerpoint/2010/main" val="3941374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07C5ABA9-1F13-B477-26E9-2A2438855CB3}"/>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341206F5-BEAD-7DC8-6B72-D03B4737A7E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93FF3169-BFF6-82D5-A36A-0FE929B19D53}"/>
              </a:ext>
            </a:extLst>
          </p:cNvPr>
          <p:cNvSpPr>
            <a:spLocks noGrp="1" noChangeArrowheads="1"/>
          </p:cNvSpPr>
          <p:nvPr>
            <p:ph type="sldNum" idx="12"/>
          </p:nvPr>
        </p:nvSpPr>
        <p:spPr>
          <a:ln/>
        </p:spPr>
        <p:txBody>
          <a:bodyPr/>
          <a:lstStyle>
            <a:lvl2pPr lvl="1">
              <a:defRPr/>
            </a:lvl2pPr>
          </a:lstStyle>
          <a:p>
            <a:pPr lvl="1">
              <a:defRPr/>
            </a:pPr>
            <a:fld id="{F17D0211-8953-4A30-AD39-1EE702F00BDC}" type="slidenum">
              <a:rPr lang="en-US" altLang="en-US"/>
              <a:pPr lvl="1">
                <a:defRPr/>
              </a:pPr>
              <a:t>‹#›</a:t>
            </a:fld>
            <a:endParaRPr lang="en-US" altLang="en-US"/>
          </a:p>
        </p:txBody>
      </p:sp>
    </p:spTree>
    <p:extLst>
      <p:ext uri="{BB962C8B-B14F-4D97-AF65-F5344CB8AC3E}">
        <p14:creationId xmlns:p14="http://schemas.microsoft.com/office/powerpoint/2010/main" val="3664649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CB2CD55-D7DE-9941-62C9-C154881FB924}"/>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a:extLst>
              <a:ext uri="{FF2B5EF4-FFF2-40B4-BE49-F238E27FC236}">
                <a16:creationId xmlns:a16="http://schemas.microsoft.com/office/drawing/2014/main" id="{79F00740-071B-974B-64E1-ECBE83C4FB5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8">
            <a:extLst>
              <a:ext uri="{FF2B5EF4-FFF2-40B4-BE49-F238E27FC236}">
                <a16:creationId xmlns:a16="http://schemas.microsoft.com/office/drawing/2014/main" id="{06B7C336-8233-9AB5-90C3-B51D826F86D9}"/>
              </a:ext>
            </a:extLst>
          </p:cNvPr>
          <p:cNvSpPr>
            <a:spLocks noGrp="1" noChangeArrowheads="1"/>
          </p:cNvSpPr>
          <p:nvPr>
            <p:ph type="sldNum" idx="12"/>
          </p:nvPr>
        </p:nvSpPr>
        <p:spPr>
          <a:ln/>
        </p:spPr>
        <p:txBody>
          <a:bodyPr/>
          <a:lstStyle>
            <a:lvl2pPr lvl="1">
              <a:defRPr/>
            </a:lvl2pPr>
          </a:lstStyle>
          <a:p>
            <a:pPr lvl="1">
              <a:defRPr/>
            </a:pPr>
            <a:fld id="{C062263B-77DF-4DE3-B622-41F1BDCB6884}" type="slidenum">
              <a:rPr lang="en-US" altLang="en-US"/>
              <a:pPr lvl="1">
                <a:defRPr/>
              </a:pPr>
              <a:t>‹#›</a:t>
            </a:fld>
            <a:endParaRPr lang="en-US" altLang="en-US"/>
          </a:p>
        </p:txBody>
      </p:sp>
    </p:spTree>
    <p:extLst>
      <p:ext uri="{BB962C8B-B14F-4D97-AF65-F5344CB8AC3E}">
        <p14:creationId xmlns:p14="http://schemas.microsoft.com/office/powerpoint/2010/main" val="1690299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73E338A4-99A8-F340-6A93-1FBD9ED5E995}"/>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ED15AE47-9038-3E96-F3C3-462C6708AD58}"/>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8">
            <a:extLst>
              <a:ext uri="{FF2B5EF4-FFF2-40B4-BE49-F238E27FC236}">
                <a16:creationId xmlns:a16="http://schemas.microsoft.com/office/drawing/2014/main" id="{E2EE4D3A-DF00-88E6-327B-97F9AB78E1C6}"/>
              </a:ext>
            </a:extLst>
          </p:cNvPr>
          <p:cNvSpPr>
            <a:spLocks noGrp="1" noChangeArrowheads="1"/>
          </p:cNvSpPr>
          <p:nvPr>
            <p:ph type="sldNum" idx="12"/>
          </p:nvPr>
        </p:nvSpPr>
        <p:spPr>
          <a:ln/>
        </p:spPr>
        <p:txBody>
          <a:bodyPr/>
          <a:lstStyle>
            <a:lvl2pPr lvl="1">
              <a:defRPr/>
            </a:lvl2pPr>
          </a:lstStyle>
          <a:p>
            <a:pPr lvl="1">
              <a:defRPr/>
            </a:pPr>
            <a:fld id="{6A76602A-A371-41B3-B017-12F446EF5C1F}" type="slidenum">
              <a:rPr lang="en-US" altLang="en-US"/>
              <a:pPr lvl="1">
                <a:defRPr/>
              </a:pPr>
              <a:t>‹#›</a:t>
            </a:fld>
            <a:endParaRPr lang="en-US" altLang="en-US"/>
          </a:p>
        </p:txBody>
      </p:sp>
    </p:spTree>
    <p:extLst>
      <p:ext uri="{BB962C8B-B14F-4D97-AF65-F5344CB8AC3E}">
        <p14:creationId xmlns:p14="http://schemas.microsoft.com/office/powerpoint/2010/main" val="22906676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ED9C134-4194-F0E6-BC91-4A48CA01ADBB}"/>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a:extLst>
              <a:ext uri="{FF2B5EF4-FFF2-40B4-BE49-F238E27FC236}">
                <a16:creationId xmlns:a16="http://schemas.microsoft.com/office/drawing/2014/main" id="{48EBFD4B-ECA4-A3C2-55DD-73FB0D22E7B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8">
            <a:extLst>
              <a:ext uri="{FF2B5EF4-FFF2-40B4-BE49-F238E27FC236}">
                <a16:creationId xmlns:a16="http://schemas.microsoft.com/office/drawing/2014/main" id="{D8055B64-FAFE-B0EE-541A-C56DE797453C}"/>
              </a:ext>
            </a:extLst>
          </p:cNvPr>
          <p:cNvSpPr>
            <a:spLocks noGrp="1" noChangeArrowheads="1"/>
          </p:cNvSpPr>
          <p:nvPr>
            <p:ph type="sldNum" idx="12"/>
          </p:nvPr>
        </p:nvSpPr>
        <p:spPr>
          <a:ln/>
        </p:spPr>
        <p:txBody>
          <a:bodyPr/>
          <a:lstStyle>
            <a:lvl2pPr lvl="1">
              <a:defRPr/>
            </a:lvl2pPr>
          </a:lstStyle>
          <a:p>
            <a:pPr lvl="1">
              <a:defRPr/>
            </a:pPr>
            <a:fld id="{D28615F9-8AE8-4685-89AA-BF5BE0D9F9CE}" type="slidenum">
              <a:rPr lang="en-US" altLang="en-US"/>
              <a:pPr lvl="1">
                <a:defRPr/>
              </a:pPr>
              <a:t>‹#›</a:t>
            </a:fld>
            <a:endParaRPr lang="en-US" altLang="en-US"/>
          </a:p>
        </p:txBody>
      </p:sp>
    </p:spTree>
    <p:extLst>
      <p:ext uri="{BB962C8B-B14F-4D97-AF65-F5344CB8AC3E}">
        <p14:creationId xmlns:p14="http://schemas.microsoft.com/office/powerpoint/2010/main" val="23942194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825336F1-C9E3-991B-2378-931D55820B03}"/>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B8D7DF56-D405-AEFF-1709-67E5B01EAEF9}"/>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6C172EC1-2884-B9E0-94DA-94284A26DBBC}"/>
              </a:ext>
            </a:extLst>
          </p:cNvPr>
          <p:cNvSpPr>
            <a:spLocks noGrp="1" noChangeArrowheads="1"/>
          </p:cNvSpPr>
          <p:nvPr>
            <p:ph type="sldNum" idx="12"/>
          </p:nvPr>
        </p:nvSpPr>
        <p:spPr>
          <a:ln/>
        </p:spPr>
        <p:txBody>
          <a:bodyPr/>
          <a:lstStyle>
            <a:lvl2pPr lvl="1">
              <a:defRPr/>
            </a:lvl2pPr>
          </a:lstStyle>
          <a:p>
            <a:pPr lvl="1">
              <a:defRPr/>
            </a:pPr>
            <a:fld id="{0C7BA982-096E-4076-884C-FD7F54133586}" type="slidenum">
              <a:rPr lang="en-US" altLang="en-US"/>
              <a:pPr lvl="1">
                <a:defRPr/>
              </a:pPr>
              <a:t>‹#›</a:t>
            </a:fld>
            <a:endParaRPr lang="en-US" altLang="en-US"/>
          </a:p>
        </p:txBody>
      </p:sp>
    </p:spTree>
    <p:extLst>
      <p:ext uri="{BB962C8B-B14F-4D97-AF65-F5344CB8AC3E}">
        <p14:creationId xmlns:p14="http://schemas.microsoft.com/office/powerpoint/2010/main" val="197369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B8DC771-FC7A-A573-44CC-8B155C23C487}"/>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0A5E7BD4-7C31-D799-1F1C-CC488DAD22E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CA256207-94C4-53A0-DEB2-C9A12233FAAF}"/>
              </a:ext>
            </a:extLst>
          </p:cNvPr>
          <p:cNvSpPr>
            <a:spLocks noGrp="1" noChangeArrowheads="1"/>
          </p:cNvSpPr>
          <p:nvPr>
            <p:ph type="sldNum" idx="12"/>
          </p:nvPr>
        </p:nvSpPr>
        <p:spPr>
          <a:ln/>
        </p:spPr>
        <p:txBody>
          <a:bodyPr/>
          <a:lstStyle>
            <a:lvl2pPr lvl="1">
              <a:defRPr/>
            </a:lvl2pPr>
          </a:lstStyle>
          <a:p>
            <a:pPr lvl="1">
              <a:defRPr/>
            </a:pPr>
            <a:fld id="{32ED119D-22E5-4B25-BBFA-12127B191353}" type="slidenum">
              <a:rPr lang="en-US" altLang="en-US"/>
              <a:pPr lvl="1">
                <a:defRPr/>
              </a:pPr>
              <a:t>‹#›</a:t>
            </a:fld>
            <a:endParaRPr lang="en-US" altLang="en-US"/>
          </a:p>
        </p:txBody>
      </p:sp>
    </p:spTree>
    <p:extLst>
      <p:ext uri="{BB962C8B-B14F-4D97-AF65-F5344CB8AC3E}">
        <p14:creationId xmlns:p14="http://schemas.microsoft.com/office/powerpoint/2010/main" val="1195375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75206767-A589-BD1E-2AD5-CEA33E0814B3}"/>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68AB7DC3-688E-BD18-6A05-776D568997A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291E4FCE-5EFF-A460-2457-4B5A4145A92A}"/>
              </a:ext>
            </a:extLst>
          </p:cNvPr>
          <p:cNvSpPr>
            <a:spLocks noGrp="1" noChangeArrowheads="1"/>
          </p:cNvSpPr>
          <p:nvPr>
            <p:ph type="sldNum" idx="12"/>
          </p:nvPr>
        </p:nvSpPr>
        <p:spPr>
          <a:ln/>
        </p:spPr>
        <p:txBody>
          <a:bodyPr/>
          <a:lstStyle>
            <a:lvl2pPr lvl="1">
              <a:defRPr/>
            </a:lvl2pPr>
          </a:lstStyle>
          <a:p>
            <a:pPr lvl="1">
              <a:defRPr/>
            </a:pPr>
            <a:fld id="{B48C01E8-8CC3-41FA-B2ED-DD2B147C99BC}" type="slidenum">
              <a:rPr lang="en-US" altLang="en-US"/>
              <a:pPr lvl="1">
                <a:defRPr/>
              </a:pPr>
              <a:t>‹#›</a:t>
            </a:fld>
            <a:endParaRPr lang="en-US" altLang="en-US"/>
          </a:p>
        </p:txBody>
      </p:sp>
    </p:spTree>
    <p:extLst>
      <p:ext uri="{BB962C8B-B14F-4D97-AF65-F5344CB8AC3E}">
        <p14:creationId xmlns:p14="http://schemas.microsoft.com/office/powerpoint/2010/main" val="15152936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B0E8753-35AD-3C66-9214-A6DE21CC6349}"/>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DB2283DB-2F6D-78CC-BF92-53C4C8F322D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1A5F4C53-FEC8-83F0-18CD-EB171669EA7F}"/>
              </a:ext>
            </a:extLst>
          </p:cNvPr>
          <p:cNvSpPr>
            <a:spLocks noGrp="1" noChangeArrowheads="1"/>
          </p:cNvSpPr>
          <p:nvPr>
            <p:ph type="sldNum" idx="12"/>
          </p:nvPr>
        </p:nvSpPr>
        <p:spPr>
          <a:ln/>
        </p:spPr>
        <p:txBody>
          <a:bodyPr/>
          <a:lstStyle>
            <a:lvl2pPr lvl="1">
              <a:defRPr/>
            </a:lvl2pPr>
          </a:lstStyle>
          <a:p>
            <a:pPr lvl="1">
              <a:defRPr/>
            </a:pPr>
            <a:fld id="{E47467CB-D103-4F5C-9EDC-B94E654F9032}" type="slidenum">
              <a:rPr lang="en-US" altLang="en-US"/>
              <a:pPr lvl="1">
                <a:defRPr/>
              </a:pPr>
              <a:t>‹#›</a:t>
            </a:fld>
            <a:endParaRPr lang="en-US" altLang="en-US"/>
          </a:p>
        </p:txBody>
      </p:sp>
    </p:spTree>
    <p:extLst>
      <p:ext uri="{BB962C8B-B14F-4D97-AF65-F5344CB8AC3E}">
        <p14:creationId xmlns:p14="http://schemas.microsoft.com/office/powerpoint/2010/main" val="3253982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609600"/>
            <a:ext cx="2017712" cy="5480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3913" cy="5480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88653D0-8153-2A3F-2A19-ACC41F58B411}"/>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126D60AD-B8BA-3DDC-4D78-1F9B96A669EB}"/>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AACA7B1B-7CE3-7F62-0B3D-0D74479CDEED}"/>
              </a:ext>
            </a:extLst>
          </p:cNvPr>
          <p:cNvSpPr>
            <a:spLocks noGrp="1" noChangeArrowheads="1"/>
          </p:cNvSpPr>
          <p:nvPr>
            <p:ph type="sldNum" idx="12"/>
          </p:nvPr>
        </p:nvSpPr>
        <p:spPr>
          <a:ln/>
        </p:spPr>
        <p:txBody>
          <a:bodyPr/>
          <a:lstStyle>
            <a:lvl2pPr lvl="1">
              <a:defRPr/>
            </a:lvl2pPr>
          </a:lstStyle>
          <a:p>
            <a:pPr lvl="1">
              <a:defRPr/>
            </a:pPr>
            <a:fld id="{446C0885-148D-49C0-8960-E1F27D83A48E}" type="slidenum">
              <a:rPr lang="en-US" altLang="en-US"/>
              <a:pPr lvl="1">
                <a:defRPr/>
              </a:pPr>
              <a:t>‹#›</a:t>
            </a:fld>
            <a:endParaRPr lang="en-US" altLang="en-US"/>
          </a:p>
        </p:txBody>
      </p:sp>
    </p:spTree>
    <p:extLst>
      <p:ext uri="{BB962C8B-B14F-4D97-AF65-F5344CB8AC3E}">
        <p14:creationId xmlns:p14="http://schemas.microsoft.com/office/powerpoint/2010/main" val="2276641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FD80E8F6-8CDC-F8DC-619B-241EEDE2FAF7}"/>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D9328D88-1F85-67C4-8741-71E0F5469390}"/>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415ED96E-446B-EFFD-F1DD-00D6134B904E}"/>
              </a:ext>
            </a:extLst>
          </p:cNvPr>
          <p:cNvSpPr>
            <a:spLocks noGrp="1" noChangeArrowheads="1"/>
          </p:cNvSpPr>
          <p:nvPr>
            <p:ph type="sldNum" idx="12"/>
          </p:nvPr>
        </p:nvSpPr>
        <p:spPr>
          <a:ln/>
        </p:spPr>
        <p:txBody>
          <a:bodyPr/>
          <a:lstStyle>
            <a:lvl2pPr lvl="1">
              <a:defRPr/>
            </a:lvl2pPr>
          </a:lstStyle>
          <a:p>
            <a:pPr lvl="1">
              <a:defRPr/>
            </a:pPr>
            <a:fld id="{F90074A8-CDDC-4574-8EA3-9FC144A6B2E6}" type="slidenum">
              <a:rPr lang="en-US" altLang="en-US"/>
              <a:pPr lvl="1">
                <a:defRPr/>
              </a:pPr>
              <a:t>‹#›</a:t>
            </a:fld>
            <a:endParaRPr lang="en-US" altLang="en-US"/>
          </a:p>
        </p:txBody>
      </p:sp>
    </p:spTree>
    <p:extLst>
      <p:ext uri="{BB962C8B-B14F-4D97-AF65-F5344CB8AC3E}">
        <p14:creationId xmlns:p14="http://schemas.microsoft.com/office/powerpoint/2010/main" val="1149816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ACC2AF8-FC86-04BE-87B2-1F005A67DD47}"/>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2DBF22E0-E142-D555-738B-00C778E8E224}"/>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D9FB9B2B-3011-9C4D-ED1D-05B4EF2D8A72}"/>
              </a:ext>
            </a:extLst>
          </p:cNvPr>
          <p:cNvSpPr>
            <a:spLocks noGrp="1" noChangeArrowheads="1"/>
          </p:cNvSpPr>
          <p:nvPr>
            <p:ph type="sldNum" idx="12"/>
          </p:nvPr>
        </p:nvSpPr>
        <p:spPr>
          <a:ln/>
        </p:spPr>
        <p:txBody>
          <a:bodyPr/>
          <a:lstStyle>
            <a:lvl2pPr lvl="1">
              <a:defRPr/>
            </a:lvl2pPr>
          </a:lstStyle>
          <a:p>
            <a:pPr lvl="1">
              <a:defRPr/>
            </a:pPr>
            <a:fld id="{F6E1D327-BE92-4538-99DB-6C7D066C1962}" type="slidenum">
              <a:rPr lang="en-US" altLang="en-US"/>
              <a:pPr lvl="1">
                <a:defRPr/>
              </a:pPr>
              <a:t>‹#›</a:t>
            </a:fld>
            <a:endParaRPr lang="en-US" altLang="en-US"/>
          </a:p>
        </p:txBody>
      </p:sp>
    </p:spTree>
    <p:extLst>
      <p:ext uri="{BB962C8B-B14F-4D97-AF65-F5344CB8AC3E}">
        <p14:creationId xmlns:p14="http://schemas.microsoft.com/office/powerpoint/2010/main" val="4240276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623D461-9F4B-D220-E1DF-B0D5F4E8D302}"/>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a:extLst>
              <a:ext uri="{FF2B5EF4-FFF2-40B4-BE49-F238E27FC236}">
                <a16:creationId xmlns:a16="http://schemas.microsoft.com/office/drawing/2014/main" id="{DD291DD0-250B-FC0C-519D-1B17CF12BB5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8">
            <a:extLst>
              <a:ext uri="{FF2B5EF4-FFF2-40B4-BE49-F238E27FC236}">
                <a16:creationId xmlns:a16="http://schemas.microsoft.com/office/drawing/2014/main" id="{D4EA19A4-993B-B0A5-27EB-445472002222}"/>
              </a:ext>
            </a:extLst>
          </p:cNvPr>
          <p:cNvSpPr>
            <a:spLocks noGrp="1" noChangeArrowheads="1"/>
          </p:cNvSpPr>
          <p:nvPr>
            <p:ph type="sldNum" idx="12"/>
          </p:nvPr>
        </p:nvSpPr>
        <p:spPr>
          <a:ln/>
        </p:spPr>
        <p:txBody>
          <a:bodyPr/>
          <a:lstStyle>
            <a:lvl2pPr lvl="1">
              <a:defRPr/>
            </a:lvl2pPr>
          </a:lstStyle>
          <a:p>
            <a:pPr lvl="1">
              <a:defRPr/>
            </a:pPr>
            <a:fld id="{7B94C820-0131-44F4-9368-73C7D734045F}" type="slidenum">
              <a:rPr lang="en-US" altLang="en-US"/>
              <a:pPr lvl="1">
                <a:defRPr/>
              </a:pPr>
              <a:t>‹#›</a:t>
            </a:fld>
            <a:endParaRPr lang="en-US" altLang="en-US"/>
          </a:p>
        </p:txBody>
      </p:sp>
    </p:spTree>
    <p:extLst>
      <p:ext uri="{BB962C8B-B14F-4D97-AF65-F5344CB8AC3E}">
        <p14:creationId xmlns:p14="http://schemas.microsoft.com/office/powerpoint/2010/main" val="2862131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7F34562E-2902-322C-BBF3-E69AEF4B13A3}"/>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2B68FFEA-E6ED-86E1-3F18-439E17507815}"/>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8">
            <a:extLst>
              <a:ext uri="{FF2B5EF4-FFF2-40B4-BE49-F238E27FC236}">
                <a16:creationId xmlns:a16="http://schemas.microsoft.com/office/drawing/2014/main" id="{8D0CD5B8-1D97-E1EA-6394-28D8F6214532}"/>
              </a:ext>
            </a:extLst>
          </p:cNvPr>
          <p:cNvSpPr>
            <a:spLocks noGrp="1" noChangeArrowheads="1"/>
          </p:cNvSpPr>
          <p:nvPr>
            <p:ph type="sldNum" idx="12"/>
          </p:nvPr>
        </p:nvSpPr>
        <p:spPr>
          <a:ln/>
        </p:spPr>
        <p:txBody>
          <a:bodyPr/>
          <a:lstStyle>
            <a:lvl2pPr lvl="1">
              <a:defRPr/>
            </a:lvl2pPr>
          </a:lstStyle>
          <a:p>
            <a:pPr lvl="1">
              <a:defRPr/>
            </a:pPr>
            <a:fld id="{CF7DC278-0AEF-45CE-993C-E6059793CBA5}" type="slidenum">
              <a:rPr lang="en-US" altLang="en-US"/>
              <a:pPr lvl="1">
                <a:defRPr/>
              </a:pPr>
              <a:t>‹#›</a:t>
            </a:fld>
            <a:endParaRPr lang="en-US" altLang="en-US"/>
          </a:p>
        </p:txBody>
      </p:sp>
    </p:spTree>
    <p:extLst>
      <p:ext uri="{BB962C8B-B14F-4D97-AF65-F5344CB8AC3E}">
        <p14:creationId xmlns:p14="http://schemas.microsoft.com/office/powerpoint/2010/main" val="3289868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25D04F7-21B4-8F3C-E0C0-5F966F209EBD}"/>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a:extLst>
              <a:ext uri="{FF2B5EF4-FFF2-40B4-BE49-F238E27FC236}">
                <a16:creationId xmlns:a16="http://schemas.microsoft.com/office/drawing/2014/main" id="{150475DE-4E2B-BEB7-2D9B-FEBEEE7D5D4E}"/>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8">
            <a:extLst>
              <a:ext uri="{FF2B5EF4-FFF2-40B4-BE49-F238E27FC236}">
                <a16:creationId xmlns:a16="http://schemas.microsoft.com/office/drawing/2014/main" id="{BABE75E7-DA6C-F531-69D7-B3EF5BC0EEBE}"/>
              </a:ext>
            </a:extLst>
          </p:cNvPr>
          <p:cNvSpPr>
            <a:spLocks noGrp="1" noChangeArrowheads="1"/>
          </p:cNvSpPr>
          <p:nvPr>
            <p:ph type="sldNum" idx="12"/>
          </p:nvPr>
        </p:nvSpPr>
        <p:spPr>
          <a:ln/>
        </p:spPr>
        <p:txBody>
          <a:bodyPr/>
          <a:lstStyle>
            <a:lvl2pPr lvl="1">
              <a:defRPr/>
            </a:lvl2pPr>
          </a:lstStyle>
          <a:p>
            <a:pPr lvl="1">
              <a:defRPr/>
            </a:pPr>
            <a:fld id="{AC57E136-65F8-4A3C-98A4-6D66C3EBCA4B}" type="slidenum">
              <a:rPr lang="en-US" altLang="en-US"/>
              <a:pPr lvl="1">
                <a:defRPr/>
              </a:pPr>
              <a:t>‹#›</a:t>
            </a:fld>
            <a:endParaRPr lang="en-US" altLang="en-US"/>
          </a:p>
        </p:txBody>
      </p:sp>
    </p:spTree>
    <p:extLst>
      <p:ext uri="{BB962C8B-B14F-4D97-AF65-F5344CB8AC3E}">
        <p14:creationId xmlns:p14="http://schemas.microsoft.com/office/powerpoint/2010/main" val="2399506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B03AFE67-253A-31BE-ECE4-97DA078768C6}"/>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52D491D1-0D70-DCEE-1214-662BCF415FA8}"/>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D41431F0-C1BE-E623-3C06-3DB6EC3B932E}"/>
              </a:ext>
            </a:extLst>
          </p:cNvPr>
          <p:cNvSpPr>
            <a:spLocks noGrp="1" noChangeArrowheads="1"/>
          </p:cNvSpPr>
          <p:nvPr>
            <p:ph type="sldNum" idx="12"/>
          </p:nvPr>
        </p:nvSpPr>
        <p:spPr>
          <a:ln/>
        </p:spPr>
        <p:txBody>
          <a:bodyPr/>
          <a:lstStyle>
            <a:lvl2pPr lvl="1">
              <a:defRPr/>
            </a:lvl2pPr>
          </a:lstStyle>
          <a:p>
            <a:pPr lvl="1">
              <a:defRPr/>
            </a:pPr>
            <a:fld id="{08D7CA9C-E55A-4969-ACA4-D5F344E749A9}" type="slidenum">
              <a:rPr lang="en-US" altLang="en-US"/>
              <a:pPr lvl="1">
                <a:defRPr/>
              </a:pPr>
              <a:t>‹#›</a:t>
            </a:fld>
            <a:endParaRPr lang="en-US" altLang="en-US"/>
          </a:p>
        </p:txBody>
      </p:sp>
    </p:spTree>
    <p:extLst>
      <p:ext uri="{BB962C8B-B14F-4D97-AF65-F5344CB8AC3E}">
        <p14:creationId xmlns:p14="http://schemas.microsoft.com/office/powerpoint/2010/main" val="57785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258B729-99BF-0C0B-4885-79D9637FDE2B}"/>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166A8397-324C-2E32-9C62-669B354EF38B}"/>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3EF40181-990A-8BC5-904D-EEDE31F2F2AC}"/>
              </a:ext>
            </a:extLst>
          </p:cNvPr>
          <p:cNvSpPr>
            <a:spLocks noGrp="1" noChangeArrowheads="1"/>
          </p:cNvSpPr>
          <p:nvPr>
            <p:ph type="sldNum" idx="12"/>
          </p:nvPr>
        </p:nvSpPr>
        <p:spPr>
          <a:ln/>
        </p:spPr>
        <p:txBody>
          <a:bodyPr/>
          <a:lstStyle>
            <a:lvl2pPr lvl="1">
              <a:defRPr/>
            </a:lvl2pPr>
          </a:lstStyle>
          <a:p>
            <a:pPr lvl="1">
              <a:defRPr/>
            </a:pPr>
            <a:fld id="{20BEC858-A9F6-4BA1-800C-8149FB350E8E}" type="slidenum">
              <a:rPr lang="en-US" altLang="en-US"/>
              <a:pPr lvl="1">
                <a:defRPr/>
              </a:pPr>
              <a:t>‹#›</a:t>
            </a:fld>
            <a:endParaRPr lang="en-US" altLang="en-US"/>
          </a:p>
        </p:txBody>
      </p:sp>
    </p:spTree>
    <p:extLst>
      <p:ext uri="{BB962C8B-B14F-4D97-AF65-F5344CB8AC3E}">
        <p14:creationId xmlns:p14="http://schemas.microsoft.com/office/powerpoint/2010/main" val="1092659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14205D2C-F646-A56D-9FC2-C2B10C8C3AAE}"/>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2BF3679C-43C7-B484-274C-27DEB6C1215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34B367BE-D651-6FEA-08C3-491FC54CE822}"/>
              </a:ext>
            </a:extLst>
          </p:cNvPr>
          <p:cNvSpPr>
            <a:spLocks noGrp="1" noChangeArrowheads="1"/>
          </p:cNvSpPr>
          <p:nvPr>
            <p:ph type="sldNum" idx="12"/>
          </p:nvPr>
        </p:nvSpPr>
        <p:spPr>
          <a:ln/>
        </p:spPr>
        <p:txBody>
          <a:bodyPr/>
          <a:lstStyle>
            <a:lvl2pPr lvl="1">
              <a:defRPr/>
            </a:lvl2pPr>
          </a:lstStyle>
          <a:p>
            <a:pPr lvl="1">
              <a:defRPr/>
            </a:pPr>
            <a:fld id="{C8A998E9-249B-40EA-9247-32AC4040A8DF}" type="slidenum">
              <a:rPr lang="en-US" altLang="en-US"/>
              <a:pPr lvl="1">
                <a:defRPr/>
              </a:pPr>
              <a:t>‹#›</a:t>
            </a:fld>
            <a:endParaRPr lang="en-US" altLang="en-US"/>
          </a:p>
        </p:txBody>
      </p:sp>
    </p:spTree>
    <p:extLst>
      <p:ext uri="{BB962C8B-B14F-4D97-AF65-F5344CB8AC3E}">
        <p14:creationId xmlns:p14="http://schemas.microsoft.com/office/powerpoint/2010/main" val="987519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498C9ED-B765-B9D6-6BB2-1E21BF5826D9}"/>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C8F3ABE0-1A0B-29A2-389D-7AAC05AE94D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BD4483E7-C6D2-F623-AB6F-42521C990B31}"/>
              </a:ext>
            </a:extLst>
          </p:cNvPr>
          <p:cNvSpPr>
            <a:spLocks noGrp="1" noChangeArrowheads="1"/>
          </p:cNvSpPr>
          <p:nvPr>
            <p:ph type="sldNum" idx="12"/>
          </p:nvPr>
        </p:nvSpPr>
        <p:spPr>
          <a:ln/>
        </p:spPr>
        <p:txBody>
          <a:bodyPr/>
          <a:lstStyle>
            <a:lvl2pPr lvl="1">
              <a:defRPr/>
            </a:lvl2pPr>
          </a:lstStyle>
          <a:p>
            <a:pPr lvl="1">
              <a:defRPr/>
            </a:pPr>
            <a:fld id="{02632ADA-8F39-41A8-A291-91B56146AC68}" type="slidenum">
              <a:rPr lang="en-US" altLang="en-US"/>
              <a:pPr lvl="1">
                <a:defRPr/>
              </a:pPr>
              <a:t>‹#›</a:t>
            </a:fld>
            <a:endParaRPr lang="en-US" altLang="en-US"/>
          </a:p>
        </p:txBody>
      </p:sp>
    </p:spTree>
    <p:extLst>
      <p:ext uri="{BB962C8B-B14F-4D97-AF65-F5344CB8AC3E}">
        <p14:creationId xmlns:p14="http://schemas.microsoft.com/office/powerpoint/2010/main" val="3288144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609600"/>
            <a:ext cx="2017712" cy="5480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3913" cy="5480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FA73266-1E5B-D4C7-EB3E-B62DC0D9F4C2}"/>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05D599B6-D80A-87A5-8CE0-1E7030A228E9}"/>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734635F4-4075-86B3-AD28-6CA71E68BBBC}"/>
              </a:ext>
            </a:extLst>
          </p:cNvPr>
          <p:cNvSpPr>
            <a:spLocks noGrp="1" noChangeArrowheads="1"/>
          </p:cNvSpPr>
          <p:nvPr>
            <p:ph type="sldNum" idx="12"/>
          </p:nvPr>
        </p:nvSpPr>
        <p:spPr>
          <a:ln/>
        </p:spPr>
        <p:txBody>
          <a:bodyPr/>
          <a:lstStyle>
            <a:lvl2pPr lvl="1">
              <a:defRPr/>
            </a:lvl2pPr>
          </a:lstStyle>
          <a:p>
            <a:pPr lvl="1">
              <a:defRPr/>
            </a:pPr>
            <a:fld id="{C5227D9E-3F09-4F3F-B4F6-5C53E115066C}" type="slidenum">
              <a:rPr lang="en-US" altLang="en-US"/>
              <a:pPr lvl="1">
                <a:defRPr/>
              </a:pPr>
              <a:t>‹#›</a:t>
            </a:fld>
            <a:endParaRPr lang="en-US" altLang="en-US"/>
          </a:p>
        </p:txBody>
      </p:sp>
    </p:spTree>
    <p:extLst>
      <p:ext uri="{BB962C8B-B14F-4D97-AF65-F5344CB8AC3E}">
        <p14:creationId xmlns:p14="http://schemas.microsoft.com/office/powerpoint/2010/main" val="1344758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007162AF-3CF6-3EE1-8295-99957AD640E0}"/>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F63A7C24-4646-C990-D0A5-30275E18051F}"/>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F6629216-0B26-6E56-C08B-55B9972C5A32}"/>
              </a:ext>
            </a:extLst>
          </p:cNvPr>
          <p:cNvSpPr>
            <a:spLocks noGrp="1" noChangeArrowheads="1"/>
          </p:cNvSpPr>
          <p:nvPr>
            <p:ph type="sldNum" idx="12"/>
          </p:nvPr>
        </p:nvSpPr>
        <p:spPr>
          <a:ln/>
        </p:spPr>
        <p:txBody>
          <a:bodyPr/>
          <a:lstStyle>
            <a:lvl2pPr lvl="1">
              <a:defRPr/>
            </a:lvl2pPr>
          </a:lstStyle>
          <a:p>
            <a:pPr lvl="1">
              <a:defRPr/>
            </a:pPr>
            <a:fld id="{A659A016-6560-4BE2-8C84-5BA5AAD19EF4}" type="slidenum">
              <a:rPr lang="en-US" altLang="en-US"/>
              <a:pPr lvl="1">
                <a:defRPr/>
              </a:pPr>
              <a:t>‹#›</a:t>
            </a:fld>
            <a:endParaRPr lang="en-US" altLang="en-US"/>
          </a:p>
        </p:txBody>
      </p:sp>
    </p:spTree>
    <p:extLst>
      <p:ext uri="{BB962C8B-B14F-4D97-AF65-F5344CB8AC3E}">
        <p14:creationId xmlns:p14="http://schemas.microsoft.com/office/powerpoint/2010/main" val="2854475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1A314C5-599B-FFA9-65F3-DB46B7F8865D}"/>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628E7691-AC48-BF50-B962-BFE8CDCA02A5}"/>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76544D81-7BF8-205F-C282-C0790F1F97D6}"/>
              </a:ext>
            </a:extLst>
          </p:cNvPr>
          <p:cNvSpPr>
            <a:spLocks noGrp="1" noChangeArrowheads="1"/>
          </p:cNvSpPr>
          <p:nvPr>
            <p:ph type="sldNum" idx="12"/>
          </p:nvPr>
        </p:nvSpPr>
        <p:spPr>
          <a:ln/>
        </p:spPr>
        <p:txBody>
          <a:bodyPr/>
          <a:lstStyle>
            <a:lvl2pPr lvl="1">
              <a:defRPr/>
            </a:lvl2pPr>
          </a:lstStyle>
          <a:p>
            <a:pPr lvl="1">
              <a:defRPr/>
            </a:pPr>
            <a:fld id="{0946094C-39B5-44B6-9B58-0E9AF756F33E}" type="slidenum">
              <a:rPr lang="en-US" altLang="en-US"/>
              <a:pPr lvl="1">
                <a:defRPr/>
              </a:pPr>
              <a:t>‹#›</a:t>
            </a:fld>
            <a:endParaRPr lang="en-US" altLang="en-US"/>
          </a:p>
        </p:txBody>
      </p:sp>
    </p:spTree>
    <p:extLst>
      <p:ext uri="{BB962C8B-B14F-4D97-AF65-F5344CB8AC3E}">
        <p14:creationId xmlns:p14="http://schemas.microsoft.com/office/powerpoint/2010/main" val="2283986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A4AD1D07-FB32-E454-9330-4A08A30C7FCA}"/>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A6674844-F52D-3709-5A33-A0BB953D6D7C}"/>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27508341-D0B3-9F36-9B95-983D21C034AF}"/>
              </a:ext>
            </a:extLst>
          </p:cNvPr>
          <p:cNvSpPr>
            <a:spLocks noGrp="1" noChangeArrowheads="1"/>
          </p:cNvSpPr>
          <p:nvPr>
            <p:ph type="sldNum" idx="12"/>
          </p:nvPr>
        </p:nvSpPr>
        <p:spPr>
          <a:ln/>
        </p:spPr>
        <p:txBody>
          <a:bodyPr/>
          <a:lstStyle>
            <a:lvl2pPr lvl="1">
              <a:defRPr/>
            </a:lvl2pPr>
          </a:lstStyle>
          <a:p>
            <a:pPr lvl="1">
              <a:defRPr/>
            </a:pPr>
            <a:fld id="{15E2C9CC-5955-40E8-94E2-FD8C8BC30B08}" type="slidenum">
              <a:rPr lang="en-US" altLang="en-US"/>
              <a:pPr lvl="1">
                <a:defRPr/>
              </a:pPr>
              <a:t>‹#›</a:t>
            </a:fld>
            <a:endParaRPr lang="en-US" altLang="en-US"/>
          </a:p>
        </p:txBody>
      </p:sp>
    </p:spTree>
    <p:extLst>
      <p:ext uri="{BB962C8B-B14F-4D97-AF65-F5344CB8AC3E}">
        <p14:creationId xmlns:p14="http://schemas.microsoft.com/office/powerpoint/2010/main" val="5398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FE4CF01-F53D-6318-72D6-FFAA42450EB3}"/>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0D65564C-0A74-6F98-3B67-0952B7C70F45}"/>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F47E546D-9E83-E840-BC58-0C3EF714F202}"/>
              </a:ext>
            </a:extLst>
          </p:cNvPr>
          <p:cNvSpPr>
            <a:spLocks noGrp="1" noChangeArrowheads="1"/>
          </p:cNvSpPr>
          <p:nvPr>
            <p:ph type="sldNum" idx="12"/>
          </p:nvPr>
        </p:nvSpPr>
        <p:spPr>
          <a:ln/>
        </p:spPr>
        <p:txBody>
          <a:bodyPr/>
          <a:lstStyle>
            <a:lvl2pPr lvl="1">
              <a:defRPr/>
            </a:lvl2pPr>
          </a:lstStyle>
          <a:p>
            <a:pPr lvl="1">
              <a:defRPr/>
            </a:pPr>
            <a:fld id="{333929D0-A910-4C17-A12F-72DB6498850C}" type="slidenum">
              <a:rPr lang="en-US" altLang="en-US"/>
              <a:pPr lvl="1">
                <a:defRPr/>
              </a:pPr>
              <a:t>‹#›</a:t>
            </a:fld>
            <a:endParaRPr lang="en-US" altLang="en-US"/>
          </a:p>
        </p:txBody>
      </p:sp>
    </p:spTree>
    <p:extLst>
      <p:ext uri="{BB962C8B-B14F-4D97-AF65-F5344CB8AC3E}">
        <p14:creationId xmlns:p14="http://schemas.microsoft.com/office/powerpoint/2010/main" val="3501196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ED6B376-8D25-4D32-C997-DB6B0BB6C40B}"/>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a:extLst>
              <a:ext uri="{FF2B5EF4-FFF2-40B4-BE49-F238E27FC236}">
                <a16:creationId xmlns:a16="http://schemas.microsoft.com/office/drawing/2014/main" id="{D9EEC51C-5D27-F290-5EED-94F0E4209641}"/>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8">
            <a:extLst>
              <a:ext uri="{FF2B5EF4-FFF2-40B4-BE49-F238E27FC236}">
                <a16:creationId xmlns:a16="http://schemas.microsoft.com/office/drawing/2014/main" id="{417F0AF6-8AE8-35F3-99FB-FD5D9C877CAE}"/>
              </a:ext>
            </a:extLst>
          </p:cNvPr>
          <p:cNvSpPr>
            <a:spLocks noGrp="1" noChangeArrowheads="1"/>
          </p:cNvSpPr>
          <p:nvPr>
            <p:ph type="sldNum" idx="12"/>
          </p:nvPr>
        </p:nvSpPr>
        <p:spPr>
          <a:ln/>
        </p:spPr>
        <p:txBody>
          <a:bodyPr/>
          <a:lstStyle>
            <a:lvl2pPr lvl="1">
              <a:defRPr/>
            </a:lvl2pPr>
          </a:lstStyle>
          <a:p>
            <a:pPr lvl="1">
              <a:defRPr/>
            </a:pPr>
            <a:fld id="{A3439D4D-5F14-45DF-BF35-E50515250D00}" type="slidenum">
              <a:rPr lang="en-US" altLang="en-US"/>
              <a:pPr lvl="1">
                <a:defRPr/>
              </a:pPr>
              <a:t>‹#›</a:t>
            </a:fld>
            <a:endParaRPr lang="en-US" altLang="en-US"/>
          </a:p>
        </p:txBody>
      </p:sp>
    </p:spTree>
    <p:extLst>
      <p:ext uri="{BB962C8B-B14F-4D97-AF65-F5344CB8AC3E}">
        <p14:creationId xmlns:p14="http://schemas.microsoft.com/office/powerpoint/2010/main" val="3299096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5146433-D5E7-0A04-D9ED-849E79322FB9}"/>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524DBD5C-E80D-97C3-080D-C1623C098DC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8">
            <a:extLst>
              <a:ext uri="{FF2B5EF4-FFF2-40B4-BE49-F238E27FC236}">
                <a16:creationId xmlns:a16="http://schemas.microsoft.com/office/drawing/2014/main" id="{D8C7CF30-0BAF-5112-FD8B-A65BE481DA13}"/>
              </a:ext>
            </a:extLst>
          </p:cNvPr>
          <p:cNvSpPr>
            <a:spLocks noGrp="1" noChangeArrowheads="1"/>
          </p:cNvSpPr>
          <p:nvPr>
            <p:ph type="sldNum" idx="12"/>
          </p:nvPr>
        </p:nvSpPr>
        <p:spPr>
          <a:ln/>
        </p:spPr>
        <p:txBody>
          <a:bodyPr/>
          <a:lstStyle>
            <a:lvl2pPr lvl="1">
              <a:defRPr/>
            </a:lvl2pPr>
          </a:lstStyle>
          <a:p>
            <a:pPr lvl="1">
              <a:defRPr/>
            </a:pPr>
            <a:fld id="{547F26A0-BB98-41CE-83FC-7CF229FEA85E}" type="slidenum">
              <a:rPr lang="en-US" altLang="en-US"/>
              <a:pPr lvl="1">
                <a:defRPr/>
              </a:pPr>
              <a:t>‹#›</a:t>
            </a:fld>
            <a:endParaRPr lang="en-US" altLang="en-US"/>
          </a:p>
        </p:txBody>
      </p:sp>
    </p:spTree>
    <p:extLst>
      <p:ext uri="{BB962C8B-B14F-4D97-AF65-F5344CB8AC3E}">
        <p14:creationId xmlns:p14="http://schemas.microsoft.com/office/powerpoint/2010/main" val="2997813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9073BD1-03DB-2AD3-E7DF-44DBA1241C5C}"/>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a:extLst>
              <a:ext uri="{FF2B5EF4-FFF2-40B4-BE49-F238E27FC236}">
                <a16:creationId xmlns:a16="http://schemas.microsoft.com/office/drawing/2014/main" id="{6E06AE76-EFF0-C0AD-5473-F0E131237E5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8">
            <a:extLst>
              <a:ext uri="{FF2B5EF4-FFF2-40B4-BE49-F238E27FC236}">
                <a16:creationId xmlns:a16="http://schemas.microsoft.com/office/drawing/2014/main" id="{EF0614F9-0DEF-F33E-7B37-B87943A23FF3}"/>
              </a:ext>
            </a:extLst>
          </p:cNvPr>
          <p:cNvSpPr>
            <a:spLocks noGrp="1" noChangeArrowheads="1"/>
          </p:cNvSpPr>
          <p:nvPr>
            <p:ph type="sldNum" idx="12"/>
          </p:nvPr>
        </p:nvSpPr>
        <p:spPr>
          <a:ln/>
        </p:spPr>
        <p:txBody>
          <a:bodyPr/>
          <a:lstStyle>
            <a:lvl2pPr lvl="1">
              <a:defRPr/>
            </a:lvl2pPr>
          </a:lstStyle>
          <a:p>
            <a:pPr lvl="1">
              <a:defRPr/>
            </a:pPr>
            <a:fld id="{4F5374E3-9F74-4A6C-ABF5-B5EAD38BC135}" type="slidenum">
              <a:rPr lang="en-US" altLang="en-US"/>
              <a:pPr lvl="1">
                <a:defRPr/>
              </a:pPr>
              <a:t>‹#›</a:t>
            </a:fld>
            <a:endParaRPr lang="en-US" altLang="en-US"/>
          </a:p>
        </p:txBody>
      </p:sp>
    </p:spTree>
    <p:extLst>
      <p:ext uri="{BB962C8B-B14F-4D97-AF65-F5344CB8AC3E}">
        <p14:creationId xmlns:p14="http://schemas.microsoft.com/office/powerpoint/2010/main" val="7484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F9B8DF57-6BF8-8471-3E7B-D5F56F046102}"/>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6A5DB46E-4A23-4F8F-545C-143E6FBC15C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681846B5-C54D-3BBF-F5C5-F4CD3D94E67F}"/>
              </a:ext>
            </a:extLst>
          </p:cNvPr>
          <p:cNvSpPr>
            <a:spLocks noGrp="1" noChangeArrowheads="1"/>
          </p:cNvSpPr>
          <p:nvPr>
            <p:ph type="sldNum" idx="12"/>
          </p:nvPr>
        </p:nvSpPr>
        <p:spPr>
          <a:ln/>
        </p:spPr>
        <p:txBody>
          <a:bodyPr/>
          <a:lstStyle>
            <a:lvl2pPr lvl="1">
              <a:defRPr/>
            </a:lvl2pPr>
          </a:lstStyle>
          <a:p>
            <a:pPr lvl="1">
              <a:defRPr/>
            </a:pPr>
            <a:fld id="{B6B32448-56E2-4FC9-A55A-1608420A2288}" type="slidenum">
              <a:rPr lang="en-US" altLang="en-US"/>
              <a:pPr lvl="1">
                <a:defRPr/>
              </a:pPr>
              <a:t>‹#›</a:t>
            </a:fld>
            <a:endParaRPr lang="en-US" altLang="en-US"/>
          </a:p>
        </p:txBody>
      </p:sp>
    </p:spTree>
    <p:extLst>
      <p:ext uri="{BB962C8B-B14F-4D97-AF65-F5344CB8AC3E}">
        <p14:creationId xmlns:p14="http://schemas.microsoft.com/office/powerpoint/2010/main" val="3060336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821E8949-6851-2286-B43A-827210DD246E}"/>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B2CDD9E9-0B2C-0138-66D3-0ED3093F92A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E774F6B7-977F-40F5-75FC-897A3C156337}"/>
              </a:ext>
            </a:extLst>
          </p:cNvPr>
          <p:cNvSpPr>
            <a:spLocks noGrp="1" noChangeArrowheads="1"/>
          </p:cNvSpPr>
          <p:nvPr>
            <p:ph type="sldNum" idx="12"/>
          </p:nvPr>
        </p:nvSpPr>
        <p:spPr>
          <a:ln/>
        </p:spPr>
        <p:txBody>
          <a:bodyPr/>
          <a:lstStyle>
            <a:lvl2pPr lvl="1">
              <a:defRPr/>
            </a:lvl2pPr>
          </a:lstStyle>
          <a:p>
            <a:pPr lvl="1">
              <a:defRPr/>
            </a:pPr>
            <a:fld id="{34BCC319-2330-483A-84CA-EE007B512FF0}" type="slidenum">
              <a:rPr lang="en-US" altLang="en-US"/>
              <a:pPr lvl="1">
                <a:defRPr/>
              </a:pPr>
              <a:t>‹#›</a:t>
            </a:fld>
            <a:endParaRPr lang="en-US" altLang="en-US"/>
          </a:p>
        </p:txBody>
      </p:sp>
    </p:spTree>
    <p:extLst>
      <p:ext uri="{BB962C8B-B14F-4D97-AF65-F5344CB8AC3E}">
        <p14:creationId xmlns:p14="http://schemas.microsoft.com/office/powerpoint/2010/main" val="2346194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43D608FD-922A-58AB-8187-F0587D54DFE1}"/>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DBDDE439-DA6E-1733-D433-B1706B6E442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7E1B74CB-5959-67A2-D05E-6038B7105C09}"/>
              </a:ext>
            </a:extLst>
          </p:cNvPr>
          <p:cNvSpPr>
            <a:spLocks noGrp="1" noChangeArrowheads="1"/>
          </p:cNvSpPr>
          <p:nvPr>
            <p:ph type="sldNum" idx="12"/>
          </p:nvPr>
        </p:nvSpPr>
        <p:spPr>
          <a:ln/>
        </p:spPr>
        <p:txBody>
          <a:bodyPr/>
          <a:lstStyle>
            <a:lvl2pPr lvl="1">
              <a:defRPr/>
            </a:lvl2pPr>
          </a:lstStyle>
          <a:p>
            <a:pPr lvl="1">
              <a:defRPr/>
            </a:pPr>
            <a:fld id="{7356A061-65C3-41FF-AE34-54FFC55472AF}" type="slidenum">
              <a:rPr lang="en-US" altLang="en-US"/>
              <a:pPr lvl="1">
                <a:defRPr/>
              </a:pPr>
              <a:t>‹#›</a:t>
            </a:fld>
            <a:endParaRPr lang="en-US" altLang="en-US"/>
          </a:p>
        </p:txBody>
      </p:sp>
    </p:spTree>
    <p:extLst>
      <p:ext uri="{BB962C8B-B14F-4D97-AF65-F5344CB8AC3E}">
        <p14:creationId xmlns:p14="http://schemas.microsoft.com/office/powerpoint/2010/main" val="3474129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7AAFBAD-69AB-C449-78FC-75D8BCD8C514}"/>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0C7AD5FD-A836-8005-31D6-549DBE0D2B4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FB87C91A-C745-3864-71DC-89AF73710EB4}"/>
              </a:ext>
            </a:extLst>
          </p:cNvPr>
          <p:cNvSpPr>
            <a:spLocks noGrp="1" noChangeArrowheads="1"/>
          </p:cNvSpPr>
          <p:nvPr>
            <p:ph type="sldNum" idx="12"/>
          </p:nvPr>
        </p:nvSpPr>
        <p:spPr>
          <a:ln/>
        </p:spPr>
        <p:txBody>
          <a:bodyPr/>
          <a:lstStyle>
            <a:lvl2pPr lvl="1">
              <a:defRPr/>
            </a:lvl2pPr>
          </a:lstStyle>
          <a:p>
            <a:pPr lvl="1">
              <a:defRPr/>
            </a:pPr>
            <a:fld id="{BE07F5DF-B462-4A4A-8EE4-94A7A17F3929}" type="slidenum">
              <a:rPr lang="en-US" altLang="en-US"/>
              <a:pPr lvl="1">
                <a:defRPr/>
              </a:pPr>
              <a:t>‹#›</a:t>
            </a:fld>
            <a:endParaRPr lang="en-US" altLang="en-US"/>
          </a:p>
        </p:txBody>
      </p:sp>
    </p:spTree>
    <p:extLst>
      <p:ext uri="{BB962C8B-B14F-4D97-AF65-F5344CB8AC3E}">
        <p14:creationId xmlns:p14="http://schemas.microsoft.com/office/powerpoint/2010/main" val="1784867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609600"/>
            <a:ext cx="2017712" cy="5480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3913" cy="5480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83839B0-FC00-8AAC-D237-B1A65283D62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A9E3BA10-9D5D-B210-9F0C-21DAD897841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09FC9C6F-72E9-84BE-DB65-10B97764C6FD}"/>
              </a:ext>
            </a:extLst>
          </p:cNvPr>
          <p:cNvSpPr>
            <a:spLocks noGrp="1" noChangeArrowheads="1"/>
          </p:cNvSpPr>
          <p:nvPr>
            <p:ph type="sldNum" idx="12"/>
          </p:nvPr>
        </p:nvSpPr>
        <p:spPr>
          <a:ln/>
        </p:spPr>
        <p:txBody>
          <a:bodyPr/>
          <a:lstStyle>
            <a:lvl2pPr lvl="1">
              <a:defRPr/>
            </a:lvl2pPr>
          </a:lstStyle>
          <a:p>
            <a:pPr lvl="1">
              <a:defRPr/>
            </a:pPr>
            <a:fld id="{ADE2DC00-D938-4234-8543-945070A4410B}" type="slidenum">
              <a:rPr lang="en-US" altLang="en-US"/>
              <a:pPr lvl="1">
                <a:defRPr/>
              </a:pPr>
              <a:t>‹#›</a:t>
            </a:fld>
            <a:endParaRPr lang="en-US" altLang="en-US"/>
          </a:p>
        </p:txBody>
      </p:sp>
    </p:spTree>
    <p:extLst>
      <p:ext uri="{BB962C8B-B14F-4D97-AF65-F5344CB8AC3E}">
        <p14:creationId xmlns:p14="http://schemas.microsoft.com/office/powerpoint/2010/main" val="2365350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D1A2A695-7E63-D257-ECF1-8627646170BD}"/>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B930EF8C-4DF2-0A60-69A4-5FB63E0D6750}"/>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2F7B1979-8474-B7CD-D863-561E72D06023}"/>
              </a:ext>
            </a:extLst>
          </p:cNvPr>
          <p:cNvSpPr>
            <a:spLocks noGrp="1" noChangeArrowheads="1"/>
          </p:cNvSpPr>
          <p:nvPr>
            <p:ph type="sldNum" idx="12"/>
          </p:nvPr>
        </p:nvSpPr>
        <p:spPr>
          <a:ln/>
        </p:spPr>
        <p:txBody>
          <a:bodyPr/>
          <a:lstStyle>
            <a:lvl2pPr lvl="1">
              <a:defRPr/>
            </a:lvl2pPr>
          </a:lstStyle>
          <a:p>
            <a:pPr lvl="1">
              <a:defRPr/>
            </a:pPr>
            <a:fld id="{86E66EF5-6683-4AC2-B0DE-14635A5BA228}" type="slidenum">
              <a:rPr lang="en-US" altLang="en-US"/>
              <a:pPr lvl="1">
                <a:defRPr/>
              </a:pPr>
              <a:t>‹#›</a:t>
            </a:fld>
            <a:endParaRPr lang="en-US" altLang="en-US"/>
          </a:p>
        </p:txBody>
      </p:sp>
    </p:spTree>
    <p:extLst>
      <p:ext uri="{BB962C8B-B14F-4D97-AF65-F5344CB8AC3E}">
        <p14:creationId xmlns:p14="http://schemas.microsoft.com/office/powerpoint/2010/main" val="333984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2D0A7BA-DBD9-B324-5B88-3EF414CBCFE0}"/>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4C691CB7-FD38-BA5C-BF50-D0F39500655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5A72A7EA-5585-6A00-3E34-CE839C7E59A9}"/>
              </a:ext>
            </a:extLst>
          </p:cNvPr>
          <p:cNvSpPr>
            <a:spLocks noGrp="1" noChangeArrowheads="1"/>
          </p:cNvSpPr>
          <p:nvPr>
            <p:ph type="sldNum" idx="12"/>
          </p:nvPr>
        </p:nvSpPr>
        <p:spPr>
          <a:ln/>
        </p:spPr>
        <p:txBody>
          <a:bodyPr/>
          <a:lstStyle>
            <a:lvl2pPr lvl="1">
              <a:defRPr/>
            </a:lvl2pPr>
          </a:lstStyle>
          <a:p>
            <a:pPr lvl="1">
              <a:defRPr/>
            </a:pPr>
            <a:fld id="{05CE37E1-1C96-4B88-9C22-CAFFB1B5D8D5}" type="slidenum">
              <a:rPr lang="en-US" altLang="en-US"/>
              <a:pPr lvl="1">
                <a:defRPr/>
              </a:pPr>
              <a:t>‹#›</a:t>
            </a:fld>
            <a:endParaRPr lang="en-US" altLang="en-US"/>
          </a:p>
        </p:txBody>
      </p:sp>
    </p:spTree>
    <p:extLst>
      <p:ext uri="{BB962C8B-B14F-4D97-AF65-F5344CB8AC3E}">
        <p14:creationId xmlns:p14="http://schemas.microsoft.com/office/powerpoint/2010/main" val="1832754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A8496C90-B754-5A59-1B86-2934CD5538DB}"/>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7AA0E715-C8B2-1436-1E15-E51081D47FC1}"/>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67D595CA-6E4E-F1D1-F181-F1455273FDA7}"/>
              </a:ext>
            </a:extLst>
          </p:cNvPr>
          <p:cNvSpPr>
            <a:spLocks noGrp="1" noChangeArrowheads="1"/>
          </p:cNvSpPr>
          <p:nvPr>
            <p:ph type="sldNum" idx="12"/>
          </p:nvPr>
        </p:nvSpPr>
        <p:spPr>
          <a:ln/>
        </p:spPr>
        <p:txBody>
          <a:bodyPr/>
          <a:lstStyle>
            <a:lvl2pPr lvl="1">
              <a:defRPr/>
            </a:lvl2pPr>
          </a:lstStyle>
          <a:p>
            <a:pPr lvl="1">
              <a:defRPr/>
            </a:pPr>
            <a:fld id="{F0463D27-7B2B-47B5-B069-ACE5FB77DFE2}" type="slidenum">
              <a:rPr lang="en-US" altLang="en-US"/>
              <a:pPr lvl="1">
                <a:defRPr/>
              </a:pPr>
              <a:t>‹#›</a:t>
            </a:fld>
            <a:endParaRPr lang="en-US" altLang="en-US"/>
          </a:p>
        </p:txBody>
      </p:sp>
    </p:spTree>
    <p:extLst>
      <p:ext uri="{BB962C8B-B14F-4D97-AF65-F5344CB8AC3E}">
        <p14:creationId xmlns:p14="http://schemas.microsoft.com/office/powerpoint/2010/main" val="2581743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088F63F9-ABD0-78D5-47C0-374455404B89}"/>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97CD3752-0660-A3CA-474F-78EE56B81F9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0937C21F-1412-4EF2-639E-0ABD9DBEFA09}"/>
              </a:ext>
            </a:extLst>
          </p:cNvPr>
          <p:cNvSpPr>
            <a:spLocks noGrp="1" noChangeArrowheads="1"/>
          </p:cNvSpPr>
          <p:nvPr>
            <p:ph type="sldNum" idx="12"/>
          </p:nvPr>
        </p:nvSpPr>
        <p:spPr>
          <a:ln/>
        </p:spPr>
        <p:txBody>
          <a:bodyPr/>
          <a:lstStyle>
            <a:lvl2pPr lvl="1">
              <a:defRPr/>
            </a:lvl2pPr>
          </a:lstStyle>
          <a:p>
            <a:pPr lvl="1">
              <a:defRPr/>
            </a:pPr>
            <a:fld id="{EBE90E3F-43BB-46E4-9A97-D385FED9A267}" type="slidenum">
              <a:rPr lang="en-US" altLang="en-US"/>
              <a:pPr lvl="1">
                <a:defRPr/>
              </a:pPr>
              <a:t>‹#›</a:t>
            </a:fld>
            <a:endParaRPr lang="en-US" altLang="en-US"/>
          </a:p>
        </p:txBody>
      </p:sp>
    </p:spTree>
    <p:extLst>
      <p:ext uri="{BB962C8B-B14F-4D97-AF65-F5344CB8AC3E}">
        <p14:creationId xmlns:p14="http://schemas.microsoft.com/office/powerpoint/2010/main" val="2172327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C9C1A5B-2662-40F2-2162-522FFE13C9E6}"/>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a:extLst>
              <a:ext uri="{FF2B5EF4-FFF2-40B4-BE49-F238E27FC236}">
                <a16:creationId xmlns:a16="http://schemas.microsoft.com/office/drawing/2014/main" id="{12B665CE-EE3D-5931-C4FA-DB14C50CA52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8">
            <a:extLst>
              <a:ext uri="{FF2B5EF4-FFF2-40B4-BE49-F238E27FC236}">
                <a16:creationId xmlns:a16="http://schemas.microsoft.com/office/drawing/2014/main" id="{32D8E678-97C8-7600-3176-8F4E9E6AEB85}"/>
              </a:ext>
            </a:extLst>
          </p:cNvPr>
          <p:cNvSpPr>
            <a:spLocks noGrp="1" noChangeArrowheads="1"/>
          </p:cNvSpPr>
          <p:nvPr>
            <p:ph type="sldNum" idx="12"/>
          </p:nvPr>
        </p:nvSpPr>
        <p:spPr>
          <a:ln/>
        </p:spPr>
        <p:txBody>
          <a:bodyPr/>
          <a:lstStyle>
            <a:lvl2pPr lvl="1">
              <a:defRPr/>
            </a:lvl2pPr>
          </a:lstStyle>
          <a:p>
            <a:pPr lvl="1">
              <a:defRPr/>
            </a:pPr>
            <a:fld id="{2F761526-DBE6-49E7-864E-B896BD1692B8}" type="slidenum">
              <a:rPr lang="en-US" altLang="en-US"/>
              <a:pPr lvl="1">
                <a:defRPr/>
              </a:pPr>
              <a:t>‹#›</a:t>
            </a:fld>
            <a:endParaRPr lang="en-US" altLang="en-US"/>
          </a:p>
        </p:txBody>
      </p:sp>
    </p:spTree>
    <p:extLst>
      <p:ext uri="{BB962C8B-B14F-4D97-AF65-F5344CB8AC3E}">
        <p14:creationId xmlns:p14="http://schemas.microsoft.com/office/powerpoint/2010/main" val="1707502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0D2B7D60-B129-8249-7226-AA17DF257B0E}"/>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0D737983-E6C5-2580-D98D-88F6BC3DC350}"/>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8">
            <a:extLst>
              <a:ext uri="{FF2B5EF4-FFF2-40B4-BE49-F238E27FC236}">
                <a16:creationId xmlns:a16="http://schemas.microsoft.com/office/drawing/2014/main" id="{77F0EDBE-411B-2635-31FC-5207BFA42A94}"/>
              </a:ext>
            </a:extLst>
          </p:cNvPr>
          <p:cNvSpPr>
            <a:spLocks noGrp="1" noChangeArrowheads="1"/>
          </p:cNvSpPr>
          <p:nvPr>
            <p:ph type="sldNum" idx="12"/>
          </p:nvPr>
        </p:nvSpPr>
        <p:spPr>
          <a:ln/>
        </p:spPr>
        <p:txBody>
          <a:bodyPr/>
          <a:lstStyle>
            <a:lvl2pPr lvl="1">
              <a:defRPr/>
            </a:lvl2pPr>
          </a:lstStyle>
          <a:p>
            <a:pPr lvl="1">
              <a:defRPr/>
            </a:pPr>
            <a:fld id="{FAC9FA0E-2688-404C-A8A3-4AD675A4B9FC}" type="slidenum">
              <a:rPr lang="en-US" altLang="en-US"/>
              <a:pPr lvl="1">
                <a:defRPr/>
              </a:pPr>
              <a:t>‹#›</a:t>
            </a:fld>
            <a:endParaRPr lang="en-US" altLang="en-US"/>
          </a:p>
        </p:txBody>
      </p:sp>
    </p:spTree>
    <p:extLst>
      <p:ext uri="{BB962C8B-B14F-4D97-AF65-F5344CB8AC3E}">
        <p14:creationId xmlns:p14="http://schemas.microsoft.com/office/powerpoint/2010/main" val="312377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4F04156-9426-025E-5EE6-54E902338AB0}"/>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57604A6C-BB55-905F-849A-DD79F9959FB9}"/>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5F58B7F8-5139-72D9-7A4A-80063CE72A6A}"/>
              </a:ext>
            </a:extLst>
          </p:cNvPr>
          <p:cNvSpPr>
            <a:spLocks noGrp="1" noChangeArrowheads="1"/>
          </p:cNvSpPr>
          <p:nvPr>
            <p:ph type="sldNum" idx="12"/>
          </p:nvPr>
        </p:nvSpPr>
        <p:spPr>
          <a:ln/>
        </p:spPr>
        <p:txBody>
          <a:bodyPr/>
          <a:lstStyle>
            <a:lvl2pPr lvl="1">
              <a:defRPr/>
            </a:lvl2pPr>
          </a:lstStyle>
          <a:p>
            <a:pPr lvl="1">
              <a:defRPr/>
            </a:pPr>
            <a:fld id="{793A6B5F-FA10-4430-8A0E-93EF8A960802}" type="slidenum">
              <a:rPr lang="en-US" altLang="en-US"/>
              <a:pPr lvl="1">
                <a:defRPr/>
              </a:pPr>
              <a:t>‹#›</a:t>
            </a:fld>
            <a:endParaRPr lang="en-US" altLang="en-US"/>
          </a:p>
        </p:txBody>
      </p:sp>
    </p:spTree>
    <p:extLst>
      <p:ext uri="{BB962C8B-B14F-4D97-AF65-F5344CB8AC3E}">
        <p14:creationId xmlns:p14="http://schemas.microsoft.com/office/powerpoint/2010/main" val="3827712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A400E7B-C7C5-130B-B3B8-EC973CF25446}"/>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a:extLst>
              <a:ext uri="{FF2B5EF4-FFF2-40B4-BE49-F238E27FC236}">
                <a16:creationId xmlns:a16="http://schemas.microsoft.com/office/drawing/2014/main" id="{140B71C8-8F09-00B8-540B-DF184372DE9E}"/>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8">
            <a:extLst>
              <a:ext uri="{FF2B5EF4-FFF2-40B4-BE49-F238E27FC236}">
                <a16:creationId xmlns:a16="http://schemas.microsoft.com/office/drawing/2014/main" id="{CC4B7E1D-BEA7-B71B-8AC9-F04CC3928EC9}"/>
              </a:ext>
            </a:extLst>
          </p:cNvPr>
          <p:cNvSpPr>
            <a:spLocks noGrp="1" noChangeArrowheads="1"/>
          </p:cNvSpPr>
          <p:nvPr>
            <p:ph type="sldNum" idx="12"/>
          </p:nvPr>
        </p:nvSpPr>
        <p:spPr>
          <a:ln/>
        </p:spPr>
        <p:txBody>
          <a:bodyPr/>
          <a:lstStyle>
            <a:lvl2pPr lvl="1">
              <a:defRPr/>
            </a:lvl2pPr>
          </a:lstStyle>
          <a:p>
            <a:pPr lvl="1">
              <a:defRPr/>
            </a:pPr>
            <a:fld id="{334B5ECC-1B78-424C-BDCC-63B21DDA774D}" type="slidenum">
              <a:rPr lang="en-US" altLang="en-US"/>
              <a:pPr lvl="1">
                <a:defRPr/>
              </a:pPr>
              <a:t>‹#›</a:t>
            </a:fld>
            <a:endParaRPr lang="en-US" altLang="en-US"/>
          </a:p>
        </p:txBody>
      </p:sp>
    </p:spTree>
    <p:extLst>
      <p:ext uri="{BB962C8B-B14F-4D97-AF65-F5344CB8AC3E}">
        <p14:creationId xmlns:p14="http://schemas.microsoft.com/office/powerpoint/2010/main" val="2109089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9446CB85-CA42-C061-1556-1700A2B8139E}"/>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92D0B814-F3B0-5D62-E00C-A8183BF1FDF3}"/>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6E1D24D3-BDDA-08D5-92BD-C15983C2EE97}"/>
              </a:ext>
            </a:extLst>
          </p:cNvPr>
          <p:cNvSpPr>
            <a:spLocks noGrp="1" noChangeArrowheads="1"/>
          </p:cNvSpPr>
          <p:nvPr>
            <p:ph type="sldNum" idx="12"/>
          </p:nvPr>
        </p:nvSpPr>
        <p:spPr>
          <a:ln/>
        </p:spPr>
        <p:txBody>
          <a:bodyPr/>
          <a:lstStyle>
            <a:lvl2pPr lvl="1">
              <a:defRPr/>
            </a:lvl2pPr>
          </a:lstStyle>
          <a:p>
            <a:pPr lvl="1">
              <a:defRPr/>
            </a:pPr>
            <a:fld id="{53B45DFE-CEE8-41E8-B799-64EE09446A13}" type="slidenum">
              <a:rPr lang="en-US" altLang="en-US"/>
              <a:pPr lvl="1">
                <a:defRPr/>
              </a:pPr>
              <a:t>‹#›</a:t>
            </a:fld>
            <a:endParaRPr lang="en-US" altLang="en-US"/>
          </a:p>
        </p:txBody>
      </p:sp>
    </p:spTree>
    <p:extLst>
      <p:ext uri="{BB962C8B-B14F-4D97-AF65-F5344CB8AC3E}">
        <p14:creationId xmlns:p14="http://schemas.microsoft.com/office/powerpoint/2010/main" val="3236307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CEC2F9F9-1DBB-571D-4A29-67F0CD40D77F}"/>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F86E4946-2D33-3F1F-4FB3-9009EC5F0D62}"/>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EAE9904C-C040-C0D9-8DAB-6F9309D9508B}"/>
              </a:ext>
            </a:extLst>
          </p:cNvPr>
          <p:cNvSpPr>
            <a:spLocks noGrp="1" noChangeArrowheads="1"/>
          </p:cNvSpPr>
          <p:nvPr>
            <p:ph type="sldNum" idx="12"/>
          </p:nvPr>
        </p:nvSpPr>
        <p:spPr>
          <a:ln/>
        </p:spPr>
        <p:txBody>
          <a:bodyPr/>
          <a:lstStyle>
            <a:lvl2pPr lvl="1">
              <a:defRPr/>
            </a:lvl2pPr>
          </a:lstStyle>
          <a:p>
            <a:pPr lvl="1">
              <a:defRPr/>
            </a:pPr>
            <a:fld id="{25170114-7F38-45F5-8312-5714D9BAAE0A}" type="slidenum">
              <a:rPr lang="en-US" altLang="en-US"/>
              <a:pPr lvl="1">
                <a:defRPr/>
              </a:pPr>
              <a:t>‹#›</a:t>
            </a:fld>
            <a:endParaRPr lang="en-US" altLang="en-US"/>
          </a:p>
        </p:txBody>
      </p:sp>
    </p:spTree>
    <p:extLst>
      <p:ext uri="{BB962C8B-B14F-4D97-AF65-F5344CB8AC3E}">
        <p14:creationId xmlns:p14="http://schemas.microsoft.com/office/powerpoint/2010/main" val="1786438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FB6A5FD-E7B3-D862-72C9-76BE24C29037}"/>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E094673F-F276-B6C1-B5DC-1AA7E2DAC9EA}"/>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C7BA2967-D98D-6BD4-E7A2-C57E1EAF21CA}"/>
              </a:ext>
            </a:extLst>
          </p:cNvPr>
          <p:cNvSpPr>
            <a:spLocks noGrp="1" noChangeArrowheads="1"/>
          </p:cNvSpPr>
          <p:nvPr>
            <p:ph type="sldNum" idx="12"/>
          </p:nvPr>
        </p:nvSpPr>
        <p:spPr>
          <a:ln/>
        </p:spPr>
        <p:txBody>
          <a:bodyPr/>
          <a:lstStyle>
            <a:lvl2pPr lvl="1">
              <a:defRPr/>
            </a:lvl2pPr>
          </a:lstStyle>
          <a:p>
            <a:pPr lvl="1">
              <a:defRPr/>
            </a:pPr>
            <a:fld id="{F8A5506A-35A7-423B-A9C7-7C15B91B7CFE}" type="slidenum">
              <a:rPr lang="en-US" altLang="en-US"/>
              <a:pPr lvl="1">
                <a:defRPr/>
              </a:pPr>
              <a:t>‹#›</a:t>
            </a:fld>
            <a:endParaRPr lang="en-US" altLang="en-US"/>
          </a:p>
        </p:txBody>
      </p:sp>
    </p:spTree>
    <p:extLst>
      <p:ext uri="{BB962C8B-B14F-4D97-AF65-F5344CB8AC3E}">
        <p14:creationId xmlns:p14="http://schemas.microsoft.com/office/powerpoint/2010/main" val="3457910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609600"/>
            <a:ext cx="2017712" cy="5480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3913" cy="5480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D9C366C-5012-BB9A-CCDF-ACD9C313D12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CBA5BB5C-8741-CCDC-3168-F5B7A11C7238}"/>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A33DD277-D819-407F-0B11-67ED052F40AF}"/>
              </a:ext>
            </a:extLst>
          </p:cNvPr>
          <p:cNvSpPr>
            <a:spLocks noGrp="1" noChangeArrowheads="1"/>
          </p:cNvSpPr>
          <p:nvPr>
            <p:ph type="sldNum" idx="12"/>
          </p:nvPr>
        </p:nvSpPr>
        <p:spPr>
          <a:ln/>
        </p:spPr>
        <p:txBody>
          <a:bodyPr/>
          <a:lstStyle>
            <a:lvl2pPr lvl="1">
              <a:defRPr/>
            </a:lvl2pPr>
          </a:lstStyle>
          <a:p>
            <a:pPr lvl="1">
              <a:defRPr/>
            </a:pPr>
            <a:fld id="{1015285A-5C7E-4189-9790-1F0A5FF0338B}" type="slidenum">
              <a:rPr lang="en-US" altLang="en-US"/>
              <a:pPr lvl="1">
                <a:defRPr/>
              </a:pPr>
              <a:t>‹#›</a:t>
            </a:fld>
            <a:endParaRPr lang="en-US" altLang="en-US"/>
          </a:p>
        </p:txBody>
      </p:sp>
    </p:spTree>
    <p:extLst>
      <p:ext uri="{BB962C8B-B14F-4D97-AF65-F5344CB8AC3E}">
        <p14:creationId xmlns:p14="http://schemas.microsoft.com/office/powerpoint/2010/main" val="3939019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AD1945CC-EC58-584E-B20F-B478AF9E3CB2}"/>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F59865DC-1431-D0F2-D653-0452B5D88934}"/>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0A7FD525-FA1C-97B0-C3FF-CB4E0D7BFC03}"/>
              </a:ext>
            </a:extLst>
          </p:cNvPr>
          <p:cNvSpPr>
            <a:spLocks noGrp="1" noChangeArrowheads="1"/>
          </p:cNvSpPr>
          <p:nvPr>
            <p:ph type="sldNum" idx="12"/>
          </p:nvPr>
        </p:nvSpPr>
        <p:spPr>
          <a:ln/>
        </p:spPr>
        <p:txBody>
          <a:bodyPr/>
          <a:lstStyle>
            <a:lvl2pPr lvl="1">
              <a:defRPr/>
            </a:lvl2pPr>
          </a:lstStyle>
          <a:p>
            <a:pPr lvl="1">
              <a:defRPr/>
            </a:pPr>
            <a:fld id="{5324E137-0827-47E9-B589-23967DD1993D}" type="slidenum">
              <a:rPr lang="en-US" altLang="en-US"/>
              <a:pPr lvl="1">
                <a:defRPr/>
              </a:pPr>
              <a:t>‹#›</a:t>
            </a:fld>
            <a:endParaRPr lang="en-US" altLang="en-US"/>
          </a:p>
        </p:txBody>
      </p:sp>
    </p:spTree>
    <p:extLst>
      <p:ext uri="{BB962C8B-B14F-4D97-AF65-F5344CB8AC3E}">
        <p14:creationId xmlns:p14="http://schemas.microsoft.com/office/powerpoint/2010/main" val="17681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D503B82-4019-4043-CBFC-2431E3EFCB9A}"/>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45D693BE-6582-3981-9EC6-BF462499EAD2}"/>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E825769B-B567-DB15-10C5-E73A741FD9A2}"/>
              </a:ext>
            </a:extLst>
          </p:cNvPr>
          <p:cNvSpPr>
            <a:spLocks noGrp="1" noChangeArrowheads="1"/>
          </p:cNvSpPr>
          <p:nvPr>
            <p:ph type="sldNum" idx="12"/>
          </p:nvPr>
        </p:nvSpPr>
        <p:spPr>
          <a:ln/>
        </p:spPr>
        <p:txBody>
          <a:bodyPr/>
          <a:lstStyle>
            <a:lvl2pPr lvl="1">
              <a:defRPr/>
            </a:lvl2pPr>
          </a:lstStyle>
          <a:p>
            <a:pPr lvl="1">
              <a:defRPr/>
            </a:pPr>
            <a:fld id="{787F7B15-AAC5-42D5-8B49-0891C2B928A3}" type="slidenum">
              <a:rPr lang="en-US" altLang="en-US"/>
              <a:pPr lvl="1">
                <a:defRPr/>
              </a:pPr>
              <a:t>‹#›</a:t>
            </a:fld>
            <a:endParaRPr lang="en-US" altLang="en-US"/>
          </a:p>
        </p:txBody>
      </p:sp>
    </p:spTree>
    <p:extLst>
      <p:ext uri="{BB962C8B-B14F-4D97-AF65-F5344CB8AC3E}">
        <p14:creationId xmlns:p14="http://schemas.microsoft.com/office/powerpoint/2010/main" val="1632674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E0E2E9A0-26E7-40A8-0828-A2D10EB61879}"/>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8E0A809D-07C5-53ED-1957-2737EC7DE10E}"/>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EBEC5700-8273-D660-FB29-1AAE472825C1}"/>
              </a:ext>
            </a:extLst>
          </p:cNvPr>
          <p:cNvSpPr>
            <a:spLocks noGrp="1" noChangeArrowheads="1"/>
          </p:cNvSpPr>
          <p:nvPr>
            <p:ph type="sldNum" idx="12"/>
          </p:nvPr>
        </p:nvSpPr>
        <p:spPr>
          <a:ln/>
        </p:spPr>
        <p:txBody>
          <a:bodyPr/>
          <a:lstStyle>
            <a:lvl2pPr lvl="1">
              <a:defRPr/>
            </a:lvl2pPr>
          </a:lstStyle>
          <a:p>
            <a:pPr lvl="1">
              <a:defRPr/>
            </a:pPr>
            <a:fld id="{DB3AFA50-1172-4D8A-AF29-6A757FBA2F83}" type="slidenum">
              <a:rPr lang="en-US" altLang="en-US"/>
              <a:pPr lvl="1">
                <a:defRPr/>
              </a:pPr>
              <a:t>‹#›</a:t>
            </a:fld>
            <a:endParaRPr lang="en-US" altLang="en-US"/>
          </a:p>
        </p:txBody>
      </p:sp>
    </p:spTree>
    <p:extLst>
      <p:ext uri="{BB962C8B-B14F-4D97-AF65-F5344CB8AC3E}">
        <p14:creationId xmlns:p14="http://schemas.microsoft.com/office/powerpoint/2010/main" val="756769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34CC7EA7-0342-C14A-1D67-1DDA03FAE11F}"/>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C367790F-771E-89DA-F71B-A02C19AB64E8}"/>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A8625BF9-E28C-8BA3-BFD8-BBF14A5D8351}"/>
              </a:ext>
            </a:extLst>
          </p:cNvPr>
          <p:cNvSpPr>
            <a:spLocks noGrp="1" noChangeArrowheads="1"/>
          </p:cNvSpPr>
          <p:nvPr>
            <p:ph type="sldNum" idx="12"/>
          </p:nvPr>
        </p:nvSpPr>
        <p:spPr>
          <a:ln/>
        </p:spPr>
        <p:txBody>
          <a:bodyPr/>
          <a:lstStyle>
            <a:lvl2pPr lvl="1">
              <a:defRPr/>
            </a:lvl2pPr>
          </a:lstStyle>
          <a:p>
            <a:pPr lvl="1">
              <a:defRPr/>
            </a:pPr>
            <a:fld id="{0EED02EF-A47D-4CFE-9F9A-D05B0E3B34EB}" type="slidenum">
              <a:rPr lang="en-US" altLang="en-US"/>
              <a:pPr lvl="1">
                <a:defRPr/>
              </a:pPr>
              <a:t>‹#›</a:t>
            </a:fld>
            <a:endParaRPr lang="en-US" altLang="en-US"/>
          </a:p>
        </p:txBody>
      </p:sp>
    </p:spTree>
    <p:extLst>
      <p:ext uri="{BB962C8B-B14F-4D97-AF65-F5344CB8AC3E}">
        <p14:creationId xmlns:p14="http://schemas.microsoft.com/office/powerpoint/2010/main" val="213766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A70BAC5-8EE9-53AC-EA68-55B713C075E6}"/>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a:extLst>
              <a:ext uri="{FF2B5EF4-FFF2-40B4-BE49-F238E27FC236}">
                <a16:creationId xmlns:a16="http://schemas.microsoft.com/office/drawing/2014/main" id="{81E879F3-84ED-4049-6952-75364D60B80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8">
            <a:extLst>
              <a:ext uri="{FF2B5EF4-FFF2-40B4-BE49-F238E27FC236}">
                <a16:creationId xmlns:a16="http://schemas.microsoft.com/office/drawing/2014/main" id="{71C88134-0E82-03C0-8B85-9B5C5703EA5F}"/>
              </a:ext>
            </a:extLst>
          </p:cNvPr>
          <p:cNvSpPr>
            <a:spLocks noGrp="1" noChangeArrowheads="1"/>
          </p:cNvSpPr>
          <p:nvPr>
            <p:ph type="sldNum" idx="12"/>
          </p:nvPr>
        </p:nvSpPr>
        <p:spPr>
          <a:ln/>
        </p:spPr>
        <p:txBody>
          <a:bodyPr/>
          <a:lstStyle>
            <a:lvl2pPr lvl="1">
              <a:defRPr/>
            </a:lvl2pPr>
          </a:lstStyle>
          <a:p>
            <a:pPr lvl="1">
              <a:defRPr/>
            </a:pPr>
            <a:fld id="{2F677BCC-1365-4522-B41A-8AA2B979615B}" type="slidenum">
              <a:rPr lang="en-US" altLang="en-US"/>
              <a:pPr lvl="1">
                <a:defRPr/>
              </a:pPr>
              <a:t>‹#›</a:t>
            </a:fld>
            <a:endParaRPr lang="en-US" altLang="en-US"/>
          </a:p>
        </p:txBody>
      </p:sp>
    </p:spTree>
    <p:extLst>
      <p:ext uri="{BB962C8B-B14F-4D97-AF65-F5344CB8AC3E}">
        <p14:creationId xmlns:p14="http://schemas.microsoft.com/office/powerpoint/2010/main" val="177064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19625F3-43BB-57EF-D9F5-E0A9A6816A3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a:extLst>
              <a:ext uri="{FF2B5EF4-FFF2-40B4-BE49-F238E27FC236}">
                <a16:creationId xmlns:a16="http://schemas.microsoft.com/office/drawing/2014/main" id="{C6A608AE-39F1-F89F-0B9C-FF58B7F0280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8">
            <a:extLst>
              <a:ext uri="{FF2B5EF4-FFF2-40B4-BE49-F238E27FC236}">
                <a16:creationId xmlns:a16="http://schemas.microsoft.com/office/drawing/2014/main" id="{D744B8BD-B4B5-B865-CCA0-EABE9529F742}"/>
              </a:ext>
            </a:extLst>
          </p:cNvPr>
          <p:cNvSpPr>
            <a:spLocks noGrp="1" noChangeArrowheads="1"/>
          </p:cNvSpPr>
          <p:nvPr>
            <p:ph type="sldNum" idx="12"/>
          </p:nvPr>
        </p:nvSpPr>
        <p:spPr>
          <a:ln/>
        </p:spPr>
        <p:txBody>
          <a:bodyPr/>
          <a:lstStyle>
            <a:lvl2pPr lvl="1">
              <a:defRPr/>
            </a:lvl2pPr>
          </a:lstStyle>
          <a:p>
            <a:pPr lvl="1">
              <a:defRPr/>
            </a:pPr>
            <a:fld id="{869459BD-9761-404D-9840-4565BD832600}" type="slidenum">
              <a:rPr lang="en-US" altLang="en-US"/>
              <a:pPr lvl="1">
                <a:defRPr/>
              </a:pPr>
              <a:t>‹#›</a:t>
            </a:fld>
            <a:endParaRPr lang="en-US" altLang="en-US"/>
          </a:p>
        </p:txBody>
      </p:sp>
    </p:spTree>
    <p:extLst>
      <p:ext uri="{BB962C8B-B14F-4D97-AF65-F5344CB8AC3E}">
        <p14:creationId xmlns:p14="http://schemas.microsoft.com/office/powerpoint/2010/main" val="1832526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B8FCE205-1A00-09B5-1F0D-195C9B8DBA30}"/>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772BDBD2-95F5-DD6C-27E3-F71230D7F87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8">
            <a:extLst>
              <a:ext uri="{FF2B5EF4-FFF2-40B4-BE49-F238E27FC236}">
                <a16:creationId xmlns:a16="http://schemas.microsoft.com/office/drawing/2014/main" id="{500C44EE-795D-5F2B-58E7-0904CCA2DB4A}"/>
              </a:ext>
            </a:extLst>
          </p:cNvPr>
          <p:cNvSpPr>
            <a:spLocks noGrp="1" noChangeArrowheads="1"/>
          </p:cNvSpPr>
          <p:nvPr>
            <p:ph type="sldNum" idx="12"/>
          </p:nvPr>
        </p:nvSpPr>
        <p:spPr>
          <a:ln/>
        </p:spPr>
        <p:txBody>
          <a:bodyPr/>
          <a:lstStyle>
            <a:lvl2pPr lvl="1">
              <a:defRPr/>
            </a:lvl2pPr>
          </a:lstStyle>
          <a:p>
            <a:pPr lvl="1">
              <a:defRPr/>
            </a:pPr>
            <a:fld id="{4B5FB0C4-DC39-4D7E-BB7E-98E562096D53}" type="slidenum">
              <a:rPr lang="en-US" altLang="en-US"/>
              <a:pPr lvl="1">
                <a:defRPr/>
              </a:pPr>
              <a:t>‹#›</a:t>
            </a:fld>
            <a:endParaRPr lang="en-US" altLang="en-US"/>
          </a:p>
        </p:txBody>
      </p:sp>
    </p:spTree>
    <p:extLst>
      <p:ext uri="{BB962C8B-B14F-4D97-AF65-F5344CB8AC3E}">
        <p14:creationId xmlns:p14="http://schemas.microsoft.com/office/powerpoint/2010/main" val="1435827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3C1D0B0-B120-349E-F162-B41107BF420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a:extLst>
              <a:ext uri="{FF2B5EF4-FFF2-40B4-BE49-F238E27FC236}">
                <a16:creationId xmlns:a16="http://schemas.microsoft.com/office/drawing/2014/main" id="{008A89F5-F777-7BDA-03A6-BF449DDF74B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8">
            <a:extLst>
              <a:ext uri="{FF2B5EF4-FFF2-40B4-BE49-F238E27FC236}">
                <a16:creationId xmlns:a16="http://schemas.microsoft.com/office/drawing/2014/main" id="{C0792666-508A-72A8-C2A3-5B52505D29A9}"/>
              </a:ext>
            </a:extLst>
          </p:cNvPr>
          <p:cNvSpPr>
            <a:spLocks noGrp="1" noChangeArrowheads="1"/>
          </p:cNvSpPr>
          <p:nvPr>
            <p:ph type="sldNum" idx="12"/>
          </p:nvPr>
        </p:nvSpPr>
        <p:spPr>
          <a:ln/>
        </p:spPr>
        <p:txBody>
          <a:bodyPr/>
          <a:lstStyle>
            <a:lvl2pPr lvl="1">
              <a:defRPr/>
            </a:lvl2pPr>
          </a:lstStyle>
          <a:p>
            <a:pPr lvl="1">
              <a:defRPr/>
            </a:pPr>
            <a:fld id="{40F5C240-564D-4FED-9E5B-27BCE044D60F}" type="slidenum">
              <a:rPr lang="en-US" altLang="en-US"/>
              <a:pPr lvl="1">
                <a:defRPr/>
              </a:pPr>
              <a:t>‹#›</a:t>
            </a:fld>
            <a:endParaRPr lang="en-US" altLang="en-US"/>
          </a:p>
        </p:txBody>
      </p:sp>
    </p:spTree>
    <p:extLst>
      <p:ext uri="{BB962C8B-B14F-4D97-AF65-F5344CB8AC3E}">
        <p14:creationId xmlns:p14="http://schemas.microsoft.com/office/powerpoint/2010/main" val="2327898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A5FA14C2-A211-7753-B9D0-B09954F46956}"/>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7F04F0A8-3740-79DC-A8C7-26FDA75D111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AF6B16EE-1231-F705-58E2-D106D682EB3A}"/>
              </a:ext>
            </a:extLst>
          </p:cNvPr>
          <p:cNvSpPr>
            <a:spLocks noGrp="1" noChangeArrowheads="1"/>
          </p:cNvSpPr>
          <p:nvPr>
            <p:ph type="sldNum" idx="12"/>
          </p:nvPr>
        </p:nvSpPr>
        <p:spPr>
          <a:ln/>
        </p:spPr>
        <p:txBody>
          <a:bodyPr/>
          <a:lstStyle>
            <a:lvl2pPr lvl="1">
              <a:defRPr/>
            </a:lvl2pPr>
          </a:lstStyle>
          <a:p>
            <a:pPr lvl="1">
              <a:defRPr/>
            </a:pPr>
            <a:fld id="{6CBE65D3-1763-423C-8C86-D244FD0381AB}" type="slidenum">
              <a:rPr lang="en-US" altLang="en-US"/>
              <a:pPr lvl="1">
                <a:defRPr/>
              </a:pPr>
              <a:t>‹#›</a:t>
            </a:fld>
            <a:endParaRPr lang="en-US" altLang="en-US"/>
          </a:p>
        </p:txBody>
      </p:sp>
    </p:spTree>
    <p:extLst>
      <p:ext uri="{BB962C8B-B14F-4D97-AF65-F5344CB8AC3E}">
        <p14:creationId xmlns:p14="http://schemas.microsoft.com/office/powerpoint/2010/main" val="29696300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5C575981-641C-E8C7-0764-AC302C5DCFB2}"/>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600E2C63-12BF-A7F9-30B2-7C5C6515ADC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CA56CCFC-5281-F7B7-583F-F36364E9454D}"/>
              </a:ext>
            </a:extLst>
          </p:cNvPr>
          <p:cNvSpPr>
            <a:spLocks noGrp="1" noChangeArrowheads="1"/>
          </p:cNvSpPr>
          <p:nvPr>
            <p:ph type="sldNum" idx="12"/>
          </p:nvPr>
        </p:nvSpPr>
        <p:spPr>
          <a:ln/>
        </p:spPr>
        <p:txBody>
          <a:bodyPr/>
          <a:lstStyle>
            <a:lvl2pPr lvl="1">
              <a:defRPr/>
            </a:lvl2pPr>
          </a:lstStyle>
          <a:p>
            <a:pPr lvl="1">
              <a:defRPr/>
            </a:pPr>
            <a:fld id="{F479BF71-D6B6-4261-BB20-2FFB8BA372B6}" type="slidenum">
              <a:rPr lang="en-US" altLang="en-US"/>
              <a:pPr lvl="1">
                <a:defRPr/>
              </a:pPr>
              <a:t>‹#›</a:t>
            </a:fld>
            <a:endParaRPr lang="en-US" altLang="en-US"/>
          </a:p>
        </p:txBody>
      </p:sp>
    </p:spTree>
    <p:extLst>
      <p:ext uri="{BB962C8B-B14F-4D97-AF65-F5344CB8AC3E}">
        <p14:creationId xmlns:p14="http://schemas.microsoft.com/office/powerpoint/2010/main" val="12711645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16BC4D5-B2DE-9D32-9D51-31C12F0AF0E5}"/>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B7FC72A6-4195-7542-0676-7E50078DE68F}"/>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35B63C6A-6C75-CD91-8589-FB3B580D974D}"/>
              </a:ext>
            </a:extLst>
          </p:cNvPr>
          <p:cNvSpPr>
            <a:spLocks noGrp="1" noChangeArrowheads="1"/>
          </p:cNvSpPr>
          <p:nvPr>
            <p:ph type="sldNum" idx="12"/>
          </p:nvPr>
        </p:nvSpPr>
        <p:spPr>
          <a:ln/>
        </p:spPr>
        <p:txBody>
          <a:bodyPr/>
          <a:lstStyle>
            <a:lvl2pPr lvl="1">
              <a:defRPr/>
            </a:lvl2pPr>
          </a:lstStyle>
          <a:p>
            <a:pPr lvl="1">
              <a:defRPr/>
            </a:pPr>
            <a:fld id="{2580057D-B0C8-4766-BFB1-182ED651AE7E}" type="slidenum">
              <a:rPr lang="en-US" altLang="en-US"/>
              <a:pPr lvl="1">
                <a:defRPr/>
              </a:pPr>
              <a:t>‹#›</a:t>
            </a:fld>
            <a:endParaRPr lang="en-US" altLang="en-US"/>
          </a:p>
        </p:txBody>
      </p:sp>
    </p:spTree>
    <p:extLst>
      <p:ext uri="{BB962C8B-B14F-4D97-AF65-F5344CB8AC3E}">
        <p14:creationId xmlns:p14="http://schemas.microsoft.com/office/powerpoint/2010/main" val="8968307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609600"/>
            <a:ext cx="2017712" cy="5480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3913" cy="5480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44BEF3C-A4C1-EC9C-A5BC-E53964276F0B}"/>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71EBADFD-5D17-8CBA-FEE8-5F6D714268FB}"/>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862AEC02-7F81-0707-106B-1924E037711E}"/>
              </a:ext>
            </a:extLst>
          </p:cNvPr>
          <p:cNvSpPr>
            <a:spLocks noGrp="1" noChangeArrowheads="1"/>
          </p:cNvSpPr>
          <p:nvPr>
            <p:ph type="sldNum" idx="12"/>
          </p:nvPr>
        </p:nvSpPr>
        <p:spPr>
          <a:ln/>
        </p:spPr>
        <p:txBody>
          <a:bodyPr/>
          <a:lstStyle>
            <a:lvl2pPr lvl="1">
              <a:defRPr/>
            </a:lvl2pPr>
          </a:lstStyle>
          <a:p>
            <a:pPr lvl="1">
              <a:defRPr/>
            </a:pPr>
            <a:fld id="{D56B0E11-0686-412C-8BCD-7F9A4937626D}" type="slidenum">
              <a:rPr lang="en-US" altLang="en-US"/>
              <a:pPr lvl="1">
                <a:defRPr/>
              </a:pPr>
              <a:t>‹#›</a:t>
            </a:fld>
            <a:endParaRPr lang="en-US" altLang="en-US"/>
          </a:p>
        </p:txBody>
      </p:sp>
    </p:spTree>
    <p:extLst>
      <p:ext uri="{BB962C8B-B14F-4D97-AF65-F5344CB8AC3E}">
        <p14:creationId xmlns:p14="http://schemas.microsoft.com/office/powerpoint/2010/main" val="26242381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FD883499-3B79-B2C1-8633-D7A3F2BD351D}"/>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2A67212D-2FE7-919E-D8F4-24B38F680373}"/>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CD6397FD-3CEA-B18C-5FB0-E4AC462E5B8F}"/>
              </a:ext>
            </a:extLst>
          </p:cNvPr>
          <p:cNvSpPr>
            <a:spLocks noGrp="1" noChangeArrowheads="1"/>
          </p:cNvSpPr>
          <p:nvPr>
            <p:ph type="sldNum" idx="12"/>
          </p:nvPr>
        </p:nvSpPr>
        <p:spPr>
          <a:ln/>
        </p:spPr>
        <p:txBody>
          <a:bodyPr/>
          <a:lstStyle>
            <a:lvl2pPr lvl="1">
              <a:defRPr/>
            </a:lvl2pPr>
          </a:lstStyle>
          <a:p>
            <a:pPr lvl="1">
              <a:defRPr/>
            </a:pPr>
            <a:fld id="{1438665F-21A4-4B96-8E75-BBC549E5379F}" type="slidenum">
              <a:rPr lang="en-US" altLang="en-US"/>
              <a:pPr lvl="1">
                <a:defRPr/>
              </a:pPr>
              <a:t>‹#›</a:t>
            </a:fld>
            <a:endParaRPr lang="en-US" altLang="en-US"/>
          </a:p>
        </p:txBody>
      </p:sp>
    </p:spTree>
    <p:extLst>
      <p:ext uri="{BB962C8B-B14F-4D97-AF65-F5344CB8AC3E}">
        <p14:creationId xmlns:p14="http://schemas.microsoft.com/office/powerpoint/2010/main" val="1807686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C983CDF-A317-A947-55DB-79C53E007040}"/>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F20D5A5B-F477-9E84-E06E-BB33F215FE79}"/>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93F7B141-CC93-0059-9154-E6C598531D6E}"/>
              </a:ext>
            </a:extLst>
          </p:cNvPr>
          <p:cNvSpPr>
            <a:spLocks noGrp="1" noChangeArrowheads="1"/>
          </p:cNvSpPr>
          <p:nvPr>
            <p:ph type="sldNum" idx="12"/>
          </p:nvPr>
        </p:nvSpPr>
        <p:spPr>
          <a:ln/>
        </p:spPr>
        <p:txBody>
          <a:bodyPr/>
          <a:lstStyle>
            <a:lvl2pPr lvl="1">
              <a:defRPr/>
            </a:lvl2pPr>
          </a:lstStyle>
          <a:p>
            <a:pPr lvl="1">
              <a:defRPr/>
            </a:pPr>
            <a:fld id="{82CB7B36-6B4B-4E31-81DE-470D5BBAF023}" type="slidenum">
              <a:rPr lang="en-US" altLang="en-US"/>
              <a:pPr lvl="1">
                <a:defRPr/>
              </a:pPr>
              <a:t>‹#›</a:t>
            </a:fld>
            <a:endParaRPr lang="en-US" altLang="en-US"/>
          </a:p>
        </p:txBody>
      </p:sp>
    </p:spTree>
    <p:extLst>
      <p:ext uri="{BB962C8B-B14F-4D97-AF65-F5344CB8AC3E}">
        <p14:creationId xmlns:p14="http://schemas.microsoft.com/office/powerpoint/2010/main" val="6118364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9C49A6DD-C638-DABF-659C-5A227E9616FF}"/>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2E6D0965-5618-5986-58E9-34CD9A6032C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BFFA6F80-1B68-4CF0-1522-11D187615E30}"/>
              </a:ext>
            </a:extLst>
          </p:cNvPr>
          <p:cNvSpPr>
            <a:spLocks noGrp="1" noChangeArrowheads="1"/>
          </p:cNvSpPr>
          <p:nvPr>
            <p:ph type="sldNum" idx="12"/>
          </p:nvPr>
        </p:nvSpPr>
        <p:spPr>
          <a:ln/>
        </p:spPr>
        <p:txBody>
          <a:bodyPr/>
          <a:lstStyle>
            <a:lvl2pPr lvl="1">
              <a:defRPr/>
            </a:lvl2pPr>
          </a:lstStyle>
          <a:p>
            <a:pPr lvl="1">
              <a:defRPr/>
            </a:pPr>
            <a:fld id="{7577BA8B-B325-44C0-BC13-7CAB1BF18689}" type="slidenum">
              <a:rPr lang="en-US" altLang="en-US"/>
              <a:pPr lvl="1">
                <a:defRPr/>
              </a:pPr>
              <a:t>‹#›</a:t>
            </a:fld>
            <a:endParaRPr lang="en-US" altLang="en-US"/>
          </a:p>
        </p:txBody>
      </p:sp>
    </p:spTree>
    <p:extLst>
      <p:ext uri="{BB962C8B-B14F-4D97-AF65-F5344CB8AC3E}">
        <p14:creationId xmlns:p14="http://schemas.microsoft.com/office/powerpoint/2010/main" val="1366632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6B9F98BB-53C2-E1AC-61FD-BAA9E2E3D773}"/>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5915043B-7CD7-9F13-71F6-6870BC55545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34F90655-2D99-662B-7D31-24D8BD88C017}"/>
              </a:ext>
            </a:extLst>
          </p:cNvPr>
          <p:cNvSpPr>
            <a:spLocks noGrp="1" noChangeArrowheads="1"/>
          </p:cNvSpPr>
          <p:nvPr>
            <p:ph type="sldNum" idx="12"/>
          </p:nvPr>
        </p:nvSpPr>
        <p:spPr>
          <a:ln/>
        </p:spPr>
        <p:txBody>
          <a:bodyPr/>
          <a:lstStyle>
            <a:lvl2pPr lvl="1">
              <a:defRPr/>
            </a:lvl2pPr>
          </a:lstStyle>
          <a:p>
            <a:pPr lvl="1">
              <a:defRPr/>
            </a:pPr>
            <a:fld id="{6AA5C725-EE15-4C78-8563-8FCFB944565C}" type="slidenum">
              <a:rPr lang="en-US" altLang="en-US"/>
              <a:pPr lvl="1">
                <a:defRPr/>
              </a:pPr>
              <a:t>‹#›</a:t>
            </a:fld>
            <a:endParaRPr lang="en-US" altLang="en-US"/>
          </a:p>
        </p:txBody>
      </p:sp>
    </p:spTree>
    <p:extLst>
      <p:ext uri="{BB962C8B-B14F-4D97-AF65-F5344CB8AC3E}">
        <p14:creationId xmlns:p14="http://schemas.microsoft.com/office/powerpoint/2010/main" val="371973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8E9CF10C-2F10-1AE0-DDCC-9DF4522D908F}"/>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00B05D6E-5F39-F9F6-3128-876495949C5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8">
            <a:extLst>
              <a:ext uri="{FF2B5EF4-FFF2-40B4-BE49-F238E27FC236}">
                <a16:creationId xmlns:a16="http://schemas.microsoft.com/office/drawing/2014/main" id="{6F1C16E4-4B4D-7D4A-B8B2-389DFABD1B11}"/>
              </a:ext>
            </a:extLst>
          </p:cNvPr>
          <p:cNvSpPr>
            <a:spLocks noGrp="1" noChangeArrowheads="1"/>
          </p:cNvSpPr>
          <p:nvPr>
            <p:ph type="sldNum" idx="12"/>
          </p:nvPr>
        </p:nvSpPr>
        <p:spPr>
          <a:ln/>
        </p:spPr>
        <p:txBody>
          <a:bodyPr/>
          <a:lstStyle>
            <a:lvl2pPr lvl="1">
              <a:defRPr/>
            </a:lvl2pPr>
          </a:lstStyle>
          <a:p>
            <a:pPr lvl="1">
              <a:defRPr/>
            </a:pPr>
            <a:fld id="{33389AB3-B8DC-4BCF-9C29-420CD554D967}" type="slidenum">
              <a:rPr lang="en-US" altLang="en-US"/>
              <a:pPr lvl="1">
                <a:defRPr/>
              </a:pPr>
              <a:t>‹#›</a:t>
            </a:fld>
            <a:endParaRPr lang="en-US" altLang="en-US"/>
          </a:p>
        </p:txBody>
      </p:sp>
    </p:spTree>
    <p:extLst>
      <p:ext uri="{BB962C8B-B14F-4D97-AF65-F5344CB8AC3E}">
        <p14:creationId xmlns:p14="http://schemas.microsoft.com/office/powerpoint/2010/main" val="4430559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EDA350D-C4AC-275C-36F0-A11F7C2FF230}"/>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a:extLst>
              <a:ext uri="{FF2B5EF4-FFF2-40B4-BE49-F238E27FC236}">
                <a16:creationId xmlns:a16="http://schemas.microsoft.com/office/drawing/2014/main" id="{80549506-719C-80C7-28A0-94443BD61734}"/>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8">
            <a:extLst>
              <a:ext uri="{FF2B5EF4-FFF2-40B4-BE49-F238E27FC236}">
                <a16:creationId xmlns:a16="http://schemas.microsoft.com/office/drawing/2014/main" id="{D8C118C0-2DAD-829A-2264-24A2F4B8E7A8}"/>
              </a:ext>
            </a:extLst>
          </p:cNvPr>
          <p:cNvSpPr>
            <a:spLocks noGrp="1" noChangeArrowheads="1"/>
          </p:cNvSpPr>
          <p:nvPr>
            <p:ph type="sldNum" idx="12"/>
          </p:nvPr>
        </p:nvSpPr>
        <p:spPr>
          <a:ln/>
        </p:spPr>
        <p:txBody>
          <a:bodyPr/>
          <a:lstStyle>
            <a:lvl2pPr lvl="1">
              <a:defRPr/>
            </a:lvl2pPr>
          </a:lstStyle>
          <a:p>
            <a:pPr lvl="1">
              <a:defRPr/>
            </a:pPr>
            <a:fld id="{06AE1F22-2F65-4410-8D27-D6311FD229DC}" type="slidenum">
              <a:rPr lang="en-US" altLang="en-US"/>
              <a:pPr lvl="1">
                <a:defRPr/>
              </a:pPr>
              <a:t>‹#›</a:t>
            </a:fld>
            <a:endParaRPr lang="en-US" altLang="en-US"/>
          </a:p>
        </p:txBody>
      </p:sp>
    </p:spTree>
    <p:extLst>
      <p:ext uri="{BB962C8B-B14F-4D97-AF65-F5344CB8AC3E}">
        <p14:creationId xmlns:p14="http://schemas.microsoft.com/office/powerpoint/2010/main" val="4284000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1706971C-13BA-47B6-4720-96598381AF5D}"/>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E36DB1F6-7308-9314-0CF4-971E693B05E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8">
            <a:extLst>
              <a:ext uri="{FF2B5EF4-FFF2-40B4-BE49-F238E27FC236}">
                <a16:creationId xmlns:a16="http://schemas.microsoft.com/office/drawing/2014/main" id="{A6926E45-51E1-6C35-6340-9CAD26A7EB1A}"/>
              </a:ext>
            </a:extLst>
          </p:cNvPr>
          <p:cNvSpPr>
            <a:spLocks noGrp="1" noChangeArrowheads="1"/>
          </p:cNvSpPr>
          <p:nvPr>
            <p:ph type="sldNum" idx="12"/>
          </p:nvPr>
        </p:nvSpPr>
        <p:spPr>
          <a:ln/>
        </p:spPr>
        <p:txBody>
          <a:bodyPr/>
          <a:lstStyle>
            <a:lvl2pPr lvl="1">
              <a:defRPr/>
            </a:lvl2pPr>
          </a:lstStyle>
          <a:p>
            <a:pPr lvl="1">
              <a:defRPr/>
            </a:pPr>
            <a:fld id="{9D5CC4D7-19E4-4ECF-9C7F-5703AAE408CF}" type="slidenum">
              <a:rPr lang="en-US" altLang="en-US"/>
              <a:pPr lvl="1">
                <a:defRPr/>
              </a:pPr>
              <a:t>‹#›</a:t>
            </a:fld>
            <a:endParaRPr lang="en-US" altLang="en-US"/>
          </a:p>
        </p:txBody>
      </p:sp>
    </p:spTree>
    <p:extLst>
      <p:ext uri="{BB962C8B-B14F-4D97-AF65-F5344CB8AC3E}">
        <p14:creationId xmlns:p14="http://schemas.microsoft.com/office/powerpoint/2010/main" val="1292912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3D7E66E-BF86-FEB8-5D5D-2E6117B58E6E}"/>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a:extLst>
              <a:ext uri="{FF2B5EF4-FFF2-40B4-BE49-F238E27FC236}">
                <a16:creationId xmlns:a16="http://schemas.microsoft.com/office/drawing/2014/main" id="{9E8ED8DD-35C3-5837-AE26-C2B8D43AFE7F}"/>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8">
            <a:extLst>
              <a:ext uri="{FF2B5EF4-FFF2-40B4-BE49-F238E27FC236}">
                <a16:creationId xmlns:a16="http://schemas.microsoft.com/office/drawing/2014/main" id="{D7B56EEF-623C-0EBF-15E7-00945F1EE5AD}"/>
              </a:ext>
            </a:extLst>
          </p:cNvPr>
          <p:cNvSpPr>
            <a:spLocks noGrp="1" noChangeArrowheads="1"/>
          </p:cNvSpPr>
          <p:nvPr>
            <p:ph type="sldNum" idx="12"/>
          </p:nvPr>
        </p:nvSpPr>
        <p:spPr>
          <a:ln/>
        </p:spPr>
        <p:txBody>
          <a:bodyPr/>
          <a:lstStyle>
            <a:lvl2pPr lvl="1">
              <a:defRPr/>
            </a:lvl2pPr>
          </a:lstStyle>
          <a:p>
            <a:pPr lvl="1">
              <a:defRPr/>
            </a:pPr>
            <a:fld id="{A7F2F3AE-6E8E-4EB3-BB2B-057B835BF939}" type="slidenum">
              <a:rPr lang="en-US" altLang="en-US"/>
              <a:pPr lvl="1">
                <a:defRPr/>
              </a:pPr>
              <a:t>‹#›</a:t>
            </a:fld>
            <a:endParaRPr lang="en-US" altLang="en-US"/>
          </a:p>
        </p:txBody>
      </p:sp>
    </p:spTree>
    <p:extLst>
      <p:ext uri="{BB962C8B-B14F-4D97-AF65-F5344CB8AC3E}">
        <p14:creationId xmlns:p14="http://schemas.microsoft.com/office/powerpoint/2010/main" val="40098278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7C0A1A4C-CEBD-BEF9-431D-105B4690513E}"/>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2D077D54-2811-C05A-6EA6-BCF1335EA490}"/>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F2AE78F1-D4EB-9C13-50E1-67905AE9E77B}"/>
              </a:ext>
            </a:extLst>
          </p:cNvPr>
          <p:cNvSpPr>
            <a:spLocks noGrp="1" noChangeArrowheads="1"/>
          </p:cNvSpPr>
          <p:nvPr>
            <p:ph type="sldNum" idx="12"/>
          </p:nvPr>
        </p:nvSpPr>
        <p:spPr>
          <a:ln/>
        </p:spPr>
        <p:txBody>
          <a:bodyPr/>
          <a:lstStyle>
            <a:lvl2pPr lvl="1">
              <a:defRPr/>
            </a:lvl2pPr>
          </a:lstStyle>
          <a:p>
            <a:pPr lvl="1">
              <a:defRPr/>
            </a:pPr>
            <a:fld id="{C082FF05-86D4-40B1-9DE6-94DE2AE09EF7}" type="slidenum">
              <a:rPr lang="en-US" altLang="en-US"/>
              <a:pPr lvl="1">
                <a:defRPr/>
              </a:pPr>
              <a:t>‹#›</a:t>
            </a:fld>
            <a:endParaRPr lang="en-US" altLang="en-US"/>
          </a:p>
        </p:txBody>
      </p:sp>
    </p:spTree>
    <p:extLst>
      <p:ext uri="{BB962C8B-B14F-4D97-AF65-F5344CB8AC3E}">
        <p14:creationId xmlns:p14="http://schemas.microsoft.com/office/powerpoint/2010/main" val="2627977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97014023-D8D1-1505-10D5-0A95F80E6601}"/>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58726A28-080D-977B-11FF-E459ACC8C4B9}"/>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5C1194A6-F070-4107-C2CB-3EEA9D8EE5C5}"/>
              </a:ext>
            </a:extLst>
          </p:cNvPr>
          <p:cNvSpPr>
            <a:spLocks noGrp="1" noChangeArrowheads="1"/>
          </p:cNvSpPr>
          <p:nvPr>
            <p:ph type="sldNum" idx="12"/>
          </p:nvPr>
        </p:nvSpPr>
        <p:spPr>
          <a:ln/>
        </p:spPr>
        <p:txBody>
          <a:bodyPr/>
          <a:lstStyle>
            <a:lvl2pPr lvl="1">
              <a:defRPr/>
            </a:lvl2pPr>
          </a:lstStyle>
          <a:p>
            <a:pPr lvl="1">
              <a:defRPr/>
            </a:pPr>
            <a:fld id="{B68BA015-A0A6-4DBC-96F1-65A35415CFBF}" type="slidenum">
              <a:rPr lang="en-US" altLang="en-US"/>
              <a:pPr lvl="1">
                <a:defRPr/>
              </a:pPr>
              <a:t>‹#›</a:t>
            </a:fld>
            <a:endParaRPr lang="en-US" altLang="en-US"/>
          </a:p>
        </p:txBody>
      </p:sp>
    </p:spTree>
    <p:extLst>
      <p:ext uri="{BB962C8B-B14F-4D97-AF65-F5344CB8AC3E}">
        <p14:creationId xmlns:p14="http://schemas.microsoft.com/office/powerpoint/2010/main" val="14395684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595DC4A-4ABE-D5CF-2188-295E8A9045CF}"/>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E4F4FD45-4ABF-12B2-3B63-CECC59A46FD2}"/>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7B3984C9-9AEA-4DB5-BD9D-406C95A455E7}"/>
              </a:ext>
            </a:extLst>
          </p:cNvPr>
          <p:cNvSpPr>
            <a:spLocks noGrp="1" noChangeArrowheads="1"/>
          </p:cNvSpPr>
          <p:nvPr>
            <p:ph type="sldNum" idx="12"/>
          </p:nvPr>
        </p:nvSpPr>
        <p:spPr>
          <a:ln/>
        </p:spPr>
        <p:txBody>
          <a:bodyPr/>
          <a:lstStyle>
            <a:lvl2pPr lvl="1">
              <a:defRPr/>
            </a:lvl2pPr>
          </a:lstStyle>
          <a:p>
            <a:pPr lvl="1">
              <a:defRPr/>
            </a:pPr>
            <a:fld id="{53773E29-1860-452D-AF26-F0507FF0B3B5}" type="slidenum">
              <a:rPr lang="en-US" altLang="en-US"/>
              <a:pPr lvl="1">
                <a:defRPr/>
              </a:pPr>
              <a:t>‹#›</a:t>
            </a:fld>
            <a:endParaRPr lang="en-US" altLang="en-US"/>
          </a:p>
        </p:txBody>
      </p:sp>
    </p:spTree>
    <p:extLst>
      <p:ext uri="{BB962C8B-B14F-4D97-AF65-F5344CB8AC3E}">
        <p14:creationId xmlns:p14="http://schemas.microsoft.com/office/powerpoint/2010/main" val="2069103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609600"/>
            <a:ext cx="2017712" cy="5480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3913" cy="5480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A10E757-23A3-F49A-D369-88A8366A2F12}"/>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4C5DA181-96B0-42E8-22E5-128AC5B7DAA0}"/>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1E8A2ABF-1F5F-CE5A-4C0C-94DADA749594}"/>
              </a:ext>
            </a:extLst>
          </p:cNvPr>
          <p:cNvSpPr>
            <a:spLocks noGrp="1" noChangeArrowheads="1"/>
          </p:cNvSpPr>
          <p:nvPr>
            <p:ph type="sldNum" idx="12"/>
          </p:nvPr>
        </p:nvSpPr>
        <p:spPr>
          <a:ln/>
        </p:spPr>
        <p:txBody>
          <a:bodyPr/>
          <a:lstStyle>
            <a:lvl2pPr lvl="1">
              <a:defRPr/>
            </a:lvl2pPr>
          </a:lstStyle>
          <a:p>
            <a:pPr lvl="1">
              <a:defRPr/>
            </a:pPr>
            <a:fld id="{60911E7A-F639-4B89-B6CC-0E702AE298DB}" type="slidenum">
              <a:rPr lang="en-US" altLang="en-US"/>
              <a:pPr lvl="1">
                <a:defRPr/>
              </a:pPr>
              <a:t>‹#›</a:t>
            </a:fld>
            <a:endParaRPr lang="en-US" altLang="en-US"/>
          </a:p>
        </p:txBody>
      </p:sp>
    </p:spTree>
    <p:extLst>
      <p:ext uri="{BB962C8B-B14F-4D97-AF65-F5344CB8AC3E}">
        <p14:creationId xmlns:p14="http://schemas.microsoft.com/office/powerpoint/2010/main" val="177664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585804C2-2CDC-5CC1-8A8E-E599F2F04540}"/>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7E15093E-94CB-E908-CEE8-D1C42BC761E5}"/>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99AE8FF5-CCF9-1ECD-6860-C6746A8D66C4}"/>
              </a:ext>
            </a:extLst>
          </p:cNvPr>
          <p:cNvSpPr>
            <a:spLocks noGrp="1" noChangeArrowheads="1"/>
          </p:cNvSpPr>
          <p:nvPr>
            <p:ph type="sldNum" idx="12"/>
          </p:nvPr>
        </p:nvSpPr>
        <p:spPr>
          <a:ln/>
        </p:spPr>
        <p:txBody>
          <a:bodyPr/>
          <a:lstStyle>
            <a:lvl2pPr lvl="1">
              <a:defRPr/>
            </a:lvl2pPr>
          </a:lstStyle>
          <a:p>
            <a:pPr lvl="1">
              <a:defRPr/>
            </a:pPr>
            <a:fld id="{D5FC68F1-ABBE-4B3C-9012-DC31C0A796E6}" type="slidenum">
              <a:rPr lang="en-US" altLang="en-US"/>
              <a:pPr lvl="1">
                <a:defRPr/>
              </a:pPr>
              <a:t>‹#›</a:t>
            </a:fld>
            <a:endParaRPr lang="en-US" altLang="en-US"/>
          </a:p>
        </p:txBody>
      </p:sp>
    </p:spTree>
    <p:extLst>
      <p:ext uri="{BB962C8B-B14F-4D97-AF65-F5344CB8AC3E}">
        <p14:creationId xmlns:p14="http://schemas.microsoft.com/office/powerpoint/2010/main" val="36037887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9126136-A1C0-A206-1FB9-72E0BBE0914A}"/>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98846ECE-819D-10E8-3353-43E28FC4E4F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C4051826-FB81-32DF-693C-2DBD4A45EFAD}"/>
              </a:ext>
            </a:extLst>
          </p:cNvPr>
          <p:cNvSpPr>
            <a:spLocks noGrp="1" noChangeArrowheads="1"/>
          </p:cNvSpPr>
          <p:nvPr>
            <p:ph type="sldNum" idx="12"/>
          </p:nvPr>
        </p:nvSpPr>
        <p:spPr>
          <a:ln/>
        </p:spPr>
        <p:txBody>
          <a:bodyPr/>
          <a:lstStyle>
            <a:lvl2pPr lvl="1">
              <a:defRPr/>
            </a:lvl2pPr>
          </a:lstStyle>
          <a:p>
            <a:pPr lvl="1">
              <a:defRPr/>
            </a:pPr>
            <a:fld id="{B2B90449-255F-44CF-A631-15782ABA590C}" type="slidenum">
              <a:rPr lang="en-US" altLang="en-US"/>
              <a:pPr lvl="1">
                <a:defRPr/>
              </a:pPr>
              <a:t>‹#›</a:t>
            </a:fld>
            <a:endParaRPr lang="en-US" altLang="en-US"/>
          </a:p>
        </p:txBody>
      </p:sp>
    </p:spTree>
    <p:extLst>
      <p:ext uri="{BB962C8B-B14F-4D97-AF65-F5344CB8AC3E}">
        <p14:creationId xmlns:p14="http://schemas.microsoft.com/office/powerpoint/2010/main" val="16130402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4DB4612F-0B2C-C5EF-E672-D84AC39A817E}"/>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717D82F5-4FD8-39BF-944B-78EB535A4B9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DAB3C4FC-2D51-E29F-E76B-A645E04E6F63}"/>
              </a:ext>
            </a:extLst>
          </p:cNvPr>
          <p:cNvSpPr>
            <a:spLocks noGrp="1" noChangeArrowheads="1"/>
          </p:cNvSpPr>
          <p:nvPr>
            <p:ph type="sldNum" idx="12"/>
          </p:nvPr>
        </p:nvSpPr>
        <p:spPr>
          <a:ln/>
        </p:spPr>
        <p:txBody>
          <a:bodyPr/>
          <a:lstStyle>
            <a:lvl2pPr lvl="1">
              <a:defRPr/>
            </a:lvl2pPr>
          </a:lstStyle>
          <a:p>
            <a:pPr lvl="1">
              <a:defRPr/>
            </a:pPr>
            <a:fld id="{B3A2C8D6-6B9B-4486-A18E-1D45C89F2D5E}" type="slidenum">
              <a:rPr lang="en-US" altLang="en-US"/>
              <a:pPr lvl="1">
                <a:defRPr/>
              </a:pPr>
              <a:t>‹#›</a:t>
            </a:fld>
            <a:endParaRPr lang="en-US" altLang="en-US"/>
          </a:p>
        </p:txBody>
      </p:sp>
    </p:spTree>
    <p:extLst>
      <p:ext uri="{BB962C8B-B14F-4D97-AF65-F5344CB8AC3E}">
        <p14:creationId xmlns:p14="http://schemas.microsoft.com/office/powerpoint/2010/main" val="392445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0961D87-59FB-1E0A-3FA4-39084356C10C}"/>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a:extLst>
              <a:ext uri="{FF2B5EF4-FFF2-40B4-BE49-F238E27FC236}">
                <a16:creationId xmlns:a16="http://schemas.microsoft.com/office/drawing/2014/main" id="{740DF282-CCE4-4D7F-B5B5-F03B23CB5343}"/>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8">
            <a:extLst>
              <a:ext uri="{FF2B5EF4-FFF2-40B4-BE49-F238E27FC236}">
                <a16:creationId xmlns:a16="http://schemas.microsoft.com/office/drawing/2014/main" id="{15B0B287-8644-BEFC-373E-7070EA7620B4}"/>
              </a:ext>
            </a:extLst>
          </p:cNvPr>
          <p:cNvSpPr>
            <a:spLocks noGrp="1" noChangeArrowheads="1"/>
          </p:cNvSpPr>
          <p:nvPr>
            <p:ph type="sldNum" idx="12"/>
          </p:nvPr>
        </p:nvSpPr>
        <p:spPr>
          <a:ln/>
        </p:spPr>
        <p:txBody>
          <a:bodyPr/>
          <a:lstStyle>
            <a:lvl2pPr lvl="1">
              <a:defRPr/>
            </a:lvl2pPr>
          </a:lstStyle>
          <a:p>
            <a:pPr lvl="1">
              <a:defRPr/>
            </a:pPr>
            <a:fld id="{EED81EC4-FCE3-456F-B640-8AD4EB9E3633}" type="slidenum">
              <a:rPr lang="en-US" altLang="en-US"/>
              <a:pPr lvl="1">
                <a:defRPr/>
              </a:pPr>
              <a:t>‹#›</a:t>
            </a:fld>
            <a:endParaRPr lang="en-US" altLang="en-US"/>
          </a:p>
        </p:txBody>
      </p:sp>
    </p:spTree>
    <p:extLst>
      <p:ext uri="{BB962C8B-B14F-4D97-AF65-F5344CB8AC3E}">
        <p14:creationId xmlns:p14="http://schemas.microsoft.com/office/powerpoint/2010/main" val="752002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E1DBBBA-BC9C-484B-C72F-3FB8DDE07787}"/>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4DEF42A6-5AC9-A431-AEF0-D69C81F0C56B}"/>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404ABDE5-0D24-D7C4-69BF-090B7348465F}"/>
              </a:ext>
            </a:extLst>
          </p:cNvPr>
          <p:cNvSpPr>
            <a:spLocks noGrp="1" noChangeArrowheads="1"/>
          </p:cNvSpPr>
          <p:nvPr>
            <p:ph type="sldNum" idx="12"/>
          </p:nvPr>
        </p:nvSpPr>
        <p:spPr>
          <a:ln/>
        </p:spPr>
        <p:txBody>
          <a:bodyPr/>
          <a:lstStyle>
            <a:lvl2pPr lvl="1">
              <a:defRPr/>
            </a:lvl2pPr>
          </a:lstStyle>
          <a:p>
            <a:pPr lvl="1">
              <a:defRPr/>
            </a:pPr>
            <a:fld id="{87A518F4-7A8E-4C15-8FB5-CA83763AB17F}" type="slidenum">
              <a:rPr lang="en-US" altLang="en-US"/>
              <a:pPr lvl="1">
                <a:defRPr/>
              </a:pPr>
              <a:t>‹#›</a:t>
            </a:fld>
            <a:endParaRPr lang="en-US" altLang="en-US"/>
          </a:p>
        </p:txBody>
      </p:sp>
    </p:spTree>
    <p:extLst>
      <p:ext uri="{BB962C8B-B14F-4D97-AF65-F5344CB8AC3E}">
        <p14:creationId xmlns:p14="http://schemas.microsoft.com/office/powerpoint/2010/main" val="35016755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D4B8D56-626E-B0FD-5D97-BF245F4C8563}"/>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a:extLst>
              <a:ext uri="{FF2B5EF4-FFF2-40B4-BE49-F238E27FC236}">
                <a16:creationId xmlns:a16="http://schemas.microsoft.com/office/drawing/2014/main" id="{6128C116-2C2D-BAC5-8BCB-F833BF5496EF}"/>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8">
            <a:extLst>
              <a:ext uri="{FF2B5EF4-FFF2-40B4-BE49-F238E27FC236}">
                <a16:creationId xmlns:a16="http://schemas.microsoft.com/office/drawing/2014/main" id="{BB6D8737-45CA-D1D2-28EE-20AD8341623C}"/>
              </a:ext>
            </a:extLst>
          </p:cNvPr>
          <p:cNvSpPr>
            <a:spLocks noGrp="1" noChangeArrowheads="1"/>
          </p:cNvSpPr>
          <p:nvPr>
            <p:ph type="sldNum" idx="12"/>
          </p:nvPr>
        </p:nvSpPr>
        <p:spPr>
          <a:ln/>
        </p:spPr>
        <p:txBody>
          <a:bodyPr/>
          <a:lstStyle>
            <a:lvl2pPr lvl="1">
              <a:defRPr/>
            </a:lvl2pPr>
          </a:lstStyle>
          <a:p>
            <a:pPr lvl="1">
              <a:defRPr/>
            </a:pPr>
            <a:fld id="{554D6E7F-CEB9-4AFB-8BF4-6E5706981A41}" type="slidenum">
              <a:rPr lang="en-US" altLang="en-US"/>
              <a:pPr lvl="1">
                <a:defRPr/>
              </a:pPr>
              <a:t>‹#›</a:t>
            </a:fld>
            <a:endParaRPr lang="en-US" altLang="en-US"/>
          </a:p>
        </p:txBody>
      </p:sp>
    </p:spTree>
    <p:extLst>
      <p:ext uri="{BB962C8B-B14F-4D97-AF65-F5344CB8AC3E}">
        <p14:creationId xmlns:p14="http://schemas.microsoft.com/office/powerpoint/2010/main" val="30440057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B82C1565-AD5A-2604-71A4-3A0936D9C106}"/>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A23AC507-F858-519E-803F-1A2B90A46963}"/>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8">
            <a:extLst>
              <a:ext uri="{FF2B5EF4-FFF2-40B4-BE49-F238E27FC236}">
                <a16:creationId xmlns:a16="http://schemas.microsoft.com/office/drawing/2014/main" id="{8ACDF0A4-13BC-C645-BA35-CB49A8E83453}"/>
              </a:ext>
            </a:extLst>
          </p:cNvPr>
          <p:cNvSpPr>
            <a:spLocks noGrp="1" noChangeArrowheads="1"/>
          </p:cNvSpPr>
          <p:nvPr>
            <p:ph type="sldNum" idx="12"/>
          </p:nvPr>
        </p:nvSpPr>
        <p:spPr>
          <a:ln/>
        </p:spPr>
        <p:txBody>
          <a:bodyPr/>
          <a:lstStyle>
            <a:lvl2pPr lvl="1">
              <a:defRPr/>
            </a:lvl2pPr>
          </a:lstStyle>
          <a:p>
            <a:pPr lvl="1">
              <a:defRPr/>
            </a:pPr>
            <a:fld id="{FB7F0161-09E6-4E95-B495-74D506C15A65}" type="slidenum">
              <a:rPr lang="en-US" altLang="en-US"/>
              <a:pPr lvl="1">
                <a:defRPr/>
              </a:pPr>
              <a:t>‹#›</a:t>
            </a:fld>
            <a:endParaRPr lang="en-US" altLang="en-US"/>
          </a:p>
        </p:txBody>
      </p:sp>
    </p:spTree>
    <p:extLst>
      <p:ext uri="{BB962C8B-B14F-4D97-AF65-F5344CB8AC3E}">
        <p14:creationId xmlns:p14="http://schemas.microsoft.com/office/powerpoint/2010/main" val="35732789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5273727-B783-63C5-8CDF-F7C0203B9BB3}"/>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a:extLst>
              <a:ext uri="{FF2B5EF4-FFF2-40B4-BE49-F238E27FC236}">
                <a16:creationId xmlns:a16="http://schemas.microsoft.com/office/drawing/2014/main" id="{4810D68D-E5BB-7A0B-7D29-4BE408F03582}"/>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8">
            <a:extLst>
              <a:ext uri="{FF2B5EF4-FFF2-40B4-BE49-F238E27FC236}">
                <a16:creationId xmlns:a16="http://schemas.microsoft.com/office/drawing/2014/main" id="{F48AFE76-9562-39F3-8DE7-F3D87DA830DD}"/>
              </a:ext>
            </a:extLst>
          </p:cNvPr>
          <p:cNvSpPr>
            <a:spLocks noGrp="1" noChangeArrowheads="1"/>
          </p:cNvSpPr>
          <p:nvPr>
            <p:ph type="sldNum" idx="12"/>
          </p:nvPr>
        </p:nvSpPr>
        <p:spPr>
          <a:ln/>
        </p:spPr>
        <p:txBody>
          <a:bodyPr/>
          <a:lstStyle>
            <a:lvl2pPr lvl="1">
              <a:defRPr/>
            </a:lvl2pPr>
          </a:lstStyle>
          <a:p>
            <a:pPr lvl="1">
              <a:defRPr/>
            </a:pPr>
            <a:fld id="{4CC272BE-6904-477E-BBF7-01A636E8C9FC}" type="slidenum">
              <a:rPr lang="en-US" altLang="en-US"/>
              <a:pPr lvl="1">
                <a:defRPr/>
              </a:pPr>
              <a:t>‹#›</a:t>
            </a:fld>
            <a:endParaRPr lang="en-US" altLang="en-US"/>
          </a:p>
        </p:txBody>
      </p:sp>
    </p:spTree>
    <p:extLst>
      <p:ext uri="{BB962C8B-B14F-4D97-AF65-F5344CB8AC3E}">
        <p14:creationId xmlns:p14="http://schemas.microsoft.com/office/powerpoint/2010/main" val="13792679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6A38545F-0A5B-6EAE-4F29-C14B8C532EEF}"/>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98975F9A-B0CD-FBE4-74E7-2C845A9CE7D3}"/>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954027BB-319B-A054-1A9B-8132CBBEC3B4}"/>
              </a:ext>
            </a:extLst>
          </p:cNvPr>
          <p:cNvSpPr>
            <a:spLocks noGrp="1" noChangeArrowheads="1"/>
          </p:cNvSpPr>
          <p:nvPr>
            <p:ph type="sldNum" idx="12"/>
          </p:nvPr>
        </p:nvSpPr>
        <p:spPr>
          <a:ln/>
        </p:spPr>
        <p:txBody>
          <a:bodyPr/>
          <a:lstStyle>
            <a:lvl2pPr lvl="1">
              <a:defRPr/>
            </a:lvl2pPr>
          </a:lstStyle>
          <a:p>
            <a:pPr lvl="1">
              <a:defRPr/>
            </a:pPr>
            <a:fld id="{320A1539-540E-4D0D-ABD7-1B55397DABB0}" type="slidenum">
              <a:rPr lang="en-US" altLang="en-US"/>
              <a:pPr lvl="1">
                <a:defRPr/>
              </a:pPr>
              <a:t>‹#›</a:t>
            </a:fld>
            <a:endParaRPr lang="en-US" altLang="en-US"/>
          </a:p>
        </p:txBody>
      </p:sp>
    </p:spTree>
    <p:extLst>
      <p:ext uri="{BB962C8B-B14F-4D97-AF65-F5344CB8AC3E}">
        <p14:creationId xmlns:p14="http://schemas.microsoft.com/office/powerpoint/2010/main" val="547973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91FD0E38-6EE8-B1CE-5DC5-A2511C86E74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88BEE566-ABFA-49B5-9574-303D1A35217B}"/>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BB46D048-E786-5FE7-77C5-6B06F53D50B5}"/>
              </a:ext>
            </a:extLst>
          </p:cNvPr>
          <p:cNvSpPr>
            <a:spLocks noGrp="1" noChangeArrowheads="1"/>
          </p:cNvSpPr>
          <p:nvPr>
            <p:ph type="sldNum" idx="12"/>
          </p:nvPr>
        </p:nvSpPr>
        <p:spPr>
          <a:ln/>
        </p:spPr>
        <p:txBody>
          <a:bodyPr/>
          <a:lstStyle>
            <a:lvl2pPr lvl="1">
              <a:defRPr/>
            </a:lvl2pPr>
          </a:lstStyle>
          <a:p>
            <a:pPr lvl="1">
              <a:defRPr/>
            </a:pPr>
            <a:fld id="{F9B632BA-AE86-4F45-91D2-F6F7E838E47F}" type="slidenum">
              <a:rPr lang="en-US" altLang="en-US"/>
              <a:pPr lvl="1">
                <a:defRPr/>
              </a:pPr>
              <a:t>‹#›</a:t>
            </a:fld>
            <a:endParaRPr lang="en-US" altLang="en-US"/>
          </a:p>
        </p:txBody>
      </p:sp>
    </p:spTree>
    <p:extLst>
      <p:ext uri="{BB962C8B-B14F-4D97-AF65-F5344CB8AC3E}">
        <p14:creationId xmlns:p14="http://schemas.microsoft.com/office/powerpoint/2010/main" val="2479117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429E362-E4CE-F71B-4372-1AA4D01B839B}"/>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D1609552-FF4A-7005-173D-D6C917FEAF5B}"/>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1B9E3F77-0E51-7AB7-E154-8EE8EFA8C102}"/>
              </a:ext>
            </a:extLst>
          </p:cNvPr>
          <p:cNvSpPr>
            <a:spLocks noGrp="1" noChangeArrowheads="1"/>
          </p:cNvSpPr>
          <p:nvPr>
            <p:ph type="sldNum" idx="12"/>
          </p:nvPr>
        </p:nvSpPr>
        <p:spPr>
          <a:ln/>
        </p:spPr>
        <p:txBody>
          <a:bodyPr/>
          <a:lstStyle>
            <a:lvl2pPr lvl="1">
              <a:defRPr/>
            </a:lvl2pPr>
          </a:lstStyle>
          <a:p>
            <a:pPr lvl="1">
              <a:defRPr/>
            </a:pPr>
            <a:fld id="{EE708834-632D-4701-B4D2-174518734DEE}" type="slidenum">
              <a:rPr lang="en-US" altLang="en-US"/>
              <a:pPr lvl="1">
                <a:defRPr/>
              </a:pPr>
              <a:t>‹#›</a:t>
            </a:fld>
            <a:endParaRPr lang="en-US" altLang="en-US"/>
          </a:p>
        </p:txBody>
      </p:sp>
    </p:spTree>
    <p:extLst>
      <p:ext uri="{BB962C8B-B14F-4D97-AF65-F5344CB8AC3E}">
        <p14:creationId xmlns:p14="http://schemas.microsoft.com/office/powerpoint/2010/main" val="41278061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609600"/>
            <a:ext cx="2017712" cy="5480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3913" cy="5480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276F038-9F5E-8F7A-B777-C0F2A656093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E3FC0EE6-200F-FE74-BB32-80B22D42EACE}"/>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CD1F7C98-74F4-68DE-79DE-213389512C19}"/>
              </a:ext>
            </a:extLst>
          </p:cNvPr>
          <p:cNvSpPr>
            <a:spLocks noGrp="1" noChangeArrowheads="1"/>
          </p:cNvSpPr>
          <p:nvPr>
            <p:ph type="sldNum" idx="12"/>
          </p:nvPr>
        </p:nvSpPr>
        <p:spPr>
          <a:ln/>
        </p:spPr>
        <p:txBody>
          <a:bodyPr/>
          <a:lstStyle>
            <a:lvl2pPr lvl="1">
              <a:defRPr/>
            </a:lvl2pPr>
          </a:lstStyle>
          <a:p>
            <a:pPr lvl="1">
              <a:defRPr/>
            </a:pPr>
            <a:fld id="{1306158F-61AD-47DE-98EE-A63B07380F60}" type="slidenum">
              <a:rPr lang="en-US" altLang="en-US"/>
              <a:pPr lvl="1">
                <a:defRPr/>
              </a:pPr>
              <a:t>‹#›</a:t>
            </a:fld>
            <a:endParaRPr lang="en-US" altLang="en-US"/>
          </a:p>
        </p:txBody>
      </p:sp>
    </p:spTree>
    <p:extLst>
      <p:ext uri="{BB962C8B-B14F-4D97-AF65-F5344CB8AC3E}">
        <p14:creationId xmlns:p14="http://schemas.microsoft.com/office/powerpoint/2010/main" val="31526166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F01FC6AE-A6B8-6B5F-F87D-4C2D02A90EC9}"/>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150D3534-A88F-FEA2-952E-1B7E515B8130}"/>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62180BF8-A22F-28EB-5661-BFB003760327}"/>
              </a:ext>
            </a:extLst>
          </p:cNvPr>
          <p:cNvSpPr>
            <a:spLocks noGrp="1" noChangeArrowheads="1"/>
          </p:cNvSpPr>
          <p:nvPr>
            <p:ph type="sldNum" idx="12"/>
          </p:nvPr>
        </p:nvSpPr>
        <p:spPr>
          <a:ln/>
        </p:spPr>
        <p:txBody>
          <a:bodyPr/>
          <a:lstStyle>
            <a:lvl2pPr lvl="1">
              <a:defRPr/>
            </a:lvl2pPr>
          </a:lstStyle>
          <a:p>
            <a:pPr lvl="1">
              <a:defRPr/>
            </a:pPr>
            <a:fld id="{741C29D9-435C-4124-B86D-49E612C0FA53}" type="slidenum">
              <a:rPr lang="en-US" altLang="en-US"/>
              <a:pPr lvl="1">
                <a:defRPr/>
              </a:pPr>
              <a:t>‹#›</a:t>
            </a:fld>
            <a:endParaRPr lang="en-US" altLang="en-US"/>
          </a:p>
        </p:txBody>
      </p:sp>
    </p:spTree>
    <p:extLst>
      <p:ext uri="{BB962C8B-B14F-4D97-AF65-F5344CB8AC3E}">
        <p14:creationId xmlns:p14="http://schemas.microsoft.com/office/powerpoint/2010/main" val="26530123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A0EAE4F-B18E-3687-D9B9-A68F3E413CE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0A9CD186-103B-ADDB-7926-594741C502B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AAF7C190-C838-A8A4-B0EA-A91381BFC411}"/>
              </a:ext>
            </a:extLst>
          </p:cNvPr>
          <p:cNvSpPr>
            <a:spLocks noGrp="1" noChangeArrowheads="1"/>
          </p:cNvSpPr>
          <p:nvPr>
            <p:ph type="sldNum" idx="12"/>
          </p:nvPr>
        </p:nvSpPr>
        <p:spPr>
          <a:ln/>
        </p:spPr>
        <p:txBody>
          <a:bodyPr/>
          <a:lstStyle>
            <a:lvl2pPr lvl="1">
              <a:defRPr/>
            </a:lvl2pPr>
          </a:lstStyle>
          <a:p>
            <a:pPr lvl="1">
              <a:defRPr/>
            </a:pPr>
            <a:fld id="{F0202623-FE93-45C3-B8EC-7C835211E699}" type="slidenum">
              <a:rPr lang="en-US" altLang="en-US"/>
              <a:pPr lvl="1">
                <a:defRPr/>
              </a:pPr>
              <a:t>‹#›</a:t>
            </a:fld>
            <a:endParaRPr lang="en-US" altLang="en-US"/>
          </a:p>
        </p:txBody>
      </p:sp>
    </p:spTree>
    <p:extLst>
      <p:ext uri="{BB962C8B-B14F-4D97-AF65-F5344CB8AC3E}">
        <p14:creationId xmlns:p14="http://schemas.microsoft.com/office/powerpoint/2010/main" val="34254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E24C801E-E39A-65A2-7689-BFE6F593A970}"/>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360F364A-A012-90E5-DAB8-8FFFF3B9BE6C}"/>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551B8CF3-944E-0FE2-66CF-4350634599C0}"/>
              </a:ext>
            </a:extLst>
          </p:cNvPr>
          <p:cNvSpPr>
            <a:spLocks noGrp="1" noChangeArrowheads="1"/>
          </p:cNvSpPr>
          <p:nvPr>
            <p:ph type="sldNum" idx="12"/>
          </p:nvPr>
        </p:nvSpPr>
        <p:spPr>
          <a:ln/>
        </p:spPr>
        <p:txBody>
          <a:bodyPr/>
          <a:lstStyle>
            <a:lvl2pPr lvl="1">
              <a:defRPr/>
            </a:lvl2pPr>
          </a:lstStyle>
          <a:p>
            <a:pPr lvl="1">
              <a:defRPr/>
            </a:pPr>
            <a:fld id="{683E411D-6147-4F90-9FC1-6FDCE1CE2E1F}" type="slidenum">
              <a:rPr lang="en-US" altLang="en-US"/>
              <a:pPr lvl="1">
                <a:defRPr/>
              </a:pPr>
              <a:t>‹#›</a:t>
            </a:fld>
            <a:endParaRPr lang="en-US" altLang="en-US"/>
          </a:p>
        </p:txBody>
      </p:sp>
    </p:spTree>
    <p:extLst>
      <p:ext uri="{BB962C8B-B14F-4D97-AF65-F5344CB8AC3E}">
        <p14:creationId xmlns:p14="http://schemas.microsoft.com/office/powerpoint/2010/main" val="30417556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0DE57ACE-DDFC-3955-CC90-E176BB14474F}"/>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7781A77D-476F-7D3C-DCEA-2F4127DADB4E}"/>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C9FA95F9-5496-87CC-87AD-02B3960A8A3E}"/>
              </a:ext>
            </a:extLst>
          </p:cNvPr>
          <p:cNvSpPr>
            <a:spLocks noGrp="1" noChangeArrowheads="1"/>
          </p:cNvSpPr>
          <p:nvPr>
            <p:ph type="sldNum" idx="12"/>
          </p:nvPr>
        </p:nvSpPr>
        <p:spPr>
          <a:ln/>
        </p:spPr>
        <p:txBody>
          <a:bodyPr/>
          <a:lstStyle>
            <a:lvl2pPr lvl="1">
              <a:defRPr/>
            </a:lvl2pPr>
          </a:lstStyle>
          <a:p>
            <a:pPr lvl="1">
              <a:defRPr/>
            </a:pPr>
            <a:fld id="{E983FA48-CF88-49DE-AB32-365CDC9CE24F}" type="slidenum">
              <a:rPr lang="en-US" altLang="en-US"/>
              <a:pPr lvl="1">
                <a:defRPr/>
              </a:pPr>
              <a:t>‹#›</a:t>
            </a:fld>
            <a:endParaRPr lang="en-US" altLang="en-US"/>
          </a:p>
        </p:txBody>
      </p:sp>
    </p:spTree>
    <p:extLst>
      <p:ext uri="{BB962C8B-B14F-4D97-AF65-F5344CB8AC3E}">
        <p14:creationId xmlns:p14="http://schemas.microsoft.com/office/powerpoint/2010/main" val="40872894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CF40A103-6CD4-CDB7-4C4A-C36D69F3B9FD}"/>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0C031924-B4C5-702A-FB24-80BA1F8DE4E7}"/>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248442FF-68AB-606C-C398-7C172CE0776A}"/>
              </a:ext>
            </a:extLst>
          </p:cNvPr>
          <p:cNvSpPr>
            <a:spLocks noGrp="1" noChangeArrowheads="1"/>
          </p:cNvSpPr>
          <p:nvPr>
            <p:ph type="sldNum" idx="12"/>
          </p:nvPr>
        </p:nvSpPr>
        <p:spPr>
          <a:ln/>
        </p:spPr>
        <p:txBody>
          <a:bodyPr/>
          <a:lstStyle>
            <a:lvl2pPr lvl="1">
              <a:defRPr/>
            </a:lvl2pPr>
          </a:lstStyle>
          <a:p>
            <a:pPr lvl="1">
              <a:defRPr/>
            </a:pPr>
            <a:fld id="{44B6DE0F-5F1A-467B-9863-1EFBE4D7486B}" type="slidenum">
              <a:rPr lang="en-US" altLang="en-US"/>
              <a:pPr lvl="1">
                <a:defRPr/>
              </a:pPr>
              <a:t>‹#›</a:t>
            </a:fld>
            <a:endParaRPr lang="en-US" altLang="en-US"/>
          </a:p>
        </p:txBody>
      </p:sp>
    </p:spTree>
    <p:extLst>
      <p:ext uri="{BB962C8B-B14F-4D97-AF65-F5344CB8AC3E}">
        <p14:creationId xmlns:p14="http://schemas.microsoft.com/office/powerpoint/2010/main" val="595046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6F87289-53CD-D5EB-6181-60E4F2E1C49A}"/>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a:extLst>
              <a:ext uri="{FF2B5EF4-FFF2-40B4-BE49-F238E27FC236}">
                <a16:creationId xmlns:a16="http://schemas.microsoft.com/office/drawing/2014/main" id="{E55901CA-A7F9-C817-1A6E-6B6FE08FEECC}"/>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8">
            <a:extLst>
              <a:ext uri="{FF2B5EF4-FFF2-40B4-BE49-F238E27FC236}">
                <a16:creationId xmlns:a16="http://schemas.microsoft.com/office/drawing/2014/main" id="{25E112FA-53B0-1FAC-A290-85408DFDA286}"/>
              </a:ext>
            </a:extLst>
          </p:cNvPr>
          <p:cNvSpPr>
            <a:spLocks noGrp="1" noChangeArrowheads="1"/>
          </p:cNvSpPr>
          <p:nvPr>
            <p:ph type="sldNum" idx="12"/>
          </p:nvPr>
        </p:nvSpPr>
        <p:spPr>
          <a:ln/>
        </p:spPr>
        <p:txBody>
          <a:bodyPr/>
          <a:lstStyle>
            <a:lvl2pPr lvl="1">
              <a:defRPr/>
            </a:lvl2pPr>
          </a:lstStyle>
          <a:p>
            <a:pPr lvl="1">
              <a:defRPr/>
            </a:pPr>
            <a:fld id="{97A6B00C-8843-44DB-B8D7-0E4997B316CF}" type="slidenum">
              <a:rPr lang="en-US" altLang="en-US"/>
              <a:pPr lvl="1">
                <a:defRPr/>
              </a:pPr>
              <a:t>‹#›</a:t>
            </a:fld>
            <a:endParaRPr lang="en-US" altLang="en-US"/>
          </a:p>
        </p:txBody>
      </p:sp>
    </p:spTree>
    <p:extLst>
      <p:ext uri="{BB962C8B-B14F-4D97-AF65-F5344CB8AC3E}">
        <p14:creationId xmlns:p14="http://schemas.microsoft.com/office/powerpoint/2010/main" val="11802496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6579CFD2-2BE5-5EA2-58A5-8DB54E691EB9}"/>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FC722C9D-5C8A-811D-681A-F505F31F9CF5}"/>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8">
            <a:extLst>
              <a:ext uri="{FF2B5EF4-FFF2-40B4-BE49-F238E27FC236}">
                <a16:creationId xmlns:a16="http://schemas.microsoft.com/office/drawing/2014/main" id="{F5065A1C-2E08-503C-63FD-68848F086285}"/>
              </a:ext>
            </a:extLst>
          </p:cNvPr>
          <p:cNvSpPr>
            <a:spLocks noGrp="1" noChangeArrowheads="1"/>
          </p:cNvSpPr>
          <p:nvPr>
            <p:ph type="sldNum" idx="12"/>
          </p:nvPr>
        </p:nvSpPr>
        <p:spPr>
          <a:ln/>
        </p:spPr>
        <p:txBody>
          <a:bodyPr/>
          <a:lstStyle>
            <a:lvl2pPr lvl="1">
              <a:defRPr/>
            </a:lvl2pPr>
          </a:lstStyle>
          <a:p>
            <a:pPr lvl="1">
              <a:defRPr/>
            </a:pPr>
            <a:fld id="{96E0C7C2-4833-4519-97BF-44A9B63F6FE5}" type="slidenum">
              <a:rPr lang="en-US" altLang="en-US"/>
              <a:pPr lvl="1">
                <a:defRPr/>
              </a:pPr>
              <a:t>‹#›</a:t>
            </a:fld>
            <a:endParaRPr lang="en-US" altLang="en-US"/>
          </a:p>
        </p:txBody>
      </p:sp>
    </p:spTree>
    <p:extLst>
      <p:ext uri="{BB962C8B-B14F-4D97-AF65-F5344CB8AC3E}">
        <p14:creationId xmlns:p14="http://schemas.microsoft.com/office/powerpoint/2010/main" val="38435447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37B8BF6-F36C-8F79-617A-A3C5B1BC5771}"/>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a:extLst>
              <a:ext uri="{FF2B5EF4-FFF2-40B4-BE49-F238E27FC236}">
                <a16:creationId xmlns:a16="http://schemas.microsoft.com/office/drawing/2014/main" id="{E102BFB7-B521-6FAA-1DFF-FE882511DC6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8">
            <a:extLst>
              <a:ext uri="{FF2B5EF4-FFF2-40B4-BE49-F238E27FC236}">
                <a16:creationId xmlns:a16="http://schemas.microsoft.com/office/drawing/2014/main" id="{6A16F094-A6E1-17E5-E854-90CAE375F704}"/>
              </a:ext>
            </a:extLst>
          </p:cNvPr>
          <p:cNvSpPr>
            <a:spLocks noGrp="1" noChangeArrowheads="1"/>
          </p:cNvSpPr>
          <p:nvPr>
            <p:ph type="sldNum" idx="12"/>
          </p:nvPr>
        </p:nvSpPr>
        <p:spPr>
          <a:ln/>
        </p:spPr>
        <p:txBody>
          <a:bodyPr/>
          <a:lstStyle>
            <a:lvl2pPr lvl="1">
              <a:defRPr/>
            </a:lvl2pPr>
          </a:lstStyle>
          <a:p>
            <a:pPr lvl="1">
              <a:defRPr/>
            </a:pPr>
            <a:fld id="{DC46587A-4A55-435A-9A3B-0EBC2D95570E}" type="slidenum">
              <a:rPr lang="en-US" altLang="en-US"/>
              <a:pPr lvl="1">
                <a:defRPr/>
              </a:pPr>
              <a:t>‹#›</a:t>
            </a:fld>
            <a:endParaRPr lang="en-US" altLang="en-US"/>
          </a:p>
        </p:txBody>
      </p:sp>
    </p:spTree>
    <p:extLst>
      <p:ext uri="{BB962C8B-B14F-4D97-AF65-F5344CB8AC3E}">
        <p14:creationId xmlns:p14="http://schemas.microsoft.com/office/powerpoint/2010/main" val="34661655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309B6AAC-D5E1-4F6A-61DB-FA82E422333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90177095-6883-0514-D97D-43F03E6B301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FD36AF3A-BCD0-40D2-3904-D74C84F22884}"/>
              </a:ext>
            </a:extLst>
          </p:cNvPr>
          <p:cNvSpPr>
            <a:spLocks noGrp="1" noChangeArrowheads="1"/>
          </p:cNvSpPr>
          <p:nvPr>
            <p:ph type="sldNum" idx="12"/>
          </p:nvPr>
        </p:nvSpPr>
        <p:spPr>
          <a:ln/>
        </p:spPr>
        <p:txBody>
          <a:bodyPr/>
          <a:lstStyle>
            <a:lvl2pPr lvl="1">
              <a:defRPr/>
            </a:lvl2pPr>
          </a:lstStyle>
          <a:p>
            <a:pPr lvl="1">
              <a:defRPr/>
            </a:pPr>
            <a:fld id="{459069BB-813C-4950-94F2-7B6A00C81B9F}" type="slidenum">
              <a:rPr lang="en-US" altLang="en-US"/>
              <a:pPr lvl="1">
                <a:defRPr/>
              </a:pPr>
              <a:t>‹#›</a:t>
            </a:fld>
            <a:endParaRPr lang="en-US" altLang="en-US"/>
          </a:p>
        </p:txBody>
      </p:sp>
    </p:spTree>
    <p:extLst>
      <p:ext uri="{BB962C8B-B14F-4D97-AF65-F5344CB8AC3E}">
        <p14:creationId xmlns:p14="http://schemas.microsoft.com/office/powerpoint/2010/main" val="3307736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799E64F8-4302-17E8-85F9-BF6CC54F3EED}"/>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1BE858C8-5D50-DF7D-A5DF-78D71AD547DE}"/>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164334C8-8C95-EE6A-8136-74A3CDA88F4F}"/>
              </a:ext>
            </a:extLst>
          </p:cNvPr>
          <p:cNvSpPr>
            <a:spLocks noGrp="1" noChangeArrowheads="1"/>
          </p:cNvSpPr>
          <p:nvPr>
            <p:ph type="sldNum" idx="12"/>
          </p:nvPr>
        </p:nvSpPr>
        <p:spPr>
          <a:ln/>
        </p:spPr>
        <p:txBody>
          <a:bodyPr/>
          <a:lstStyle>
            <a:lvl2pPr lvl="1">
              <a:defRPr/>
            </a:lvl2pPr>
          </a:lstStyle>
          <a:p>
            <a:pPr lvl="1">
              <a:defRPr/>
            </a:pPr>
            <a:fld id="{0C070D20-B845-4917-95B9-F961C8636B28}" type="slidenum">
              <a:rPr lang="en-US" altLang="en-US"/>
              <a:pPr lvl="1">
                <a:defRPr/>
              </a:pPr>
              <a:t>‹#›</a:t>
            </a:fld>
            <a:endParaRPr lang="en-US" altLang="en-US"/>
          </a:p>
        </p:txBody>
      </p:sp>
    </p:spTree>
    <p:extLst>
      <p:ext uri="{BB962C8B-B14F-4D97-AF65-F5344CB8AC3E}">
        <p14:creationId xmlns:p14="http://schemas.microsoft.com/office/powerpoint/2010/main" val="24190568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006B40D-B852-98FC-DE33-69516CDACBF3}"/>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BAFC8752-0733-ADE6-E274-6A4849D7D1C5}"/>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3A80B403-D127-F857-BD84-3CB0E625AEB6}"/>
              </a:ext>
            </a:extLst>
          </p:cNvPr>
          <p:cNvSpPr>
            <a:spLocks noGrp="1" noChangeArrowheads="1"/>
          </p:cNvSpPr>
          <p:nvPr>
            <p:ph type="sldNum" idx="12"/>
          </p:nvPr>
        </p:nvSpPr>
        <p:spPr>
          <a:ln/>
        </p:spPr>
        <p:txBody>
          <a:bodyPr/>
          <a:lstStyle>
            <a:lvl2pPr lvl="1">
              <a:defRPr/>
            </a:lvl2pPr>
          </a:lstStyle>
          <a:p>
            <a:pPr lvl="1">
              <a:defRPr/>
            </a:pPr>
            <a:fld id="{D8D6BFB6-BAE9-483A-9C3A-907407BF1BC8}" type="slidenum">
              <a:rPr lang="en-US" altLang="en-US"/>
              <a:pPr lvl="1">
                <a:defRPr/>
              </a:pPr>
              <a:t>‹#›</a:t>
            </a:fld>
            <a:endParaRPr lang="en-US" altLang="en-US"/>
          </a:p>
        </p:txBody>
      </p:sp>
    </p:spTree>
    <p:extLst>
      <p:ext uri="{BB962C8B-B14F-4D97-AF65-F5344CB8AC3E}">
        <p14:creationId xmlns:p14="http://schemas.microsoft.com/office/powerpoint/2010/main" val="21251086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609600"/>
            <a:ext cx="2017712" cy="5480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3913" cy="5480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9DAC1E3-52F0-7C3A-2066-D6BE10637359}"/>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32E52969-F22C-DC6E-0B1C-EB9453AA196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75CFCEDD-47E7-5658-270C-030E3B2D2F2F}"/>
              </a:ext>
            </a:extLst>
          </p:cNvPr>
          <p:cNvSpPr>
            <a:spLocks noGrp="1" noChangeArrowheads="1"/>
          </p:cNvSpPr>
          <p:nvPr>
            <p:ph type="sldNum" idx="12"/>
          </p:nvPr>
        </p:nvSpPr>
        <p:spPr>
          <a:ln/>
        </p:spPr>
        <p:txBody>
          <a:bodyPr/>
          <a:lstStyle>
            <a:lvl2pPr lvl="1">
              <a:defRPr/>
            </a:lvl2pPr>
          </a:lstStyle>
          <a:p>
            <a:pPr lvl="1">
              <a:defRPr/>
            </a:pPr>
            <a:fld id="{CB97D028-FC22-4801-A2BB-AD488A7B626F}" type="slidenum">
              <a:rPr lang="en-US" altLang="en-US"/>
              <a:pPr lvl="1">
                <a:defRPr/>
              </a:pPr>
              <a:t>‹#›</a:t>
            </a:fld>
            <a:endParaRPr lang="en-US" altLang="en-US"/>
          </a:p>
        </p:txBody>
      </p:sp>
    </p:spTree>
    <p:extLst>
      <p:ext uri="{BB962C8B-B14F-4D97-AF65-F5344CB8AC3E}">
        <p14:creationId xmlns:p14="http://schemas.microsoft.com/office/powerpoint/2010/main" val="2906328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5AF85230-5B24-7FF7-818F-9F29BCC7B95F}"/>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F377B7FB-1582-2348-C9BE-3BEAF18697B2}"/>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3E5157CA-B395-DBEE-4911-14F803BAEC8E}"/>
              </a:ext>
            </a:extLst>
          </p:cNvPr>
          <p:cNvSpPr>
            <a:spLocks noGrp="1" noChangeArrowheads="1"/>
          </p:cNvSpPr>
          <p:nvPr>
            <p:ph type="sldNum" idx="12"/>
          </p:nvPr>
        </p:nvSpPr>
        <p:spPr>
          <a:ln/>
        </p:spPr>
        <p:txBody>
          <a:bodyPr/>
          <a:lstStyle>
            <a:lvl2pPr lvl="1">
              <a:defRPr/>
            </a:lvl2pPr>
          </a:lstStyle>
          <a:p>
            <a:pPr lvl="1">
              <a:defRPr/>
            </a:pPr>
            <a:fld id="{41FD7FD4-0E1A-4BC4-9B68-75DBACEA67DA}" type="slidenum">
              <a:rPr lang="en-US" altLang="en-US"/>
              <a:pPr lvl="1">
                <a:defRPr/>
              </a:pPr>
              <a:t>‹#›</a:t>
            </a:fld>
            <a:endParaRPr lang="en-US" altLang="en-US"/>
          </a:p>
        </p:txBody>
      </p:sp>
    </p:spTree>
    <p:extLst>
      <p:ext uri="{BB962C8B-B14F-4D97-AF65-F5344CB8AC3E}">
        <p14:creationId xmlns:p14="http://schemas.microsoft.com/office/powerpoint/2010/main" val="217414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A30776BC-1692-53EF-3527-41B69E64EAA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26B7B43D-6D8D-8AAF-A876-27B5A4329969}"/>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162E2F58-178C-2D3C-3CF2-2954DA463585}"/>
              </a:ext>
            </a:extLst>
          </p:cNvPr>
          <p:cNvSpPr>
            <a:spLocks noGrp="1" noChangeArrowheads="1"/>
          </p:cNvSpPr>
          <p:nvPr>
            <p:ph type="sldNum" idx="12"/>
          </p:nvPr>
        </p:nvSpPr>
        <p:spPr>
          <a:ln/>
        </p:spPr>
        <p:txBody>
          <a:bodyPr/>
          <a:lstStyle>
            <a:lvl2pPr lvl="1">
              <a:defRPr/>
            </a:lvl2pPr>
          </a:lstStyle>
          <a:p>
            <a:pPr lvl="1">
              <a:defRPr/>
            </a:pPr>
            <a:fld id="{90475787-89D7-4C72-9224-CCE426696C43}" type="slidenum">
              <a:rPr lang="en-US" altLang="en-US"/>
              <a:pPr lvl="1">
                <a:defRPr/>
              </a:pPr>
              <a:t>‹#›</a:t>
            </a:fld>
            <a:endParaRPr lang="en-US" altLang="en-US"/>
          </a:p>
        </p:txBody>
      </p:sp>
    </p:spTree>
    <p:extLst>
      <p:ext uri="{BB962C8B-B14F-4D97-AF65-F5344CB8AC3E}">
        <p14:creationId xmlns:p14="http://schemas.microsoft.com/office/powerpoint/2010/main" val="11634017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FD07229-CCAB-12D3-9DCF-4C2510BFA028}"/>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1666FB50-D7AD-452B-E2E7-B0984242E0E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EAF69A7A-B56F-CF23-65DB-1E52B7BA837A}"/>
              </a:ext>
            </a:extLst>
          </p:cNvPr>
          <p:cNvSpPr>
            <a:spLocks noGrp="1" noChangeArrowheads="1"/>
          </p:cNvSpPr>
          <p:nvPr>
            <p:ph type="sldNum" idx="12"/>
          </p:nvPr>
        </p:nvSpPr>
        <p:spPr>
          <a:ln/>
        </p:spPr>
        <p:txBody>
          <a:bodyPr/>
          <a:lstStyle>
            <a:lvl2pPr lvl="1">
              <a:defRPr/>
            </a:lvl2pPr>
          </a:lstStyle>
          <a:p>
            <a:pPr lvl="1">
              <a:defRPr/>
            </a:pPr>
            <a:fld id="{F7C02393-1356-4208-9E30-C80069F74B8A}" type="slidenum">
              <a:rPr lang="en-US" altLang="en-US"/>
              <a:pPr lvl="1">
                <a:defRPr/>
              </a:pPr>
              <a:t>‹#›</a:t>
            </a:fld>
            <a:endParaRPr lang="en-US" altLang="en-US"/>
          </a:p>
        </p:txBody>
      </p:sp>
    </p:spTree>
    <p:extLst>
      <p:ext uri="{BB962C8B-B14F-4D97-AF65-F5344CB8AC3E}">
        <p14:creationId xmlns:p14="http://schemas.microsoft.com/office/powerpoint/2010/main" val="34511126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8622843A-5D14-A1B7-01F5-E30F3ECD20F3}"/>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6B83A5EE-2A8B-DE27-9125-19EC41C16AED}"/>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8E2928AE-D7D7-70E1-B342-7C65ED49AD74}"/>
              </a:ext>
            </a:extLst>
          </p:cNvPr>
          <p:cNvSpPr>
            <a:spLocks noGrp="1" noChangeArrowheads="1"/>
          </p:cNvSpPr>
          <p:nvPr>
            <p:ph type="sldNum" idx="12"/>
          </p:nvPr>
        </p:nvSpPr>
        <p:spPr>
          <a:ln/>
        </p:spPr>
        <p:txBody>
          <a:bodyPr/>
          <a:lstStyle>
            <a:lvl2pPr lvl="1">
              <a:defRPr/>
            </a:lvl2pPr>
          </a:lstStyle>
          <a:p>
            <a:pPr lvl="1">
              <a:defRPr/>
            </a:pPr>
            <a:fld id="{6D159312-7EE0-4663-912E-8086CE11B1B7}" type="slidenum">
              <a:rPr lang="en-US" altLang="en-US"/>
              <a:pPr lvl="1">
                <a:defRPr/>
              </a:pPr>
              <a:t>‹#›</a:t>
            </a:fld>
            <a:endParaRPr lang="en-US" altLang="en-US"/>
          </a:p>
        </p:txBody>
      </p:sp>
    </p:spTree>
    <p:extLst>
      <p:ext uri="{BB962C8B-B14F-4D97-AF65-F5344CB8AC3E}">
        <p14:creationId xmlns:p14="http://schemas.microsoft.com/office/powerpoint/2010/main" val="2960090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81200"/>
            <a:ext cx="3806825" cy="41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79F751F-5451-9EBF-45F3-AFBE1F03B575}"/>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7DB9CE83-DA53-5C8A-282E-53AE94C924D8}"/>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05D1141C-5934-1DB3-C1A7-61016C2D908B}"/>
              </a:ext>
            </a:extLst>
          </p:cNvPr>
          <p:cNvSpPr>
            <a:spLocks noGrp="1" noChangeArrowheads="1"/>
          </p:cNvSpPr>
          <p:nvPr>
            <p:ph type="sldNum" idx="12"/>
          </p:nvPr>
        </p:nvSpPr>
        <p:spPr>
          <a:ln/>
        </p:spPr>
        <p:txBody>
          <a:bodyPr/>
          <a:lstStyle>
            <a:lvl2pPr lvl="1">
              <a:defRPr/>
            </a:lvl2pPr>
          </a:lstStyle>
          <a:p>
            <a:pPr lvl="1">
              <a:defRPr/>
            </a:pPr>
            <a:fld id="{3A381349-C393-4077-AF69-69451FB29A42}" type="slidenum">
              <a:rPr lang="en-US" altLang="en-US"/>
              <a:pPr lvl="1">
                <a:defRPr/>
              </a:pPr>
              <a:t>‹#›</a:t>
            </a:fld>
            <a:endParaRPr lang="en-US" altLang="en-US"/>
          </a:p>
        </p:txBody>
      </p:sp>
    </p:spTree>
    <p:extLst>
      <p:ext uri="{BB962C8B-B14F-4D97-AF65-F5344CB8AC3E}">
        <p14:creationId xmlns:p14="http://schemas.microsoft.com/office/powerpoint/2010/main" val="26986464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10439D1-2D7E-F392-3C04-F1BF23046DDD}"/>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a:extLst>
              <a:ext uri="{FF2B5EF4-FFF2-40B4-BE49-F238E27FC236}">
                <a16:creationId xmlns:a16="http://schemas.microsoft.com/office/drawing/2014/main" id="{F1EF56D9-E9BC-D1C4-1472-AAB5F1FB45F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9" name="Rectangle 8">
            <a:extLst>
              <a:ext uri="{FF2B5EF4-FFF2-40B4-BE49-F238E27FC236}">
                <a16:creationId xmlns:a16="http://schemas.microsoft.com/office/drawing/2014/main" id="{059CA7F8-906D-85ED-365D-383C2E5BAE97}"/>
              </a:ext>
            </a:extLst>
          </p:cNvPr>
          <p:cNvSpPr>
            <a:spLocks noGrp="1" noChangeArrowheads="1"/>
          </p:cNvSpPr>
          <p:nvPr>
            <p:ph type="sldNum" idx="12"/>
          </p:nvPr>
        </p:nvSpPr>
        <p:spPr>
          <a:ln/>
        </p:spPr>
        <p:txBody>
          <a:bodyPr/>
          <a:lstStyle>
            <a:lvl2pPr lvl="1">
              <a:defRPr/>
            </a:lvl2pPr>
          </a:lstStyle>
          <a:p>
            <a:pPr lvl="1">
              <a:defRPr/>
            </a:pPr>
            <a:fld id="{96CF29F3-05E5-46F2-9D3D-E451A1DAE2A3}" type="slidenum">
              <a:rPr lang="en-US" altLang="en-US"/>
              <a:pPr lvl="1">
                <a:defRPr/>
              </a:pPr>
              <a:t>‹#›</a:t>
            </a:fld>
            <a:endParaRPr lang="en-US" altLang="en-US"/>
          </a:p>
        </p:txBody>
      </p:sp>
    </p:spTree>
    <p:extLst>
      <p:ext uri="{BB962C8B-B14F-4D97-AF65-F5344CB8AC3E}">
        <p14:creationId xmlns:p14="http://schemas.microsoft.com/office/powerpoint/2010/main" val="2278683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6756A7DE-FF2B-7CBD-3C15-4054CC06BA32}"/>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1F79D945-3F3A-E239-D0B2-DAF530F779D4}"/>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5" name="Rectangle 8">
            <a:extLst>
              <a:ext uri="{FF2B5EF4-FFF2-40B4-BE49-F238E27FC236}">
                <a16:creationId xmlns:a16="http://schemas.microsoft.com/office/drawing/2014/main" id="{73674A66-B05E-27CF-E5C0-B816ED6AA5CF}"/>
              </a:ext>
            </a:extLst>
          </p:cNvPr>
          <p:cNvSpPr>
            <a:spLocks noGrp="1" noChangeArrowheads="1"/>
          </p:cNvSpPr>
          <p:nvPr>
            <p:ph type="sldNum" idx="12"/>
          </p:nvPr>
        </p:nvSpPr>
        <p:spPr>
          <a:ln/>
        </p:spPr>
        <p:txBody>
          <a:bodyPr/>
          <a:lstStyle>
            <a:lvl2pPr lvl="1">
              <a:defRPr/>
            </a:lvl2pPr>
          </a:lstStyle>
          <a:p>
            <a:pPr lvl="1">
              <a:defRPr/>
            </a:pPr>
            <a:fld id="{D8578D65-11E1-49C2-8F11-1063EF038C69}" type="slidenum">
              <a:rPr lang="en-US" altLang="en-US"/>
              <a:pPr lvl="1">
                <a:defRPr/>
              </a:pPr>
              <a:t>‹#›</a:t>
            </a:fld>
            <a:endParaRPr lang="en-US" altLang="en-US"/>
          </a:p>
        </p:txBody>
      </p:sp>
    </p:spTree>
    <p:extLst>
      <p:ext uri="{BB962C8B-B14F-4D97-AF65-F5344CB8AC3E}">
        <p14:creationId xmlns:p14="http://schemas.microsoft.com/office/powerpoint/2010/main" val="18726079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51B4A43-3EC6-230E-4F36-FB5A32448589}"/>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a:extLst>
              <a:ext uri="{FF2B5EF4-FFF2-40B4-BE49-F238E27FC236}">
                <a16:creationId xmlns:a16="http://schemas.microsoft.com/office/drawing/2014/main" id="{656F6E8A-BA18-B9A2-AC0D-49681E7AC644}"/>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4" name="Rectangle 8">
            <a:extLst>
              <a:ext uri="{FF2B5EF4-FFF2-40B4-BE49-F238E27FC236}">
                <a16:creationId xmlns:a16="http://schemas.microsoft.com/office/drawing/2014/main" id="{079BA068-1090-7CB0-845F-19734926E289}"/>
              </a:ext>
            </a:extLst>
          </p:cNvPr>
          <p:cNvSpPr>
            <a:spLocks noGrp="1" noChangeArrowheads="1"/>
          </p:cNvSpPr>
          <p:nvPr>
            <p:ph type="sldNum" idx="12"/>
          </p:nvPr>
        </p:nvSpPr>
        <p:spPr>
          <a:ln/>
        </p:spPr>
        <p:txBody>
          <a:bodyPr/>
          <a:lstStyle>
            <a:lvl2pPr lvl="1">
              <a:defRPr/>
            </a:lvl2pPr>
          </a:lstStyle>
          <a:p>
            <a:pPr lvl="1">
              <a:defRPr/>
            </a:pPr>
            <a:fld id="{28A7CF43-489F-4EC1-B95B-2E7F2FC01FB2}" type="slidenum">
              <a:rPr lang="en-US" altLang="en-US"/>
              <a:pPr lvl="1">
                <a:defRPr/>
              </a:pPr>
              <a:t>‹#›</a:t>
            </a:fld>
            <a:endParaRPr lang="en-US" altLang="en-US"/>
          </a:p>
        </p:txBody>
      </p:sp>
    </p:spTree>
    <p:extLst>
      <p:ext uri="{BB962C8B-B14F-4D97-AF65-F5344CB8AC3E}">
        <p14:creationId xmlns:p14="http://schemas.microsoft.com/office/powerpoint/2010/main" val="27349114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952D4651-7E32-6BDC-F9A5-786F0B13F58D}"/>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04961096-0641-2633-369D-6EA8B0310E00}"/>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7BA5496F-6BB9-C4A1-C02B-47AD48DD461A}"/>
              </a:ext>
            </a:extLst>
          </p:cNvPr>
          <p:cNvSpPr>
            <a:spLocks noGrp="1" noChangeArrowheads="1"/>
          </p:cNvSpPr>
          <p:nvPr>
            <p:ph type="sldNum" idx="12"/>
          </p:nvPr>
        </p:nvSpPr>
        <p:spPr>
          <a:ln/>
        </p:spPr>
        <p:txBody>
          <a:bodyPr/>
          <a:lstStyle>
            <a:lvl2pPr lvl="1">
              <a:defRPr/>
            </a:lvl2pPr>
          </a:lstStyle>
          <a:p>
            <a:pPr lvl="1">
              <a:defRPr/>
            </a:pPr>
            <a:fld id="{4980D332-7A71-46C8-99B9-590B71B188CA}" type="slidenum">
              <a:rPr lang="en-US" altLang="en-US"/>
              <a:pPr lvl="1">
                <a:defRPr/>
              </a:pPr>
              <a:t>‹#›</a:t>
            </a:fld>
            <a:endParaRPr lang="en-US" altLang="en-US"/>
          </a:p>
        </p:txBody>
      </p:sp>
    </p:spTree>
    <p:extLst>
      <p:ext uri="{BB962C8B-B14F-4D97-AF65-F5344CB8AC3E}">
        <p14:creationId xmlns:p14="http://schemas.microsoft.com/office/powerpoint/2010/main" val="41652465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AD16EEC7-22ED-2AB7-E806-46D3D408AEB7}"/>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A3B18F80-1839-1A2E-C61D-F41C01E24975}"/>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7" name="Rectangle 8">
            <a:extLst>
              <a:ext uri="{FF2B5EF4-FFF2-40B4-BE49-F238E27FC236}">
                <a16:creationId xmlns:a16="http://schemas.microsoft.com/office/drawing/2014/main" id="{17B27FB4-C687-553C-250C-584CCF3AF316}"/>
              </a:ext>
            </a:extLst>
          </p:cNvPr>
          <p:cNvSpPr>
            <a:spLocks noGrp="1" noChangeArrowheads="1"/>
          </p:cNvSpPr>
          <p:nvPr>
            <p:ph type="sldNum" idx="12"/>
          </p:nvPr>
        </p:nvSpPr>
        <p:spPr>
          <a:ln/>
        </p:spPr>
        <p:txBody>
          <a:bodyPr/>
          <a:lstStyle>
            <a:lvl2pPr lvl="1">
              <a:defRPr/>
            </a:lvl2pPr>
          </a:lstStyle>
          <a:p>
            <a:pPr lvl="1">
              <a:defRPr/>
            </a:pPr>
            <a:fld id="{491114D6-F470-4042-9AB4-BD9C19D57F8C}" type="slidenum">
              <a:rPr lang="en-US" altLang="en-US"/>
              <a:pPr lvl="1">
                <a:defRPr/>
              </a:pPr>
              <a:t>‹#›</a:t>
            </a:fld>
            <a:endParaRPr lang="en-US" altLang="en-US"/>
          </a:p>
        </p:txBody>
      </p:sp>
    </p:spTree>
    <p:extLst>
      <p:ext uri="{BB962C8B-B14F-4D97-AF65-F5344CB8AC3E}">
        <p14:creationId xmlns:p14="http://schemas.microsoft.com/office/powerpoint/2010/main" val="2183812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14C16C7-3853-2951-DF6B-795C795D41F4}"/>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5ED14A9C-509A-96C9-0976-A36B70921116}"/>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51354C1C-40A4-677B-D464-206E2572CF66}"/>
              </a:ext>
            </a:extLst>
          </p:cNvPr>
          <p:cNvSpPr>
            <a:spLocks noGrp="1" noChangeArrowheads="1"/>
          </p:cNvSpPr>
          <p:nvPr>
            <p:ph type="sldNum" idx="12"/>
          </p:nvPr>
        </p:nvSpPr>
        <p:spPr>
          <a:ln/>
        </p:spPr>
        <p:txBody>
          <a:bodyPr/>
          <a:lstStyle>
            <a:lvl2pPr lvl="1">
              <a:defRPr/>
            </a:lvl2pPr>
          </a:lstStyle>
          <a:p>
            <a:pPr lvl="1">
              <a:defRPr/>
            </a:pPr>
            <a:fld id="{49024557-1EF9-4F25-9004-554F0ED568F4}" type="slidenum">
              <a:rPr lang="en-US" altLang="en-US"/>
              <a:pPr lvl="1">
                <a:defRPr/>
              </a:pPr>
              <a:t>‹#›</a:t>
            </a:fld>
            <a:endParaRPr lang="en-US" altLang="en-US"/>
          </a:p>
        </p:txBody>
      </p:sp>
    </p:spTree>
    <p:extLst>
      <p:ext uri="{BB962C8B-B14F-4D97-AF65-F5344CB8AC3E}">
        <p14:creationId xmlns:p14="http://schemas.microsoft.com/office/powerpoint/2010/main" val="6249737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609600"/>
            <a:ext cx="2017712" cy="5480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3913" cy="5480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1FA8150-040E-D0BD-48EA-B6198969EA34}"/>
              </a:ext>
            </a:extLst>
          </p:cNvPr>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a:extLst>
              <a:ext uri="{FF2B5EF4-FFF2-40B4-BE49-F238E27FC236}">
                <a16:creationId xmlns:a16="http://schemas.microsoft.com/office/drawing/2014/main" id="{26BAE775-72F3-C87E-63FA-8C7E88917108}"/>
              </a:ext>
            </a:extLst>
          </p:cNvPr>
          <p:cNvSpPr>
            <a:spLocks noGrp="1" noChangeArrowheads="1"/>
          </p:cNvSpPr>
          <p:nvPr>
            <p:ph type="ftr" idx="11"/>
          </p:nvPr>
        </p:nvSpPr>
        <p:spPr>
          <a:ln/>
        </p:spPr>
        <p:txBody>
          <a:bodyPr/>
          <a:lstStyle>
            <a:lvl1pPr>
              <a:defRPr/>
            </a:lvl1pPr>
          </a:lstStyle>
          <a:p>
            <a:pPr>
              <a:defRPr/>
            </a:pPr>
            <a:endParaRPr lang="en-US" altLang="en-US" dirty="0"/>
          </a:p>
        </p:txBody>
      </p:sp>
      <p:sp>
        <p:nvSpPr>
          <p:cNvPr id="6" name="Rectangle 8">
            <a:extLst>
              <a:ext uri="{FF2B5EF4-FFF2-40B4-BE49-F238E27FC236}">
                <a16:creationId xmlns:a16="http://schemas.microsoft.com/office/drawing/2014/main" id="{8733150A-941C-5408-B140-428BC2F6BAF3}"/>
              </a:ext>
            </a:extLst>
          </p:cNvPr>
          <p:cNvSpPr>
            <a:spLocks noGrp="1" noChangeArrowheads="1"/>
          </p:cNvSpPr>
          <p:nvPr>
            <p:ph type="sldNum" idx="12"/>
          </p:nvPr>
        </p:nvSpPr>
        <p:spPr>
          <a:ln/>
        </p:spPr>
        <p:txBody>
          <a:bodyPr/>
          <a:lstStyle>
            <a:lvl2pPr lvl="1">
              <a:defRPr/>
            </a:lvl2pPr>
          </a:lstStyle>
          <a:p>
            <a:pPr lvl="1">
              <a:defRPr/>
            </a:pPr>
            <a:fld id="{B1634EF1-2FC0-40C4-BD99-919E6D550EAD}" type="slidenum">
              <a:rPr lang="en-US" altLang="en-US"/>
              <a:pPr lvl="1">
                <a:defRPr/>
              </a:pPr>
              <a:t>‹#›</a:t>
            </a:fld>
            <a:endParaRPr lang="en-US" altLang="en-US"/>
          </a:p>
        </p:txBody>
      </p:sp>
    </p:spTree>
    <p:extLst>
      <p:ext uri="{BB962C8B-B14F-4D97-AF65-F5344CB8AC3E}">
        <p14:creationId xmlns:p14="http://schemas.microsoft.com/office/powerpoint/2010/main" val="531243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255B40AB-030F-A8AD-ABD3-A29EDC99295E}"/>
              </a:ext>
            </a:extLst>
          </p:cNvPr>
          <p:cNvGrpSpPr>
            <a:grpSpLocks/>
          </p:cNvGrpSpPr>
          <p:nvPr/>
        </p:nvGrpSpPr>
        <p:grpSpPr bwMode="auto">
          <a:xfrm>
            <a:off x="-8405813" y="4763"/>
            <a:ext cx="17532351" cy="13684250"/>
            <a:chOff x="-5295" y="3"/>
            <a:chExt cx="11044" cy="8620"/>
          </a:xfrm>
        </p:grpSpPr>
        <p:sp>
          <p:nvSpPr>
            <p:cNvPr id="2" name="Freeform 2">
              <a:extLst>
                <a:ext uri="{FF2B5EF4-FFF2-40B4-BE49-F238E27FC236}">
                  <a16:creationId xmlns:a16="http://schemas.microsoft.com/office/drawing/2014/main" id="{C13BE754-F5DD-B0D3-0EE0-23C8AF15D975}"/>
                </a:ext>
              </a:extLst>
            </p:cNvPr>
            <p:cNvSpPr>
              <a:spLocks noChangeArrowheads="1"/>
            </p:cNvSpPr>
            <p:nvPr/>
          </p:nvSpPr>
          <p:spPr bwMode="auto">
            <a:xfrm>
              <a:off x="3394" y="999"/>
              <a:ext cx="2355" cy="3310"/>
            </a:xfrm>
            <a:custGeom>
              <a:avLst/>
              <a:gdLst>
                <a:gd name="T0" fmla="*/ 1902 w 2359"/>
                <a:gd name="T1" fmla="*/ 3308 h 3314"/>
                <a:gd name="T2" fmla="*/ 2354 w 2359"/>
                <a:gd name="T3" fmla="*/ 3309 h 3314"/>
                <a:gd name="T4" fmla="*/ 2354 w 2359"/>
                <a:gd name="T5" fmla="*/ 1435 h 3314"/>
                <a:gd name="T6" fmla="*/ 0 w 2359"/>
                <a:gd name="T7" fmla="*/ 0 h 3314"/>
                <a:gd name="T8" fmla="*/ 201 w 2359"/>
                <a:gd name="T9" fmla="*/ 150 h 3314"/>
                <a:gd name="T10" fmla="*/ 365 w 2359"/>
                <a:gd name="T11" fmla="*/ 279 h 3314"/>
                <a:gd name="T12" fmla="*/ 551 w 2359"/>
                <a:gd name="T13" fmla="*/ 440 h 3314"/>
                <a:gd name="T14" fmla="*/ 731 w 2359"/>
                <a:gd name="T15" fmla="*/ 611 h 3314"/>
                <a:gd name="T16" fmla="*/ 994 w 2359"/>
                <a:gd name="T17" fmla="*/ 902 h 3314"/>
                <a:gd name="T18" fmla="*/ 1228 w 2359"/>
                <a:gd name="T19" fmla="*/ 1211 h 3314"/>
                <a:gd name="T20" fmla="*/ 1398 w 2359"/>
                <a:gd name="T21" fmla="*/ 1480 h 3314"/>
                <a:gd name="T22" fmla="*/ 1545 w 2359"/>
                <a:gd name="T23" fmla="*/ 1759 h 3314"/>
                <a:gd name="T24" fmla="*/ 1662 w 2359"/>
                <a:gd name="T25" fmla="*/ 2038 h 3314"/>
                <a:gd name="T26" fmla="*/ 1748 w 2359"/>
                <a:gd name="T27" fmla="*/ 2292 h 3314"/>
                <a:gd name="T28" fmla="*/ 1806 w 2359"/>
                <a:gd name="T29" fmla="*/ 2508 h 3314"/>
                <a:gd name="T30" fmla="*/ 1860 w 2359"/>
                <a:gd name="T31" fmla="*/ 2775 h 3314"/>
                <a:gd name="T32" fmla="*/ 1887 w 2359"/>
                <a:gd name="T33" fmla="*/ 3008 h 3314"/>
                <a:gd name="T34" fmla="*/ 1902 w 2359"/>
                <a:gd name="T35" fmla="*/ 3308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3" name="Freeform 3">
              <a:extLst>
                <a:ext uri="{FF2B5EF4-FFF2-40B4-BE49-F238E27FC236}">
                  <a16:creationId xmlns:a16="http://schemas.microsoft.com/office/drawing/2014/main" id="{FBDF1A6A-1784-5293-FC3C-EEDD49DCC20A}"/>
                </a:ext>
              </a:extLst>
            </p:cNvPr>
            <p:cNvSpPr>
              <a:spLocks noChangeArrowheads="1"/>
            </p:cNvSpPr>
            <p:nvPr/>
          </p:nvSpPr>
          <p:spPr bwMode="auto">
            <a:xfrm>
              <a:off x="-5295" y="3"/>
              <a:ext cx="10592" cy="862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60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27" name="Rectangle 4">
            <a:extLst>
              <a:ext uri="{FF2B5EF4-FFF2-40B4-BE49-F238E27FC236}">
                <a16:creationId xmlns:a16="http://schemas.microsoft.com/office/drawing/2014/main" id="{9A137620-53AD-B2D7-E978-935E737D4478}"/>
              </a:ext>
            </a:extLst>
          </p:cNvPr>
          <p:cNvSpPr>
            <a:spLocks noGrp="1" noChangeArrowheads="1"/>
          </p:cNvSpPr>
          <p:nvPr>
            <p:ph type="title"/>
          </p:nvPr>
        </p:nvSpPr>
        <p:spPr bwMode="auto">
          <a:xfrm>
            <a:off x="682625" y="609600"/>
            <a:ext cx="80740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28" name="Rectangle 5">
            <a:extLst>
              <a:ext uri="{FF2B5EF4-FFF2-40B4-BE49-F238E27FC236}">
                <a16:creationId xmlns:a16="http://schemas.microsoft.com/office/drawing/2014/main" id="{73B6063C-D295-192F-7D0C-311B773450F8}"/>
              </a:ext>
            </a:extLst>
          </p:cNvPr>
          <p:cNvSpPr>
            <a:spLocks noGrp="1" noChangeArrowheads="1"/>
          </p:cNvSpPr>
          <p:nvPr>
            <p:ph type="body" idx="1"/>
          </p:nvPr>
        </p:nvSpPr>
        <p:spPr bwMode="auto">
          <a:xfrm>
            <a:off x="682625"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46080" rIns="182520" bIns="4608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30" name="Rectangle 6">
            <a:extLst>
              <a:ext uri="{FF2B5EF4-FFF2-40B4-BE49-F238E27FC236}">
                <a16:creationId xmlns:a16="http://schemas.microsoft.com/office/drawing/2014/main" id="{4075EF0B-FACD-908E-BA8F-F41F752CE4E9}"/>
              </a:ext>
            </a:extLst>
          </p:cNvPr>
          <p:cNvSpPr>
            <a:spLocks noGrp="1" noChangeArrowheads="1"/>
          </p:cNvSpPr>
          <p:nvPr>
            <p:ph type="dt"/>
          </p:nvPr>
        </p:nvSpPr>
        <p:spPr bwMode="auto">
          <a:xfrm>
            <a:off x="7215188" y="6442075"/>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1pPr eaLnBrk="1">
              <a:spcBef>
                <a:spcPts val="13"/>
              </a:spcBef>
              <a:spcAft>
                <a:spcPts val="1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cs typeface="Lucida Sans Unicode" panose="020B0602030504020204" pitchFamily="34" charset="0"/>
              </a:defRPr>
            </a:lvl1pPr>
          </a:lstStyle>
          <a:p>
            <a:pPr>
              <a:defRPr/>
            </a:pPr>
            <a:endParaRPr lang="en-US" altLang="en-US" dirty="0"/>
          </a:p>
        </p:txBody>
      </p:sp>
      <p:sp>
        <p:nvSpPr>
          <p:cNvPr id="1031" name="Rectangle 7">
            <a:extLst>
              <a:ext uri="{FF2B5EF4-FFF2-40B4-BE49-F238E27FC236}">
                <a16:creationId xmlns:a16="http://schemas.microsoft.com/office/drawing/2014/main" id="{8FF16214-7999-F6F1-DA4B-FF64CC623D39}"/>
              </a:ext>
            </a:extLst>
          </p:cNvPr>
          <p:cNvSpPr>
            <a:spLocks noGrp="1" noChangeArrowheads="1"/>
          </p:cNvSpPr>
          <p:nvPr>
            <p:ph type="ftr"/>
          </p:nvPr>
        </p:nvSpPr>
        <p:spPr bwMode="auto">
          <a:xfrm>
            <a:off x="682625" y="6365875"/>
            <a:ext cx="4260850" cy="450850"/>
          </a:xfrm>
          <a:prstGeom prst="rect">
            <a:avLst/>
          </a:prstGeom>
          <a:noFill/>
          <a:ln>
            <a:noFill/>
          </a:ln>
          <a:effectLst/>
        </p:spPr>
        <p:txBody>
          <a:bodyPr vert="horz" wrap="square" lIns="92160" tIns="0" rIns="92160" bIns="0" numCol="1" anchor="b" anchorCtr="0" compatLnSpc="1">
            <a:prstTxWarp prst="textNoShape">
              <a:avLst/>
            </a:prstTxWarp>
          </a:bodyPr>
          <a:lstStyle>
            <a:lvl1pPr eaLnBrk="1">
              <a:spcBef>
                <a:spcPts val="13"/>
              </a:spcBef>
              <a:spcAft>
                <a:spcPts val="1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cs typeface="Lucida Sans Unicode" panose="020B0602030504020204" pitchFamily="34" charset="0"/>
              </a:defRPr>
            </a:lvl1pPr>
          </a:lstStyle>
          <a:p>
            <a:pPr>
              <a:defRPr/>
            </a:pPr>
            <a:endParaRPr lang="en-US" altLang="en-US" dirty="0"/>
          </a:p>
        </p:txBody>
      </p:sp>
      <p:sp>
        <p:nvSpPr>
          <p:cNvPr id="1032" name="Rectangle 8">
            <a:extLst>
              <a:ext uri="{FF2B5EF4-FFF2-40B4-BE49-F238E27FC236}">
                <a16:creationId xmlns:a16="http://schemas.microsoft.com/office/drawing/2014/main" id="{0C88420E-50B7-77C9-FAD4-040A6884E732}"/>
              </a:ext>
            </a:extLst>
          </p:cNvPr>
          <p:cNvSpPr>
            <a:spLocks noGrp="1" noChangeArrowheads="1"/>
          </p:cNvSpPr>
          <p:nvPr>
            <p:ph type="sldNum"/>
          </p:nvPr>
        </p:nvSpPr>
        <p:spPr bwMode="auto">
          <a:xfrm>
            <a:off x="7199313" y="6148388"/>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2pPr marL="457200" lvl="1" indent="0">
              <a:spcBef>
                <a:spcPts val="13"/>
              </a:spcBef>
              <a:spcAft>
                <a:spcPts val="13"/>
              </a:spcAft>
              <a:buClrTx/>
              <a:buSzPct val="100000"/>
              <a:buFontTx/>
              <a:buNone/>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mtClean="0">
                <a:solidFill>
                  <a:srgbClr val="000000"/>
                </a:solidFill>
                <a:cs typeface="Lucida Sans Unicode" panose="020B0602030504020204" pitchFamily="34" charset="0"/>
              </a:defRPr>
            </a:lvl2pPr>
          </a:lstStyle>
          <a:p>
            <a:pPr lvl="1">
              <a:defRPr/>
            </a:pPr>
            <a:fld id="{AEF0EDCF-5135-4CD0-9799-351F6E1507DA}" type="slidenum">
              <a:rPr lang="en-US" altLang="en-US"/>
              <a:pPr lvl="1">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p:txStyles>
    <p:titleStyle>
      <a:lvl1pPr algn="l" defTabSz="457200" rtl="0" eaLnBrk="0" fontAlgn="base" hangingPunct="0">
        <a:spcBef>
          <a:spcPts val="13"/>
        </a:spcBef>
        <a:spcAft>
          <a:spcPts val="13"/>
        </a:spcAft>
        <a:buClr>
          <a:srgbClr val="000000"/>
        </a:buClr>
        <a:buSzPct val="100000"/>
        <a:buFont typeface="Times New Roman" panose="02020603050405020304" pitchFamily="18" charset="0"/>
        <a:defRPr sz="4400" kern="1200">
          <a:solidFill>
            <a:srgbClr val="FFCC66"/>
          </a:solidFill>
          <a:latin typeface="+mj-lt"/>
          <a:ea typeface="+mj-ea"/>
          <a:cs typeface="+mj-cs"/>
        </a:defRPr>
      </a:lvl1pPr>
      <a:lvl2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2pPr>
      <a:lvl3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3pPr>
      <a:lvl4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4pPr>
      <a:lvl5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5pPr>
      <a:lvl6pPr marL="25146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6pPr>
      <a:lvl7pPr marL="29718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7pPr>
      <a:lvl8pPr marL="34290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8pPr>
      <a:lvl9pPr marL="38862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0000"/>
        </a:lnSpc>
        <a:spcBef>
          <a:spcPts val="813"/>
        </a:spcBef>
        <a:spcAft>
          <a:spcPts val="13"/>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13"/>
        </a:spcBef>
        <a:spcAft>
          <a:spcPts val="13"/>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10242" name="Group 1">
            <a:extLst>
              <a:ext uri="{FF2B5EF4-FFF2-40B4-BE49-F238E27FC236}">
                <a16:creationId xmlns:a16="http://schemas.microsoft.com/office/drawing/2014/main" id="{744AF77F-C137-4284-D2B4-6833B3E0485A}"/>
              </a:ext>
            </a:extLst>
          </p:cNvPr>
          <p:cNvGrpSpPr>
            <a:grpSpLocks/>
          </p:cNvGrpSpPr>
          <p:nvPr/>
        </p:nvGrpSpPr>
        <p:grpSpPr bwMode="auto">
          <a:xfrm>
            <a:off x="-8405813" y="4763"/>
            <a:ext cx="17532351" cy="13684250"/>
            <a:chOff x="-5295" y="3"/>
            <a:chExt cx="11044" cy="8620"/>
          </a:xfrm>
        </p:grpSpPr>
        <p:sp>
          <p:nvSpPr>
            <p:cNvPr id="2" name="Freeform 2">
              <a:extLst>
                <a:ext uri="{FF2B5EF4-FFF2-40B4-BE49-F238E27FC236}">
                  <a16:creationId xmlns:a16="http://schemas.microsoft.com/office/drawing/2014/main" id="{B312E09B-BEBB-5287-40B1-0C17F88B3851}"/>
                </a:ext>
              </a:extLst>
            </p:cNvPr>
            <p:cNvSpPr>
              <a:spLocks noChangeArrowheads="1"/>
            </p:cNvSpPr>
            <p:nvPr/>
          </p:nvSpPr>
          <p:spPr bwMode="auto">
            <a:xfrm>
              <a:off x="3394" y="999"/>
              <a:ext cx="2355" cy="3310"/>
            </a:xfrm>
            <a:custGeom>
              <a:avLst/>
              <a:gdLst>
                <a:gd name="T0" fmla="*/ 1902 w 2359"/>
                <a:gd name="T1" fmla="*/ 3308 h 3314"/>
                <a:gd name="T2" fmla="*/ 2354 w 2359"/>
                <a:gd name="T3" fmla="*/ 3309 h 3314"/>
                <a:gd name="T4" fmla="*/ 2354 w 2359"/>
                <a:gd name="T5" fmla="*/ 1435 h 3314"/>
                <a:gd name="T6" fmla="*/ 0 w 2359"/>
                <a:gd name="T7" fmla="*/ 0 h 3314"/>
                <a:gd name="T8" fmla="*/ 201 w 2359"/>
                <a:gd name="T9" fmla="*/ 150 h 3314"/>
                <a:gd name="T10" fmla="*/ 365 w 2359"/>
                <a:gd name="T11" fmla="*/ 279 h 3314"/>
                <a:gd name="T12" fmla="*/ 551 w 2359"/>
                <a:gd name="T13" fmla="*/ 440 h 3314"/>
                <a:gd name="T14" fmla="*/ 731 w 2359"/>
                <a:gd name="T15" fmla="*/ 611 h 3314"/>
                <a:gd name="T16" fmla="*/ 994 w 2359"/>
                <a:gd name="T17" fmla="*/ 902 h 3314"/>
                <a:gd name="T18" fmla="*/ 1228 w 2359"/>
                <a:gd name="T19" fmla="*/ 1211 h 3314"/>
                <a:gd name="T20" fmla="*/ 1398 w 2359"/>
                <a:gd name="T21" fmla="*/ 1480 h 3314"/>
                <a:gd name="T22" fmla="*/ 1545 w 2359"/>
                <a:gd name="T23" fmla="*/ 1759 h 3314"/>
                <a:gd name="T24" fmla="*/ 1662 w 2359"/>
                <a:gd name="T25" fmla="*/ 2038 h 3314"/>
                <a:gd name="T26" fmla="*/ 1748 w 2359"/>
                <a:gd name="T27" fmla="*/ 2292 h 3314"/>
                <a:gd name="T28" fmla="*/ 1806 w 2359"/>
                <a:gd name="T29" fmla="*/ 2508 h 3314"/>
                <a:gd name="T30" fmla="*/ 1860 w 2359"/>
                <a:gd name="T31" fmla="*/ 2775 h 3314"/>
                <a:gd name="T32" fmla="*/ 1887 w 2359"/>
                <a:gd name="T33" fmla="*/ 3008 h 3314"/>
                <a:gd name="T34" fmla="*/ 1902 w 2359"/>
                <a:gd name="T35" fmla="*/ 3308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9" name="Freeform 3">
              <a:extLst>
                <a:ext uri="{FF2B5EF4-FFF2-40B4-BE49-F238E27FC236}">
                  <a16:creationId xmlns:a16="http://schemas.microsoft.com/office/drawing/2014/main" id="{6C7637EE-069C-4CF4-F414-FEA328827F4A}"/>
                </a:ext>
              </a:extLst>
            </p:cNvPr>
            <p:cNvSpPr>
              <a:spLocks noChangeArrowheads="1"/>
            </p:cNvSpPr>
            <p:nvPr/>
          </p:nvSpPr>
          <p:spPr bwMode="auto">
            <a:xfrm>
              <a:off x="-5295" y="3"/>
              <a:ext cx="10592" cy="862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60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243" name="Rectangle 4">
            <a:extLst>
              <a:ext uri="{FF2B5EF4-FFF2-40B4-BE49-F238E27FC236}">
                <a16:creationId xmlns:a16="http://schemas.microsoft.com/office/drawing/2014/main" id="{F1F69EEC-034F-99CC-652E-283525AA8951}"/>
              </a:ext>
            </a:extLst>
          </p:cNvPr>
          <p:cNvSpPr>
            <a:spLocks noGrp="1" noChangeArrowheads="1"/>
          </p:cNvSpPr>
          <p:nvPr>
            <p:ph type="title"/>
          </p:nvPr>
        </p:nvSpPr>
        <p:spPr bwMode="auto">
          <a:xfrm>
            <a:off x="682625" y="609600"/>
            <a:ext cx="80740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244" name="Rectangle 5">
            <a:extLst>
              <a:ext uri="{FF2B5EF4-FFF2-40B4-BE49-F238E27FC236}">
                <a16:creationId xmlns:a16="http://schemas.microsoft.com/office/drawing/2014/main" id="{D4A2F878-0581-5799-F364-1BCDEAA8EE0B}"/>
              </a:ext>
            </a:extLst>
          </p:cNvPr>
          <p:cNvSpPr>
            <a:spLocks noGrp="1" noChangeArrowheads="1"/>
          </p:cNvSpPr>
          <p:nvPr>
            <p:ph type="body" idx="1"/>
          </p:nvPr>
        </p:nvSpPr>
        <p:spPr bwMode="auto">
          <a:xfrm>
            <a:off x="682625"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46080" rIns="182520" bIns="4608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46" name="Rectangle 6">
            <a:extLst>
              <a:ext uri="{FF2B5EF4-FFF2-40B4-BE49-F238E27FC236}">
                <a16:creationId xmlns:a16="http://schemas.microsoft.com/office/drawing/2014/main" id="{E593CAD2-3148-750D-1222-AEA126130AF9}"/>
              </a:ext>
            </a:extLst>
          </p:cNvPr>
          <p:cNvSpPr>
            <a:spLocks noGrp="1" noChangeArrowheads="1"/>
          </p:cNvSpPr>
          <p:nvPr>
            <p:ph type="dt"/>
          </p:nvPr>
        </p:nvSpPr>
        <p:spPr bwMode="auto">
          <a:xfrm>
            <a:off x="7215188" y="6442075"/>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algn="r" eaLnBrk="1" hangingPunct="1">
              <a:spcBef>
                <a:spcPts val="13"/>
              </a:spcBef>
              <a:spcAft>
                <a:spcPts val="13"/>
              </a:spcAft>
              <a:buClrTx/>
              <a:buSzPct val="45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10247" name="Rectangle 7">
            <a:extLst>
              <a:ext uri="{FF2B5EF4-FFF2-40B4-BE49-F238E27FC236}">
                <a16:creationId xmlns:a16="http://schemas.microsoft.com/office/drawing/2014/main" id="{F33CFBE8-C5EA-4927-831E-E5991BF9B31E}"/>
              </a:ext>
            </a:extLst>
          </p:cNvPr>
          <p:cNvSpPr>
            <a:spLocks noGrp="1" noChangeArrowheads="1"/>
          </p:cNvSpPr>
          <p:nvPr>
            <p:ph type="ftr"/>
          </p:nvPr>
        </p:nvSpPr>
        <p:spPr bwMode="auto">
          <a:xfrm>
            <a:off x="682625" y="6365875"/>
            <a:ext cx="4260850" cy="4508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eaLnBrk="1" hangingPunct="1">
              <a:spcBef>
                <a:spcPts val="13"/>
              </a:spcBef>
              <a:spcAft>
                <a:spcPts val="13"/>
              </a:spcAft>
              <a:buClrTx/>
              <a:buSzPct val="45000"/>
              <a:buFontTx/>
              <a:buNone/>
              <a:tabLst>
                <a:tab pos="0" algn="l"/>
                <a:tab pos="720725" algn="l"/>
                <a:tab pos="1444625" algn="l"/>
                <a:tab pos="2168525" algn="l"/>
                <a:tab pos="2892425" algn="l"/>
                <a:tab pos="3616325"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10248" name="Rectangle 8">
            <a:extLst>
              <a:ext uri="{FF2B5EF4-FFF2-40B4-BE49-F238E27FC236}">
                <a16:creationId xmlns:a16="http://schemas.microsoft.com/office/drawing/2014/main" id="{47CF4DBD-5018-5748-FE9F-4F17F3DCA2EF}"/>
              </a:ext>
            </a:extLst>
          </p:cNvPr>
          <p:cNvSpPr>
            <a:spLocks noGrp="1" noChangeArrowheads="1"/>
          </p:cNvSpPr>
          <p:nvPr>
            <p:ph type="sldNum"/>
          </p:nvPr>
        </p:nvSpPr>
        <p:spPr bwMode="auto">
          <a:xfrm>
            <a:off x="7199313" y="6148388"/>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2pPr marL="457200" lvl="1" indent="0" algn="r" eaLnBrk="1" hangingPunct="1">
              <a:spcBef>
                <a:spcPts val="13"/>
              </a:spcBef>
              <a:spcAft>
                <a:spcPts val="13"/>
              </a:spcAft>
              <a:buClrTx/>
              <a:buSzPct val="100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smtClean="0">
                <a:solidFill>
                  <a:srgbClr val="FFFFFF"/>
                </a:solidFill>
                <a:latin typeface="+mj-lt"/>
                <a:cs typeface="Lucida Sans Unicode" panose="020B0602030504020204" pitchFamily="34" charset="0"/>
              </a:defRPr>
            </a:lvl2pPr>
          </a:lstStyle>
          <a:p>
            <a:pPr lvl="1">
              <a:defRPr/>
            </a:pPr>
            <a:fld id="{1F8D1868-4333-45EB-9149-4B45C60B9B61}" type="slidenum">
              <a:rPr lang="en-US" altLang="en-US"/>
              <a:pPr lvl="1">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p:txStyles>
    <p:titleStyle>
      <a:lvl1pPr algn="l" defTabSz="457200" rtl="0" eaLnBrk="0" fontAlgn="base" hangingPunct="0">
        <a:spcBef>
          <a:spcPts val="13"/>
        </a:spcBef>
        <a:spcAft>
          <a:spcPts val="13"/>
        </a:spcAft>
        <a:buClr>
          <a:srgbClr val="000000"/>
        </a:buClr>
        <a:buSzPct val="100000"/>
        <a:buFont typeface="Times New Roman" panose="02020603050405020304" pitchFamily="18" charset="0"/>
        <a:defRPr sz="4400" kern="1200">
          <a:solidFill>
            <a:srgbClr val="FFCC66"/>
          </a:solidFill>
          <a:latin typeface="+mj-lt"/>
          <a:ea typeface="+mj-ea"/>
          <a:cs typeface="+mj-cs"/>
        </a:defRPr>
      </a:lvl1pPr>
      <a:lvl2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2pPr>
      <a:lvl3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3pPr>
      <a:lvl4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4pPr>
      <a:lvl5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5pPr>
      <a:lvl6pPr marL="25146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6pPr>
      <a:lvl7pPr marL="29718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7pPr>
      <a:lvl8pPr marL="34290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8pPr>
      <a:lvl9pPr marL="38862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0000"/>
        </a:lnSpc>
        <a:spcBef>
          <a:spcPts val="813"/>
        </a:spcBef>
        <a:spcAft>
          <a:spcPts val="13"/>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13"/>
        </a:spcBef>
        <a:spcAft>
          <a:spcPts val="13"/>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11266" name="Group 1">
            <a:extLst>
              <a:ext uri="{FF2B5EF4-FFF2-40B4-BE49-F238E27FC236}">
                <a16:creationId xmlns:a16="http://schemas.microsoft.com/office/drawing/2014/main" id="{47B639F5-E034-2245-5E46-F9109032607F}"/>
              </a:ext>
            </a:extLst>
          </p:cNvPr>
          <p:cNvGrpSpPr>
            <a:grpSpLocks/>
          </p:cNvGrpSpPr>
          <p:nvPr/>
        </p:nvGrpSpPr>
        <p:grpSpPr bwMode="auto">
          <a:xfrm>
            <a:off x="-8405813" y="4763"/>
            <a:ext cx="17532351" cy="13684250"/>
            <a:chOff x="-5295" y="3"/>
            <a:chExt cx="11044" cy="8620"/>
          </a:xfrm>
        </p:grpSpPr>
        <p:sp>
          <p:nvSpPr>
            <p:cNvPr id="2" name="Freeform 2">
              <a:extLst>
                <a:ext uri="{FF2B5EF4-FFF2-40B4-BE49-F238E27FC236}">
                  <a16:creationId xmlns:a16="http://schemas.microsoft.com/office/drawing/2014/main" id="{55DC70D1-D357-D8B6-0B44-91D9FB3ACDAD}"/>
                </a:ext>
              </a:extLst>
            </p:cNvPr>
            <p:cNvSpPr>
              <a:spLocks noChangeArrowheads="1"/>
            </p:cNvSpPr>
            <p:nvPr/>
          </p:nvSpPr>
          <p:spPr bwMode="auto">
            <a:xfrm>
              <a:off x="3394" y="999"/>
              <a:ext cx="2355" cy="3310"/>
            </a:xfrm>
            <a:custGeom>
              <a:avLst/>
              <a:gdLst>
                <a:gd name="T0" fmla="*/ 1902 w 2359"/>
                <a:gd name="T1" fmla="*/ 3308 h 3314"/>
                <a:gd name="T2" fmla="*/ 2354 w 2359"/>
                <a:gd name="T3" fmla="*/ 3309 h 3314"/>
                <a:gd name="T4" fmla="*/ 2354 w 2359"/>
                <a:gd name="T5" fmla="*/ 1435 h 3314"/>
                <a:gd name="T6" fmla="*/ 0 w 2359"/>
                <a:gd name="T7" fmla="*/ 0 h 3314"/>
                <a:gd name="T8" fmla="*/ 201 w 2359"/>
                <a:gd name="T9" fmla="*/ 150 h 3314"/>
                <a:gd name="T10" fmla="*/ 365 w 2359"/>
                <a:gd name="T11" fmla="*/ 279 h 3314"/>
                <a:gd name="T12" fmla="*/ 551 w 2359"/>
                <a:gd name="T13" fmla="*/ 440 h 3314"/>
                <a:gd name="T14" fmla="*/ 731 w 2359"/>
                <a:gd name="T15" fmla="*/ 611 h 3314"/>
                <a:gd name="T16" fmla="*/ 994 w 2359"/>
                <a:gd name="T17" fmla="*/ 902 h 3314"/>
                <a:gd name="T18" fmla="*/ 1228 w 2359"/>
                <a:gd name="T19" fmla="*/ 1211 h 3314"/>
                <a:gd name="T20" fmla="*/ 1398 w 2359"/>
                <a:gd name="T21" fmla="*/ 1480 h 3314"/>
                <a:gd name="T22" fmla="*/ 1545 w 2359"/>
                <a:gd name="T23" fmla="*/ 1759 h 3314"/>
                <a:gd name="T24" fmla="*/ 1662 w 2359"/>
                <a:gd name="T25" fmla="*/ 2038 h 3314"/>
                <a:gd name="T26" fmla="*/ 1748 w 2359"/>
                <a:gd name="T27" fmla="*/ 2292 h 3314"/>
                <a:gd name="T28" fmla="*/ 1806 w 2359"/>
                <a:gd name="T29" fmla="*/ 2508 h 3314"/>
                <a:gd name="T30" fmla="*/ 1860 w 2359"/>
                <a:gd name="T31" fmla="*/ 2775 h 3314"/>
                <a:gd name="T32" fmla="*/ 1887 w 2359"/>
                <a:gd name="T33" fmla="*/ 3008 h 3314"/>
                <a:gd name="T34" fmla="*/ 1902 w 2359"/>
                <a:gd name="T35" fmla="*/ 3308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3" name="Freeform 3">
              <a:extLst>
                <a:ext uri="{FF2B5EF4-FFF2-40B4-BE49-F238E27FC236}">
                  <a16:creationId xmlns:a16="http://schemas.microsoft.com/office/drawing/2014/main" id="{BC72EA05-0BE3-F466-AEC7-4DD657F03E98}"/>
                </a:ext>
              </a:extLst>
            </p:cNvPr>
            <p:cNvSpPr>
              <a:spLocks noChangeArrowheads="1"/>
            </p:cNvSpPr>
            <p:nvPr/>
          </p:nvSpPr>
          <p:spPr bwMode="auto">
            <a:xfrm>
              <a:off x="-5295" y="3"/>
              <a:ext cx="10592" cy="862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60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267" name="Rectangle 4">
            <a:extLst>
              <a:ext uri="{FF2B5EF4-FFF2-40B4-BE49-F238E27FC236}">
                <a16:creationId xmlns:a16="http://schemas.microsoft.com/office/drawing/2014/main" id="{3ED8CEB7-A143-74B0-93FF-E39181466228}"/>
              </a:ext>
            </a:extLst>
          </p:cNvPr>
          <p:cNvSpPr>
            <a:spLocks noGrp="1" noChangeArrowheads="1"/>
          </p:cNvSpPr>
          <p:nvPr>
            <p:ph type="title"/>
          </p:nvPr>
        </p:nvSpPr>
        <p:spPr bwMode="auto">
          <a:xfrm>
            <a:off x="682625" y="609600"/>
            <a:ext cx="80740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1268" name="Rectangle 5">
            <a:extLst>
              <a:ext uri="{FF2B5EF4-FFF2-40B4-BE49-F238E27FC236}">
                <a16:creationId xmlns:a16="http://schemas.microsoft.com/office/drawing/2014/main" id="{501A601B-3D1A-0A0E-0DFC-A653D2C2DF0C}"/>
              </a:ext>
            </a:extLst>
          </p:cNvPr>
          <p:cNvSpPr>
            <a:spLocks noGrp="1" noChangeArrowheads="1"/>
          </p:cNvSpPr>
          <p:nvPr>
            <p:ph type="body" idx="1"/>
          </p:nvPr>
        </p:nvSpPr>
        <p:spPr bwMode="auto">
          <a:xfrm>
            <a:off x="682625"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46080" rIns="182520" bIns="4608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1270" name="Rectangle 6">
            <a:extLst>
              <a:ext uri="{FF2B5EF4-FFF2-40B4-BE49-F238E27FC236}">
                <a16:creationId xmlns:a16="http://schemas.microsoft.com/office/drawing/2014/main" id="{1561C2AC-7E87-AF27-77B0-A807A6C0066A}"/>
              </a:ext>
            </a:extLst>
          </p:cNvPr>
          <p:cNvSpPr>
            <a:spLocks noGrp="1" noChangeArrowheads="1"/>
          </p:cNvSpPr>
          <p:nvPr>
            <p:ph type="dt"/>
          </p:nvPr>
        </p:nvSpPr>
        <p:spPr bwMode="auto">
          <a:xfrm>
            <a:off x="7215188" y="6442075"/>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algn="r" eaLnBrk="1" hangingPunct="1">
              <a:spcBef>
                <a:spcPts val="13"/>
              </a:spcBef>
              <a:spcAft>
                <a:spcPts val="13"/>
              </a:spcAft>
              <a:buClrTx/>
              <a:buSzPct val="45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11271" name="Rectangle 7">
            <a:extLst>
              <a:ext uri="{FF2B5EF4-FFF2-40B4-BE49-F238E27FC236}">
                <a16:creationId xmlns:a16="http://schemas.microsoft.com/office/drawing/2014/main" id="{52B417A4-F071-F060-4234-CF1AEB6A63C2}"/>
              </a:ext>
            </a:extLst>
          </p:cNvPr>
          <p:cNvSpPr>
            <a:spLocks noGrp="1" noChangeArrowheads="1"/>
          </p:cNvSpPr>
          <p:nvPr>
            <p:ph type="ftr"/>
          </p:nvPr>
        </p:nvSpPr>
        <p:spPr bwMode="auto">
          <a:xfrm>
            <a:off x="682625" y="6365875"/>
            <a:ext cx="4260850" cy="4508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eaLnBrk="1" hangingPunct="1">
              <a:spcBef>
                <a:spcPts val="13"/>
              </a:spcBef>
              <a:spcAft>
                <a:spcPts val="13"/>
              </a:spcAft>
              <a:buClrTx/>
              <a:buSzPct val="45000"/>
              <a:buFontTx/>
              <a:buNone/>
              <a:tabLst>
                <a:tab pos="0" algn="l"/>
                <a:tab pos="720725" algn="l"/>
                <a:tab pos="1444625" algn="l"/>
                <a:tab pos="2168525" algn="l"/>
                <a:tab pos="2892425" algn="l"/>
                <a:tab pos="3616325"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11272" name="Rectangle 8">
            <a:extLst>
              <a:ext uri="{FF2B5EF4-FFF2-40B4-BE49-F238E27FC236}">
                <a16:creationId xmlns:a16="http://schemas.microsoft.com/office/drawing/2014/main" id="{AD1DDDFB-DE51-A12B-DE55-737097384B45}"/>
              </a:ext>
            </a:extLst>
          </p:cNvPr>
          <p:cNvSpPr>
            <a:spLocks noGrp="1" noChangeArrowheads="1"/>
          </p:cNvSpPr>
          <p:nvPr>
            <p:ph type="sldNum"/>
          </p:nvPr>
        </p:nvSpPr>
        <p:spPr bwMode="auto">
          <a:xfrm>
            <a:off x="7199313" y="6148388"/>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2pPr marL="457200" lvl="1" indent="0" algn="r" eaLnBrk="1" hangingPunct="1">
              <a:spcBef>
                <a:spcPts val="13"/>
              </a:spcBef>
              <a:spcAft>
                <a:spcPts val="13"/>
              </a:spcAft>
              <a:buClrTx/>
              <a:buSzPct val="100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smtClean="0">
                <a:solidFill>
                  <a:srgbClr val="FFFFFF"/>
                </a:solidFill>
                <a:latin typeface="+mj-lt"/>
                <a:cs typeface="Lucida Sans Unicode" panose="020B0602030504020204" pitchFamily="34" charset="0"/>
              </a:defRPr>
            </a:lvl2pPr>
          </a:lstStyle>
          <a:p>
            <a:pPr lvl="1">
              <a:defRPr/>
            </a:pPr>
            <a:fld id="{B462D047-FF00-4224-A843-1618D114EAEF}" type="slidenum">
              <a:rPr lang="en-US" altLang="en-US"/>
              <a:pPr lvl="1">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p:txStyles>
    <p:titleStyle>
      <a:lvl1pPr algn="l" defTabSz="457200" rtl="0" eaLnBrk="0" fontAlgn="base" hangingPunct="0">
        <a:spcBef>
          <a:spcPts val="13"/>
        </a:spcBef>
        <a:spcAft>
          <a:spcPts val="13"/>
        </a:spcAft>
        <a:buClr>
          <a:srgbClr val="000000"/>
        </a:buClr>
        <a:buSzPct val="100000"/>
        <a:buFont typeface="Times New Roman" panose="02020603050405020304" pitchFamily="18" charset="0"/>
        <a:defRPr sz="4400" kern="1200">
          <a:solidFill>
            <a:srgbClr val="FFCC66"/>
          </a:solidFill>
          <a:latin typeface="+mj-lt"/>
          <a:ea typeface="+mj-ea"/>
          <a:cs typeface="+mj-cs"/>
        </a:defRPr>
      </a:lvl1pPr>
      <a:lvl2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2pPr>
      <a:lvl3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3pPr>
      <a:lvl4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4pPr>
      <a:lvl5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5pPr>
      <a:lvl6pPr marL="25146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6pPr>
      <a:lvl7pPr marL="29718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7pPr>
      <a:lvl8pPr marL="34290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8pPr>
      <a:lvl9pPr marL="38862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0000"/>
        </a:lnSpc>
        <a:spcBef>
          <a:spcPts val="813"/>
        </a:spcBef>
        <a:spcAft>
          <a:spcPts val="13"/>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13"/>
        </a:spcBef>
        <a:spcAft>
          <a:spcPts val="13"/>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12290" name="Group 1">
            <a:extLst>
              <a:ext uri="{FF2B5EF4-FFF2-40B4-BE49-F238E27FC236}">
                <a16:creationId xmlns:a16="http://schemas.microsoft.com/office/drawing/2014/main" id="{5C6423A2-CAD6-5446-7CAE-17085D251D81}"/>
              </a:ext>
            </a:extLst>
          </p:cNvPr>
          <p:cNvGrpSpPr>
            <a:grpSpLocks/>
          </p:cNvGrpSpPr>
          <p:nvPr/>
        </p:nvGrpSpPr>
        <p:grpSpPr bwMode="auto">
          <a:xfrm>
            <a:off x="-8405813" y="4763"/>
            <a:ext cx="17532351" cy="13684250"/>
            <a:chOff x="-5295" y="3"/>
            <a:chExt cx="11044" cy="8620"/>
          </a:xfrm>
        </p:grpSpPr>
        <p:sp>
          <p:nvSpPr>
            <p:cNvPr id="2" name="Freeform 2">
              <a:extLst>
                <a:ext uri="{FF2B5EF4-FFF2-40B4-BE49-F238E27FC236}">
                  <a16:creationId xmlns:a16="http://schemas.microsoft.com/office/drawing/2014/main" id="{D337FEE3-261B-8E84-390A-D65CFDAA1C68}"/>
                </a:ext>
              </a:extLst>
            </p:cNvPr>
            <p:cNvSpPr>
              <a:spLocks noChangeArrowheads="1"/>
            </p:cNvSpPr>
            <p:nvPr/>
          </p:nvSpPr>
          <p:spPr bwMode="auto">
            <a:xfrm>
              <a:off x="3394" y="999"/>
              <a:ext cx="2355" cy="3310"/>
            </a:xfrm>
            <a:custGeom>
              <a:avLst/>
              <a:gdLst>
                <a:gd name="T0" fmla="*/ 1902 w 2359"/>
                <a:gd name="T1" fmla="*/ 3308 h 3314"/>
                <a:gd name="T2" fmla="*/ 2354 w 2359"/>
                <a:gd name="T3" fmla="*/ 3309 h 3314"/>
                <a:gd name="T4" fmla="*/ 2354 w 2359"/>
                <a:gd name="T5" fmla="*/ 1435 h 3314"/>
                <a:gd name="T6" fmla="*/ 0 w 2359"/>
                <a:gd name="T7" fmla="*/ 0 h 3314"/>
                <a:gd name="T8" fmla="*/ 201 w 2359"/>
                <a:gd name="T9" fmla="*/ 150 h 3314"/>
                <a:gd name="T10" fmla="*/ 365 w 2359"/>
                <a:gd name="T11" fmla="*/ 279 h 3314"/>
                <a:gd name="T12" fmla="*/ 551 w 2359"/>
                <a:gd name="T13" fmla="*/ 440 h 3314"/>
                <a:gd name="T14" fmla="*/ 731 w 2359"/>
                <a:gd name="T15" fmla="*/ 611 h 3314"/>
                <a:gd name="T16" fmla="*/ 994 w 2359"/>
                <a:gd name="T17" fmla="*/ 902 h 3314"/>
                <a:gd name="T18" fmla="*/ 1228 w 2359"/>
                <a:gd name="T19" fmla="*/ 1211 h 3314"/>
                <a:gd name="T20" fmla="*/ 1398 w 2359"/>
                <a:gd name="T21" fmla="*/ 1480 h 3314"/>
                <a:gd name="T22" fmla="*/ 1545 w 2359"/>
                <a:gd name="T23" fmla="*/ 1759 h 3314"/>
                <a:gd name="T24" fmla="*/ 1662 w 2359"/>
                <a:gd name="T25" fmla="*/ 2038 h 3314"/>
                <a:gd name="T26" fmla="*/ 1748 w 2359"/>
                <a:gd name="T27" fmla="*/ 2292 h 3314"/>
                <a:gd name="T28" fmla="*/ 1806 w 2359"/>
                <a:gd name="T29" fmla="*/ 2508 h 3314"/>
                <a:gd name="T30" fmla="*/ 1860 w 2359"/>
                <a:gd name="T31" fmla="*/ 2775 h 3314"/>
                <a:gd name="T32" fmla="*/ 1887 w 2359"/>
                <a:gd name="T33" fmla="*/ 3008 h 3314"/>
                <a:gd name="T34" fmla="*/ 1902 w 2359"/>
                <a:gd name="T35" fmla="*/ 3308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7" name="Freeform 3">
              <a:extLst>
                <a:ext uri="{FF2B5EF4-FFF2-40B4-BE49-F238E27FC236}">
                  <a16:creationId xmlns:a16="http://schemas.microsoft.com/office/drawing/2014/main" id="{DA1F9D8E-CBF1-6BBF-59D0-40B8A0CDA4EA}"/>
                </a:ext>
              </a:extLst>
            </p:cNvPr>
            <p:cNvSpPr>
              <a:spLocks noChangeArrowheads="1"/>
            </p:cNvSpPr>
            <p:nvPr/>
          </p:nvSpPr>
          <p:spPr bwMode="auto">
            <a:xfrm>
              <a:off x="-5295" y="3"/>
              <a:ext cx="10592" cy="862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60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2291" name="Rectangle 4">
            <a:extLst>
              <a:ext uri="{FF2B5EF4-FFF2-40B4-BE49-F238E27FC236}">
                <a16:creationId xmlns:a16="http://schemas.microsoft.com/office/drawing/2014/main" id="{DCD46FB0-45EE-999F-EA89-1B2F21D6FBF8}"/>
              </a:ext>
            </a:extLst>
          </p:cNvPr>
          <p:cNvSpPr>
            <a:spLocks noGrp="1" noChangeArrowheads="1"/>
          </p:cNvSpPr>
          <p:nvPr>
            <p:ph type="title"/>
          </p:nvPr>
        </p:nvSpPr>
        <p:spPr bwMode="auto">
          <a:xfrm>
            <a:off x="682625" y="609600"/>
            <a:ext cx="80740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2292" name="Rectangle 5">
            <a:extLst>
              <a:ext uri="{FF2B5EF4-FFF2-40B4-BE49-F238E27FC236}">
                <a16:creationId xmlns:a16="http://schemas.microsoft.com/office/drawing/2014/main" id="{7E018E2F-47C4-9FB7-5E83-87954461DBD5}"/>
              </a:ext>
            </a:extLst>
          </p:cNvPr>
          <p:cNvSpPr>
            <a:spLocks noGrp="1" noChangeArrowheads="1"/>
          </p:cNvSpPr>
          <p:nvPr>
            <p:ph type="body" idx="1"/>
          </p:nvPr>
        </p:nvSpPr>
        <p:spPr bwMode="auto">
          <a:xfrm>
            <a:off x="682625"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46080" rIns="182520" bIns="4608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2294" name="Rectangle 6">
            <a:extLst>
              <a:ext uri="{FF2B5EF4-FFF2-40B4-BE49-F238E27FC236}">
                <a16:creationId xmlns:a16="http://schemas.microsoft.com/office/drawing/2014/main" id="{C5E829C9-79C5-1933-21C0-7F14F7A6E2F7}"/>
              </a:ext>
            </a:extLst>
          </p:cNvPr>
          <p:cNvSpPr>
            <a:spLocks noGrp="1" noChangeArrowheads="1"/>
          </p:cNvSpPr>
          <p:nvPr>
            <p:ph type="dt"/>
          </p:nvPr>
        </p:nvSpPr>
        <p:spPr bwMode="auto">
          <a:xfrm>
            <a:off x="7215188" y="6442075"/>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algn="r" eaLnBrk="1" hangingPunct="1">
              <a:spcBef>
                <a:spcPts val="13"/>
              </a:spcBef>
              <a:spcAft>
                <a:spcPts val="13"/>
              </a:spcAft>
              <a:buClrTx/>
              <a:buSzPct val="45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12295" name="Rectangle 7">
            <a:extLst>
              <a:ext uri="{FF2B5EF4-FFF2-40B4-BE49-F238E27FC236}">
                <a16:creationId xmlns:a16="http://schemas.microsoft.com/office/drawing/2014/main" id="{ACDC941B-466F-EB4C-3B5A-BE6CB03B9B2C}"/>
              </a:ext>
            </a:extLst>
          </p:cNvPr>
          <p:cNvSpPr>
            <a:spLocks noGrp="1" noChangeArrowheads="1"/>
          </p:cNvSpPr>
          <p:nvPr>
            <p:ph type="ftr"/>
          </p:nvPr>
        </p:nvSpPr>
        <p:spPr bwMode="auto">
          <a:xfrm>
            <a:off x="682625" y="6365875"/>
            <a:ext cx="4260850" cy="4508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eaLnBrk="1" hangingPunct="1">
              <a:spcBef>
                <a:spcPts val="13"/>
              </a:spcBef>
              <a:spcAft>
                <a:spcPts val="13"/>
              </a:spcAft>
              <a:buClrTx/>
              <a:buSzPct val="45000"/>
              <a:buFontTx/>
              <a:buNone/>
              <a:tabLst>
                <a:tab pos="0" algn="l"/>
                <a:tab pos="720725" algn="l"/>
                <a:tab pos="1444625" algn="l"/>
                <a:tab pos="2168525" algn="l"/>
                <a:tab pos="2892425" algn="l"/>
                <a:tab pos="3616325"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12296" name="Rectangle 8">
            <a:extLst>
              <a:ext uri="{FF2B5EF4-FFF2-40B4-BE49-F238E27FC236}">
                <a16:creationId xmlns:a16="http://schemas.microsoft.com/office/drawing/2014/main" id="{41FF534B-604F-E710-EE01-839EB0EB2D0D}"/>
              </a:ext>
            </a:extLst>
          </p:cNvPr>
          <p:cNvSpPr>
            <a:spLocks noGrp="1" noChangeArrowheads="1"/>
          </p:cNvSpPr>
          <p:nvPr>
            <p:ph type="sldNum"/>
          </p:nvPr>
        </p:nvSpPr>
        <p:spPr bwMode="auto">
          <a:xfrm>
            <a:off x="7199313" y="6148388"/>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2pPr marL="457200" lvl="1" indent="0" algn="r" eaLnBrk="1" hangingPunct="1">
              <a:spcBef>
                <a:spcPts val="13"/>
              </a:spcBef>
              <a:spcAft>
                <a:spcPts val="13"/>
              </a:spcAft>
              <a:buClrTx/>
              <a:buSzPct val="100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smtClean="0">
                <a:solidFill>
                  <a:srgbClr val="FFFFFF"/>
                </a:solidFill>
                <a:latin typeface="+mj-lt"/>
                <a:cs typeface="Lucida Sans Unicode" panose="020B0602030504020204" pitchFamily="34" charset="0"/>
              </a:defRPr>
            </a:lvl2pPr>
          </a:lstStyle>
          <a:p>
            <a:pPr lvl="1">
              <a:defRPr/>
            </a:pPr>
            <a:fld id="{0E20BF40-226E-4EB4-8F53-3705564AF55B}" type="slidenum">
              <a:rPr lang="en-US" altLang="en-US"/>
              <a:pPr lvl="1">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p:txStyles>
    <p:titleStyle>
      <a:lvl1pPr algn="l" defTabSz="457200" rtl="0" eaLnBrk="0" fontAlgn="base" hangingPunct="0">
        <a:spcBef>
          <a:spcPts val="13"/>
        </a:spcBef>
        <a:spcAft>
          <a:spcPts val="13"/>
        </a:spcAft>
        <a:buClr>
          <a:srgbClr val="000000"/>
        </a:buClr>
        <a:buSzPct val="100000"/>
        <a:buFont typeface="Times New Roman" panose="02020603050405020304" pitchFamily="18" charset="0"/>
        <a:defRPr sz="4400" kern="1200">
          <a:solidFill>
            <a:srgbClr val="FFCC66"/>
          </a:solidFill>
          <a:latin typeface="+mj-lt"/>
          <a:ea typeface="+mj-ea"/>
          <a:cs typeface="+mj-cs"/>
        </a:defRPr>
      </a:lvl1pPr>
      <a:lvl2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2pPr>
      <a:lvl3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3pPr>
      <a:lvl4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4pPr>
      <a:lvl5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5pPr>
      <a:lvl6pPr marL="25146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6pPr>
      <a:lvl7pPr marL="29718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7pPr>
      <a:lvl8pPr marL="34290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8pPr>
      <a:lvl9pPr marL="38862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0000"/>
        </a:lnSpc>
        <a:spcBef>
          <a:spcPts val="813"/>
        </a:spcBef>
        <a:spcAft>
          <a:spcPts val="13"/>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13"/>
        </a:spcBef>
        <a:spcAft>
          <a:spcPts val="13"/>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2050" name="Group 1">
            <a:extLst>
              <a:ext uri="{FF2B5EF4-FFF2-40B4-BE49-F238E27FC236}">
                <a16:creationId xmlns:a16="http://schemas.microsoft.com/office/drawing/2014/main" id="{428432F1-AC10-85AB-A203-7E04CF52D60A}"/>
              </a:ext>
            </a:extLst>
          </p:cNvPr>
          <p:cNvGrpSpPr>
            <a:grpSpLocks/>
          </p:cNvGrpSpPr>
          <p:nvPr/>
        </p:nvGrpSpPr>
        <p:grpSpPr bwMode="auto">
          <a:xfrm>
            <a:off x="-7758113" y="1463675"/>
            <a:ext cx="16895763" cy="10788650"/>
            <a:chOff x="-4887" y="922"/>
            <a:chExt cx="10643" cy="6796"/>
          </a:xfrm>
        </p:grpSpPr>
        <p:sp>
          <p:nvSpPr>
            <p:cNvPr id="2" name="Freeform 2">
              <a:extLst>
                <a:ext uri="{FF2B5EF4-FFF2-40B4-BE49-F238E27FC236}">
                  <a16:creationId xmlns:a16="http://schemas.microsoft.com/office/drawing/2014/main" id="{599A2B50-7E7A-2A82-1720-834F0B87BE43}"/>
                </a:ext>
              </a:extLst>
            </p:cNvPr>
            <p:cNvSpPr>
              <a:spLocks noChangeArrowheads="1"/>
            </p:cNvSpPr>
            <p:nvPr/>
          </p:nvSpPr>
          <p:spPr bwMode="auto">
            <a:xfrm>
              <a:off x="2061" y="1707"/>
              <a:ext cx="3695" cy="2609"/>
            </a:xfrm>
            <a:custGeom>
              <a:avLst/>
              <a:gdLst>
                <a:gd name="T0" fmla="*/ 1521 w 3699"/>
                <a:gd name="T1" fmla="*/ 2607 h 2613"/>
                <a:gd name="T2" fmla="*/ 3694 w 3699"/>
                <a:gd name="T3" fmla="*/ 2608 h 2613"/>
                <a:gd name="T4" fmla="*/ 3694 w 3699"/>
                <a:gd name="T5" fmla="*/ 2225 h 2613"/>
                <a:gd name="T6" fmla="*/ 0 w 3699"/>
                <a:gd name="T7" fmla="*/ 0 h 2613"/>
                <a:gd name="T8" fmla="*/ 160 w 3699"/>
                <a:gd name="T9" fmla="*/ 118 h 2613"/>
                <a:gd name="T10" fmla="*/ 292 w 3699"/>
                <a:gd name="T11" fmla="*/ 219 h 2613"/>
                <a:gd name="T12" fmla="*/ 441 w 3699"/>
                <a:gd name="T13" fmla="*/ 346 h 2613"/>
                <a:gd name="T14" fmla="*/ 584 w 3699"/>
                <a:gd name="T15" fmla="*/ 481 h 2613"/>
                <a:gd name="T16" fmla="*/ 795 w 3699"/>
                <a:gd name="T17" fmla="*/ 710 h 2613"/>
                <a:gd name="T18" fmla="*/ 982 w 3699"/>
                <a:gd name="T19" fmla="*/ 954 h 2613"/>
                <a:gd name="T20" fmla="*/ 1118 w 3699"/>
                <a:gd name="T21" fmla="*/ 1166 h 2613"/>
                <a:gd name="T22" fmla="*/ 1237 w 3699"/>
                <a:gd name="T23" fmla="*/ 1386 h 2613"/>
                <a:gd name="T24" fmla="*/ 1330 w 3699"/>
                <a:gd name="T25" fmla="*/ 1606 h 2613"/>
                <a:gd name="T26" fmla="*/ 1398 w 3699"/>
                <a:gd name="T27" fmla="*/ 1806 h 2613"/>
                <a:gd name="T28" fmla="*/ 1445 w 3699"/>
                <a:gd name="T29" fmla="*/ 1976 h 2613"/>
                <a:gd name="T30" fmla="*/ 1488 w 3699"/>
                <a:gd name="T31" fmla="*/ 2187 h 2613"/>
                <a:gd name="T32" fmla="*/ 1509 w 3699"/>
                <a:gd name="T33" fmla="*/ 2370 h 2613"/>
                <a:gd name="T34" fmla="*/ 1521 w 3699"/>
                <a:gd name="T35" fmla="*/ 2607 h 26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3366FF"/>
                </a:gs>
                <a:gs pos="100000">
                  <a:srgbClr val="182F76"/>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Freeform 3">
              <a:extLst>
                <a:ext uri="{FF2B5EF4-FFF2-40B4-BE49-F238E27FC236}">
                  <a16:creationId xmlns:a16="http://schemas.microsoft.com/office/drawing/2014/main" id="{F0D68F69-D321-4266-659A-B39C186C06E9}"/>
                </a:ext>
              </a:extLst>
            </p:cNvPr>
            <p:cNvSpPr>
              <a:spLocks noChangeArrowheads="1"/>
            </p:cNvSpPr>
            <p:nvPr/>
          </p:nvSpPr>
          <p:spPr bwMode="auto">
            <a:xfrm>
              <a:off x="-4887" y="922"/>
              <a:ext cx="8470" cy="679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lnTo>
                    <a:pt x="43200" y="21600"/>
                  </a:lnTo>
                  <a:close/>
                </a:path>
              </a:pathLst>
            </a:custGeom>
            <a:noFill/>
            <a:ln w="1260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051" name="Rectangle 4">
            <a:extLst>
              <a:ext uri="{FF2B5EF4-FFF2-40B4-BE49-F238E27FC236}">
                <a16:creationId xmlns:a16="http://schemas.microsoft.com/office/drawing/2014/main" id="{B53AE3B1-512D-F92A-D55F-F55DA4CD2D52}"/>
              </a:ext>
            </a:extLst>
          </p:cNvPr>
          <p:cNvSpPr>
            <a:spLocks noGrp="1" noChangeArrowheads="1"/>
          </p:cNvSpPr>
          <p:nvPr>
            <p:ph type="title"/>
          </p:nvPr>
        </p:nvSpPr>
        <p:spPr bwMode="auto">
          <a:xfrm>
            <a:off x="682625" y="609600"/>
            <a:ext cx="80740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2052" name="Rectangle 5">
            <a:extLst>
              <a:ext uri="{FF2B5EF4-FFF2-40B4-BE49-F238E27FC236}">
                <a16:creationId xmlns:a16="http://schemas.microsoft.com/office/drawing/2014/main" id="{092374F8-3C67-48F9-27D6-DD91F767B0BC}"/>
              </a:ext>
            </a:extLst>
          </p:cNvPr>
          <p:cNvSpPr>
            <a:spLocks noGrp="1" noChangeArrowheads="1"/>
          </p:cNvSpPr>
          <p:nvPr>
            <p:ph type="body" idx="1"/>
          </p:nvPr>
        </p:nvSpPr>
        <p:spPr bwMode="auto">
          <a:xfrm>
            <a:off x="682625"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46080" rIns="182520" bIns="4608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054" name="Rectangle 6">
            <a:extLst>
              <a:ext uri="{FF2B5EF4-FFF2-40B4-BE49-F238E27FC236}">
                <a16:creationId xmlns:a16="http://schemas.microsoft.com/office/drawing/2014/main" id="{7EA4223A-268C-B0F6-4C29-C7182C0EAA24}"/>
              </a:ext>
            </a:extLst>
          </p:cNvPr>
          <p:cNvSpPr>
            <a:spLocks noGrp="1" noChangeArrowheads="1"/>
          </p:cNvSpPr>
          <p:nvPr>
            <p:ph type="dt"/>
          </p:nvPr>
        </p:nvSpPr>
        <p:spPr bwMode="auto">
          <a:xfrm>
            <a:off x="7215188" y="6442075"/>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algn="r" eaLnBrk="1" hangingPunct="1">
              <a:spcBef>
                <a:spcPts val="13"/>
              </a:spcBef>
              <a:spcAft>
                <a:spcPts val="13"/>
              </a:spcAft>
              <a:buClrTx/>
              <a:buSzPct val="45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2055" name="Rectangle 7">
            <a:extLst>
              <a:ext uri="{FF2B5EF4-FFF2-40B4-BE49-F238E27FC236}">
                <a16:creationId xmlns:a16="http://schemas.microsoft.com/office/drawing/2014/main" id="{A2648E02-C8CA-ED26-FC08-2F074B9044E4}"/>
              </a:ext>
            </a:extLst>
          </p:cNvPr>
          <p:cNvSpPr>
            <a:spLocks noGrp="1" noChangeArrowheads="1"/>
          </p:cNvSpPr>
          <p:nvPr>
            <p:ph type="ftr"/>
          </p:nvPr>
        </p:nvSpPr>
        <p:spPr bwMode="auto">
          <a:xfrm>
            <a:off x="1295400" y="6365875"/>
            <a:ext cx="4260850" cy="4508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eaLnBrk="1" hangingPunct="1">
              <a:spcBef>
                <a:spcPts val="13"/>
              </a:spcBef>
              <a:spcAft>
                <a:spcPts val="13"/>
              </a:spcAft>
              <a:buClrTx/>
              <a:buSzPct val="45000"/>
              <a:buFontTx/>
              <a:buNone/>
              <a:tabLst>
                <a:tab pos="0" algn="l"/>
                <a:tab pos="720725" algn="l"/>
                <a:tab pos="1444625" algn="l"/>
                <a:tab pos="2168525" algn="l"/>
                <a:tab pos="2892425" algn="l"/>
                <a:tab pos="3616325"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2056" name="Rectangle 8">
            <a:extLst>
              <a:ext uri="{FF2B5EF4-FFF2-40B4-BE49-F238E27FC236}">
                <a16:creationId xmlns:a16="http://schemas.microsoft.com/office/drawing/2014/main" id="{33C0D2C7-F5B6-0CC1-1F2D-954F6AD8E402}"/>
              </a:ext>
            </a:extLst>
          </p:cNvPr>
          <p:cNvSpPr>
            <a:spLocks noGrp="1" noChangeArrowheads="1"/>
          </p:cNvSpPr>
          <p:nvPr>
            <p:ph type="sldNum"/>
          </p:nvPr>
        </p:nvSpPr>
        <p:spPr bwMode="auto">
          <a:xfrm>
            <a:off x="7199313" y="6148388"/>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2pPr marL="457200" lvl="1" indent="0" algn="r" eaLnBrk="1" hangingPunct="1">
              <a:spcBef>
                <a:spcPts val="13"/>
              </a:spcBef>
              <a:spcAft>
                <a:spcPts val="13"/>
              </a:spcAft>
              <a:buClrTx/>
              <a:buSzPct val="100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smtClean="0">
                <a:solidFill>
                  <a:srgbClr val="FFFFFF"/>
                </a:solidFill>
                <a:cs typeface="Lucida Sans Unicode" panose="020B0602030504020204" pitchFamily="34" charset="0"/>
              </a:defRPr>
            </a:lvl2pPr>
          </a:lstStyle>
          <a:p>
            <a:pPr lvl="1">
              <a:defRPr/>
            </a:pPr>
            <a:fld id="{1508F341-7982-4745-A562-1820CE800009}" type="slidenum">
              <a:rPr lang="en-US" altLang="en-US"/>
              <a:pPr lvl="1">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p:txStyles>
    <p:titleStyle>
      <a:lvl1pPr algn="l" defTabSz="457200" rtl="0" eaLnBrk="0" fontAlgn="base" hangingPunct="0">
        <a:spcBef>
          <a:spcPts val="13"/>
        </a:spcBef>
        <a:spcAft>
          <a:spcPts val="13"/>
        </a:spcAft>
        <a:buClr>
          <a:srgbClr val="000000"/>
        </a:buClr>
        <a:buSzPct val="100000"/>
        <a:buFont typeface="Times New Roman" panose="02020603050405020304" pitchFamily="18" charset="0"/>
        <a:defRPr sz="4400" kern="1200">
          <a:solidFill>
            <a:srgbClr val="FFCC66"/>
          </a:solidFill>
          <a:latin typeface="+mj-lt"/>
          <a:ea typeface="+mj-ea"/>
          <a:cs typeface="+mj-cs"/>
        </a:defRPr>
      </a:lvl1pPr>
      <a:lvl2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2pPr>
      <a:lvl3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3pPr>
      <a:lvl4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4pPr>
      <a:lvl5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5pPr>
      <a:lvl6pPr marL="25146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6pPr>
      <a:lvl7pPr marL="29718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7pPr>
      <a:lvl8pPr marL="34290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8pPr>
      <a:lvl9pPr marL="38862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0000"/>
        </a:lnSpc>
        <a:spcBef>
          <a:spcPts val="813"/>
        </a:spcBef>
        <a:spcAft>
          <a:spcPts val="13"/>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13"/>
        </a:spcBef>
        <a:spcAft>
          <a:spcPts val="13"/>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3074" name="Group 1">
            <a:extLst>
              <a:ext uri="{FF2B5EF4-FFF2-40B4-BE49-F238E27FC236}">
                <a16:creationId xmlns:a16="http://schemas.microsoft.com/office/drawing/2014/main" id="{FBF48CC8-6EDB-24F4-80E1-A7A695F01414}"/>
              </a:ext>
            </a:extLst>
          </p:cNvPr>
          <p:cNvGrpSpPr>
            <a:grpSpLocks/>
          </p:cNvGrpSpPr>
          <p:nvPr/>
        </p:nvGrpSpPr>
        <p:grpSpPr bwMode="auto">
          <a:xfrm>
            <a:off x="-8405813" y="4763"/>
            <a:ext cx="17532351" cy="13684250"/>
            <a:chOff x="-5295" y="3"/>
            <a:chExt cx="11044" cy="8620"/>
          </a:xfrm>
        </p:grpSpPr>
        <p:sp>
          <p:nvSpPr>
            <p:cNvPr id="2" name="Freeform 2">
              <a:extLst>
                <a:ext uri="{FF2B5EF4-FFF2-40B4-BE49-F238E27FC236}">
                  <a16:creationId xmlns:a16="http://schemas.microsoft.com/office/drawing/2014/main" id="{4AE38B75-18E3-408E-B83C-6F70905147DC}"/>
                </a:ext>
              </a:extLst>
            </p:cNvPr>
            <p:cNvSpPr>
              <a:spLocks noChangeArrowheads="1"/>
            </p:cNvSpPr>
            <p:nvPr/>
          </p:nvSpPr>
          <p:spPr bwMode="auto">
            <a:xfrm>
              <a:off x="3394" y="999"/>
              <a:ext cx="2355" cy="3310"/>
            </a:xfrm>
            <a:custGeom>
              <a:avLst/>
              <a:gdLst>
                <a:gd name="T0" fmla="*/ 1902 w 2359"/>
                <a:gd name="T1" fmla="*/ 3308 h 3314"/>
                <a:gd name="T2" fmla="*/ 2354 w 2359"/>
                <a:gd name="T3" fmla="*/ 3309 h 3314"/>
                <a:gd name="T4" fmla="*/ 2354 w 2359"/>
                <a:gd name="T5" fmla="*/ 1435 h 3314"/>
                <a:gd name="T6" fmla="*/ 0 w 2359"/>
                <a:gd name="T7" fmla="*/ 0 h 3314"/>
                <a:gd name="T8" fmla="*/ 201 w 2359"/>
                <a:gd name="T9" fmla="*/ 150 h 3314"/>
                <a:gd name="T10" fmla="*/ 365 w 2359"/>
                <a:gd name="T11" fmla="*/ 279 h 3314"/>
                <a:gd name="T12" fmla="*/ 551 w 2359"/>
                <a:gd name="T13" fmla="*/ 440 h 3314"/>
                <a:gd name="T14" fmla="*/ 731 w 2359"/>
                <a:gd name="T15" fmla="*/ 611 h 3314"/>
                <a:gd name="T16" fmla="*/ 994 w 2359"/>
                <a:gd name="T17" fmla="*/ 902 h 3314"/>
                <a:gd name="T18" fmla="*/ 1228 w 2359"/>
                <a:gd name="T19" fmla="*/ 1211 h 3314"/>
                <a:gd name="T20" fmla="*/ 1398 w 2359"/>
                <a:gd name="T21" fmla="*/ 1480 h 3314"/>
                <a:gd name="T22" fmla="*/ 1545 w 2359"/>
                <a:gd name="T23" fmla="*/ 1759 h 3314"/>
                <a:gd name="T24" fmla="*/ 1662 w 2359"/>
                <a:gd name="T25" fmla="*/ 2038 h 3314"/>
                <a:gd name="T26" fmla="*/ 1748 w 2359"/>
                <a:gd name="T27" fmla="*/ 2292 h 3314"/>
                <a:gd name="T28" fmla="*/ 1806 w 2359"/>
                <a:gd name="T29" fmla="*/ 2508 h 3314"/>
                <a:gd name="T30" fmla="*/ 1860 w 2359"/>
                <a:gd name="T31" fmla="*/ 2775 h 3314"/>
                <a:gd name="T32" fmla="*/ 1887 w 2359"/>
                <a:gd name="T33" fmla="*/ 3008 h 3314"/>
                <a:gd name="T34" fmla="*/ 1902 w 2359"/>
                <a:gd name="T35" fmla="*/ 3308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1" name="Freeform 3">
              <a:extLst>
                <a:ext uri="{FF2B5EF4-FFF2-40B4-BE49-F238E27FC236}">
                  <a16:creationId xmlns:a16="http://schemas.microsoft.com/office/drawing/2014/main" id="{3DA3FEA5-759C-7E2F-AAC0-C39EB2728556}"/>
                </a:ext>
              </a:extLst>
            </p:cNvPr>
            <p:cNvSpPr>
              <a:spLocks noChangeArrowheads="1"/>
            </p:cNvSpPr>
            <p:nvPr/>
          </p:nvSpPr>
          <p:spPr bwMode="auto">
            <a:xfrm>
              <a:off x="-5295" y="3"/>
              <a:ext cx="10592" cy="862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60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075" name="Rectangle 4">
            <a:extLst>
              <a:ext uri="{FF2B5EF4-FFF2-40B4-BE49-F238E27FC236}">
                <a16:creationId xmlns:a16="http://schemas.microsoft.com/office/drawing/2014/main" id="{E48D462A-DAAB-CE11-1FFD-42FAE94AA1DC}"/>
              </a:ext>
            </a:extLst>
          </p:cNvPr>
          <p:cNvSpPr>
            <a:spLocks noGrp="1" noChangeArrowheads="1"/>
          </p:cNvSpPr>
          <p:nvPr>
            <p:ph type="title"/>
          </p:nvPr>
        </p:nvSpPr>
        <p:spPr bwMode="auto">
          <a:xfrm>
            <a:off x="682625" y="609600"/>
            <a:ext cx="80740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3076" name="Rectangle 5">
            <a:extLst>
              <a:ext uri="{FF2B5EF4-FFF2-40B4-BE49-F238E27FC236}">
                <a16:creationId xmlns:a16="http://schemas.microsoft.com/office/drawing/2014/main" id="{B47A67E3-660A-255A-4E38-AF4BDA36F2A8}"/>
              </a:ext>
            </a:extLst>
          </p:cNvPr>
          <p:cNvSpPr>
            <a:spLocks noGrp="1" noChangeArrowheads="1"/>
          </p:cNvSpPr>
          <p:nvPr>
            <p:ph type="body" idx="1"/>
          </p:nvPr>
        </p:nvSpPr>
        <p:spPr bwMode="auto">
          <a:xfrm>
            <a:off x="682625"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46080" rIns="182520" bIns="4608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3078" name="Rectangle 6">
            <a:extLst>
              <a:ext uri="{FF2B5EF4-FFF2-40B4-BE49-F238E27FC236}">
                <a16:creationId xmlns:a16="http://schemas.microsoft.com/office/drawing/2014/main" id="{94EA3BCF-B4F5-052C-3465-7BB7E198B744}"/>
              </a:ext>
            </a:extLst>
          </p:cNvPr>
          <p:cNvSpPr>
            <a:spLocks noGrp="1" noChangeArrowheads="1"/>
          </p:cNvSpPr>
          <p:nvPr>
            <p:ph type="dt"/>
          </p:nvPr>
        </p:nvSpPr>
        <p:spPr bwMode="auto">
          <a:xfrm>
            <a:off x="7215188" y="6442075"/>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algn="r" eaLnBrk="1" hangingPunct="1">
              <a:spcBef>
                <a:spcPts val="13"/>
              </a:spcBef>
              <a:spcAft>
                <a:spcPts val="13"/>
              </a:spcAft>
              <a:buClrTx/>
              <a:buSzPct val="45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3079" name="Rectangle 7">
            <a:extLst>
              <a:ext uri="{FF2B5EF4-FFF2-40B4-BE49-F238E27FC236}">
                <a16:creationId xmlns:a16="http://schemas.microsoft.com/office/drawing/2014/main" id="{B863F613-5766-F890-E877-7EE33C270174}"/>
              </a:ext>
            </a:extLst>
          </p:cNvPr>
          <p:cNvSpPr>
            <a:spLocks noGrp="1" noChangeArrowheads="1"/>
          </p:cNvSpPr>
          <p:nvPr>
            <p:ph type="ftr"/>
          </p:nvPr>
        </p:nvSpPr>
        <p:spPr bwMode="auto">
          <a:xfrm>
            <a:off x="682625" y="6365875"/>
            <a:ext cx="4260850" cy="4508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eaLnBrk="1" hangingPunct="1">
              <a:spcBef>
                <a:spcPts val="13"/>
              </a:spcBef>
              <a:spcAft>
                <a:spcPts val="13"/>
              </a:spcAft>
              <a:buClrTx/>
              <a:buSzPct val="45000"/>
              <a:buFontTx/>
              <a:buNone/>
              <a:tabLst>
                <a:tab pos="0" algn="l"/>
                <a:tab pos="720725" algn="l"/>
                <a:tab pos="1444625" algn="l"/>
                <a:tab pos="2168525" algn="l"/>
                <a:tab pos="2892425" algn="l"/>
                <a:tab pos="3616325"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3080" name="Rectangle 8">
            <a:extLst>
              <a:ext uri="{FF2B5EF4-FFF2-40B4-BE49-F238E27FC236}">
                <a16:creationId xmlns:a16="http://schemas.microsoft.com/office/drawing/2014/main" id="{C438DC53-D984-586D-6820-A3E2A2778C2E}"/>
              </a:ext>
            </a:extLst>
          </p:cNvPr>
          <p:cNvSpPr>
            <a:spLocks noGrp="1" noChangeArrowheads="1"/>
          </p:cNvSpPr>
          <p:nvPr>
            <p:ph type="sldNum"/>
          </p:nvPr>
        </p:nvSpPr>
        <p:spPr bwMode="auto">
          <a:xfrm>
            <a:off x="7199313" y="6148388"/>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2pPr marL="457200" lvl="1" indent="0" algn="r" eaLnBrk="1" hangingPunct="1">
              <a:spcBef>
                <a:spcPts val="13"/>
              </a:spcBef>
              <a:spcAft>
                <a:spcPts val="13"/>
              </a:spcAft>
              <a:buClrTx/>
              <a:buSzPct val="100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smtClean="0">
                <a:solidFill>
                  <a:srgbClr val="FFFFFF"/>
                </a:solidFill>
                <a:latin typeface="+mj-lt"/>
                <a:cs typeface="Lucida Sans Unicode" panose="020B0602030504020204" pitchFamily="34" charset="0"/>
              </a:defRPr>
            </a:lvl2pPr>
          </a:lstStyle>
          <a:p>
            <a:pPr lvl="1">
              <a:defRPr/>
            </a:pPr>
            <a:fld id="{FED43444-032D-4C46-8932-7C47B783EFCA}" type="slidenum">
              <a:rPr lang="en-US" altLang="en-US"/>
              <a:pPr lvl="1">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p:txStyles>
    <p:titleStyle>
      <a:lvl1pPr algn="l" defTabSz="457200" rtl="0" eaLnBrk="0" fontAlgn="base" hangingPunct="0">
        <a:spcBef>
          <a:spcPts val="13"/>
        </a:spcBef>
        <a:spcAft>
          <a:spcPts val="13"/>
        </a:spcAft>
        <a:buClr>
          <a:srgbClr val="000000"/>
        </a:buClr>
        <a:buSzPct val="100000"/>
        <a:buFont typeface="Times New Roman" panose="02020603050405020304" pitchFamily="18" charset="0"/>
        <a:defRPr sz="4400" kern="1200">
          <a:solidFill>
            <a:srgbClr val="FFCC66"/>
          </a:solidFill>
          <a:latin typeface="+mj-lt"/>
          <a:ea typeface="+mj-ea"/>
          <a:cs typeface="+mj-cs"/>
        </a:defRPr>
      </a:lvl1pPr>
      <a:lvl2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2pPr>
      <a:lvl3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3pPr>
      <a:lvl4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4pPr>
      <a:lvl5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5pPr>
      <a:lvl6pPr marL="25146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6pPr>
      <a:lvl7pPr marL="29718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7pPr>
      <a:lvl8pPr marL="34290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8pPr>
      <a:lvl9pPr marL="38862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0000"/>
        </a:lnSpc>
        <a:spcBef>
          <a:spcPts val="813"/>
        </a:spcBef>
        <a:spcAft>
          <a:spcPts val="13"/>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13"/>
        </a:spcBef>
        <a:spcAft>
          <a:spcPts val="13"/>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19735CEC-0B2B-0A43-C70C-7728421DF9C5}"/>
              </a:ext>
            </a:extLst>
          </p:cNvPr>
          <p:cNvGrpSpPr>
            <a:grpSpLocks/>
          </p:cNvGrpSpPr>
          <p:nvPr/>
        </p:nvGrpSpPr>
        <p:grpSpPr bwMode="auto">
          <a:xfrm>
            <a:off x="-8405813" y="4763"/>
            <a:ext cx="17532351" cy="13684250"/>
            <a:chOff x="-5295" y="3"/>
            <a:chExt cx="11044" cy="8620"/>
          </a:xfrm>
        </p:grpSpPr>
        <p:sp>
          <p:nvSpPr>
            <p:cNvPr id="2" name="Freeform 2">
              <a:extLst>
                <a:ext uri="{FF2B5EF4-FFF2-40B4-BE49-F238E27FC236}">
                  <a16:creationId xmlns:a16="http://schemas.microsoft.com/office/drawing/2014/main" id="{5CE649AE-E7E4-F55D-A1E8-29ED1B19EA97}"/>
                </a:ext>
              </a:extLst>
            </p:cNvPr>
            <p:cNvSpPr>
              <a:spLocks noChangeArrowheads="1"/>
            </p:cNvSpPr>
            <p:nvPr/>
          </p:nvSpPr>
          <p:spPr bwMode="auto">
            <a:xfrm>
              <a:off x="3394" y="999"/>
              <a:ext cx="2355" cy="3310"/>
            </a:xfrm>
            <a:custGeom>
              <a:avLst/>
              <a:gdLst>
                <a:gd name="T0" fmla="*/ 1902 w 2359"/>
                <a:gd name="T1" fmla="*/ 3308 h 3314"/>
                <a:gd name="T2" fmla="*/ 2354 w 2359"/>
                <a:gd name="T3" fmla="*/ 3309 h 3314"/>
                <a:gd name="T4" fmla="*/ 2354 w 2359"/>
                <a:gd name="T5" fmla="*/ 1435 h 3314"/>
                <a:gd name="T6" fmla="*/ 0 w 2359"/>
                <a:gd name="T7" fmla="*/ 0 h 3314"/>
                <a:gd name="T8" fmla="*/ 201 w 2359"/>
                <a:gd name="T9" fmla="*/ 150 h 3314"/>
                <a:gd name="T10" fmla="*/ 365 w 2359"/>
                <a:gd name="T11" fmla="*/ 279 h 3314"/>
                <a:gd name="T12" fmla="*/ 551 w 2359"/>
                <a:gd name="T13" fmla="*/ 440 h 3314"/>
                <a:gd name="T14" fmla="*/ 731 w 2359"/>
                <a:gd name="T15" fmla="*/ 611 h 3314"/>
                <a:gd name="T16" fmla="*/ 994 w 2359"/>
                <a:gd name="T17" fmla="*/ 902 h 3314"/>
                <a:gd name="T18" fmla="*/ 1228 w 2359"/>
                <a:gd name="T19" fmla="*/ 1211 h 3314"/>
                <a:gd name="T20" fmla="*/ 1398 w 2359"/>
                <a:gd name="T21" fmla="*/ 1480 h 3314"/>
                <a:gd name="T22" fmla="*/ 1545 w 2359"/>
                <a:gd name="T23" fmla="*/ 1759 h 3314"/>
                <a:gd name="T24" fmla="*/ 1662 w 2359"/>
                <a:gd name="T25" fmla="*/ 2038 h 3314"/>
                <a:gd name="T26" fmla="*/ 1748 w 2359"/>
                <a:gd name="T27" fmla="*/ 2292 h 3314"/>
                <a:gd name="T28" fmla="*/ 1806 w 2359"/>
                <a:gd name="T29" fmla="*/ 2508 h 3314"/>
                <a:gd name="T30" fmla="*/ 1860 w 2359"/>
                <a:gd name="T31" fmla="*/ 2775 h 3314"/>
                <a:gd name="T32" fmla="*/ 1887 w 2359"/>
                <a:gd name="T33" fmla="*/ 3008 h 3314"/>
                <a:gd name="T34" fmla="*/ 1902 w 2359"/>
                <a:gd name="T35" fmla="*/ 3308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5" name="Freeform 3">
              <a:extLst>
                <a:ext uri="{FF2B5EF4-FFF2-40B4-BE49-F238E27FC236}">
                  <a16:creationId xmlns:a16="http://schemas.microsoft.com/office/drawing/2014/main" id="{92DA200D-B0A0-78B0-90E3-5D62A6F70E0D}"/>
                </a:ext>
              </a:extLst>
            </p:cNvPr>
            <p:cNvSpPr>
              <a:spLocks noChangeArrowheads="1"/>
            </p:cNvSpPr>
            <p:nvPr/>
          </p:nvSpPr>
          <p:spPr bwMode="auto">
            <a:xfrm>
              <a:off x="-5295" y="3"/>
              <a:ext cx="10592" cy="862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60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099" name="Rectangle 4">
            <a:extLst>
              <a:ext uri="{FF2B5EF4-FFF2-40B4-BE49-F238E27FC236}">
                <a16:creationId xmlns:a16="http://schemas.microsoft.com/office/drawing/2014/main" id="{D8BF7E03-4F78-7CB5-739B-F8F43D3CBB62}"/>
              </a:ext>
            </a:extLst>
          </p:cNvPr>
          <p:cNvSpPr>
            <a:spLocks noGrp="1" noChangeArrowheads="1"/>
          </p:cNvSpPr>
          <p:nvPr>
            <p:ph type="title"/>
          </p:nvPr>
        </p:nvSpPr>
        <p:spPr bwMode="auto">
          <a:xfrm>
            <a:off x="682625" y="609600"/>
            <a:ext cx="80740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4100" name="Rectangle 5">
            <a:extLst>
              <a:ext uri="{FF2B5EF4-FFF2-40B4-BE49-F238E27FC236}">
                <a16:creationId xmlns:a16="http://schemas.microsoft.com/office/drawing/2014/main" id="{6779E5C6-ED36-EBCA-F47B-C438F6B50362}"/>
              </a:ext>
            </a:extLst>
          </p:cNvPr>
          <p:cNvSpPr>
            <a:spLocks noGrp="1" noChangeArrowheads="1"/>
          </p:cNvSpPr>
          <p:nvPr>
            <p:ph type="body" idx="1"/>
          </p:nvPr>
        </p:nvSpPr>
        <p:spPr bwMode="auto">
          <a:xfrm>
            <a:off x="682625"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46080" rIns="182520" bIns="4608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4102" name="Rectangle 6">
            <a:extLst>
              <a:ext uri="{FF2B5EF4-FFF2-40B4-BE49-F238E27FC236}">
                <a16:creationId xmlns:a16="http://schemas.microsoft.com/office/drawing/2014/main" id="{C4463316-A422-E8E6-C993-B402D18ED7B5}"/>
              </a:ext>
            </a:extLst>
          </p:cNvPr>
          <p:cNvSpPr>
            <a:spLocks noGrp="1" noChangeArrowheads="1"/>
          </p:cNvSpPr>
          <p:nvPr>
            <p:ph type="dt"/>
          </p:nvPr>
        </p:nvSpPr>
        <p:spPr bwMode="auto">
          <a:xfrm>
            <a:off x="7215188" y="6442075"/>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algn="r" eaLnBrk="1" hangingPunct="1">
              <a:spcBef>
                <a:spcPts val="13"/>
              </a:spcBef>
              <a:spcAft>
                <a:spcPts val="13"/>
              </a:spcAft>
              <a:buClrTx/>
              <a:buSzPct val="45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4103" name="Rectangle 7">
            <a:extLst>
              <a:ext uri="{FF2B5EF4-FFF2-40B4-BE49-F238E27FC236}">
                <a16:creationId xmlns:a16="http://schemas.microsoft.com/office/drawing/2014/main" id="{8E4C1772-EF88-1F2C-6347-A341DF8BDE93}"/>
              </a:ext>
            </a:extLst>
          </p:cNvPr>
          <p:cNvSpPr>
            <a:spLocks noGrp="1" noChangeArrowheads="1"/>
          </p:cNvSpPr>
          <p:nvPr>
            <p:ph type="ftr"/>
          </p:nvPr>
        </p:nvSpPr>
        <p:spPr bwMode="auto">
          <a:xfrm>
            <a:off x="682625" y="6365875"/>
            <a:ext cx="4260850" cy="4508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eaLnBrk="1" hangingPunct="1">
              <a:spcBef>
                <a:spcPts val="13"/>
              </a:spcBef>
              <a:spcAft>
                <a:spcPts val="13"/>
              </a:spcAft>
              <a:buClrTx/>
              <a:buSzPct val="45000"/>
              <a:buFontTx/>
              <a:buNone/>
              <a:tabLst>
                <a:tab pos="0" algn="l"/>
                <a:tab pos="720725" algn="l"/>
                <a:tab pos="1444625" algn="l"/>
                <a:tab pos="2168525" algn="l"/>
                <a:tab pos="2892425" algn="l"/>
                <a:tab pos="3616325"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4104" name="Rectangle 8">
            <a:extLst>
              <a:ext uri="{FF2B5EF4-FFF2-40B4-BE49-F238E27FC236}">
                <a16:creationId xmlns:a16="http://schemas.microsoft.com/office/drawing/2014/main" id="{E09A3A1F-6366-043B-1A32-70FB64B1F92C}"/>
              </a:ext>
            </a:extLst>
          </p:cNvPr>
          <p:cNvSpPr>
            <a:spLocks noGrp="1" noChangeArrowheads="1"/>
          </p:cNvSpPr>
          <p:nvPr>
            <p:ph type="sldNum"/>
          </p:nvPr>
        </p:nvSpPr>
        <p:spPr bwMode="auto">
          <a:xfrm>
            <a:off x="7199313" y="6148388"/>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2pPr marL="457200" lvl="1" indent="0" algn="r" eaLnBrk="1" hangingPunct="1">
              <a:spcBef>
                <a:spcPts val="13"/>
              </a:spcBef>
              <a:spcAft>
                <a:spcPts val="13"/>
              </a:spcAft>
              <a:buClrTx/>
              <a:buSzPct val="100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smtClean="0">
                <a:solidFill>
                  <a:srgbClr val="FFFFFF"/>
                </a:solidFill>
                <a:latin typeface="+mj-lt"/>
                <a:cs typeface="Lucida Sans Unicode" panose="020B0602030504020204" pitchFamily="34" charset="0"/>
              </a:defRPr>
            </a:lvl2pPr>
          </a:lstStyle>
          <a:p>
            <a:pPr lvl="1">
              <a:defRPr/>
            </a:pPr>
            <a:fld id="{48A84C81-7195-4D66-A22D-3C877C388616}" type="slidenum">
              <a:rPr lang="en-US" altLang="en-US"/>
              <a:pPr lvl="1">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p:txStyles>
    <p:titleStyle>
      <a:lvl1pPr algn="l" defTabSz="457200" rtl="0" eaLnBrk="0" fontAlgn="base" hangingPunct="0">
        <a:spcBef>
          <a:spcPts val="13"/>
        </a:spcBef>
        <a:spcAft>
          <a:spcPts val="13"/>
        </a:spcAft>
        <a:buClr>
          <a:srgbClr val="000000"/>
        </a:buClr>
        <a:buSzPct val="100000"/>
        <a:buFont typeface="Times New Roman" panose="02020603050405020304" pitchFamily="18" charset="0"/>
        <a:defRPr sz="4400" kern="1200">
          <a:solidFill>
            <a:srgbClr val="FFCC66"/>
          </a:solidFill>
          <a:latin typeface="+mj-lt"/>
          <a:ea typeface="+mj-ea"/>
          <a:cs typeface="+mj-cs"/>
        </a:defRPr>
      </a:lvl1pPr>
      <a:lvl2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2pPr>
      <a:lvl3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3pPr>
      <a:lvl4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4pPr>
      <a:lvl5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5pPr>
      <a:lvl6pPr marL="25146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6pPr>
      <a:lvl7pPr marL="29718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7pPr>
      <a:lvl8pPr marL="34290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8pPr>
      <a:lvl9pPr marL="38862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0000"/>
        </a:lnSpc>
        <a:spcBef>
          <a:spcPts val="813"/>
        </a:spcBef>
        <a:spcAft>
          <a:spcPts val="13"/>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13"/>
        </a:spcBef>
        <a:spcAft>
          <a:spcPts val="13"/>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1DD777FF-7BAC-BD8D-3B07-E3C2B9002869}"/>
              </a:ext>
            </a:extLst>
          </p:cNvPr>
          <p:cNvGrpSpPr>
            <a:grpSpLocks/>
          </p:cNvGrpSpPr>
          <p:nvPr/>
        </p:nvGrpSpPr>
        <p:grpSpPr bwMode="auto">
          <a:xfrm>
            <a:off x="-8405813" y="4763"/>
            <a:ext cx="17532351" cy="13684250"/>
            <a:chOff x="-5295" y="3"/>
            <a:chExt cx="11044" cy="8620"/>
          </a:xfrm>
        </p:grpSpPr>
        <p:sp>
          <p:nvSpPr>
            <p:cNvPr id="2" name="Freeform 2">
              <a:extLst>
                <a:ext uri="{FF2B5EF4-FFF2-40B4-BE49-F238E27FC236}">
                  <a16:creationId xmlns:a16="http://schemas.microsoft.com/office/drawing/2014/main" id="{C7233861-8326-C59A-47C9-B3D713B8DE44}"/>
                </a:ext>
              </a:extLst>
            </p:cNvPr>
            <p:cNvSpPr>
              <a:spLocks noChangeArrowheads="1"/>
            </p:cNvSpPr>
            <p:nvPr/>
          </p:nvSpPr>
          <p:spPr bwMode="auto">
            <a:xfrm>
              <a:off x="3394" y="999"/>
              <a:ext cx="2355" cy="3310"/>
            </a:xfrm>
            <a:custGeom>
              <a:avLst/>
              <a:gdLst>
                <a:gd name="T0" fmla="*/ 1902 w 2359"/>
                <a:gd name="T1" fmla="*/ 3308 h 3314"/>
                <a:gd name="T2" fmla="*/ 2354 w 2359"/>
                <a:gd name="T3" fmla="*/ 3309 h 3314"/>
                <a:gd name="T4" fmla="*/ 2354 w 2359"/>
                <a:gd name="T5" fmla="*/ 1435 h 3314"/>
                <a:gd name="T6" fmla="*/ 0 w 2359"/>
                <a:gd name="T7" fmla="*/ 0 h 3314"/>
                <a:gd name="T8" fmla="*/ 201 w 2359"/>
                <a:gd name="T9" fmla="*/ 150 h 3314"/>
                <a:gd name="T10" fmla="*/ 365 w 2359"/>
                <a:gd name="T11" fmla="*/ 279 h 3314"/>
                <a:gd name="T12" fmla="*/ 551 w 2359"/>
                <a:gd name="T13" fmla="*/ 440 h 3314"/>
                <a:gd name="T14" fmla="*/ 731 w 2359"/>
                <a:gd name="T15" fmla="*/ 611 h 3314"/>
                <a:gd name="T16" fmla="*/ 994 w 2359"/>
                <a:gd name="T17" fmla="*/ 902 h 3314"/>
                <a:gd name="T18" fmla="*/ 1228 w 2359"/>
                <a:gd name="T19" fmla="*/ 1211 h 3314"/>
                <a:gd name="T20" fmla="*/ 1398 w 2359"/>
                <a:gd name="T21" fmla="*/ 1480 h 3314"/>
                <a:gd name="T22" fmla="*/ 1545 w 2359"/>
                <a:gd name="T23" fmla="*/ 1759 h 3314"/>
                <a:gd name="T24" fmla="*/ 1662 w 2359"/>
                <a:gd name="T25" fmla="*/ 2038 h 3314"/>
                <a:gd name="T26" fmla="*/ 1748 w 2359"/>
                <a:gd name="T27" fmla="*/ 2292 h 3314"/>
                <a:gd name="T28" fmla="*/ 1806 w 2359"/>
                <a:gd name="T29" fmla="*/ 2508 h 3314"/>
                <a:gd name="T30" fmla="*/ 1860 w 2359"/>
                <a:gd name="T31" fmla="*/ 2775 h 3314"/>
                <a:gd name="T32" fmla="*/ 1887 w 2359"/>
                <a:gd name="T33" fmla="*/ 3008 h 3314"/>
                <a:gd name="T34" fmla="*/ 1902 w 2359"/>
                <a:gd name="T35" fmla="*/ 3308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9" name="Freeform 3">
              <a:extLst>
                <a:ext uri="{FF2B5EF4-FFF2-40B4-BE49-F238E27FC236}">
                  <a16:creationId xmlns:a16="http://schemas.microsoft.com/office/drawing/2014/main" id="{43890AF6-AD62-161B-4148-ECD40DA967AB}"/>
                </a:ext>
              </a:extLst>
            </p:cNvPr>
            <p:cNvSpPr>
              <a:spLocks noChangeArrowheads="1"/>
            </p:cNvSpPr>
            <p:nvPr/>
          </p:nvSpPr>
          <p:spPr bwMode="auto">
            <a:xfrm>
              <a:off x="-5295" y="3"/>
              <a:ext cx="10592" cy="862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60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123" name="Rectangle 4">
            <a:extLst>
              <a:ext uri="{FF2B5EF4-FFF2-40B4-BE49-F238E27FC236}">
                <a16:creationId xmlns:a16="http://schemas.microsoft.com/office/drawing/2014/main" id="{CAAC51CE-C9C0-E6A0-0A07-77F15C87BBE2}"/>
              </a:ext>
            </a:extLst>
          </p:cNvPr>
          <p:cNvSpPr>
            <a:spLocks noGrp="1" noChangeArrowheads="1"/>
          </p:cNvSpPr>
          <p:nvPr>
            <p:ph type="title"/>
          </p:nvPr>
        </p:nvSpPr>
        <p:spPr bwMode="auto">
          <a:xfrm>
            <a:off x="682625" y="609600"/>
            <a:ext cx="80740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5124" name="Rectangle 5">
            <a:extLst>
              <a:ext uri="{FF2B5EF4-FFF2-40B4-BE49-F238E27FC236}">
                <a16:creationId xmlns:a16="http://schemas.microsoft.com/office/drawing/2014/main" id="{345CAB25-2C49-3AFD-B142-4F8A75961796}"/>
              </a:ext>
            </a:extLst>
          </p:cNvPr>
          <p:cNvSpPr>
            <a:spLocks noGrp="1" noChangeArrowheads="1"/>
          </p:cNvSpPr>
          <p:nvPr>
            <p:ph type="body" idx="1"/>
          </p:nvPr>
        </p:nvSpPr>
        <p:spPr bwMode="auto">
          <a:xfrm>
            <a:off x="682625"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46080" rIns="182520" bIns="4608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5126" name="Rectangle 6">
            <a:extLst>
              <a:ext uri="{FF2B5EF4-FFF2-40B4-BE49-F238E27FC236}">
                <a16:creationId xmlns:a16="http://schemas.microsoft.com/office/drawing/2014/main" id="{6589E0BC-E108-96AD-849D-9AC35E3A095F}"/>
              </a:ext>
            </a:extLst>
          </p:cNvPr>
          <p:cNvSpPr>
            <a:spLocks noGrp="1" noChangeArrowheads="1"/>
          </p:cNvSpPr>
          <p:nvPr>
            <p:ph type="dt"/>
          </p:nvPr>
        </p:nvSpPr>
        <p:spPr bwMode="auto">
          <a:xfrm>
            <a:off x="7215188" y="6442075"/>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algn="r" eaLnBrk="1" hangingPunct="1">
              <a:spcBef>
                <a:spcPts val="13"/>
              </a:spcBef>
              <a:spcAft>
                <a:spcPts val="13"/>
              </a:spcAft>
              <a:buClrTx/>
              <a:buSzPct val="45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5127" name="Rectangle 7">
            <a:extLst>
              <a:ext uri="{FF2B5EF4-FFF2-40B4-BE49-F238E27FC236}">
                <a16:creationId xmlns:a16="http://schemas.microsoft.com/office/drawing/2014/main" id="{9E7A957E-AEA2-7CD4-1EC2-4FE44CB97659}"/>
              </a:ext>
            </a:extLst>
          </p:cNvPr>
          <p:cNvSpPr>
            <a:spLocks noGrp="1" noChangeArrowheads="1"/>
          </p:cNvSpPr>
          <p:nvPr>
            <p:ph type="ftr"/>
          </p:nvPr>
        </p:nvSpPr>
        <p:spPr bwMode="auto">
          <a:xfrm>
            <a:off x="682625" y="6365875"/>
            <a:ext cx="4260850" cy="4508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eaLnBrk="1" hangingPunct="1">
              <a:spcBef>
                <a:spcPts val="13"/>
              </a:spcBef>
              <a:spcAft>
                <a:spcPts val="13"/>
              </a:spcAft>
              <a:buClrTx/>
              <a:buSzPct val="45000"/>
              <a:buFontTx/>
              <a:buNone/>
              <a:tabLst>
                <a:tab pos="0" algn="l"/>
                <a:tab pos="720725" algn="l"/>
                <a:tab pos="1444625" algn="l"/>
                <a:tab pos="2168525" algn="l"/>
                <a:tab pos="2892425" algn="l"/>
                <a:tab pos="3616325"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5128" name="Rectangle 8">
            <a:extLst>
              <a:ext uri="{FF2B5EF4-FFF2-40B4-BE49-F238E27FC236}">
                <a16:creationId xmlns:a16="http://schemas.microsoft.com/office/drawing/2014/main" id="{61C9BD84-0A8C-D1D9-4C1A-75924F4ED138}"/>
              </a:ext>
            </a:extLst>
          </p:cNvPr>
          <p:cNvSpPr>
            <a:spLocks noGrp="1" noChangeArrowheads="1"/>
          </p:cNvSpPr>
          <p:nvPr>
            <p:ph type="sldNum"/>
          </p:nvPr>
        </p:nvSpPr>
        <p:spPr bwMode="auto">
          <a:xfrm>
            <a:off x="7199313" y="6148388"/>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2pPr marL="457200" lvl="1" indent="0" algn="r" eaLnBrk="1" hangingPunct="1">
              <a:spcBef>
                <a:spcPts val="13"/>
              </a:spcBef>
              <a:spcAft>
                <a:spcPts val="13"/>
              </a:spcAft>
              <a:buClrTx/>
              <a:buSzPct val="100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smtClean="0">
                <a:solidFill>
                  <a:srgbClr val="FFFFFF"/>
                </a:solidFill>
                <a:latin typeface="+mj-lt"/>
                <a:cs typeface="Lucida Sans Unicode" panose="020B0602030504020204" pitchFamily="34" charset="0"/>
              </a:defRPr>
            </a:lvl2pPr>
          </a:lstStyle>
          <a:p>
            <a:pPr lvl="1">
              <a:defRPr/>
            </a:pPr>
            <a:fld id="{980B8109-2883-4DD2-936B-11D391D95353}" type="slidenum">
              <a:rPr lang="en-US" altLang="en-US"/>
              <a:pPr lvl="1">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p:txStyles>
    <p:titleStyle>
      <a:lvl1pPr algn="l" defTabSz="457200" rtl="0" eaLnBrk="0" fontAlgn="base" hangingPunct="0">
        <a:spcBef>
          <a:spcPts val="13"/>
        </a:spcBef>
        <a:spcAft>
          <a:spcPts val="13"/>
        </a:spcAft>
        <a:buClr>
          <a:srgbClr val="000000"/>
        </a:buClr>
        <a:buSzPct val="100000"/>
        <a:buFont typeface="Times New Roman" panose="02020603050405020304" pitchFamily="18" charset="0"/>
        <a:defRPr sz="4400" kern="1200">
          <a:solidFill>
            <a:srgbClr val="FFCC66"/>
          </a:solidFill>
          <a:latin typeface="+mj-lt"/>
          <a:ea typeface="+mj-ea"/>
          <a:cs typeface="+mj-cs"/>
        </a:defRPr>
      </a:lvl1pPr>
      <a:lvl2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2pPr>
      <a:lvl3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3pPr>
      <a:lvl4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4pPr>
      <a:lvl5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5pPr>
      <a:lvl6pPr marL="25146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6pPr>
      <a:lvl7pPr marL="29718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7pPr>
      <a:lvl8pPr marL="34290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8pPr>
      <a:lvl9pPr marL="38862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0000"/>
        </a:lnSpc>
        <a:spcBef>
          <a:spcPts val="813"/>
        </a:spcBef>
        <a:spcAft>
          <a:spcPts val="13"/>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13"/>
        </a:spcBef>
        <a:spcAft>
          <a:spcPts val="13"/>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6146" name="Group 1">
            <a:extLst>
              <a:ext uri="{FF2B5EF4-FFF2-40B4-BE49-F238E27FC236}">
                <a16:creationId xmlns:a16="http://schemas.microsoft.com/office/drawing/2014/main" id="{0A338656-9263-AC10-A0CB-539FEEF0CEBA}"/>
              </a:ext>
            </a:extLst>
          </p:cNvPr>
          <p:cNvGrpSpPr>
            <a:grpSpLocks/>
          </p:cNvGrpSpPr>
          <p:nvPr/>
        </p:nvGrpSpPr>
        <p:grpSpPr bwMode="auto">
          <a:xfrm>
            <a:off x="-8405813" y="4763"/>
            <a:ext cx="17532351" cy="13684250"/>
            <a:chOff x="-5295" y="3"/>
            <a:chExt cx="11044" cy="8620"/>
          </a:xfrm>
        </p:grpSpPr>
        <p:sp>
          <p:nvSpPr>
            <p:cNvPr id="2" name="Freeform 2">
              <a:extLst>
                <a:ext uri="{FF2B5EF4-FFF2-40B4-BE49-F238E27FC236}">
                  <a16:creationId xmlns:a16="http://schemas.microsoft.com/office/drawing/2014/main" id="{C6C12BEC-52FA-9DFD-A801-41D0C4B124CD}"/>
                </a:ext>
              </a:extLst>
            </p:cNvPr>
            <p:cNvSpPr>
              <a:spLocks noChangeArrowheads="1"/>
            </p:cNvSpPr>
            <p:nvPr/>
          </p:nvSpPr>
          <p:spPr bwMode="auto">
            <a:xfrm>
              <a:off x="3394" y="999"/>
              <a:ext cx="2355" cy="3310"/>
            </a:xfrm>
            <a:custGeom>
              <a:avLst/>
              <a:gdLst>
                <a:gd name="T0" fmla="*/ 1902 w 2359"/>
                <a:gd name="T1" fmla="*/ 3308 h 3314"/>
                <a:gd name="T2" fmla="*/ 2354 w 2359"/>
                <a:gd name="T3" fmla="*/ 3309 h 3314"/>
                <a:gd name="T4" fmla="*/ 2354 w 2359"/>
                <a:gd name="T5" fmla="*/ 1435 h 3314"/>
                <a:gd name="T6" fmla="*/ 0 w 2359"/>
                <a:gd name="T7" fmla="*/ 0 h 3314"/>
                <a:gd name="T8" fmla="*/ 201 w 2359"/>
                <a:gd name="T9" fmla="*/ 150 h 3314"/>
                <a:gd name="T10" fmla="*/ 365 w 2359"/>
                <a:gd name="T11" fmla="*/ 279 h 3314"/>
                <a:gd name="T12" fmla="*/ 551 w 2359"/>
                <a:gd name="T13" fmla="*/ 440 h 3314"/>
                <a:gd name="T14" fmla="*/ 731 w 2359"/>
                <a:gd name="T15" fmla="*/ 611 h 3314"/>
                <a:gd name="T16" fmla="*/ 994 w 2359"/>
                <a:gd name="T17" fmla="*/ 902 h 3314"/>
                <a:gd name="T18" fmla="*/ 1228 w 2359"/>
                <a:gd name="T19" fmla="*/ 1211 h 3314"/>
                <a:gd name="T20" fmla="*/ 1398 w 2359"/>
                <a:gd name="T21" fmla="*/ 1480 h 3314"/>
                <a:gd name="T22" fmla="*/ 1545 w 2359"/>
                <a:gd name="T23" fmla="*/ 1759 h 3314"/>
                <a:gd name="T24" fmla="*/ 1662 w 2359"/>
                <a:gd name="T25" fmla="*/ 2038 h 3314"/>
                <a:gd name="T26" fmla="*/ 1748 w 2359"/>
                <a:gd name="T27" fmla="*/ 2292 h 3314"/>
                <a:gd name="T28" fmla="*/ 1806 w 2359"/>
                <a:gd name="T29" fmla="*/ 2508 h 3314"/>
                <a:gd name="T30" fmla="*/ 1860 w 2359"/>
                <a:gd name="T31" fmla="*/ 2775 h 3314"/>
                <a:gd name="T32" fmla="*/ 1887 w 2359"/>
                <a:gd name="T33" fmla="*/ 3008 h 3314"/>
                <a:gd name="T34" fmla="*/ 1902 w 2359"/>
                <a:gd name="T35" fmla="*/ 3308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3" name="Freeform 3">
              <a:extLst>
                <a:ext uri="{FF2B5EF4-FFF2-40B4-BE49-F238E27FC236}">
                  <a16:creationId xmlns:a16="http://schemas.microsoft.com/office/drawing/2014/main" id="{B5B9A842-EF02-34D0-3624-E5CBEE298020}"/>
                </a:ext>
              </a:extLst>
            </p:cNvPr>
            <p:cNvSpPr>
              <a:spLocks noChangeArrowheads="1"/>
            </p:cNvSpPr>
            <p:nvPr/>
          </p:nvSpPr>
          <p:spPr bwMode="auto">
            <a:xfrm>
              <a:off x="-5295" y="3"/>
              <a:ext cx="10592" cy="862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60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6147" name="Rectangle 4">
            <a:extLst>
              <a:ext uri="{FF2B5EF4-FFF2-40B4-BE49-F238E27FC236}">
                <a16:creationId xmlns:a16="http://schemas.microsoft.com/office/drawing/2014/main" id="{90BB6215-CCBB-E749-7F68-399C2EB4E825}"/>
              </a:ext>
            </a:extLst>
          </p:cNvPr>
          <p:cNvSpPr>
            <a:spLocks noGrp="1" noChangeArrowheads="1"/>
          </p:cNvSpPr>
          <p:nvPr>
            <p:ph type="title"/>
          </p:nvPr>
        </p:nvSpPr>
        <p:spPr bwMode="auto">
          <a:xfrm>
            <a:off x="682625" y="609600"/>
            <a:ext cx="80740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6148" name="Rectangle 5">
            <a:extLst>
              <a:ext uri="{FF2B5EF4-FFF2-40B4-BE49-F238E27FC236}">
                <a16:creationId xmlns:a16="http://schemas.microsoft.com/office/drawing/2014/main" id="{1DE0DDD5-C90D-DA06-61DA-8821AEA41F3B}"/>
              </a:ext>
            </a:extLst>
          </p:cNvPr>
          <p:cNvSpPr>
            <a:spLocks noGrp="1" noChangeArrowheads="1"/>
          </p:cNvSpPr>
          <p:nvPr>
            <p:ph type="body" idx="1"/>
          </p:nvPr>
        </p:nvSpPr>
        <p:spPr bwMode="auto">
          <a:xfrm>
            <a:off x="682625"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46080" rIns="182520" bIns="4608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6150" name="Rectangle 6">
            <a:extLst>
              <a:ext uri="{FF2B5EF4-FFF2-40B4-BE49-F238E27FC236}">
                <a16:creationId xmlns:a16="http://schemas.microsoft.com/office/drawing/2014/main" id="{6EE1D71D-BCC4-2BAB-5E26-3BBDE85ECCA3}"/>
              </a:ext>
            </a:extLst>
          </p:cNvPr>
          <p:cNvSpPr>
            <a:spLocks noGrp="1" noChangeArrowheads="1"/>
          </p:cNvSpPr>
          <p:nvPr>
            <p:ph type="dt"/>
          </p:nvPr>
        </p:nvSpPr>
        <p:spPr bwMode="auto">
          <a:xfrm>
            <a:off x="7215188" y="6442075"/>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algn="r" eaLnBrk="1" hangingPunct="1">
              <a:spcBef>
                <a:spcPts val="13"/>
              </a:spcBef>
              <a:spcAft>
                <a:spcPts val="13"/>
              </a:spcAft>
              <a:buClrTx/>
              <a:buSzPct val="45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6151" name="Rectangle 7">
            <a:extLst>
              <a:ext uri="{FF2B5EF4-FFF2-40B4-BE49-F238E27FC236}">
                <a16:creationId xmlns:a16="http://schemas.microsoft.com/office/drawing/2014/main" id="{F157B167-6C3C-B797-FDE4-83D4E79DB265}"/>
              </a:ext>
            </a:extLst>
          </p:cNvPr>
          <p:cNvSpPr>
            <a:spLocks noGrp="1" noChangeArrowheads="1"/>
          </p:cNvSpPr>
          <p:nvPr>
            <p:ph type="ftr"/>
          </p:nvPr>
        </p:nvSpPr>
        <p:spPr bwMode="auto">
          <a:xfrm>
            <a:off x="682625" y="6365875"/>
            <a:ext cx="4260850" cy="4508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eaLnBrk="1" hangingPunct="1">
              <a:spcBef>
                <a:spcPts val="13"/>
              </a:spcBef>
              <a:spcAft>
                <a:spcPts val="13"/>
              </a:spcAft>
              <a:buClrTx/>
              <a:buSzPct val="45000"/>
              <a:buFontTx/>
              <a:buNone/>
              <a:tabLst>
                <a:tab pos="0" algn="l"/>
                <a:tab pos="720725" algn="l"/>
                <a:tab pos="1444625" algn="l"/>
                <a:tab pos="2168525" algn="l"/>
                <a:tab pos="2892425" algn="l"/>
                <a:tab pos="3616325"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6152" name="Rectangle 8">
            <a:extLst>
              <a:ext uri="{FF2B5EF4-FFF2-40B4-BE49-F238E27FC236}">
                <a16:creationId xmlns:a16="http://schemas.microsoft.com/office/drawing/2014/main" id="{763D1ED4-1734-81F4-DFFC-3C29F5CBFCB2}"/>
              </a:ext>
            </a:extLst>
          </p:cNvPr>
          <p:cNvSpPr>
            <a:spLocks noGrp="1" noChangeArrowheads="1"/>
          </p:cNvSpPr>
          <p:nvPr>
            <p:ph type="sldNum"/>
          </p:nvPr>
        </p:nvSpPr>
        <p:spPr bwMode="auto">
          <a:xfrm>
            <a:off x="7199313" y="6148388"/>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2pPr marL="457200" lvl="1" indent="0" algn="r" eaLnBrk="1" hangingPunct="1">
              <a:spcBef>
                <a:spcPts val="13"/>
              </a:spcBef>
              <a:spcAft>
                <a:spcPts val="13"/>
              </a:spcAft>
              <a:buClrTx/>
              <a:buSzPct val="100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smtClean="0">
                <a:solidFill>
                  <a:srgbClr val="FFFFFF"/>
                </a:solidFill>
                <a:latin typeface="+mj-lt"/>
                <a:cs typeface="Lucida Sans Unicode" panose="020B0602030504020204" pitchFamily="34" charset="0"/>
              </a:defRPr>
            </a:lvl2pPr>
          </a:lstStyle>
          <a:p>
            <a:pPr lvl="1">
              <a:defRPr/>
            </a:pPr>
            <a:fld id="{9F4E939D-DF34-4676-9FF1-A77CA0E95CB4}" type="slidenum">
              <a:rPr lang="en-US" altLang="en-US"/>
              <a:pPr lvl="1">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p:txStyles>
    <p:titleStyle>
      <a:lvl1pPr algn="l" defTabSz="457200" rtl="0" eaLnBrk="0" fontAlgn="base" hangingPunct="0">
        <a:spcBef>
          <a:spcPts val="13"/>
        </a:spcBef>
        <a:spcAft>
          <a:spcPts val="13"/>
        </a:spcAft>
        <a:buClr>
          <a:srgbClr val="000000"/>
        </a:buClr>
        <a:buSzPct val="100000"/>
        <a:buFont typeface="Times New Roman" panose="02020603050405020304" pitchFamily="18" charset="0"/>
        <a:defRPr sz="4400" kern="1200">
          <a:solidFill>
            <a:srgbClr val="FFCC66"/>
          </a:solidFill>
          <a:latin typeface="+mj-lt"/>
          <a:ea typeface="+mj-ea"/>
          <a:cs typeface="+mj-cs"/>
        </a:defRPr>
      </a:lvl1pPr>
      <a:lvl2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2pPr>
      <a:lvl3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3pPr>
      <a:lvl4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4pPr>
      <a:lvl5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5pPr>
      <a:lvl6pPr marL="25146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6pPr>
      <a:lvl7pPr marL="29718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7pPr>
      <a:lvl8pPr marL="34290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8pPr>
      <a:lvl9pPr marL="38862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0000"/>
        </a:lnSpc>
        <a:spcBef>
          <a:spcPts val="813"/>
        </a:spcBef>
        <a:spcAft>
          <a:spcPts val="13"/>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13"/>
        </a:spcBef>
        <a:spcAft>
          <a:spcPts val="13"/>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7170" name="Group 1">
            <a:extLst>
              <a:ext uri="{FF2B5EF4-FFF2-40B4-BE49-F238E27FC236}">
                <a16:creationId xmlns:a16="http://schemas.microsoft.com/office/drawing/2014/main" id="{E694846D-376E-905B-4BE3-50652AD14B50}"/>
              </a:ext>
            </a:extLst>
          </p:cNvPr>
          <p:cNvGrpSpPr>
            <a:grpSpLocks/>
          </p:cNvGrpSpPr>
          <p:nvPr/>
        </p:nvGrpSpPr>
        <p:grpSpPr bwMode="auto">
          <a:xfrm>
            <a:off x="-8405813" y="4763"/>
            <a:ext cx="17532351" cy="13684250"/>
            <a:chOff x="-5295" y="3"/>
            <a:chExt cx="11044" cy="8620"/>
          </a:xfrm>
        </p:grpSpPr>
        <p:sp>
          <p:nvSpPr>
            <p:cNvPr id="2" name="Freeform 2">
              <a:extLst>
                <a:ext uri="{FF2B5EF4-FFF2-40B4-BE49-F238E27FC236}">
                  <a16:creationId xmlns:a16="http://schemas.microsoft.com/office/drawing/2014/main" id="{5DC75562-1B50-3414-EFE9-A154ABE417A1}"/>
                </a:ext>
              </a:extLst>
            </p:cNvPr>
            <p:cNvSpPr>
              <a:spLocks noChangeArrowheads="1"/>
            </p:cNvSpPr>
            <p:nvPr/>
          </p:nvSpPr>
          <p:spPr bwMode="auto">
            <a:xfrm>
              <a:off x="3394" y="999"/>
              <a:ext cx="2355" cy="3310"/>
            </a:xfrm>
            <a:custGeom>
              <a:avLst/>
              <a:gdLst>
                <a:gd name="T0" fmla="*/ 1902 w 2359"/>
                <a:gd name="T1" fmla="*/ 3308 h 3314"/>
                <a:gd name="T2" fmla="*/ 2354 w 2359"/>
                <a:gd name="T3" fmla="*/ 3309 h 3314"/>
                <a:gd name="T4" fmla="*/ 2354 w 2359"/>
                <a:gd name="T5" fmla="*/ 1435 h 3314"/>
                <a:gd name="T6" fmla="*/ 0 w 2359"/>
                <a:gd name="T7" fmla="*/ 0 h 3314"/>
                <a:gd name="T8" fmla="*/ 201 w 2359"/>
                <a:gd name="T9" fmla="*/ 150 h 3314"/>
                <a:gd name="T10" fmla="*/ 365 w 2359"/>
                <a:gd name="T11" fmla="*/ 279 h 3314"/>
                <a:gd name="T12" fmla="*/ 551 w 2359"/>
                <a:gd name="T13" fmla="*/ 440 h 3314"/>
                <a:gd name="T14" fmla="*/ 731 w 2359"/>
                <a:gd name="T15" fmla="*/ 611 h 3314"/>
                <a:gd name="T16" fmla="*/ 994 w 2359"/>
                <a:gd name="T17" fmla="*/ 902 h 3314"/>
                <a:gd name="T18" fmla="*/ 1228 w 2359"/>
                <a:gd name="T19" fmla="*/ 1211 h 3314"/>
                <a:gd name="T20" fmla="*/ 1398 w 2359"/>
                <a:gd name="T21" fmla="*/ 1480 h 3314"/>
                <a:gd name="T22" fmla="*/ 1545 w 2359"/>
                <a:gd name="T23" fmla="*/ 1759 h 3314"/>
                <a:gd name="T24" fmla="*/ 1662 w 2359"/>
                <a:gd name="T25" fmla="*/ 2038 h 3314"/>
                <a:gd name="T26" fmla="*/ 1748 w 2359"/>
                <a:gd name="T27" fmla="*/ 2292 h 3314"/>
                <a:gd name="T28" fmla="*/ 1806 w 2359"/>
                <a:gd name="T29" fmla="*/ 2508 h 3314"/>
                <a:gd name="T30" fmla="*/ 1860 w 2359"/>
                <a:gd name="T31" fmla="*/ 2775 h 3314"/>
                <a:gd name="T32" fmla="*/ 1887 w 2359"/>
                <a:gd name="T33" fmla="*/ 3008 h 3314"/>
                <a:gd name="T34" fmla="*/ 1902 w 2359"/>
                <a:gd name="T35" fmla="*/ 3308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7" name="Freeform 3">
              <a:extLst>
                <a:ext uri="{FF2B5EF4-FFF2-40B4-BE49-F238E27FC236}">
                  <a16:creationId xmlns:a16="http://schemas.microsoft.com/office/drawing/2014/main" id="{719B1EE9-4416-2265-DA58-DE4D0A8F1D8B}"/>
                </a:ext>
              </a:extLst>
            </p:cNvPr>
            <p:cNvSpPr>
              <a:spLocks noChangeArrowheads="1"/>
            </p:cNvSpPr>
            <p:nvPr/>
          </p:nvSpPr>
          <p:spPr bwMode="auto">
            <a:xfrm>
              <a:off x="-5295" y="3"/>
              <a:ext cx="10592" cy="862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60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7171" name="Rectangle 4">
            <a:extLst>
              <a:ext uri="{FF2B5EF4-FFF2-40B4-BE49-F238E27FC236}">
                <a16:creationId xmlns:a16="http://schemas.microsoft.com/office/drawing/2014/main" id="{18AD0066-0978-CE54-E6EE-3E029D3CD0D1}"/>
              </a:ext>
            </a:extLst>
          </p:cNvPr>
          <p:cNvSpPr>
            <a:spLocks noGrp="1" noChangeArrowheads="1"/>
          </p:cNvSpPr>
          <p:nvPr>
            <p:ph type="title"/>
          </p:nvPr>
        </p:nvSpPr>
        <p:spPr bwMode="auto">
          <a:xfrm>
            <a:off x="682625" y="609600"/>
            <a:ext cx="80740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7172" name="Rectangle 5">
            <a:extLst>
              <a:ext uri="{FF2B5EF4-FFF2-40B4-BE49-F238E27FC236}">
                <a16:creationId xmlns:a16="http://schemas.microsoft.com/office/drawing/2014/main" id="{F74A774F-4582-CAA4-A1CF-73A2C7E80A4B}"/>
              </a:ext>
            </a:extLst>
          </p:cNvPr>
          <p:cNvSpPr>
            <a:spLocks noGrp="1" noChangeArrowheads="1"/>
          </p:cNvSpPr>
          <p:nvPr>
            <p:ph type="body" idx="1"/>
          </p:nvPr>
        </p:nvSpPr>
        <p:spPr bwMode="auto">
          <a:xfrm>
            <a:off x="682625"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46080" rIns="182520" bIns="4608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7174" name="Rectangle 6">
            <a:extLst>
              <a:ext uri="{FF2B5EF4-FFF2-40B4-BE49-F238E27FC236}">
                <a16:creationId xmlns:a16="http://schemas.microsoft.com/office/drawing/2014/main" id="{37D82132-D8F4-F752-7910-EA94B2D3992B}"/>
              </a:ext>
            </a:extLst>
          </p:cNvPr>
          <p:cNvSpPr>
            <a:spLocks noGrp="1" noChangeArrowheads="1"/>
          </p:cNvSpPr>
          <p:nvPr>
            <p:ph type="dt"/>
          </p:nvPr>
        </p:nvSpPr>
        <p:spPr bwMode="auto">
          <a:xfrm>
            <a:off x="7215188" y="6442075"/>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algn="r" eaLnBrk="1" hangingPunct="1">
              <a:spcBef>
                <a:spcPts val="13"/>
              </a:spcBef>
              <a:spcAft>
                <a:spcPts val="13"/>
              </a:spcAft>
              <a:buClrTx/>
              <a:buSzPct val="45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7175" name="Rectangle 7">
            <a:extLst>
              <a:ext uri="{FF2B5EF4-FFF2-40B4-BE49-F238E27FC236}">
                <a16:creationId xmlns:a16="http://schemas.microsoft.com/office/drawing/2014/main" id="{22D1C400-834A-537C-AE73-A4E126826898}"/>
              </a:ext>
            </a:extLst>
          </p:cNvPr>
          <p:cNvSpPr>
            <a:spLocks noGrp="1" noChangeArrowheads="1"/>
          </p:cNvSpPr>
          <p:nvPr>
            <p:ph type="ftr"/>
          </p:nvPr>
        </p:nvSpPr>
        <p:spPr bwMode="auto">
          <a:xfrm>
            <a:off x="682625" y="6365875"/>
            <a:ext cx="4260850" cy="4508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eaLnBrk="1" hangingPunct="1">
              <a:spcBef>
                <a:spcPts val="13"/>
              </a:spcBef>
              <a:spcAft>
                <a:spcPts val="13"/>
              </a:spcAft>
              <a:buClrTx/>
              <a:buSzPct val="45000"/>
              <a:buFontTx/>
              <a:buNone/>
              <a:tabLst>
                <a:tab pos="0" algn="l"/>
                <a:tab pos="720725" algn="l"/>
                <a:tab pos="1444625" algn="l"/>
                <a:tab pos="2168525" algn="l"/>
                <a:tab pos="2892425" algn="l"/>
                <a:tab pos="3616325"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7176" name="Rectangle 8">
            <a:extLst>
              <a:ext uri="{FF2B5EF4-FFF2-40B4-BE49-F238E27FC236}">
                <a16:creationId xmlns:a16="http://schemas.microsoft.com/office/drawing/2014/main" id="{3562E4B3-6935-3319-6D0C-35C25A016707}"/>
              </a:ext>
            </a:extLst>
          </p:cNvPr>
          <p:cNvSpPr>
            <a:spLocks noGrp="1" noChangeArrowheads="1"/>
          </p:cNvSpPr>
          <p:nvPr>
            <p:ph type="sldNum"/>
          </p:nvPr>
        </p:nvSpPr>
        <p:spPr bwMode="auto">
          <a:xfrm>
            <a:off x="7199313" y="6148388"/>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2pPr marL="457200" lvl="1" indent="0" algn="r" eaLnBrk="1" hangingPunct="1">
              <a:spcBef>
                <a:spcPts val="13"/>
              </a:spcBef>
              <a:spcAft>
                <a:spcPts val="13"/>
              </a:spcAft>
              <a:buClrTx/>
              <a:buSzPct val="100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smtClean="0">
                <a:solidFill>
                  <a:srgbClr val="FFFFFF"/>
                </a:solidFill>
                <a:latin typeface="+mj-lt"/>
                <a:cs typeface="Lucida Sans Unicode" panose="020B0602030504020204" pitchFamily="34" charset="0"/>
              </a:defRPr>
            </a:lvl2pPr>
          </a:lstStyle>
          <a:p>
            <a:pPr lvl="1">
              <a:defRPr/>
            </a:pPr>
            <a:fld id="{3A331EAA-185B-41F8-9C18-200F70E3F337}" type="slidenum">
              <a:rPr lang="en-US" altLang="en-US"/>
              <a:pPr lvl="1">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p:txStyles>
    <p:titleStyle>
      <a:lvl1pPr algn="l" defTabSz="457200" rtl="0" eaLnBrk="0" fontAlgn="base" hangingPunct="0">
        <a:spcBef>
          <a:spcPts val="13"/>
        </a:spcBef>
        <a:spcAft>
          <a:spcPts val="13"/>
        </a:spcAft>
        <a:buClr>
          <a:srgbClr val="000000"/>
        </a:buClr>
        <a:buSzPct val="100000"/>
        <a:buFont typeface="Times New Roman" panose="02020603050405020304" pitchFamily="18" charset="0"/>
        <a:defRPr sz="4400" kern="1200">
          <a:solidFill>
            <a:srgbClr val="FFCC66"/>
          </a:solidFill>
          <a:latin typeface="+mj-lt"/>
          <a:ea typeface="+mj-ea"/>
          <a:cs typeface="+mj-cs"/>
        </a:defRPr>
      </a:lvl1pPr>
      <a:lvl2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2pPr>
      <a:lvl3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3pPr>
      <a:lvl4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4pPr>
      <a:lvl5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5pPr>
      <a:lvl6pPr marL="25146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6pPr>
      <a:lvl7pPr marL="29718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7pPr>
      <a:lvl8pPr marL="34290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8pPr>
      <a:lvl9pPr marL="38862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0000"/>
        </a:lnSpc>
        <a:spcBef>
          <a:spcPts val="813"/>
        </a:spcBef>
        <a:spcAft>
          <a:spcPts val="13"/>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13"/>
        </a:spcBef>
        <a:spcAft>
          <a:spcPts val="13"/>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8194" name="Group 1">
            <a:extLst>
              <a:ext uri="{FF2B5EF4-FFF2-40B4-BE49-F238E27FC236}">
                <a16:creationId xmlns:a16="http://schemas.microsoft.com/office/drawing/2014/main" id="{5DF74E08-7ECA-E8F5-2BA6-B46BCB0EEF7E}"/>
              </a:ext>
            </a:extLst>
          </p:cNvPr>
          <p:cNvGrpSpPr>
            <a:grpSpLocks/>
          </p:cNvGrpSpPr>
          <p:nvPr/>
        </p:nvGrpSpPr>
        <p:grpSpPr bwMode="auto">
          <a:xfrm>
            <a:off x="-8405813" y="4763"/>
            <a:ext cx="17532351" cy="13684250"/>
            <a:chOff x="-5295" y="3"/>
            <a:chExt cx="11044" cy="8620"/>
          </a:xfrm>
        </p:grpSpPr>
        <p:sp>
          <p:nvSpPr>
            <p:cNvPr id="2" name="Freeform 2">
              <a:extLst>
                <a:ext uri="{FF2B5EF4-FFF2-40B4-BE49-F238E27FC236}">
                  <a16:creationId xmlns:a16="http://schemas.microsoft.com/office/drawing/2014/main" id="{17A88BC6-EAB5-BBC8-2E98-1CFD0EA444E6}"/>
                </a:ext>
              </a:extLst>
            </p:cNvPr>
            <p:cNvSpPr>
              <a:spLocks noChangeArrowheads="1"/>
            </p:cNvSpPr>
            <p:nvPr/>
          </p:nvSpPr>
          <p:spPr bwMode="auto">
            <a:xfrm>
              <a:off x="3394" y="999"/>
              <a:ext cx="2355" cy="3310"/>
            </a:xfrm>
            <a:custGeom>
              <a:avLst/>
              <a:gdLst>
                <a:gd name="T0" fmla="*/ 1902 w 2359"/>
                <a:gd name="T1" fmla="*/ 3308 h 3314"/>
                <a:gd name="T2" fmla="*/ 2354 w 2359"/>
                <a:gd name="T3" fmla="*/ 3309 h 3314"/>
                <a:gd name="T4" fmla="*/ 2354 w 2359"/>
                <a:gd name="T5" fmla="*/ 1435 h 3314"/>
                <a:gd name="T6" fmla="*/ 0 w 2359"/>
                <a:gd name="T7" fmla="*/ 0 h 3314"/>
                <a:gd name="T8" fmla="*/ 201 w 2359"/>
                <a:gd name="T9" fmla="*/ 150 h 3314"/>
                <a:gd name="T10" fmla="*/ 365 w 2359"/>
                <a:gd name="T11" fmla="*/ 279 h 3314"/>
                <a:gd name="T12" fmla="*/ 551 w 2359"/>
                <a:gd name="T13" fmla="*/ 440 h 3314"/>
                <a:gd name="T14" fmla="*/ 731 w 2359"/>
                <a:gd name="T15" fmla="*/ 611 h 3314"/>
                <a:gd name="T16" fmla="*/ 994 w 2359"/>
                <a:gd name="T17" fmla="*/ 902 h 3314"/>
                <a:gd name="T18" fmla="*/ 1228 w 2359"/>
                <a:gd name="T19" fmla="*/ 1211 h 3314"/>
                <a:gd name="T20" fmla="*/ 1398 w 2359"/>
                <a:gd name="T21" fmla="*/ 1480 h 3314"/>
                <a:gd name="T22" fmla="*/ 1545 w 2359"/>
                <a:gd name="T23" fmla="*/ 1759 h 3314"/>
                <a:gd name="T24" fmla="*/ 1662 w 2359"/>
                <a:gd name="T25" fmla="*/ 2038 h 3314"/>
                <a:gd name="T26" fmla="*/ 1748 w 2359"/>
                <a:gd name="T27" fmla="*/ 2292 h 3314"/>
                <a:gd name="T28" fmla="*/ 1806 w 2359"/>
                <a:gd name="T29" fmla="*/ 2508 h 3314"/>
                <a:gd name="T30" fmla="*/ 1860 w 2359"/>
                <a:gd name="T31" fmla="*/ 2775 h 3314"/>
                <a:gd name="T32" fmla="*/ 1887 w 2359"/>
                <a:gd name="T33" fmla="*/ 3008 h 3314"/>
                <a:gd name="T34" fmla="*/ 1902 w 2359"/>
                <a:gd name="T35" fmla="*/ 3308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1" name="Freeform 3">
              <a:extLst>
                <a:ext uri="{FF2B5EF4-FFF2-40B4-BE49-F238E27FC236}">
                  <a16:creationId xmlns:a16="http://schemas.microsoft.com/office/drawing/2014/main" id="{74F1DBEE-6050-E8CF-09BF-AFE4BFF13C12}"/>
                </a:ext>
              </a:extLst>
            </p:cNvPr>
            <p:cNvSpPr>
              <a:spLocks noChangeArrowheads="1"/>
            </p:cNvSpPr>
            <p:nvPr/>
          </p:nvSpPr>
          <p:spPr bwMode="auto">
            <a:xfrm>
              <a:off x="-5295" y="3"/>
              <a:ext cx="10592" cy="862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60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8195" name="Rectangle 4">
            <a:extLst>
              <a:ext uri="{FF2B5EF4-FFF2-40B4-BE49-F238E27FC236}">
                <a16:creationId xmlns:a16="http://schemas.microsoft.com/office/drawing/2014/main" id="{7BCAE0BC-6B12-DF29-480C-495262ACCC42}"/>
              </a:ext>
            </a:extLst>
          </p:cNvPr>
          <p:cNvSpPr>
            <a:spLocks noGrp="1" noChangeArrowheads="1"/>
          </p:cNvSpPr>
          <p:nvPr>
            <p:ph type="title"/>
          </p:nvPr>
        </p:nvSpPr>
        <p:spPr bwMode="auto">
          <a:xfrm>
            <a:off x="682625" y="609600"/>
            <a:ext cx="80740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8196" name="Rectangle 5">
            <a:extLst>
              <a:ext uri="{FF2B5EF4-FFF2-40B4-BE49-F238E27FC236}">
                <a16:creationId xmlns:a16="http://schemas.microsoft.com/office/drawing/2014/main" id="{7C8FDB7F-7FA6-8D6F-7418-C8F617F5C3D6}"/>
              </a:ext>
            </a:extLst>
          </p:cNvPr>
          <p:cNvSpPr>
            <a:spLocks noGrp="1" noChangeArrowheads="1"/>
          </p:cNvSpPr>
          <p:nvPr>
            <p:ph type="body" idx="1"/>
          </p:nvPr>
        </p:nvSpPr>
        <p:spPr bwMode="auto">
          <a:xfrm>
            <a:off x="682625"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46080" rIns="182520" bIns="4608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8198" name="Rectangle 6">
            <a:extLst>
              <a:ext uri="{FF2B5EF4-FFF2-40B4-BE49-F238E27FC236}">
                <a16:creationId xmlns:a16="http://schemas.microsoft.com/office/drawing/2014/main" id="{EB9AF467-F4D2-D17E-758F-FC5CC82597EA}"/>
              </a:ext>
            </a:extLst>
          </p:cNvPr>
          <p:cNvSpPr>
            <a:spLocks noGrp="1" noChangeArrowheads="1"/>
          </p:cNvSpPr>
          <p:nvPr>
            <p:ph type="dt"/>
          </p:nvPr>
        </p:nvSpPr>
        <p:spPr bwMode="auto">
          <a:xfrm>
            <a:off x="7215188" y="6442075"/>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algn="r" eaLnBrk="1" hangingPunct="1">
              <a:spcBef>
                <a:spcPts val="13"/>
              </a:spcBef>
              <a:spcAft>
                <a:spcPts val="13"/>
              </a:spcAft>
              <a:buClrTx/>
              <a:buSzPct val="45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8199" name="Rectangle 7">
            <a:extLst>
              <a:ext uri="{FF2B5EF4-FFF2-40B4-BE49-F238E27FC236}">
                <a16:creationId xmlns:a16="http://schemas.microsoft.com/office/drawing/2014/main" id="{C6239F2F-B723-42FD-1EB2-A1495E496D81}"/>
              </a:ext>
            </a:extLst>
          </p:cNvPr>
          <p:cNvSpPr>
            <a:spLocks noGrp="1" noChangeArrowheads="1"/>
          </p:cNvSpPr>
          <p:nvPr>
            <p:ph type="ftr"/>
          </p:nvPr>
        </p:nvSpPr>
        <p:spPr bwMode="auto">
          <a:xfrm>
            <a:off x="682625" y="6365875"/>
            <a:ext cx="4260850" cy="4508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eaLnBrk="1" hangingPunct="1">
              <a:spcBef>
                <a:spcPts val="13"/>
              </a:spcBef>
              <a:spcAft>
                <a:spcPts val="13"/>
              </a:spcAft>
              <a:buClrTx/>
              <a:buSzPct val="45000"/>
              <a:buFontTx/>
              <a:buNone/>
              <a:tabLst>
                <a:tab pos="0" algn="l"/>
                <a:tab pos="720725" algn="l"/>
                <a:tab pos="1444625" algn="l"/>
                <a:tab pos="2168525" algn="l"/>
                <a:tab pos="2892425" algn="l"/>
                <a:tab pos="3616325"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8200" name="Rectangle 8">
            <a:extLst>
              <a:ext uri="{FF2B5EF4-FFF2-40B4-BE49-F238E27FC236}">
                <a16:creationId xmlns:a16="http://schemas.microsoft.com/office/drawing/2014/main" id="{561A0A5A-48CB-8442-1762-DA3CB5281E23}"/>
              </a:ext>
            </a:extLst>
          </p:cNvPr>
          <p:cNvSpPr>
            <a:spLocks noGrp="1" noChangeArrowheads="1"/>
          </p:cNvSpPr>
          <p:nvPr>
            <p:ph type="sldNum"/>
          </p:nvPr>
        </p:nvSpPr>
        <p:spPr bwMode="auto">
          <a:xfrm>
            <a:off x="7199313" y="6148388"/>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2pPr marL="457200" lvl="1" indent="0" algn="r" eaLnBrk="1" hangingPunct="1">
              <a:spcBef>
                <a:spcPts val="13"/>
              </a:spcBef>
              <a:spcAft>
                <a:spcPts val="13"/>
              </a:spcAft>
              <a:buClrTx/>
              <a:buSzPct val="100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smtClean="0">
                <a:solidFill>
                  <a:srgbClr val="FFFFFF"/>
                </a:solidFill>
                <a:latin typeface="+mj-lt"/>
                <a:cs typeface="Lucida Sans Unicode" panose="020B0602030504020204" pitchFamily="34" charset="0"/>
              </a:defRPr>
            </a:lvl2pPr>
          </a:lstStyle>
          <a:p>
            <a:pPr lvl="1">
              <a:defRPr/>
            </a:pPr>
            <a:fld id="{0A4E243D-6F8B-42A5-B123-37D3E49E695C}" type="slidenum">
              <a:rPr lang="en-US" altLang="en-US"/>
              <a:pPr lvl="1">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p:txStyles>
    <p:titleStyle>
      <a:lvl1pPr algn="l" defTabSz="457200" rtl="0" eaLnBrk="0" fontAlgn="base" hangingPunct="0">
        <a:spcBef>
          <a:spcPts val="13"/>
        </a:spcBef>
        <a:spcAft>
          <a:spcPts val="13"/>
        </a:spcAft>
        <a:buClr>
          <a:srgbClr val="000000"/>
        </a:buClr>
        <a:buSzPct val="100000"/>
        <a:buFont typeface="Times New Roman" panose="02020603050405020304" pitchFamily="18" charset="0"/>
        <a:defRPr sz="4400" kern="1200">
          <a:solidFill>
            <a:srgbClr val="FFCC66"/>
          </a:solidFill>
          <a:latin typeface="+mj-lt"/>
          <a:ea typeface="+mj-ea"/>
          <a:cs typeface="+mj-cs"/>
        </a:defRPr>
      </a:lvl1pPr>
      <a:lvl2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2pPr>
      <a:lvl3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3pPr>
      <a:lvl4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4pPr>
      <a:lvl5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5pPr>
      <a:lvl6pPr marL="25146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6pPr>
      <a:lvl7pPr marL="29718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7pPr>
      <a:lvl8pPr marL="34290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8pPr>
      <a:lvl9pPr marL="38862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0000"/>
        </a:lnSpc>
        <a:spcBef>
          <a:spcPts val="813"/>
        </a:spcBef>
        <a:spcAft>
          <a:spcPts val="13"/>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13"/>
        </a:spcBef>
        <a:spcAft>
          <a:spcPts val="13"/>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9218" name="Group 1">
            <a:extLst>
              <a:ext uri="{FF2B5EF4-FFF2-40B4-BE49-F238E27FC236}">
                <a16:creationId xmlns:a16="http://schemas.microsoft.com/office/drawing/2014/main" id="{0F78E41C-19BC-DA1E-1295-8C563196D90A}"/>
              </a:ext>
            </a:extLst>
          </p:cNvPr>
          <p:cNvGrpSpPr>
            <a:grpSpLocks/>
          </p:cNvGrpSpPr>
          <p:nvPr/>
        </p:nvGrpSpPr>
        <p:grpSpPr bwMode="auto">
          <a:xfrm>
            <a:off x="-8405813" y="4763"/>
            <a:ext cx="17532351" cy="13684250"/>
            <a:chOff x="-5295" y="3"/>
            <a:chExt cx="11044" cy="8620"/>
          </a:xfrm>
        </p:grpSpPr>
        <p:sp>
          <p:nvSpPr>
            <p:cNvPr id="2" name="Freeform 2">
              <a:extLst>
                <a:ext uri="{FF2B5EF4-FFF2-40B4-BE49-F238E27FC236}">
                  <a16:creationId xmlns:a16="http://schemas.microsoft.com/office/drawing/2014/main" id="{A7ABC252-C1C5-A39A-1E15-AAD25F49C567}"/>
                </a:ext>
              </a:extLst>
            </p:cNvPr>
            <p:cNvSpPr>
              <a:spLocks noChangeArrowheads="1"/>
            </p:cNvSpPr>
            <p:nvPr/>
          </p:nvSpPr>
          <p:spPr bwMode="auto">
            <a:xfrm>
              <a:off x="3394" y="999"/>
              <a:ext cx="2355" cy="3310"/>
            </a:xfrm>
            <a:custGeom>
              <a:avLst/>
              <a:gdLst>
                <a:gd name="T0" fmla="*/ 1902 w 2359"/>
                <a:gd name="T1" fmla="*/ 3308 h 3314"/>
                <a:gd name="T2" fmla="*/ 2354 w 2359"/>
                <a:gd name="T3" fmla="*/ 3309 h 3314"/>
                <a:gd name="T4" fmla="*/ 2354 w 2359"/>
                <a:gd name="T5" fmla="*/ 1435 h 3314"/>
                <a:gd name="T6" fmla="*/ 0 w 2359"/>
                <a:gd name="T7" fmla="*/ 0 h 3314"/>
                <a:gd name="T8" fmla="*/ 201 w 2359"/>
                <a:gd name="T9" fmla="*/ 150 h 3314"/>
                <a:gd name="T10" fmla="*/ 365 w 2359"/>
                <a:gd name="T11" fmla="*/ 279 h 3314"/>
                <a:gd name="T12" fmla="*/ 551 w 2359"/>
                <a:gd name="T13" fmla="*/ 440 h 3314"/>
                <a:gd name="T14" fmla="*/ 731 w 2359"/>
                <a:gd name="T15" fmla="*/ 611 h 3314"/>
                <a:gd name="T16" fmla="*/ 994 w 2359"/>
                <a:gd name="T17" fmla="*/ 902 h 3314"/>
                <a:gd name="T18" fmla="*/ 1228 w 2359"/>
                <a:gd name="T19" fmla="*/ 1211 h 3314"/>
                <a:gd name="T20" fmla="*/ 1398 w 2359"/>
                <a:gd name="T21" fmla="*/ 1480 h 3314"/>
                <a:gd name="T22" fmla="*/ 1545 w 2359"/>
                <a:gd name="T23" fmla="*/ 1759 h 3314"/>
                <a:gd name="T24" fmla="*/ 1662 w 2359"/>
                <a:gd name="T25" fmla="*/ 2038 h 3314"/>
                <a:gd name="T26" fmla="*/ 1748 w 2359"/>
                <a:gd name="T27" fmla="*/ 2292 h 3314"/>
                <a:gd name="T28" fmla="*/ 1806 w 2359"/>
                <a:gd name="T29" fmla="*/ 2508 h 3314"/>
                <a:gd name="T30" fmla="*/ 1860 w 2359"/>
                <a:gd name="T31" fmla="*/ 2775 h 3314"/>
                <a:gd name="T32" fmla="*/ 1887 w 2359"/>
                <a:gd name="T33" fmla="*/ 3008 h 3314"/>
                <a:gd name="T34" fmla="*/ 1902 w 2359"/>
                <a:gd name="T35" fmla="*/ 3308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5" name="Freeform 3">
              <a:extLst>
                <a:ext uri="{FF2B5EF4-FFF2-40B4-BE49-F238E27FC236}">
                  <a16:creationId xmlns:a16="http://schemas.microsoft.com/office/drawing/2014/main" id="{2833EF44-F13A-6870-02AE-6D2C6F0651EA}"/>
                </a:ext>
              </a:extLst>
            </p:cNvPr>
            <p:cNvSpPr>
              <a:spLocks noChangeArrowheads="1"/>
            </p:cNvSpPr>
            <p:nvPr/>
          </p:nvSpPr>
          <p:spPr bwMode="auto">
            <a:xfrm>
              <a:off x="-5295" y="3"/>
              <a:ext cx="10592" cy="862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60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9219" name="Rectangle 4">
            <a:extLst>
              <a:ext uri="{FF2B5EF4-FFF2-40B4-BE49-F238E27FC236}">
                <a16:creationId xmlns:a16="http://schemas.microsoft.com/office/drawing/2014/main" id="{7D208434-28F0-BD7F-DCBF-23C226E8A6CF}"/>
              </a:ext>
            </a:extLst>
          </p:cNvPr>
          <p:cNvSpPr>
            <a:spLocks noGrp="1" noChangeArrowheads="1"/>
          </p:cNvSpPr>
          <p:nvPr>
            <p:ph type="title"/>
          </p:nvPr>
        </p:nvSpPr>
        <p:spPr bwMode="auto">
          <a:xfrm>
            <a:off x="682625" y="609600"/>
            <a:ext cx="80740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9220" name="Rectangle 5">
            <a:extLst>
              <a:ext uri="{FF2B5EF4-FFF2-40B4-BE49-F238E27FC236}">
                <a16:creationId xmlns:a16="http://schemas.microsoft.com/office/drawing/2014/main" id="{46F11447-A4B8-35EB-7E9C-CD91BA322A06}"/>
              </a:ext>
            </a:extLst>
          </p:cNvPr>
          <p:cNvSpPr>
            <a:spLocks noGrp="1" noChangeArrowheads="1"/>
          </p:cNvSpPr>
          <p:nvPr>
            <p:ph type="body" idx="1"/>
          </p:nvPr>
        </p:nvSpPr>
        <p:spPr bwMode="auto">
          <a:xfrm>
            <a:off x="682625"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46080" rIns="182520" bIns="4608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9222" name="Rectangle 6">
            <a:extLst>
              <a:ext uri="{FF2B5EF4-FFF2-40B4-BE49-F238E27FC236}">
                <a16:creationId xmlns:a16="http://schemas.microsoft.com/office/drawing/2014/main" id="{F7BF32EE-366B-2877-D85C-A8D6D1E3E893}"/>
              </a:ext>
            </a:extLst>
          </p:cNvPr>
          <p:cNvSpPr>
            <a:spLocks noGrp="1" noChangeArrowheads="1"/>
          </p:cNvSpPr>
          <p:nvPr>
            <p:ph type="dt"/>
          </p:nvPr>
        </p:nvSpPr>
        <p:spPr bwMode="auto">
          <a:xfrm>
            <a:off x="7215188" y="6442075"/>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algn="r" eaLnBrk="1" hangingPunct="1">
              <a:spcBef>
                <a:spcPts val="13"/>
              </a:spcBef>
              <a:spcAft>
                <a:spcPts val="13"/>
              </a:spcAft>
              <a:buClrTx/>
              <a:buSzPct val="45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9223" name="Rectangle 7">
            <a:extLst>
              <a:ext uri="{FF2B5EF4-FFF2-40B4-BE49-F238E27FC236}">
                <a16:creationId xmlns:a16="http://schemas.microsoft.com/office/drawing/2014/main" id="{8EED9162-D6FD-BCF8-2D06-B4CE8DAF2D50}"/>
              </a:ext>
            </a:extLst>
          </p:cNvPr>
          <p:cNvSpPr>
            <a:spLocks noGrp="1" noChangeArrowheads="1"/>
          </p:cNvSpPr>
          <p:nvPr>
            <p:ph type="ftr"/>
          </p:nvPr>
        </p:nvSpPr>
        <p:spPr bwMode="auto">
          <a:xfrm>
            <a:off x="682625" y="6365875"/>
            <a:ext cx="4260850" cy="450850"/>
          </a:xfrm>
          <a:prstGeom prst="rect">
            <a:avLst/>
          </a:prstGeom>
          <a:noFill/>
          <a:ln>
            <a:noFill/>
          </a:ln>
          <a:effectLst/>
        </p:spPr>
        <p:txBody>
          <a:bodyPr vert="horz" wrap="square" lIns="92160" tIns="0" rIns="92160" bIns="0" numCol="1" anchor="b" anchorCtr="0" compatLnSpc="1">
            <a:prstTxWarp prst="textNoShape">
              <a:avLst/>
            </a:prstTxWarp>
          </a:bodyPr>
          <a:lstStyle>
            <a:lvl1pPr marL="215900" indent="-212725" eaLnBrk="1" hangingPunct="1">
              <a:spcBef>
                <a:spcPts val="13"/>
              </a:spcBef>
              <a:spcAft>
                <a:spcPts val="13"/>
              </a:spcAft>
              <a:buClrTx/>
              <a:buSzPct val="45000"/>
              <a:buFontTx/>
              <a:buNone/>
              <a:tabLst>
                <a:tab pos="0" algn="l"/>
                <a:tab pos="720725" algn="l"/>
                <a:tab pos="1444625" algn="l"/>
                <a:tab pos="2168525" algn="l"/>
                <a:tab pos="2892425" algn="l"/>
                <a:tab pos="3616325"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FFFFFF"/>
                </a:solidFill>
                <a:cs typeface="Lucida Sans Unicode" panose="020B0602030504020204" pitchFamily="34" charset="0"/>
              </a:defRPr>
            </a:lvl1pPr>
          </a:lstStyle>
          <a:p>
            <a:pPr>
              <a:defRPr/>
            </a:pPr>
            <a:endParaRPr lang="en-US" altLang="en-US" dirty="0"/>
          </a:p>
        </p:txBody>
      </p:sp>
      <p:sp>
        <p:nvSpPr>
          <p:cNvPr id="9224" name="Rectangle 8">
            <a:extLst>
              <a:ext uri="{FF2B5EF4-FFF2-40B4-BE49-F238E27FC236}">
                <a16:creationId xmlns:a16="http://schemas.microsoft.com/office/drawing/2014/main" id="{514FD758-64C8-5F48-9786-76C3A07B9E6C}"/>
              </a:ext>
            </a:extLst>
          </p:cNvPr>
          <p:cNvSpPr>
            <a:spLocks noGrp="1" noChangeArrowheads="1"/>
          </p:cNvSpPr>
          <p:nvPr>
            <p:ph type="sldNum"/>
          </p:nvPr>
        </p:nvSpPr>
        <p:spPr bwMode="auto">
          <a:xfrm>
            <a:off x="7199313" y="6148388"/>
            <a:ext cx="1898650" cy="374650"/>
          </a:xfrm>
          <a:prstGeom prst="rect">
            <a:avLst/>
          </a:prstGeom>
          <a:noFill/>
          <a:ln>
            <a:noFill/>
          </a:ln>
          <a:effectLst/>
        </p:spPr>
        <p:txBody>
          <a:bodyPr vert="horz" wrap="square" lIns="92160" tIns="0" rIns="92160" bIns="0" numCol="1" anchor="b" anchorCtr="0" compatLnSpc="1">
            <a:prstTxWarp prst="textNoShape">
              <a:avLst/>
            </a:prstTxWarp>
          </a:bodyPr>
          <a:lstStyle>
            <a:lvl2pPr marL="457200" lvl="1" indent="0" algn="r" eaLnBrk="1" hangingPunct="1">
              <a:spcBef>
                <a:spcPts val="13"/>
              </a:spcBef>
              <a:spcAft>
                <a:spcPts val="13"/>
              </a:spcAft>
              <a:buClrTx/>
              <a:buSzPct val="100000"/>
              <a:buFontTx/>
              <a:buNone/>
              <a:tabLst>
                <a:tab pos="0" algn="l"/>
                <a:tab pos="720725" algn="l"/>
                <a:tab pos="144462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smtClean="0">
                <a:solidFill>
                  <a:srgbClr val="FFFFFF"/>
                </a:solidFill>
                <a:latin typeface="+mj-lt"/>
                <a:cs typeface="Lucida Sans Unicode" panose="020B0602030504020204" pitchFamily="34" charset="0"/>
              </a:defRPr>
            </a:lvl2pPr>
          </a:lstStyle>
          <a:p>
            <a:pPr lvl="1">
              <a:defRPr/>
            </a:pPr>
            <a:fld id="{E6566D31-9479-493F-BC49-9CA76FA427A8}" type="slidenum">
              <a:rPr lang="en-US" altLang="en-US"/>
              <a:pPr lvl="1">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p:txStyles>
    <p:titleStyle>
      <a:lvl1pPr algn="l" defTabSz="457200" rtl="0" eaLnBrk="0" fontAlgn="base" hangingPunct="0">
        <a:spcBef>
          <a:spcPts val="13"/>
        </a:spcBef>
        <a:spcAft>
          <a:spcPts val="13"/>
        </a:spcAft>
        <a:buClr>
          <a:srgbClr val="000000"/>
        </a:buClr>
        <a:buSzPct val="100000"/>
        <a:buFont typeface="Times New Roman" panose="02020603050405020304" pitchFamily="18" charset="0"/>
        <a:defRPr sz="4400" kern="1200">
          <a:solidFill>
            <a:srgbClr val="FFCC66"/>
          </a:solidFill>
          <a:latin typeface="+mj-lt"/>
          <a:ea typeface="+mj-ea"/>
          <a:cs typeface="+mj-cs"/>
        </a:defRPr>
      </a:lvl1pPr>
      <a:lvl2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2pPr>
      <a:lvl3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3pPr>
      <a:lvl4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4pPr>
      <a:lvl5pPr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5pPr>
      <a:lvl6pPr marL="25146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6pPr>
      <a:lvl7pPr marL="29718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7pPr>
      <a:lvl8pPr marL="34290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8pPr>
      <a:lvl9pPr marL="3886200" indent="-228600" algn="l" defTabSz="457200" rtl="0" eaLnBrk="0" fontAlgn="base" hangingPunct="0">
        <a:spcBef>
          <a:spcPts val="13"/>
        </a:spcBef>
        <a:spcAft>
          <a:spcPts val="13"/>
        </a:spcAft>
        <a:buClr>
          <a:srgbClr val="000000"/>
        </a:buClr>
        <a:buSzPct val="100000"/>
        <a:buFont typeface="Times New Roman" panose="02020603050405020304" pitchFamily="18" charset="0"/>
        <a:defRPr sz="4400">
          <a:solidFill>
            <a:srgbClr val="FFCC66"/>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0000"/>
        </a:lnSpc>
        <a:spcBef>
          <a:spcPts val="813"/>
        </a:spcBef>
        <a:spcAft>
          <a:spcPts val="13"/>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13"/>
        </a:spcBef>
        <a:spcAft>
          <a:spcPts val="13"/>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1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undscapeav.com/"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hyperlink" Target="mailto:marc@soundscapeav.com" TargetMode="External"/><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C799E707-DFB8-C2DE-3CC4-E12A66F4B388}"/>
              </a:ext>
            </a:extLst>
          </p:cNvPr>
          <p:cNvSpPr txBox="1">
            <a:spLocks noChangeArrowheads="1"/>
          </p:cNvSpPr>
          <p:nvPr/>
        </p:nvSpPr>
        <p:spPr bwMode="auto">
          <a:xfrm>
            <a:off x="228600" y="6248401"/>
            <a:ext cx="5326380" cy="574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14339" name="Text Box 2">
            <a:extLst>
              <a:ext uri="{FF2B5EF4-FFF2-40B4-BE49-F238E27FC236}">
                <a16:creationId xmlns:a16="http://schemas.microsoft.com/office/drawing/2014/main" id="{1F753734-76B4-A6F9-D1FB-4B83AB3DADCC}"/>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34D8C7CD-32F3-4F38-B442-2325ABD40BD3}" type="slidenum">
              <a:rPr lang="en-US" altLang="en-US" sz="1400">
                <a:solidFill>
                  <a:srgbClr val="FFFFFF"/>
                </a:solidFill>
              </a:rPr>
              <a:pPr lvl="1" indent="0" algn="r" eaLnBrk="1" hangingPunct="1">
                <a:buClrTx/>
                <a:buFontTx/>
                <a:buNone/>
              </a:pPr>
              <a:t>1</a:t>
            </a:fld>
            <a:endParaRPr lang="en-US" altLang="en-US" sz="1400">
              <a:solidFill>
                <a:srgbClr val="FFFFFF"/>
              </a:solidFill>
            </a:endParaRPr>
          </a:p>
        </p:txBody>
      </p:sp>
      <p:sp>
        <p:nvSpPr>
          <p:cNvPr id="2" name="Text Box 3">
            <a:extLst>
              <a:ext uri="{FF2B5EF4-FFF2-40B4-BE49-F238E27FC236}">
                <a16:creationId xmlns:a16="http://schemas.microsoft.com/office/drawing/2014/main" id="{A6E481A4-AD4D-6534-270D-28D45283C87F}"/>
              </a:ext>
            </a:extLst>
          </p:cNvPr>
          <p:cNvSpPr txBox="1">
            <a:spLocks noChangeArrowheads="1"/>
          </p:cNvSpPr>
          <p:nvPr/>
        </p:nvSpPr>
        <p:spPr bwMode="auto">
          <a:xfrm>
            <a:off x="0" y="228600"/>
            <a:ext cx="9066213" cy="1066800"/>
          </a:xfrm>
          <a:prstGeom prst="rect">
            <a:avLst/>
          </a:prstGeom>
          <a:noFill/>
          <a:ln>
            <a:noFill/>
          </a:ln>
          <a:effectLst/>
        </p:spPr>
        <p:txBody>
          <a:bodyPr lIns="92160" tIns="46080" rIns="92160" bIns="4608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algn="ctr" eaLnBrk="1" hangingPunct="1">
              <a:spcBef>
                <a:spcPts val="13"/>
              </a:spcBef>
              <a:spcAft>
                <a:spcPts val="13"/>
              </a:spcAft>
              <a:buSzPct val="100000"/>
              <a:defRPr/>
            </a:pPr>
            <a:r>
              <a:rPr lang="en-US" altLang="en-US" sz="4400">
                <a:solidFill>
                  <a:srgbClr val="FFCC66"/>
                </a:solidFill>
                <a:effectLst>
                  <a:outerShdw blurRad="38100" dist="38100" dir="2700000" algn="tl">
                    <a:srgbClr val="FFFFFF"/>
                  </a:outerShdw>
                </a:effectLst>
                <a:latin typeface="Arial" panose="020B0604020202020204" pitchFamily="34" charset="0"/>
              </a:rPr>
              <a:t>Speaker Technology Seminar</a:t>
            </a:r>
          </a:p>
        </p:txBody>
      </p:sp>
      <p:sp>
        <p:nvSpPr>
          <p:cNvPr id="14340" name="Rectangle 4">
            <a:extLst>
              <a:ext uri="{FF2B5EF4-FFF2-40B4-BE49-F238E27FC236}">
                <a16:creationId xmlns:a16="http://schemas.microsoft.com/office/drawing/2014/main" id="{88832740-FD88-857B-C902-1C74E392A4A2}"/>
              </a:ext>
            </a:extLst>
          </p:cNvPr>
          <p:cNvSpPr>
            <a:spLocks noChangeArrowheads="1"/>
          </p:cNvSpPr>
          <p:nvPr/>
        </p:nvSpPr>
        <p:spPr bwMode="auto">
          <a:xfrm>
            <a:off x="0" y="1295400"/>
            <a:ext cx="9144000" cy="4034054"/>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algn="ctr">
              <a:spcBef>
                <a:spcPts val="13"/>
              </a:spcBef>
              <a:spcAft>
                <a:spcPts val="13"/>
              </a:spcAft>
              <a:buSzPct val="100000"/>
              <a:defRPr/>
            </a:pPr>
            <a:r>
              <a:rPr lang="en-US" altLang="en-US" sz="4800" b="1" dirty="0">
                <a:solidFill>
                  <a:schemeClr val="bg1"/>
                </a:solidFill>
              </a:rPr>
              <a:t>Marc Silver</a:t>
            </a:r>
            <a:br>
              <a:rPr lang="en-US" altLang="en-US" b="1" dirty="0">
                <a:solidFill>
                  <a:schemeClr val="tx1"/>
                </a:solidFill>
              </a:rPr>
            </a:br>
            <a:r>
              <a:rPr lang="en-US" altLang="en-US" b="1" dirty="0">
                <a:solidFill>
                  <a:schemeClr val="tx1"/>
                </a:solidFill>
              </a:rPr>
              <a:t>Retired Founder &amp; President of </a:t>
            </a:r>
          </a:p>
          <a:p>
            <a:pPr algn="ctr" eaLnBrk="1" hangingPunct="1">
              <a:spcBef>
                <a:spcPts val="13"/>
              </a:spcBef>
              <a:spcAft>
                <a:spcPts val="13"/>
              </a:spcAft>
              <a:buSzPct val="100000"/>
              <a:defRPr/>
            </a:pPr>
            <a:r>
              <a:rPr lang="en-US" altLang="en-US" sz="8000" b="1" i="1" dirty="0">
                <a:solidFill>
                  <a:srgbClr val="FF0000"/>
                </a:solidFill>
                <a:effectLst>
                  <a:outerShdw blurRad="38100" dist="38100" dir="2700000" algn="tl">
                    <a:srgbClr val="FFFFFF"/>
                  </a:outerShdw>
                </a:effectLst>
                <a:latin typeface="Mistral" panose="03090702030407020403" pitchFamily="66" charset="0"/>
                <a:cs typeface="Times New Roman" panose="02020603050405020304" pitchFamily="18" charset="0"/>
              </a:rPr>
              <a:t>Soundscape</a:t>
            </a:r>
            <a:endParaRPr lang="en-US" altLang="en-US" sz="8000" b="1" i="1" dirty="0">
              <a:solidFill>
                <a:srgbClr val="FF0000"/>
              </a:solidFill>
              <a:latin typeface="Mistral" panose="03090702030407020403" pitchFamily="66" charset="0"/>
              <a:cs typeface="Times New Roman" panose="02020603050405020304" pitchFamily="18" charset="0"/>
            </a:endParaRPr>
          </a:p>
          <a:p>
            <a:pPr algn="ctr" eaLnBrk="1" hangingPunct="1">
              <a:spcBef>
                <a:spcPts val="13"/>
              </a:spcBef>
              <a:spcAft>
                <a:spcPts val="13"/>
              </a:spcAft>
              <a:buSzPct val="100000"/>
              <a:defRPr/>
            </a:pPr>
            <a:r>
              <a:rPr lang="en-US" altLang="en-US" sz="3200" b="1" dirty="0"/>
              <a:t>Audio and Video</a:t>
            </a:r>
            <a:endParaRPr lang="en-US" altLang="en-US" sz="4800" u="sng" dirty="0">
              <a:solidFill>
                <a:schemeClr val="tx1"/>
              </a:solidFill>
              <a:hlinkClick r:id="rId3">
                <a:extLst>
                  <a:ext uri="{A12FA001-AC4F-418D-AE19-62706E023703}">
                    <ahyp:hlinkClr xmlns:ahyp="http://schemas.microsoft.com/office/drawing/2018/hyperlinkcolor" val="tx"/>
                  </a:ext>
                </a:extLst>
              </a:hlinkClick>
            </a:endParaRPr>
          </a:p>
          <a:p>
            <a:pPr algn="ctr">
              <a:spcBef>
                <a:spcPts val="13"/>
              </a:spcBef>
              <a:spcAft>
                <a:spcPts val="13"/>
              </a:spcAft>
              <a:buSzPct val="100000"/>
              <a:defRPr/>
            </a:pPr>
            <a:endParaRPr lang="en-US" altLang="en-US" b="1" dirty="0"/>
          </a:p>
          <a:p>
            <a:pPr algn="ctr">
              <a:spcBef>
                <a:spcPts val="13"/>
              </a:spcBef>
              <a:spcAft>
                <a:spcPts val="13"/>
              </a:spcAft>
              <a:buSzPct val="100000"/>
              <a:defRPr/>
            </a:pPr>
            <a:r>
              <a:rPr lang="en-US" altLang="en-US" b="1" dirty="0"/>
              <a:t>Marc has over 58 years of experience </a:t>
            </a:r>
            <a:br>
              <a:rPr lang="en-US" altLang="en-US" b="1" dirty="0"/>
            </a:br>
            <a:r>
              <a:rPr lang="en-US" altLang="en-US" b="1" dirty="0"/>
              <a:t>as an Audio/Video Consultant and Designer.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ppt_x</p:attrName>
                                        </p:attrNameLst>
                                      </p:cBhvr>
                                      <p:tavLst>
                                        <p:tav tm="100000">
                                          <p:val>
                                            <p:strVal val="#ppt_x"/>
                                          </p:val>
                                        </p:tav>
                                        <p:tav>
                                          <p:val>
                                            <p:strVal val="#ppt_x"/>
                                          </p:val>
                                        </p:tav>
                                      </p:tavLst>
                                    </p:anim>
                                    <p:anim calcmode="lin" valueType="num">
                                      <p:cBhvr additive="repl">
                                        <p:cTn id="8" dur="500" fill="hold"/>
                                        <p:tgtEl>
                                          <p:spTgt spid="2"/>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AAECE1FF-6EB3-3087-F7C7-AD270BD4669A}"/>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32771" name="Text Box 2">
            <a:extLst>
              <a:ext uri="{FF2B5EF4-FFF2-40B4-BE49-F238E27FC236}">
                <a16:creationId xmlns:a16="http://schemas.microsoft.com/office/drawing/2014/main" id="{0DD94BC9-7BBE-DA8D-E2B5-6BCCB3EEC2F9}"/>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32772" name="Text Box 3">
            <a:extLst>
              <a:ext uri="{FF2B5EF4-FFF2-40B4-BE49-F238E27FC236}">
                <a16:creationId xmlns:a16="http://schemas.microsoft.com/office/drawing/2014/main" id="{0FBEEC8A-A200-67B3-2407-1F13A0EA6265}"/>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46A34852-F19C-4C27-A652-539CD376300D}" type="slidenum">
              <a:rPr lang="en-US" altLang="en-US" sz="1400">
                <a:solidFill>
                  <a:srgbClr val="FFFFFF"/>
                </a:solidFill>
                <a:latin typeface="Arial" panose="020B0604020202020204" pitchFamily="34" charset="0"/>
              </a:rPr>
              <a:pPr lvl="1" indent="0" algn="r" eaLnBrk="1" hangingPunct="1">
                <a:buClrTx/>
                <a:buFontTx/>
                <a:buNone/>
              </a:pPr>
              <a:t>10</a:t>
            </a:fld>
            <a:endParaRPr lang="en-US" altLang="en-US" sz="1400">
              <a:solidFill>
                <a:srgbClr val="FFFFFF"/>
              </a:solidFill>
              <a:latin typeface="Arial" panose="020B0604020202020204" pitchFamily="34" charset="0"/>
            </a:endParaRPr>
          </a:p>
        </p:txBody>
      </p:sp>
      <p:sp>
        <p:nvSpPr>
          <p:cNvPr id="23556" name="Text Box 4">
            <a:extLst>
              <a:ext uri="{FF2B5EF4-FFF2-40B4-BE49-F238E27FC236}">
                <a16:creationId xmlns:a16="http://schemas.microsoft.com/office/drawing/2014/main" id="{EDAB4E63-365D-08D9-E32B-238571B91444}"/>
              </a:ext>
            </a:extLst>
          </p:cNvPr>
          <p:cNvSpPr txBox="1">
            <a:spLocks noChangeArrowheads="1"/>
          </p:cNvSpPr>
          <p:nvPr/>
        </p:nvSpPr>
        <p:spPr bwMode="auto">
          <a:xfrm>
            <a:off x="682625" y="609600"/>
            <a:ext cx="8080375" cy="1143000"/>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4400" b="1" dirty="0">
                <a:solidFill>
                  <a:srgbClr val="FFCC66"/>
                </a:solidFill>
                <a:latin typeface="+mn-lt"/>
              </a:rPr>
              <a:t>Early Speaker Development </a:t>
            </a:r>
            <a:r>
              <a:rPr lang="en-US" altLang="en-US" dirty="0">
                <a:solidFill>
                  <a:srgbClr val="FFCC66"/>
                </a:solidFill>
                <a:effectLst>
                  <a:outerShdw blurRad="38100" dist="38100" dir="2700000" algn="tl">
                    <a:srgbClr val="FFFFFF"/>
                  </a:outerShdw>
                </a:effectLst>
                <a:latin typeface="+mn-lt"/>
              </a:rPr>
              <a:t>continued</a:t>
            </a:r>
          </a:p>
        </p:txBody>
      </p:sp>
      <p:sp>
        <p:nvSpPr>
          <p:cNvPr id="23557" name="Text Box 5">
            <a:extLst>
              <a:ext uri="{FF2B5EF4-FFF2-40B4-BE49-F238E27FC236}">
                <a16:creationId xmlns:a16="http://schemas.microsoft.com/office/drawing/2014/main" id="{0FABD16D-6818-F7B3-5EAF-25D8A3374F6A}"/>
              </a:ext>
            </a:extLst>
          </p:cNvPr>
          <p:cNvSpPr txBox="1">
            <a:spLocks noChangeArrowheads="1"/>
          </p:cNvSpPr>
          <p:nvPr/>
        </p:nvSpPr>
        <p:spPr bwMode="auto">
          <a:xfrm>
            <a:off x="682625" y="1981200"/>
            <a:ext cx="43465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lnSpc>
                <a:spcPct val="90000"/>
              </a:lnSpc>
              <a:spcBef>
                <a:spcPts val="813"/>
              </a:spcBef>
              <a:buClr>
                <a:srgbClr val="FFCC66"/>
              </a:buClr>
              <a:buSzPct val="75000"/>
              <a:buFont typeface="Wingdings" panose="05000000000000000000" pitchFamily="2" charset="2"/>
              <a:buChar char=""/>
            </a:pPr>
            <a:r>
              <a:rPr lang="en-US" altLang="en-US" sz="3200">
                <a:solidFill>
                  <a:srgbClr val="FFFFFF"/>
                </a:solidFill>
              </a:rPr>
              <a:t>1915 – The first practical design came from Danish inventors, Peter Jensen and Edwin Pridham in 1915. Interestingly they were living in Napa California at the time. </a:t>
            </a:r>
          </a:p>
        </p:txBody>
      </p:sp>
      <p:pic>
        <p:nvPicPr>
          <p:cNvPr id="32775" name="Picture 6">
            <a:extLst>
              <a:ext uri="{FF2B5EF4-FFF2-40B4-BE49-F238E27FC236}">
                <a16:creationId xmlns:a16="http://schemas.microsoft.com/office/drawing/2014/main" id="{224C860F-BF2A-9B75-E6C7-FB1775243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3124200" cy="430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3557">
                                            <p:txEl>
                                              <p:pRg st="0" end="0"/>
                                            </p:txEl>
                                          </p:spTgt>
                                        </p:tgtEl>
                                        <p:attrNameLst>
                                          <p:attrName>style.visibility</p:attrName>
                                        </p:attrNameLst>
                                      </p:cBhvr>
                                      <p:to>
                                        <p:strVal val="visible"/>
                                      </p:to>
                                    </p:set>
                                    <p:anim calcmode="lin" valueType="num">
                                      <p:cBhvr additive="repl">
                                        <p:cTn id="7" dur="500" fill="hold"/>
                                        <p:tgtEl>
                                          <p:spTgt spid="23557">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23557">
                                            <p:txEl>
                                              <p:pRg st="0" end="0"/>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34818" name="Text Box 1">
            <a:extLst>
              <a:ext uri="{FF2B5EF4-FFF2-40B4-BE49-F238E27FC236}">
                <a16:creationId xmlns:a16="http://schemas.microsoft.com/office/drawing/2014/main" id="{F7D15578-44F5-0E05-DB39-90D9F249A153}"/>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34819" name="Text Box 2">
            <a:extLst>
              <a:ext uri="{FF2B5EF4-FFF2-40B4-BE49-F238E27FC236}">
                <a16:creationId xmlns:a16="http://schemas.microsoft.com/office/drawing/2014/main" id="{E3825598-5E5E-6810-C292-2C85B647C8A7}"/>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34820" name="Text Box 3">
            <a:extLst>
              <a:ext uri="{FF2B5EF4-FFF2-40B4-BE49-F238E27FC236}">
                <a16:creationId xmlns:a16="http://schemas.microsoft.com/office/drawing/2014/main" id="{0FB0B889-5DBE-4B08-8257-F940B5BE4D3C}"/>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1A241F10-8E1B-43D6-9B1B-65E732D047EB}" type="slidenum">
              <a:rPr lang="en-US" altLang="en-US" sz="1400">
                <a:solidFill>
                  <a:srgbClr val="FFFFFF"/>
                </a:solidFill>
                <a:latin typeface="Arial" panose="020B0604020202020204" pitchFamily="34" charset="0"/>
              </a:rPr>
              <a:pPr lvl="1" indent="0" algn="r" eaLnBrk="1" hangingPunct="1">
                <a:buClrTx/>
                <a:buFontTx/>
                <a:buNone/>
              </a:pPr>
              <a:t>11</a:t>
            </a:fld>
            <a:endParaRPr lang="en-US" altLang="en-US" sz="1400">
              <a:solidFill>
                <a:srgbClr val="FFFFFF"/>
              </a:solidFill>
              <a:latin typeface="Arial" panose="020B0604020202020204" pitchFamily="34" charset="0"/>
            </a:endParaRPr>
          </a:p>
        </p:txBody>
      </p:sp>
      <p:sp>
        <p:nvSpPr>
          <p:cNvPr id="24580" name="Text Box 4">
            <a:extLst>
              <a:ext uri="{FF2B5EF4-FFF2-40B4-BE49-F238E27FC236}">
                <a16:creationId xmlns:a16="http://schemas.microsoft.com/office/drawing/2014/main" id="{8B70A741-9BD3-CA79-94F5-63155169AF4E}"/>
              </a:ext>
            </a:extLst>
          </p:cNvPr>
          <p:cNvSpPr txBox="1">
            <a:spLocks noChangeArrowheads="1"/>
          </p:cNvSpPr>
          <p:nvPr/>
        </p:nvSpPr>
        <p:spPr bwMode="auto">
          <a:xfrm>
            <a:off x="682625" y="609600"/>
            <a:ext cx="8080375" cy="1143000"/>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4400" b="1" dirty="0">
                <a:solidFill>
                  <a:srgbClr val="FFCC66"/>
                </a:solidFill>
                <a:latin typeface="+mn-lt"/>
              </a:rPr>
              <a:t>Early Speaker Development </a:t>
            </a:r>
            <a:r>
              <a:rPr lang="en-US" altLang="en-US" dirty="0">
                <a:solidFill>
                  <a:srgbClr val="FFCC66"/>
                </a:solidFill>
                <a:effectLst>
                  <a:outerShdw blurRad="38100" dist="38100" dir="2700000" algn="tl">
                    <a:srgbClr val="FFFFFF"/>
                  </a:outerShdw>
                </a:effectLst>
                <a:latin typeface="+mn-lt"/>
              </a:rPr>
              <a:t>continued</a:t>
            </a:r>
          </a:p>
        </p:txBody>
      </p:sp>
      <p:sp>
        <p:nvSpPr>
          <p:cNvPr id="24581" name="Text Box 5">
            <a:extLst>
              <a:ext uri="{FF2B5EF4-FFF2-40B4-BE49-F238E27FC236}">
                <a16:creationId xmlns:a16="http://schemas.microsoft.com/office/drawing/2014/main" id="{248775B4-2586-6AE7-5910-78EF7E171AE6}"/>
              </a:ext>
            </a:extLst>
          </p:cNvPr>
          <p:cNvSpPr txBox="1">
            <a:spLocks noChangeArrowheads="1"/>
          </p:cNvSpPr>
          <p:nvPr/>
        </p:nvSpPr>
        <p:spPr bwMode="auto">
          <a:xfrm>
            <a:off x="381000" y="1905000"/>
            <a:ext cx="4267200" cy="4191000"/>
          </a:xfrm>
          <a:prstGeom prst="rect">
            <a:avLst/>
          </a:prstGeom>
          <a:noFill/>
          <a:ln>
            <a:noFill/>
          </a:ln>
          <a:effectLst/>
        </p:spPr>
        <p:txBody>
          <a:bodyPr lIns="182520" tIns="46080" rIns="182520" bIns="46080"/>
          <a:lstStyle>
            <a:lvl1pPr marL="338138" indent="-338138">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lnSpc>
                <a:spcPct val="80000"/>
              </a:lnSpc>
              <a:spcBef>
                <a:spcPts val="713"/>
              </a:spcBef>
              <a:spcAft>
                <a:spcPts val="13"/>
              </a:spcAft>
              <a:buClr>
                <a:srgbClr val="FFCC66"/>
              </a:buClr>
              <a:buSzPct val="75000"/>
              <a:buFont typeface="Wingdings" panose="05000000000000000000" pitchFamily="2" charset="2"/>
              <a:buChar char=""/>
              <a:defRPr/>
            </a:pPr>
            <a:r>
              <a:rPr lang="en-US" altLang="en-US" sz="3200"/>
              <a:t>1924 - Inventor Chester Rice and Edward W. Kellogg were issued a patent for the direct radiator speaker, what now is the moving coil design that has become the most widely accepted design </a:t>
            </a:r>
            <a:r>
              <a:rPr lang="en-US" altLang="en-US" sz="2800">
                <a:latin typeface="Malgun Gothic" panose="020B0503020000020004" pitchFamily="34" charset="-127"/>
                <a:cs typeface="Arial" panose="020B0604020202020204" pitchFamily="34" charset="0"/>
              </a:rPr>
              <a:t>sets. </a:t>
            </a:r>
          </a:p>
          <a:p>
            <a:pPr marL="341313" eaLnBrk="1" hangingPunct="1">
              <a:lnSpc>
                <a:spcPct val="80000"/>
              </a:lnSpc>
              <a:spcBef>
                <a:spcPts val="713"/>
              </a:spcBef>
              <a:spcAft>
                <a:spcPts val="13"/>
              </a:spcAft>
              <a:buSzPct val="75000"/>
              <a:defRPr/>
            </a:pPr>
            <a:endParaRPr lang="en-US" altLang="en-US" sz="2800">
              <a:latin typeface="Malgun Gothic" panose="020B0503020000020004" pitchFamily="34" charset="-127"/>
              <a:cs typeface="Arial" panose="020B0604020202020204" pitchFamily="34" charset="0"/>
            </a:endParaRPr>
          </a:p>
        </p:txBody>
      </p:sp>
      <p:pic>
        <p:nvPicPr>
          <p:cNvPr id="34823" name="Picture 6">
            <a:extLst>
              <a:ext uri="{FF2B5EF4-FFF2-40B4-BE49-F238E27FC236}">
                <a16:creationId xmlns:a16="http://schemas.microsoft.com/office/drawing/2014/main" id="{635D6AA4-2802-2A31-3F0E-2314B3EF2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2447925"/>
            <a:ext cx="4267200" cy="2757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4581">
                                            <p:txEl>
                                              <p:pRg st="0" end="0"/>
                                            </p:txEl>
                                          </p:spTgt>
                                        </p:tgtEl>
                                        <p:attrNameLst>
                                          <p:attrName>style.visibility</p:attrName>
                                        </p:attrNameLst>
                                      </p:cBhvr>
                                      <p:to>
                                        <p:strVal val="visible"/>
                                      </p:to>
                                    </p:set>
                                    <p:anim calcmode="lin" valueType="num">
                                      <p:cBhvr additive="repl">
                                        <p:cTn id="7" dur="500" fill="hold"/>
                                        <p:tgtEl>
                                          <p:spTgt spid="24581">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24581">
                                            <p:txEl>
                                              <p:pRg st="0" end="0"/>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36866" name="Text Box 1">
            <a:extLst>
              <a:ext uri="{FF2B5EF4-FFF2-40B4-BE49-F238E27FC236}">
                <a16:creationId xmlns:a16="http://schemas.microsoft.com/office/drawing/2014/main" id="{3FC308B6-4F74-8170-AD7D-481A41984EFD}"/>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36867" name="Text Box 2">
            <a:extLst>
              <a:ext uri="{FF2B5EF4-FFF2-40B4-BE49-F238E27FC236}">
                <a16:creationId xmlns:a16="http://schemas.microsoft.com/office/drawing/2014/main" id="{BB1BA6E4-42F9-37EB-9349-928A932ED880}"/>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36868" name="Text Box 3">
            <a:extLst>
              <a:ext uri="{FF2B5EF4-FFF2-40B4-BE49-F238E27FC236}">
                <a16:creationId xmlns:a16="http://schemas.microsoft.com/office/drawing/2014/main" id="{350E4C3F-5220-1A0F-3303-204D1799EB36}"/>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7625C693-4C8A-4EDC-8127-FF4648374AD4}" type="slidenum">
              <a:rPr lang="en-US" altLang="en-US" sz="1400">
                <a:solidFill>
                  <a:srgbClr val="FFFFFF"/>
                </a:solidFill>
                <a:latin typeface="Arial" panose="020B0604020202020204" pitchFamily="34" charset="0"/>
              </a:rPr>
              <a:pPr lvl="1" indent="0" algn="r" eaLnBrk="1" hangingPunct="1">
                <a:buClrTx/>
                <a:buFontTx/>
                <a:buNone/>
              </a:pPr>
              <a:t>12</a:t>
            </a:fld>
            <a:endParaRPr lang="en-US" altLang="en-US" sz="1400">
              <a:solidFill>
                <a:srgbClr val="FFFFFF"/>
              </a:solidFill>
              <a:latin typeface="Arial" panose="020B0604020202020204" pitchFamily="34" charset="0"/>
            </a:endParaRPr>
          </a:p>
        </p:txBody>
      </p:sp>
      <p:sp>
        <p:nvSpPr>
          <p:cNvPr id="25604" name="Text Box 4">
            <a:extLst>
              <a:ext uri="{FF2B5EF4-FFF2-40B4-BE49-F238E27FC236}">
                <a16:creationId xmlns:a16="http://schemas.microsoft.com/office/drawing/2014/main" id="{6F3F2D1E-FE78-9DB6-E2B3-9B94F61E7ABB}"/>
              </a:ext>
            </a:extLst>
          </p:cNvPr>
          <p:cNvSpPr txBox="1">
            <a:spLocks noChangeArrowheads="1"/>
          </p:cNvSpPr>
          <p:nvPr/>
        </p:nvSpPr>
        <p:spPr bwMode="auto">
          <a:xfrm>
            <a:off x="682625" y="609600"/>
            <a:ext cx="8080375" cy="1143000"/>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4400" b="1" dirty="0">
                <a:solidFill>
                  <a:srgbClr val="FFCC66"/>
                </a:solidFill>
                <a:latin typeface="+mn-lt"/>
              </a:rPr>
              <a:t>Early Speaker Development </a:t>
            </a:r>
            <a:r>
              <a:rPr lang="en-US" altLang="en-US" dirty="0">
                <a:solidFill>
                  <a:srgbClr val="FFCC66"/>
                </a:solidFill>
                <a:effectLst>
                  <a:outerShdw blurRad="38100" dist="38100" dir="2700000" algn="tl">
                    <a:srgbClr val="FFFFFF"/>
                  </a:outerShdw>
                </a:effectLst>
                <a:latin typeface="+mn-lt"/>
              </a:rPr>
              <a:t>continued</a:t>
            </a:r>
          </a:p>
        </p:txBody>
      </p:sp>
      <p:sp>
        <p:nvSpPr>
          <p:cNvPr id="25605" name="Text Box 5">
            <a:extLst>
              <a:ext uri="{FF2B5EF4-FFF2-40B4-BE49-F238E27FC236}">
                <a16:creationId xmlns:a16="http://schemas.microsoft.com/office/drawing/2014/main" id="{4B0BF9ED-0115-1D1C-F4D0-18D3B66B76AB}"/>
              </a:ext>
            </a:extLst>
          </p:cNvPr>
          <p:cNvSpPr txBox="1">
            <a:spLocks noChangeArrowheads="1"/>
          </p:cNvSpPr>
          <p:nvPr/>
        </p:nvSpPr>
        <p:spPr bwMode="auto">
          <a:xfrm>
            <a:off x="682625"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713"/>
              </a:spcBef>
              <a:buClr>
                <a:srgbClr val="FFCC66"/>
              </a:buClr>
              <a:buSzPct val="75000"/>
              <a:buFont typeface="Wingdings" panose="05000000000000000000" pitchFamily="2" charset="2"/>
              <a:buChar char=""/>
            </a:pPr>
            <a:r>
              <a:rPr lang="en-US" altLang="en-US" sz="2800">
                <a:solidFill>
                  <a:srgbClr val="FFFFFF"/>
                </a:solidFill>
              </a:rPr>
              <a:t>1925 - Rice and Kellogg solved the final problems which led to sound that could eventually be called High Fidelity. </a:t>
            </a:r>
          </a:p>
          <a:p>
            <a:pPr>
              <a:lnSpc>
                <a:spcPct val="90000"/>
              </a:lnSpc>
              <a:spcBef>
                <a:spcPts val="713"/>
              </a:spcBef>
              <a:buClr>
                <a:srgbClr val="FFCC66"/>
              </a:buClr>
              <a:buSzPct val="75000"/>
              <a:buFont typeface="Wingdings" panose="05000000000000000000" pitchFamily="2" charset="2"/>
              <a:buChar char=""/>
            </a:pPr>
            <a:r>
              <a:rPr lang="en-US" altLang="en-US" sz="2800">
                <a:solidFill>
                  <a:srgbClr val="FFFFFF"/>
                </a:solidFill>
              </a:rPr>
              <a:t>Their designs had acceptable frequency range and played loud enough to be considered superior to the mechanical horns of the day. </a:t>
            </a:r>
          </a:p>
          <a:p>
            <a:pPr>
              <a:lnSpc>
                <a:spcPct val="90000"/>
              </a:lnSpc>
              <a:spcBef>
                <a:spcPts val="713"/>
              </a:spcBef>
              <a:buClr>
                <a:srgbClr val="FFCC66"/>
              </a:buClr>
              <a:buSzPct val="75000"/>
              <a:buFont typeface="Wingdings" panose="05000000000000000000" pitchFamily="2" charset="2"/>
              <a:buChar char=""/>
            </a:pPr>
            <a:r>
              <a:rPr lang="en-US" altLang="en-US" sz="2800">
                <a:solidFill>
                  <a:srgbClr val="FFFFFF"/>
                </a:solidFill>
              </a:rPr>
              <a:t>RCA introduced the first commercial product called the Radiola Loudspeaker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5605">
                                            <p:txEl>
                                              <p:pRg st="0" end="0"/>
                                            </p:txEl>
                                          </p:spTgt>
                                        </p:tgtEl>
                                        <p:attrNameLst>
                                          <p:attrName>style.visibility</p:attrName>
                                        </p:attrNameLst>
                                      </p:cBhvr>
                                      <p:to>
                                        <p:strVal val="visible"/>
                                      </p:to>
                                    </p:set>
                                    <p:anim calcmode="lin" valueType="num">
                                      <p:cBhvr additive="repl">
                                        <p:cTn id="7" dur="500" fill="hold"/>
                                        <p:tgtEl>
                                          <p:spTgt spid="25605">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25605">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25605">
                                            <p:txEl>
                                              <p:pRg st="1" end="1"/>
                                            </p:txEl>
                                          </p:spTgt>
                                        </p:tgtEl>
                                        <p:attrNameLst>
                                          <p:attrName>style.visibility</p:attrName>
                                        </p:attrNameLst>
                                      </p:cBhvr>
                                      <p:to>
                                        <p:strVal val="visible"/>
                                      </p:to>
                                    </p:set>
                                    <p:anim calcmode="lin" valueType="num">
                                      <p:cBhvr additive="repl">
                                        <p:cTn id="13" dur="500" fill="hold"/>
                                        <p:tgtEl>
                                          <p:spTgt spid="25605">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25605">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25605">
                                            <p:txEl>
                                              <p:pRg st="2" end="2"/>
                                            </p:txEl>
                                          </p:spTgt>
                                        </p:tgtEl>
                                        <p:attrNameLst>
                                          <p:attrName>style.visibility</p:attrName>
                                        </p:attrNameLst>
                                      </p:cBhvr>
                                      <p:to>
                                        <p:strVal val="visible"/>
                                      </p:to>
                                    </p:set>
                                    <p:anim calcmode="lin" valueType="num">
                                      <p:cBhvr additive="repl">
                                        <p:cTn id="19" dur="500" fill="hold"/>
                                        <p:tgtEl>
                                          <p:spTgt spid="25605">
                                            <p:txEl>
                                              <p:pRg st="2" end="2"/>
                                            </p:txEl>
                                          </p:spTgt>
                                        </p:tgtEl>
                                        <p:attrNameLst>
                                          <p:attrName>ppt_x</p:attrName>
                                        </p:attrNameLst>
                                      </p:cBhvr>
                                      <p:tavLst>
                                        <p:tav tm="100000">
                                          <p:val>
                                            <p:strVal val="0-#ppt_w/2"/>
                                          </p:val>
                                        </p:tav>
                                        <p:tav>
                                          <p:val>
                                            <p:strVal val="#ppt_x"/>
                                          </p:val>
                                        </p:tav>
                                      </p:tavLst>
                                    </p:anim>
                                    <p:anim calcmode="lin" valueType="num">
                                      <p:cBhvr additive="repl">
                                        <p:cTn id="20" dur="500" fill="hold"/>
                                        <p:tgtEl>
                                          <p:spTgt spid="25605">
                                            <p:txEl>
                                              <p:pRg st="2" end="2"/>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2B05C343-897A-32AF-661D-E81468FF5FA7}"/>
              </a:ext>
            </a:extLst>
          </p:cNvPr>
          <p:cNvSpPr txBox="1">
            <a:spLocks noChangeArrowheads="1"/>
          </p:cNvSpPr>
          <p:nvPr/>
        </p:nvSpPr>
        <p:spPr bwMode="auto">
          <a:xfrm>
            <a:off x="682625" y="609600"/>
            <a:ext cx="8080375" cy="1143000"/>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a:spcBef>
                <a:spcPts val="13"/>
              </a:spcBef>
              <a:spcAft>
                <a:spcPts val="13"/>
              </a:spcAft>
              <a:buSzPct val="100000"/>
              <a:defRPr/>
            </a:pPr>
            <a:r>
              <a:rPr lang="en-US" altLang="en-US" sz="4400" b="1" dirty="0">
                <a:solidFill>
                  <a:srgbClr val="FFCC66"/>
                </a:solidFill>
                <a:latin typeface="+mn-lt"/>
              </a:rPr>
              <a:t>Early Speaker Development </a:t>
            </a:r>
            <a:r>
              <a:rPr lang="en-US" altLang="en-US" dirty="0">
                <a:solidFill>
                  <a:srgbClr val="FFCC66"/>
                </a:solidFill>
                <a:effectLst>
                  <a:outerShdw blurRad="38100" dist="38100" dir="2700000" algn="tl">
                    <a:srgbClr val="FFFFFF"/>
                  </a:outerShdw>
                </a:effectLst>
                <a:latin typeface="+mn-lt"/>
              </a:rPr>
              <a:t>continued</a:t>
            </a:r>
          </a:p>
        </p:txBody>
      </p:sp>
      <p:sp>
        <p:nvSpPr>
          <p:cNvPr id="26626" name="Text Box 2">
            <a:extLst>
              <a:ext uri="{FF2B5EF4-FFF2-40B4-BE49-F238E27FC236}">
                <a16:creationId xmlns:a16="http://schemas.microsoft.com/office/drawing/2014/main" id="{7BAF3517-8955-7828-2327-12AAF83CAFB4}"/>
              </a:ext>
            </a:extLst>
          </p:cNvPr>
          <p:cNvSpPr txBox="1">
            <a:spLocks noChangeArrowheads="1"/>
          </p:cNvSpPr>
          <p:nvPr/>
        </p:nvSpPr>
        <p:spPr bwMode="auto">
          <a:xfrm>
            <a:off x="682625" y="1981200"/>
            <a:ext cx="7772400" cy="4114800"/>
          </a:xfrm>
          <a:prstGeom prst="rect">
            <a:avLst/>
          </a:prstGeom>
          <a:noFill/>
          <a:ln>
            <a:noFill/>
          </a:ln>
          <a:effectLst/>
        </p:spPr>
        <p:txBody>
          <a:bodyPr lIns="182520" tIns="46080" rIns="182520" bIns="46080"/>
          <a:lstStyle>
            <a:lvl1pPr marL="338138" indent="-338138">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a:lnSpc>
                <a:spcPct val="90000"/>
              </a:lnSpc>
              <a:spcBef>
                <a:spcPts val="713"/>
              </a:spcBef>
              <a:spcAft>
                <a:spcPts val="13"/>
              </a:spcAft>
              <a:buClr>
                <a:srgbClr val="FFCC66"/>
              </a:buClr>
              <a:buSzPct val="75000"/>
              <a:buFont typeface="Wingdings" panose="05000000000000000000" pitchFamily="2" charset="2"/>
              <a:buChar char=""/>
              <a:defRPr/>
            </a:pPr>
            <a:r>
              <a:rPr lang="en-US" altLang="en-US" sz="2800"/>
              <a:t>RCA Radiola Loudspeaker</a:t>
            </a:r>
            <a:r>
              <a:rPr lang="en-US" altLang="en-US" sz="2800" i="1"/>
              <a:t>.</a:t>
            </a:r>
          </a:p>
          <a:p>
            <a:pPr marL="341313">
              <a:lnSpc>
                <a:spcPct val="90000"/>
              </a:lnSpc>
              <a:spcBef>
                <a:spcPts val="713"/>
              </a:spcBef>
              <a:spcAft>
                <a:spcPts val="13"/>
              </a:spcAft>
              <a:buSzPct val="75000"/>
              <a:defRPr/>
            </a:pPr>
            <a:endParaRPr lang="en-US" altLang="en-US" sz="2800" i="1"/>
          </a:p>
        </p:txBody>
      </p:sp>
      <p:sp>
        <p:nvSpPr>
          <p:cNvPr id="38916" name="Text Box 3">
            <a:extLst>
              <a:ext uri="{FF2B5EF4-FFF2-40B4-BE49-F238E27FC236}">
                <a16:creationId xmlns:a16="http://schemas.microsoft.com/office/drawing/2014/main" id="{598CA2D5-57F7-93C8-54BF-890DBD97FF9D}"/>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38917" name="Text Box 4">
            <a:extLst>
              <a:ext uri="{FF2B5EF4-FFF2-40B4-BE49-F238E27FC236}">
                <a16:creationId xmlns:a16="http://schemas.microsoft.com/office/drawing/2014/main" id="{AE4CBEC5-007D-2A0A-C8E1-A82578CE4371}"/>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38918" name="Text Box 5">
            <a:extLst>
              <a:ext uri="{FF2B5EF4-FFF2-40B4-BE49-F238E27FC236}">
                <a16:creationId xmlns:a16="http://schemas.microsoft.com/office/drawing/2014/main" id="{5232EF0E-7BA8-0F42-F326-CC80AF055742}"/>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1C8F8750-1186-4BAB-9F95-3DF76C4D1EB7}" type="slidenum">
              <a:rPr lang="en-US" altLang="en-US" sz="1400">
                <a:solidFill>
                  <a:srgbClr val="FFFFFF"/>
                </a:solidFill>
                <a:latin typeface="Arial" panose="020B0604020202020204" pitchFamily="34" charset="0"/>
              </a:rPr>
              <a:pPr lvl="1" indent="0" algn="r" eaLnBrk="1" hangingPunct="1">
                <a:buClrTx/>
                <a:buFontTx/>
                <a:buNone/>
              </a:pPr>
              <a:t>13</a:t>
            </a:fld>
            <a:endParaRPr lang="en-US" altLang="en-US" sz="1400">
              <a:solidFill>
                <a:srgbClr val="FFFFFF"/>
              </a:solidFill>
              <a:latin typeface="Arial" panose="020B0604020202020204" pitchFamily="34" charset="0"/>
            </a:endParaRPr>
          </a:p>
        </p:txBody>
      </p:sp>
      <p:pic>
        <p:nvPicPr>
          <p:cNvPr id="38919" name="Picture 6">
            <a:extLst>
              <a:ext uri="{FF2B5EF4-FFF2-40B4-BE49-F238E27FC236}">
                <a16:creationId xmlns:a16="http://schemas.microsoft.com/office/drawing/2014/main" id="{FE4B3D26-652C-2EE7-9AEA-64B34543E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51113"/>
            <a:ext cx="3316288" cy="3814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0" name="Picture 7">
            <a:extLst>
              <a:ext uri="{FF2B5EF4-FFF2-40B4-BE49-F238E27FC236}">
                <a16:creationId xmlns:a16="http://schemas.microsoft.com/office/drawing/2014/main" id="{71C12E87-CC9E-A843-C545-8CE43DD41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525713"/>
            <a:ext cx="3017838" cy="3814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40962" name="Text Box 1">
            <a:extLst>
              <a:ext uri="{FF2B5EF4-FFF2-40B4-BE49-F238E27FC236}">
                <a16:creationId xmlns:a16="http://schemas.microsoft.com/office/drawing/2014/main" id="{91D20E91-B5A0-180B-BA84-4D9A7A12E767}"/>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40963" name="Text Box 2">
            <a:extLst>
              <a:ext uri="{FF2B5EF4-FFF2-40B4-BE49-F238E27FC236}">
                <a16:creationId xmlns:a16="http://schemas.microsoft.com/office/drawing/2014/main" id="{F8D4A566-9C8D-9F16-20A1-7602FC89698D}"/>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40964" name="Text Box 3">
            <a:extLst>
              <a:ext uri="{FF2B5EF4-FFF2-40B4-BE49-F238E27FC236}">
                <a16:creationId xmlns:a16="http://schemas.microsoft.com/office/drawing/2014/main" id="{D52971C1-A5B9-B6B4-3AAF-6425F85DEB06}"/>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FC4F38B9-C2B9-43A9-8BAF-C1F2214E7021}" type="slidenum">
              <a:rPr lang="en-US" altLang="en-US" sz="1400">
                <a:solidFill>
                  <a:srgbClr val="FFFFFF"/>
                </a:solidFill>
                <a:latin typeface="Arial" panose="020B0604020202020204" pitchFamily="34" charset="0"/>
              </a:rPr>
              <a:pPr lvl="1" indent="0" algn="r" eaLnBrk="1" hangingPunct="1">
                <a:buClrTx/>
                <a:buFontTx/>
                <a:buNone/>
              </a:pPr>
              <a:t>14</a:t>
            </a:fld>
            <a:endParaRPr lang="en-US" altLang="en-US" sz="1400">
              <a:solidFill>
                <a:srgbClr val="FFFFFF"/>
              </a:solidFill>
              <a:latin typeface="Arial" panose="020B0604020202020204" pitchFamily="34" charset="0"/>
            </a:endParaRPr>
          </a:p>
        </p:txBody>
      </p:sp>
      <p:sp>
        <p:nvSpPr>
          <p:cNvPr id="40965" name="Text Box 4">
            <a:extLst>
              <a:ext uri="{FF2B5EF4-FFF2-40B4-BE49-F238E27FC236}">
                <a16:creationId xmlns:a16="http://schemas.microsoft.com/office/drawing/2014/main" id="{F410528D-E941-0125-29CB-97F64D6D06DE}"/>
              </a:ext>
            </a:extLst>
          </p:cNvPr>
          <p:cNvSpPr txBox="1">
            <a:spLocks noChangeArrowheads="1"/>
          </p:cNvSpPr>
          <p:nvPr/>
        </p:nvSpPr>
        <p:spPr bwMode="auto">
          <a:xfrm>
            <a:off x="682625" y="415925"/>
            <a:ext cx="8080375"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FontTx/>
              <a:buNone/>
            </a:pPr>
            <a:r>
              <a:rPr lang="en-US" altLang="en-US" sz="4400" b="1" dirty="0">
                <a:solidFill>
                  <a:srgbClr val="FFCC66"/>
                </a:solidFill>
                <a:latin typeface="+mn-lt"/>
              </a:rPr>
              <a:t>Speaker Types - Horns</a:t>
            </a:r>
          </a:p>
        </p:txBody>
      </p:sp>
      <p:sp>
        <p:nvSpPr>
          <p:cNvPr id="27653" name="Text Box 5">
            <a:extLst>
              <a:ext uri="{FF2B5EF4-FFF2-40B4-BE49-F238E27FC236}">
                <a16:creationId xmlns:a16="http://schemas.microsoft.com/office/drawing/2014/main" id="{F39711A8-CC70-46FA-F193-CA34D9E7AD91}"/>
              </a:ext>
            </a:extLst>
          </p:cNvPr>
          <p:cNvSpPr txBox="1">
            <a:spLocks noChangeArrowheads="1"/>
          </p:cNvSpPr>
          <p:nvPr/>
        </p:nvSpPr>
        <p:spPr bwMode="auto">
          <a:xfrm>
            <a:off x="3733800" y="1447800"/>
            <a:ext cx="4770438"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lnSpc>
                <a:spcPct val="90000"/>
              </a:lnSpc>
              <a:spcBef>
                <a:spcPts val="613"/>
              </a:spcBef>
              <a:buClr>
                <a:srgbClr val="FFCC66"/>
              </a:buClr>
              <a:buSzPct val="75000"/>
              <a:buFont typeface="Wingdings" panose="05000000000000000000" pitchFamily="2" charset="2"/>
              <a:buChar char=""/>
            </a:pPr>
            <a:r>
              <a:rPr lang="en-US" altLang="en-US">
                <a:solidFill>
                  <a:srgbClr val="FFFFFF"/>
                </a:solidFill>
              </a:rPr>
              <a:t>1937 - Metro-Goldwyn-Mayer introduced the "The Shearer Horn System” for use in movie theatres. </a:t>
            </a:r>
          </a:p>
          <a:p>
            <a:pPr eaLnBrk="1" hangingPunct="1">
              <a:lnSpc>
                <a:spcPct val="90000"/>
              </a:lnSpc>
              <a:spcBef>
                <a:spcPts val="813"/>
              </a:spcBef>
              <a:buClr>
                <a:srgbClr val="FFCC66"/>
              </a:buClr>
              <a:buSzPct val="75000"/>
              <a:buFont typeface="Wingdings" panose="05000000000000000000" pitchFamily="2" charset="2"/>
              <a:buChar char=""/>
            </a:pPr>
            <a:r>
              <a:rPr lang="en-US" altLang="en-US">
                <a:solidFill>
                  <a:srgbClr val="FFFFFF"/>
                </a:solidFill>
              </a:rPr>
              <a:t>Similar to today’s designs it was a two-way speaker system utilizing four 15″ low-frequency woofers and a multi-cellular horn with dual compression drivers providing the high frequencies. The trio of engineers to develop this system included James B Lansing.</a:t>
            </a:r>
            <a:r>
              <a:rPr lang="en-US" altLang="en-US" sz="3200" i="1">
                <a:solidFill>
                  <a:srgbClr val="FF0033"/>
                </a:solidFill>
                <a:latin typeface="Malgun Gothic" panose="020B0503020000020004" pitchFamily="34" charset="-127"/>
                <a:cs typeface="Arial" panose="020B0604020202020204" pitchFamily="34" charset="0"/>
              </a:rPr>
              <a:t>.</a:t>
            </a:r>
            <a:r>
              <a:rPr lang="en-US" altLang="en-US" sz="3200">
                <a:solidFill>
                  <a:srgbClr val="FFFFFF"/>
                </a:solidFill>
                <a:latin typeface="Malgun Gothic" panose="020B0503020000020004" pitchFamily="34" charset="-127"/>
                <a:cs typeface="Arial" panose="020B0604020202020204" pitchFamily="34" charset="0"/>
              </a:rPr>
              <a:t> </a:t>
            </a:r>
          </a:p>
        </p:txBody>
      </p:sp>
      <p:pic>
        <p:nvPicPr>
          <p:cNvPr id="40967" name="Picture 6">
            <a:extLst>
              <a:ext uri="{FF2B5EF4-FFF2-40B4-BE49-F238E27FC236}">
                <a16:creationId xmlns:a16="http://schemas.microsoft.com/office/drawing/2014/main" id="{AF68903C-C38E-1A77-197D-5CDAE6EA2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3429000"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7653">
                                            <p:txEl>
                                              <p:pRg st="0" end="0"/>
                                            </p:txEl>
                                          </p:spTgt>
                                        </p:tgtEl>
                                        <p:attrNameLst>
                                          <p:attrName>style.visibility</p:attrName>
                                        </p:attrNameLst>
                                      </p:cBhvr>
                                      <p:to>
                                        <p:strVal val="visible"/>
                                      </p:to>
                                    </p:set>
                                    <p:anim calcmode="lin" valueType="num">
                                      <p:cBhvr additive="repl">
                                        <p:cTn id="7" dur="500" fill="hold"/>
                                        <p:tgtEl>
                                          <p:spTgt spid="27653">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27653">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27653">
                                            <p:txEl>
                                              <p:pRg st="1" end="1"/>
                                            </p:txEl>
                                          </p:spTgt>
                                        </p:tgtEl>
                                        <p:attrNameLst>
                                          <p:attrName>style.visibility</p:attrName>
                                        </p:attrNameLst>
                                      </p:cBhvr>
                                      <p:to>
                                        <p:strVal val="visible"/>
                                      </p:to>
                                    </p:set>
                                    <p:anim calcmode="lin" valueType="num">
                                      <p:cBhvr additive="repl">
                                        <p:cTn id="13" dur="500" fill="hold"/>
                                        <p:tgtEl>
                                          <p:spTgt spid="27653">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27653">
                                            <p:txEl>
                                              <p:pRg st="1" end="1"/>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43010" name="Text Box 1">
            <a:extLst>
              <a:ext uri="{FF2B5EF4-FFF2-40B4-BE49-F238E27FC236}">
                <a16:creationId xmlns:a16="http://schemas.microsoft.com/office/drawing/2014/main" id="{91581133-CFA2-08D1-E635-CD6F809B68F0}"/>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43011" name="Text Box 2">
            <a:extLst>
              <a:ext uri="{FF2B5EF4-FFF2-40B4-BE49-F238E27FC236}">
                <a16:creationId xmlns:a16="http://schemas.microsoft.com/office/drawing/2014/main" id="{9B0A0EB5-4016-3951-D702-D8F1495FD030}"/>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43012" name="Text Box 3">
            <a:extLst>
              <a:ext uri="{FF2B5EF4-FFF2-40B4-BE49-F238E27FC236}">
                <a16:creationId xmlns:a16="http://schemas.microsoft.com/office/drawing/2014/main" id="{C3BBDA92-B601-BB1B-3663-13B82056A7E8}"/>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9705208B-B8E4-4F49-9E95-86E179C325B8}" type="slidenum">
              <a:rPr lang="en-US" altLang="en-US" sz="1400">
                <a:solidFill>
                  <a:srgbClr val="FFFFFF"/>
                </a:solidFill>
                <a:latin typeface="Arial" panose="020B0604020202020204" pitchFamily="34" charset="0"/>
              </a:rPr>
              <a:pPr lvl="1" indent="0" algn="r" eaLnBrk="1" hangingPunct="1">
                <a:buClrTx/>
                <a:buFontTx/>
                <a:buNone/>
              </a:pPr>
              <a:t>15</a:t>
            </a:fld>
            <a:endParaRPr lang="en-US" altLang="en-US" sz="1400">
              <a:solidFill>
                <a:srgbClr val="FFFFFF"/>
              </a:solidFill>
              <a:latin typeface="Arial" panose="020B0604020202020204" pitchFamily="34" charset="0"/>
            </a:endParaRPr>
          </a:p>
        </p:txBody>
      </p:sp>
      <p:sp>
        <p:nvSpPr>
          <p:cNvPr id="28676" name="Text Box 4">
            <a:extLst>
              <a:ext uri="{FF2B5EF4-FFF2-40B4-BE49-F238E27FC236}">
                <a16:creationId xmlns:a16="http://schemas.microsoft.com/office/drawing/2014/main" id="{0723E857-E0E9-F375-41D4-096C94BFF212}"/>
              </a:ext>
            </a:extLst>
          </p:cNvPr>
          <p:cNvSpPr txBox="1">
            <a:spLocks noChangeArrowheads="1"/>
          </p:cNvSpPr>
          <p:nvPr/>
        </p:nvSpPr>
        <p:spPr bwMode="auto">
          <a:xfrm>
            <a:off x="381001" y="434975"/>
            <a:ext cx="8763000" cy="1143000"/>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4000" b="1" dirty="0">
                <a:solidFill>
                  <a:srgbClr val="FFCC66"/>
                </a:solidFill>
                <a:latin typeface="+mn-lt"/>
              </a:rPr>
              <a:t>Speaker Types </a:t>
            </a:r>
            <a:r>
              <a:rPr lang="en-US" altLang="en-US" sz="4000" dirty="0">
                <a:solidFill>
                  <a:srgbClr val="FFCC66"/>
                </a:solidFill>
                <a:effectLst>
                  <a:outerShdw blurRad="38100" dist="38100" dir="2700000" algn="tl">
                    <a:srgbClr val="FFFFFF"/>
                  </a:outerShdw>
                </a:effectLst>
                <a:latin typeface="+mn-lt"/>
              </a:rPr>
              <a:t>- </a:t>
            </a:r>
            <a:r>
              <a:rPr lang="en-US" altLang="en-US" sz="4000" b="1" dirty="0">
                <a:solidFill>
                  <a:srgbClr val="FFCC66"/>
                </a:solidFill>
                <a:latin typeface="+mn-lt"/>
              </a:rPr>
              <a:t>Direct Horn Designs</a:t>
            </a:r>
          </a:p>
        </p:txBody>
      </p:sp>
      <p:sp>
        <p:nvSpPr>
          <p:cNvPr id="28677" name="Text Box 5">
            <a:extLst>
              <a:ext uri="{FF2B5EF4-FFF2-40B4-BE49-F238E27FC236}">
                <a16:creationId xmlns:a16="http://schemas.microsoft.com/office/drawing/2014/main" id="{21F1FF28-4468-81A8-0EF9-4E0863448589}"/>
              </a:ext>
            </a:extLst>
          </p:cNvPr>
          <p:cNvSpPr txBox="1">
            <a:spLocks noChangeArrowheads="1"/>
          </p:cNvSpPr>
          <p:nvPr/>
        </p:nvSpPr>
        <p:spPr bwMode="auto">
          <a:xfrm>
            <a:off x="3771900" y="1524000"/>
            <a:ext cx="4991100" cy="4572000"/>
          </a:xfrm>
          <a:prstGeom prst="rect">
            <a:avLst/>
          </a:prstGeom>
          <a:noFill/>
          <a:ln>
            <a:noFill/>
          </a:ln>
          <a:effectLst/>
        </p:spPr>
        <p:txBody>
          <a:bodyPr lIns="182520" tIns="46080" rIns="182520" bIns="46080"/>
          <a:lstStyle>
            <a:lvl1pPr marL="338138" indent="-338138">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lnSpc>
                <a:spcPct val="90000"/>
              </a:lnSpc>
              <a:spcBef>
                <a:spcPts val="613"/>
              </a:spcBef>
              <a:spcAft>
                <a:spcPts val="13"/>
              </a:spcAft>
              <a:buClr>
                <a:srgbClr val="FFCC66"/>
              </a:buClr>
              <a:buSzPct val="75000"/>
              <a:buFont typeface="Wingdings" panose="05000000000000000000" pitchFamily="2" charset="2"/>
              <a:buChar char=""/>
              <a:defRPr/>
            </a:pPr>
            <a:r>
              <a:rPr lang="en-US" altLang="en-US"/>
              <a:t>By mounting a direct radiating speaker at the base (or throat) of a horn a speaker gets an increase in the dynamic capability, and image size. The advantage of all horn designs is efficiency. You get more output with less power with these designs. </a:t>
            </a:r>
            <a:br>
              <a:rPr lang="en-US" altLang="en-US"/>
            </a:br>
            <a:endParaRPr lang="en-US" altLang="en-US"/>
          </a:p>
          <a:p>
            <a:pPr eaLnBrk="1" hangingPunct="1">
              <a:lnSpc>
                <a:spcPct val="90000"/>
              </a:lnSpc>
              <a:spcBef>
                <a:spcPts val="613"/>
              </a:spcBef>
              <a:spcAft>
                <a:spcPts val="13"/>
              </a:spcAft>
              <a:buClr>
                <a:srgbClr val="FFCC66"/>
              </a:buClr>
              <a:buSzPct val="75000"/>
              <a:buFont typeface="Wingdings" panose="05000000000000000000" pitchFamily="2" charset="2"/>
              <a:buChar char=""/>
              <a:defRPr/>
            </a:pPr>
            <a:r>
              <a:rPr lang="en-US" altLang="en-US"/>
              <a:t>There are currently many horn speakers that achieve greater than 100db of output with just one watt of power.</a:t>
            </a:r>
          </a:p>
          <a:p>
            <a:pPr marL="341313" eaLnBrk="1" hangingPunct="1">
              <a:lnSpc>
                <a:spcPct val="90000"/>
              </a:lnSpc>
              <a:spcBef>
                <a:spcPts val="613"/>
              </a:spcBef>
              <a:spcAft>
                <a:spcPts val="13"/>
              </a:spcAft>
              <a:buSzPct val="75000"/>
              <a:defRPr/>
            </a:pPr>
            <a:endParaRPr lang="en-US" altLang="en-US"/>
          </a:p>
        </p:txBody>
      </p:sp>
      <p:pic>
        <p:nvPicPr>
          <p:cNvPr id="43015" name="Picture 6">
            <a:extLst>
              <a:ext uri="{FF2B5EF4-FFF2-40B4-BE49-F238E27FC236}">
                <a16:creationId xmlns:a16="http://schemas.microsoft.com/office/drawing/2014/main" id="{3E20B209-23A1-17E3-C678-F4A69AF3F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865313"/>
            <a:ext cx="3559175" cy="3767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8677">
                                            <p:txEl>
                                              <p:pRg st="0" end="0"/>
                                            </p:txEl>
                                          </p:spTgt>
                                        </p:tgtEl>
                                        <p:attrNameLst>
                                          <p:attrName>style.visibility</p:attrName>
                                        </p:attrNameLst>
                                      </p:cBhvr>
                                      <p:to>
                                        <p:strVal val="visible"/>
                                      </p:to>
                                    </p:set>
                                    <p:anim calcmode="lin" valueType="num">
                                      <p:cBhvr additive="repl">
                                        <p:cTn id="7" dur="500" fill="hold"/>
                                        <p:tgtEl>
                                          <p:spTgt spid="28677">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28677">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28677">
                                            <p:txEl>
                                              <p:pRg st="1" end="1"/>
                                            </p:txEl>
                                          </p:spTgt>
                                        </p:tgtEl>
                                        <p:attrNameLst>
                                          <p:attrName>style.visibility</p:attrName>
                                        </p:attrNameLst>
                                      </p:cBhvr>
                                      <p:to>
                                        <p:strVal val="visible"/>
                                      </p:to>
                                    </p:set>
                                    <p:anim calcmode="lin" valueType="num">
                                      <p:cBhvr additive="repl">
                                        <p:cTn id="13" dur="500" fill="hold"/>
                                        <p:tgtEl>
                                          <p:spTgt spid="28677">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28677">
                                            <p:txEl>
                                              <p:pRg st="1" end="1"/>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13FD5C74-0403-AF3B-365B-AD0B4CC16C1B}"/>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45059" name="Text Box 2">
            <a:extLst>
              <a:ext uri="{FF2B5EF4-FFF2-40B4-BE49-F238E27FC236}">
                <a16:creationId xmlns:a16="http://schemas.microsoft.com/office/drawing/2014/main" id="{9E188EA5-31DF-496E-CBC7-90F85E8FEBBD}"/>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45060" name="Text Box 3">
            <a:extLst>
              <a:ext uri="{FF2B5EF4-FFF2-40B4-BE49-F238E27FC236}">
                <a16:creationId xmlns:a16="http://schemas.microsoft.com/office/drawing/2014/main" id="{19DA2A86-9CB6-EB65-F820-9DAACC37B724}"/>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B183C5EB-CFCE-4A6E-9D26-A67693BA2EEF}" type="slidenum">
              <a:rPr lang="en-US" altLang="en-US" sz="1400">
                <a:solidFill>
                  <a:srgbClr val="FFFFFF"/>
                </a:solidFill>
                <a:latin typeface="Arial" panose="020B0604020202020204" pitchFamily="34" charset="0"/>
              </a:rPr>
              <a:pPr lvl="1" indent="0" algn="r" eaLnBrk="1" hangingPunct="1">
                <a:buClrTx/>
                <a:buFontTx/>
                <a:buNone/>
              </a:pPr>
              <a:t>16</a:t>
            </a:fld>
            <a:endParaRPr lang="en-US" altLang="en-US" sz="1400">
              <a:solidFill>
                <a:srgbClr val="FFFFFF"/>
              </a:solidFill>
              <a:latin typeface="Arial" panose="020B0604020202020204" pitchFamily="34" charset="0"/>
            </a:endParaRPr>
          </a:p>
        </p:txBody>
      </p:sp>
      <p:sp>
        <p:nvSpPr>
          <p:cNvPr id="29700" name="Text Box 4">
            <a:extLst>
              <a:ext uri="{FF2B5EF4-FFF2-40B4-BE49-F238E27FC236}">
                <a16:creationId xmlns:a16="http://schemas.microsoft.com/office/drawing/2014/main" id="{C3704B2A-74E1-C31B-B2DC-8B527F4B0564}"/>
              </a:ext>
            </a:extLst>
          </p:cNvPr>
          <p:cNvSpPr txBox="1">
            <a:spLocks noChangeArrowheads="1"/>
          </p:cNvSpPr>
          <p:nvPr/>
        </p:nvSpPr>
        <p:spPr bwMode="auto">
          <a:xfrm>
            <a:off x="682625" y="328613"/>
            <a:ext cx="8080375" cy="1358900"/>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3200" b="1" dirty="0">
                <a:solidFill>
                  <a:srgbClr val="FFCC66"/>
                </a:solidFill>
                <a:latin typeface="+mn-lt"/>
              </a:rPr>
              <a:t>Speaker Types </a:t>
            </a:r>
            <a:r>
              <a:rPr lang="en-US" altLang="en-US" sz="3200" dirty="0">
                <a:solidFill>
                  <a:srgbClr val="FFCC66"/>
                </a:solidFill>
                <a:effectLst>
                  <a:outerShdw blurRad="38100" dist="38100" dir="2700000" algn="tl">
                    <a:srgbClr val="FFFFFF"/>
                  </a:outerShdw>
                </a:effectLst>
                <a:latin typeface="+mn-lt"/>
              </a:rPr>
              <a:t>- Folded Horn / Transmission Line Designs</a:t>
            </a:r>
            <a:br>
              <a:rPr lang="en-US" altLang="en-US" sz="2800" dirty="0">
                <a:solidFill>
                  <a:srgbClr val="FFCC66"/>
                </a:solidFill>
                <a:effectLst>
                  <a:outerShdw blurRad="38100" dist="38100" dir="2700000" algn="tl">
                    <a:srgbClr val="FFFFFF"/>
                  </a:outerShdw>
                </a:effectLst>
                <a:latin typeface="Malgun Gothic" panose="020B0503020000020004" pitchFamily="34" charset="-127"/>
                <a:cs typeface="Arial" panose="020B0604020202020204" pitchFamily="34" charset="0"/>
              </a:rPr>
            </a:br>
            <a:endParaRPr lang="en-US" altLang="en-US" sz="2800" dirty="0">
              <a:solidFill>
                <a:srgbClr val="FFCC66"/>
              </a:solidFill>
              <a:effectLst>
                <a:outerShdw blurRad="38100" dist="38100" dir="2700000" algn="tl">
                  <a:srgbClr val="FFFFFF"/>
                </a:outerShdw>
              </a:effectLst>
              <a:latin typeface="Malgun Gothic" panose="020B0503020000020004" pitchFamily="34" charset="-127"/>
              <a:cs typeface="Arial" panose="020B0604020202020204" pitchFamily="34" charset="0"/>
            </a:endParaRPr>
          </a:p>
        </p:txBody>
      </p:sp>
      <p:sp>
        <p:nvSpPr>
          <p:cNvPr id="29701" name="Text Box 5">
            <a:extLst>
              <a:ext uri="{FF2B5EF4-FFF2-40B4-BE49-F238E27FC236}">
                <a16:creationId xmlns:a16="http://schemas.microsoft.com/office/drawing/2014/main" id="{F1155FE4-4B1E-A7C9-3451-329D97E0E5EF}"/>
              </a:ext>
            </a:extLst>
          </p:cNvPr>
          <p:cNvSpPr txBox="1">
            <a:spLocks noChangeArrowheads="1"/>
          </p:cNvSpPr>
          <p:nvPr/>
        </p:nvSpPr>
        <p:spPr bwMode="auto">
          <a:xfrm>
            <a:off x="682625" y="1449388"/>
            <a:ext cx="5184775" cy="464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813"/>
              </a:spcBef>
              <a:buClr>
                <a:srgbClr val="FFCC66"/>
              </a:buClr>
              <a:buSzPct val="75000"/>
              <a:buFont typeface="Wingdings" panose="05000000000000000000" pitchFamily="2" charset="2"/>
              <a:buChar char=""/>
            </a:pPr>
            <a:r>
              <a:rPr lang="en-US" altLang="en-US" sz="3200">
                <a:solidFill>
                  <a:srgbClr val="FFFFFF"/>
                </a:solidFill>
              </a:rPr>
              <a:t>The principle behind a folded horn is it allows the waveform to travel further and propagate lower bass frequencies while increasing efficiency. </a:t>
            </a:r>
          </a:p>
          <a:p>
            <a:pPr>
              <a:lnSpc>
                <a:spcPct val="90000"/>
              </a:lnSpc>
              <a:spcBef>
                <a:spcPts val="813"/>
              </a:spcBef>
              <a:buClr>
                <a:srgbClr val="FFCC66"/>
              </a:buClr>
              <a:buSzPct val="75000"/>
              <a:buFont typeface="Wingdings" panose="05000000000000000000" pitchFamily="2" charset="2"/>
              <a:buChar char=""/>
            </a:pPr>
            <a:r>
              <a:rPr lang="en-US" altLang="en-US" sz="3200">
                <a:solidFill>
                  <a:srgbClr val="FFFFFF"/>
                </a:solidFill>
              </a:rPr>
              <a:t>The engineering that goes into the multitude of these designs is amazing. </a:t>
            </a:r>
          </a:p>
        </p:txBody>
      </p:sp>
      <p:pic>
        <p:nvPicPr>
          <p:cNvPr id="45063" name="Picture 6">
            <a:extLst>
              <a:ext uri="{FF2B5EF4-FFF2-40B4-BE49-F238E27FC236}">
                <a16:creationId xmlns:a16="http://schemas.microsoft.com/office/drawing/2014/main" id="{1F7D496B-DEE1-8D2F-9FE2-37F98AE4E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49388"/>
            <a:ext cx="2593975" cy="440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9701">
                                            <p:txEl>
                                              <p:pRg st="0" end="0"/>
                                            </p:txEl>
                                          </p:spTgt>
                                        </p:tgtEl>
                                        <p:attrNameLst>
                                          <p:attrName>style.visibility</p:attrName>
                                        </p:attrNameLst>
                                      </p:cBhvr>
                                      <p:to>
                                        <p:strVal val="visible"/>
                                      </p:to>
                                    </p:set>
                                    <p:anim calcmode="lin" valueType="num">
                                      <p:cBhvr additive="repl">
                                        <p:cTn id="7" dur="500" fill="hold"/>
                                        <p:tgtEl>
                                          <p:spTgt spid="29701">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29701">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29701">
                                            <p:txEl>
                                              <p:pRg st="1" end="1"/>
                                            </p:txEl>
                                          </p:spTgt>
                                        </p:tgtEl>
                                        <p:attrNameLst>
                                          <p:attrName>style.visibility</p:attrName>
                                        </p:attrNameLst>
                                      </p:cBhvr>
                                      <p:to>
                                        <p:strVal val="visible"/>
                                      </p:to>
                                    </p:set>
                                    <p:anim calcmode="lin" valueType="num">
                                      <p:cBhvr additive="repl">
                                        <p:cTn id="13" dur="500" fill="hold"/>
                                        <p:tgtEl>
                                          <p:spTgt spid="29701">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29701">
                                            <p:txEl>
                                              <p:pRg st="1" end="1"/>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47106" name="Text Box 1">
            <a:extLst>
              <a:ext uri="{FF2B5EF4-FFF2-40B4-BE49-F238E27FC236}">
                <a16:creationId xmlns:a16="http://schemas.microsoft.com/office/drawing/2014/main" id="{5C66CFD2-EFE4-B04E-C7C5-34D2F977F1A7}"/>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47107" name="Text Box 2">
            <a:extLst>
              <a:ext uri="{FF2B5EF4-FFF2-40B4-BE49-F238E27FC236}">
                <a16:creationId xmlns:a16="http://schemas.microsoft.com/office/drawing/2014/main" id="{FE2D0606-54E2-72DD-E1B6-AFDC91101380}"/>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47108" name="Text Box 3">
            <a:extLst>
              <a:ext uri="{FF2B5EF4-FFF2-40B4-BE49-F238E27FC236}">
                <a16:creationId xmlns:a16="http://schemas.microsoft.com/office/drawing/2014/main" id="{C82E6705-E477-D2F1-C743-01133A9FCA2E}"/>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F68D7AF7-D26F-4BAE-8F82-7DE52BB57467}" type="slidenum">
              <a:rPr lang="en-US" altLang="en-US" sz="1400">
                <a:solidFill>
                  <a:srgbClr val="FFFFFF"/>
                </a:solidFill>
                <a:latin typeface="Arial" panose="020B0604020202020204" pitchFamily="34" charset="0"/>
              </a:rPr>
              <a:pPr lvl="1" indent="0" algn="r" eaLnBrk="1" hangingPunct="1">
                <a:buClrTx/>
                <a:buFontTx/>
                <a:buNone/>
              </a:pPr>
              <a:t>17</a:t>
            </a:fld>
            <a:endParaRPr lang="en-US" altLang="en-US" sz="1400">
              <a:solidFill>
                <a:srgbClr val="FFFFFF"/>
              </a:solidFill>
              <a:latin typeface="Arial" panose="020B0604020202020204" pitchFamily="34" charset="0"/>
            </a:endParaRPr>
          </a:p>
        </p:txBody>
      </p:sp>
      <p:sp>
        <p:nvSpPr>
          <p:cNvPr id="30724" name="Text Box 4">
            <a:extLst>
              <a:ext uri="{FF2B5EF4-FFF2-40B4-BE49-F238E27FC236}">
                <a16:creationId xmlns:a16="http://schemas.microsoft.com/office/drawing/2014/main" id="{262FAADD-10AD-A7AF-43E6-FA542793DE43}"/>
              </a:ext>
            </a:extLst>
          </p:cNvPr>
          <p:cNvSpPr txBox="1">
            <a:spLocks noChangeArrowheads="1"/>
          </p:cNvSpPr>
          <p:nvPr/>
        </p:nvSpPr>
        <p:spPr bwMode="auto">
          <a:xfrm>
            <a:off x="5099050" y="544513"/>
            <a:ext cx="3663950" cy="3570287"/>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3600" b="1" dirty="0">
                <a:solidFill>
                  <a:srgbClr val="FFCC66"/>
                </a:solidFill>
                <a:latin typeface="+mn-lt"/>
              </a:rPr>
              <a:t>Speaker Types </a:t>
            </a:r>
            <a:r>
              <a:rPr lang="en-US" altLang="en-US" sz="3600" dirty="0">
                <a:solidFill>
                  <a:srgbClr val="FFCC66"/>
                </a:solidFill>
                <a:effectLst>
                  <a:outerShdw blurRad="38100" dist="38100" dir="2700000" algn="tl">
                    <a:srgbClr val="FFFFFF"/>
                  </a:outerShdw>
                </a:effectLst>
                <a:latin typeface="+mn-lt"/>
              </a:rPr>
              <a:t>- Folded Horn / Transmission Line Designs</a:t>
            </a:r>
          </a:p>
        </p:txBody>
      </p:sp>
      <p:pic>
        <p:nvPicPr>
          <p:cNvPr id="47110" name="Picture 5">
            <a:extLst>
              <a:ext uri="{FF2B5EF4-FFF2-40B4-BE49-F238E27FC236}">
                <a16:creationId xmlns:a16="http://schemas.microsoft.com/office/drawing/2014/main" id="{1F26D0F7-8BC7-7DD7-015D-7D4043431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4416425" cy="571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49154" name="Text Box 1">
            <a:extLst>
              <a:ext uri="{FF2B5EF4-FFF2-40B4-BE49-F238E27FC236}">
                <a16:creationId xmlns:a16="http://schemas.microsoft.com/office/drawing/2014/main" id="{4825EF04-BA91-AD77-8285-86090C751975}"/>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49155" name="Text Box 2">
            <a:extLst>
              <a:ext uri="{FF2B5EF4-FFF2-40B4-BE49-F238E27FC236}">
                <a16:creationId xmlns:a16="http://schemas.microsoft.com/office/drawing/2014/main" id="{DEEBAB1A-25D5-9A5C-82BC-887C5519F119}"/>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49156" name="Text Box 3">
            <a:extLst>
              <a:ext uri="{FF2B5EF4-FFF2-40B4-BE49-F238E27FC236}">
                <a16:creationId xmlns:a16="http://schemas.microsoft.com/office/drawing/2014/main" id="{26B1B9F3-3D97-D9E3-0AD6-4F34C99DFC06}"/>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A5962269-7AAE-4E50-83BE-A71ACD04A8A0}" type="slidenum">
              <a:rPr lang="en-US" altLang="en-US" sz="1400">
                <a:solidFill>
                  <a:srgbClr val="FFFFFF"/>
                </a:solidFill>
                <a:latin typeface="Arial" panose="020B0604020202020204" pitchFamily="34" charset="0"/>
              </a:rPr>
              <a:pPr lvl="1" indent="0" algn="r" eaLnBrk="1" hangingPunct="1">
                <a:buClrTx/>
                <a:buFontTx/>
                <a:buNone/>
              </a:pPr>
              <a:t>18</a:t>
            </a:fld>
            <a:endParaRPr lang="en-US" altLang="en-US" sz="1400">
              <a:solidFill>
                <a:srgbClr val="FFFFFF"/>
              </a:solidFill>
              <a:latin typeface="Arial" panose="020B0604020202020204" pitchFamily="34" charset="0"/>
            </a:endParaRPr>
          </a:p>
        </p:txBody>
      </p:sp>
      <p:sp>
        <p:nvSpPr>
          <p:cNvPr id="31749" name="Text Box 5">
            <a:extLst>
              <a:ext uri="{FF2B5EF4-FFF2-40B4-BE49-F238E27FC236}">
                <a16:creationId xmlns:a16="http://schemas.microsoft.com/office/drawing/2014/main" id="{4BE96B3D-6167-F643-243E-93ECA695D987}"/>
              </a:ext>
            </a:extLst>
          </p:cNvPr>
          <p:cNvSpPr txBox="1">
            <a:spLocks noChangeArrowheads="1"/>
          </p:cNvSpPr>
          <p:nvPr/>
        </p:nvSpPr>
        <p:spPr bwMode="auto">
          <a:xfrm>
            <a:off x="682625" y="1981200"/>
            <a:ext cx="58705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813"/>
              </a:spcBef>
              <a:buClrTx/>
              <a:buSzPct val="75000"/>
              <a:buFontTx/>
              <a:buNone/>
            </a:pPr>
            <a:r>
              <a:rPr lang="en-US" altLang="en-US" sz="3200" b="1" dirty="0">
                <a:solidFill>
                  <a:srgbClr val="FFFFFF"/>
                </a:solidFill>
              </a:rPr>
              <a:t>Vented Loudspeakers</a:t>
            </a:r>
          </a:p>
          <a:p>
            <a:pPr>
              <a:lnSpc>
                <a:spcPct val="90000"/>
              </a:lnSpc>
              <a:spcBef>
                <a:spcPts val="513"/>
              </a:spcBef>
              <a:buClrTx/>
              <a:buSzPct val="75000"/>
              <a:buFontTx/>
              <a:buNone/>
            </a:pPr>
            <a:r>
              <a:rPr lang="en-US" altLang="en-US" sz="2000" dirty="0">
                <a:solidFill>
                  <a:srgbClr val="FFFFFF"/>
                </a:solidFill>
              </a:rPr>
              <a:t>Vented designs include both ported and slot loaded speaker designs. There are variations to each of these designs including Venturi designs from BIC, “Flowport” from B&amp;W, and many others. Conceptually, companies are working to minimize the flow of air through the port or vent. Poorly designed versions have issues with port chuffing caused by uncontrolled air moving in and out of the port. The advantages of ported speakers are many including greater efficiency and bass extension. The disadvantages include difficulty controlling the woofer movement and cabinet resonance issues.</a:t>
            </a:r>
          </a:p>
          <a:p>
            <a:pPr eaLnBrk="1" hangingPunct="1">
              <a:lnSpc>
                <a:spcPct val="90000"/>
              </a:lnSpc>
              <a:spcBef>
                <a:spcPts val="513"/>
              </a:spcBef>
              <a:buClrTx/>
              <a:buSzPct val="75000"/>
              <a:buFontTx/>
              <a:buNone/>
            </a:pPr>
            <a:endParaRPr lang="en-US" altLang="en-US" sz="2000" dirty="0">
              <a:solidFill>
                <a:srgbClr val="FFFFFF"/>
              </a:solidFill>
            </a:endParaRPr>
          </a:p>
        </p:txBody>
      </p:sp>
      <p:pic>
        <p:nvPicPr>
          <p:cNvPr id="49159" name="Picture 6">
            <a:extLst>
              <a:ext uri="{FF2B5EF4-FFF2-40B4-BE49-F238E27FC236}">
                <a16:creationId xmlns:a16="http://schemas.microsoft.com/office/drawing/2014/main" id="{01A05F09-BF52-6900-8BD6-AC61F5B47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014" r="-2519"/>
          <a:stretch>
            <a:fillRect/>
          </a:stretch>
        </p:blipFill>
        <p:spPr bwMode="auto">
          <a:xfrm>
            <a:off x="6553200" y="2228850"/>
            <a:ext cx="1908175" cy="3486150"/>
          </a:xfrm>
          <a:prstGeom prst="rect">
            <a:avLst/>
          </a:prstGeom>
          <a:noFill/>
          <a:ln>
            <a:noFill/>
          </a:ln>
          <a:effectLst/>
          <a:extLst>
            <a:ext uri="{909E8E84-426E-40DD-AFC4-6F175D3DCCD1}">
              <a14:hiddenFill xmlns:a14="http://schemas.microsoft.com/office/drawing/2010/main">
                <a:blipFill dpi="0" rotWithShape="0">
                  <a:blip/>
                  <a:srcRect l="50014" r="-2519"/>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Text Box 4">
            <a:extLst>
              <a:ext uri="{FF2B5EF4-FFF2-40B4-BE49-F238E27FC236}">
                <a16:creationId xmlns:a16="http://schemas.microsoft.com/office/drawing/2014/main" id="{DBE0E466-8B4D-7E94-79FD-4A3BEE91035D}"/>
              </a:ext>
            </a:extLst>
          </p:cNvPr>
          <p:cNvSpPr txBox="1">
            <a:spLocks noChangeArrowheads="1"/>
          </p:cNvSpPr>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latin typeface="+mn-lt"/>
              </a:rPr>
              <a:t>TRADITIONAL BOX SPEAKER DESIGNS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1748"/>
                                        </p:tgtEl>
                                        <p:attrNameLst>
                                          <p:attrName>style.visibility</p:attrName>
                                        </p:attrNameLst>
                                      </p:cBhvr>
                                      <p:to>
                                        <p:strVal val="visible"/>
                                      </p:to>
                                    </p:set>
                                    <p:anim calcmode="lin" valueType="num">
                                      <p:cBhvr additive="repl">
                                        <p:cTn id="7" dur="500" fill="hold"/>
                                        <p:tgtEl>
                                          <p:spTgt spid="31748"/>
                                        </p:tgtEl>
                                        <p:attrNameLst>
                                          <p:attrName>ppt_x</p:attrName>
                                        </p:attrNameLst>
                                      </p:cBhvr>
                                      <p:tavLst>
                                        <p:tav tm="100000">
                                          <p:val>
                                            <p:strVal val="0-#ppt_w/2"/>
                                          </p:val>
                                        </p:tav>
                                        <p:tav>
                                          <p:val>
                                            <p:strVal val="#ppt_x"/>
                                          </p:val>
                                        </p:tav>
                                      </p:tavLst>
                                    </p:anim>
                                    <p:anim calcmode="lin" valueType="num">
                                      <p:cBhvr additive="repl">
                                        <p:cTn id="8" dur="500" fill="hold"/>
                                        <p:tgtEl>
                                          <p:spTgt spid="31748"/>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1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additive="repl">
                                        <p:cTn id="16" dur="1" fill="hold">
                                          <p:stCondLst>
                                            <p:cond delay="0"/>
                                          </p:stCondLst>
                                        </p:cTn>
                                        <p:tgtEl>
                                          <p:spTgt spid="31749">
                                            <p:txEl>
                                              <p:pRg st="0" end="0"/>
                                            </p:txEl>
                                          </p:spTgt>
                                        </p:tgtEl>
                                        <p:attrNameLst>
                                          <p:attrName>style.visibility</p:attrName>
                                        </p:attrNameLst>
                                      </p:cBhvr>
                                      <p:to>
                                        <p:strVal val="visible"/>
                                      </p:to>
                                    </p:set>
                                    <p:anim calcmode="lin" valueType="num">
                                      <p:cBhvr additive="repl">
                                        <p:cTn id="17" dur="500" fill="hold"/>
                                        <p:tgtEl>
                                          <p:spTgt spid="31749">
                                            <p:txEl>
                                              <p:pRg st="0" end="0"/>
                                            </p:txEl>
                                          </p:spTgt>
                                        </p:tgtEl>
                                        <p:attrNameLst>
                                          <p:attrName>ppt_x</p:attrName>
                                        </p:attrNameLst>
                                      </p:cBhvr>
                                      <p:tavLst>
                                        <p:tav tm="100000">
                                          <p:val>
                                            <p:strVal val="#ppt_x"/>
                                          </p:val>
                                        </p:tav>
                                        <p:tav>
                                          <p:val>
                                            <p:strVal val="#ppt_x"/>
                                          </p:val>
                                        </p:tav>
                                      </p:tavLst>
                                    </p:anim>
                                    <p:anim calcmode="lin" valueType="num">
                                      <p:cBhvr additive="repl">
                                        <p:cTn id="18" dur="500" fill="hold"/>
                                        <p:tgtEl>
                                          <p:spTgt spid="31749">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additive="repl">
                                        <p:cTn id="22" dur="1" fill="hold">
                                          <p:stCondLst>
                                            <p:cond delay="0"/>
                                          </p:stCondLst>
                                        </p:cTn>
                                        <p:tgtEl>
                                          <p:spTgt spid="31749">
                                            <p:txEl>
                                              <p:pRg st="1" end="1"/>
                                            </p:txEl>
                                          </p:spTgt>
                                        </p:tgtEl>
                                        <p:attrNameLst>
                                          <p:attrName>style.visibility</p:attrName>
                                        </p:attrNameLst>
                                      </p:cBhvr>
                                      <p:to>
                                        <p:strVal val="visible"/>
                                      </p:to>
                                    </p:set>
                                    <p:anim calcmode="lin" valueType="num">
                                      <p:cBhvr additive="repl">
                                        <p:cTn id="23" dur="500" fill="hold"/>
                                        <p:tgtEl>
                                          <p:spTgt spid="31749">
                                            <p:txEl>
                                              <p:pRg st="1" end="1"/>
                                            </p:txEl>
                                          </p:spTgt>
                                        </p:tgtEl>
                                        <p:attrNameLst>
                                          <p:attrName>ppt_x</p:attrName>
                                        </p:attrNameLst>
                                      </p:cBhvr>
                                      <p:tavLst>
                                        <p:tav tm="100000">
                                          <p:val>
                                            <p:strVal val="#ppt_x"/>
                                          </p:val>
                                        </p:tav>
                                        <p:tav>
                                          <p:val>
                                            <p:strVal val="#ppt_x"/>
                                          </p:val>
                                        </p:tav>
                                      </p:tavLst>
                                    </p:anim>
                                    <p:anim calcmode="lin" valueType="num">
                                      <p:cBhvr additive="repl">
                                        <p:cTn id="24" dur="500" fill="hold"/>
                                        <p:tgtEl>
                                          <p:spTgt spid="31749">
                                            <p:txEl>
                                              <p:pRg st="1" end="1"/>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25"/>
            </p:par>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pic>
        <p:nvPicPr>
          <p:cNvPr id="51207" name="Picture 6">
            <a:extLst>
              <a:ext uri="{FF2B5EF4-FFF2-40B4-BE49-F238E27FC236}">
                <a16:creationId xmlns:a16="http://schemas.microsoft.com/office/drawing/2014/main" id="{A73F5A9A-E12B-2DBB-6082-CCA4781C2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4121" b="2339"/>
          <a:stretch>
            <a:fillRect/>
          </a:stretch>
        </p:blipFill>
        <p:spPr bwMode="auto">
          <a:xfrm>
            <a:off x="5999163" y="2133600"/>
            <a:ext cx="2230437" cy="3721100"/>
          </a:xfrm>
          <a:prstGeom prst="rect">
            <a:avLst/>
          </a:prstGeom>
          <a:noFill/>
          <a:ln>
            <a:noFill/>
          </a:ln>
          <a:effectLst/>
          <a:extLst>
            <a:ext uri="{909E8E84-426E-40DD-AFC4-6F175D3DCCD1}">
              <a14:hiddenFill xmlns:a14="http://schemas.microsoft.com/office/drawing/2010/main">
                <a:blipFill dpi="0" rotWithShape="0">
                  <a:blip/>
                  <a:srcRect r="44121" b="2339"/>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Text Box 2">
            <a:extLst>
              <a:ext uri="{FF2B5EF4-FFF2-40B4-BE49-F238E27FC236}">
                <a16:creationId xmlns:a16="http://schemas.microsoft.com/office/drawing/2014/main" id="{A51A471D-745B-E1FC-095C-D2E8AB5C2499}"/>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51204" name="Text Box 3">
            <a:extLst>
              <a:ext uri="{FF2B5EF4-FFF2-40B4-BE49-F238E27FC236}">
                <a16:creationId xmlns:a16="http://schemas.microsoft.com/office/drawing/2014/main" id="{4B7E9E5D-1B92-BE3D-034E-FDE4F67B85F6}"/>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189CDCDB-F9A1-43C6-AA56-7B6E9FA3DCAA}" type="slidenum">
              <a:rPr lang="en-US" altLang="en-US" sz="1400">
                <a:solidFill>
                  <a:srgbClr val="FFFFFF"/>
                </a:solidFill>
                <a:latin typeface="Arial" panose="020B0604020202020204" pitchFamily="34" charset="0"/>
              </a:rPr>
              <a:pPr lvl="1" indent="0" algn="r" eaLnBrk="1" hangingPunct="1">
                <a:buClrTx/>
                <a:buFontTx/>
                <a:buNone/>
              </a:pPr>
              <a:t>19</a:t>
            </a:fld>
            <a:endParaRPr lang="en-US" altLang="en-US" sz="1400">
              <a:solidFill>
                <a:srgbClr val="FFFFFF"/>
              </a:solidFill>
              <a:latin typeface="Arial" panose="020B0604020202020204" pitchFamily="34" charset="0"/>
            </a:endParaRPr>
          </a:p>
        </p:txBody>
      </p:sp>
      <p:sp>
        <p:nvSpPr>
          <p:cNvPr id="51206" name="Text Box 5">
            <a:extLst>
              <a:ext uri="{FF2B5EF4-FFF2-40B4-BE49-F238E27FC236}">
                <a16:creationId xmlns:a16="http://schemas.microsoft.com/office/drawing/2014/main" id="{33E9B2B6-680A-72D8-1972-118188724E5C}"/>
              </a:ext>
            </a:extLst>
          </p:cNvPr>
          <p:cNvSpPr txBox="1">
            <a:spLocks noChangeArrowheads="1"/>
          </p:cNvSpPr>
          <p:nvPr/>
        </p:nvSpPr>
        <p:spPr bwMode="auto">
          <a:xfrm>
            <a:off x="682625" y="1905000"/>
            <a:ext cx="5316538"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566738" algn="l"/>
                <a:tab pos="1481138" algn="l"/>
                <a:tab pos="2395538" algn="l"/>
                <a:tab pos="3309938" algn="l"/>
                <a:tab pos="4224338" algn="l"/>
                <a:tab pos="5138738" algn="l"/>
                <a:tab pos="6053138" algn="l"/>
                <a:tab pos="6967538" algn="l"/>
                <a:tab pos="7881938" algn="l"/>
                <a:tab pos="8796338" algn="l"/>
                <a:tab pos="97107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813"/>
              </a:spcBef>
              <a:buClrTx/>
              <a:buSzPct val="75000"/>
              <a:buFontTx/>
              <a:buNone/>
            </a:pPr>
            <a:r>
              <a:rPr lang="en-US" altLang="en-US" sz="3200" b="1" dirty="0">
                <a:solidFill>
                  <a:srgbClr val="FFFFFF"/>
                </a:solidFill>
              </a:rPr>
              <a:t>Acoustic Suspension Loudspeakers</a:t>
            </a:r>
          </a:p>
          <a:p>
            <a:pPr>
              <a:lnSpc>
                <a:spcPct val="90000"/>
              </a:lnSpc>
              <a:spcBef>
                <a:spcPts val="513"/>
              </a:spcBef>
              <a:buClrTx/>
              <a:buSzPct val="75000"/>
              <a:buFontTx/>
              <a:buNone/>
            </a:pPr>
            <a:r>
              <a:rPr lang="en-US" altLang="en-US" sz="2000" dirty="0">
                <a:solidFill>
                  <a:srgbClr val="FFFFFF"/>
                </a:solidFill>
              </a:rPr>
              <a:t>Up until the early 1950s if you wanted to produce big sound you needed big speakers. But in 1954 Edgar Villchur developed the acoustic suspension speaker design. Villchur along with Henry Kloss founded Acoustic Research Speaker Company in Cambridge, Massachusetts. The original Model 1 utilized a single 12” woofer mounted in an airtight enclosure. It was most commonly paired with the JanZen model 1-30 electrostatic tweeter array to make a complete full range speaker system.</a:t>
            </a:r>
          </a:p>
        </p:txBody>
      </p:sp>
      <p:sp>
        <p:nvSpPr>
          <p:cNvPr id="51202" name="Text Box 1">
            <a:extLst>
              <a:ext uri="{FF2B5EF4-FFF2-40B4-BE49-F238E27FC236}">
                <a16:creationId xmlns:a16="http://schemas.microsoft.com/office/drawing/2014/main" id="{8D4BADB9-7C99-B664-EA8E-C119FDDBAD16}"/>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32772" name="Text Box 4">
            <a:extLst>
              <a:ext uri="{FF2B5EF4-FFF2-40B4-BE49-F238E27FC236}">
                <a16:creationId xmlns:a16="http://schemas.microsoft.com/office/drawing/2014/main" id="{82FB940E-7561-B88B-B406-85337FD5BDB1}"/>
              </a:ext>
            </a:extLst>
          </p:cNvPr>
          <p:cNvSpPr txBox="1">
            <a:spLocks noChangeArrowheads="1"/>
          </p:cNvSpPr>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rPr>
              <a:t>TRADITIONAL BOX SPEAKER DESIGNS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2772"/>
                                        </p:tgtEl>
                                        <p:attrNameLst>
                                          <p:attrName>style.visibility</p:attrName>
                                        </p:attrNameLst>
                                      </p:cBhvr>
                                      <p:to>
                                        <p:strVal val="visible"/>
                                      </p:to>
                                    </p:set>
                                    <p:anim calcmode="lin" valueType="num">
                                      <p:cBhvr additive="repl">
                                        <p:cTn id="7" dur="500" fill="hold"/>
                                        <p:tgtEl>
                                          <p:spTgt spid="32772"/>
                                        </p:tgtEl>
                                        <p:attrNameLst>
                                          <p:attrName>ppt_x</p:attrName>
                                        </p:attrNameLst>
                                      </p:cBhvr>
                                      <p:tavLst>
                                        <p:tav tm="100000">
                                          <p:val>
                                            <p:strVal val="0-#ppt_w/2"/>
                                          </p:val>
                                        </p:tav>
                                        <p:tav>
                                          <p:val>
                                            <p:strVal val="#ppt_x"/>
                                          </p:val>
                                        </p:tav>
                                      </p:tavLst>
                                    </p:anim>
                                    <p:anim calcmode="lin" valueType="num">
                                      <p:cBhvr additive="repl">
                                        <p:cTn id="8" dur="500" fill="hold"/>
                                        <p:tgtEl>
                                          <p:spTgt spid="32772"/>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1206"/>
                                        </p:tgtEl>
                                        <p:attrNameLst>
                                          <p:attrName>style.visibility</p:attrName>
                                        </p:attrNameLst>
                                      </p:cBhvr>
                                      <p:to>
                                        <p:strVal val="visible"/>
                                      </p:to>
                                    </p:set>
                                    <p:animEffect transition="in" filter="fade">
                                      <p:cBhvr>
                                        <p:cTn id="17" dur="1000"/>
                                        <p:tgtEl>
                                          <p:spTgt spid="51206"/>
                                        </p:tgtEl>
                                      </p:cBhvr>
                                    </p:animEffect>
                                    <p:anim calcmode="lin" valueType="num">
                                      <p:cBhvr>
                                        <p:cTn id="18" dur="1000" fill="hold"/>
                                        <p:tgtEl>
                                          <p:spTgt spid="51206"/>
                                        </p:tgtEl>
                                        <p:attrNameLst>
                                          <p:attrName>ppt_x</p:attrName>
                                        </p:attrNameLst>
                                      </p:cBhvr>
                                      <p:tavLst>
                                        <p:tav tm="0">
                                          <p:val>
                                            <p:strVal val="#ppt_x"/>
                                          </p:val>
                                        </p:tav>
                                        <p:tav tm="100000">
                                          <p:val>
                                            <p:strVal val="#ppt_x"/>
                                          </p:val>
                                        </p:tav>
                                      </p:tavLst>
                                    </p:anim>
                                    <p:anim calcmode="lin" valueType="num">
                                      <p:cBhvr>
                                        <p:cTn id="19" dur="1000" fill="hold"/>
                                        <p:tgtEl>
                                          <p:spTgt spid="51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16C8A320-EB28-888A-7316-83226EA3FF92}"/>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16387" name="Text Box 2">
            <a:extLst>
              <a:ext uri="{FF2B5EF4-FFF2-40B4-BE49-F238E27FC236}">
                <a16:creationId xmlns:a16="http://schemas.microsoft.com/office/drawing/2014/main" id="{DBBBA675-25C7-9618-C5EA-F5E8531C690E}"/>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16388" name="Text Box 3">
            <a:extLst>
              <a:ext uri="{FF2B5EF4-FFF2-40B4-BE49-F238E27FC236}">
                <a16:creationId xmlns:a16="http://schemas.microsoft.com/office/drawing/2014/main" id="{BDA2450D-64EF-CE4A-922A-084C3109AFF7}"/>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4C011CE1-C9FC-4276-9CAC-490E77A4E212}" type="slidenum">
              <a:rPr lang="en-US" altLang="en-US" sz="1400">
                <a:solidFill>
                  <a:srgbClr val="FFFFFF"/>
                </a:solidFill>
                <a:latin typeface="Arial" panose="020B0604020202020204" pitchFamily="34" charset="0"/>
              </a:rPr>
              <a:pPr lvl="1" indent="0" algn="r" eaLnBrk="1" hangingPunct="1">
                <a:buClrTx/>
                <a:buFontTx/>
                <a:buNone/>
              </a:pPr>
              <a:t>2</a:t>
            </a:fld>
            <a:endParaRPr lang="en-US" altLang="en-US" sz="1400">
              <a:solidFill>
                <a:srgbClr val="FFFFFF"/>
              </a:solidFill>
              <a:latin typeface="Arial" panose="020B0604020202020204" pitchFamily="34" charset="0"/>
            </a:endParaRPr>
          </a:p>
        </p:txBody>
      </p:sp>
      <p:sp>
        <p:nvSpPr>
          <p:cNvPr id="15364" name="Text Box 4">
            <a:extLst>
              <a:ext uri="{FF2B5EF4-FFF2-40B4-BE49-F238E27FC236}">
                <a16:creationId xmlns:a16="http://schemas.microsoft.com/office/drawing/2014/main" id="{8454CF85-6636-7440-2339-7B24A8A02EC9}"/>
              </a:ext>
            </a:extLst>
          </p:cNvPr>
          <p:cNvSpPr txBox="1">
            <a:spLocks noChangeArrowheads="1"/>
          </p:cNvSpPr>
          <p:nvPr/>
        </p:nvSpPr>
        <p:spPr bwMode="auto">
          <a:xfrm>
            <a:off x="685800" y="609600"/>
            <a:ext cx="8080375" cy="1143000"/>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4400" dirty="0">
                <a:solidFill>
                  <a:srgbClr val="FFCC66"/>
                </a:solidFill>
                <a:effectLst>
                  <a:outerShdw blurRad="38100" dist="38100" dir="2700000" algn="tl">
                    <a:srgbClr val="FFFFFF"/>
                  </a:outerShdw>
                </a:effectLst>
                <a:latin typeface="+mn-lt"/>
              </a:rPr>
              <a:t>What I will discuss! </a:t>
            </a:r>
          </a:p>
        </p:txBody>
      </p:sp>
      <p:sp>
        <p:nvSpPr>
          <p:cNvPr id="15365" name="Text Box 5">
            <a:extLst>
              <a:ext uri="{FF2B5EF4-FFF2-40B4-BE49-F238E27FC236}">
                <a16:creationId xmlns:a16="http://schemas.microsoft.com/office/drawing/2014/main" id="{FF0D2012-235E-2F8D-95BE-7673482D32C0}"/>
              </a:ext>
            </a:extLst>
          </p:cNvPr>
          <p:cNvSpPr txBox="1">
            <a:spLocks noChangeArrowheads="1"/>
          </p:cNvSpPr>
          <p:nvPr/>
        </p:nvSpPr>
        <p:spPr bwMode="auto">
          <a:xfrm>
            <a:off x="685800" y="2133600"/>
            <a:ext cx="7772400" cy="3962400"/>
          </a:xfrm>
          <a:prstGeom prst="rect">
            <a:avLst/>
          </a:prstGeom>
          <a:noFill/>
          <a:ln>
            <a:noFill/>
          </a:ln>
          <a:effectLst/>
        </p:spPr>
        <p:txBody>
          <a:bodyPr lIns="182520" tIns="46080" rIns="182520" bIns="46080"/>
          <a:lstStyle>
            <a:lvl1pPr marL="338138" indent="-338138">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lnSpc>
                <a:spcPct val="90000"/>
              </a:lnSpc>
              <a:spcBef>
                <a:spcPts val="813"/>
              </a:spcBef>
              <a:spcAft>
                <a:spcPts val="13"/>
              </a:spcAft>
              <a:buClr>
                <a:srgbClr val="FFCC66"/>
              </a:buClr>
              <a:buSzPct val="75000"/>
              <a:buFont typeface="Wingdings" panose="05000000000000000000" pitchFamily="2" charset="2"/>
              <a:buChar char=""/>
              <a:defRPr/>
            </a:pPr>
            <a:r>
              <a:rPr lang="en-US" altLang="en-US" sz="3200"/>
              <a:t>What is a speaker?</a:t>
            </a:r>
          </a:p>
          <a:p>
            <a:pPr eaLnBrk="1" hangingPunct="1">
              <a:lnSpc>
                <a:spcPct val="90000"/>
              </a:lnSpc>
              <a:spcBef>
                <a:spcPts val="813"/>
              </a:spcBef>
              <a:spcAft>
                <a:spcPts val="13"/>
              </a:spcAft>
              <a:buClr>
                <a:srgbClr val="FFCC66"/>
              </a:buClr>
              <a:buSzPct val="75000"/>
              <a:buFont typeface="Wingdings" panose="05000000000000000000" pitchFamily="2" charset="2"/>
              <a:buChar char=""/>
              <a:defRPr/>
            </a:pPr>
            <a:r>
              <a:rPr lang="en-US" altLang="en-US" sz="3200"/>
              <a:t>Speaker Enclosures</a:t>
            </a:r>
          </a:p>
          <a:p>
            <a:pPr eaLnBrk="1" hangingPunct="1">
              <a:lnSpc>
                <a:spcPct val="90000"/>
              </a:lnSpc>
              <a:spcBef>
                <a:spcPts val="813"/>
              </a:spcBef>
              <a:spcAft>
                <a:spcPts val="13"/>
              </a:spcAft>
              <a:buClr>
                <a:srgbClr val="FFCC66"/>
              </a:buClr>
              <a:buSzPct val="75000"/>
              <a:buFont typeface="Wingdings" panose="05000000000000000000" pitchFamily="2" charset="2"/>
              <a:buChar char=""/>
              <a:defRPr/>
            </a:pPr>
            <a:r>
              <a:rPr lang="en-US" altLang="en-US" sz="3200"/>
              <a:t>Early Development of Speakers</a:t>
            </a:r>
          </a:p>
          <a:p>
            <a:pPr eaLnBrk="1" hangingPunct="1">
              <a:lnSpc>
                <a:spcPct val="90000"/>
              </a:lnSpc>
              <a:spcBef>
                <a:spcPts val="813"/>
              </a:spcBef>
              <a:spcAft>
                <a:spcPts val="13"/>
              </a:spcAft>
              <a:buClr>
                <a:srgbClr val="FFCC66"/>
              </a:buClr>
              <a:buSzPct val="75000"/>
              <a:buFont typeface="Wingdings" panose="05000000000000000000" pitchFamily="2" charset="2"/>
              <a:buChar char=""/>
              <a:defRPr/>
            </a:pPr>
            <a:r>
              <a:rPr lang="en-US" altLang="en-US" sz="3200"/>
              <a:t>Speaker Technology Design </a:t>
            </a:r>
          </a:p>
          <a:p>
            <a:pPr eaLnBrk="1" hangingPunct="1">
              <a:lnSpc>
                <a:spcPct val="90000"/>
              </a:lnSpc>
              <a:spcBef>
                <a:spcPts val="813"/>
              </a:spcBef>
              <a:spcAft>
                <a:spcPts val="13"/>
              </a:spcAft>
              <a:buClr>
                <a:srgbClr val="FFCC66"/>
              </a:buClr>
              <a:buSzPct val="75000"/>
              <a:buFont typeface="Wingdings" panose="05000000000000000000" pitchFamily="2" charset="2"/>
              <a:buChar char=""/>
              <a:defRPr/>
            </a:pPr>
            <a:r>
              <a:rPr lang="en-US" altLang="en-US" sz="3200"/>
              <a:t>Unique Technology</a:t>
            </a:r>
          </a:p>
          <a:p>
            <a:pPr eaLnBrk="1" hangingPunct="1">
              <a:lnSpc>
                <a:spcPct val="90000"/>
              </a:lnSpc>
              <a:spcBef>
                <a:spcPts val="813"/>
              </a:spcBef>
              <a:spcAft>
                <a:spcPts val="13"/>
              </a:spcAft>
              <a:buClr>
                <a:srgbClr val="FFCC66"/>
              </a:buClr>
              <a:buSzPct val="75000"/>
              <a:buFont typeface="Wingdings" panose="05000000000000000000" pitchFamily="2" charset="2"/>
              <a:buChar char=""/>
              <a:defRPr/>
            </a:pPr>
            <a:r>
              <a:rPr lang="en-US" altLang="en-US" sz="3200"/>
              <a:t>Q&amp;A</a:t>
            </a:r>
          </a:p>
          <a:p>
            <a:pPr marL="341313" eaLnBrk="1" hangingPunct="1">
              <a:lnSpc>
                <a:spcPct val="90000"/>
              </a:lnSpc>
              <a:spcBef>
                <a:spcPts val="813"/>
              </a:spcBef>
              <a:spcAft>
                <a:spcPts val="13"/>
              </a:spcAft>
              <a:buSzPct val="75000"/>
              <a:defRPr/>
            </a:pPr>
            <a:endParaRPr lang="en-US" altLang="en-US" sz="3200"/>
          </a:p>
          <a:p>
            <a:pPr marL="341313" eaLnBrk="1" hangingPunct="1">
              <a:lnSpc>
                <a:spcPct val="90000"/>
              </a:lnSpc>
              <a:spcBef>
                <a:spcPts val="813"/>
              </a:spcBef>
              <a:spcAft>
                <a:spcPts val="13"/>
              </a:spcAft>
              <a:buSzPct val="75000"/>
              <a:defRPr/>
            </a:pPr>
            <a:endParaRPr lang="en-US" altLang="en-US" sz="32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15365">
                                            <p:txEl>
                                              <p:pRg st="0" end="0"/>
                                            </p:txEl>
                                          </p:spTgt>
                                        </p:tgtEl>
                                        <p:attrNameLst>
                                          <p:attrName>style.visibility</p:attrName>
                                        </p:attrNameLst>
                                      </p:cBhvr>
                                      <p:to>
                                        <p:strVal val="visible"/>
                                      </p:to>
                                    </p:set>
                                    <p:anim calcmode="lin" valueType="num">
                                      <p:cBhvr additive="repl">
                                        <p:cTn id="7" dur="500" fill="hold"/>
                                        <p:tgtEl>
                                          <p:spTgt spid="15365">
                                            <p:txEl>
                                              <p:pRg st="0" end="0"/>
                                            </p:txEl>
                                          </p:spTgt>
                                        </p:tgtEl>
                                        <p:attrNameLst>
                                          <p:attrName>ppt_x</p:attrName>
                                        </p:attrNameLst>
                                      </p:cBhvr>
                                      <p:tavLst>
                                        <p:tav tm="100000">
                                          <p:val>
                                            <p:strVal val="1+#ppt_w/2"/>
                                          </p:val>
                                        </p:tav>
                                        <p:tav>
                                          <p:val>
                                            <p:strVal val="#ppt_x"/>
                                          </p:val>
                                        </p:tav>
                                      </p:tavLst>
                                    </p:anim>
                                    <p:anim calcmode="lin" valueType="num">
                                      <p:cBhvr additive="repl">
                                        <p:cTn id="8" dur="500" fill="hold"/>
                                        <p:tgtEl>
                                          <p:spTgt spid="15365">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15365">
                                            <p:txEl>
                                              <p:pRg st="1" end="1"/>
                                            </p:txEl>
                                          </p:spTgt>
                                        </p:tgtEl>
                                        <p:attrNameLst>
                                          <p:attrName>style.visibility</p:attrName>
                                        </p:attrNameLst>
                                      </p:cBhvr>
                                      <p:to>
                                        <p:strVal val="visible"/>
                                      </p:to>
                                    </p:set>
                                    <p:anim calcmode="lin" valueType="num">
                                      <p:cBhvr additive="repl">
                                        <p:cTn id="13" dur="500" fill="hold"/>
                                        <p:tgtEl>
                                          <p:spTgt spid="15365">
                                            <p:txEl>
                                              <p:pRg st="1" end="1"/>
                                            </p:txEl>
                                          </p:spTgt>
                                        </p:tgtEl>
                                        <p:attrNameLst>
                                          <p:attrName>ppt_x</p:attrName>
                                        </p:attrNameLst>
                                      </p:cBhvr>
                                      <p:tavLst>
                                        <p:tav tm="100000">
                                          <p:val>
                                            <p:strVal val="1+#ppt_w/2"/>
                                          </p:val>
                                        </p:tav>
                                        <p:tav>
                                          <p:val>
                                            <p:strVal val="#ppt_x"/>
                                          </p:val>
                                        </p:tav>
                                      </p:tavLst>
                                    </p:anim>
                                    <p:anim calcmode="lin" valueType="num">
                                      <p:cBhvr additive="repl">
                                        <p:cTn id="14" dur="500" fill="hold"/>
                                        <p:tgtEl>
                                          <p:spTgt spid="15365">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additive="repl">
                                        <p:cTn id="18" dur="1" fill="hold">
                                          <p:stCondLst>
                                            <p:cond delay="0"/>
                                          </p:stCondLst>
                                        </p:cTn>
                                        <p:tgtEl>
                                          <p:spTgt spid="15365">
                                            <p:txEl>
                                              <p:pRg st="2" end="2"/>
                                            </p:txEl>
                                          </p:spTgt>
                                        </p:tgtEl>
                                        <p:attrNameLst>
                                          <p:attrName>style.visibility</p:attrName>
                                        </p:attrNameLst>
                                      </p:cBhvr>
                                      <p:to>
                                        <p:strVal val="visible"/>
                                      </p:to>
                                    </p:set>
                                    <p:anim calcmode="lin" valueType="num">
                                      <p:cBhvr additive="repl">
                                        <p:cTn id="19" dur="500" fill="hold"/>
                                        <p:tgtEl>
                                          <p:spTgt spid="15365">
                                            <p:txEl>
                                              <p:pRg st="2" end="2"/>
                                            </p:txEl>
                                          </p:spTgt>
                                        </p:tgtEl>
                                        <p:attrNameLst>
                                          <p:attrName>ppt_x</p:attrName>
                                        </p:attrNameLst>
                                      </p:cBhvr>
                                      <p:tavLst>
                                        <p:tav tm="100000">
                                          <p:val>
                                            <p:strVal val="1+#ppt_w/2"/>
                                          </p:val>
                                        </p:tav>
                                        <p:tav>
                                          <p:val>
                                            <p:strVal val="#ppt_x"/>
                                          </p:val>
                                        </p:tav>
                                      </p:tavLst>
                                    </p:anim>
                                    <p:anim calcmode="lin" valueType="num">
                                      <p:cBhvr additive="repl">
                                        <p:cTn id="20" dur="500" fill="hold"/>
                                        <p:tgtEl>
                                          <p:spTgt spid="15365">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additive="repl">
                                        <p:cTn id="24" dur="1" fill="hold">
                                          <p:stCondLst>
                                            <p:cond delay="0"/>
                                          </p:stCondLst>
                                        </p:cTn>
                                        <p:tgtEl>
                                          <p:spTgt spid="15365">
                                            <p:txEl>
                                              <p:pRg st="3" end="3"/>
                                            </p:txEl>
                                          </p:spTgt>
                                        </p:tgtEl>
                                        <p:attrNameLst>
                                          <p:attrName>style.visibility</p:attrName>
                                        </p:attrNameLst>
                                      </p:cBhvr>
                                      <p:to>
                                        <p:strVal val="visible"/>
                                      </p:to>
                                    </p:set>
                                    <p:anim calcmode="lin" valueType="num">
                                      <p:cBhvr additive="repl">
                                        <p:cTn id="25" dur="500" fill="hold"/>
                                        <p:tgtEl>
                                          <p:spTgt spid="15365">
                                            <p:txEl>
                                              <p:pRg st="3" end="3"/>
                                            </p:txEl>
                                          </p:spTgt>
                                        </p:tgtEl>
                                        <p:attrNameLst>
                                          <p:attrName>ppt_x</p:attrName>
                                        </p:attrNameLst>
                                      </p:cBhvr>
                                      <p:tavLst>
                                        <p:tav tm="100000">
                                          <p:val>
                                            <p:strVal val="1+#ppt_w/2"/>
                                          </p:val>
                                        </p:tav>
                                        <p:tav>
                                          <p:val>
                                            <p:strVal val="#ppt_x"/>
                                          </p:val>
                                        </p:tav>
                                      </p:tavLst>
                                    </p:anim>
                                    <p:anim calcmode="lin" valueType="num">
                                      <p:cBhvr additive="repl">
                                        <p:cTn id="26" dur="500" fill="hold"/>
                                        <p:tgtEl>
                                          <p:spTgt spid="15365">
                                            <p:txEl>
                                              <p:pRg st="3" end="3"/>
                                            </p:txEl>
                                          </p:spTgt>
                                        </p:tgtEl>
                                        <p:attrNameLst>
                                          <p:attrName>ppt_y</p:attrName>
                                        </p:attrNameLst>
                                      </p:cBhvr>
                                      <p:tavLst>
                                        <p:tav tm="100000">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additive="repl">
                                        <p:cTn id="30" dur="1" fill="hold">
                                          <p:stCondLst>
                                            <p:cond delay="0"/>
                                          </p:stCondLst>
                                        </p:cTn>
                                        <p:tgtEl>
                                          <p:spTgt spid="15365">
                                            <p:txEl>
                                              <p:pRg st="4" end="4"/>
                                            </p:txEl>
                                          </p:spTgt>
                                        </p:tgtEl>
                                        <p:attrNameLst>
                                          <p:attrName>style.visibility</p:attrName>
                                        </p:attrNameLst>
                                      </p:cBhvr>
                                      <p:to>
                                        <p:strVal val="visible"/>
                                      </p:to>
                                    </p:set>
                                    <p:anim calcmode="lin" valueType="num">
                                      <p:cBhvr additive="repl">
                                        <p:cTn id="31" dur="500" fill="hold"/>
                                        <p:tgtEl>
                                          <p:spTgt spid="15365">
                                            <p:txEl>
                                              <p:pRg st="4" end="4"/>
                                            </p:txEl>
                                          </p:spTgt>
                                        </p:tgtEl>
                                        <p:attrNameLst>
                                          <p:attrName>ppt_x</p:attrName>
                                        </p:attrNameLst>
                                      </p:cBhvr>
                                      <p:tavLst>
                                        <p:tav tm="100000">
                                          <p:val>
                                            <p:strVal val="1+#ppt_w/2"/>
                                          </p:val>
                                        </p:tav>
                                        <p:tav>
                                          <p:val>
                                            <p:strVal val="#ppt_x"/>
                                          </p:val>
                                        </p:tav>
                                      </p:tavLst>
                                    </p:anim>
                                    <p:anim calcmode="lin" valueType="num">
                                      <p:cBhvr additive="repl">
                                        <p:cTn id="32" dur="500" fill="hold"/>
                                        <p:tgtEl>
                                          <p:spTgt spid="15365">
                                            <p:txEl>
                                              <p:pRg st="4" end="4"/>
                                            </p:txEl>
                                          </p:spTgt>
                                        </p:tgtEl>
                                        <p:attrNameLst>
                                          <p:attrName>ppt_y</p:attrName>
                                        </p:attrNameLst>
                                      </p:cBhvr>
                                      <p:tavLst>
                                        <p:tav tm="100000">
                                          <p:val>
                                            <p:strVal val="#ppt_y"/>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additive="repl">
                                        <p:cTn id="36" dur="1" fill="hold">
                                          <p:stCondLst>
                                            <p:cond delay="0"/>
                                          </p:stCondLst>
                                        </p:cTn>
                                        <p:tgtEl>
                                          <p:spTgt spid="15365">
                                            <p:txEl>
                                              <p:pRg st="5" end="5"/>
                                            </p:txEl>
                                          </p:spTgt>
                                        </p:tgtEl>
                                        <p:attrNameLst>
                                          <p:attrName>style.visibility</p:attrName>
                                        </p:attrNameLst>
                                      </p:cBhvr>
                                      <p:to>
                                        <p:strVal val="visible"/>
                                      </p:to>
                                    </p:set>
                                    <p:anim calcmode="lin" valueType="num">
                                      <p:cBhvr additive="repl">
                                        <p:cTn id="37" dur="500" fill="hold"/>
                                        <p:tgtEl>
                                          <p:spTgt spid="15365">
                                            <p:txEl>
                                              <p:pRg st="5" end="5"/>
                                            </p:txEl>
                                          </p:spTgt>
                                        </p:tgtEl>
                                        <p:attrNameLst>
                                          <p:attrName>ppt_x</p:attrName>
                                        </p:attrNameLst>
                                      </p:cBhvr>
                                      <p:tavLst>
                                        <p:tav tm="100000">
                                          <p:val>
                                            <p:strVal val="1+#ppt_w/2"/>
                                          </p:val>
                                        </p:tav>
                                        <p:tav>
                                          <p:val>
                                            <p:strVal val="#ppt_x"/>
                                          </p:val>
                                        </p:tav>
                                      </p:tavLst>
                                    </p:anim>
                                    <p:anim calcmode="lin" valueType="num">
                                      <p:cBhvr additive="repl">
                                        <p:cTn id="38" dur="500" fill="hold"/>
                                        <p:tgtEl>
                                          <p:spTgt spid="15365">
                                            <p:txEl>
                                              <p:pRg st="5" end="5"/>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53250" name="Text Box 1">
            <a:extLst>
              <a:ext uri="{FF2B5EF4-FFF2-40B4-BE49-F238E27FC236}">
                <a16:creationId xmlns:a16="http://schemas.microsoft.com/office/drawing/2014/main" id="{D9372779-2B97-548C-DAF4-0AD42CAB0292}"/>
              </a:ext>
            </a:extLst>
          </p:cNvPr>
          <p:cNvSpPr txBox="1">
            <a:spLocks noChangeArrowheads="1"/>
          </p:cNvSpPr>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rPr>
              <a:t>TRADITIONAL BOX SPEAKER DESIGNS</a:t>
            </a:r>
          </a:p>
        </p:txBody>
      </p:sp>
      <p:sp>
        <p:nvSpPr>
          <p:cNvPr id="53251" name="Text Box 2">
            <a:extLst>
              <a:ext uri="{FF2B5EF4-FFF2-40B4-BE49-F238E27FC236}">
                <a16:creationId xmlns:a16="http://schemas.microsoft.com/office/drawing/2014/main" id="{D436B6F7-A117-F6BB-4E85-DA7E6AF2036B}"/>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53252" name="Text Box 3">
            <a:extLst>
              <a:ext uri="{FF2B5EF4-FFF2-40B4-BE49-F238E27FC236}">
                <a16:creationId xmlns:a16="http://schemas.microsoft.com/office/drawing/2014/main" id="{92EA2ABA-2261-C2F1-253B-4504B7E24821}"/>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53253" name="Text Box 4">
            <a:extLst>
              <a:ext uri="{FF2B5EF4-FFF2-40B4-BE49-F238E27FC236}">
                <a16:creationId xmlns:a16="http://schemas.microsoft.com/office/drawing/2014/main" id="{03283C65-AF60-9447-FC67-2169BFFF960B}"/>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FE0E6C5B-4BAC-4D3C-A958-12814119F60C}" type="slidenum">
              <a:rPr lang="en-US" altLang="en-US" sz="1400">
                <a:solidFill>
                  <a:srgbClr val="FFFFFF"/>
                </a:solidFill>
                <a:latin typeface="Arial" panose="020B0604020202020204" pitchFamily="34" charset="0"/>
              </a:rPr>
              <a:pPr lvl="1" indent="0" algn="r" eaLnBrk="1" hangingPunct="1">
                <a:buClrTx/>
                <a:buFontTx/>
                <a:buNone/>
              </a:pPr>
              <a:t>20</a:t>
            </a:fld>
            <a:endParaRPr lang="en-US" altLang="en-US" sz="1400">
              <a:solidFill>
                <a:srgbClr val="FFFFFF"/>
              </a:solidFill>
              <a:latin typeface="Arial" panose="020B0604020202020204" pitchFamily="34" charset="0"/>
            </a:endParaRPr>
          </a:p>
        </p:txBody>
      </p:sp>
      <p:pic>
        <p:nvPicPr>
          <p:cNvPr id="53254" name="Picture 5">
            <a:extLst>
              <a:ext uri="{FF2B5EF4-FFF2-40B4-BE49-F238E27FC236}">
                <a16:creationId xmlns:a16="http://schemas.microsoft.com/office/drawing/2014/main" id="{4424CEE8-CD3A-7596-9E56-EBE21CA4F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73288"/>
            <a:ext cx="7580313" cy="3408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5" name="Rectangle 6">
            <a:extLst>
              <a:ext uri="{FF2B5EF4-FFF2-40B4-BE49-F238E27FC236}">
                <a16:creationId xmlns:a16="http://schemas.microsoft.com/office/drawing/2014/main" id="{B877DA8B-71B6-BD02-D606-B4EF10EE0D8C}"/>
              </a:ext>
            </a:extLst>
          </p:cNvPr>
          <p:cNvSpPr>
            <a:spLocks noChangeArrowheads="1"/>
          </p:cNvSpPr>
          <p:nvPr/>
        </p:nvSpPr>
        <p:spPr bwMode="auto">
          <a:xfrm>
            <a:off x="1557338" y="5786438"/>
            <a:ext cx="62928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SzPct val="75000"/>
              <a:buFontTx/>
              <a:buNone/>
            </a:pPr>
            <a:r>
              <a:rPr lang="en-US" altLang="en-US">
                <a:solidFill>
                  <a:srgbClr val="FFFFFF"/>
                </a:solidFill>
                <a:latin typeface="Cambria" panose="02040503050406030204" pitchFamily="18" charset="0"/>
              </a:rPr>
              <a:t>JanZen model 1-30 Electrostatic Array w/ AR1 </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927CD81F-8652-E061-B6BE-7795F0EE8083}"/>
              </a:ext>
            </a:extLst>
          </p:cNvPr>
          <p:cNvSpPr txBox="1">
            <a:spLocks noChangeArrowheads="1"/>
          </p:cNvSpPr>
          <p:nvPr/>
        </p:nvSpPr>
        <p:spPr bwMode="auto">
          <a:xfrm>
            <a:off x="682625" y="328613"/>
            <a:ext cx="8080375" cy="119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br>
              <a:rPr lang="en-US" altLang="en-US" sz="4400" b="1" dirty="0">
                <a:solidFill>
                  <a:srgbClr val="FFCC66"/>
                </a:solidFill>
                <a:latin typeface="Arial" panose="020B0604020202020204" pitchFamily="34" charset="0"/>
              </a:rPr>
            </a:br>
            <a:r>
              <a:rPr lang="en-US" altLang="en-US" sz="4400" b="1" dirty="0">
                <a:solidFill>
                  <a:srgbClr val="FFCC66"/>
                </a:solidFill>
                <a:latin typeface="+mn-lt"/>
              </a:rPr>
              <a:t>PLANAR TYPES</a:t>
            </a:r>
            <a:br>
              <a:rPr lang="en-US" altLang="en-US" sz="4400" b="1" dirty="0">
                <a:solidFill>
                  <a:srgbClr val="FFCC66"/>
                </a:solidFill>
                <a:latin typeface="+mn-lt"/>
              </a:rPr>
            </a:br>
            <a:endParaRPr lang="en-US" altLang="en-US" sz="4400" b="1" dirty="0">
              <a:solidFill>
                <a:srgbClr val="FFCC66"/>
              </a:solidFill>
              <a:latin typeface="+mn-lt"/>
            </a:endParaRPr>
          </a:p>
        </p:txBody>
      </p:sp>
      <p:sp>
        <p:nvSpPr>
          <p:cNvPr id="55299" name="Text Box 2">
            <a:extLst>
              <a:ext uri="{FF2B5EF4-FFF2-40B4-BE49-F238E27FC236}">
                <a16:creationId xmlns:a16="http://schemas.microsoft.com/office/drawing/2014/main" id="{269209D0-95DA-DD35-EE9B-9F638C8C77D3}"/>
              </a:ext>
            </a:extLst>
          </p:cNvPr>
          <p:cNvSpPr txBox="1">
            <a:spLocks noChangeArrowheads="1"/>
          </p:cNvSpPr>
          <p:nvPr/>
        </p:nvSpPr>
        <p:spPr bwMode="auto">
          <a:xfrm>
            <a:off x="682625" y="1981200"/>
            <a:ext cx="77724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813"/>
              </a:spcBef>
              <a:buClr>
                <a:srgbClr val="FFCC66"/>
              </a:buClr>
              <a:buSzPct val="75000"/>
              <a:buFont typeface="Wingdings" panose="05000000000000000000" pitchFamily="2" charset="2"/>
              <a:buChar char=""/>
            </a:pPr>
            <a:r>
              <a:rPr lang="en-US" altLang="en-US" sz="3200" dirty="0">
                <a:solidFill>
                  <a:srgbClr val="FFFFFF"/>
                </a:solidFill>
              </a:rPr>
              <a:t>Electro-dynamic Planar Speakers</a:t>
            </a:r>
          </a:p>
        </p:txBody>
      </p:sp>
      <p:sp>
        <p:nvSpPr>
          <p:cNvPr id="55300" name="Text Box 3">
            <a:extLst>
              <a:ext uri="{FF2B5EF4-FFF2-40B4-BE49-F238E27FC236}">
                <a16:creationId xmlns:a16="http://schemas.microsoft.com/office/drawing/2014/main" id="{41837CB3-8A6D-F4C2-9573-75B7A2BDD6E2}"/>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55301" name="Text Box 4">
            <a:extLst>
              <a:ext uri="{FF2B5EF4-FFF2-40B4-BE49-F238E27FC236}">
                <a16:creationId xmlns:a16="http://schemas.microsoft.com/office/drawing/2014/main" id="{59B50087-8641-D702-010D-BD6272933DFA}"/>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55302" name="Text Box 5">
            <a:extLst>
              <a:ext uri="{FF2B5EF4-FFF2-40B4-BE49-F238E27FC236}">
                <a16:creationId xmlns:a16="http://schemas.microsoft.com/office/drawing/2014/main" id="{647F7928-F6E1-13A6-BE83-6D7E7AA614B9}"/>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DA149052-99AC-43CE-A54B-9A2FC7E59DAB}" type="slidenum">
              <a:rPr lang="en-US" altLang="en-US" sz="1400">
                <a:solidFill>
                  <a:srgbClr val="FFFFFF"/>
                </a:solidFill>
                <a:latin typeface="Arial" panose="020B0604020202020204" pitchFamily="34" charset="0"/>
              </a:rPr>
              <a:pPr lvl="1" indent="0" algn="r" eaLnBrk="1" hangingPunct="1">
                <a:buClrTx/>
                <a:buFontTx/>
                <a:buNone/>
              </a:pPr>
              <a:t>21</a:t>
            </a:fld>
            <a:endParaRPr lang="en-US" altLang="en-US" sz="1400">
              <a:solidFill>
                <a:srgbClr val="FFFFFF"/>
              </a:solidFill>
              <a:latin typeface="Arial" panose="020B0604020202020204" pitchFamily="34" charset="0"/>
            </a:endParaRPr>
          </a:p>
        </p:txBody>
      </p:sp>
      <p:sp>
        <p:nvSpPr>
          <p:cNvPr id="3" name="TextBox 2">
            <a:extLst>
              <a:ext uri="{FF2B5EF4-FFF2-40B4-BE49-F238E27FC236}">
                <a16:creationId xmlns:a16="http://schemas.microsoft.com/office/drawing/2014/main" id="{A16A7D6D-2895-BE4E-F021-293235A64066}"/>
              </a:ext>
            </a:extLst>
          </p:cNvPr>
          <p:cNvSpPr txBox="1"/>
          <p:nvPr/>
        </p:nvSpPr>
        <p:spPr>
          <a:xfrm rot="10800000" flipV="1">
            <a:off x="777240" y="2590799"/>
            <a:ext cx="5852160" cy="533400"/>
          </a:xfrm>
          <a:prstGeom prst="rect">
            <a:avLst/>
          </a:prstGeom>
          <a:noFill/>
        </p:spPr>
        <p:txBody>
          <a:bodyPr wrap="square">
            <a:spAutoFit/>
          </a:bodyPr>
          <a:lstStyle/>
          <a:p>
            <a:pPr>
              <a:lnSpc>
                <a:spcPct val="90000"/>
              </a:lnSpc>
              <a:spcBef>
                <a:spcPts val="813"/>
              </a:spcBef>
              <a:buClr>
                <a:srgbClr val="FFCC66"/>
              </a:buClr>
              <a:buSzPct val="75000"/>
              <a:buFont typeface="Wingdings" panose="05000000000000000000" pitchFamily="2" charset="2"/>
              <a:buChar char=""/>
            </a:pPr>
            <a:r>
              <a:rPr lang="en-US" altLang="en-US" sz="3200" dirty="0">
                <a:solidFill>
                  <a:srgbClr val="FFFFFF"/>
                </a:solidFill>
              </a:rPr>
              <a:t> Ribbon Speakers</a:t>
            </a:r>
          </a:p>
        </p:txBody>
      </p:sp>
      <p:sp>
        <p:nvSpPr>
          <p:cNvPr id="5" name="TextBox 4">
            <a:extLst>
              <a:ext uri="{FF2B5EF4-FFF2-40B4-BE49-F238E27FC236}">
                <a16:creationId xmlns:a16="http://schemas.microsoft.com/office/drawing/2014/main" id="{7EE78E2D-32DE-1F52-FB8E-0229F6E8A294}"/>
              </a:ext>
            </a:extLst>
          </p:cNvPr>
          <p:cNvSpPr txBox="1"/>
          <p:nvPr/>
        </p:nvSpPr>
        <p:spPr>
          <a:xfrm>
            <a:off x="782164" y="3807869"/>
            <a:ext cx="8266112" cy="535531"/>
          </a:xfrm>
          <a:prstGeom prst="rect">
            <a:avLst/>
          </a:prstGeom>
          <a:noFill/>
        </p:spPr>
        <p:txBody>
          <a:bodyPr wrap="square">
            <a:spAutoFit/>
          </a:bodyPr>
          <a:lstStyle/>
          <a:p>
            <a:pPr>
              <a:lnSpc>
                <a:spcPct val="90000"/>
              </a:lnSpc>
              <a:spcBef>
                <a:spcPts val="813"/>
              </a:spcBef>
              <a:buClr>
                <a:srgbClr val="FFCC66"/>
              </a:buClr>
              <a:buSzPct val="75000"/>
              <a:buFont typeface="Wingdings" panose="05000000000000000000" pitchFamily="2" charset="2"/>
              <a:buChar char=""/>
            </a:pPr>
            <a:r>
              <a:rPr lang="en-US" altLang="en-US" sz="3200" dirty="0"/>
              <a:t> Electrostatic Speakers</a:t>
            </a:r>
          </a:p>
        </p:txBody>
      </p:sp>
      <p:sp>
        <p:nvSpPr>
          <p:cNvPr id="7" name="TextBox 6">
            <a:extLst>
              <a:ext uri="{FF2B5EF4-FFF2-40B4-BE49-F238E27FC236}">
                <a16:creationId xmlns:a16="http://schemas.microsoft.com/office/drawing/2014/main" id="{9B56D470-F1FA-FC58-283A-8E3E07FEAB65}"/>
              </a:ext>
            </a:extLst>
          </p:cNvPr>
          <p:cNvSpPr txBox="1"/>
          <p:nvPr/>
        </p:nvSpPr>
        <p:spPr>
          <a:xfrm>
            <a:off x="777240" y="3198269"/>
            <a:ext cx="8257224" cy="535531"/>
          </a:xfrm>
          <a:prstGeom prst="rect">
            <a:avLst/>
          </a:prstGeom>
          <a:noFill/>
        </p:spPr>
        <p:txBody>
          <a:bodyPr wrap="square">
            <a:spAutoFit/>
          </a:bodyPr>
          <a:lstStyle/>
          <a:p>
            <a:pPr>
              <a:lnSpc>
                <a:spcPct val="90000"/>
              </a:lnSpc>
              <a:spcBef>
                <a:spcPts val="813"/>
              </a:spcBef>
              <a:buClr>
                <a:srgbClr val="FFCC66"/>
              </a:buClr>
              <a:buSzPct val="75000"/>
              <a:buFont typeface="Wingdings" panose="05000000000000000000" pitchFamily="2" charset="2"/>
              <a:buChar char=""/>
            </a:pPr>
            <a:r>
              <a:rPr lang="en-US" altLang="en-US" sz="3200" dirty="0"/>
              <a:t> Multi-cell Flat Diaphragm Speakers</a:t>
            </a:r>
          </a:p>
        </p:txBody>
      </p:sp>
      <p:sp>
        <p:nvSpPr>
          <p:cNvPr id="9" name="TextBox 8">
            <a:extLst>
              <a:ext uri="{FF2B5EF4-FFF2-40B4-BE49-F238E27FC236}">
                <a16:creationId xmlns:a16="http://schemas.microsoft.com/office/drawing/2014/main" id="{F7031011-73E3-6DE4-BEF3-2E3A516A8A81}"/>
              </a:ext>
            </a:extLst>
          </p:cNvPr>
          <p:cNvSpPr txBox="1"/>
          <p:nvPr/>
        </p:nvSpPr>
        <p:spPr>
          <a:xfrm>
            <a:off x="328612" y="4417469"/>
            <a:ext cx="4014788" cy="535531"/>
          </a:xfrm>
          <a:prstGeom prst="rect">
            <a:avLst/>
          </a:prstGeom>
          <a:noFill/>
        </p:spPr>
        <p:txBody>
          <a:bodyPr wrap="square">
            <a:spAutoFit/>
          </a:bodyPr>
          <a:lstStyle/>
          <a:p>
            <a:pPr lvl="1">
              <a:lnSpc>
                <a:spcPct val="90000"/>
              </a:lnSpc>
              <a:spcBef>
                <a:spcPts val="813"/>
              </a:spcBef>
              <a:buClr>
                <a:srgbClr val="FFCC66"/>
              </a:buClr>
              <a:buSzPct val="75000"/>
              <a:buFont typeface="Wingdings" panose="05000000000000000000" pitchFamily="2" charset="2"/>
              <a:buChar char=""/>
            </a:pPr>
            <a:r>
              <a:rPr lang="en-US" altLang="en-US" sz="3200" dirty="0"/>
              <a:t>Exotics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500" fill="hold"/>
                                        <p:tgtEl>
                                          <p:spTgt spid="55299"/>
                                        </p:tgtEl>
                                        <p:attrNameLst>
                                          <p:attrName>ppt_x</p:attrName>
                                        </p:attrNameLst>
                                      </p:cBhvr>
                                      <p:tavLst>
                                        <p:tav tm="0">
                                          <p:val>
                                            <p:strVal val="#ppt_x"/>
                                          </p:val>
                                        </p:tav>
                                        <p:tav tm="100000">
                                          <p:val>
                                            <p:strVal val="#ppt_x"/>
                                          </p:val>
                                        </p:tav>
                                      </p:tavLst>
                                    </p:anim>
                                    <p:anim calcmode="lin" valueType="num">
                                      <p:cBhvr additive="base">
                                        <p:cTn id="8" dur="500" fill="hold"/>
                                        <p:tgtEl>
                                          <p:spTgt spid="552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3" grpId="0"/>
      <p:bldP spid="5"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57346" name="Text Box 1">
            <a:extLst>
              <a:ext uri="{FF2B5EF4-FFF2-40B4-BE49-F238E27FC236}">
                <a16:creationId xmlns:a16="http://schemas.microsoft.com/office/drawing/2014/main" id="{DE5F0E92-7170-66C7-C9FE-CE6858728396}"/>
              </a:ext>
            </a:extLst>
          </p:cNvPr>
          <p:cNvSpPr txBox="1">
            <a:spLocks noChangeArrowheads="1"/>
          </p:cNvSpPr>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3600" b="1" dirty="0">
                <a:solidFill>
                  <a:srgbClr val="FFCC66"/>
                </a:solidFill>
                <a:latin typeface="+mn-lt"/>
              </a:rPr>
              <a:t>ELECTRO-DYNAMIC PLANAR SPEAKERS</a:t>
            </a:r>
          </a:p>
        </p:txBody>
      </p:sp>
      <p:sp>
        <p:nvSpPr>
          <p:cNvPr id="57347" name="Text Box 2">
            <a:extLst>
              <a:ext uri="{FF2B5EF4-FFF2-40B4-BE49-F238E27FC236}">
                <a16:creationId xmlns:a16="http://schemas.microsoft.com/office/drawing/2014/main" id="{DFFF86B8-EA2E-1C80-94E1-430ACC91F1FE}"/>
              </a:ext>
            </a:extLst>
          </p:cNvPr>
          <p:cNvSpPr txBox="1">
            <a:spLocks noChangeArrowheads="1"/>
          </p:cNvSpPr>
          <p:nvPr/>
        </p:nvSpPr>
        <p:spPr bwMode="auto">
          <a:xfrm>
            <a:off x="682625" y="1981200"/>
            <a:ext cx="53371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813"/>
              </a:spcBef>
              <a:buClr>
                <a:srgbClr val="FFCC66"/>
              </a:buClr>
              <a:buSzPct val="75000"/>
              <a:buFont typeface="Wingdings" panose="05000000000000000000" pitchFamily="2" charset="2"/>
              <a:buChar char=""/>
            </a:pPr>
            <a:r>
              <a:rPr lang="en-US" altLang="en-US" sz="3200">
                <a:solidFill>
                  <a:srgbClr val="FFFFFF"/>
                </a:solidFill>
              </a:rPr>
              <a:t>There are numerous designs of this type. Typically, they use a conventional voice coil motor assembly attached to some form of flat diaphragm. Back in the late 70s I worked with Jose Bergagni founder of BES speakers. </a:t>
            </a:r>
          </a:p>
        </p:txBody>
      </p:sp>
      <p:sp>
        <p:nvSpPr>
          <p:cNvPr id="57348" name="Text Box 3">
            <a:extLst>
              <a:ext uri="{FF2B5EF4-FFF2-40B4-BE49-F238E27FC236}">
                <a16:creationId xmlns:a16="http://schemas.microsoft.com/office/drawing/2014/main" id="{3D336B2B-10B2-AFE5-1467-5BC1F8C573E7}"/>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57349" name="Text Box 4">
            <a:extLst>
              <a:ext uri="{FF2B5EF4-FFF2-40B4-BE49-F238E27FC236}">
                <a16:creationId xmlns:a16="http://schemas.microsoft.com/office/drawing/2014/main" id="{2AC1FFA8-6307-11BC-E75F-867B480AB755}"/>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57350" name="Text Box 5">
            <a:extLst>
              <a:ext uri="{FF2B5EF4-FFF2-40B4-BE49-F238E27FC236}">
                <a16:creationId xmlns:a16="http://schemas.microsoft.com/office/drawing/2014/main" id="{C2A4E2E6-545C-CDD7-18BE-DC4E937327E8}"/>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FE590FF4-ABA8-4D0B-894B-F6FEB187DC61}" type="slidenum">
              <a:rPr lang="en-US" altLang="en-US" sz="1400">
                <a:solidFill>
                  <a:srgbClr val="FFFFFF"/>
                </a:solidFill>
                <a:latin typeface="Arial" panose="020B0604020202020204" pitchFamily="34" charset="0"/>
              </a:rPr>
              <a:pPr lvl="1" indent="0" algn="r" eaLnBrk="1" hangingPunct="1">
                <a:buClrTx/>
                <a:buFontTx/>
                <a:buNone/>
              </a:pPr>
              <a:t>22</a:t>
            </a:fld>
            <a:endParaRPr lang="en-US" altLang="en-US" sz="1400">
              <a:solidFill>
                <a:srgbClr val="FFFFFF"/>
              </a:solidFill>
              <a:latin typeface="Arial" panose="020B0604020202020204" pitchFamily="34" charset="0"/>
            </a:endParaRPr>
          </a:p>
        </p:txBody>
      </p:sp>
      <p:pic>
        <p:nvPicPr>
          <p:cNvPr id="57351" name="Picture 6">
            <a:extLst>
              <a:ext uri="{FF2B5EF4-FFF2-40B4-BE49-F238E27FC236}">
                <a16:creationId xmlns:a16="http://schemas.microsoft.com/office/drawing/2014/main" id="{BA02E618-8541-0757-7196-6AE7B27AD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155825"/>
            <a:ext cx="2730500" cy="378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59394" name="Text Box 1">
            <a:extLst>
              <a:ext uri="{FF2B5EF4-FFF2-40B4-BE49-F238E27FC236}">
                <a16:creationId xmlns:a16="http://schemas.microsoft.com/office/drawing/2014/main" id="{ADFB61AD-1211-BE13-F088-97D60A5DAFC3}"/>
              </a:ext>
            </a:extLst>
          </p:cNvPr>
          <p:cNvSpPr txBox="1">
            <a:spLocks noChangeArrowheads="1"/>
          </p:cNvSpPr>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latin typeface="+mn-lt"/>
              </a:rPr>
              <a:t>ELECTRO-DYNAMIC PLANAR SPEAKERS</a:t>
            </a:r>
          </a:p>
        </p:txBody>
      </p:sp>
      <p:sp>
        <p:nvSpPr>
          <p:cNvPr id="36866" name="Text Box 2">
            <a:extLst>
              <a:ext uri="{FF2B5EF4-FFF2-40B4-BE49-F238E27FC236}">
                <a16:creationId xmlns:a16="http://schemas.microsoft.com/office/drawing/2014/main" id="{DFEC6E77-BFDC-D245-B7FE-32E2A40850E8}"/>
              </a:ext>
            </a:extLst>
          </p:cNvPr>
          <p:cNvSpPr txBox="1">
            <a:spLocks noChangeArrowheads="1"/>
          </p:cNvSpPr>
          <p:nvPr/>
        </p:nvSpPr>
        <p:spPr bwMode="auto">
          <a:xfrm>
            <a:off x="774700" y="1981200"/>
            <a:ext cx="8004175" cy="4114800"/>
          </a:xfrm>
          <a:prstGeom prst="rect">
            <a:avLst/>
          </a:prstGeom>
          <a:noFill/>
          <a:ln>
            <a:noFill/>
          </a:ln>
          <a:effectLst/>
        </p:spPr>
        <p:txBody>
          <a:bodyPr lIns="182520" tIns="46080" rIns="182520" bIns="46080"/>
          <a:lstStyle>
            <a:lvl1pPr marL="338138" indent="-338138">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a:lnSpc>
                <a:spcPct val="90000"/>
              </a:lnSpc>
              <a:spcBef>
                <a:spcPts val="813"/>
              </a:spcBef>
              <a:spcAft>
                <a:spcPts val="13"/>
              </a:spcAft>
              <a:buClr>
                <a:srgbClr val="FFCC66"/>
              </a:buClr>
              <a:buSzPct val="75000"/>
              <a:buFont typeface="Wingdings" panose="05000000000000000000" pitchFamily="2" charset="2"/>
              <a:buChar char=""/>
              <a:defRPr/>
            </a:pPr>
            <a:r>
              <a:rPr lang="en-US" altLang="en-US" sz="3200"/>
              <a:t>Bertagni patented a system that used a Styrofoam panel of varying densities that when excited by a magnet/voice coil driver which allowed the panel to resonate at different frequencies depending upon the density of the panel. What is truly unusual about this variant is it produced a omni-polar  dispersion pattern because the entire panel acted as a point source.</a:t>
            </a:r>
          </a:p>
          <a:p>
            <a:pPr marL="341313">
              <a:lnSpc>
                <a:spcPct val="90000"/>
              </a:lnSpc>
              <a:spcBef>
                <a:spcPts val="813"/>
              </a:spcBef>
              <a:spcAft>
                <a:spcPts val="13"/>
              </a:spcAft>
              <a:buSzPct val="75000"/>
              <a:defRPr/>
            </a:pPr>
            <a:endParaRPr lang="en-US" altLang="en-US" sz="3200"/>
          </a:p>
        </p:txBody>
      </p:sp>
      <p:sp>
        <p:nvSpPr>
          <p:cNvPr id="59396" name="Text Box 3">
            <a:extLst>
              <a:ext uri="{FF2B5EF4-FFF2-40B4-BE49-F238E27FC236}">
                <a16:creationId xmlns:a16="http://schemas.microsoft.com/office/drawing/2014/main" id="{24C73CE4-738A-8E2B-F311-14019E45DB3C}"/>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59397" name="Text Box 4">
            <a:extLst>
              <a:ext uri="{FF2B5EF4-FFF2-40B4-BE49-F238E27FC236}">
                <a16:creationId xmlns:a16="http://schemas.microsoft.com/office/drawing/2014/main" id="{94C69CA4-38B3-D99F-2B90-77F34A006CE9}"/>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59398" name="Text Box 5">
            <a:extLst>
              <a:ext uri="{FF2B5EF4-FFF2-40B4-BE49-F238E27FC236}">
                <a16:creationId xmlns:a16="http://schemas.microsoft.com/office/drawing/2014/main" id="{CF16AC05-BEA2-9BF8-A753-3D06F9BC186F}"/>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C5818D15-80BB-44FA-AEDC-DB86ADB7D107}" type="slidenum">
              <a:rPr lang="en-US" altLang="en-US" sz="1400">
                <a:solidFill>
                  <a:srgbClr val="FFFFFF"/>
                </a:solidFill>
                <a:latin typeface="Arial" panose="020B0604020202020204" pitchFamily="34" charset="0"/>
              </a:rPr>
              <a:pPr lvl="1" indent="0" algn="r" eaLnBrk="1" hangingPunct="1">
                <a:buClrTx/>
                <a:buFontTx/>
                <a:buNone/>
              </a:pPr>
              <a:t>23</a:t>
            </a:fld>
            <a:endParaRPr lang="en-US" altLang="en-US" sz="1400">
              <a:solidFill>
                <a:srgbClr val="FFFFFF"/>
              </a:solidFill>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61442" name="Text Box 1">
            <a:extLst>
              <a:ext uri="{FF2B5EF4-FFF2-40B4-BE49-F238E27FC236}">
                <a16:creationId xmlns:a16="http://schemas.microsoft.com/office/drawing/2014/main" id="{BC333D8E-E62B-35B5-098A-A1EC82701217}"/>
              </a:ext>
            </a:extLst>
          </p:cNvPr>
          <p:cNvSpPr txBox="1">
            <a:spLocks noChangeArrowheads="1"/>
          </p:cNvSpPr>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latin typeface="+mn-lt"/>
              </a:rPr>
              <a:t>ELECTRO-DYNAMIC PLANAR SPEAKERS</a:t>
            </a:r>
          </a:p>
        </p:txBody>
      </p:sp>
      <p:sp>
        <p:nvSpPr>
          <p:cNvPr id="61443" name="Text Box 2">
            <a:extLst>
              <a:ext uri="{FF2B5EF4-FFF2-40B4-BE49-F238E27FC236}">
                <a16:creationId xmlns:a16="http://schemas.microsoft.com/office/drawing/2014/main" id="{D710814B-66CA-AA27-9824-685BF984FA05}"/>
              </a:ext>
            </a:extLst>
          </p:cNvPr>
          <p:cNvSpPr txBox="1">
            <a:spLocks noChangeArrowheads="1"/>
          </p:cNvSpPr>
          <p:nvPr/>
        </p:nvSpPr>
        <p:spPr bwMode="auto">
          <a:xfrm>
            <a:off x="682625" y="1981200"/>
            <a:ext cx="56419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813"/>
              </a:spcBef>
              <a:buClr>
                <a:srgbClr val="FFCC66"/>
              </a:buClr>
              <a:buSzPct val="75000"/>
              <a:buFont typeface="Wingdings" panose="05000000000000000000" pitchFamily="2" charset="2"/>
              <a:buChar char=""/>
            </a:pPr>
            <a:r>
              <a:rPr lang="en-US" altLang="en-US" sz="3200">
                <a:solidFill>
                  <a:srgbClr val="FFFFFF"/>
                </a:solidFill>
              </a:rPr>
              <a:t>Other companies have produced variants of this design using anything from PET foam, polypropylene foam, polypropylene, ABS, glass fiber and carbon fiber, flat Styrofoam, as well as everything from glass, to plastic, to wall board. Each with some success</a:t>
            </a:r>
          </a:p>
        </p:txBody>
      </p:sp>
      <p:sp>
        <p:nvSpPr>
          <p:cNvPr id="61444" name="Text Box 3">
            <a:extLst>
              <a:ext uri="{FF2B5EF4-FFF2-40B4-BE49-F238E27FC236}">
                <a16:creationId xmlns:a16="http://schemas.microsoft.com/office/drawing/2014/main" id="{C31D52F8-CE0E-0C38-4362-27B10BF3406A}"/>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61445" name="Text Box 4">
            <a:extLst>
              <a:ext uri="{FF2B5EF4-FFF2-40B4-BE49-F238E27FC236}">
                <a16:creationId xmlns:a16="http://schemas.microsoft.com/office/drawing/2014/main" id="{53C54E65-849E-BD22-5D33-E528B527429A}"/>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61446" name="Text Box 5">
            <a:extLst>
              <a:ext uri="{FF2B5EF4-FFF2-40B4-BE49-F238E27FC236}">
                <a16:creationId xmlns:a16="http://schemas.microsoft.com/office/drawing/2014/main" id="{81567A72-AA8C-5C20-1ED5-F89EDCE1ABC9}"/>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CE1A3395-DD6A-4EA8-932F-09B3C3CF1D0A}" type="slidenum">
              <a:rPr lang="en-US" altLang="en-US" sz="1400">
                <a:solidFill>
                  <a:srgbClr val="FFFFFF"/>
                </a:solidFill>
                <a:latin typeface="Arial" panose="020B0604020202020204" pitchFamily="34" charset="0"/>
              </a:rPr>
              <a:pPr lvl="1" indent="0" algn="r" eaLnBrk="1" hangingPunct="1">
                <a:buClrTx/>
                <a:buFontTx/>
                <a:buNone/>
              </a:pPr>
              <a:t>24</a:t>
            </a:fld>
            <a:endParaRPr lang="en-US" altLang="en-US" sz="1400">
              <a:solidFill>
                <a:srgbClr val="FFFFFF"/>
              </a:solidFill>
              <a:latin typeface="Arial" panose="020B0604020202020204" pitchFamily="34" charset="0"/>
            </a:endParaRPr>
          </a:p>
        </p:txBody>
      </p:sp>
      <p:pic>
        <p:nvPicPr>
          <p:cNvPr id="61447" name="Picture 6">
            <a:extLst>
              <a:ext uri="{FF2B5EF4-FFF2-40B4-BE49-F238E27FC236}">
                <a16:creationId xmlns:a16="http://schemas.microsoft.com/office/drawing/2014/main" id="{ACD9B6C4-56FC-7548-D5F0-E3318837E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3" t="19897" r="70006" b="18613"/>
          <a:stretch>
            <a:fillRect/>
          </a:stretch>
        </p:blipFill>
        <p:spPr bwMode="auto">
          <a:xfrm>
            <a:off x="6172200" y="2084388"/>
            <a:ext cx="2438400" cy="3733800"/>
          </a:xfrm>
          <a:prstGeom prst="rect">
            <a:avLst/>
          </a:prstGeom>
          <a:noFill/>
          <a:ln>
            <a:noFill/>
          </a:ln>
          <a:effectLst/>
          <a:extLst>
            <a:ext uri="{909E8E84-426E-40DD-AFC4-6F175D3DCCD1}">
              <a14:hiddenFill xmlns:a14="http://schemas.microsoft.com/office/drawing/2010/main">
                <a:blipFill dpi="0" rotWithShape="0">
                  <a:blip/>
                  <a:srcRect l="3333" t="19897" r="70006" b="18613"/>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63490" name="Text Box 1">
            <a:extLst>
              <a:ext uri="{FF2B5EF4-FFF2-40B4-BE49-F238E27FC236}">
                <a16:creationId xmlns:a16="http://schemas.microsoft.com/office/drawing/2014/main" id="{CC8792EA-34BF-F361-4FBD-F77382A2CE54}"/>
              </a:ext>
            </a:extLst>
          </p:cNvPr>
          <p:cNvSpPr txBox="1">
            <a:spLocks noChangeArrowheads="1"/>
          </p:cNvSpPr>
          <p:nvPr/>
        </p:nvSpPr>
        <p:spPr bwMode="auto">
          <a:xfrm>
            <a:off x="682625" y="1143000"/>
            <a:ext cx="808037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latin typeface="+mn-lt"/>
              </a:rPr>
              <a:t>RIBBON LOUDSPEAKERS</a:t>
            </a:r>
            <a:r>
              <a:rPr lang="en-US" altLang="en-US" sz="4400" dirty="0">
                <a:solidFill>
                  <a:srgbClr val="FFCC66"/>
                </a:solidFill>
                <a:latin typeface="+mn-lt"/>
              </a:rPr>
              <a:t> </a:t>
            </a:r>
            <a:br>
              <a:rPr lang="en-US" altLang="en-US" sz="4400" dirty="0">
                <a:solidFill>
                  <a:srgbClr val="FFCC66"/>
                </a:solidFill>
                <a:latin typeface="+mn-lt"/>
              </a:rPr>
            </a:br>
            <a:endParaRPr lang="en-US" altLang="en-US" sz="4400" dirty="0">
              <a:solidFill>
                <a:srgbClr val="FFCC66"/>
              </a:solidFill>
              <a:latin typeface="+mn-lt"/>
            </a:endParaRPr>
          </a:p>
        </p:txBody>
      </p:sp>
      <p:sp>
        <p:nvSpPr>
          <p:cNvPr id="38914" name="Text Box 2">
            <a:extLst>
              <a:ext uri="{FF2B5EF4-FFF2-40B4-BE49-F238E27FC236}">
                <a16:creationId xmlns:a16="http://schemas.microsoft.com/office/drawing/2014/main" id="{CE1BD128-0B9D-E73C-1612-FDDD65A37E60}"/>
              </a:ext>
            </a:extLst>
          </p:cNvPr>
          <p:cNvSpPr txBox="1">
            <a:spLocks noChangeArrowheads="1"/>
          </p:cNvSpPr>
          <p:nvPr/>
        </p:nvSpPr>
        <p:spPr bwMode="auto">
          <a:xfrm>
            <a:off x="682625" y="1981200"/>
            <a:ext cx="7772400" cy="4114800"/>
          </a:xfrm>
          <a:prstGeom prst="rect">
            <a:avLst/>
          </a:prstGeom>
          <a:noFill/>
          <a:ln>
            <a:noFill/>
          </a:ln>
          <a:effectLst/>
        </p:spPr>
        <p:txBody>
          <a:bodyPr lIns="182520" tIns="46080" rIns="182520" bIns="46080"/>
          <a:lstStyle>
            <a:lvl1pPr marL="338138" indent="-338138">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a:lnSpc>
                <a:spcPct val="90000"/>
              </a:lnSpc>
              <a:spcBef>
                <a:spcPts val="813"/>
              </a:spcBef>
              <a:spcAft>
                <a:spcPts val="13"/>
              </a:spcAft>
              <a:buClr>
                <a:srgbClr val="FFCC66"/>
              </a:buClr>
              <a:buSzPct val="75000"/>
              <a:buFont typeface="Wingdings" panose="05000000000000000000" pitchFamily="2" charset="2"/>
              <a:buChar char=""/>
              <a:defRPr/>
            </a:pPr>
            <a:r>
              <a:rPr lang="en-US" altLang="en-US" sz="3200"/>
              <a:t>The early Ribbon loudspeakers used electromagnets to energize coils. The energy then went through these coils into a second pair of connections to the driver in the system. This worked as a power supply and amplifier for the loudspeaker.</a:t>
            </a:r>
          </a:p>
          <a:p>
            <a:pPr marL="341313">
              <a:lnSpc>
                <a:spcPct val="90000"/>
              </a:lnSpc>
              <a:spcBef>
                <a:spcPts val="813"/>
              </a:spcBef>
              <a:spcAft>
                <a:spcPts val="13"/>
              </a:spcAft>
              <a:buSzPct val="75000"/>
              <a:defRPr/>
            </a:pPr>
            <a:endParaRPr lang="en-US" altLang="en-US" sz="3200"/>
          </a:p>
        </p:txBody>
      </p:sp>
      <p:sp>
        <p:nvSpPr>
          <p:cNvPr id="63492" name="Text Box 3">
            <a:extLst>
              <a:ext uri="{FF2B5EF4-FFF2-40B4-BE49-F238E27FC236}">
                <a16:creationId xmlns:a16="http://schemas.microsoft.com/office/drawing/2014/main" id="{524285D2-435E-5974-B865-15DB9535806D}"/>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63493" name="Text Box 4">
            <a:extLst>
              <a:ext uri="{FF2B5EF4-FFF2-40B4-BE49-F238E27FC236}">
                <a16:creationId xmlns:a16="http://schemas.microsoft.com/office/drawing/2014/main" id="{5E02DC51-A7E1-4525-CB68-64818E3935BF}"/>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63494" name="Text Box 5">
            <a:extLst>
              <a:ext uri="{FF2B5EF4-FFF2-40B4-BE49-F238E27FC236}">
                <a16:creationId xmlns:a16="http://schemas.microsoft.com/office/drawing/2014/main" id="{507971AB-CE5B-B121-31CB-9E0597B08592}"/>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D723AFC2-8B13-47DD-8690-3C7918772B11}" type="slidenum">
              <a:rPr lang="en-US" altLang="en-US" sz="1400">
                <a:solidFill>
                  <a:srgbClr val="FFFFFF"/>
                </a:solidFill>
                <a:latin typeface="Arial" panose="020B0604020202020204" pitchFamily="34" charset="0"/>
              </a:rPr>
              <a:pPr lvl="1" indent="0" algn="r" eaLnBrk="1" hangingPunct="1">
                <a:buClrTx/>
                <a:buFontTx/>
                <a:buNone/>
              </a:pPr>
              <a:t>25</a:t>
            </a:fld>
            <a:endParaRPr lang="en-US" altLang="en-US" sz="1400">
              <a:solidFill>
                <a:srgbClr val="FFFFFF"/>
              </a:solidFill>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65538" name="Text Box 1">
            <a:extLst>
              <a:ext uri="{FF2B5EF4-FFF2-40B4-BE49-F238E27FC236}">
                <a16:creationId xmlns:a16="http://schemas.microsoft.com/office/drawing/2014/main" id="{A786E956-AADB-3466-49E3-20DC25B46635}"/>
              </a:ext>
            </a:extLst>
          </p:cNvPr>
          <p:cNvSpPr txBox="1">
            <a:spLocks noChangeArrowheads="1"/>
          </p:cNvSpPr>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latin typeface="+mn-lt"/>
              </a:rPr>
              <a:t>RIBBON LOUDSPEAKERS</a:t>
            </a:r>
          </a:p>
        </p:txBody>
      </p:sp>
      <p:sp>
        <p:nvSpPr>
          <p:cNvPr id="39938" name="Text Box 2">
            <a:extLst>
              <a:ext uri="{FF2B5EF4-FFF2-40B4-BE49-F238E27FC236}">
                <a16:creationId xmlns:a16="http://schemas.microsoft.com/office/drawing/2014/main" id="{EF7C7FFE-2F95-418F-DF54-6E8E809281B9}"/>
              </a:ext>
            </a:extLst>
          </p:cNvPr>
          <p:cNvSpPr txBox="1">
            <a:spLocks noChangeArrowheads="1"/>
          </p:cNvSpPr>
          <p:nvPr/>
        </p:nvSpPr>
        <p:spPr bwMode="auto">
          <a:xfrm>
            <a:off x="2667000" y="1752600"/>
            <a:ext cx="5788025" cy="4495800"/>
          </a:xfrm>
          <a:prstGeom prst="rect">
            <a:avLst/>
          </a:prstGeom>
          <a:noFill/>
          <a:ln>
            <a:noFill/>
          </a:ln>
          <a:effectLst/>
        </p:spPr>
        <p:txBody>
          <a:bodyPr lIns="182520" tIns="46080" rIns="182520" bIns="46080"/>
          <a:lstStyle>
            <a:lvl1pPr marL="338138" indent="-338138">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a:lnSpc>
                <a:spcPct val="90000"/>
              </a:lnSpc>
              <a:spcBef>
                <a:spcPts val="713"/>
              </a:spcBef>
              <a:spcAft>
                <a:spcPts val="13"/>
              </a:spcAft>
              <a:buClr>
                <a:srgbClr val="FFCC66"/>
              </a:buClr>
              <a:buSzPct val="75000"/>
              <a:buFont typeface="Wingdings" panose="05000000000000000000" pitchFamily="2" charset="2"/>
              <a:buChar char=""/>
              <a:defRPr/>
            </a:pPr>
            <a:r>
              <a:rPr lang="en-US" altLang="en-US" sz="2800"/>
              <a:t>Probably the most notable modern design is from Magnapan. They use a super light (low mass) aluminum foil film securely glued to a mylar diaphragm stretched tight over a frame and in close proximity to a series of bar magnets. The power amplifier applies signal to the aluminum coil causing the diaphragm to move and produce music.</a:t>
            </a:r>
          </a:p>
          <a:p>
            <a:pPr marL="341313">
              <a:lnSpc>
                <a:spcPct val="90000"/>
              </a:lnSpc>
              <a:spcBef>
                <a:spcPts val="713"/>
              </a:spcBef>
              <a:spcAft>
                <a:spcPts val="13"/>
              </a:spcAft>
              <a:buSzPct val="75000"/>
              <a:defRPr/>
            </a:pPr>
            <a:endParaRPr lang="en-US" altLang="en-US" sz="2800"/>
          </a:p>
        </p:txBody>
      </p:sp>
      <p:sp>
        <p:nvSpPr>
          <p:cNvPr id="65540" name="Text Box 3">
            <a:extLst>
              <a:ext uri="{FF2B5EF4-FFF2-40B4-BE49-F238E27FC236}">
                <a16:creationId xmlns:a16="http://schemas.microsoft.com/office/drawing/2014/main" id="{32102298-1DD2-AC6A-F304-CC88B7EAB77C}"/>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65541" name="Text Box 4">
            <a:extLst>
              <a:ext uri="{FF2B5EF4-FFF2-40B4-BE49-F238E27FC236}">
                <a16:creationId xmlns:a16="http://schemas.microsoft.com/office/drawing/2014/main" id="{06173E12-9680-27F2-ACE8-577334F8B860}"/>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65542" name="Text Box 5">
            <a:extLst>
              <a:ext uri="{FF2B5EF4-FFF2-40B4-BE49-F238E27FC236}">
                <a16:creationId xmlns:a16="http://schemas.microsoft.com/office/drawing/2014/main" id="{19ECDF6C-55F4-7504-8345-AF117212F684}"/>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04275EF0-797A-4925-BE26-3A29384D7CF3}" type="slidenum">
              <a:rPr lang="en-US" altLang="en-US" sz="1400">
                <a:solidFill>
                  <a:srgbClr val="FFFFFF"/>
                </a:solidFill>
                <a:latin typeface="Arial" panose="020B0604020202020204" pitchFamily="34" charset="0"/>
              </a:rPr>
              <a:pPr lvl="1" indent="0" algn="r" eaLnBrk="1" hangingPunct="1">
                <a:buClrTx/>
                <a:buFontTx/>
                <a:buNone/>
              </a:pPr>
              <a:t>26</a:t>
            </a:fld>
            <a:endParaRPr lang="en-US" altLang="en-US" sz="1400">
              <a:solidFill>
                <a:srgbClr val="FFFFFF"/>
              </a:solidFill>
              <a:latin typeface="Arial" panose="020B0604020202020204" pitchFamily="34" charset="0"/>
            </a:endParaRPr>
          </a:p>
        </p:txBody>
      </p:sp>
      <p:pic>
        <p:nvPicPr>
          <p:cNvPr id="65543" name="Picture 6">
            <a:extLst>
              <a:ext uri="{FF2B5EF4-FFF2-40B4-BE49-F238E27FC236}">
                <a16:creationId xmlns:a16="http://schemas.microsoft.com/office/drawing/2014/main" id="{89B98039-CDA5-DE66-7598-AA0C481A5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1981200"/>
            <a:ext cx="2073275" cy="327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67586" name="Text Box 1">
            <a:extLst>
              <a:ext uri="{FF2B5EF4-FFF2-40B4-BE49-F238E27FC236}">
                <a16:creationId xmlns:a16="http://schemas.microsoft.com/office/drawing/2014/main" id="{42000E11-69FB-5619-B0DA-22C32058C0FA}"/>
              </a:ext>
            </a:extLst>
          </p:cNvPr>
          <p:cNvSpPr txBox="1">
            <a:spLocks noChangeArrowheads="1"/>
          </p:cNvSpPr>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latin typeface="+mn-lt"/>
              </a:rPr>
              <a:t>RIBBON LOUDSPEAKERS</a:t>
            </a:r>
          </a:p>
        </p:txBody>
      </p:sp>
      <p:sp>
        <p:nvSpPr>
          <p:cNvPr id="67587" name="Text Box 2">
            <a:extLst>
              <a:ext uri="{FF2B5EF4-FFF2-40B4-BE49-F238E27FC236}">
                <a16:creationId xmlns:a16="http://schemas.microsoft.com/office/drawing/2014/main" id="{013F7AF6-0911-2B77-C5AA-ED97A61052DF}"/>
              </a:ext>
            </a:extLst>
          </p:cNvPr>
          <p:cNvSpPr txBox="1">
            <a:spLocks noChangeArrowheads="1"/>
          </p:cNvSpPr>
          <p:nvPr/>
        </p:nvSpPr>
        <p:spPr bwMode="auto">
          <a:xfrm>
            <a:off x="682625" y="1981200"/>
            <a:ext cx="57943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613"/>
              </a:spcBef>
              <a:buClr>
                <a:srgbClr val="FFCC66"/>
              </a:buClr>
              <a:buSzPct val="75000"/>
              <a:buFont typeface="Wingdings" panose="05000000000000000000" pitchFamily="2" charset="2"/>
              <a:buChar char=""/>
            </a:pPr>
            <a:r>
              <a:rPr lang="en-US" altLang="en-US">
                <a:solidFill>
                  <a:srgbClr val="FFFFFF"/>
                </a:solidFill>
              </a:rPr>
              <a:t>One of the most famous early ribbon designs was the Air Motion Transformer invented by Dr. Oskar Heil’s in the 1970’s. This design used a flat wire voice coil positioned between mylar material and folded into an accordion shape that slipped between the pole piece of the magnet assembly. This was a dipole resonator producing equal signal output from both the front and back of the speaker. Versions of the original AMT1 are still available today by ESS.</a:t>
            </a:r>
          </a:p>
        </p:txBody>
      </p:sp>
      <p:sp>
        <p:nvSpPr>
          <p:cNvPr id="67588" name="Text Box 3">
            <a:extLst>
              <a:ext uri="{FF2B5EF4-FFF2-40B4-BE49-F238E27FC236}">
                <a16:creationId xmlns:a16="http://schemas.microsoft.com/office/drawing/2014/main" id="{9D72109C-E51B-5879-5FF4-8C66652B6F46}"/>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67589" name="Text Box 4">
            <a:extLst>
              <a:ext uri="{FF2B5EF4-FFF2-40B4-BE49-F238E27FC236}">
                <a16:creationId xmlns:a16="http://schemas.microsoft.com/office/drawing/2014/main" id="{8B19FD8C-73D9-6865-69E1-B297C494ECA0}"/>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67590" name="Text Box 5">
            <a:extLst>
              <a:ext uri="{FF2B5EF4-FFF2-40B4-BE49-F238E27FC236}">
                <a16:creationId xmlns:a16="http://schemas.microsoft.com/office/drawing/2014/main" id="{4F069B0F-B91E-C86D-1876-3D3EE925B31F}"/>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5BE167D7-1E56-473A-96F1-4839321EF7C5}" type="slidenum">
              <a:rPr lang="en-US" altLang="en-US" sz="1400">
                <a:solidFill>
                  <a:srgbClr val="FFFFFF"/>
                </a:solidFill>
                <a:latin typeface="Arial" panose="020B0604020202020204" pitchFamily="34" charset="0"/>
              </a:rPr>
              <a:pPr lvl="1" indent="0" algn="r" eaLnBrk="1" hangingPunct="1">
                <a:buClrTx/>
                <a:buFontTx/>
                <a:buNone/>
              </a:pPr>
              <a:t>27</a:t>
            </a:fld>
            <a:endParaRPr lang="en-US" altLang="en-US" sz="1400">
              <a:solidFill>
                <a:srgbClr val="FFFFFF"/>
              </a:solidFill>
              <a:latin typeface="Arial" panose="020B0604020202020204" pitchFamily="34" charset="0"/>
            </a:endParaRPr>
          </a:p>
        </p:txBody>
      </p:sp>
      <p:pic>
        <p:nvPicPr>
          <p:cNvPr id="67591" name="Picture 6">
            <a:extLst>
              <a:ext uri="{FF2B5EF4-FFF2-40B4-BE49-F238E27FC236}">
                <a16:creationId xmlns:a16="http://schemas.microsoft.com/office/drawing/2014/main" id="{B5C740C2-D869-40A6-1E02-EB519A65C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033588"/>
            <a:ext cx="2438400" cy="3681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69634" name="Text Box 1">
            <a:extLst>
              <a:ext uri="{FF2B5EF4-FFF2-40B4-BE49-F238E27FC236}">
                <a16:creationId xmlns:a16="http://schemas.microsoft.com/office/drawing/2014/main" id="{570BC43E-CABD-2990-052C-1D956D2B8384}"/>
              </a:ext>
            </a:extLst>
          </p:cNvPr>
          <p:cNvSpPr txBox="1">
            <a:spLocks noChangeArrowheads="1"/>
          </p:cNvSpPr>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rPr>
              <a:t>RIBBON LOUDSPEAKERS</a:t>
            </a:r>
          </a:p>
        </p:txBody>
      </p:sp>
      <p:sp>
        <p:nvSpPr>
          <p:cNvPr id="69635" name="Text Box 2">
            <a:extLst>
              <a:ext uri="{FF2B5EF4-FFF2-40B4-BE49-F238E27FC236}">
                <a16:creationId xmlns:a16="http://schemas.microsoft.com/office/drawing/2014/main" id="{55817D1B-BBFC-3A9D-27C5-FAF6B3CAF9ED}"/>
              </a:ext>
            </a:extLst>
          </p:cNvPr>
          <p:cNvSpPr txBox="1">
            <a:spLocks noChangeArrowheads="1"/>
          </p:cNvSpPr>
          <p:nvPr/>
        </p:nvSpPr>
        <p:spPr bwMode="auto">
          <a:xfrm>
            <a:off x="682625" y="1752600"/>
            <a:ext cx="47275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513"/>
              </a:spcBef>
              <a:buClr>
                <a:srgbClr val="FFCC66"/>
              </a:buClr>
              <a:buSzPct val="75000"/>
              <a:buFont typeface="Wingdings" panose="05000000000000000000" pitchFamily="2" charset="2"/>
              <a:buChar char=""/>
            </a:pPr>
            <a:r>
              <a:rPr lang="en-US" altLang="en-US" sz="2000" dirty="0">
                <a:solidFill>
                  <a:srgbClr val="FFFFFF"/>
                </a:solidFill>
              </a:rPr>
              <a:t>A version of this design is currently available as a mono-pole design from both Martin Logan and Golden Ear.</a:t>
            </a:r>
          </a:p>
        </p:txBody>
      </p:sp>
      <p:sp>
        <p:nvSpPr>
          <p:cNvPr id="69636" name="Text Box 3">
            <a:extLst>
              <a:ext uri="{FF2B5EF4-FFF2-40B4-BE49-F238E27FC236}">
                <a16:creationId xmlns:a16="http://schemas.microsoft.com/office/drawing/2014/main" id="{FE616260-8A51-D5A3-C97D-9982C6A71C21}"/>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69637" name="Text Box 4">
            <a:extLst>
              <a:ext uri="{FF2B5EF4-FFF2-40B4-BE49-F238E27FC236}">
                <a16:creationId xmlns:a16="http://schemas.microsoft.com/office/drawing/2014/main" id="{353D8C4D-B5C6-A558-91DA-29DFA064B684}"/>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69638" name="Text Box 5">
            <a:extLst>
              <a:ext uri="{FF2B5EF4-FFF2-40B4-BE49-F238E27FC236}">
                <a16:creationId xmlns:a16="http://schemas.microsoft.com/office/drawing/2014/main" id="{BDC06E8B-C811-0430-0668-EE779375EB2B}"/>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4ED02D2D-7EDB-4962-83CC-82429A792233}" type="slidenum">
              <a:rPr lang="en-US" altLang="en-US" sz="1400">
                <a:solidFill>
                  <a:srgbClr val="FFFFFF"/>
                </a:solidFill>
                <a:latin typeface="Arial" panose="020B0604020202020204" pitchFamily="34" charset="0"/>
              </a:rPr>
              <a:pPr lvl="1" indent="0" algn="r" eaLnBrk="1" hangingPunct="1">
                <a:buClrTx/>
                <a:buFontTx/>
                <a:buNone/>
              </a:pPr>
              <a:t>28</a:t>
            </a:fld>
            <a:endParaRPr lang="en-US" altLang="en-US" sz="1400">
              <a:solidFill>
                <a:srgbClr val="FFFFFF"/>
              </a:solidFill>
              <a:latin typeface="Arial" panose="020B0604020202020204" pitchFamily="34" charset="0"/>
            </a:endParaRPr>
          </a:p>
        </p:txBody>
      </p:sp>
      <p:pic>
        <p:nvPicPr>
          <p:cNvPr id="69639" name="Picture 6">
            <a:extLst>
              <a:ext uri="{FF2B5EF4-FFF2-40B4-BE49-F238E27FC236}">
                <a16:creationId xmlns:a16="http://schemas.microsoft.com/office/drawing/2014/main" id="{8BB695C4-04B8-AA4A-EDB4-2BED7D4EB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12" r="14120" b="10492"/>
          <a:stretch>
            <a:fillRect/>
          </a:stretch>
        </p:blipFill>
        <p:spPr bwMode="auto">
          <a:xfrm>
            <a:off x="5105400" y="2546350"/>
            <a:ext cx="3657600" cy="2762250"/>
          </a:xfrm>
          <a:prstGeom prst="rect">
            <a:avLst/>
          </a:prstGeom>
          <a:noFill/>
          <a:ln>
            <a:noFill/>
          </a:ln>
          <a:effectLst/>
          <a:extLst>
            <a:ext uri="{909E8E84-426E-40DD-AFC4-6F175D3DCCD1}">
              <a14:hiddenFill xmlns:a14="http://schemas.microsoft.com/office/drawing/2010/main">
                <a:blipFill dpi="0" rotWithShape="0">
                  <a:blip/>
                  <a:srcRect l="19212" r="14120" b="1049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4D1B453C-1B27-9A57-AC90-FD9EC00E0514}"/>
              </a:ext>
            </a:extLst>
          </p:cNvPr>
          <p:cNvSpPr txBox="1"/>
          <p:nvPr/>
        </p:nvSpPr>
        <p:spPr>
          <a:xfrm>
            <a:off x="914400" y="2895600"/>
            <a:ext cx="3919537" cy="3194721"/>
          </a:xfrm>
          <a:prstGeom prst="rect">
            <a:avLst/>
          </a:prstGeom>
          <a:noFill/>
        </p:spPr>
        <p:txBody>
          <a:bodyPr wrap="square">
            <a:spAutoFit/>
          </a:bodyPr>
          <a:lstStyle/>
          <a:p>
            <a:pPr>
              <a:lnSpc>
                <a:spcPct val="90000"/>
              </a:lnSpc>
              <a:spcBef>
                <a:spcPts val="513"/>
              </a:spcBef>
              <a:buClr>
                <a:srgbClr val="FFCC66"/>
              </a:buClr>
              <a:buSzPct val="75000"/>
              <a:buFont typeface="Wingdings" panose="05000000000000000000" pitchFamily="2" charset="2"/>
              <a:buChar char=""/>
            </a:pPr>
            <a:r>
              <a:rPr lang="en-US" altLang="en-US" sz="2000" dirty="0">
                <a:solidFill>
                  <a:srgbClr val="FFFFFF"/>
                </a:solidFill>
              </a:rPr>
              <a:t>Another variant of some note was the Linaeum Tweeter. It was very unique dipole ribbon tweeter. Here the voice coil was attached to sets of opposed half domes that are slotted between dual fixed magnets. As the polarity changes the ribbon moves back and forth through the gap causing the energy to be transmitted across the diaphragm, producing sound</a:t>
            </a:r>
            <a:r>
              <a:rPr lang="en-US" altLang="en-US" sz="2400" dirty="0">
                <a:solidFill>
                  <a:srgbClr val="FFFFFF"/>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fade">
                                      <p:cBhvr>
                                        <p:cTn id="7" dur="500"/>
                                        <p:tgtEl>
                                          <p:spTgt spid="696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71682" name="Text Box 1">
            <a:extLst>
              <a:ext uri="{FF2B5EF4-FFF2-40B4-BE49-F238E27FC236}">
                <a16:creationId xmlns:a16="http://schemas.microsoft.com/office/drawing/2014/main" id="{027000FC-9AE9-FB6A-99A6-3F851A2AD140}"/>
              </a:ext>
            </a:extLst>
          </p:cNvPr>
          <p:cNvSpPr txBox="1">
            <a:spLocks noChangeArrowheads="1"/>
          </p:cNvSpPr>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latin typeface="+mn-lt"/>
              </a:rPr>
              <a:t>Multi-cell Flat Diaphragm Speakers</a:t>
            </a:r>
          </a:p>
        </p:txBody>
      </p:sp>
      <p:sp>
        <p:nvSpPr>
          <p:cNvPr id="43010" name="Text Box 2">
            <a:extLst>
              <a:ext uri="{FF2B5EF4-FFF2-40B4-BE49-F238E27FC236}">
                <a16:creationId xmlns:a16="http://schemas.microsoft.com/office/drawing/2014/main" id="{EBD48627-00FD-6F25-102E-711D041D1CB5}"/>
              </a:ext>
            </a:extLst>
          </p:cNvPr>
          <p:cNvSpPr txBox="1">
            <a:spLocks noChangeArrowheads="1"/>
          </p:cNvSpPr>
          <p:nvPr/>
        </p:nvSpPr>
        <p:spPr bwMode="auto">
          <a:xfrm>
            <a:off x="682625" y="1981200"/>
            <a:ext cx="5718175" cy="4114800"/>
          </a:xfrm>
          <a:prstGeom prst="rect">
            <a:avLst/>
          </a:prstGeom>
          <a:noFill/>
          <a:ln>
            <a:noFill/>
          </a:ln>
          <a:effectLst/>
        </p:spPr>
        <p:txBody>
          <a:bodyPr lIns="182520" tIns="46080" rIns="182520" bIns="46080"/>
          <a:lstStyle>
            <a:lvl1pPr marL="338138" indent="-338138">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a:lnSpc>
                <a:spcPct val="90000"/>
              </a:lnSpc>
              <a:spcBef>
                <a:spcPts val="513"/>
              </a:spcBef>
              <a:spcAft>
                <a:spcPts val="13"/>
              </a:spcAft>
              <a:buClr>
                <a:srgbClr val="FFCC66"/>
              </a:buClr>
              <a:buSzPct val="75000"/>
              <a:buFont typeface="Wingdings" panose="05000000000000000000" pitchFamily="2" charset="2"/>
              <a:buChar char=""/>
              <a:defRPr/>
            </a:pPr>
            <a:r>
              <a:rPr lang="en-US" altLang="en-US" sz="2000" dirty="0"/>
              <a:t>This speaker is related to the electrodynamic loudspeaker in that it uses magnetic fields to move an element, however its shape is different. This speaker has the coil directly mounted on the diaphragm. Some years ago, I acquired a pair of these mid/tweeter drivers. The copper coils have been wrapped around the base of the clear plastic bulges in the photos below. The long permanent magnets create separate 'cells' and the whole diaphragm ends up moving uniformly. This is a heavier speaker than the flat panel speakers above. This type of speaker requires a transformer because each small cell has a lower impedance than a standard speaker with single exciter. </a:t>
            </a:r>
          </a:p>
          <a:p>
            <a:pPr marL="341313">
              <a:lnSpc>
                <a:spcPct val="90000"/>
              </a:lnSpc>
              <a:spcBef>
                <a:spcPts val="513"/>
              </a:spcBef>
              <a:spcAft>
                <a:spcPts val="13"/>
              </a:spcAft>
              <a:buSzPct val="75000"/>
              <a:defRPr/>
            </a:pPr>
            <a:endParaRPr lang="en-US" altLang="en-US" sz="2000" dirty="0"/>
          </a:p>
        </p:txBody>
      </p:sp>
      <p:sp>
        <p:nvSpPr>
          <p:cNvPr id="71684" name="Text Box 3">
            <a:extLst>
              <a:ext uri="{FF2B5EF4-FFF2-40B4-BE49-F238E27FC236}">
                <a16:creationId xmlns:a16="http://schemas.microsoft.com/office/drawing/2014/main" id="{CFEC6726-ED40-B538-CE95-29C732364E23}"/>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71685" name="Text Box 4">
            <a:extLst>
              <a:ext uri="{FF2B5EF4-FFF2-40B4-BE49-F238E27FC236}">
                <a16:creationId xmlns:a16="http://schemas.microsoft.com/office/drawing/2014/main" id="{DC323FA3-4A43-518F-F6F3-20E9528EB9AC}"/>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71686" name="Text Box 5">
            <a:extLst>
              <a:ext uri="{FF2B5EF4-FFF2-40B4-BE49-F238E27FC236}">
                <a16:creationId xmlns:a16="http://schemas.microsoft.com/office/drawing/2014/main" id="{BF0A606F-03B0-712A-1C04-F30EC24366C4}"/>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C7CD18E9-6A4B-401E-85EB-8DB53A07D05D}" type="slidenum">
              <a:rPr lang="en-US" altLang="en-US" sz="1400">
                <a:solidFill>
                  <a:srgbClr val="FFFFFF"/>
                </a:solidFill>
                <a:latin typeface="Arial" panose="020B0604020202020204" pitchFamily="34" charset="0"/>
              </a:rPr>
              <a:pPr lvl="1" indent="0" algn="r" eaLnBrk="1" hangingPunct="1">
                <a:buClrTx/>
                <a:buFontTx/>
                <a:buNone/>
              </a:pPr>
              <a:t>29</a:t>
            </a:fld>
            <a:endParaRPr lang="en-US" altLang="en-US" sz="1400">
              <a:solidFill>
                <a:srgbClr val="FFFFFF"/>
              </a:solidFill>
              <a:latin typeface="Arial" panose="020B0604020202020204" pitchFamily="34" charset="0"/>
            </a:endParaRPr>
          </a:p>
        </p:txBody>
      </p:sp>
      <p:pic>
        <p:nvPicPr>
          <p:cNvPr id="71687" name="Picture 6">
            <a:extLst>
              <a:ext uri="{FF2B5EF4-FFF2-40B4-BE49-F238E27FC236}">
                <a16:creationId xmlns:a16="http://schemas.microsoft.com/office/drawing/2014/main" id="{90EB7BF1-7A46-F88E-C36F-E141EE81E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90800"/>
            <a:ext cx="2503488" cy="2105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0FF67225-CB51-962C-08C4-DC15D24C8834}"/>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18435" name="Text Box 2">
            <a:extLst>
              <a:ext uri="{FF2B5EF4-FFF2-40B4-BE49-F238E27FC236}">
                <a16:creationId xmlns:a16="http://schemas.microsoft.com/office/drawing/2014/main" id="{30915878-586C-63AB-F655-56DCA74D6A88}"/>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18436" name="Text Box 3">
            <a:extLst>
              <a:ext uri="{FF2B5EF4-FFF2-40B4-BE49-F238E27FC236}">
                <a16:creationId xmlns:a16="http://schemas.microsoft.com/office/drawing/2014/main" id="{C73BB5F3-A7FC-1EFC-F1DF-95BD06F4B708}"/>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1DCB2C06-2B01-4036-B501-E7468510062B}" type="slidenum">
              <a:rPr lang="en-US" altLang="en-US" sz="1400">
                <a:solidFill>
                  <a:srgbClr val="FFFFFF"/>
                </a:solidFill>
                <a:latin typeface="Arial" panose="020B0604020202020204" pitchFamily="34" charset="0"/>
              </a:rPr>
              <a:pPr lvl="1" indent="0" algn="r" eaLnBrk="1" hangingPunct="1">
                <a:buClrTx/>
                <a:buFontTx/>
                <a:buNone/>
              </a:pPr>
              <a:t>3</a:t>
            </a:fld>
            <a:endParaRPr lang="en-US" altLang="en-US" sz="1400">
              <a:solidFill>
                <a:srgbClr val="FFFFFF"/>
              </a:solidFill>
              <a:latin typeface="Arial" panose="020B0604020202020204" pitchFamily="34" charset="0"/>
            </a:endParaRPr>
          </a:p>
        </p:txBody>
      </p:sp>
      <p:sp>
        <p:nvSpPr>
          <p:cNvPr id="16388" name="Text Box 4">
            <a:extLst>
              <a:ext uri="{FF2B5EF4-FFF2-40B4-BE49-F238E27FC236}">
                <a16:creationId xmlns:a16="http://schemas.microsoft.com/office/drawing/2014/main" id="{5B9BA67A-82E5-5B0C-6DAA-F8FF06F4D98A}"/>
              </a:ext>
            </a:extLst>
          </p:cNvPr>
          <p:cNvSpPr txBox="1">
            <a:spLocks noChangeArrowheads="1"/>
          </p:cNvSpPr>
          <p:nvPr/>
        </p:nvSpPr>
        <p:spPr bwMode="auto">
          <a:xfrm>
            <a:off x="682625" y="609600"/>
            <a:ext cx="8080375" cy="1143000"/>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4400" dirty="0">
                <a:solidFill>
                  <a:srgbClr val="FFCC66"/>
                </a:solidFill>
                <a:effectLst>
                  <a:outerShdw blurRad="38100" dist="38100" dir="2700000" algn="tl">
                    <a:srgbClr val="FFFFFF"/>
                  </a:outerShdw>
                </a:effectLst>
                <a:latin typeface="+mn-lt"/>
              </a:rPr>
              <a:t>History</a:t>
            </a:r>
          </a:p>
        </p:txBody>
      </p:sp>
      <p:sp>
        <p:nvSpPr>
          <p:cNvPr id="16389" name="Text Box 5">
            <a:extLst>
              <a:ext uri="{FF2B5EF4-FFF2-40B4-BE49-F238E27FC236}">
                <a16:creationId xmlns:a16="http://schemas.microsoft.com/office/drawing/2014/main" id="{63023190-9D5C-1EDF-8FAE-246F3F5D8E2C}"/>
              </a:ext>
            </a:extLst>
          </p:cNvPr>
          <p:cNvSpPr txBox="1">
            <a:spLocks noChangeArrowheads="1"/>
          </p:cNvSpPr>
          <p:nvPr/>
        </p:nvSpPr>
        <p:spPr bwMode="auto">
          <a:xfrm>
            <a:off x="682625" y="1981200"/>
            <a:ext cx="7772400" cy="387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813"/>
              </a:spcBef>
              <a:buClr>
                <a:srgbClr val="FFCC66"/>
              </a:buClr>
              <a:buSzPct val="75000"/>
              <a:buFont typeface="Wingdings" panose="05000000000000000000" pitchFamily="2" charset="2"/>
              <a:buChar char=""/>
            </a:pPr>
            <a:r>
              <a:rPr lang="en-US" altLang="en-US" sz="3200">
                <a:solidFill>
                  <a:srgbClr val="FFFFFF"/>
                </a:solidFill>
              </a:rPr>
              <a:t>I am sure everyone is familiar with the idea of what a speaker is, but just so we are all on the same page let me define what a loudspeaker is:</a:t>
            </a:r>
          </a:p>
          <a:p>
            <a:pPr>
              <a:lnSpc>
                <a:spcPct val="90000"/>
              </a:lnSpc>
              <a:spcBef>
                <a:spcPts val="813"/>
              </a:spcBef>
              <a:buClr>
                <a:srgbClr val="FFCC66"/>
              </a:buClr>
              <a:buSzPct val="75000"/>
              <a:buFont typeface="Wingdings" panose="05000000000000000000" pitchFamily="2" charset="2"/>
              <a:buChar char=""/>
            </a:pPr>
            <a:r>
              <a:rPr lang="en-US" altLang="en-US" sz="3200">
                <a:solidFill>
                  <a:srgbClr val="FFFFFF"/>
                </a:solidFill>
              </a:rPr>
              <a:t>A loudspeaker is any device that converts an electrical signal and turns it into audible sound.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6389">
                                            <p:txEl>
                                              <p:pRg st="0" end="0"/>
                                            </p:txEl>
                                          </p:spTgt>
                                        </p:tgtEl>
                                        <p:attrNameLst>
                                          <p:attrName>style.visibility</p:attrName>
                                        </p:attrNameLst>
                                      </p:cBhvr>
                                      <p:to>
                                        <p:strVal val="visible"/>
                                      </p:to>
                                    </p:set>
                                    <p:anim calcmode="lin" valueType="num">
                                      <p:cBhvr additive="repl">
                                        <p:cTn id="7" dur="500" fill="hold"/>
                                        <p:tgtEl>
                                          <p:spTgt spid="16389">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16389">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6389">
                                            <p:txEl>
                                              <p:pRg st="1" end="1"/>
                                            </p:txEl>
                                          </p:spTgt>
                                        </p:tgtEl>
                                        <p:attrNameLst>
                                          <p:attrName>style.visibility</p:attrName>
                                        </p:attrNameLst>
                                      </p:cBhvr>
                                      <p:to>
                                        <p:strVal val="visible"/>
                                      </p:to>
                                    </p:set>
                                    <p:anim calcmode="lin" valueType="num">
                                      <p:cBhvr additive="repl">
                                        <p:cTn id="13" dur="500" fill="hold"/>
                                        <p:tgtEl>
                                          <p:spTgt spid="16389">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16389">
                                            <p:txEl>
                                              <p:pRg st="1" end="1"/>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73730" name="Text Box 1">
            <a:extLst>
              <a:ext uri="{FF2B5EF4-FFF2-40B4-BE49-F238E27FC236}">
                <a16:creationId xmlns:a16="http://schemas.microsoft.com/office/drawing/2014/main" id="{5146D128-6504-7D91-B7C9-CC90F997DB5F}"/>
              </a:ext>
            </a:extLst>
          </p:cNvPr>
          <p:cNvSpPr txBox="1">
            <a:spLocks noChangeArrowheads="1"/>
          </p:cNvSpPr>
          <p:nvPr/>
        </p:nvSpPr>
        <p:spPr bwMode="auto">
          <a:xfrm>
            <a:off x="682625" y="609600"/>
            <a:ext cx="8080375"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latin typeface="+mn-lt"/>
              </a:rPr>
              <a:t>ELECTORSTATIC LOUDSPEAKERS</a:t>
            </a:r>
            <a:r>
              <a:rPr lang="en-US" altLang="en-US" sz="4400" dirty="0">
                <a:solidFill>
                  <a:srgbClr val="FFCC66"/>
                </a:solidFill>
                <a:latin typeface="+mn-lt"/>
              </a:rPr>
              <a:t> </a:t>
            </a:r>
            <a:br>
              <a:rPr lang="en-US" altLang="en-US" sz="4400" dirty="0">
                <a:solidFill>
                  <a:srgbClr val="FFCC66"/>
                </a:solidFill>
                <a:latin typeface="Arial" panose="020B0604020202020204" pitchFamily="34" charset="0"/>
              </a:rPr>
            </a:br>
            <a:endParaRPr lang="en-US" altLang="en-US" sz="4400" dirty="0">
              <a:solidFill>
                <a:srgbClr val="FFCC66"/>
              </a:solidFill>
              <a:latin typeface="Arial" panose="020B0604020202020204" pitchFamily="34" charset="0"/>
            </a:endParaRPr>
          </a:p>
        </p:txBody>
      </p:sp>
      <p:sp>
        <p:nvSpPr>
          <p:cNvPr id="44034" name="Text Box 2">
            <a:extLst>
              <a:ext uri="{FF2B5EF4-FFF2-40B4-BE49-F238E27FC236}">
                <a16:creationId xmlns:a16="http://schemas.microsoft.com/office/drawing/2014/main" id="{97FAC3EE-7A8E-8756-77C3-EE734CB5288A}"/>
              </a:ext>
            </a:extLst>
          </p:cNvPr>
          <p:cNvSpPr txBox="1">
            <a:spLocks noChangeArrowheads="1"/>
          </p:cNvSpPr>
          <p:nvPr/>
        </p:nvSpPr>
        <p:spPr bwMode="auto">
          <a:xfrm>
            <a:off x="554038" y="1739900"/>
            <a:ext cx="5389562" cy="4508500"/>
          </a:xfrm>
          <a:prstGeom prst="rect">
            <a:avLst/>
          </a:prstGeom>
          <a:noFill/>
          <a:ln>
            <a:noFill/>
          </a:ln>
          <a:effectLst/>
        </p:spPr>
        <p:txBody>
          <a:bodyPr lIns="182520" tIns="46080" rIns="182520" bIns="46080"/>
          <a:lstStyle>
            <a:lvl1pPr marL="338138" indent="-338138">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a:lnSpc>
                <a:spcPct val="90000"/>
              </a:lnSpc>
              <a:spcBef>
                <a:spcPts val="613"/>
              </a:spcBef>
              <a:spcAft>
                <a:spcPts val="13"/>
              </a:spcAft>
              <a:buClr>
                <a:srgbClr val="FFCC66"/>
              </a:buClr>
              <a:buSzPct val="75000"/>
              <a:buFont typeface="Wingdings" panose="05000000000000000000" pitchFamily="2" charset="2"/>
              <a:buChar char=""/>
              <a:defRPr/>
            </a:pPr>
            <a:r>
              <a:rPr lang="en-US" altLang="en-US" dirty="0"/>
              <a:t>I became a Quad dealer back in 1976 and have had either Quad or Acoustat electrostatics as my primary listening speakers in my home system ever since. I have also sold almost every electrostat produced with very few exceptions over my 54 years in the audio industry. The history and technology are fascinating, and I could go on far deeper into the history and technology of the design, but I will attempt to keep this section informative and relatively short.</a:t>
            </a:r>
          </a:p>
          <a:p>
            <a:pPr marL="341313">
              <a:lnSpc>
                <a:spcPct val="90000"/>
              </a:lnSpc>
              <a:spcBef>
                <a:spcPts val="613"/>
              </a:spcBef>
              <a:spcAft>
                <a:spcPts val="13"/>
              </a:spcAft>
              <a:buSzPct val="75000"/>
              <a:defRPr/>
            </a:pPr>
            <a:endParaRPr lang="en-US" altLang="en-US" dirty="0"/>
          </a:p>
        </p:txBody>
      </p:sp>
      <p:sp>
        <p:nvSpPr>
          <p:cNvPr id="73732" name="Text Box 3">
            <a:extLst>
              <a:ext uri="{FF2B5EF4-FFF2-40B4-BE49-F238E27FC236}">
                <a16:creationId xmlns:a16="http://schemas.microsoft.com/office/drawing/2014/main" id="{74E9D486-A8AD-BB09-BD16-D52ABEE87FC7}"/>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73733" name="Text Box 4">
            <a:extLst>
              <a:ext uri="{FF2B5EF4-FFF2-40B4-BE49-F238E27FC236}">
                <a16:creationId xmlns:a16="http://schemas.microsoft.com/office/drawing/2014/main" id="{09F95FA3-5760-9C67-57C1-400B2182D6C1}"/>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73734" name="Text Box 5">
            <a:extLst>
              <a:ext uri="{FF2B5EF4-FFF2-40B4-BE49-F238E27FC236}">
                <a16:creationId xmlns:a16="http://schemas.microsoft.com/office/drawing/2014/main" id="{31D8DCB8-46AF-AF08-6E38-44A3415D69C2}"/>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8675D834-0489-45C8-A319-4332B751E858}" type="slidenum">
              <a:rPr lang="en-US" altLang="en-US" sz="1400">
                <a:solidFill>
                  <a:srgbClr val="FFFFFF"/>
                </a:solidFill>
                <a:latin typeface="Arial" panose="020B0604020202020204" pitchFamily="34" charset="0"/>
              </a:rPr>
              <a:pPr lvl="1" indent="0" algn="r" eaLnBrk="1" hangingPunct="1">
                <a:buClrTx/>
                <a:buFontTx/>
                <a:buNone/>
              </a:pPr>
              <a:t>30</a:t>
            </a:fld>
            <a:endParaRPr lang="en-US" altLang="en-US" sz="1400">
              <a:solidFill>
                <a:srgbClr val="FFFFFF"/>
              </a:solidFill>
              <a:latin typeface="Arial" panose="020B0604020202020204" pitchFamily="34" charset="0"/>
            </a:endParaRPr>
          </a:p>
        </p:txBody>
      </p:sp>
      <p:pic>
        <p:nvPicPr>
          <p:cNvPr id="73735" name="Picture 6">
            <a:extLst>
              <a:ext uri="{FF2B5EF4-FFF2-40B4-BE49-F238E27FC236}">
                <a16:creationId xmlns:a16="http://schemas.microsoft.com/office/drawing/2014/main" id="{B94895CF-978E-2A02-4764-FFF006FF1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26" t="23662" r="23402" b="11433"/>
          <a:stretch>
            <a:fillRect/>
          </a:stretch>
        </p:blipFill>
        <p:spPr bwMode="auto">
          <a:xfrm>
            <a:off x="5867400" y="1905000"/>
            <a:ext cx="2895600" cy="2613025"/>
          </a:xfrm>
          <a:prstGeom prst="rect">
            <a:avLst/>
          </a:prstGeom>
          <a:noFill/>
          <a:ln>
            <a:noFill/>
          </a:ln>
          <a:effectLst/>
          <a:extLst>
            <a:ext uri="{909E8E84-426E-40DD-AFC4-6F175D3DCCD1}">
              <a14:hiddenFill xmlns:a14="http://schemas.microsoft.com/office/drawing/2010/main">
                <a:blipFill dpi="0" rotWithShape="0">
                  <a:blip/>
                  <a:srcRect l="6726" t="23662" r="23402" b="11433"/>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75778" name="Text Box 1">
            <a:extLst>
              <a:ext uri="{FF2B5EF4-FFF2-40B4-BE49-F238E27FC236}">
                <a16:creationId xmlns:a16="http://schemas.microsoft.com/office/drawing/2014/main" id="{36DE3800-C5A1-DD8A-B8C2-423F342B4260}"/>
              </a:ext>
            </a:extLst>
          </p:cNvPr>
          <p:cNvSpPr txBox="1">
            <a:spLocks noChangeArrowheads="1"/>
          </p:cNvSpPr>
          <p:nvPr/>
        </p:nvSpPr>
        <p:spPr bwMode="auto">
          <a:xfrm>
            <a:off x="682625" y="609600"/>
            <a:ext cx="8080375" cy="110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latin typeface="+mn-lt"/>
              </a:rPr>
              <a:t>Unique Technology - Exotics</a:t>
            </a:r>
            <a:br>
              <a:rPr lang="en-US" altLang="en-US" sz="4400" b="1" dirty="0">
                <a:solidFill>
                  <a:srgbClr val="FFCC66"/>
                </a:solidFill>
                <a:latin typeface="+mn-lt"/>
              </a:rPr>
            </a:br>
            <a:endParaRPr lang="en-US" altLang="en-US" sz="4400" b="1" dirty="0">
              <a:solidFill>
                <a:srgbClr val="FFCC66"/>
              </a:solidFill>
              <a:latin typeface="+mn-lt"/>
            </a:endParaRPr>
          </a:p>
        </p:txBody>
      </p:sp>
      <p:sp>
        <p:nvSpPr>
          <p:cNvPr id="75779" name="Text Box 2">
            <a:extLst>
              <a:ext uri="{FF2B5EF4-FFF2-40B4-BE49-F238E27FC236}">
                <a16:creationId xmlns:a16="http://schemas.microsoft.com/office/drawing/2014/main" id="{0FD23F09-40AB-03DA-5643-A7333B147537}"/>
              </a:ext>
            </a:extLst>
          </p:cNvPr>
          <p:cNvSpPr txBox="1">
            <a:spLocks noChangeArrowheads="1"/>
          </p:cNvSpPr>
          <p:nvPr/>
        </p:nvSpPr>
        <p:spPr bwMode="auto">
          <a:xfrm>
            <a:off x="3352799" y="1371600"/>
            <a:ext cx="5751513"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813"/>
              </a:spcBef>
              <a:buClr>
                <a:srgbClr val="FFCC66"/>
              </a:buClr>
              <a:buSzPct val="75000"/>
              <a:buFont typeface="Wingdings" panose="05000000000000000000" pitchFamily="2" charset="2"/>
              <a:buChar char=""/>
            </a:pPr>
            <a:r>
              <a:rPr lang="en-US" altLang="en-US" sz="3200" b="1" dirty="0">
                <a:solidFill>
                  <a:srgbClr val="FFFFFF"/>
                </a:solidFill>
              </a:rPr>
              <a:t>IONOVAC</a:t>
            </a:r>
          </a:p>
          <a:p>
            <a:pPr>
              <a:lnSpc>
                <a:spcPct val="90000"/>
              </a:lnSpc>
              <a:spcBef>
                <a:spcPts val="613"/>
              </a:spcBef>
              <a:buClr>
                <a:srgbClr val="FFCC66"/>
              </a:buClr>
              <a:buSzPct val="75000"/>
              <a:buFont typeface="Wingdings" panose="05000000000000000000" pitchFamily="2" charset="2"/>
              <a:buChar char=""/>
            </a:pPr>
            <a:r>
              <a:rPr lang="en-US" altLang="en-US" dirty="0">
                <a:solidFill>
                  <a:srgbClr val="FFFFFF"/>
                </a:solidFill>
              </a:rPr>
              <a:t>My choice for the most unusual speaker design goes to the </a:t>
            </a:r>
            <a:r>
              <a:rPr lang="en-US" altLang="en-US" dirty="0" err="1">
                <a:solidFill>
                  <a:srgbClr val="FFFFFF"/>
                </a:solidFill>
              </a:rPr>
              <a:t>Ionovac</a:t>
            </a:r>
            <a:r>
              <a:rPr lang="en-US" altLang="en-US" dirty="0">
                <a:solidFill>
                  <a:srgbClr val="FFFFFF"/>
                </a:solidFill>
              </a:rPr>
              <a:t>. </a:t>
            </a:r>
          </a:p>
          <a:p>
            <a:pPr>
              <a:lnSpc>
                <a:spcPct val="90000"/>
              </a:lnSpc>
              <a:spcBef>
                <a:spcPts val="613"/>
              </a:spcBef>
              <a:buClr>
                <a:srgbClr val="FFCC66"/>
              </a:buClr>
              <a:buSzPct val="75000"/>
              <a:buFont typeface="Wingdings" panose="05000000000000000000" pitchFamily="2" charset="2"/>
              <a:buChar char=""/>
            </a:pPr>
            <a:r>
              <a:rPr lang="en-US" altLang="en-US" dirty="0">
                <a:solidFill>
                  <a:srgbClr val="FFFFFF"/>
                </a:solidFill>
              </a:rPr>
              <a:t>According to physics the perfect speaker has no mass, is an infinitely small point source and can be moved without resistance. The original concept dates back to the late 1800s when Paulson demonstrated what he called his singing arc. But it wasn’t until 1954 when </a:t>
            </a:r>
            <a:r>
              <a:rPr lang="en-US" altLang="en-US" dirty="0" err="1">
                <a:solidFill>
                  <a:srgbClr val="FFFFFF"/>
                </a:solidFill>
              </a:rPr>
              <a:t>DuKane</a:t>
            </a:r>
            <a:r>
              <a:rPr lang="en-US" altLang="en-US" dirty="0">
                <a:solidFill>
                  <a:srgbClr val="FFFFFF"/>
                </a:solidFill>
              </a:rPr>
              <a:t> developed the DUKE-30 ionic tweeter. Electro-Voice marketed the </a:t>
            </a:r>
            <a:r>
              <a:rPr lang="en-US" altLang="en-US" dirty="0" err="1">
                <a:solidFill>
                  <a:srgbClr val="FFFFFF"/>
                </a:solidFill>
              </a:rPr>
              <a:t>Ionovac</a:t>
            </a:r>
            <a:r>
              <a:rPr lang="en-US" altLang="en-US" dirty="0">
                <a:solidFill>
                  <a:srgbClr val="FFFFFF"/>
                </a:solidFill>
              </a:rPr>
              <a:t> in 1958 under a temporary agreement with </a:t>
            </a:r>
            <a:r>
              <a:rPr lang="en-US" altLang="en-US" dirty="0" err="1">
                <a:solidFill>
                  <a:srgbClr val="FFFFFF"/>
                </a:solidFill>
              </a:rPr>
              <a:t>DuKane</a:t>
            </a:r>
            <a:r>
              <a:rPr lang="en-US" altLang="en-US" dirty="0">
                <a:solidFill>
                  <a:srgbClr val="FFFFFF"/>
                </a:solidFill>
              </a:rPr>
              <a:t>.</a:t>
            </a:r>
          </a:p>
        </p:txBody>
      </p:sp>
      <p:sp>
        <p:nvSpPr>
          <p:cNvPr id="75780" name="Text Box 3">
            <a:extLst>
              <a:ext uri="{FF2B5EF4-FFF2-40B4-BE49-F238E27FC236}">
                <a16:creationId xmlns:a16="http://schemas.microsoft.com/office/drawing/2014/main" id="{40C11D5D-79A6-F1FF-CCC7-E5F385D8A164}"/>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75781" name="Text Box 4">
            <a:extLst>
              <a:ext uri="{FF2B5EF4-FFF2-40B4-BE49-F238E27FC236}">
                <a16:creationId xmlns:a16="http://schemas.microsoft.com/office/drawing/2014/main" id="{85E1111A-B5A9-552B-34A8-1BF6088AAB35}"/>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75782" name="Text Box 5">
            <a:extLst>
              <a:ext uri="{FF2B5EF4-FFF2-40B4-BE49-F238E27FC236}">
                <a16:creationId xmlns:a16="http://schemas.microsoft.com/office/drawing/2014/main" id="{11841700-3D54-1A52-0DCE-D4F84F8F4B8D}"/>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44FAD0F2-B250-4E91-B5B5-316402C701DF}" type="slidenum">
              <a:rPr lang="en-US" altLang="en-US" sz="1400">
                <a:solidFill>
                  <a:srgbClr val="FFFFFF"/>
                </a:solidFill>
                <a:latin typeface="Arial" panose="020B0604020202020204" pitchFamily="34" charset="0"/>
              </a:rPr>
              <a:pPr lvl="1" indent="0" algn="r" eaLnBrk="1" hangingPunct="1">
                <a:buClrTx/>
                <a:buFontTx/>
                <a:buNone/>
              </a:pPr>
              <a:t>31</a:t>
            </a:fld>
            <a:endParaRPr lang="en-US" altLang="en-US" sz="1400">
              <a:solidFill>
                <a:srgbClr val="FFFFFF"/>
              </a:solidFill>
              <a:latin typeface="Arial" panose="020B0604020202020204" pitchFamily="34" charset="0"/>
            </a:endParaRPr>
          </a:p>
        </p:txBody>
      </p:sp>
      <p:pic>
        <p:nvPicPr>
          <p:cNvPr id="75783" name="Picture 6">
            <a:extLst>
              <a:ext uri="{FF2B5EF4-FFF2-40B4-BE49-F238E27FC236}">
                <a16:creationId xmlns:a16="http://schemas.microsoft.com/office/drawing/2014/main" id="{1415B6A5-9864-E292-E641-63999A085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8" y="2133600"/>
            <a:ext cx="3474720"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fad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0B104100-CBA8-594C-CD99-E88C1AB8AD42}"/>
              </a:ext>
            </a:extLst>
          </p:cNvPr>
          <p:cNvSpPr txBox="1">
            <a:spLocks noChangeArrowheads="1"/>
          </p:cNvSpPr>
          <p:nvPr/>
        </p:nvSpPr>
        <p:spPr bwMode="auto">
          <a:xfrm>
            <a:off x="682625" y="520700"/>
            <a:ext cx="8080375" cy="938213"/>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a:spcBef>
                <a:spcPts val="13"/>
              </a:spcBef>
              <a:spcAft>
                <a:spcPts val="13"/>
              </a:spcAft>
              <a:buSzPct val="100000"/>
              <a:defRPr/>
            </a:pPr>
            <a:r>
              <a:rPr lang="en-US" altLang="en-US" sz="4400" b="1" dirty="0">
                <a:solidFill>
                  <a:srgbClr val="FFCC66"/>
                </a:solidFill>
                <a:effectLst>
                  <a:outerShdw blurRad="38100" dist="38100" dir="2700000" algn="tl">
                    <a:srgbClr val="FFFFFF"/>
                  </a:outerShdw>
                </a:effectLst>
                <a:latin typeface="+mn-lt"/>
              </a:rPr>
              <a:t>Piezoelectric</a:t>
            </a:r>
          </a:p>
        </p:txBody>
      </p:sp>
      <p:sp>
        <p:nvSpPr>
          <p:cNvPr id="77827" name="Text Box 2">
            <a:extLst>
              <a:ext uri="{FF2B5EF4-FFF2-40B4-BE49-F238E27FC236}">
                <a16:creationId xmlns:a16="http://schemas.microsoft.com/office/drawing/2014/main" id="{F9AC25E1-D91B-3A8B-56C6-CA0C2D598384}"/>
              </a:ext>
            </a:extLst>
          </p:cNvPr>
          <p:cNvSpPr txBox="1">
            <a:spLocks noChangeArrowheads="1"/>
          </p:cNvSpPr>
          <p:nvPr/>
        </p:nvSpPr>
        <p:spPr bwMode="auto">
          <a:xfrm>
            <a:off x="682625" y="1600200"/>
            <a:ext cx="587057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513"/>
              </a:spcBef>
              <a:buClr>
                <a:srgbClr val="FFCC66"/>
              </a:buClr>
              <a:buSzPct val="75000"/>
              <a:buFont typeface="Wingdings" panose="05000000000000000000" pitchFamily="2" charset="2"/>
              <a:buChar char=""/>
            </a:pPr>
            <a:r>
              <a:rPr lang="en-US" altLang="en-US" sz="2000" dirty="0">
                <a:solidFill>
                  <a:srgbClr val="FFFFFF"/>
                </a:solidFill>
              </a:rPr>
              <a:t>Some people may question my putting Piezoelectric speakers in the Unique Technology section, but as simple a device as they are they are defiantly a unique device. They work by using an expanding and contracting crystal to vibrate the air and produce sound. Piezoelectric speakers are limited in frequency response. Typically limited to very high frequencies. Therefore, they are only used as tweeters or in small electrical devices like watches/clocks to make simple sounds. </a:t>
            </a:r>
          </a:p>
        </p:txBody>
      </p:sp>
      <p:sp>
        <p:nvSpPr>
          <p:cNvPr id="77828" name="Text Box 3">
            <a:extLst>
              <a:ext uri="{FF2B5EF4-FFF2-40B4-BE49-F238E27FC236}">
                <a16:creationId xmlns:a16="http://schemas.microsoft.com/office/drawing/2014/main" id="{203B194A-9259-8A16-2410-C53A638F23D4}"/>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77829" name="Text Box 4">
            <a:extLst>
              <a:ext uri="{FF2B5EF4-FFF2-40B4-BE49-F238E27FC236}">
                <a16:creationId xmlns:a16="http://schemas.microsoft.com/office/drawing/2014/main" id="{1AA34036-E013-EE9A-E078-3B18A38B74FB}"/>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77830" name="Text Box 5">
            <a:extLst>
              <a:ext uri="{FF2B5EF4-FFF2-40B4-BE49-F238E27FC236}">
                <a16:creationId xmlns:a16="http://schemas.microsoft.com/office/drawing/2014/main" id="{DE009B4D-9444-44D3-7C0D-F242D9F041E9}"/>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44A02FF0-C057-4BD7-9DDC-1E3D10400DF2}" type="slidenum">
              <a:rPr lang="en-US" altLang="en-US" sz="1400">
                <a:solidFill>
                  <a:srgbClr val="FFFFFF"/>
                </a:solidFill>
                <a:latin typeface="Arial" panose="020B0604020202020204" pitchFamily="34" charset="0"/>
              </a:rPr>
              <a:pPr lvl="1" indent="0" algn="r" eaLnBrk="1" hangingPunct="1">
                <a:buClrTx/>
                <a:buFontTx/>
                <a:buNone/>
              </a:pPr>
              <a:t>32</a:t>
            </a:fld>
            <a:endParaRPr lang="en-US" altLang="en-US" sz="1400">
              <a:solidFill>
                <a:srgbClr val="FFFFFF"/>
              </a:solidFill>
              <a:latin typeface="Arial" panose="020B0604020202020204" pitchFamily="34" charset="0"/>
            </a:endParaRPr>
          </a:p>
        </p:txBody>
      </p:sp>
      <p:pic>
        <p:nvPicPr>
          <p:cNvPr id="77831" name="Picture 6">
            <a:extLst>
              <a:ext uri="{FF2B5EF4-FFF2-40B4-BE49-F238E27FC236}">
                <a16:creationId xmlns:a16="http://schemas.microsoft.com/office/drawing/2014/main" id="{CFDA8FA6-D164-C2D1-D24D-4CFCF0D38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313" y="443707"/>
            <a:ext cx="2667000" cy="226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D3F36503-AE19-213D-65CC-41BF7A56F441}"/>
              </a:ext>
            </a:extLst>
          </p:cNvPr>
          <p:cNvSpPr txBox="1"/>
          <p:nvPr/>
        </p:nvSpPr>
        <p:spPr>
          <a:xfrm>
            <a:off x="333375" y="4495800"/>
            <a:ext cx="7972425" cy="1206501"/>
          </a:xfrm>
          <a:prstGeom prst="rect">
            <a:avLst/>
          </a:prstGeom>
          <a:noFill/>
        </p:spPr>
        <p:txBody>
          <a:bodyPr wrap="square">
            <a:spAutoFit/>
          </a:bodyPr>
          <a:lstStyle/>
          <a:p>
            <a:pPr lvl="1">
              <a:lnSpc>
                <a:spcPct val="90000"/>
              </a:lnSpc>
              <a:spcBef>
                <a:spcPts val="513"/>
              </a:spcBef>
              <a:buClr>
                <a:srgbClr val="FFCC66"/>
              </a:buClr>
              <a:buSzPct val="75000"/>
              <a:buFont typeface="Wingdings" panose="05000000000000000000" pitchFamily="2" charset="2"/>
              <a:buChar char=""/>
            </a:pPr>
            <a:r>
              <a:rPr lang="en-US" altLang="en-US" sz="2000" dirty="0">
                <a:solidFill>
                  <a:srgbClr val="FFFFFF"/>
                </a:solidFill>
              </a:rPr>
              <a:t>There are some advantages to Piezo electronics. Since thy are a   solid-state device, this technology makes them durable and good for  use in devices that need to be durable and used in unusual environments not suitable to traditional speakers.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additive="base">
                                        <p:cTn id="7" dur="500" fill="hold"/>
                                        <p:tgtEl>
                                          <p:spTgt spid="77827"/>
                                        </p:tgtEl>
                                        <p:attrNameLst>
                                          <p:attrName>ppt_x</p:attrName>
                                        </p:attrNameLst>
                                      </p:cBhvr>
                                      <p:tavLst>
                                        <p:tav tm="0">
                                          <p:val>
                                            <p:strVal val="#ppt_x"/>
                                          </p:val>
                                        </p:tav>
                                        <p:tav tm="100000">
                                          <p:val>
                                            <p:strVal val="#ppt_x"/>
                                          </p:val>
                                        </p:tav>
                                      </p:tavLst>
                                    </p:anim>
                                    <p:anim calcmode="lin" valueType="num">
                                      <p:cBhvr additive="base">
                                        <p:cTn id="8" dur="500" fill="hold"/>
                                        <p:tgtEl>
                                          <p:spTgt spid="778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79874" name="Text Box 1">
            <a:extLst>
              <a:ext uri="{FF2B5EF4-FFF2-40B4-BE49-F238E27FC236}">
                <a16:creationId xmlns:a16="http://schemas.microsoft.com/office/drawing/2014/main" id="{C05A5FAF-21E0-21CC-AC82-72C2894235F8}"/>
              </a:ext>
            </a:extLst>
          </p:cNvPr>
          <p:cNvSpPr txBox="1">
            <a:spLocks noChangeArrowheads="1"/>
          </p:cNvSpPr>
          <p:nvPr/>
        </p:nvSpPr>
        <p:spPr bwMode="auto">
          <a:xfrm>
            <a:off x="682625" y="685800"/>
            <a:ext cx="8080375"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effectLst>
                  <a:outerShdw blurRad="38100" dist="38100" dir="2700000" algn="tl">
                    <a:srgbClr val="000000">
                      <a:alpha val="43137"/>
                    </a:srgbClr>
                  </a:outerShdw>
                </a:effectLst>
                <a:latin typeface="+mn-lt"/>
              </a:rPr>
              <a:t>Conclusion</a:t>
            </a:r>
            <a:br>
              <a:rPr lang="en-US" altLang="en-US" sz="4400" b="1" dirty="0">
                <a:solidFill>
                  <a:srgbClr val="FFCC66"/>
                </a:solidFill>
                <a:latin typeface="Arial" panose="020B0604020202020204" pitchFamily="34" charset="0"/>
              </a:rPr>
            </a:br>
            <a:endParaRPr lang="en-US" altLang="en-US" sz="4400" b="1" dirty="0">
              <a:solidFill>
                <a:srgbClr val="FFCC66"/>
              </a:solidFill>
              <a:latin typeface="Arial" panose="020B0604020202020204" pitchFamily="34" charset="0"/>
            </a:endParaRPr>
          </a:p>
        </p:txBody>
      </p:sp>
      <p:sp>
        <p:nvSpPr>
          <p:cNvPr id="47106" name="Text Box 2">
            <a:extLst>
              <a:ext uri="{FF2B5EF4-FFF2-40B4-BE49-F238E27FC236}">
                <a16:creationId xmlns:a16="http://schemas.microsoft.com/office/drawing/2014/main" id="{C32ECB48-E07E-E8E5-8BFE-21F71BE93285}"/>
              </a:ext>
            </a:extLst>
          </p:cNvPr>
          <p:cNvSpPr txBox="1">
            <a:spLocks noChangeArrowheads="1"/>
          </p:cNvSpPr>
          <p:nvPr/>
        </p:nvSpPr>
        <p:spPr bwMode="auto">
          <a:xfrm>
            <a:off x="682625" y="1447800"/>
            <a:ext cx="7772400" cy="4648200"/>
          </a:xfrm>
          <a:prstGeom prst="rect">
            <a:avLst/>
          </a:prstGeom>
          <a:noFill/>
          <a:ln>
            <a:noFill/>
          </a:ln>
          <a:effectLst/>
        </p:spPr>
        <p:txBody>
          <a:bodyPr lIns="182520" tIns="46080" rIns="182520" bIns="46080"/>
          <a:lstStyle>
            <a:lvl1pPr marL="338138" indent="-338138">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a:lnSpc>
                <a:spcPct val="90000"/>
              </a:lnSpc>
              <a:spcBef>
                <a:spcPts val="513"/>
              </a:spcBef>
              <a:spcAft>
                <a:spcPts val="13"/>
              </a:spcAft>
              <a:buClr>
                <a:srgbClr val="FFCC66"/>
              </a:buClr>
              <a:buSzPct val="75000"/>
              <a:buFont typeface="Wingdings" panose="05000000000000000000" pitchFamily="2" charset="2"/>
              <a:buChar char=""/>
              <a:defRPr/>
            </a:pPr>
            <a:r>
              <a:rPr lang="en-US" altLang="en-US" sz="2000" dirty="0"/>
              <a:t>This has been a rather condensed version of what can easily be expanded into a several hundred-page book. I may one day get around to writing such a volume, but for now I hope I covered enough that may have spurred some interest into a subject that I have always been fascinated by. </a:t>
            </a:r>
          </a:p>
          <a:p>
            <a:pPr>
              <a:lnSpc>
                <a:spcPct val="90000"/>
              </a:lnSpc>
              <a:spcBef>
                <a:spcPts val="513"/>
              </a:spcBef>
              <a:spcAft>
                <a:spcPts val="13"/>
              </a:spcAft>
              <a:buClr>
                <a:srgbClr val="FFCC66"/>
              </a:buClr>
              <a:buSzPct val="75000"/>
              <a:buFont typeface="Wingdings" panose="05000000000000000000" pitchFamily="2" charset="2"/>
              <a:buChar char=""/>
              <a:defRPr/>
            </a:pPr>
            <a:r>
              <a:rPr lang="en-US" altLang="en-US" sz="2000" dirty="0"/>
              <a:t>Needless to say, I have dedicated most of my 57 years in the audio industry to loudspeaker technology and product development. </a:t>
            </a:r>
          </a:p>
          <a:p>
            <a:pPr>
              <a:lnSpc>
                <a:spcPct val="90000"/>
              </a:lnSpc>
              <a:spcBef>
                <a:spcPts val="513"/>
              </a:spcBef>
              <a:spcAft>
                <a:spcPts val="13"/>
              </a:spcAft>
              <a:buClr>
                <a:srgbClr val="FFCC66"/>
              </a:buClr>
              <a:buSzPct val="75000"/>
              <a:buFont typeface="Wingdings" panose="05000000000000000000" pitchFamily="2" charset="2"/>
              <a:buChar char=""/>
              <a:defRPr/>
            </a:pPr>
            <a:r>
              <a:rPr lang="en-US" altLang="en-US" sz="2000" dirty="0"/>
              <a:t>Additionally, I am fortunate to say I have gotten to meet and know some of the world’s finest speaker designers and engineers. I have also had the good fortune of influencing some of the speaker’s designs on the market as well. </a:t>
            </a:r>
          </a:p>
          <a:p>
            <a:pPr>
              <a:lnSpc>
                <a:spcPct val="90000"/>
              </a:lnSpc>
              <a:spcBef>
                <a:spcPts val="513"/>
              </a:spcBef>
              <a:spcAft>
                <a:spcPts val="13"/>
              </a:spcAft>
              <a:buClr>
                <a:srgbClr val="FFCC66"/>
              </a:buClr>
              <a:buSzPct val="75000"/>
              <a:buFont typeface="Wingdings" panose="05000000000000000000" pitchFamily="2" charset="2"/>
              <a:buChar char=""/>
              <a:defRPr/>
            </a:pPr>
            <a:r>
              <a:rPr lang="en-US" altLang="en-US" sz="2000" dirty="0"/>
              <a:t>Also, I have been developing a new speaker design of my own that, with any luck, I will be able to produce a prototype of this design concept, to see if it will actually work. But until then I hope to continue to produce articles of interest. Or if you have an interest or question please let me know and I will be happy to answer your inquiry to the best of my ability.</a:t>
            </a:r>
          </a:p>
          <a:p>
            <a:pPr marL="341313">
              <a:lnSpc>
                <a:spcPct val="90000"/>
              </a:lnSpc>
              <a:spcBef>
                <a:spcPts val="513"/>
              </a:spcBef>
              <a:spcAft>
                <a:spcPts val="13"/>
              </a:spcAft>
              <a:buSzPct val="75000"/>
              <a:defRPr/>
            </a:pPr>
            <a:endParaRPr lang="en-US" altLang="en-US" sz="2000" dirty="0"/>
          </a:p>
        </p:txBody>
      </p:sp>
      <p:sp>
        <p:nvSpPr>
          <p:cNvPr id="79876" name="Text Box 3">
            <a:extLst>
              <a:ext uri="{FF2B5EF4-FFF2-40B4-BE49-F238E27FC236}">
                <a16:creationId xmlns:a16="http://schemas.microsoft.com/office/drawing/2014/main" id="{A5EB3C7A-AD41-5D6A-41E9-CAE95F7C32ED}"/>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79877" name="Text Box 4">
            <a:extLst>
              <a:ext uri="{FF2B5EF4-FFF2-40B4-BE49-F238E27FC236}">
                <a16:creationId xmlns:a16="http://schemas.microsoft.com/office/drawing/2014/main" id="{336EDD76-EE0F-E25A-0CD2-817CEAF90214}"/>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79878" name="Text Box 5">
            <a:extLst>
              <a:ext uri="{FF2B5EF4-FFF2-40B4-BE49-F238E27FC236}">
                <a16:creationId xmlns:a16="http://schemas.microsoft.com/office/drawing/2014/main" id="{CADCCEEA-FD67-1144-A0E4-A00FAB0F87E0}"/>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8D6DBD0E-C060-4422-B295-0BCF7C0D8C4C}" type="slidenum">
              <a:rPr lang="en-US" altLang="en-US" sz="1400">
                <a:solidFill>
                  <a:srgbClr val="FFFFFF"/>
                </a:solidFill>
                <a:latin typeface="Arial" panose="020B0604020202020204" pitchFamily="34" charset="0"/>
              </a:rPr>
              <a:pPr lvl="1" indent="0" algn="r" eaLnBrk="1" hangingPunct="1">
                <a:buClrTx/>
                <a:buFontTx/>
                <a:buNone/>
              </a:pPr>
              <a:t>33</a:t>
            </a:fld>
            <a:endParaRPr lang="en-US" altLang="en-US" sz="1400">
              <a:solidFill>
                <a:srgbClr val="FFFFFF"/>
              </a:solidFill>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81922" name="Text Box 1">
            <a:extLst>
              <a:ext uri="{FF2B5EF4-FFF2-40B4-BE49-F238E27FC236}">
                <a16:creationId xmlns:a16="http://schemas.microsoft.com/office/drawing/2014/main" id="{9A6803BA-3065-3F24-6AF8-7688E88CE35A}"/>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81923" name="Text Box 2">
            <a:extLst>
              <a:ext uri="{FF2B5EF4-FFF2-40B4-BE49-F238E27FC236}">
                <a16:creationId xmlns:a16="http://schemas.microsoft.com/office/drawing/2014/main" id="{9F724E3A-7F3F-FC7A-6EFF-CFD822A6B6DE}"/>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81924" name="Text Box 3">
            <a:extLst>
              <a:ext uri="{FF2B5EF4-FFF2-40B4-BE49-F238E27FC236}">
                <a16:creationId xmlns:a16="http://schemas.microsoft.com/office/drawing/2014/main" id="{68063CE7-789D-08A7-71CC-11AE782A87FE}"/>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6948D690-4C1D-4856-9F67-39B776E765B2}" type="slidenum">
              <a:rPr lang="en-US" altLang="en-US" sz="1400">
                <a:solidFill>
                  <a:srgbClr val="FFFFFF"/>
                </a:solidFill>
                <a:latin typeface="Arial" panose="020B0604020202020204" pitchFamily="34" charset="0"/>
              </a:rPr>
              <a:pPr lvl="1" indent="0" algn="r" eaLnBrk="1" hangingPunct="1">
                <a:buClrTx/>
                <a:buFontTx/>
                <a:buNone/>
              </a:pPr>
              <a:t>34</a:t>
            </a:fld>
            <a:endParaRPr lang="en-US" altLang="en-US" sz="1400">
              <a:solidFill>
                <a:srgbClr val="FFFFFF"/>
              </a:solidFill>
              <a:latin typeface="Arial" panose="020B0604020202020204" pitchFamily="34" charset="0"/>
            </a:endParaRPr>
          </a:p>
        </p:txBody>
      </p:sp>
      <p:sp>
        <p:nvSpPr>
          <p:cNvPr id="48132" name="Text Box 4">
            <a:extLst>
              <a:ext uri="{FF2B5EF4-FFF2-40B4-BE49-F238E27FC236}">
                <a16:creationId xmlns:a16="http://schemas.microsoft.com/office/drawing/2014/main" id="{E3355103-94F4-26A0-0C8D-5213E0057070}"/>
              </a:ext>
            </a:extLst>
          </p:cNvPr>
          <p:cNvSpPr txBox="1">
            <a:spLocks noChangeArrowheads="1"/>
          </p:cNvSpPr>
          <p:nvPr/>
        </p:nvSpPr>
        <p:spPr bwMode="auto">
          <a:xfrm>
            <a:off x="682625" y="609600"/>
            <a:ext cx="8080375" cy="1143000"/>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4400" dirty="0">
                <a:solidFill>
                  <a:srgbClr val="FFCC66"/>
                </a:solidFill>
                <a:effectLst>
                  <a:outerShdw blurRad="38100" dist="38100" dir="2700000" algn="tl">
                    <a:srgbClr val="FFFFFF"/>
                  </a:outerShdw>
                </a:effectLst>
                <a:latin typeface="+mn-lt"/>
              </a:rPr>
              <a:t>Q&amp;A</a:t>
            </a:r>
          </a:p>
        </p:txBody>
      </p:sp>
      <p:sp>
        <p:nvSpPr>
          <p:cNvPr id="81926" name="Text Box 5">
            <a:extLst>
              <a:ext uri="{FF2B5EF4-FFF2-40B4-BE49-F238E27FC236}">
                <a16:creationId xmlns:a16="http://schemas.microsoft.com/office/drawing/2014/main" id="{34B10943-159D-3AF9-1539-B20093CA9100}"/>
              </a:ext>
            </a:extLst>
          </p:cNvPr>
          <p:cNvSpPr txBox="1">
            <a:spLocks noChangeArrowheads="1"/>
          </p:cNvSpPr>
          <p:nvPr/>
        </p:nvSpPr>
        <p:spPr bwMode="auto">
          <a:xfrm>
            <a:off x="682625"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42900" indent="-338138">
              <a:spcBef>
                <a:spcPts val="13"/>
              </a:spcBef>
              <a:spcAft>
                <a:spcPts val="13"/>
              </a:spcAft>
              <a:buClr>
                <a:srgbClr val="000000"/>
              </a:buClr>
              <a:buSzPct val="100000"/>
              <a:buFont typeface="Times New Roman" panose="02020603050405020304" pitchFamily="18" charset="0"/>
              <a:tabLst>
                <a:tab pos="0" algn="l"/>
                <a:tab pos="909638" algn="l"/>
                <a:tab pos="1824038" algn="l"/>
                <a:tab pos="2738438" algn="l"/>
                <a:tab pos="3652838" algn="l"/>
                <a:tab pos="4567238" algn="l"/>
                <a:tab pos="5481638" algn="l"/>
                <a:tab pos="6396038" algn="l"/>
                <a:tab pos="7310438" algn="l"/>
                <a:tab pos="8224838" algn="l"/>
                <a:tab pos="9139238" algn="l"/>
                <a:tab pos="100536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09638" algn="l"/>
                <a:tab pos="1824038" algn="l"/>
                <a:tab pos="2738438" algn="l"/>
                <a:tab pos="3652838" algn="l"/>
                <a:tab pos="4567238" algn="l"/>
                <a:tab pos="5481638" algn="l"/>
                <a:tab pos="6396038" algn="l"/>
                <a:tab pos="7310438" algn="l"/>
                <a:tab pos="8224838" algn="l"/>
                <a:tab pos="9139238" algn="l"/>
                <a:tab pos="100536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09638" algn="l"/>
                <a:tab pos="1824038" algn="l"/>
                <a:tab pos="2738438" algn="l"/>
                <a:tab pos="3652838" algn="l"/>
                <a:tab pos="4567238" algn="l"/>
                <a:tab pos="5481638" algn="l"/>
                <a:tab pos="6396038" algn="l"/>
                <a:tab pos="7310438" algn="l"/>
                <a:tab pos="8224838" algn="l"/>
                <a:tab pos="9139238" algn="l"/>
                <a:tab pos="100536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09638" algn="l"/>
                <a:tab pos="1824038" algn="l"/>
                <a:tab pos="2738438" algn="l"/>
                <a:tab pos="3652838" algn="l"/>
                <a:tab pos="4567238" algn="l"/>
                <a:tab pos="5481638" algn="l"/>
                <a:tab pos="6396038" algn="l"/>
                <a:tab pos="7310438" algn="l"/>
                <a:tab pos="8224838" algn="l"/>
                <a:tab pos="9139238" algn="l"/>
                <a:tab pos="100536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09638" algn="l"/>
                <a:tab pos="1824038" algn="l"/>
                <a:tab pos="2738438" algn="l"/>
                <a:tab pos="3652838" algn="l"/>
                <a:tab pos="4567238" algn="l"/>
                <a:tab pos="5481638" algn="l"/>
                <a:tab pos="6396038" algn="l"/>
                <a:tab pos="7310438" algn="l"/>
                <a:tab pos="8224838" algn="l"/>
                <a:tab pos="9139238" algn="l"/>
                <a:tab pos="100536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09638" algn="l"/>
                <a:tab pos="1824038" algn="l"/>
                <a:tab pos="2738438" algn="l"/>
                <a:tab pos="3652838" algn="l"/>
                <a:tab pos="4567238" algn="l"/>
                <a:tab pos="5481638" algn="l"/>
                <a:tab pos="6396038" algn="l"/>
                <a:tab pos="7310438" algn="l"/>
                <a:tab pos="8224838" algn="l"/>
                <a:tab pos="9139238" algn="l"/>
                <a:tab pos="100536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09638" algn="l"/>
                <a:tab pos="1824038" algn="l"/>
                <a:tab pos="2738438" algn="l"/>
                <a:tab pos="3652838" algn="l"/>
                <a:tab pos="4567238" algn="l"/>
                <a:tab pos="5481638" algn="l"/>
                <a:tab pos="6396038" algn="l"/>
                <a:tab pos="7310438" algn="l"/>
                <a:tab pos="8224838" algn="l"/>
                <a:tab pos="9139238" algn="l"/>
                <a:tab pos="100536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09638" algn="l"/>
                <a:tab pos="1824038" algn="l"/>
                <a:tab pos="2738438" algn="l"/>
                <a:tab pos="3652838" algn="l"/>
                <a:tab pos="4567238" algn="l"/>
                <a:tab pos="5481638" algn="l"/>
                <a:tab pos="6396038" algn="l"/>
                <a:tab pos="7310438" algn="l"/>
                <a:tab pos="8224838" algn="l"/>
                <a:tab pos="9139238" algn="l"/>
                <a:tab pos="100536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09638" algn="l"/>
                <a:tab pos="1824038" algn="l"/>
                <a:tab pos="2738438" algn="l"/>
                <a:tab pos="3652838" algn="l"/>
                <a:tab pos="4567238" algn="l"/>
                <a:tab pos="5481638" algn="l"/>
                <a:tab pos="6396038" algn="l"/>
                <a:tab pos="7310438" algn="l"/>
                <a:tab pos="8224838" algn="l"/>
                <a:tab pos="9139238" algn="l"/>
                <a:tab pos="10053638"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ctr" eaLnBrk="1" hangingPunct="1">
              <a:lnSpc>
                <a:spcPct val="90000"/>
              </a:lnSpc>
              <a:spcBef>
                <a:spcPts val="1513"/>
              </a:spcBef>
              <a:buClrTx/>
              <a:buSzPct val="75000"/>
              <a:buFontTx/>
              <a:buNone/>
            </a:pPr>
            <a:r>
              <a:rPr lang="en-US" altLang="en-US" sz="6000">
                <a:solidFill>
                  <a:srgbClr val="FFFFFF"/>
                </a:solidFill>
              </a:rPr>
              <a:t>WHAT ELSE DO YOU WANT TO KNOW!</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83970" name="Text Box 1">
            <a:extLst>
              <a:ext uri="{FF2B5EF4-FFF2-40B4-BE49-F238E27FC236}">
                <a16:creationId xmlns:a16="http://schemas.microsoft.com/office/drawing/2014/main" id="{8327243B-8577-C718-71FA-D5F65D53733A}"/>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83971" name="Text Box 2">
            <a:extLst>
              <a:ext uri="{FF2B5EF4-FFF2-40B4-BE49-F238E27FC236}">
                <a16:creationId xmlns:a16="http://schemas.microsoft.com/office/drawing/2014/main" id="{9CD2EE4D-C84B-9E77-338B-0F8A2D49BBE3}"/>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83972" name="Text Box 3">
            <a:extLst>
              <a:ext uri="{FF2B5EF4-FFF2-40B4-BE49-F238E27FC236}">
                <a16:creationId xmlns:a16="http://schemas.microsoft.com/office/drawing/2014/main" id="{9DAD6C48-E3FC-7C86-5AAE-A3C66B40630F}"/>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42E504BF-FCB1-4BEB-8324-D4B2B25CAB4A}" type="slidenum">
              <a:rPr lang="en-US" altLang="en-US" sz="1400">
                <a:solidFill>
                  <a:srgbClr val="FFFFFF"/>
                </a:solidFill>
                <a:latin typeface="Arial" panose="020B0604020202020204" pitchFamily="34" charset="0"/>
              </a:rPr>
              <a:pPr lvl="1" indent="0" algn="r" eaLnBrk="1" hangingPunct="1">
                <a:buClrTx/>
                <a:buFontTx/>
                <a:buNone/>
              </a:pPr>
              <a:t>35</a:t>
            </a:fld>
            <a:endParaRPr lang="en-US" altLang="en-US" sz="1400">
              <a:solidFill>
                <a:srgbClr val="FFFFFF"/>
              </a:solidFill>
              <a:latin typeface="Arial" panose="020B0604020202020204" pitchFamily="34" charset="0"/>
            </a:endParaRPr>
          </a:p>
        </p:txBody>
      </p:sp>
      <p:sp>
        <p:nvSpPr>
          <p:cNvPr id="49156" name="Text Box 4">
            <a:extLst>
              <a:ext uri="{FF2B5EF4-FFF2-40B4-BE49-F238E27FC236}">
                <a16:creationId xmlns:a16="http://schemas.microsoft.com/office/drawing/2014/main" id="{10CC8AEE-7A55-2EDE-8681-E8E6FB2B1EDA}"/>
              </a:ext>
            </a:extLst>
          </p:cNvPr>
          <p:cNvSpPr txBox="1">
            <a:spLocks noChangeArrowheads="1"/>
          </p:cNvSpPr>
          <p:nvPr/>
        </p:nvSpPr>
        <p:spPr bwMode="auto">
          <a:xfrm>
            <a:off x="682625" y="609600"/>
            <a:ext cx="8080375" cy="1143000"/>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4400" dirty="0">
                <a:solidFill>
                  <a:srgbClr val="FFCC66"/>
                </a:solidFill>
                <a:effectLst>
                  <a:outerShdw blurRad="38100" dist="38100" dir="2700000" algn="tl">
                    <a:srgbClr val="FFFFFF"/>
                  </a:outerShdw>
                </a:effectLst>
                <a:latin typeface="+mn-lt"/>
              </a:rPr>
              <a:t>Summary</a:t>
            </a:r>
          </a:p>
        </p:txBody>
      </p:sp>
      <p:sp>
        <p:nvSpPr>
          <p:cNvPr id="49157" name="Text Box 5">
            <a:extLst>
              <a:ext uri="{FF2B5EF4-FFF2-40B4-BE49-F238E27FC236}">
                <a16:creationId xmlns:a16="http://schemas.microsoft.com/office/drawing/2014/main" id="{D7B81A26-94BF-C37C-F79B-3FC7E9CE4ADA}"/>
              </a:ext>
            </a:extLst>
          </p:cNvPr>
          <p:cNvSpPr txBox="1">
            <a:spLocks noChangeArrowheads="1"/>
          </p:cNvSpPr>
          <p:nvPr/>
        </p:nvSpPr>
        <p:spPr bwMode="auto">
          <a:xfrm>
            <a:off x="533400" y="1981200"/>
            <a:ext cx="82296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lnSpc>
                <a:spcPct val="90000"/>
              </a:lnSpc>
              <a:spcBef>
                <a:spcPts val="813"/>
              </a:spcBef>
              <a:buClr>
                <a:srgbClr val="FFCC66"/>
              </a:buClr>
              <a:buSzPct val="75000"/>
              <a:buFont typeface="Wingdings" panose="05000000000000000000" pitchFamily="2" charset="2"/>
              <a:buChar char=""/>
            </a:pPr>
            <a:r>
              <a:rPr lang="en-US" altLang="en-US" sz="3200" dirty="0">
                <a:solidFill>
                  <a:srgbClr val="FFFFFF"/>
                </a:solidFill>
                <a:latin typeface="+mn-lt"/>
              </a:rPr>
              <a:t>I hope I’ve educated and entertained you today.</a:t>
            </a:r>
          </a:p>
          <a:p>
            <a:pPr eaLnBrk="1" hangingPunct="1">
              <a:lnSpc>
                <a:spcPct val="90000"/>
              </a:lnSpc>
              <a:spcBef>
                <a:spcPts val="1213"/>
              </a:spcBef>
              <a:buClr>
                <a:srgbClr val="FFCC66"/>
              </a:buClr>
              <a:buSzPct val="75000"/>
              <a:buFont typeface="Wingdings" panose="05000000000000000000" pitchFamily="2" charset="2"/>
              <a:buChar char=""/>
            </a:pPr>
            <a:r>
              <a:rPr lang="en-US" altLang="en-US" sz="3200" dirty="0">
                <a:solidFill>
                  <a:srgbClr val="FFFFFF"/>
                </a:solidFill>
                <a:latin typeface="+mn-lt"/>
              </a:rPr>
              <a:t>I can be contacted by e-mail at:</a:t>
            </a:r>
            <a:br>
              <a:rPr lang="en-US" altLang="en-US" sz="3200" dirty="0">
                <a:solidFill>
                  <a:srgbClr val="FFFFFF"/>
                </a:solidFill>
                <a:latin typeface="+mn-lt"/>
              </a:rPr>
            </a:br>
            <a:br>
              <a:rPr lang="en-US" altLang="en-US" sz="3200" dirty="0">
                <a:solidFill>
                  <a:srgbClr val="FFFFFF"/>
                </a:solidFill>
                <a:latin typeface="+mn-lt"/>
              </a:rPr>
            </a:br>
            <a:r>
              <a:rPr lang="en-US" altLang="en-US" sz="4800" u="sng" dirty="0" err="1">
                <a:solidFill>
                  <a:srgbClr val="CCCCFF"/>
                </a:solidFill>
                <a:latin typeface="+mn-lt"/>
                <a:hlinkClick r:id="rId3"/>
              </a:rPr>
              <a:t>marc@</a:t>
            </a:r>
            <a:r>
              <a:rPr lang="en-US" altLang="en-US" sz="4800" u="sng" err="1">
                <a:solidFill>
                  <a:srgbClr val="CCCCFF"/>
                </a:solidFill>
                <a:latin typeface="+mn-lt"/>
                <a:hlinkClick r:id="rId3"/>
              </a:rPr>
              <a:t>seminarsatsea</a:t>
            </a:r>
            <a:r>
              <a:rPr lang="en-US" altLang="en-US" sz="4800" u="sng">
                <a:solidFill>
                  <a:srgbClr val="CCCCFF"/>
                </a:solidFill>
                <a:latin typeface="+mn-lt"/>
                <a:hlinkClick r:id="rId3"/>
              </a:rPr>
              <a:t>.org</a:t>
            </a:r>
            <a:endParaRPr lang="en-US" altLang="en-US" sz="4800" u="sng" dirty="0">
              <a:solidFill>
                <a:srgbClr val="CCCCFF"/>
              </a:solidFill>
              <a:latin typeface="+mn-lt"/>
              <a:hlinkClick r:id="rId3"/>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49156"/>
                                        </p:tgtEl>
                                        <p:attrNameLst>
                                          <p:attrName>style.visibility</p:attrName>
                                        </p:attrNameLst>
                                      </p:cBhvr>
                                      <p:to>
                                        <p:strVal val="visible"/>
                                      </p:to>
                                    </p:set>
                                    <p:anim calcmode="lin" valueType="num">
                                      <p:cBhvr additive="repl">
                                        <p:cTn id="7" dur="500" fill="hold"/>
                                        <p:tgtEl>
                                          <p:spTgt spid="49156"/>
                                        </p:tgtEl>
                                        <p:attrNameLst>
                                          <p:attrName>ppt_x</p:attrName>
                                        </p:attrNameLst>
                                      </p:cBhvr>
                                      <p:tavLst>
                                        <p:tav tm="100000">
                                          <p:val>
                                            <p:strVal val="0-#ppt_w/2"/>
                                          </p:val>
                                        </p:tav>
                                        <p:tav>
                                          <p:val>
                                            <p:strVal val="#ppt_x"/>
                                          </p:val>
                                        </p:tav>
                                      </p:tavLst>
                                    </p:anim>
                                    <p:anim calcmode="lin" valueType="num">
                                      <p:cBhvr additive="repl">
                                        <p:cTn id="8" dur="500" fill="hold"/>
                                        <p:tgtEl>
                                          <p:spTgt spid="49156"/>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fill="hold" nodeType="clickEffect">
                                  <p:stCondLst>
                                    <p:cond delay="0"/>
                                  </p:stCondLst>
                                  <p:childTnLst>
                                    <p:set>
                                      <p:cBhvr additive="repl">
                                        <p:cTn id="12" dur="1" fill="hold">
                                          <p:stCondLst>
                                            <p:cond delay="0"/>
                                          </p:stCondLst>
                                        </p:cTn>
                                        <p:tgtEl>
                                          <p:spTgt spid="49157">
                                            <p:txEl>
                                              <p:pRg st="0" end="0"/>
                                            </p:txEl>
                                          </p:spTgt>
                                        </p:tgtEl>
                                        <p:attrNameLst>
                                          <p:attrName>style.visibility</p:attrName>
                                        </p:attrNameLst>
                                      </p:cBhvr>
                                      <p:to>
                                        <p:strVal val="visible"/>
                                      </p:to>
                                    </p:set>
                                    <p:animEffect transition="in" filter="dissolve">
                                      <p:cBhvr additive="repl">
                                        <p:cTn id="13" dur="500"/>
                                        <p:tgtEl>
                                          <p:spTgt spid="4915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fill="hold" nodeType="clickEffect">
                                  <p:stCondLst>
                                    <p:cond delay="0"/>
                                  </p:stCondLst>
                                  <p:childTnLst>
                                    <p:set>
                                      <p:cBhvr additive="repl">
                                        <p:cTn id="17" dur="1" fill="hold">
                                          <p:stCondLst>
                                            <p:cond delay="0"/>
                                          </p:stCondLst>
                                        </p:cTn>
                                        <p:tgtEl>
                                          <p:spTgt spid="49157">
                                            <p:txEl>
                                              <p:pRg st="1" end="1"/>
                                            </p:txEl>
                                          </p:spTgt>
                                        </p:tgtEl>
                                        <p:attrNameLst>
                                          <p:attrName>style.visibility</p:attrName>
                                        </p:attrNameLst>
                                      </p:cBhvr>
                                      <p:to>
                                        <p:strVal val="visible"/>
                                      </p:to>
                                    </p:set>
                                    <p:animEffect transition="in" filter="dissolve">
                                      <p:cBhvr additive="repl">
                                        <p:cTn id="18" dur="500"/>
                                        <p:tgtEl>
                                          <p:spTgt spid="491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EF4C0FF0-7C8C-3540-160F-12699AFCE8F5}"/>
              </a:ext>
            </a:extLst>
          </p:cNvPr>
          <p:cNvSpPr txBox="1">
            <a:spLocks noChangeArrowheads="1"/>
          </p:cNvSpPr>
          <p:nvPr/>
        </p:nvSpPr>
        <p:spPr bwMode="auto">
          <a:xfrm>
            <a:off x="682625" y="328613"/>
            <a:ext cx="8080375" cy="111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4400" b="1" dirty="0">
                <a:solidFill>
                  <a:srgbClr val="FFCC66"/>
                </a:solidFill>
                <a:latin typeface="+mn-lt"/>
              </a:rPr>
              <a:t>What is a speaker?</a:t>
            </a:r>
          </a:p>
        </p:txBody>
      </p:sp>
      <p:sp>
        <p:nvSpPr>
          <p:cNvPr id="20483" name="Text Box 2">
            <a:extLst>
              <a:ext uri="{FF2B5EF4-FFF2-40B4-BE49-F238E27FC236}">
                <a16:creationId xmlns:a16="http://schemas.microsoft.com/office/drawing/2014/main" id="{7D0E8C89-DCC9-A2B3-8591-E450F80729F1}"/>
              </a:ext>
            </a:extLst>
          </p:cNvPr>
          <p:cNvSpPr txBox="1">
            <a:spLocks noChangeArrowheads="1"/>
          </p:cNvSpPr>
          <p:nvPr/>
        </p:nvSpPr>
        <p:spPr bwMode="auto">
          <a:xfrm>
            <a:off x="682625" y="1593850"/>
            <a:ext cx="7772400" cy="450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813"/>
              </a:spcBef>
              <a:buClr>
                <a:srgbClr val="FFCC66"/>
              </a:buClr>
              <a:buSzPct val="75000"/>
              <a:buFont typeface="Wingdings" panose="05000000000000000000" pitchFamily="2" charset="2"/>
              <a:buChar char=""/>
            </a:pPr>
            <a:r>
              <a:rPr lang="en-US" altLang="en-US" sz="3200">
                <a:solidFill>
                  <a:srgbClr val="FFFFFF"/>
                </a:solidFill>
              </a:rPr>
              <a:t>Basic parts of a dynamic driver</a:t>
            </a:r>
          </a:p>
        </p:txBody>
      </p:sp>
      <p:sp>
        <p:nvSpPr>
          <p:cNvPr id="20484" name="Text Box 3">
            <a:extLst>
              <a:ext uri="{FF2B5EF4-FFF2-40B4-BE49-F238E27FC236}">
                <a16:creationId xmlns:a16="http://schemas.microsoft.com/office/drawing/2014/main" id="{D31A1386-781F-7293-D521-33BB7E3FF29E}"/>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20485" name="Text Box 4">
            <a:extLst>
              <a:ext uri="{FF2B5EF4-FFF2-40B4-BE49-F238E27FC236}">
                <a16:creationId xmlns:a16="http://schemas.microsoft.com/office/drawing/2014/main" id="{9114FE46-086E-CAE2-CC13-B2D22E2BAB70}"/>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20486" name="Text Box 5">
            <a:extLst>
              <a:ext uri="{FF2B5EF4-FFF2-40B4-BE49-F238E27FC236}">
                <a16:creationId xmlns:a16="http://schemas.microsoft.com/office/drawing/2014/main" id="{B16C3BFE-90A6-C893-9F18-E210773FF24E}"/>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E62E9B99-5361-46F5-B811-01E46E98A803}" type="slidenum">
              <a:rPr lang="en-US" altLang="en-US" sz="1400">
                <a:solidFill>
                  <a:srgbClr val="FFFFFF"/>
                </a:solidFill>
                <a:latin typeface="Arial" panose="020B0604020202020204" pitchFamily="34" charset="0"/>
              </a:rPr>
              <a:pPr lvl="1" indent="0" algn="r" eaLnBrk="1" hangingPunct="1">
                <a:buClrTx/>
                <a:buFontTx/>
                <a:buNone/>
              </a:pPr>
              <a:t>4</a:t>
            </a:fld>
            <a:endParaRPr lang="en-US" altLang="en-US" sz="1400">
              <a:solidFill>
                <a:srgbClr val="FFFFFF"/>
              </a:solidFill>
              <a:latin typeface="Arial" panose="020B0604020202020204" pitchFamily="34" charset="0"/>
            </a:endParaRPr>
          </a:p>
        </p:txBody>
      </p:sp>
      <p:pic>
        <p:nvPicPr>
          <p:cNvPr id="20487" name="Picture 6">
            <a:extLst>
              <a:ext uri="{FF2B5EF4-FFF2-40B4-BE49-F238E27FC236}">
                <a16:creationId xmlns:a16="http://schemas.microsoft.com/office/drawing/2014/main" id="{1D824F9E-5397-4EB0-F042-9C769CB1D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2697163"/>
            <a:ext cx="8283575" cy="3182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B78B6363-73A4-50BC-F738-33BAA5BB2C26}"/>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22531" name="Text Box 2">
            <a:extLst>
              <a:ext uri="{FF2B5EF4-FFF2-40B4-BE49-F238E27FC236}">
                <a16:creationId xmlns:a16="http://schemas.microsoft.com/office/drawing/2014/main" id="{6E32CEC2-A693-A576-75F4-0F938065AD78}"/>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22532" name="Text Box 3">
            <a:extLst>
              <a:ext uri="{FF2B5EF4-FFF2-40B4-BE49-F238E27FC236}">
                <a16:creationId xmlns:a16="http://schemas.microsoft.com/office/drawing/2014/main" id="{6CFBB4D8-71F9-52BF-3B70-FA4BEC90B277}"/>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B00FA1FD-3094-4E26-8355-9308C2066C3F}" type="slidenum">
              <a:rPr lang="en-US" altLang="en-US" sz="1400">
                <a:solidFill>
                  <a:srgbClr val="FFFFFF"/>
                </a:solidFill>
                <a:latin typeface="Arial" panose="020B0604020202020204" pitchFamily="34" charset="0"/>
              </a:rPr>
              <a:pPr lvl="1" indent="0" algn="r" eaLnBrk="1" hangingPunct="1">
                <a:buClrTx/>
                <a:buFontTx/>
                <a:buNone/>
              </a:pPr>
              <a:t>5</a:t>
            </a:fld>
            <a:endParaRPr lang="en-US" altLang="en-US" sz="1400">
              <a:solidFill>
                <a:srgbClr val="FFFFFF"/>
              </a:solidFill>
              <a:latin typeface="Arial" panose="020B0604020202020204" pitchFamily="34" charset="0"/>
            </a:endParaRPr>
          </a:p>
        </p:txBody>
      </p:sp>
      <p:sp>
        <p:nvSpPr>
          <p:cNvPr id="18436" name="Text Box 4">
            <a:extLst>
              <a:ext uri="{FF2B5EF4-FFF2-40B4-BE49-F238E27FC236}">
                <a16:creationId xmlns:a16="http://schemas.microsoft.com/office/drawing/2014/main" id="{9336B03C-03DE-6D30-16AF-7C0269CAFEF5}"/>
              </a:ext>
            </a:extLst>
          </p:cNvPr>
          <p:cNvSpPr txBox="1">
            <a:spLocks noChangeArrowheads="1"/>
          </p:cNvSpPr>
          <p:nvPr/>
        </p:nvSpPr>
        <p:spPr bwMode="auto">
          <a:xfrm>
            <a:off x="609600" y="381000"/>
            <a:ext cx="8153400" cy="1104900"/>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a:spcBef>
                <a:spcPts val="13"/>
              </a:spcBef>
              <a:spcAft>
                <a:spcPts val="13"/>
              </a:spcAft>
              <a:buSzPct val="100000"/>
              <a:defRPr/>
            </a:pPr>
            <a:r>
              <a:rPr lang="en-US" altLang="en-US" sz="4400" b="1" dirty="0">
                <a:solidFill>
                  <a:srgbClr val="FFCC66"/>
                </a:solidFill>
                <a:latin typeface="+mn-lt"/>
              </a:rPr>
              <a:t>What is a speaker? </a:t>
            </a:r>
            <a:r>
              <a:rPr lang="en-US" altLang="en-US" dirty="0">
                <a:solidFill>
                  <a:srgbClr val="FFCC66"/>
                </a:solidFill>
                <a:effectLst>
                  <a:outerShdw blurRad="38100" dist="38100" dir="2700000" algn="tl">
                    <a:srgbClr val="FFFFFF"/>
                  </a:outerShdw>
                </a:effectLst>
                <a:latin typeface="+mn-lt"/>
              </a:rPr>
              <a:t>continued</a:t>
            </a:r>
          </a:p>
        </p:txBody>
      </p:sp>
      <p:sp>
        <p:nvSpPr>
          <p:cNvPr id="18437" name="Text Box 5">
            <a:extLst>
              <a:ext uri="{FF2B5EF4-FFF2-40B4-BE49-F238E27FC236}">
                <a16:creationId xmlns:a16="http://schemas.microsoft.com/office/drawing/2014/main" id="{D6039943-A35A-905F-400E-7B41ED1C05D2}"/>
              </a:ext>
            </a:extLst>
          </p:cNvPr>
          <p:cNvSpPr txBox="1">
            <a:spLocks noChangeArrowheads="1"/>
          </p:cNvSpPr>
          <p:nvPr/>
        </p:nvSpPr>
        <p:spPr bwMode="auto">
          <a:xfrm>
            <a:off x="258763" y="1485900"/>
            <a:ext cx="7742237" cy="369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lnSpc>
                <a:spcPct val="90000"/>
              </a:lnSpc>
              <a:spcBef>
                <a:spcPts val="813"/>
              </a:spcBef>
              <a:buClr>
                <a:srgbClr val="FFCC66"/>
              </a:buClr>
              <a:buSzPct val="75000"/>
              <a:buFont typeface="Wingdings" panose="05000000000000000000" pitchFamily="2" charset="2"/>
              <a:buChar char=""/>
            </a:pPr>
            <a:r>
              <a:rPr lang="en-US" altLang="en-US" sz="3200">
                <a:solidFill>
                  <a:srgbClr val="FFFFFF"/>
                </a:solidFill>
              </a:rPr>
              <a:t>Many speaker systems are typically housed in a speaker enclosure or speaker cabinet which is often a rectangular or square box made </a:t>
            </a:r>
            <a:br>
              <a:rPr lang="en-US" altLang="en-US" sz="3200">
                <a:solidFill>
                  <a:srgbClr val="FFFFFF"/>
                </a:solidFill>
              </a:rPr>
            </a:br>
            <a:r>
              <a:rPr lang="en-US" altLang="en-US" sz="3200">
                <a:solidFill>
                  <a:srgbClr val="FFFFFF"/>
                </a:solidFill>
              </a:rPr>
              <a:t>of several forms </a:t>
            </a:r>
            <a:br>
              <a:rPr lang="en-US" altLang="en-US" sz="3200">
                <a:solidFill>
                  <a:srgbClr val="FFFFFF"/>
                </a:solidFill>
              </a:rPr>
            </a:br>
            <a:r>
              <a:rPr lang="en-US" altLang="en-US" sz="3200">
                <a:solidFill>
                  <a:srgbClr val="FFFFFF"/>
                </a:solidFill>
              </a:rPr>
              <a:t>of wood. </a:t>
            </a:r>
          </a:p>
        </p:txBody>
      </p:sp>
      <p:pic>
        <p:nvPicPr>
          <p:cNvPr id="22535" name="Picture 6">
            <a:extLst>
              <a:ext uri="{FF2B5EF4-FFF2-40B4-BE49-F238E27FC236}">
                <a16:creationId xmlns:a16="http://schemas.microsoft.com/office/drawing/2014/main" id="{E1C910C6-EA34-8B4C-0E21-0772712E0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3170238"/>
            <a:ext cx="4725988" cy="312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8437">
                                            <p:txEl>
                                              <p:pRg st="0" end="0"/>
                                            </p:txEl>
                                          </p:spTgt>
                                        </p:tgtEl>
                                        <p:attrNameLst>
                                          <p:attrName>style.visibility</p:attrName>
                                        </p:attrNameLst>
                                      </p:cBhvr>
                                      <p:to>
                                        <p:strVal val="visible"/>
                                      </p:to>
                                    </p:set>
                                    <p:anim calcmode="lin" valueType="num">
                                      <p:cBhvr additive="repl">
                                        <p:cTn id="7" dur="500" fill="hold"/>
                                        <p:tgtEl>
                                          <p:spTgt spid="18437">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18437">
                                            <p:txEl>
                                              <p:pRg st="0" end="0"/>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A121A43B-37DF-C34B-D38F-16B700EF6A54}"/>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24579" name="Text Box 2">
            <a:extLst>
              <a:ext uri="{FF2B5EF4-FFF2-40B4-BE49-F238E27FC236}">
                <a16:creationId xmlns:a16="http://schemas.microsoft.com/office/drawing/2014/main" id="{5F4202BD-E6C5-1260-BF83-6FA919F2E920}"/>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24580" name="Text Box 3">
            <a:extLst>
              <a:ext uri="{FF2B5EF4-FFF2-40B4-BE49-F238E27FC236}">
                <a16:creationId xmlns:a16="http://schemas.microsoft.com/office/drawing/2014/main" id="{7128FF00-AC4B-9CA5-D40D-A94B66E0E6B6}"/>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FFFF6DB2-06EA-4B59-9F05-6BF5660C1F21}" type="slidenum">
              <a:rPr lang="en-US" altLang="en-US" sz="1400">
                <a:solidFill>
                  <a:srgbClr val="FFFFFF"/>
                </a:solidFill>
                <a:latin typeface="Arial" panose="020B0604020202020204" pitchFamily="34" charset="0"/>
              </a:rPr>
              <a:pPr lvl="1" indent="0" algn="r" eaLnBrk="1" hangingPunct="1">
                <a:buClrTx/>
                <a:buFontTx/>
                <a:buNone/>
              </a:pPr>
              <a:t>6</a:t>
            </a:fld>
            <a:endParaRPr lang="en-US" altLang="en-US" sz="1400">
              <a:solidFill>
                <a:srgbClr val="FFFFFF"/>
              </a:solidFill>
              <a:latin typeface="Arial" panose="020B0604020202020204" pitchFamily="34" charset="0"/>
            </a:endParaRPr>
          </a:p>
        </p:txBody>
      </p:sp>
      <p:sp>
        <p:nvSpPr>
          <p:cNvPr id="19460" name="Text Box 4">
            <a:extLst>
              <a:ext uri="{FF2B5EF4-FFF2-40B4-BE49-F238E27FC236}">
                <a16:creationId xmlns:a16="http://schemas.microsoft.com/office/drawing/2014/main" id="{C6AEF604-A656-5FBF-B47B-6FF5DA9D40FA}"/>
              </a:ext>
            </a:extLst>
          </p:cNvPr>
          <p:cNvSpPr txBox="1">
            <a:spLocks noChangeArrowheads="1"/>
          </p:cNvSpPr>
          <p:nvPr/>
        </p:nvSpPr>
        <p:spPr bwMode="auto">
          <a:xfrm>
            <a:off x="682625" y="609600"/>
            <a:ext cx="8080375" cy="1143000"/>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4400" b="1" dirty="0">
                <a:solidFill>
                  <a:srgbClr val="FFCC66"/>
                </a:solidFill>
                <a:latin typeface="+mn-lt"/>
              </a:rPr>
              <a:t>What is a speaker? </a:t>
            </a:r>
            <a:r>
              <a:rPr lang="en-US" altLang="en-US" dirty="0">
                <a:solidFill>
                  <a:srgbClr val="FFCC66"/>
                </a:solidFill>
                <a:effectLst>
                  <a:outerShdw blurRad="38100" dist="38100" dir="2700000" algn="tl">
                    <a:srgbClr val="FFFFFF"/>
                  </a:outerShdw>
                </a:effectLst>
                <a:latin typeface="+mn-lt"/>
              </a:rPr>
              <a:t>continued</a:t>
            </a:r>
          </a:p>
        </p:txBody>
      </p:sp>
      <p:sp>
        <p:nvSpPr>
          <p:cNvPr id="19461" name="Text Box 5">
            <a:extLst>
              <a:ext uri="{FF2B5EF4-FFF2-40B4-BE49-F238E27FC236}">
                <a16:creationId xmlns:a16="http://schemas.microsoft.com/office/drawing/2014/main" id="{7878BA89-0D87-1542-5271-77062A46F360}"/>
              </a:ext>
            </a:extLst>
          </p:cNvPr>
          <p:cNvSpPr txBox="1">
            <a:spLocks noChangeArrowheads="1"/>
          </p:cNvSpPr>
          <p:nvPr/>
        </p:nvSpPr>
        <p:spPr bwMode="auto">
          <a:xfrm>
            <a:off x="533400" y="1752600"/>
            <a:ext cx="7921625"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lnSpc>
                <a:spcPct val="90000"/>
              </a:lnSpc>
              <a:spcBef>
                <a:spcPts val="813"/>
              </a:spcBef>
              <a:buClr>
                <a:srgbClr val="FFCC66"/>
              </a:buClr>
              <a:buSzPct val="75000"/>
              <a:buFont typeface="Wingdings" panose="05000000000000000000" pitchFamily="2" charset="2"/>
              <a:buChar char=""/>
            </a:pPr>
            <a:r>
              <a:rPr lang="en-US" altLang="en-US" sz="3200">
                <a:solidFill>
                  <a:srgbClr val="FFFFFF"/>
                </a:solidFill>
              </a:rPr>
              <a:t>There are some designs that use more exotic materials </a:t>
            </a:r>
            <a:br>
              <a:rPr lang="en-US" altLang="en-US" sz="3200">
                <a:solidFill>
                  <a:srgbClr val="FFFFFF"/>
                </a:solidFill>
              </a:rPr>
            </a:br>
            <a:r>
              <a:rPr lang="en-US" altLang="en-US" sz="3200">
                <a:solidFill>
                  <a:srgbClr val="FFFFFF"/>
                </a:solidFill>
              </a:rPr>
              <a:t>such as Concert, </a:t>
            </a:r>
            <a:br>
              <a:rPr lang="en-US" altLang="en-US" sz="3200">
                <a:solidFill>
                  <a:srgbClr val="FFFFFF"/>
                </a:solidFill>
              </a:rPr>
            </a:br>
            <a:r>
              <a:rPr lang="en-US" altLang="en-US" sz="3200">
                <a:solidFill>
                  <a:srgbClr val="FFFFFF"/>
                </a:solidFill>
              </a:rPr>
              <a:t>glass, Lexan, </a:t>
            </a:r>
            <a:br>
              <a:rPr lang="en-US" altLang="en-US" sz="3200">
                <a:solidFill>
                  <a:srgbClr val="FFFFFF"/>
                </a:solidFill>
              </a:rPr>
            </a:br>
            <a:r>
              <a:rPr lang="en-US" altLang="en-US" sz="3200">
                <a:solidFill>
                  <a:srgbClr val="FFFFFF"/>
                </a:solidFill>
              </a:rPr>
              <a:t>composites of rock,</a:t>
            </a:r>
            <a:br>
              <a:rPr lang="en-US" altLang="en-US" sz="3200">
                <a:solidFill>
                  <a:srgbClr val="FFFFFF"/>
                </a:solidFill>
              </a:rPr>
            </a:br>
            <a:r>
              <a:rPr lang="en-US" altLang="en-US" sz="3200">
                <a:solidFill>
                  <a:srgbClr val="FFFFFF"/>
                </a:solidFill>
              </a:rPr>
              <a:t>polymer and </a:t>
            </a:r>
            <a:br>
              <a:rPr lang="en-US" altLang="en-US" sz="3200">
                <a:solidFill>
                  <a:srgbClr val="FFFFFF"/>
                </a:solidFill>
              </a:rPr>
            </a:br>
            <a:r>
              <a:rPr lang="en-US" altLang="en-US" sz="3200">
                <a:solidFill>
                  <a:srgbClr val="FFFFFF"/>
                </a:solidFill>
              </a:rPr>
              <a:t>sometimes plastic. </a:t>
            </a:r>
          </a:p>
        </p:txBody>
      </p:sp>
      <p:pic>
        <p:nvPicPr>
          <p:cNvPr id="24583" name="Picture 6">
            <a:extLst>
              <a:ext uri="{FF2B5EF4-FFF2-40B4-BE49-F238E27FC236}">
                <a16:creationId xmlns:a16="http://schemas.microsoft.com/office/drawing/2014/main" id="{98564DAA-BB1B-32CB-606D-3D7986E7F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413" y="2547938"/>
            <a:ext cx="3429000" cy="354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9461">
                                            <p:txEl>
                                              <p:pRg st="0" end="0"/>
                                            </p:txEl>
                                          </p:spTgt>
                                        </p:tgtEl>
                                        <p:attrNameLst>
                                          <p:attrName>style.visibility</p:attrName>
                                        </p:attrNameLst>
                                      </p:cBhvr>
                                      <p:to>
                                        <p:strVal val="visible"/>
                                      </p:to>
                                    </p:set>
                                    <p:anim calcmode="lin" valueType="num">
                                      <p:cBhvr additive="repl">
                                        <p:cTn id="7" dur="500" fill="hold"/>
                                        <p:tgtEl>
                                          <p:spTgt spid="19461">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19461">
                                            <p:txEl>
                                              <p:pRg st="0" end="0"/>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B51C9271-0E91-4296-20A2-20493BB0D0C6}"/>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26627" name="Text Box 2">
            <a:extLst>
              <a:ext uri="{FF2B5EF4-FFF2-40B4-BE49-F238E27FC236}">
                <a16:creationId xmlns:a16="http://schemas.microsoft.com/office/drawing/2014/main" id="{57CF89BA-976D-7301-CECD-762815F193D1}"/>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26628" name="Text Box 3">
            <a:extLst>
              <a:ext uri="{FF2B5EF4-FFF2-40B4-BE49-F238E27FC236}">
                <a16:creationId xmlns:a16="http://schemas.microsoft.com/office/drawing/2014/main" id="{958904D7-545D-1044-2C66-357F4BC93A95}"/>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37B5563F-6AE8-4C6D-B98E-2607DD76F419}" type="slidenum">
              <a:rPr lang="en-US" altLang="en-US" sz="1400">
                <a:solidFill>
                  <a:srgbClr val="FFFFFF"/>
                </a:solidFill>
                <a:latin typeface="Arial" panose="020B0604020202020204" pitchFamily="34" charset="0"/>
              </a:rPr>
              <a:pPr lvl="1" indent="0" algn="r" eaLnBrk="1" hangingPunct="1">
                <a:buClrTx/>
                <a:buFontTx/>
                <a:buNone/>
              </a:pPr>
              <a:t>7</a:t>
            </a:fld>
            <a:endParaRPr lang="en-US" altLang="en-US" sz="1400">
              <a:solidFill>
                <a:srgbClr val="FFFFFF"/>
              </a:solidFill>
              <a:latin typeface="Arial" panose="020B0604020202020204" pitchFamily="34" charset="0"/>
            </a:endParaRPr>
          </a:p>
        </p:txBody>
      </p:sp>
      <p:sp>
        <p:nvSpPr>
          <p:cNvPr id="26629" name="Text Box 4">
            <a:extLst>
              <a:ext uri="{FF2B5EF4-FFF2-40B4-BE49-F238E27FC236}">
                <a16:creationId xmlns:a16="http://schemas.microsoft.com/office/drawing/2014/main" id="{34DA3197-266F-C221-A666-0F90BDF59D2D}"/>
              </a:ext>
            </a:extLst>
          </p:cNvPr>
          <p:cNvSpPr txBox="1">
            <a:spLocks noChangeArrowheads="1"/>
          </p:cNvSpPr>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3600" b="1" dirty="0">
                <a:solidFill>
                  <a:srgbClr val="FFCC66"/>
                </a:solidFill>
                <a:latin typeface="+mn-lt"/>
              </a:rPr>
              <a:t>Early Speaker Development</a:t>
            </a:r>
          </a:p>
        </p:txBody>
      </p:sp>
      <p:sp>
        <p:nvSpPr>
          <p:cNvPr id="20485" name="Text Box 5">
            <a:extLst>
              <a:ext uri="{FF2B5EF4-FFF2-40B4-BE49-F238E27FC236}">
                <a16:creationId xmlns:a16="http://schemas.microsoft.com/office/drawing/2014/main" id="{E3338A18-3F4B-7CF7-EFFA-E99A0C741B83}"/>
              </a:ext>
            </a:extLst>
          </p:cNvPr>
          <p:cNvSpPr txBox="1">
            <a:spLocks noChangeArrowheads="1"/>
          </p:cNvSpPr>
          <p:nvPr/>
        </p:nvSpPr>
        <p:spPr bwMode="auto">
          <a:xfrm>
            <a:off x="682625" y="1752600"/>
            <a:ext cx="77724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lnSpc>
                <a:spcPct val="80000"/>
              </a:lnSpc>
              <a:spcBef>
                <a:spcPts val="813"/>
              </a:spcBef>
              <a:buClr>
                <a:srgbClr val="FFCC66"/>
              </a:buClr>
              <a:buSzPct val="75000"/>
              <a:buFont typeface="Wingdings" panose="05000000000000000000" pitchFamily="2" charset="2"/>
              <a:buChar char=""/>
            </a:pPr>
            <a:r>
              <a:rPr lang="en-US" altLang="en-US" sz="3200">
                <a:solidFill>
                  <a:srgbClr val="FFFFFF"/>
                </a:solidFill>
              </a:rPr>
              <a:t>1861 - The first loudspeaker was invented in Germany by Johann Philipp Reis for use in a telephone, but this design only produced acoustic tones and barely discernable speech. </a:t>
            </a:r>
          </a:p>
          <a:p>
            <a:pPr eaLnBrk="1" hangingPunct="1">
              <a:lnSpc>
                <a:spcPct val="80000"/>
              </a:lnSpc>
              <a:spcBef>
                <a:spcPts val="813"/>
              </a:spcBef>
              <a:buClr>
                <a:srgbClr val="FFCC66"/>
              </a:buClr>
              <a:buSzPct val="75000"/>
              <a:buFont typeface="Wingdings" panose="05000000000000000000" pitchFamily="2" charset="2"/>
              <a:buChar char=""/>
            </a:pPr>
            <a:r>
              <a:rPr lang="en-US" altLang="en-US" sz="3200">
                <a:solidFill>
                  <a:srgbClr val="FFFFFF"/>
                </a:solidFill>
              </a:rPr>
              <a:t>1876 - Alexander Graham Bell was issued a patent based on Reis's work in 1876 for a speaker that reproduced intelligible sound. This was part of his patent for the telephone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0485">
                                            <p:txEl>
                                              <p:pRg st="0" end="0"/>
                                            </p:txEl>
                                          </p:spTgt>
                                        </p:tgtEl>
                                        <p:attrNameLst>
                                          <p:attrName>style.visibility</p:attrName>
                                        </p:attrNameLst>
                                      </p:cBhvr>
                                      <p:to>
                                        <p:strVal val="visible"/>
                                      </p:to>
                                    </p:set>
                                    <p:anim calcmode="lin" valueType="num">
                                      <p:cBhvr additive="repl">
                                        <p:cTn id="7" dur="500" fill="hold"/>
                                        <p:tgtEl>
                                          <p:spTgt spid="20485">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20485">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20485">
                                            <p:txEl>
                                              <p:pRg st="1" end="1"/>
                                            </p:txEl>
                                          </p:spTgt>
                                        </p:tgtEl>
                                        <p:attrNameLst>
                                          <p:attrName>style.visibility</p:attrName>
                                        </p:attrNameLst>
                                      </p:cBhvr>
                                      <p:to>
                                        <p:strVal val="visible"/>
                                      </p:to>
                                    </p:set>
                                    <p:anim calcmode="lin" valueType="num">
                                      <p:cBhvr additive="repl">
                                        <p:cTn id="13" dur="500" fill="hold"/>
                                        <p:tgtEl>
                                          <p:spTgt spid="20485">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20485">
                                            <p:txEl>
                                              <p:pRg st="1" end="1"/>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8674" name="Text Box 1">
            <a:extLst>
              <a:ext uri="{FF2B5EF4-FFF2-40B4-BE49-F238E27FC236}">
                <a16:creationId xmlns:a16="http://schemas.microsoft.com/office/drawing/2014/main" id="{B0A150DF-5E73-82A7-8DA7-16FC6C8BF149}"/>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28675" name="Text Box 2">
            <a:extLst>
              <a:ext uri="{FF2B5EF4-FFF2-40B4-BE49-F238E27FC236}">
                <a16:creationId xmlns:a16="http://schemas.microsoft.com/office/drawing/2014/main" id="{F1D84A40-AB33-B594-E567-04BA2C7E6B54}"/>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28676" name="Text Box 3">
            <a:extLst>
              <a:ext uri="{FF2B5EF4-FFF2-40B4-BE49-F238E27FC236}">
                <a16:creationId xmlns:a16="http://schemas.microsoft.com/office/drawing/2014/main" id="{ADD3A2D6-E71E-4D48-B213-AA48322384A6}"/>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A3885ADB-8A60-4764-9A5A-FA9F89F3DBE5}" type="slidenum">
              <a:rPr lang="en-US" altLang="en-US" sz="1400">
                <a:solidFill>
                  <a:srgbClr val="FFFFFF"/>
                </a:solidFill>
                <a:latin typeface="Arial" panose="020B0604020202020204" pitchFamily="34" charset="0"/>
              </a:rPr>
              <a:pPr lvl="1" indent="0" algn="r" eaLnBrk="1" hangingPunct="1">
                <a:buClrTx/>
                <a:buFontTx/>
                <a:buNone/>
              </a:pPr>
              <a:t>8</a:t>
            </a:fld>
            <a:endParaRPr lang="en-US" altLang="en-US" sz="1400">
              <a:solidFill>
                <a:srgbClr val="FFFFFF"/>
              </a:solidFill>
              <a:latin typeface="Arial" panose="020B0604020202020204" pitchFamily="34" charset="0"/>
            </a:endParaRPr>
          </a:p>
        </p:txBody>
      </p:sp>
      <p:sp>
        <p:nvSpPr>
          <p:cNvPr id="21508" name="Text Box 4">
            <a:extLst>
              <a:ext uri="{FF2B5EF4-FFF2-40B4-BE49-F238E27FC236}">
                <a16:creationId xmlns:a16="http://schemas.microsoft.com/office/drawing/2014/main" id="{43C04419-DD37-AF6F-810D-84072EC4CF9E}"/>
              </a:ext>
            </a:extLst>
          </p:cNvPr>
          <p:cNvSpPr txBox="1">
            <a:spLocks noChangeArrowheads="1"/>
          </p:cNvSpPr>
          <p:nvPr/>
        </p:nvSpPr>
        <p:spPr bwMode="auto">
          <a:xfrm>
            <a:off x="682625" y="457200"/>
            <a:ext cx="8080375" cy="1241425"/>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4400" b="1" dirty="0">
                <a:solidFill>
                  <a:srgbClr val="FFCC66"/>
                </a:solidFill>
                <a:latin typeface="+mn-lt"/>
              </a:rPr>
              <a:t>Early Speaker Development </a:t>
            </a:r>
            <a:r>
              <a:rPr lang="en-US" altLang="en-US" dirty="0">
                <a:solidFill>
                  <a:srgbClr val="FFCC66"/>
                </a:solidFill>
                <a:effectLst>
                  <a:outerShdw blurRad="38100" dist="38100" dir="2700000" algn="tl">
                    <a:srgbClr val="FFFFFF"/>
                  </a:outerShdw>
                </a:effectLst>
                <a:latin typeface="+mn-lt"/>
              </a:rPr>
              <a:t>continued</a:t>
            </a:r>
          </a:p>
        </p:txBody>
      </p:sp>
      <p:sp>
        <p:nvSpPr>
          <p:cNvPr id="21509" name="Text Box 5">
            <a:extLst>
              <a:ext uri="{FF2B5EF4-FFF2-40B4-BE49-F238E27FC236}">
                <a16:creationId xmlns:a16="http://schemas.microsoft.com/office/drawing/2014/main" id="{9BB5C34D-1CB1-4DB4-B02F-7CC7443A2D34}"/>
              </a:ext>
            </a:extLst>
          </p:cNvPr>
          <p:cNvSpPr txBox="1">
            <a:spLocks noChangeArrowheads="1"/>
          </p:cNvSpPr>
          <p:nvPr/>
        </p:nvSpPr>
        <p:spPr bwMode="auto">
          <a:xfrm>
            <a:off x="682625" y="1698625"/>
            <a:ext cx="5035550" cy="454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lnSpc>
                <a:spcPct val="90000"/>
              </a:lnSpc>
              <a:spcBef>
                <a:spcPts val="813"/>
              </a:spcBef>
              <a:buClr>
                <a:srgbClr val="FFCC66"/>
              </a:buClr>
              <a:buSzPct val="75000"/>
              <a:buFont typeface="Wingdings" panose="05000000000000000000" pitchFamily="2" charset="2"/>
              <a:buChar char=""/>
            </a:pPr>
            <a:r>
              <a:rPr lang="en-US" altLang="en-US" sz="3200">
                <a:solidFill>
                  <a:srgbClr val="FFFFFF"/>
                </a:solidFill>
                <a:latin typeface="Malgun Gothic" panose="020B0503020000020004" pitchFamily="34" charset="-127"/>
                <a:cs typeface="Arial" panose="020B0604020202020204" pitchFamily="34" charset="0"/>
              </a:rPr>
              <a:t>1877 </a:t>
            </a:r>
            <a:r>
              <a:rPr lang="en-US" altLang="en-US" sz="3200">
                <a:solidFill>
                  <a:srgbClr val="FFFFFF"/>
                </a:solidFill>
              </a:rPr>
              <a:t>Werner Von Siemens created an improved design the following year when he developed the concept of an electromagnetic coil driven speaker. These improvements on the basic design continues to this day. </a:t>
            </a:r>
          </a:p>
        </p:txBody>
      </p:sp>
      <p:pic>
        <p:nvPicPr>
          <p:cNvPr id="28679" name="Picture 6">
            <a:extLst>
              <a:ext uri="{FF2B5EF4-FFF2-40B4-BE49-F238E27FC236}">
                <a16:creationId xmlns:a16="http://schemas.microsoft.com/office/drawing/2014/main" id="{620761AE-D1EC-6AFB-164B-3F2264B48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1992313"/>
            <a:ext cx="3086100" cy="297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1509">
                                            <p:txEl>
                                              <p:pRg st="0" end="0"/>
                                            </p:txEl>
                                          </p:spTgt>
                                        </p:tgtEl>
                                        <p:attrNameLst>
                                          <p:attrName>style.visibility</p:attrName>
                                        </p:attrNameLst>
                                      </p:cBhvr>
                                      <p:to>
                                        <p:strVal val="visible"/>
                                      </p:to>
                                    </p:set>
                                    <p:anim calcmode="lin" valueType="num">
                                      <p:cBhvr additive="repl">
                                        <p:cTn id="7" dur="500" fill="hold"/>
                                        <p:tgtEl>
                                          <p:spTgt spid="21509">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21509">
                                            <p:txEl>
                                              <p:pRg st="0" end="0"/>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3555789A-B269-7B71-07C3-774721AC70EC}"/>
              </a:ext>
            </a:extLst>
          </p:cNvPr>
          <p:cNvSpPr txBox="1">
            <a:spLocks noChangeArrowheads="1"/>
          </p:cNvSpPr>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lgn="r" eaLnBrk="1" hangingPunct="1">
              <a:buClrTx/>
              <a:buSzPct val="75000"/>
              <a:buFontTx/>
              <a:buNone/>
            </a:pPr>
            <a:endParaRPr lang="en-US" altLang="en-US" sz="1400" dirty="0">
              <a:solidFill>
                <a:srgbClr val="FFFFFF"/>
              </a:solidFill>
            </a:endParaRPr>
          </a:p>
        </p:txBody>
      </p:sp>
      <p:sp>
        <p:nvSpPr>
          <p:cNvPr id="30723" name="Text Box 2">
            <a:extLst>
              <a:ext uri="{FF2B5EF4-FFF2-40B4-BE49-F238E27FC236}">
                <a16:creationId xmlns:a16="http://schemas.microsoft.com/office/drawing/2014/main" id="{812929AB-6FA5-9908-F4E6-CF07DCEA21B5}"/>
              </a:ext>
            </a:extLst>
          </p:cNvPr>
          <p:cNvSpPr txBox="1">
            <a:spLocks noChangeArrowheads="1"/>
          </p:cNvSpPr>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nchor="ctr"/>
          <a:lstStyle>
            <a:lvl1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ClrTx/>
              <a:buSzPct val="75000"/>
              <a:buFontTx/>
              <a:buNone/>
            </a:pPr>
            <a:endParaRPr lang="en-US" altLang="en-US" sz="1400" dirty="0">
              <a:solidFill>
                <a:srgbClr val="FFFFFF"/>
              </a:solidFill>
            </a:endParaRPr>
          </a:p>
        </p:txBody>
      </p:sp>
      <p:sp>
        <p:nvSpPr>
          <p:cNvPr id="30724" name="Text Box 3">
            <a:extLst>
              <a:ext uri="{FF2B5EF4-FFF2-40B4-BE49-F238E27FC236}">
                <a16:creationId xmlns:a16="http://schemas.microsoft.com/office/drawing/2014/main" id="{AB66E63C-A7BC-AF65-003D-533B4CD0CFBD}"/>
              </a:ext>
            </a:extLst>
          </p:cNvPr>
          <p:cNvSpPr txBox="1">
            <a:spLocks noChangeArrowheads="1"/>
          </p:cNvSpPr>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0" rIns="92160" bIns="0" anchor="b"/>
          <a:lstStyle>
            <a:lvl1pPr marL="342900" indent="-3429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marL="45720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lvl="1" indent="0" algn="r" eaLnBrk="1" hangingPunct="1">
              <a:buClrTx/>
              <a:buFontTx/>
              <a:buNone/>
            </a:pPr>
            <a:fld id="{94E687D5-1818-45A9-BFBB-EC42B528E267}" type="slidenum">
              <a:rPr lang="en-US" altLang="en-US" sz="1400">
                <a:solidFill>
                  <a:srgbClr val="FFFFFF"/>
                </a:solidFill>
                <a:latin typeface="Arial" panose="020B0604020202020204" pitchFamily="34" charset="0"/>
              </a:rPr>
              <a:pPr lvl="1" indent="0" algn="r" eaLnBrk="1" hangingPunct="1">
                <a:buClrTx/>
                <a:buFontTx/>
                <a:buNone/>
              </a:pPr>
              <a:t>9</a:t>
            </a:fld>
            <a:endParaRPr lang="en-US" altLang="en-US" sz="1400">
              <a:solidFill>
                <a:srgbClr val="FFFFFF"/>
              </a:solidFill>
              <a:latin typeface="Arial" panose="020B0604020202020204" pitchFamily="34" charset="0"/>
            </a:endParaRPr>
          </a:p>
        </p:txBody>
      </p:sp>
      <p:sp>
        <p:nvSpPr>
          <p:cNvPr id="22532" name="Text Box 4">
            <a:extLst>
              <a:ext uri="{FF2B5EF4-FFF2-40B4-BE49-F238E27FC236}">
                <a16:creationId xmlns:a16="http://schemas.microsoft.com/office/drawing/2014/main" id="{408A61C4-6B3D-BA71-9A60-1D1BB1B61929}"/>
              </a:ext>
            </a:extLst>
          </p:cNvPr>
          <p:cNvSpPr txBox="1">
            <a:spLocks noChangeArrowheads="1"/>
          </p:cNvSpPr>
          <p:nvPr/>
        </p:nvSpPr>
        <p:spPr bwMode="auto">
          <a:xfrm>
            <a:off x="682625" y="531813"/>
            <a:ext cx="8080375" cy="1220787"/>
          </a:xfrm>
          <a:prstGeom prst="rect">
            <a:avLst/>
          </a:prstGeom>
          <a:noFill/>
          <a:ln>
            <a:noFill/>
          </a:ln>
          <a:effec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FFFFFF"/>
                </a:solidFill>
                <a:latin typeface="Times New Roman" panose="02020603050405020304" pitchFamily="18" charset="0"/>
                <a:ea typeface="Microsoft YaHei" panose="020B0503020204020204" pitchFamily="34" charset="-122"/>
              </a:defRPr>
            </a:lvl9pPr>
          </a:lstStyle>
          <a:p>
            <a:pPr eaLnBrk="1" hangingPunct="1">
              <a:spcBef>
                <a:spcPts val="13"/>
              </a:spcBef>
              <a:spcAft>
                <a:spcPts val="13"/>
              </a:spcAft>
              <a:buSzPct val="100000"/>
              <a:defRPr/>
            </a:pPr>
            <a:r>
              <a:rPr lang="en-US" altLang="en-US" sz="4400" b="1" dirty="0">
                <a:solidFill>
                  <a:srgbClr val="FFCC66"/>
                </a:solidFill>
                <a:latin typeface="+mn-lt"/>
              </a:rPr>
              <a:t>Early Speaker Development </a:t>
            </a:r>
            <a:r>
              <a:rPr lang="en-US" altLang="en-US" dirty="0">
                <a:solidFill>
                  <a:srgbClr val="FFCC66"/>
                </a:solidFill>
                <a:effectLst>
                  <a:outerShdw blurRad="38100" dist="38100" dir="2700000" algn="tl">
                    <a:srgbClr val="FFFFFF"/>
                  </a:outerShdw>
                </a:effectLst>
                <a:latin typeface="+mn-lt"/>
              </a:rPr>
              <a:t>continued</a:t>
            </a:r>
          </a:p>
        </p:txBody>
      </p:sp>
      <p:sp>
        <p:nvSpPr>
          <p:cNvPr id="22533" name="Text Box 5">
            <a:extLst>
              <a:ext uri="{FF2B5EF4-FFF2-40B4-BE49-F238E27FC236}">
                <a16:creationId xmlns:a16="http://schemas.microsoft.com/office/drawing/2014/main" id="{FF9F2AA9-0E68-93D2-9DE5-26FCD2704FAC}"/>
              </a:ext>
            </a:extLst>
          </p:cNvPr>
          <p:cNvSpPr txBox="1">
            <a:spLocks noChangeArrowheads="1"/>
          </p:cNvSpPr>
          <p:nvPr/>
        </p:nvSpPr>
        <p:spPr bwMode="auto">
          <a:xfrm>
            <a:off x="669925" y="1752600"/>
            <a:ext cx="7712075"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20" tIns="46080" rIns="182520" bIns="46080"/>
          <a:lstStyle>
            <a:lvl1pPr marL="338138" indent="-338138">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lnSpc>
                <a:spcPct val="90000"/>
              </a:lnSpc>
              <a:spcBef>
                <a:spcPts val="813"/>
              </a:spcBef>
              <a:buClr>
                <a:srgbClr val="FFCC66"/>
              </a:buClr>
              <a:buSzPct val="75000"/>
              <a:buFont typeface="Wingdings" panose="05000000000000000000" pitchFamily="2" charset="2"/>
              <a:buChar char=""/>
            </a:pPr>
            <a:r>
              <a:rPr lang="en-US" altLang="en-US" sz="3200">
                <a:solidFill>
                  <a:srgbClr val="FFFFFF"/>
                </a:solidFill>
              </a:rPr>
              <a:t>1898 Oliver Lodge produced a dynamic (moving coil) loudspeaker</a:t>
            </a:r>
          </a:p>
        </p:txBody>
      </p:sp>
      <p:pic>
        <p:nvPicPr>
          <p:cNvPr id="30727" name="Picture 6">
            <a:extLst>
              <a:ext uri="{FF2B5EF4-FFF2-40B4-BE49-F238E27FC236}">
                <a16:creationId xmlns:a16="http://schemas.microsoft.com/office/drawing/2014/main" id="{83D44889-9685-F9FC-538B-B333497A4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63850"/>
            <a:ext cx="5465763" cy="3462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2533">
                                            <p:txEl>
                                              <p:pRg st="0" end="0"/>
                                            </p:txEl>
                                          </p:spTgt>
                                        </p:tgtEl>
                                        <p:attrNameLst>
                                          <p:attrName>style.visibility</p:attrName>
                                        </p:attrNameLst>
                                      </p:cBhvr>
                                      <p:to>
                                        <p:strVal val="visible"/>
                                      </p:to>
                                    </p:set>
                                    <p:anim calcmode="lin" valueType="num">
                                      <p:cBhvr additive="repl">
                                        <p:cTn id="7" dur="500" fill="hold"/>
                                        <p:tgtEl>
                                          <p:spTgt spid="22533">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22533">
                                            <p:txEl>
                                              <p:pRg st="0" end="0"/>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2212</Words>
  <Application>Microsoft Office PowerPoint</Application>
  <PresentationFormat>On-screen Show (4:3)</PresentationFormat>
  <Paragraphs>197</Paragraphs>
  <Slides>35</Slides>
  <Notes>35</Notes>
  <HiddenSlides>0</HiddenSlides>
  <MMClips>0</MMClips>
  <ScaleCrop>false</ScaleCrop>
  <HeadingPairs>
    <vt:vector size="8" baseType="variant">
      <vt:variant>
        <vt:lpstr>Fonts Used</vt:lpstr>
      </vt:variant>
      <vt:variant>
        <vt:i4>9</vt:i4>
      </vt:variant>
      <vt:variant>
        <vt:lpstr>Theme</vt:lpstr>
      </vt:variant>
      <vt:variant>
        <vt:i4>12</vt:i4>
      </vt:variant>
      <vt:variant>
        <vt:lpstr>Slide Titles</vt:lpstr>
      </vt:variant>
      <vt:variant>
        <vt:i4>35</vt:i4>
      </vt:variant>
      <vt:variant>
        <vt:lpstr>Custom Shows</vt:lpstr>
      </vt:variant>
      <vt:variant>
        <vt:i4>1</vt:i4>
      </vt:variant>
    </vt:vector>
  </HeadingPairs>
  <TitlesOfParts>
    <vt:vector size="57" baseType="lpstr">
      <vt:lpstr>Malgun Gothic</vt:lpstr>
      <vt:lpstr>Microsoft YaHei</vt:lpstr>
      <vt:lpstr>Arial</vt:lpstr>
      <vt:lpstr>Arial Unicode MS</vt:lpstr>
      <vt:lpstr>Cambria</vt:lpstr>
      <vt:lpstr>Mistral</vt:lpstr>
      <vt:lpstr>Times New Roman</vt:lpstr>
      <vt:lpstr>Verdana</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TV Show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Silver</dc:creator>
  <cp:lastModifiedBy>Marc Silver</cp:lastModifiedBy>
  <cp:revision>6</cp:revision>
  <dcterms:modified xsi:type="dcterms:W3CDTF">2025-12-20T21:48:40Z</dcterms:modified>
</cp:coreProperties>
</file>