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handoutMasterIdLst>
    <p:handoutMasterId r:id="rId28"/>
  </p:handoutMasterIdLst>
  <p:sldIdLst>
    <p:sldId id="256" r:id="rId4"/>
    <p:sldId id="273" r:id="rId5"/>
    <p:sldId id="257" r:id="rId6"/>
    <p:sldId id="274" r:id="rId7"/>
    <p:sldId id="258" r:id="rId8"/>
    <p:sldId id="398" r:id="rId9"/>
    <p:sldId id="259" r:id="rId10"/>
    <p:sldId id="260" r:id="rId11"/>
    <p:sldId id="277" r:id="rId12"/>
    <p:sldId id="264" r:id="rId13"/>
    <p:sldId id="278" r:id="rId14"/>
    <p:sldId id="284" r:id="rId15"/>
    <p:sldId id="288" r:id="rId16"/>
    <p:sldId id="283" r:id="rId17"/>
    <p:sldId id="287" r:id="rId18"/>
    <p:sldId id="282" r:id="rId19"/>
    <p:sldId id="281" r:id="rId20"/>
    <p:sldId id="279" r:id="rId21"/>
    <p:sldId id="285" r:id="rId22"/>
    <p:sldId id="286" r:id="rId23"/>
    <p:sldId id="275" r:id="rId24"/>
    <p:sldId id="271" r:id="rId25"/>
    <p:sldId id="272" r:id="rId26"/>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Silver" initials="MS" lastIdx="1" clrIdx="0">
    <p:extLst>
      <p:ext uri="{19B8F6BF-5375-455C-9EA6-DF929625EA0E}">
        <p15:presenceInfo xmlns:p15="http://schemas.microsoft.com/office/powerpoint/2012/main" userId="a1dcbf12c91cc6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4" autoAdjust="0"/>
    <p:restoredTop sz="94660"/>
  </p:normalViewPr>
  <p:slideViewPr>
    <p:cSldViewPr snapToGrid="0">
      <p:cViewPr varScale="1">
        <p:scale>
          <a:sx n="85" d="100"/>
          <a:sy n="85" d="100"/>
        </p:scale>
        <p:origin x="9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3T20:39:23.744"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9F00D-CF87-51FD-89F0-D4C3F5AA42CD}"/>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3" name="Date Placeholder 2">
            <a:extLst>
              <a:ext uri="{FF2B5EF4-FFF2-40B4-BE49-F238E27FC236}">
                <a16:creationId xmlns:a16="http://schemas.microsoft.com/office/drawing/2014/main" id="{705B1411-F792-FD30-956C-518C2549BBDF}"/>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4" name="Footer Placeholder 3">
            <a:extLst>
              <a:ext uri="{FF2B5EF4-FFF2-40B4-BE49-F238E27FC236}">
                <a16:creationId xmlns:a16="http://schemas.microsoft.com/office/drawing/2014/main" id="{FF5B5D6B-2816-1963-C26B-C0C3F41599A3}"/>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5" name="Slide Number Placeholder 4">
            <a:extLst>
              <a:ext uri="{FF2B5EF4-FFF2-40B4-BE49-F238E27FC236}">
                <a16:creationId xmlns:a16="http://schemas.microsoft.com/office/drawing/2014/main" id="{1172E6CA-D268-9FD9-C42F-0B682DD163BB}"/>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86BC7ADA-DFBE-401E-AF00-9989DC368517}" type="slidenum">
              <a:t>‹#›</a:t>
            </a:fld>
            <a:endParaRPr lang="en-US" sz="1400" b="0" i="0" u="none" strike="noStrike" kern="1200">
              <a:ln>
                <a:noFill/>
              </a:ln>
              <a:latin typeface="Liberation Sans" pitchFamily="18"/>
              <a:ea typeface="Lucida Sans Unicode" pitchFamily="2"/>
              <a:cs typeface="Tahoma" pitchFamily="2"/>
            </a:endParaRPr>
          </a:p>
        </p:txBody>
      </p:sp>
    </p:spTree>
    <p:extLst>
      <p:ext uri="{BB962C8B-B14F-4D97-AF65-F5344CB8AC3E}">
        <p14:creationId xmlns:p14="http://schemas.microsoft.com/office/powerpoint/2010/main" val="358062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91F3A-037E-367F-0468-1D1071714C70}"/>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es Placeholder 2">
            <a:extLst>
              <a:ext uri="{FF2B5EF4-FFF2-40B4-BE49-F238E27FC236}">
                <a16:creationId xmlns:a16="http://schemas.microsoft.com/office/drawing/2014/main" id="{37B82B16-C134-FB48-947D-C5D836A793D0}"/>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7D7C70EE-E5A9-DBCC-D10A-DC29EB746A26}"/>
              </a:ext>
            </a:extLst>
          </p:cNvPr>
          <p:cNvSpPr txBox="1">
            <a:spLocks noGrp="1"/>
          </p:cNvSpPr>
          <p:nvPr>
            <p:ph type="hdr" sz="quarter"/>
          </p:nvPr>
        </p:nvSpPr>
        <p:spPr>
          <a:xfrm>
            <a:off x="0" y="0"/>
            <a:ext cx="3280680" cy="534240"/>
          </a:xfrm>
          <a:prstGeom prst="rect">
            <a:avLst/>
          </a:prstGeom>
          <a:noFill/>
          <a:ln>
            <a:noFill/>
          </a:ln>
        </p:spPr>
        <p:txBody>
          <a:bodyPr vert="horz" lIns="0" tIns="0" rIns="0" bIns="0"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AAC81210-3F5D-0090-5E79-F55A7AB54FC3}"/>
              </a:ext>
            </a:extLst>
          </p:cNvPr>
          <p:cNvSpPr txBox="1">
            <a:spLocks noGrp="1"/>
          </p:cNvSpPr>
          <p:nvPr>
            <p:ph type="dt" idx="1"/>
          </p:nvPr>
        </p:nvSpPr>
        <p:spPr>
          <a:xfrm>
            <a:off x="4278960" y="0"/>
            <a:ext cx="3280680" cy="534240"/>
          </a:xfrm>
          <a:prstGeom prst="rect">
            <a:avLst/>
          </a:prstGeom>
          <a:noFill/>
          <a:ln>
            <a:noFill/>
          </a:ln>
        </p:spPr>
        <p:txBody>
          <a:bodyPr vert="horz" lIns="0" tIns="0" rIns="0" bIns="0"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D63BD0BC-9848-31EC-9D9C-1486B69FBE76}"/>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44877F5B-528B-6723-B00E-CBACF0B5A563}"/>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fld id="{B83E4DD9-FA1F-4BD7-8BA7-30856CE537F1}" type="slidenum">
              <a:t>‹#›</a:t>
            </a:fld>
            <a:endParaRPr lang="en-US"/>
          </a:p>
        </p:txBody>
      </p:sp>
    </p:spTree>
    <p:extLst>
      <p:ext uri="{BB962C8B-B14F-4D97-AF65-F5344CB8AC3E}">
        <p14:creationId xmlns:p14="http://schemas.microsoft.com/office/powerpoint/2010/main" val="3448070374"/>
      </p:ext>
    </p:extLst>
  </p:cSld>
  <p:clrMap bg1="lt1" tx1="dk1" bg2="lt2" tx2="dk2" accent1="accent1" accent2="accent2" accent3="accent3" accent4="accent4" accent5="accent5" accent6="accent6" hlink="hlink" folHlink="folHlink"/>
  <p:notesStyle>
    <a:lvl1pPr marL="216000" marR="0" indent="-216000" hangingPunct="0">
      <a:tabLst/>
      <a:defRPr lang="en-US" sz="2000" b="0" i="0" u="none" strike="noStrike" kern="1200">
        <a:ln>
          <a:noFill/>
        </a:ln>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AFE2D0-4F1F-43AC-F49F-1F34F857EEFB}"/>
              </a:ext>
            </a:extLst>
          </p:cNvPr>
          <p:cNvSpPr txBox="1">
            <a:spLocks noGrp="1"/>
          </p:cNvSpPr>
          <p:nvPr>
            <p:ph type="sldNum" sz="quarter" idx="5"/>
          </p:nvPr>
        </p:nvSpPr>
        <p:spPr>
          <a:ln/>
        </p:spPr>
        <p:txBody>
          <a:bodyPr vert="horz" lIns="0" tIns="0" rIns="0" bIns="0" anchor="b" anchorCtr="0">
            <a:noAutofit/>
          </a:bodyPr>
          <a:lstStyle/>
          <a:p>
            <a:pPr lvl="0"/>
            <a:fld id="{255E56CB-613E-4766-91F2-D219536D8DEE}" type="slidenum">
              <a:t>1</a:t>
            </a:fld>
            <a:endParaRPr lang="en-US"/>
          </a:p>
        </p:txBody>
      </p:sp>
      <p:sp>
        <p:nvSpPr>
          <p:cNvPr id="2" name="Slide Image Placeholder 1">
            <a:extLst>
              <a:ext uri="{FF2B5EF4-FFF2-40B4-BE49-F238E27FC236}">
                <a16:creationId xmlns:a16="http://schemas.microsoft.com/office/drawing/2014/main" id="{BC0FBBEB-5C7B-F065-30A0-8547D448586C}"/>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3BC031A-6915-1134-B85A-3687C770D751}"/>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13</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280546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14</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827278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15</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3834623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16</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189342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17</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418444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18</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50621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19</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78367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20</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145932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21</a:t>
            </a:fld>
            <a:endParaRPr lang="en-US"/>
          </a:p>
        </p:txBody>
      </p:sp>
    </p:spTree>
    <p:extLst>
      <p:ext uri="{BB962C8B-B14F-4D97-AF65-F5344CB8AC3E}">
        <p14:creationId xmlns:p14="http://schemas.microsoft.com/office/powerpoint/2010/main" val="2950282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43F5C99-648B-F76A-17AA-341D6C7D1467}"/>
              </a:ext>
            </a:extLst>
          </p:cNvPr>
          <p:cNvSpPr txBox="1">
            <a:spLocks noGrp="1"/>
          </p:cNvSpPr>
          <p:nvPr>
            <p:ph type="sldNum" sz="quarter" idx="5"/>
          </p:nvPr>
        </p:nvSpPr>
        <p:spPr>
          <a:ln/>
        </p:spPr>
        <p:txBody>
          <a:bodyPr vert="horz" lIns="0" tIns="0" rIns="0" bIns="0" anchor="b" anchorCtr="0">
            <a:noAutofit/>
          </a:bodyPr>
          <a:lstStyle/>
          <a:p>
            <a:pPr lvl="0"/>
            <a:fld id="{4BE0B79A-CE09-4C2C-92C6-56A13F72C63C}" type="slidenum">
              <a:t>22</a:t>
            </a:fld>
            <a:endParaRPr lang="en-US"/>
          </a:p>
        </p:txBody>
      </p:sp>
      <p:sp>
        <p:nvSpPr>
          <p:cNvPr id="2" name="Slide Image Placeholder 1">
            <a:extLst>
              <a:ext uri="{FF2B5EF4-FFF2-40B4-BE49-F238E27FC236}">
                <a16:creationId xmlns:a16="http://schemas.microsoft.com/office/drawing/2014/main" id="{92963198-6756-1EE0-8923-F2006D2064A9}"/>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BF66D7B-7A98-EE76-8FCC-2308D63D028F}"/>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61E3658-43E5-8DF0-79CD-C0F7D4C73F0A}"/>
              </a:ext>
            </a:extLst>
          </p:cNvPr>
          <p:cNvSpPr txBox="1">
            <a:spLocks noGrp="1"/>
          </p:cNvSpPr>
          <p:nvPr>
            <p:ph type="sldNum" sz="quarter" idx="5"/>
          </p:nvPr>
        </p:nvSpPr>
        <p:spPr>
          <a:ln/>
        </p:spPr>
        <p:txBody>
          <a:bodyPr vert="horz" lIns="0" tIns="0" rIns="0" bIns="0" anchor="b" anchorCtr="0">
            <a:noAutofit/>
          </a:bodyPr>
          <a:lstStyle/>
          <a:p>
            <a:pPr lvl="0"/>
            <a:fld id="{4772D691-5A19-4429-B9B1-B62F7F953808}" type="slidenum">
              <a:t>3</a:t>
            </a:fld>
            <a:endParaRPr lang="en-US"/>
          </a:p>
        </p:txBody>
      </p:sp>
      <p:sp>
        <p:nvSpPr>
          <p:cNvPr id="2" name="Slide Image Placeholder 1">
            <a:extLst>
              <a:ext uri="{FF2B5EF4-FFF2-40B4-BE49-F238E27FC236}">
                <a16:creationId xmlns:a16="http://schemas.microsoft.com/office/drawing/2014/main" id="{47C0CEE1-1728-F662-E46B-8A72AA38AE97}"/>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D2DF995-3521-00FA-F09A-99877A5C3701}"/>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C63C15-BB2D-AE62-B0C4-92B213FE2CA2}"/>
              </a:ext>
            </a:extLst>
          </p:cNvPr>
          <p:cNvSpPr txBox="1">
            <a:spLocks noGrp="1"/>
          </p:cNvSpPr>
          <p:nvPr>
            <p:ph type="sldNum" sz="quarter" idx="5"/>
          </p:nvPr>
        </p:nvSpPr>
        <p:spPr>
          <a:ln/>
        </p:spPr>
        <p:txBody>
          <a:bodyPr vert="horz" lIns="0" tIns="0" rIns="0" bIns="0" anchor="b" anchorCtr="0">
            <a:noAutofit/>
          </a:bodyPr>
          <a:lstStyle/>
          <a:p>
            <a:pPr lvl="0"/>
            <a:fld id="{7A895C08-5345-4009-837B-DAD019A3512C}" type="slidenum">
              <a:t>23</a:t>
            </a:fld>
            <a:endParaRPr lang="en-US"/>
          </a:p>
        </p:txBody>
      </p:sp>
      <p:sp>
        <p:nvSpPr>
          <p:cNvPr id="2" name="Slide Image Placeholder 1">
            <a:extLst>
              <a:ext uri="{FF2B5EF4-FFF2-40B4-BE49-F238E27FC236}">
                <a16:creationId xmlns:a16="http://schemas.microsoft.com/office/drawing/2014/main" id="{3248092C-EDA5-A6E5-7412-568FD3915C31}"/>
              </a:ext>
            </a:extLst>
          </p:cNvPr>
          <p:cNvSpPr>
            <a:spLocks noGrp="1" noRot="1" noChangeAspect="1"/>
          </p:cNvSpPr>
          <p:nvPr>
            <p:ph type="sldImg"/>
          </p:nvPr>
        </p:nvSpPr>
        <p:spPr>
          <a:xfrm>
            <a:off x="-19484975" y="-13793788"/>
            <a:ext cx="25963563" cy="14606588"/>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A0E8EA30-1035-4F95-5CA2-65783B7EDD8C}"/>
              </a:ext>
            </a:extLst>
          </p:cNvPr>
          <p:cNvSpPr txBox="1">
            <a:spLocks noGrp="1"/>
          </p:cNvSpPr>
          <p:nvPr>
            <p:ph type="body" sz="quarter" idx="1"/>
          </p:nvPr>
        </p:nvSpPr>
        <p:spPr>
          <a:xfrm>
            <a:off x="756000" y="5078520"/>
            <a:ext cx="6046560" cy="4809600"/>
          </a:xfrm>
        </p:spPr>
        <p:txBody>
          <a:bodyPr vert="horz" anchor="ctr" anchorCtr="0" compatLnSpc="1"/>
          <a:lstStyle/>
          <a:p>
            <a:pPr marL="0" indent="0" algn="l" rtl="0">
              <a:spcBef>
                <a:spcPts val="451"/>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200">
              <a:solidFill>
                <a:srgbClr val="000000"/>
              </a:solidFill>
              <a:highlight>
                <a:scrgbClr r="0" g="0" b="0">
                  <a:alpha val="0"/>
                </a:scrgbClr>
              </a:highlight>
              <a:latin typeface="Times New Roman" pitchFamily="18"/>
              <a:ea typeface="Microsoft YaHei"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DA9502D-C8CB-5668-71CD-5068FEB317E8}"/>
              </a:ext>
            </a:extLst>
          </p:cNvPr>
          <p:cNvSpPr txBox="1">
            <a:spLocks noGrp="1"/>
          </p:cNvSpPr>
          <p:nvPr>
            <p:ph type="sldNum" sz="quarter" idx="5"/>
          </p:nvPr>
        </p:nvSpPr>
        <p:spPr>
          <a:ln/>
        </p:spPr>
        <p:txBody>
          <a:bodyPr vert="horz" lIns="0" tIns="0" rIns="0" bIns="0" anchor="b" anchorCtr="0">
            <a:noAutofit/>
          </a:bodyPr>
          <a:lstStyle/>
          <a:p>
            <a:pPr lvl="0"/>
            <a:fld id="{A12FA040-8BB8-413C-B6E2-7600B9BD9E96}" type="slidenum">
              <a:t>5</a:t>
            </a:fld>
            <a:endParaRPr lang="en-US"/>
          </a:p>
        </p:txBody>
      </p:sp>
      <p:sp>
        <p:nvSpPr>
          <p:cNvPr id="2" name="Slide Image Placeholder 1">
            <a:extLst>
              <a:ext uri="{FF2B5EF4-FFF2-40B4-BE49-F238E27FC236}">
                <a16:creationId xmlns:a16="http://schemas.microsoft.com/office/drawing/2014/main" id="{6B636827-B7B5-2233-6B9F-0B2ECE61FD0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2369920-3659-B6A4-148E-5D6043FFC9CF}"/>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4480A7-FCC7-8BC8-F0E0-104D2749B8CA}"/>
              </a:ext>
            </a:extLst>
          </p:cNvPr>
          <p:cNvSpPr txBox="1">
            <a:spLocks noGrp="1"/>
          </p:cNvSpPr>
          <p:nvPr>
            <p:ph type="sldNum" sz="quarter" idx="5"/>
          </p:nvPr>
        </p:nvSpPr>
        <p:spPr>
          <a:ln/>
        </p:spPr>
        <p:txBody>
          <a:bodyPr vert="horz" lIns="0" tIns="0" rIns="0" bIns="0" anchor="b" anchorCtr="0">
            <a:noAutofit/>
          </a:bodyPr>
          <a:lstStyle/>
          <a:p>
            <a:pPr lvl="0"/>
            <a:fld id="{E62F4EB1-819D-40F3-B558-266660957FB3}" type="slidenum">
              <a:t>7</a:t>
            </a:fld>
            <a:endParaRPr lang="en-US"/>
          </a:p>
        </p:txBody>
      </p:sp>
      <p:sp>
        <p:nvSpPr>
          <p:cNvPr id="2" name="Slide Image Placeholder 1">
            <a:extLst>
              <a:ext uri="{FF2B5EF4-FFF2-40B4-BE49-F238E27FC236}">
                <a16:creationId xmlns:a16="http://schemas.microsoft.com/office/drawing/2014/main" id="{E17CA2E9-C72E-9218-BE0F-283FF71967D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218C04F-AF3A-CB74-06FF-E89DD5747169}"/>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359049-40AA-7100-1C9A-6DC417C16EA6}"/>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8</a:t>
            </a:fld>
            <a:endParaRPr lang="en-US"/>
          </a:p>
        </p:txBody>
      </p:sp>
      <p:sp>
        <p:nvSpPr>
          <p:cNvPr id="2" name="Slide Image Placeholder 1">
            <a:extLst>
              <a:ext uri="{FF2B5EF4-FFF2-40B4-BE49-F238E27FC236}">
                <a16:creationId xmlns:a16="http://schemas.microsoft.com/office/drawing/2014/main" id="{C87FBEBC-1A40-D8CE-32C7-43B9E17265C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9E7E62A-CD5C-66A2-A6B3-44A43EACAA43}"/>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359049-40AA-7100-1C9A-6DC417C16EA6}"/>
              </a:ext>
            </a:extLst>
          </p:cNvPr>
          <p:cNvSpPr txBox="1">
            <a:spLocks noGrp="1"/>
          </p:cNvSpPr>
          <p:nvPr>
            <p:ph type="sldNum" sz="quarter" idx="5"/>
          </p:nvPr>
        </p:nvSpPr>
        <p:spPr>
          <a:ln/>
        </p:spPr>
        <p:txBody>
          <a:bodyPr vert="horz" lIns="0" tIns="0" rIns="0" bIns="0" anchor="b" anchorCtr="0">
            <a:noAutofit/>
          </a:bodyPr>
          <a:lstStyle/>
          <a:p>
            <a:pPr lvl="0"/>
            <a:fld id="{CBCBCC18-BB58-4B37-A0A1-2C53DC77B106}" type="slidenum">
              <a:t>9</a:t>
            </a:fld>
            <a:endParaRPr lang="en-US"/>
          </a:p>
        </p:txBody>
      </p:sp>
      <p:sp>
        <p:nvSpPr>
          <p:cNvPr id="2" name="Slide Image Placeholder 1">
            <a:extLst>
              <a:ext uri="{FF2B5EF4-FFF2-40B4-BE49-F238E27FC236}">
                <a16:creationId xmlns:a16="http://schemas.microsoft.com/office/drawing/2014/main" id="{C87FBEBC-1A40-D8CE-32C7-43B9E17265C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9E7E62A-CD5C-66A2-A6B3-44A43EACAA43}"/>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247509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10</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11</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389938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35F8CA-DB92-1A78-2516-3208E78791E5}"/>
              </a:ext>
            </a:extLst>
          </p:cNvPr>
          <p:cNvSpPr txBox="1">
            <a:spLocks noGrp="1"/>
          </p:cNvSpPr>
          <p:nvPr>
            <p:ph type="sldNum" sz="quarter" idx="5"/>
          </p:nvPr>
        </p:nvSpPr>
        <p:spPr>
          <a:ln/>
        </p:spPr>
        <p:txBody>
          <a:bodyPr vert="horz" lIns="0" tIns="0" rIns="0" bIns="0" anchor="b" anchorCtr="0">
            <a:noAutofit/>
          </a:bodyPr>
          <a:lstStyle/>
          <a:p>
            <a:pPr lvl="0"/>
            <a:fld id="{5C751BE6-DC3D-4CF3-A2B0-0EE1DCBED16D}" type="slidenum">
              <a:t>12</a:t>
            </a:fld>
            <a:endParaRPr lang="en-US"/>
          </a:p>
        </p:txBody>
      </p:sp>
      <p:sp>
        <p:nvSpPr>
          <p:cNvPr id="2" name="Slide Image Placeholder 1">
            <a:extLst>
              <a:ext uri="{FF2B5EF4-FFF2-40B4-BE49-F238E27FC236}">
                <a16:creationId xmlns:a16="http://schemas.microsoft.com/office/drawing/2014/main" id="{4E18D80B-256C-9015-A337-9AFB639EE40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158E32-BB5C-0A38-8BBA-EE1E8693F08E}"/>
              </a:ext>
            </a:extLst>
          </p:cNvPr>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86133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E96D-0BBD-40E3-BC82-7468294DA2F4}"/>
              </a:ext>
            </a:extLst>
          </p:cNvPr>
          <p:cNvSpPr>
            <a:spLocks noGrp="1"/>
          </p:cNvSpPr>
          <p:nvPr>
            <p:ph type="ctrTitle"/>
          </p:nvPr>
        </p:nvSpPr>
        <p:spPr>
          <a:xfrm>
            <a:off x="1260475" y="928688"/>
            <a:ext cx="7559675" cy="197326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4F581-C89D-3F08-94B9-8AFD2678D0FB}"/>
              </a:ext>
            </a:extLst>
          </p:cNvPr>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F113E-0DBA-85A6-4F09-0011FEAF1A91}"/>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38F33A1-135F-DAAD-D67A-A5648846C29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4C562699-2084-D6DB-1274-E417BC4A5885}"/>
              </a:ext>
            </a:extLst>
          </p:cNvPr>
          <p:cNvSpPr>
            <a:spLocks noGrp="1"/>
          </p:cNvSpPr>
          <p:nvPr>
            <p:ph type="sldNum" sz="quarter" idx="12"/>
          </p:nvPr>
        </p:nvSpPr>
        <p:spPr/>
        <p:txBody>
          <a:bodyPr/>
          <a:lstStyle/>
          <a:p>
            <a:pPr lvl="0"/>
            <a:fld id="{07062717-6FBE-4AD8-A898-7DBE8F60CDB9}" type="slidenum">
              <a:t>‹#›</a:t>
            </a:fld>
            <a:endParaRPr lang="en-US"/>
          </a:p>
        </p:txBody>
      </p:sp>
    </p:spTree>
    <p:extLst>
      <p:ext uri="{BB962C8B-B14F-4D97-AF65-F5344CB8AC3E}">
        <p14:creationId xmlns:p14="http://schemas.microsoft.com/office/powerpoint/2010/main" val="3783568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56C4-098C-A65B-FBDC-34D3A35A81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F730EB-55C1-A2A5-B752-DFD89FA95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ACC98-DD1D-00EA-D686-3754E1CF043F}"/>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0F4853FA-3C18-0CC4-27DF-E52213B2EBCE}"/>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78370A5-2DEF-0A39-950D-68DA93A49C6E}"/>
              </a:ext>
            </a:extLst>
          </p:cNvPr>
          <p:cNvSpPr>
            <a:spLocks noGrp="1"/>
          </p:cNvSpPr>
          <p:nvPr>
            <p:ph type="sldNum" sz="quarter" idx="12"/>
          </p:nvPr>
        </p:nvSpPr>
        <p:spPr/>
        <p:txBody>
          <a:bodyPr/>
          <a:lstStyle/>
          <a:p>
            <a:pPr lvl="0"/>
            <a:fld id="{3ED1B6FD-6637-4C09-9CA0-96B0B0F02A6B}" type="slidenum">
              <a:t>‹#›</a:t>
            </a:fld>
            <a:endParaRPr lang="en-US"/>
          </a:p>
        </p:txBody>
      </p:sp>
    </p:spTree>
    <p:extLst>
      <p:ext uri="{BB962C8B-B14F-4D97-AF65-F5344CB8AC3E}">
        <p14:creationId xmlns:p14="http://schemas.microsoft.com/office/powerpoint/2010/main" val="2301757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3A3B5-8091-3F9A-F331-772467B8F208}"/>
              </a:ext>
            </a:extLst>
          </p:cNvPr>
          <p:cNvSpPr>
            <a:spLocks noGrp="1"/>
          </p:cNvSpPr>
          <p:nvPr>
            <p:ph type="title" orient="vert"/>
          </p:nvPr>
        </p:nvSpPr>
        <p:spPr>
          <a:xfrm>
            <a:off x="7380288" y="179388"/>
            <a:ext cx="2339975" cy="45005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5D253-ADE2-6D63-BD96-0F11766D5536}"/>
              </a:ext>
            </a:extLst>
          </p:cNvPr>
          <p:cNvSpPr>
            <a:spLocks noGrp="1"/>
          </p:cNvSpPr>
          <p:nvPr>
            <p:ph type="body" orient="vert" idx="1"/>
          </p:nvPr>
        </p:nvSpPr>
        <p:spPr>
          <a:xfrm>
            <a:off x="360363" y="179388"/>
            <a:ext cx="6867525" cy="4500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82CAF-C2DB-28A5-BB9F-36B9716AE2A5}"/>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AAE34159-0E44-BD63-C6C7-313C5094DE09}"/>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74274405-DEC3-25CA-7E58-96DEE6F92B4C}"/>
              </a:ext>
            </a:extLst>
          </p:cNvPr>
          <p:cNvSpPr>
            <a:spLocks noGrp="1"/>
          </p:cNvSpPr>
          <p:nvPr>
            <p:ph type="sldNum" sz="quarter" idx="12"/>
          </p:nvPr>
        </p:nvSpPr>
        <p:spPr/>
        <p:txBody>
          <a:bodyPr/>
          <a:lstStyle/>
          <a:p>
            <a:pPr lvl="0"/>
            <a:fld id="{1F5B6811-FACD-468A-B5C0-4065F4888032}" type="slidenum">
              <a:t>‹#›</a:t>
            </a:fld>
            <a:endParaRPr lang="en-US"/>
          </a:p>
        </p:txBody>
      </p:sp>
    </p:spTree>
    <p:extLst>
      <p:ext uri="{BB962C8B-B14F-4D97-AF65-F5344CB8AC3E}">
        <p14:creationId xmlns:p14="http://schemas.microsoft.com/office/powerpoint/2010/main" val="340295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9026-BA95-8676-F90C-1831CA8AED90}"/>
              </a:ext>
            </a:extLst>
          </p:cNvPr>
          <p:cNvSpPr>
            <a:spLocks noGrp="1"/>
          </p:cNvSpPr>
          <p:nvPr>
            <p:ph type="ctrTitle"/>
          </p:nvPr>
        </p:nvSpPr>
        <p:spPr>
          <a:xfrm>
            <a:off x="1260475" y="928688"/>
            <a:ext cx="7559675" cy="1973262"/>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8B43B-4692-5133-4903-D64E84DA4B1B}"/>
              </a:ext>
            </a:extLst>
          </p:cNvPr>
          <p:cNvSpPr>
            <a:spLocks noGrp="1"/>
          </p:cNvSpPr>
          <p:nvPr>
            <p:ph type="subTitle" idx="1"/>
          </p:nvPr>
        </p:nvSpPr>
        <p:spPr>
          <a:xfrm>
            <a:off x="1260475" y="2978150"/>
            <a:ext cx="7559675" cy="13700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081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B7E0-5813-6F17-A9F3-9B6693AD03B7}"/>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E42EBC-2488-FB0F-2357-69B6BD229989}"/>
              </a:ext>
            </a:extLst>
          </p:cNvPr>
          <p:cNvSpPr>
            <a:spLocks noGrp="1"/>
          </p:cNvSpPr>
          <p:nvPr>
            <p:ph idx="1"/>
          </p:nvPr>
        </p:nvSpPr>
        <p:spPr>
          <a:xfrm>
            <a:off x="693738" y="1509713"/>
            <a:ext cx="8693150"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850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8380-4121-9E13-D7F7-8E3E51E5DBD9}"/>
              </a:ext>
            </a:extLst>
          </p:cNvPr>
          <p:cNvSpPr>
            <a:spLocks noGrp="1"/>
          </p:cNvSpPr>
          <p:nvPr>
            <p:ph type="title"/>
          </p:nvPr>
        </p:nvSpPr>
        <p:spPr>
          <a:xfrm>
            <a:off x="687388" y="1414463"/>
            <a:ext cx="8694737" cy="23574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EF38E-5840-4FF4-6C7B-A849E3F35550}"/>
              </a:ext>
            </a:extLst>
          </p:cNvPr>
          <p:cNvSpPr>
            <a:spLocks noGrp="1"/>
          </p:cNvSpPr>
          <p:nvPr>
            <p:ph type="body" idx="1"/>
          </p:nvPr>
        </p:nvSpPr>
        <p:spPr>
          <a:xfrm>
            <a:off x="687388" y="3794125"/>
            <a:ext cx="8694737" cy="124142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2504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154D-AF0C-05BC-B5FA-18638B7A1BD7}"/>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85C66F-F2AF-DBFF-00EE-0E2F746E8071}"/>
              </a:ext>
            </a:extLst>
          </p:cNvPr>
          <p:cNvSpPr>
            <a:spLocks noGrp="1"/>
          </p:cNvSpPr>
          <p:nvPr>
            <p:ph sz="half" idx="1"/>
          </p:nvPr>
        </p:nvSpPr>
        <p:spPr>
          <a:xfrm>
            <a:off x="693738" y="1509713"/>
            <a:ext cx="4270375"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8F2D9-25AB-1A88-0148-743A184E5C22}"/>
              </a:ext>
            </a:extLst>
          </p:cNvPr>
          <p:cNvSpPr>
            <a:spLocks noGrp="1"/>
          </p:cNvSpPr>
          <p:nvPr>
            <p:ph sz="half" idx="2"/>
          </p:nvPr>
        </p:nvSpPr>
        <p:spPr>
          <a:xfrm>
            <a:off x="5116513" y="1509713"/>
            <a:ext cx="4270375"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9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042F-8ED2-1459-740F-95121D3820D8}"/>
              </a:ext>
            </a:extLst>
          </p:cNvPr>
          <p:cNvSpPr>
            <a:spLocks noGrp="1"/>
          </p:cNvSpPr>
          <p:nvPr>
            <p:ph type="title"/>
          </p:nvPr>
        </p:nvSpPr>
        <p:spPr>
          <a:xfrm>
            <a:off x="693738" y="301625"/>
            <a:ext cx="8694737" cy="10969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04D0544-38F0-6392-FC19-623EE0340CC3}"/>
              </a:ext>
            </a:extLst>
          </p:cNvPr>
          <p:cNvSpPr>
            <a:spLocks noGrp="1"/>
          </p:cNvSpPr>
          <p:nvPr>
            <p:ph type="body" idx="1"/>
          </p:nvPr>
        </p:nvSpPr>
        <p:spPr>
          <a:xfrm>
            <a:off x="693738" y="1390650"/>
            <a:ext cx="426561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DFEA4-D103-033B-121C-F38A362FA5D3}"/>
              </a:ext>
            </a:extLst>
          </p:cNvPr>
          <p:cNvSpPr>
            <a:spLocks noGrp="1"/>
          </p:cNvSpPr>
          <p:nvPr>
            <p:ph sz="half" idx="2"/>
          </p:nvPr>
        </p:nvSpPr>
        <p:spPr>
          <a:xfrm>
            <a:off x="693738" y="2071688"/>
            <a:ext cx="4265612" cy="304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66A58-0C24-F949-2A5D-16AC63013F37}"/>
              </a:ext>
            </a:extLst>
          </p:cNvPr>
          <p:cNvSpPr>
            <a:spLocks noGrp="1"/>
          </p:cNvSpPr>
          <p:nvPr>
            <p:ph type="body" sz="quarter" idx="3"/>
          </p:nvPr>
        </p:nvSpPr>
        <p:spPr>
          <a:xfrm>
            <a:off x="5103813" y="1390650"/>
            <a:ext cx="428466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C9A82-322F-8E0D-01B2-FB4BDD834EF0}"/>
              </a:ext>
            </a:extLst>
          </p:cNvPr>
          <p:cNvSpPr>
            <a:spLocks noGrp="1"/>
          </p:cNvSpPr>
          <p:nvPr>
            <p:ph sz="quarter" idx="4"/>
          </p:nvPr>
        </p:nvSpPr>
        <p:spPr>
          <a:xfrm>
            <a:off x="5103813" y="2071688"/>
            <a:ext cx="4284662" cy="304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889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B14F-4293-94A4-78D5-582BF9419555}"/>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3437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8924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CD83-6864-71F3-3723-450333880BD3}"/>
              </a:ext>
            </a:extLst>
          </p:cNvPr>
          <p:cNvSpPr>
            <a:spLocks noGrp="1"/>
          </p:cNvSpPr>
          <p:nvPr>
            <p:ph type="title"/>
          </p:nvPr>
        </p:nvSpPr>
        <p:spPr>
          <a:xfrm>
            <a:off x="693738" y="377825"/>
            <a:ext cx="3251200" cy="1323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688D9-49DF-D639-6C74-65649DBF0C5D}"/>
              </a:ext>
            </a:extLst>
          </p:cNvPr>
          <p:cNvSpPr>
            <a:spLocks noGrp="1"/>
          </p:cNvSpPr>
          <p:nvPr>
            <p:ph idx="1"/>
          </p:nvPr>
        </p:nvSpPr>
        <p:spPr>
          <a:xfrm>
            <a:off x="4286250" y="815975"/>
            <a:ext cx="5102225" cy="40306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A4B3E-3444-C91B-4B4C-50B61177110C}"/>
              </a:ext>
            </a:extLst>
          </p:cNvPr>
          <p:cNvSpPr>
            <a:spLocks noGrp="1"/>
          </p:cNvSpPr>
          <p:nvPr>
            <p:ph type="body" sz="half" idx="2"/>
          </p:nvPr>
        </p:nvSpPr>
        <p:spPr>
          <a:xfrm>
            <a:off x="693738" y="1701800"/>
            <a:ext cx="3251200" cy="31511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512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6238-3A94-D66A-6F99-7AE7F190D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2AD26A-0937-BF08-0FBD-E01251527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A45D-9142-4E13-CD8C-A4F0B306CAAB}"/>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1AB576A-D52B-A00E-38BE-643FDA2B34DD}"/>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12F45D3-9CE7-C2E8-6A51-9F1291BA9D51}"/>
              </a:ext>
            </a:extLst>
          </p:cNvPr>
          <p:cNvSpPr>
            <a:spLocks noGrp="1"/>
          </p:cNvSpPr>
          <p:nvPr>
            <p:ph type="sldNum" sz="quarter" idx="12"/>
          </p:nvPr>
        </p:nvSpPr>
        <p:spPr/>
        <p:txBody>
          <a:bodyPr/>
          <a:lstStyle/>
          <a:p>
            <a:pPr lvl="0"/>
            <a:fld id="{95DDFD98-5613-43AF-BDEB-D090CE96025E}" type="slidenum">
              <a:t>‹#›</a:t>
            </a:fld>
            <a:endParaRPr lang="en-US"/>
          </a:p>
        </p:txBody>
      </p:sp>
    </p:spTree>
    <p:extLst>
      <p:ext uri="{BB962C8B-B14F-4D97-AF65-F5344CB8AC3E}">
        <p14:creationId xmlns:p14="http://schemas.microsoft.com/office/powerpoint/2010/main" val="337767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F8CD-22EF-C06A-8E1F-CED1985F455A}"/>
              </a:ext>
            </a:extLst>
          </p:cNvPr>
          <p:cNvSpPr>
            <a:spLocks noGrp="1"/>
          </p:cNvSpPr>
          <p:nvPr>
            <p:ph type="title"/>
          </p:nvPr>
        </p:nvSpPr>
        <p:spPr>
          <a:xfrm>
            <a:off x="693738" y="377825"/>
            <a:ext cx="3251200" cy="1323975"/>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364B8-D573-38D1-75E9-35A5DA7301A4}"/>
              </a:ext>
            </a:extLst>
          </p:cNvPr>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CC363-55B5-77F8-0D10-78FB10A84A23}"/>
              </a:ext>
            </a:extLst>
          </p:cNvPr>
          <p:cNvSpPr>
            <a:spLocks noGrp="1"/>
          </p:cNvSpPr>
          <p:nvPr>
            <p:ph type="body" sz="half" idx="2"/>
          </p:nvPr>
        </p:nvSpPr>
        <p:spPr>
          <a:xfrm>
            <a:off x="693738" y="1701800"/>
            <a:ext cx="3251200" cy="31511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5669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6E2B-4542-EB55-A7EA-30C43FF826FB}"/>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EE76C-72F1-EBCB-4A23-6CFA54140874}"/>
              </a:ext>
            </a:extLst>
          </p:cNvPr>
          <p:cNvSpPr>
            <a:spLocks noGrp="1"/>
          </p:cNvSpPr>
          <p:nvPr>
            <p:ph type="body" orient="vert" idx="1"/>
          </p:nvPr>
        </p:nvSpPr>
        <p:spPr>
          <a:xfrm>
            <a:off x="693738" y="1509713"/>
            <a:ext cx="8693150" cy="3597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6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0038DD-F184-752E-A634-B8807BFA88D7}"/>
              </a:ext>
            </a:extLst>
          </p:cNvPr>
          <p:cNvSpPr>
            <a:spLocks noGrp="1"/>
          </p:cNvSpPr>
          <p:nvPr>
            <p:ph type="title" orient="vert"/>
          </p:nvPr>
        </p:nvSpPr>
        <p:spPr>
          <a:xfrm>
            <a:off x="7213600" y="301625"/>
            <a:ext cx="2173288" cy="4805363"/>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858DCE-8CFC-C6CC-C35B-173CACBD1C1A}"/>
              </a:ext>
            </a:extLst>
          </p:cNvPr>
          <p:cNvSpPr>
            <a:spLocks noGrp="1"/>
          </p:cNvSpPr>
          <p:nvPr>
            <p:ph type="body" orient="vert" idx="1"/>
          </p:nvPr>
        </p:nvSpPr>
        <p:spPr>
          <a:xfrm>
            <a:off x="693738" y="301625"/>
            <a:ext cx="6367462" cy="480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668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89BD-5B2B-07F1-033E-456D0B7840B1}"/>
              </a:ext>
            </a:extLst>
          </p:cNvPr>
          <p:cNvSpPr>
            <a:spLocks noGrp="1"/>
          </p:cNvSpPr>
          <p:nvPr>
            <p:ph type="ctrTitle"/>
          </p:nvPr>
        </p:nvSpPr>
        <p:spPr>
          <a:xfrm>
            <a:off x="1260078" y="928028"/>
            <a:ext cx="7560469" cy="1974191"/>
          </a:xfrm>
        </p:spPr>
        <p:txBody>
          <a:bodyPr anchor="b"/>
          <a:lstStyle>
            <a:lvl1pPr algn="ctr">
              <a:defRPr sz="4961"/>
            </a:lvl1pPr>
          </a:lstStyle>
          <a:p>
            <a:r>
              <a:rPr lang="en-US"/>
              <a:t>Click to edit Master title style</a:t>
            </a:r>
          </a:p>
        </p:txBody>
      </p:sp>
      <p:sp>
        <p:nvSpPr>
          <p:cNvPr id="3" name="Subtitle 2">
            <a:extLst>
              <a:ext uri="{FF2B5EF4-FFF2-40B4-BE49-F238E27FC236}">
                <a16:creationId xmlns:a16="http://schemas.microsoft.com/office/drawing/2014/main" id="{EEC83D10-9EC6-2FCD-5D11-078FE2475B6A}"/>
              </a:ext>
            </a:extLst>
          </p:cNvPr>
          <p:cNvSpPr>
            <a:spLocks noGrp="1"/>
          </p:cNvSpPr>
          <p:nvPr>
            <p:ph type="subTitle" idx="1"/>
          </p:nvPr>
        </p:nvSpPr>
        <p:spPr>
          <a:xfrm>
            <a:off x="1260078" y="2978352"/>
            <a:ext cx="7560469" cy="1369070"/>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en-US"/>
              <a:t>Click to edit Master subtitle style</a:t>
            </a:r>
          </a:p>
        </p:txBody>
      </p:sp>
      <p:sp>
        <p:nvSpPr>
          <p:cNvPr id="4" name="Date Placeholder 3">
            <a:extLst>
              <a:ext uri="{FF2B5EF4-FFF2-40B4-BE49-F238E27FC236}">
                <a16:creationId xmlns:a16="http://schemas.microsoft.com/office/drawing/2014/main" id="{A1FF63C8-3CE3-1A47-3CC3-D44E1F63F937}"/>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22D8CC80-26AB-DAF4-6720-13089405ACF9}"/>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AD5386AB-8C34-FC8D-D924-7E837026E381}"/>
              </a:ext>
            </a:extLst>
          </p:cNvPr>
          <p:cNvSpPr>
            <a:spLocks noGrp="1"/>
          </p:cNvSpPr>
          <p:nvPr>
            <p:ph type="sldNum" sz="quarter" idx="12"/>
          </p:nvPr>
        </p:nvSpPr>
        <p:spPr/>
        <p:txBody>
          <a:bodyPr/>
          <a:lstStyle/>
          <a:p>
            <a:pPr lvl="0"/>
            <a:fld id="{BC816744-DBF7-44AD-B82A-992C9003717A}" type="slidenum">
              <a:rPr lang="en-US" smtClean="0"/>
              <a:t>‹#›</a:t>
            </a:fld>
            <a:endParaRPr lang="en-US"/>
          </a:p>
        </p:txBody>
      </p:sp>
    </p:spTree>
    <p:extLst>
      <p:ext uri="{BB962C8B-B14F-4D97-AF65-F5344CB8AC3E}">
        <p14:creationId xmlns:p14="http://schemas.microsoft.com/office/powerpoint/2010/main" val="81169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D3D1-7A68-CF12-D442-BBB3B7B05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45ACC-AF2F-B861-8437-DF3A068B6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509FD-F780-7F31-C370-995FB631B25F}"/>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D55C1AA5-382E-6849-BCD2-BF2362EC02EA}"/>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226F229-A3BC-7FD3-9280-DB2F49CA6901}"/>
              </a:ext>
            </a:extLst>
          </p:cNvPr>
          <p:cNvSpPr>
            <a:spLocks noGrp="1"/>
          </p:cNvSpPr>
          <p:nvPr>
            <p:ph type="sldNum" sz="quarter" idx="12"/>
          </p:nvPr>
        </p:nvSpPr>
        <p:spPr/>
        <p:txBody>
          <a:bodyPr/>
          <a:lstStyle/>
          <a:p>
            <a:pPr lvl="0"/>
            <a:fld id="{48975B43-7F65-45E8-8F49-F14397C00223}" type="slidenum">
              <a:rPr lang="en-US" smtClean="0"/>
              <a:t>‹#›</a:t>
            </a:fld>
            <a:endParaRPr lang="en-US"/>
          </a:p>
        </p:txBody>
      </p:sp>
    </p:spTree>
    <p:extLst>
      <p:ext uri="{BB962C8B-B14F-4D97-AF65-F5344CB8AC3E}">
        <p14:creationId xmlns:p14="http://schemas.microsoft.com/office/powerpoint/2010/main" val="1050039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A3-249F-074B-BFC9-9C780C6ADFD1}"/>
              </a:ext>
            </a:extLst>
          </p:cNvPr>
          <p:cNvSpPr>
            <a:spLocks noGrp="1"/>
          </p:cNvSpPr>
          <p:nvPr>
            <p:ph type="title"/>
          </p:nvPr>
        </p:nvSpPr>
        <p:spPr>
          <a:xfrm>
            <a:off x="687793" y="1413700"/>
            <a:ext cx="8694539" cy="2358791"/>
          </a:xfrm>
        </p:spPr>
        <p:txBody>
          <a:bodyPr anchor="b"/>
          <a:lstStyle>
            <a:lvl1pPr>
              <a:defRPr sz="4961"/>
            </a:lvl1pPr>
          </a:lstStyle>
          <a:p>
            <a:r>
              <a:rPr lang="en-US"/>
              <a:t>Click to edit Master title style</a:t>
            </a:r>
          </a:p>
        </p:txBody>
      </p:sp>
      <p:sp>
        <p:nvSpPr>
          <p:cNvPr id="3" name="Text Placeholder 2">
            <a:extLst>
              <a:ext uri="{FF2B5EF4-FFF2-40B4-BE49-F238E27FC236}">
                <a16:creationId xmlns:a16="http://schemas.microsoft.com/office/drawing/2014/main" id="{8830AE2D-6633-9231-A645-542BF9FAFA91}"/>
              </a:ext>
            </a:extLst>
          </p:cNvPr>
          <p:cNvSpPr>
            <a:spLocks noGrp="1"/>
          </p:cNvSpPr>
          <p:nvPr>
            <p:ph type="body" idx="1"/>
          </p:nvPr>
        </p:nvSpPr>
        <p:spPr>
          <a:xfrm>
            <a:off x="687793" y="3794807"/>
            <a:ext cx="8694539" cy="1240432"/>
          </a:xfrm>
        </p:spPr>
        <p:txBody>
          <a:bodyPr/>
          <a:lstStyle>
            <a:lvl1pPr marL="0" indent="0">
              <a:buNone/>
              <a:defRPr sz="1984">
                <a:solidFill>
                  <a:schemeClr val="tx1">
                    <a:tint val="75000"/>
                  </a:schemeClr>
                </a:solidFill>
              </a:defRPr>
            </a:lvl1pPr>
            <a:lvl2pPr marL="378013" indent="0">
              <a:buNone/>
              <a:defRPr sz="1654">
                <a:solidFill>
                  <a:schemeClr val="tx1">
                    <a:tint val="75000"/>
                  </a:schemeClr>
                </a:solidFill>
              </a:defRPr>
            </a:lvl2pPr>
            <a:lvl3pPr marL="756026" indent="0">
              <a:buNone/>
              <a:defRPr sz="1488">
                <a:solidFill>
                  <a:schemeClr val="tx1">
                    <a:tint val="75000"/>
                  </a:schemeClr>
                </a:solidFill>
              </a:defRPr>
            </a:lvl3pPr>
            <a:lvl4pPr marL="1134039" indent="0">
              <a:buNone/>
              <a:defRPr sz="1323">
                <a:solidFill>
                  <a:schemeClr val="tx1">
                    <a:tint val="75000"/>
                  </a:schemeClr>
                </a:solidFill>
              </a:defRPr>
            </a:lvl4pPr>
            <a:lvl5pPr marL="1512052" indent="0">
              <a:buNone/>
              <a:defRPr sz="1323">
                <a:solidFill>
                  <a:schemeClr val="tx1">
                    <a:tint val="75000"/>
                  </a:schemeClr>
                </a:solidFill>
              </a:defRPr>
            </a:lvl5pPr>
            <a:lvl6pPr marL="1890065" indent="0">
              <a:buNone/>
              <a:defRPr sz="1323">
                <a:solidFill>
                  <a:schemeClr val="tx1">
                    <a:tint val="75000"/>
                  </a:schemeClr>
                </a:solidFill>
              </a:defRPr>
            </a:lvl6pPr>
            <a:lvl7pPr marL="2268078" indent="0">
              <a:buNone/>
              <a:defRPr sz="1323">
                <a:solidFill>
                  <a:schemeClr val="tx1">
                    <a:tint val="75000"/>
                  </a:schemeClr>
                </a:solidFill>
              </a:defRPr>
            </a:lvl7pPr>
            <a:lvl8pPr marL="2646091" indent="0">
              <a:buNone/>
              <a:defRPr sz="1323">
                <a:solidFill>
                  <a:schemeClr val="tx1">
                    <a:tint val="75000"/>
                  </a:schemeClr>
                </a:solidFill>
              </a:defRPr>
            </a:lvl8pPr>
            <a:lvl9pPr marL="3024104" indent="0">
              <a:buNone/>
              <a:defRPr sz="132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6B3214-8517-1B13-2477-48D98DCFF42A}"/>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1F64FFB0-65D3-CF47-DC06-47B69A2FEF96}"/>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BB99972D-32E0-EE01-3457-A9A916906BD1}"/>
              </a:ext>
            </a:extLst>
          </p:cNvPr>
          <p:cNvSpPr>
            <a:spLocks noGrp="1"/>
          </p:cNvSpPr>
          <p:nvPr>
            <p:ph type="sldNum" sz="quarter" idx="12"/>
          </p:nvPr>
        </p:nvSpPr>
        <p:spPr/>
        <p:txBody>
          <a:bodyPr/>
          <a:lstStyle/>
          <a:p>
            <a:pPr lvl="0"/>
            <a:fld id="{848E998D-66B8-4646-B137-570D1AD89EDC}" type="slidenum">
              <a:rPr lang="en-US" smtClean="0"/>
              <a:t>‹#›</a:t>
            </a:fld>
            <a:endParaRPr lang="en-US"/>
          </a:p>
        </p:txBody>
      </p:sp>
    </p:spTree>
    <p:extLst>
      <p:ext uri="{BB962C8B-B14F-4D97-AF65-F5344CB8AC3E}">
        <p14:creationId xmlns:p14="http://schemas.microsoft.com/office/powerpoint/2010/main" val="20300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B28B-8D4A-7260-4C47-BB0FC84F4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63606-F16A-83D1-6BAF-F451C7EDFAEC}"/>
              </a:ext>
            </a:extLst>
          </p:cNvPr>
          <p:cNvSpPr>
            <a:spLocks noGrp="1"/>
          </p:cNvSpPr>
          <p:nvPr>
            <p:ph sz="half" idx="1"/>
          </p:nvPr>
        </p:nvSpPr>
        <p:spPr>
          <a:xfrm>
            <a:off x="693043" y="1509521"/>
            <a:ext cx="4284266" cy="359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0B604-740A-B54B-944B-40734C28F5E4}"/>
              </a:ext>
            </a:extLst>
          </p:cNvPr>
          <p:cNvSpPr>
            <a:spLocks noGrp="1"/>
          </p:cNvSpPr>
          <p:nvPr>
            <p:ph sz="half" idx="2"/>
          </p:nvPr>
        </p:nvSpPr>
        <p:spPr>
          <a:xfrm>
            <a:off x="5103316" y="1509521"/>
            <a:ext cx="4284266" cy="359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B963F2-ACEC-D7BB-7D1C-2FC24470E4D8}"/>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D3B0181F-082D-BA76-B5B1-6D36FE3A901C}"/>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1E9A93AF-41A0-62C7-EAB2-8804F86D9676}"/>
              </a:ext>
            </a:extLst>
          </p:cNvPr>
          <p:cNvSpPr>
            <a:spLocks noGrp="1"/>
          </p:cNvSpPr>
          <p:nvPr>
            <p:ph type="sldNum" sz="quarter" idx="12"/>
          </p:nvPr>
        </p:nvSpPr>
        <p:spPr/>
        <p:txBody>
          <a:bodyPr/>
          <a:lstStyle/>
          <a:p>
            <a:pPr lvl="0"/>
            <a:fld id="{57685818-8C7D-492A-A914-FE572F1071DE}" type="slidenum">
              <a:rPr lang="en-US" smtClean="0"/>
              <a:t>‹#›</a:t>
            </a:fld>
            <a:endParaRPr lang="en-US"/>
          </a:p>
        </p:txBody>
      </p:sp>
    </p:spTree>
    <p:extLst>
      <p:ext uri="{BB962C8B-B14F-4D97-AF65-F5344CB8AC3E}">
        <p14:creationId xmlns:p14="http://schemas.microsoft.com/office/powerpoint/2010/main" val="3851990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9728-78A7-BEA8-7070-C7152C4EE6F0}"/>
              </a:ext>
            </a:extLst>
          </p:cNvPr>
          <p:cNvSpPr>
            <a:spLocks noGrp="1"/>
          </p:cNvSpPr>
          <p:nvPr>
            <p:ph type="title"/>
          </p:nvPr>
        </p:nvSpPr>
        <p:spPr>
          <a:xfrm>
            <a:off x="694356" y="301905"/>
            <a:ext cx="8694539" cy="10960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A61332-ADD2-5B63-C94E-C84726BC1CF2}"/>
              </a:ext>
            </a:extLst>
          </p:cNvPr>
          <p:cNvSpPr>
            <a:spLocks noGrp="1"/>
          </p:cNvSpPr>
          <p:nvPr>
            <p:ph type="body" idx="1"/>
          </p:nvPr>
        </p:nvSpPr>
        <p:spPr>
          <a:xfrm>
            <a:off x="694357" y="1390073"/>
            <a:ext cx="4264576"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4" name="Content Placeholder 3">
            <a:extLst>
              <a:ext uri="{FF2B5EF4-FFF2-40B4-BE49-F238E27FC236}">
                <a16:creationId xmlns:a16="http://schemas.microsoft.com/office/drawing/2014/main" id="{FA67E1BF-8F68-DF3D-67B5-8ECAB34BCC8E}"/>
              </a:ext>
            </a:extLst>
          </p:cNvPr>
          <p:cNvSpPr>
            <a:spLocks noGrp="1"/>
          </p:cNvSpPr>
          <p:nvPr>
            <p:ph sz="half" idx="2"/>
          </p:nvPr>
        </p:nvSpPr>
        <p:spPr>
          <a:xfrm>
            <a:off x="694357" y="2071326"/>
            <a:ext cx="4264576" cy="3046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CD0779-3A1A-E166-874F-5376DF0289E1}"/>
              </a:ext>
            </a:extLst>
          </p:cNvPr>
          <p:cNvSpPr>
            <a:spLocks noGrp="1"/>
          </p:cNvSpPr>
          <p:nvPr>
            <p:ph type="body" sz="quarter" idx="3"/>
          </p:nvPr>
        </p:nvSpPr>
        <p:spPr>
          <a:xfrm>
            <a:off x="5103316" y="1390073"/>
            <a:ext cx="4285579"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6" name="Content Placeholder 5">
            <a:extLst>
              <a:ext uri="{FF2B5EF4-FFF2-40B4-BE49-F238E27FC236}">
                <a16:creationId xmlns:a16="http://schemas.microsoft.com/office/drawing/2014/main" id="{B2D11899-CA0E-957F-23B8-8ED7E403AE10}"/>
              </a:ext>
            </a:extLst>
          </p:cNvPr>
          <p:cNvSpPr>
            <a:spLocks noGrp="1"/>
          </p:cNvSpPr>
          <p:nvPr>
            <p:ph sz="quarter" idx="4"/>
          </p:nvPr>
        </p:nvSpPr>
        <p:spPr>
          <a:xfrm>
            <a:off x="5103316" y="2071326"/>
            <a:ext cx="4285579" cy="3046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68402-6D73-8226-27C4-7776AFBCA6E6}"/>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5B163F58-7750-6B7B-66AB-25624CD3CB3E}"/>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1B88ED92-C709-A287-0302-B6029EEF49CA}"/>
              </a:ext>
            </a:extLst>
          </p:cNvPr>
          <p:cNvSpPr>
            <a:spLocks noGrp="1"/>
          </p:cNvSpPr>
          <p:nvPr>
            <p:ph type="sldNum" sz="quarter" idx="12"/>
          </p:nvPr>
        </p:nvSpPr>
        <p:spPr/>
        <p:txBody>
          <a:bodyPr/>
          <a:lstStyle/>
          <a:p>
            <a:pPr lvl="0"/>
            <a:fld id="{52F818D9-4DA3-45C1-A8BE-61BF6B24D725}" type="slidenum">
              <a:rPr lang="en-US" smtClean="0"/>
              <a:t>‹#›</a:t>
            </a:fld>
            <a:endParaRPr lang="en-US"/>
          </a:p>
        </p:txBody>
      </p:sp>
    </p:spTree>
    <p:extLst>
      <p:ext uri="{BB962C8B-B14F-4D97-AF65-F5344CB8AC3E}">
        <p14:creationId xmlns:p14="http://schemas.microsoft.com/office/powerpoint/2010/main" val="2182692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D642-7BAF-958C-0A7E-1FE0357FF0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C398B7-0A2C-2452-332D-D5E22555DF3E}"/>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313ADB69-04AE-795F-FF52-31CC3DA27676}"/>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225EBD40-4E0E-C2B5-5220-CCB0CAC85641}"/>
              </a:ext>
            </a:extLst>
          </p:cNvPr>
          <p:cNvSpPr>
            <a:spLocks noGrp="1"/>
          </p:cNvSpPr>
          <p:nvPr>
            <p:ph type="sldNum" sz="quarter" idx="12"/>
          </p:nvPr>
        </p:nvSpPr>
        <p:spPr/>
        <p:txBody>
          <a:bodyPr/>
          <a:lstStyle/>
          <a:p>
            <a:pPr lvl="0"/>
            <a:fld id="{754DEF5D-F3A9-4FA2-8D88-73E7FEF8BF44}" type="slidenum">
              <a:rPr lang="en-US" smtClean="0"/>
              <a:t>‹#›</a:t>
            </a:fld>
            <a:endParaRPr lang="en-US"/>
          </a:p>
        </p:txBody>
      </p:sp>
    </p:spTree>
    <p:extLst>
      <p:ext uri="{BB962C8B-B14F-4D97-AF65-F5344CB8AC3E}">
        <p14:creationId xmlns:p14="http://schemas.microsoft.com/office/powerpoint/2010/main" val="1919747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A8CA43-EAE7-991A-A48A-6DECD9C11028}"/>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BAB07E1F-9E33-0243-92AD-E8AB7C1EB3B0}"/>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9FA16D00-2A6E-7466-CAE1-E6E20FB49982}"/>
              </a:ext>
            </a:extLst>
          </p:cNvPr>
          <p:cNvSpPr>
            <a:spLocks noGrp="1"/>
          </p:cNvSpPr>
          <p:nvPr>
            <p:ph type="sldNum" sz="quarter" idx="12"/>
          </p:nvPr>
        </p:nvSpPr>
        <p:spPr/>
        <p:txBody>
          <a:bodyPr/>
          <a:lstStyle/>
          <a:p>
            <a:pPr lvl="0"/>
            <a:fld id="{DCB68043-1F37-4733-BCF0-25DF1ACC5654}" type="slidenum">
              <a:rPr lang="en-US" smtClean="0"/>
              <a:t>‹#›</a:t>
            </a:fld>
            <a:endParaRPr lang="en-US"/>
          </a:p>
        </p:txBody>
      </p:sp>
    </p:spTree>
    <p:extLst>
      <p:ext uri="{BB962C8B-B14F-4D97-AF65-F5344CB8AC3E}">
        <p14:creationId xmlns:p14="http://schemas.microsoft.com/office/powerpoint/2010/main" val="15711025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976E-3595-68B7-DC74-0F93488D419E}"/>
              </a:ext>
            </a:extLst>
          </p:cNvPr>
          <p:cNvSpPr>
            <a:spLocks noGrp="1"/>
          </p:cNvSpPr>
          <p:nvPr>
            <p:ph type="title"/>
          </p:nvPr>
        </p:nvSpPr>
        <p:spPr>
          <a:xfrm>
            <a:off x="687388" y="1414463"/>
            <a:ext cx="8694737" cy="23574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F46B97-3C51-A827-E688-72A96ECEF7E8}"/>
              </a:ext>
            </a:extLst>
          </p:cNvPr>
          <p:cNvSpPr>
            <a:spLocks noGrp="1"/>
          </p:cNvSpPr>
          <p:nvPr>
            <p:ph type="body" idx="1"/>
          </p:nvPr>
        </p:nvSpPr>
        <p:spPr>
          <a:xfrm>
            <a:off x="687388" y="3794125"/>
            <a:ext cx="8694737" cy="12414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632384-FBD6-F615-6733-7545AAA29040}"/>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C63114FD-F177-86C4-A977-7B9B1C5BBEED}"/>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D420FA49-F70A-2DFC-4997-52F778E1E244}"/>
              </a:ext>
            </a:extLst>
          </p:cNvPr>
          <p:cNvSpPr>
            <a:spLocks noGrp="1"/>
          </p:cNvSpPr>
          <p:nvPr>
            <p:ph type="sldNum" sz="quarter" idx="12"/>
          </p:nvPr>
        </p:nvSpPr>
        <p:spPr/>
        <p:txBody>
          <a:bodyPr/>
          <a:lstStyle/>
          <a:p>
            <a:pPr lvl="0"/>
            <a:fld id="{5D822C85-6C65-420A-AECF-1544911EE9A1}" type="slidenum">
              <a:t>‹#›</a:t>
            </a:fld>
            <a:endParaRPr lang="en-US"/>
          </a:p>
        </p:txBody>
      </p:sp>
    </p:spTree>
    <p:extLst>
      <p:ext uri="{BB962C8B-B14F-4D97-AF65-F5344CB8AC3E}">
        <p14:creationId xmlns:p14="http://schemas.microsoft.com/office/powerpoint/2010/main" val="701956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F442-5EE6-B4C1-D6B0-367DB02F18C8}"/>
              </a:ext>
            </a:extLst>
          </p:cNvPr>
          <p:cNvSpPr>
            <a:spLocks noGrp="1"/>
          </p:cNvSpPr>
          <p:nvPr>
            <p:ph type="title"/>
          </p:nvPr>
        </p:nvSpPr>
        <p:spPr>
          <a:xfrm>
            <a:off x="694356" y="378037"/>
            <a:ext cx="3251264" cy="1323128"/>
          </a:xfrm>
        </p:spPr>
        <p:txBody>
          <a:bodyPr anchor="b"/>
          <a:lstStyle>
            <a:lvl1pPr>
              <a:defRPr sz="2646"/>
            </a:lvl1pPr>
          </a:lstStyle>
          <a:p>
            <a:r>
              <a:rPr lang="en-US"/>
              <a:t>Click to edit Master title style</a:t>
            </a:r>
          </a:p>
        </p:txBody>
      </p:sp>
      <p:sp>
        <p:nvSpPr>
          <p:cNvPr id="3" name="Content Placeholder 2">
            <a:extLst>
              <a:ext uri="{FF2B5EF4-FFF2-40B4-BE49-F238E27FC236}">
                <a16:creationId xmlns:a16="http://schemas.microsoft.com/office/drawing/2014/main" id="{7F920E5B-1ED0-BF4D-57A9-AF468F605D76}"/>
              </a:ext>
            </a:extLst>
          </p:cNvPr>
          <p:cNvSpPr>
            <a:spLocks noGrp="1"/>
          </p:cNvSpPr>
          <p:nvPr>
            <p:ph idx="1"/>
          </p:nvPr>
        </p:nvSpPr>
        <p:spPr>
          <a:xfrm>
            <a:off x="4285579" y="816455"/>
            <a:ext cx="5103316" cy="4029766"/>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11D0A5-932B-E218-36B1-F73016F37868}"/>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4DBAB362-FC30-E06F-E1AD-EC9FF615B85D}"/>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20914E0A-8786-DBB1-FD51-11A9C65DD58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E1CD1CA7-BA99-806C-E7DC-4C8A480C6D43}"/>
              </a:ext>
            </a:extLst>
          </p:cNvPr>
          <p:cNvSpPr>
            <a:spLocks noGrp="1"/>
          </p:cNvSpPr>
          <p:nvPr>
            <p:ph type="sldNum" sz="quarter" idx="12"/>
          </p:nvPr>
        </p:nvSpPr>
        <p:spPr/>
        <p:txBody>
          <a:bodyPr/>
          <a:lstStyle/>
          <a:p>
            <a:pPr lvl="0"/>
            <a:fld id="{17B52CDB-1527-4DAB-9C80-3B8F6F921BAF}" type="slidenum">
              <a:rPr lang="en-US" smtClean="0"/>
              <a:t>‹#›</a:t>
            </a:fld>
            <a:endParaRPr lang="en-US"/>
          </a:p>
        </p:txBody>
      </p:sp>
    </p:spTree>
    <p:extLst>
      <p:ext uri="{BB962C8B-B14F-4D97-AF65-F5344CB8AC3E}">
        <p14:creationId xmlns:p14="http://schemas.microsoft.com/office/powerpoint/2010/main" val="3178885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E6D3-3997-21C4-E4BF-DD3BF3AA7B5C}"/>
              </a:ext>
            </a:extLst>
          </p:cNvPr>
          <p:cNvSpPr>
            <a:spLocks noGrp="1"/>
          </p:cNvSpPr>
          <p:nvPr>
            <p:ph type="title"/>
          </p:nvPr>
        </p:nvSpPr>
        <p:spPr>
          <a:xfrm>
            <a:off x="694356" y="378037"/>
            <a:ext cx="3251264" cy="1323128"/>
          </a:xfrm>
        </p:spPr>
        <p:txBody>
          <a:bodyPr anchor="b"/>
          <a:lstStyle>
            <a:lvl1pPr>
              <a:defRPr sz="2646"/>
            </a:lvl1pPr>
          </a:lstStyle>
          <a:p>
            <a:r>
              <a:rPr lang="en-US"/>
              <a:t>Click to edit Master title style</a:t>
            </a:r>
          </a:p>
        </p:txBody>
      </p:sp>
      <p:sp>
        <p:nvSpPr>
          <p:cNvPr id="3" name="Picture Placeholder 2">
            <a:extLst>
              <a:ext uri="{FF2B5EF4-FFF2-40B4-BE49-F238E27FC236}">
                <a16:creationId xmlns:a16="http://schemas.microsoft.com/office/drawing/2014/main" id="{560556E1-3522-6E33-1409-1F13330EC5D5}"/>
              </a:ext>
            </a:extLst>
          </p:cNvPr>
          <p:cNvSpPr>
            <a:spLocks noGrp="1"/>
          </p:cNvSpPr>
          <p:nvPr>
            <p:ph type="pic" idx="1"/>
          </p:nvPr>
        </p:nvSpPr>
        <p:spPr>
          <a:xfrm>
            <a:off x="4285579" y="816455"/>
            <a:ext cx="5103316" cy="4029766"/>
          </a:xfrm>
        </p:spPr>
        <p:txBody>
          <a:bodyPr/>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endParaRPr lang="en-US"/>
          </a:p>
        </p:txBody>
      </p:sp>
      <p:sp>
        <p:nvSpPr>
          <p:cNvPr id="4" name="Text Placeholder 3">
            <a:extLst>
              <a:ext uri="{FF2B5EF4-FFF2-40B4-BE49-F238E27FC236}">
                <a16:creationId xmlns:a16="http://schemas.microsoft.com/office/drawing/2014/main" id="{D1B1BF4D-7871-6423-5971-CDCE905C5F0D}"/>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02857578-279D-D730-DE7E-FC36F7F10207}"/>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7FFCD3A1-CE5F-283C-9E48-C233ABC8F01D}"/>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7556F413-160C-2F3E-7EBE-1B41253FE9D9}"/>
              </a:ext>
            </a:extLst>
          </p:cNvPr>
          <p:cNvSpPr>
            <a:spLocks noGrp="1"/>
          </p:cNvSpPr>
          <p:nvPr>
            <p:ph type="sldNum" sz="quarter" idx="12"/>
          </p:nvPr>
        </p:nvSpPr>
        <p:spPr/>
        <p:txBody>
          <a:bodyPr/>
          <a:lstStyle/>
          <a:p>
            <a:pPr lvl="0"/>
            <a:fld id="{44229CF0-9861-48EA-9D69-AA0CA5973014}" type="slidenum">
              <a:rPr lang="en-US" smtClean="0"/>
              <a:t>‹#›</a:t>
            </a:fld>
            <a:endParaRPr lang="en-US"/>
          </a:p>
        </p:txBody>
      </p:sp>
    </p:spTree>
    <p:extLst>
      <p:ext uri="{BB962C8B-B14F-4D97-AF65-F5344CB8AC3E}">
        <p14:creationId xmlns:p14="http://schemas.microsoft.com/office/powerpoint/2010/main" val="409841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8BB5-87F6-75E7-AC54-638AFDA8A4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E4627-5250-5CA6-6725-7653FF595A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693BE-B3D2-4364-D716-C5E5C26742E6}"/>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EFC16E4-A7B5-9689-AADD-A4DCA09EC31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3ECB794C-45D3-D821-3FA3-430A941BF61E}"/>
              </a:ext>
            </a:extLst>
          </p:cNvPr>
          <p:cNvSpPr>
            <a:spLocks noGrp="1"/>
          </p:cNvSpPr>
          <p:nvPr>
            <p:ph type="sldNum" sz="quarter" idx="12"/>
          </p:nvPr>
        </p:nvSpPr>
        <p:spPr/>
        <p:txBody>
          <a:bodyPr/>
          <a:lstStyle/>
          <a:p>
            <a:pPr lvl="0"/>
            <a:fld id="{4BBC3A6C-2C51-4756-8105-BFA6A89AE383}" type="slidenum">
              <a:rPr lang="en-US" smtClean="0"/>
              <a:t>‹#›</a:t>
            </a:fld>
            <a:endParaRPr lang="en-US"/>
          </a:p>
        </p:txBody>
      </p:sp>
    </p:spTree>
    <p:extLst>
      <p:ext uri="{BB962C8B-B14F-4D97-AF65-F5344CB8AC3E}">
        <p14:creationId xmlns:p14="http://schemas.microsoft.com/office/powerpoint/2010/main" val="3625163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141A6-3926-6342-1965-15896A3D72EF}"/>
              </a:ext>
            </a:extLst>
          </p:cNvPr>
          <p:cNvSpPr>
            <a:spLocks noGrp="1"/>
          </p:cNvSpPr>
          <p:nvPr>
            <p:ph type="title" orient="vert"/>
          </p:nvPr>
        </p:nvSpPr>
        <p:spPr>
          <a:xfrm>
            <a:off x="7213947" y="301904"/>
            <a:ext cx="2173635" cy="48055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A5EEC-BDEF-B2D6-C827-6C9DD04CCCB2}"/>
              </a:ext>
            </a:extLst>
          </p:cNvPr>
          <p:cNvSpPr>
            <a:spLocks noGrp="1"/>
          </p:cNvSpPr>
          <p:nvPr>
            <p:ph type="body" orient="vert" idx="1"/>
          </p:nvPr>
        </p:nvSpPr>
        <p:spPr>
          <a:xfrm>
            <a:off x="693043" y="301904"/>
            <a:ext cx="6394896" cy="48055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BE11C-467E-0679-045C-762309AE87D4}"/>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31E84210-7DCA-45C0-8EE4-22662E80E634}"/>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E79DCBB-9E94-6CEF-CA5C-93DAC5535C45}"/>
              </a:ext>
            </a:extLst>
          </p:cNvPr>
          <p:cNvSpPr>
            <a:spLocks noGrp="1"/>
          </p:cNvSpPr>
          <p:nvPr>
            <p:ph type="sldNum" sz="quarter" idx="12"/>
          </p:nvPr>
        </p:nvSpPr>
        <p:spPr/>
        <p:txBody>
          <a:bodyPr/>
          <a:lstStyle/>
          <a:p>
            <a:pPr lvl="0"/>
            <a:fld id="{9AD29631-FB92-4F4C-A3E7-C112AE46F136}" type="slidenum">
              <a:rPr lang="en-US" smtClean="0"/>
              <a:t>‹#›</a:t>
            </a:fld>
            <a:endParaRPr lang="en-US"/>
          </a:p>
        </p:txBody>
      </p:sp>
    </p:spTree>
    <p:extLst>
      <p:ext uri="{BB962C8B-B14F-4D97-AF65-F5344CB8AC3E}">
        <p14:creationId xmlns:p14="http://schemas.microsoft.com/office/powerpoint/2010/main" val="2568622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plit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302081" y="2835275"/>
            <a:ext cx="2560935" cy="808998"/>
          </a:xfrm>
          <a:prstGeom prst="rect">
            <a:avLst/>
          </a:prstGeom>
        </p:spPr>
        <p:txBody>
          <a:bodyPr anchor="ctr"/>
          <a:lstStyle>
            <a:lvl1pPr algn="l">
              <a:defRPr sz="2646" cap="all" spc="165" baseline="0">
                <a:solidFill>
                  <a:schemeClr val="accent1">
                    <a:lumMod val="75000"/>
                  </a:schemeClr>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p:nvPr>
        </p:nvSpPr>
        <p:spPr>
          <a:xfrm>
            <a:off x="0" y="0"/>
            <a:ext cx="10080625" cy="1695914"/>
          </a:xfrm>
          <a:prstGeom prst="rect">
            <a:avLst/>
          </a:prstGeom>
        </p:spPr>
        <p:txBody>
          <a:bodyPr anchor="ctr"/>
          <a:lstStyle>
            <a:lvl1pPr marL="0" indent="0" algn="ctr">
              <a:buNone/>
              <a:defRPr spc="331" baseline="0"/>
            </a:lvl1pPr>
          </a:lstStyle>
          <a:p>
            <a:r>
              <a:rPr lang="en-US"/>
              <a:t>Click icon to add picture</a:t>
            </a:r>
            <a:endParaRPr lang="en-US" dirty="0"/>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5155820" y="2360382"/>
            <a:ext cx="3927243" cy="1761170"/>
          </a:xfrm>
          <a:prstGeom prst="rect">
            <a:avLst/>
          </a:prstGeom>
        </p:spPr>
        <p:txBody>
          <a:bodyPr anchor="ctr"/>
          <a:lstStyle>
            <a:lvl1pPr marL="236258" indent="-236258" algn="l">
              <a:lnSpc>
                <a:spcPct val="150000"/>
              </a:lnSpc>
              <a:spcBef>
                <a:spcPts val="0"/>
              </a:spcBef>
              <a:buFont typeface="Arial" panose="020B0604020202020204" pitchFamily="34" charset="0"/>
              <a:buChar char="•"/>
              <a:defRPr sz="1323" cap="none" spc="41"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p:nvPr>
        </p:nvSpPr>
        <p:spPr>
          <a:xfrm>
            <a:off x="0" y="4786018"/>
            <a:ext cx="10080625" cy="884533"/>
          </a:xfrm>
          <a:prstGeom prst="rect">
            <a:avLst/>
          </a:prstGeom>
        </p:spPr>
        <p:txBody>
          <a:bodyPr anchor="ctr"/>
          <a:lstStyle>
            <a:lvl1pPr marL="0" indent="0" algn="ctr">
              <a:buNone/>
              <a:defRPr spc="331" baseline="0"/>
            </a:lvl1pPr>
          </a:lstStyle>
          <a:p>
            <a:r>
              <a:rPr lang="en-US"/>
              <a:t>Click icon to add picture</a:t>
            </a:r>
            <a:endParaRPr lang="en-US" dirty="0"/>
          </a:p>
        </p:txBody>
      </p:sp>
    </p:spTree>
    <p:extLst>
      <p:ext uri="{BB962C8B-B14F-4D97-AF65-F5344CB8AC3E}">
        <p14:creationId xmlns:p14="http://schemas.microsoft.com/office/powerpoint/2010/main" val="116045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E419-A03B-8909-FDAB-29C893A93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64773-DA51-A93B-208A-6DDEB06DF698}"/>
              </a:ext>
            </a:extLst>
          </p:cNvPr>
          <p:cNvSpPr>
            <a:spLocks noGrp="1"/>
          </p:cNvSpPr>
          <p:nvPr>
            <p:ph sz="half" idx="1"/>
          </p:nvPr>
        </p:nvSpPr>
        <p:spPr>
          <a:xfrm>
            <a:off x="360363" y="1079500"/>
            <a:ext cx="46037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3292D-EDE5-B153-F94E-5CA799E9B65B}"/>
              </a:ext>
            </a:extLst>
          </p:cNvPr>
          <p:cNvSpPr>
            <a:spLocks noGrp="1"/>
          </p:cNvSpPr>
          <p:nvPr>
            <p:ph sz="half" idx="2"/>
          </p:nvPr>
        </p:nvSpPr>
        <p:spPr>
          <a:xfrm>
            <a:off x="5116513" y="1079500"/>
            <a:ext cx="46037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5A763D-6115-B551-93FD-546171C6E9CA}"/>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1D231C75-7356-DE6E-5B22-B4D55A2C0D6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F288D4BB-F597-0DED-4675-4618A95E682B}"/>
              </a:ext>
            </a:extLst>
          </p:cNvPr>
          <p:cNvSpPr>
            <a:spLocks noGrp="1"/>
          </p:cNvSpPr>
          <p:nvPr>
            <p:ph type="sldNum" sz="quarter" idx="12"/>
          </p:nvPr>
        </p:nvSpPr>
        <p:spPr/>
        <p:txBody>
          <a:bodyPr/>
          <a:lstStyle/>
          <a:p>
            <a:pPr lvl="0"/>
            <a:fld id="{CD6B4256-7E8B-473F-81E8-EC2909C12E24}" type="slidenum">
              <a:t>‹#›</a:t>
            </a:fld>
            <a:endParaRPr lang="en-US"/>
          </a:p>
        </p:txBody>
      </p:sp>
    </p:spTree>
    <p:extLst>
      <p:ext uri="{BB962C8B-B14F-4D97-AF65-F5344CB8AC3E}">
        <p14:creationId xmlns:p14="http://schemas.microsoft.com/office/powerpoint/2010/main" val="107249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FE03-DE09-5C7F-0F63-088B12BD9858}"/>
              </a:ext>
            </a:extLst>
          </p:cNvPr>
          <p:cNvSpPr>
            <a:spLocks noGrp="1"/>
          </p:cNvSpPr>
          <p:nvPr>
            <p:ph type="title"/>
          </p:nvPr>
        </p:nvSpPr>
        <p:spPr>
          <a:xfrm>
            <a:off x="693738" y="301625"/>
            <a:ext cx="8694737" cy="10969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0E8E8F-7472-5089-7AF8-08F579F2E0BA}"/>
              </a:ext>
            </a:extLst>
          </p:cNvPr>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681FD3-63F8-F854-17B9-7E044DA21FA3}"/>
              </a:ext>
            </a:extLst>
          </p:cNvPr>
          <p:cNvSpPr>
            <a:spLocks noGrp="1"/>
          </p:cNvSpPr>
          <p:nvPr>
            <p:ph sz="half" idx="2"/>
          </p:nvPr>
        </p:nvSpPr>
        <p:spPr>
          <a:xfrm>
            <a:off x="693738" y="2071688"/>
            <a:ext cx="426561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25372-594A-BD63-B09D-18DB15B908E1}"/>
              </a:ext>
            </a:extLst>
          </p:cNvPr>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21D341-D161-E5EE-3C01-F647592D38E9}"/>
              </a:ext>
            </a:extLst>
          </p:cNvPr>
          <p:cNvSpPr>
            <a:spLocks noGrp="1"/>
          </p:cNvSpPr>
          <p:nvPr>
            <p:ph sz="quarter" idx="4"/>
          </p:nvPr>
        </p:nvSpPr>
        <p:spPr>
          <a:xfrm>
            <a:off x="5103813" y="2071688"/>
            <a:ext cx="428466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9EB10-0A03-DB7D-663E-6DF26F62A9DD}"/>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3CA06B0C-F0D7-58EC-DC1A-0F2040941E1D}"/>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6A6D48E0-8C45-7410-EC58-7FEDE035C27D}"/>
              </a:ext>
            </a:extLst>
          </p:cNvPr>
          <p:cNvSpPr>
            <a:spLocks noGrp="1"/>
          </p:cNvSpPr>
          <p:nvPr>
            <p:ph type="sldNum" sz="quarter" idx="12"/>
          </p:nvPr>
        </p:nvSpPr>
        <p:spPr/>
        <p:txBody>
          <a:bodyPr/>
          <a:lstStyle/>
          <a:p>
            <a:pPr lvl="0"/>
            <a:fld id="{71EDFC11-B212-4665-AE2A-1A3734628D8A}" type="slidenum">
              <a:t>‹#›</a:t>
            </a:fld>
            <a:endParaRPr lang="en-US"/>
          </a:p>
        </p:txBody>
      </p:sp>
    </p:spTree>
    <p:extLst>
      <p:ext uri="{BB962C8B-B14F-4D97-AF65-F5344CB8AC3E}">
        <p14:creationId xmlns:p14="http://schemas.microsoft.com/office/powerpoint/2010/main" val="246772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48A0-0D40-DD58-8702-6001D7B266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7BEBCC-44AD-815C-288F-1A69FB07EA2D}"/>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889684FD-E59A-312B-1141-F6BB103AE57A}"/>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B9E30A0B-A3F1-D888-B6E5-A7B8A7C42DB7}"/>
              </a:ext>
            </a:extLst>
          </p:cNvPr>
          <p:cNvSpPr>
            <a:spLocks noGrp="1"/>
          </p:cNvSpPr>
          <p:nvPr>
            <p:ph type="sldNum" sz="quarter" idx="12"/>
          </p:nvPr>
        </p:nvSpPr>
        <p:spPr/>
        <p:txBody>
          <a:bodyPr/>
          <a:lstStyle/>
          <a:p>
            <a:pPr lvl="0"/>
            <a:fld id="{0FEE1A20-CFD5-4DBA-A319-B8598E603DD2}" type="slidenum">
              <a:t>‹#›</a:t>
            </a:fld>
            <a:endParaRPr lang="en-US"/>
          </a:p>
        </p:txBody>
      </p:sp>
    </p:spTree>
    <p:extLst>
      <p:ext uri="{BB962C8B-B14F-4D97-AF65-F5344CB8AC3E}">
        <p14:creationId xmlns:p14="http://schemas.microsoft.com/office/powerpoint/2010/main" val="235645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3F1AE-9B3A-A1DF-CDF5-A8A84A9EACA2}"/>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5C8E9165-4D2D-9542-8C50-DBA9C39FBDA4}"/>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7AB973BA-6C8E-A515-6786-41CDB68144B7}"/>
              </a:ext>
            </a:extLst>
          </p:cNvPr>
          <p:cNvSpPr>
            <a:spLocks noGrp="1"/>
          </p:cNvSpPr>
          <p:nvPr>
            <p:ph type="sldNum" sz="quarter" idx="12"/>
          </p:nvPr>
        </p:nvSpPr>
        <p:spPr/>
        <p:txBody>
          <a:bodyPr/>
          <a:lstStyle/>
          <a:p>
            <a:pPr lvl="0"/>
            <a:fld id="{0E30D2E8-2F43-4083-AE03-A80CDE6A1D65}" type="slidenum">
              <a:t>‹#›</a:t>
            </a:fld>
            <a:endParaRPr lang="en-US"/>
          </a:p>
        </p:txBody>
      </p:sp>
    </p:spTree>
    <p:extLst>
      <p:ext uri="{BB962C8B-B14F-4D97-AF65-F5344CB8AC3E}">
        <p14:creationId xmlns:p14="http://schemas.microsoft.com/office/powerpoint/2010/main" val="17889964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B177-E746-C6FA-EE96-73ACAB280B52}"/>
              </a:ext>
            </a:extLst>
          </p:cNvPr>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1B5826-8C54-F93E-D898-BE55730FCBAC}"/>
              </a:ext>
            </a:extLst>
          </p:cNvPr>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F2E23-801C-DA59-B928-EE5AC1B24E95}"/>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737E15-4265-6E97-BCE8-3489F9FD972B}"/>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91ECCB17-EF02-78A5-EA86-602EBBE81433}"/>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559EECC5-F34A-1C68-3BDD-6DE38DB91710}"/>
              </a:ext>
            </a:extLst>
          </p:cNvPr>
          <p:cNvSpPr>
            <a:spLocks noGrp="1"/>
          </p:cNvSpPr>
          <p:nvPr>
            <p:ph type="sldNum" sz="quarter" idx="12"/>
          </p:nvPr>
        </p:nvSpPr>
        <p:spPr/>
        <p:txBody>
          <a:bodyPr/>
          <a:lstStyle/>
          <a:p>
            <a:pPr lvl="0"/>
            <a:fld id="{BF79C15C-BDF9-42DC-BC38-BDFDFE602206}" type="slidenum">
              <a:t>‹#›</a:t>
            </a:fld>
            <a:endParaRPr lang="en-US"/>
          </a:p>
        </p:txBody>
      </p:sp>
    </p:spTree>
    <p:extLst>
      <p:ext uri="{BB962C8B-B14F-4D97-AF65-F5344CB8AC3E}">
        <p14:creationId xmlns:p14="http://schemas.microsoft.com/office/powerpoint/2010/main" val="3176818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EB25-2450-53DD-E5C5-CCDBCB12511F}"/>
              </a:ext>
            </a:extLst>
          </p:cNvPr>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2D39D-B981-94BA-D7EC-1E1410D5107F}"/>
              </a:ext>
            </a:extLst>
          </p:cNvPr>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B05CE-053B-CD16-F915-CA8EB8EA5BBA}"/>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0ADBD-3EA3-BB38-B945-D6142CFF108F}"/>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4D5E5FFC-45D8-2E14-CC69-3EFDBB45B94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264B0419-CBF0-45B1-E8F0-69EB097F621A}"/>
              </a:ext>
            </a:extLst>
          </p:cNvPr>
          <p:cNvSpPr>
            <a:spLocks noGrp="1"/>
          </p:cNvSpPr>
          <p:nvPr>
            <p:ph type="sldNum" sz="quarter" idx="12"/>
          </p:nvPr>
        </p:nvSpPr>
        <p:spPr/>
        <p:txBody>
          <a:bodyPr/>
          <a:lstStyle/>
          <a:p>
            <a:pPr lvl="0"/>
            <a:fld id="{DA183D31-3E62-486C-84CB-58A623057B76}" type="slidenum">
              <a:t>‹#›</a:t>
            </a:fld>
            <a:endParaRPr lang="en-US"/>
          </a:p>
        </p:txBody>
      </p:sp>
    </p:spTree>
    <p:extLst>
      <p:ext uri="{BB962C8B-B14F-4D97-AF65-F5344CB8AC3E}">
        <p14:creationId xmlns:p14="http://schemas.microsoft.com/office/powerpoint/2010/main" val="272244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1FA8270-762E-49E7-C4FD-8617734FA40F}"/>
              </a:ext>
            </a:extLst>
          </p:cNvPr>
          <p:cNvSpPr/>
          <p:nvPr/>
        </p:nvSpPr>
        <p:spPr>
          <a:xfrm>
            <a:off x="0" y="0"/>
            <a:ext cx="10076760" cy="72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77CAEE"/>
              </a:gs>
              <a:gs pos="100000">
                <a:srgbClr val="009BDD"/>
              </a:gs>
            </a:gsLst>
            <a:lin ang="5400000"/>
          </a:gradFill>
          <a:ln>
            <a:noFill/>
            <a:prstDash val="solid"/>
          </a:ln>
          <a:effectLst>
            <a:outerShdw dist="10800" dir="5400000" algn="tl">
              <a:srgbClr val="009BDD"/>
            </a:outerShdw>
          </a:effectLst>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a:ln>
                <a:noFill/>
              </a:ln>
              <a:latin typeface="Liberation Sans" pitchFamily="18"/>
              <a:ea typeface="Lucida Sans Unicode" pitchFamily="2"/>
              <a:cs typeface="Tahoma" pitchFamily="2"/>
            </a:endParaRPr>
          </a:p>
        </p:txBody>
      </p:sp>
      <p:sp>
        <p:nvSpPr>
          <p:cNvPr id="3" name="Freeform: Shape 2">
            <a:extLst>
              <a:ext uri="{FF2B5EF4-FFF2-40B4-BE49-F238E27FC236}">
                <a16:creationId xmlns:a16="http://schemas.microsoft.com/office/drawing/2014/main" id="{9B14E6C0-6F77-BB04-3DBA-28E744FE59E4}"/>
              </a:ext>
            </a:extLst>
          </p:cNvPr>
          <p:cNvSpPr/>
          <p:nvPr/>
        </p:nvSpPr>
        <p:spPr>
          <a:xfrm>
            <a:off x="3240" y="5040000"/>
            <a:ext cx="10076760" cy="63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77CAEE"/>
              </a:gs>
              <a:gs pos="100000">
                <a:srgbClr val="009BDD"/>
              </a:gs>
            </a:gsLst>
            <a:lin ang="5400000"/>
          </a:gradFill>
          <a:ln>
            <a:noFill/>
            <a:prstDash val="solid"/>
          </a:ln>
          <a:effectLst>
            <a:outerShdw dist="10800" dir="5400000" algn="tl">
              <a:srgbClr val="009BDD"/>
            </a:outerShdw>
          </a:effectLst>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a:ln>
                <a:noFill/>
              </a:ln>
              <a:latin typeface="Liberation Sans" pitchFamily="18"/>
              <a:ea typeface="Lucida Sans Unicode" pitchFamily="2"/>
              <a:cs typeface="Tahoma" pitchFamily="2"/>
            </a:endParaRPr>
          </a:p>
        </p:txBody>
      </p:sp>
      <p:sp>
        <p:nvSpPr>
          <p:cNvPr id="4" name="Title Placeholder 3">
            <a:extLst>
              <a:ext uri="{FF2B5EF4-FFF2-40B4-BE49-F238E27FC236}">
                <a16:creationId xmlns:a16="http://schemas.microsoft.com/office/drawing/2014/main" id="{BDF1DF99-3F96-0533-B932-B0100F6C5F73}"/>
              </a:ext>
            </a:extLst>
          </p:cNvPr>
          <p:cNvSpPr txBox="1">
            <a:spLocks noGrp="1"/>
          </p:cNvSpPr>
          <p:nvPr>
            <p:ph type="title"/>
          </p:nvPr>
        </p:nvSpPr>
        <p:spPr>
          <a:xfrm>
            <a:off x="360000" y="180000"/>
            <a:ext cx="9360000" cy="478080"/>
          </a:xfrm>
          <a:prstGeom prst="rect">
            <a:avLst/>
          </a:prstGeom>
          <a:noFill/>
          <a:ln>
            <a:noFill/>
          </a:ln>
        </p:spPr>
        <p:txBody>
          <a:bodyPr lIns="0" tIns="0" rIns="0" bIns="0" anchor="ctr"/>
          <a:lstStyle/>
          <a:p>
            <a:endParaRPr lang="en-US"/>
          </a:p>
        </p:txBody>
      </p:sp>
      <p:sp>
        <p:nvSpPr>
          <p:cNvPr id="5" name="Text Placeholder 4">
            <a:extLst>
              <a:ext uri="{FF2B5EF4-FFF2-40B4-BE49-F238E27FC236}">
                <a16:creationId xmlns:a16="http://schemas.microsoft.com/office/drawing/2014/main" id="{D686C45E-C984-3F50-9542-5565BCAC0D62}"/>
              </a:ext>
            </a:extLst>
          </p:cNvPr>
          <p:cNvSpPr txBox="1">
            <a:spLocks noGrp="1"/>
          </p:cNvSpPr>
          <p:nvPr>
            <p:ph type="body" idx="1"/>
          </p:nvPr>
        </p:nvSpPr>
        <p:spPr>
          <a:xfrm>
            <a:off x="360000" y="1080000"/>
            <a:ext cx="9360000" cy="3600000"/>
          </a:xfrm>
          <a:prstGeom prst="rect">
            <a:avLst/>
          </a:prstGeom>
          <a:noFill/>
          <a:ln>
            <a:noFill/>
          </a:ln>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E7391A4-2C50-98F7-4BE9-78434F5702EF}"/>
              </a:ext>
            </a:extLst>
          </p:cNvPr>
          <p:cNvSpPr txBox="1">
            <a:spLocks noGrp="1"/>
          </p:cNvSpPr>
          <p:nvPr>
            <p:ph type="dt" sz="half" idx="2"/>
          </p:nvPr>
        </p:nvSpPr>
        <p:spPr>
          <a:xfrm>
            <a:off x="360000" y="5220000"/>
            <a:ext cx="2340000" cy="360000"/>
          </a:xfrm>
          <a:prstGeom prst="rect">
            <a:avLst/>
          </a:prstGeom>
          <a:noFill/>
          <a:ln>
            <a:noFill/>
          </a:ln>
        </p:spPr>
        <p:txBody>
          <a:bodyPr vert="horz" lIns="0" tIns="0" rIns="0" bIns="0"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7" name="Footer Placeholder 6">
            <a:extLst>
              <a:ext uri="{FF2B5EF4-FFF2-40B4-BE49-F238E27FC236}">
                <a16:creationId xmlns:a16="http://schemas.microsoft.com/office/drawing/2014/main" id="{14F2E980-74D5-F094-FE0A-3C77C4136563}"/>
              </a:ext>
            </a:extLst>
          </p:cNvPr>
          <p:cNvSpPr txBox="1">
            <a:spLocks noGrp="1"/>
          </p:cNvSpPr>
          <p:nvPr>
            <p:ph type="ftr" sz="quarter" idx="3"/>
          </p:nvPr>
        </p:nvSpPr>
        <p:spPr>
          <a:xfrm>
            <a:off x="3420000" y="5220000"/>
            <a:ext cx="3240000" cy="360000"/>
          </a:xfrm>
          <a:prstGeom prst="rect">
            <a:avLst/>
          </a:prstGeom>
          <a:noFill/>
          <a:ln>
            <a:noFill/>
          </a:ln>
        </p:spPr>
        <p:txBody>
          <a:bodyPr vert="horz" lIns="0" tIns="0" rIns="0" bIns="0" anchorCtr="0">
            <a:noAutofit/>
          </a:bodyPr>
          <a:lstStyle>
            <a:lvl1pPr lvl="0" algn="ctr"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8" name="Slide Number Placeholder 7">
            <a:extLst>
              <a:ext uri="{FF2B5EF4-FFF2-40B4-BE49-F238E27FC236}">
                <a16:creationId xmlns:a16="http://schemas.microsoft.com/office/drawing/2014/main" id="{57C596C3-4D78-7E78-AA1E-5740C861674A}"/>
              </a:ext>
            </a:extLst>
          </p:cNvPr>
          <p:cNvSpPr txBox="1">
            <a:spLocks noGrp="1"/>
          </p:cNvSpPr>
          <p:nvPr>
            <p:ph type="sldNum" sz="quarter" idx="4"/>
          </p:nvPr>
        </p:nvSpPr>
        <p:spPr>
          <a:xfrm>
            <a:off x="7380000" y="5220000"/>
            <a:ext cx="2340000" cy="360000"/>
          </a:xfrm>
          <a:prstGeom prst="rect">
            <a:avLst/>
          </a:prstGeom>
          <a:noFill/>
          <a:ln>
            <a:noFill/>
          </a:ln>
        </p:spPr>
        <p:txBody>
          <a:bodyPr vert="horz" lIns="0" tIns="0" rIns="0" bIns="0"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fld id="{698C6A78-AFA9-4A12-B1DE-91960D3284F0}"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hangingPunct="0">
        <a:tabLst/>
        <a:defRPr lang="en-US" sz="3300" b="0" i="0" u="none" strike="noStrike" kern="1200">
          <a:ln>
            <a:noFill/>
          </a:ln>
          <a:solidFill>
            <a:srgbClr val="FFFFFF"/>
          </a:solidFill>
          <a:latin typeface="Liberation Sans" pitchFamily="18"/>
        </a:defRPr>
      </a:lvl1pPr>
    </p:titleStyle>
    <p:bodyStyle>
      <a:lvl1pPr marL="0" marR="0" indent="0" hangingPunct="0">
        <a:spcBef>
          <a:spcPts val="1060"/>
        </a:spcBef>
        <a:spcAft>
          <a:spcPts val="0"/>
        </a:spcAft>
        <a:tabLst/>
        <a:defRPr lang="en-US" sz="2400" b="0" i="0" u="none" strike="noStrike" kern="1200">
          <a:ln>
            <a:noFill/>
          </a:ln>
          <a:solidFill>
            <a:srgbClr val="009BDD"/>
          </a:solidFill>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103D8-8017-5E7E-24DC-0ECC4B27D035}"/>
              </a:ext>
            </a:extLst>
          </p:cNvPr>
          <p:cNvSpPr>
            <a:spLocks noGrp="1"/>
          </p:cNvSpPr>
          <p:nvPr>
            <p:ph type="title"/>
          </p:nvPr>
        </p:nvSpPr>
        <p:spPr>
          <a:xfrm>
            <a:off x="693043" y="301905"/>
            <a:ext cx="8694539" cy="1096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5586E2-B0CF-E13D-C980-EBDC2CA72032}"/>
              </a:ext>
            </a:extLst>
          </p:cNvPr>
          <p:cNvSpPr>
            <a:spLocks noGrp="1"/>
          </p:cNvSpPr>
          <p:nvPr>
            <p:ph type="body" idx="1"/>
          </p:nvPr>
        </p:nvSpPr>
        <p:spPr>
          <a:xfrm>
            <a:off x="693043" y="1509521"/>
            <a:ext cx="8694539" cy="3597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2E142-44DB-598B-F1EC-2C677F7885EE}"/>
              </a:ext>
            </a:extLst>
          </p:cNvPr>
          <p:cNvSpPr>
            <a:spLocks noGrp="1"/>
          </p:cNvSpPr>
          <p:nvPr>
            <p:ph type="dt" sz="half" idx="2"/>
          </p:nvPr>
        </p:nvSpPr>
        <p:spPr>
          <a:xfrm>
            <a:off x="693043" y="5255760"/>
            <a:ext cx="2268141" cy="301904"/>
          </a:xfrm>
          <a:prstGeom prst="rect">
            <a:avLst/>
          </a:prstGeom>
        </p:spPr>
        <p:txBody>
          <a:bodyPr vert="horz" lIns="91440" tIns="45720" rIns="91440" bIns="45720" rtlCol="0" anchor="ctr"/>
          <a:lstStyle>
            <a:lvl1pPr algn="l">
              <a:defRPr sz="992">
                <a:solidFill>
                  <a:schemeClr val="tx1">
                    <a:tint val="75000"/>
                  </a:schemeClr>
                </a:solidFill>
              </a:defRPr>
            </a:lvl1pPr>
          </a:lstStyle>
          <a:p>
            <a:pPr lvl="0"/>
            <a:endParaRPr lang="en-US"/>
          </a:p>
        </p:txBody>
      </p:sp>
      <p:sp>
        <p:nvSpPr>
          <p:cNvPr id="5" name="Footer Placeholder 4">
            <a:extLst>
              <a:ext uri="{FF2B5EF4-FFF2-40B4-BE49-F238E27FC236}">
                <a16:creationId xmlns:a16="http://schemas.microsoft.com/office/drawing/2014/main" id="{72ADBC09-644B-CE51-3F5E-40F0D6EE1B28}"/>
              </a:ext>
            </a:extLst>
          </p:cNvPr>
          <p:cNvSpPr>
            <a:spLocks noGrp="1"/>
          </p:cNvSpPr>
          <p:nvPr>
            <p:ph type="ftr" sz="quarter" idx="3"/>
          </p:nvPr>
        </p:nvSpPr>
        <p:spPr>
          <a:xfrm>
            <a:off x="3339207" y="5255760"/>
            <a:ext cx="3402211" cy="301904"/>
          </a:xfrm>
          <a:prstGeom prst="rect">
            <a:avLst/>
          </a:prstGeom>
        </p:spPr>
        <p:txBody>
          <a:bodyPr vert="horz" lIns="91440" tIns="45720" rIns="91440" bIns="45720" rtlCol="0" anchor="ctr"/>
          <a:lstStyle>
            <a:lvl1pPr algn="ctr">
              <a:defRPr sz="992">
                <a:solidFill>
                  <a:schemeClr val="tx1">
                    <a:tint val="75000"/>
                  </a:schemeClr>
                </a:solidFill>
              </a:defRPr>
            </a:lvl1pPr>
          </a:lstStyle>
          <a:p>
            <a:pPr lvl="0"/>
            <a:endParaRPr lang="en-US"/>
          </a:p>
        </p:txBody>
      </p:sp>
      <p:sp>
        <p:nvSpPr>
          <p:cNvPr id="6" name="Slide Number Placeholder 5">
            <a:extLst>
              <a:ext uri="{FF2B5EF4-FFF2-40B4-BE49-F238E27FC236}">
                <a16:creationId xmlns:a16="http://schemas.microsoft.com/office/drawing/2014/main" id="{28C2CB93-3763-F917-E796-F2CAAD696400}"/>
              </a:ext>
            </a:extLst>
          </p:cNvPr>
          <p:cNvSpPr>
            <a:spLocks noGrp="1"/>
          </p:cNvSpPr>
          <p:nvPr>
            <p:ph type="sldNum" sz="quarter" idx="4"/>
          </p:nvPr>
        </p:nvSpPr>
        <p:spPr>
          <a:xfrm>
            <a:off x="7119441" y="5255760"/>
            <a:ext cx="2268141" cy="301904"/>
          </a:xfrm>
          <a:prstGeom prst="rect">
            <a:avLst/>
          </a:prstGeom>
        </p:spPr>
        <p:txBody>
          <a:bodyPr vert="horz" lIns="91440" tIns="45720" rIns="91440" bIns="45720" rtlCol="0" anchor="ctr"/>
          <a:lstStyle>
            <a:lvl1pPr algn="r">
              <a:defRPr sz="992">
                <a:solidFill>
                  <a:schemeClr val="tx1">
                    <a:tint val="75000"/>
                  </a:schemeClr>
                </a:solidFill>
              </a:defRPr>
            </a:lvl1pPr>
          </a:lstStyle>
          <a:p>
            <a:pPr lvl="0"/>
            <a:fld id="{9C421C47-9E0D-4864-B2B1-B1BC34FEB0CD}" type="slidenum">
              <a:rPr lang="en-US" smtClean="0"/>
              <a:t>‹#›</a:t>
            </a:fld>
            <a:endParaRPr lang="en-US"/>
          </a:p>
        </p:txBody>
      </p:sp>
    </p:spTree>
    <p:extLst>
      <p:ext uri="{BB962C8B-B14F-4D97-AF65-F5344CB8AC3E}">
        <p14:creationId xmlns:p14="http://schemas.microsoft.com/office/powerpoint/2010/main" val="30102754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a and dessert">
            <a:extLst>
              <a:ext uri="{FF2B5EF4-FFF2-40B4-BE49-F238E27FC236}">
                <a16:creationId xmlns:a16="http://schemas.microsoft.com/office/drawing/2014/main" id="{14DB6516-EC23-103F-E44D-C7B9B230B3B6}"/>
              </a:ext>
            </a:extLst>
          </p:cNvPr>
          <p:cNvPicPr>
            <a:picLocks noChangeAspect="1"/>
          </p:cNvPicPr>
          <p:nvPr/>
        </p:nvPicPr>
        <p:blipFill rotWithShape="1">
          <a:blip r:embed="rId3"/>
          <a:srcRect t="29081" r="2" b="15225"/>
          <a:stretch/>
        </p:blipFill>
        <p:spPr>
          <a:xfrm>
            <a:off x="-2519" y="10"/>
            <a:ext cx="10080623" cy="567054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25359"/>
            <a:ext cx="10080624" cy="2614627"/>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ABCA6-6357-C6FD-1712-B1DB1A02B1FF}"/>
              </a:ext>
            </a:extLst>
          </p:cNvPr>
          <p:cNvSpPr txBox="1">
            <a:spLocks noGrp="1"/>
          </p:cNvSpPr>
          <p:nvPr>
            <p:ph type="title" idx="4294967295"/>
          </p:nvPr>
        </p:nvSpPr>
        <p:spPr>
          <a:xfrm>
            <a:off x="2520" y="0"/>
            <a:ext cx="4088713" cy="2526384"/>
          </a:xfrm>
          <a:effectLst>
            <a:outerShdw blurRad="50800" dist="38100" dir="2700000" algn="tl" rotWithShape="0">
              <a:prstClr val="black">
                <a:alpha val="40000"/>
              </a:prstClr>
            </a:outerShdw>
          </a:effectLst>
        </p:spPr>
        <p:txBody>
          <a:bodyPr vert="horz" lIns="91440" tIns="45720" rIns="91440" bIns="45720" rtlCol="0" anchor="b">
            <a:normAutofit/>
          </a:bodyPr>
          <a:lstStyle/>
          <a:p>
            <a:pPr lvl="0" algn="ctr" defTabSz="914400"/>
            <a:r>
              <a:rPr lang="en-US" sz="4300" b="1" dirty="0">
                <a:solidFill>
                  <a:srgbClr val="FFFFFF"/>
                </a:solidFill>
              </a:rPr>
              <a:t>Sasebo, Japan</a:t>
            </a:r>
            <a:br>
              <a:rPr lang="en-US" sz="4300" b="1" dirty="0">
                <a:solidFill>
                  <a:srgbClr val="FFFFFF"/>
                </a:solidFill>
              </a:rPr>
            </a:br>
            <a:r>
              <a:rPr lang="en-US" sz="2800" b="1" dirty="0">
                <a:solidFill>
                  <a:srgbClr val="FFFFFF"/>
                </a:solidFill>
              </a:rPr>
              <a:t>Presented by</a:t>
            </a:r>
            <a:br>
              <a:rPr lang="en-US" sz="4300" b="1" dirty="0">
                <a:solidFill>
                  <a:srgbClr val="FFFFFF"/>
                </a:solidFill>
              </a:rPr>
            </a:br>
            <a:r>
              <a:rPr lang="en-US" sz="4300" b="1" dirty="0">
                <a:solidFill>
                  <a:srgbClr val="FFFFFF"/>
                </a:solidFill>
              </a:rPr>
              <a:t>Marc Silver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name="page9">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10</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latin typeface="Arial" panose="020B0604020202020204" pitchFamily="34" charset="0"/>
                <a:cs typeface="Arial" panose="020B0604020202020204" pitchFamily="34" charset="0"/>
              </a:rPr>
              <a:t>US Navy Sasebo Base </a:t>
            </a:r>
          </a:p>
        </p:txBody>
      </p:sp>
      <p:sp>
        <p:nvSpPr>
          <p:cNvPr id="4" name="TextBox 3">
            <a:extLst>
              <a:ext uri="{FF2B5EF4-FFF2-40B4-BE49-F238E27FC236}">
                <a16:creationId xmlns:a16="http://schemas.microsoft.com/office/drawing/2014/main" id="{EF22295A-769F-C3C0-5995-B82581863819}"/>
              </a:ext>
            </a:extLst>
          </p:cNvPr>
          <p:cNvSpPr txBox="1"/>
          <p:nvPr/>
        </p:nvSpPr>
        <p:spPr>
          <a:xfrm>
            <a:off x="103696" y="816121"/>
            <a:ext cx="4553146" cy="4154984"/>
          </a:xfrm>
          <a:prstGeom prst="rect">
            <a:avLst/>
          </a:prstGeom>
          <a:noFill/>
        </p:spPr>
        <p:txBody>
          <a:bodyPr wrap="square">
            <a:spAutoFit/>
          </a:bodyPr>
          <a:lstStyle/>
          <a:p>
            <a:r>
              <a:rPr lang="en-US" sz="2200" dirty="0"/>
              <a:t>US Navy Sasebo Base is just bursting with military history. If this interests you, check for any tours and special events. </a:t>
            </a:r>
          </a:p>
          <a:p>
            <a:r>
              <a:rPr lang="en-US" sz="2200" dirty="0"/>
              <a:t>This military installation doesn't cost a thing to visit, which is welcome news if you're watching your pennies. US Navy Sasebo Base is located in Sasebo. After your visit, Sasebo Harbor, Kujukushima Aquarium, and Yumiharidake Lookout are close by and also worth exploring. </a:t>
            </a:r>
          </a:p>
        </p:txBody>
      </p:sp>
      <p:pic>
        <p:nvPicPr>
          <p:cNvPr id="8" name="Picture 7" descr="A group of ships in a harbor&#10;&#10;Description automatically generated">
            <a:extLst>
              <a:ext uri="{FF2B5EF4-FFF2-40B4-BE49-F238E27FC236}">
                <a16:creationId xmlns:a16="http://schemas.microsoft.com/office/drawing/2014/main" id="{909A90F7-21B4-F310-1CF5-EF5C1A2E0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258" y="1095374"/>
            <a:ext cx="5407157" cy="35897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11</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rPr>
              <a:t>Sasebo Harbor</a:t>
            </a:r>
            <a:endParaRPr lang="en-US" sz="4400" b="1" dirty="0">
              <a:solidFill>
                <a:schemeClr val="tx1"/>
              </a:solidFill>
              <a:latin typeface="Arial" panose="020B0604020202020204" pitchFamily="34" charset="0"/>
              <a:cs typeface="Arial" panose="020B0604020202020204" pitchFamily="34" charset="0"/>
            </a:endParaRPr>
          </a:p>
        </p:txBody>
      </p:sp>
      <p:pic>
        <p:nvPicPr>
          <p:cNvPr id="4" name="Picture 3" descr="A building next to a body of water&#10;&#10;Description automatically generated">
            <a:extLst>
              <a:ext uri="{FF2B5EF4-FFF2-40B4-BE49-F238E27FC236}">
                <a16:creationId xmlns:a16="http://schemas.microsoft.com/office/drawing/2014/main" id="{728C163F-B982-09E0-BB8A-5F6F84AE3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8527"/>
            <a:ext cx="5816338" cy="4354307"/>
          </a:xfrm>
          <a:prstGeom prst="rect">
            <a:avLst/>
          </a:prstGeom>
        </p:spPr>
      </p:pic>
      <p:sp>
        <p:nvSpPr>
          <p:cNvPr id="8" name="TextBox 7">
            <a:extLst>
              <a:ext uri="{FF2B5EF4-FFF2-40B4-BE49-F238E27FC236}">
                <a16:creationId xmlns:a16="http://schemas.microsoft.com/office/drawing/2014/main" id="{4DFC2975-4C13-611C-3F5A-450BD69C69F3}"/>
              </a:ext>
            </a:extLst>
          </p:cNvPr>
          <p:cNvSpPr txBox="1"/>
          <p:nvPr/>
        </p:nvSpPr>
        <p:spPr>
          <a:xfrm>
            <a:off x="5920033" y="816121"/>
            <a:ext cx="4160592" cy="4154984"/>
          </a:xfrm>
          <a:prstGeom prst="rect">
            <a:avLst/>
          </a:prstGeom>
          <a:noFill/>
        </p:spPr>
        <p:txBody>
          <a:bodyPr wrap="square">
            <a:spAutoFit/>
          </a:bodyPr>
          <a:lstStyle/>
          <a:p>
            <a:r>
              <a:rPr lang="en-US" sz="2400" dirty="0"/>
              <a:t>It was from Sasebo Harbor that the Japanese Navy sortied for war with China over influence in Korea, during the first Sino-Japanese War in 1894, and later, where Admiral Togo set sail with his Combined Fleet, to engage Russia's Baltic Fleet in what would become Japan's epic and victorious Battle of Tsushima Strait</a:t>
            </a:r>
          </a:p>
        </p:txBody>
      </p:sp>
    </p:spTree>
    <p:extLst>
      <p:ext uri="{BB962C8B-B14F-4D97-AF65-F5344CB8AC3E}">
        <p14:creationId xmlns:p14="http://schemas.microsoft.com/office/powerpoint/2010/main" val="17648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12</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1496"/>
            <a:ext cx="9360000" cy="721964"/>
          </a:xfrm>
        </p:spPr>
        <p:txBody>
          <a:bodyPr vert="horz"/>
          <a:lstStyle/>
          <a:p>
            <a:r>
              <a:rPr lang="en-US" sz="4400" b="1" dirty="0">
                <a:solidFill>
                  <a:schemeClr val="tx1"/>
                </a:solidFill>
              </a:rPr>
              <a:t>Kujukushima Aquarium</a:t>
            </a:r>
            <a:endParaRPr lang="en-US" sz="4400" b="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A903EE9-C779-C266-22BD-AEDF8BE83EDB}"/>
              </a:ext>
            </a:extLst>
          </p:cNvPr>
          <p:cNvSpPr txBox="1"/>
          <p:nvPr/>
        </p:nvSpPr>
        <p:spPr>
          <a:xfrm>
            <a:off x="0" y="714032"/>
            <a:ext cx="4301721" cy="4401205"/>
          </a:xfrm>
          <a:prstGeom prst="rect">
            <a:avLst/>
          </a:prstGeom>
          <a:noFill/>
        </p:spPr>
        <p:txBody>
          <a:bodyPr wrap="square">
            <a:spAutoFit/>
          </a:bodyPr>
          <a:lstStyle/>
          <a:p>
            <a:r>
              <a:rPr lang="en-US" sz="2200" dirty="0"/>
              <a:t>Visit the massive Kujukushima Aquarium to see Japan's only outdoor water tank. Immerse yourself in the tranquil marine world. Learn about marine life and view a variety of species in their natural habitat.</a:t>
            </a:r>
          </a:p>
          <a:p>
            <a:pPr>
              <a:buFont typeface="Arial" panose="020B0604020202020204" pitchFamily="34" charset="0"/>
              <a:buChar char="•"/>
            </a:pPr>
            <a:r>
              <a:rPr lang="en-US" dirty="0"/>
              <a:t>Explore different exhibit areas in the Kujukushima Aquarium</a:t>
            </a:r>
          </a:p>
          <a:p>
            <a:pPr>
              <a:buFont typeface="Arial" panose="020B0604020202020204" pitchFamily="34" charset="0"/>
              <a:buChar char="•"/>
            </a:pPr>
            <a:r>
              <a:rPr lang="en-US" dirty="0"/>
              <a:t>Learn more about a variety of intelligent animals by watching animal shows</a:t>
            </a:r>
          </a:p>
          <a:p>
            <a:pPr>
              <a:buFont typeface="Arial" panose="020B0604020202020204" pitchFamily="34" charset="0"/>
              <a:buChar char="•"/>
            </a:pPr>
            <a:r>
              <a:rPr lang="en-US" dirty="0"/>
              <a:t>Participate in the pearl harvesting activity and take home a gorgeous pearl (pearl jewelry is subject to surcharges)</a:t>
            </a:r>
          </a:p>
        </p:txBody>
      </p:sp>
      <p:sp>
        <p:nvSpPr>
          <p:cNvPr id="10" name="TextBox 9">
            <a:extLst>
              <a:ext uri="{FF2B5EF4-FFF2-40B4-BE49-F238E27FC236}">
                <a16:creationId xmlns:a16="http://schemas.microsoft.com/office/drawing/2014/main" id="{D562C3AF-AE31-A546-2143-392174D4B826}"/>
              </a:ext>
            </a:extLst>
          </p:cNvPr>
          <p:cNvSpPr txBox="1"/>
          <p:nvPr/>
        </p:nvSpPr>
        <p:spPr>
          <a:xfrm>
            <a:off x="4355185" y="4283210"/>
            <a:ext cx="5725128" cy="461665"/>
          </a:xfrm>
          <a:prstGeom prst="rect">
            <a:avLst/>
          </a:prstGeom>
          <a:noFill/>
        </p:spPr>
        <p:txBody>
          <a:bodyPr wrap="square">
            <a:spAutoFit/>
          </a:bodyPr>
          <a:lstStyle/>
          <a:p>
            <a:pPr algn="ctr"/>
            <a:r>
              <a:rPr lang="en-US" sz="2400" b="1" dirty="0"/>
              <a:t>Admission US$ 9.69 /  1,370 JPY</a:t>
            </a:r>
          </a:p>
        </p:txBody>
      </p:sp>
      <p:pic>
        <p:nvPicPr>
          <p:cNvPr id="12" name="Picture 11" descr="A building with glass walls&#10;&#10;Description automatically generated">
            <a:extLst>
              <a:ext uri="{FF2B5EF4-FFF2-40B4-BE49-F238E27FC236}">
                <a16:creationId xmlns:a16="http://schemas.microsoft.com/office/drawing/2014/main" id="{077C6550-85DF-715B-8D9A-313A4613A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184" y="723459"/>
            <a:ext cx="5725129" cy="3220385"/>
          </a:xfrm>
          <a:prstGeom prst="rect">
            <a:avLst/>
          </a:prstGeom>
        </p:spPr>
      </p:pic>
      <p:pic>
        <p:nvPicPr>
          <p:cNvPr id="3" name="Sasebo Aquarium video">
            <a:hlinkClick r:id="" action="ppaction://media"/>
            <a:extLst>
              <a:ext uri="{FF2B5EF4-FFF2-40B4-BE49-F238E27FC236}">
                <a16:creationId xmlns:a16="http://schemas.microsoft.com/office/drawing/2014/main" id="{FE31841D-8F08-049B-BBAC-B30E579091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91303" y="3086121"/>
            <a:ext cx="1289010" cy="725068"/>
          </a:xfrm>
          <a:prstGeom prst="rect">
            <a:avLst/>
          </a:prstGeom>
        </p:spPr>
      </p:pic>
    </p:spTree>
    <p:extLst>
      <p:ext uri="{BB962C8B-B14F-4D97-AF65-F5344CB8AC3E}">
        <p14:creationId xmlns:p14="http://schemas.microsoft.com/office/powerpoint/2010/main" val="15482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473350" y="197236"/>
            <a:ext cx="9110365" cy="1019373"/>
          </a:xfrm>
        </p:spPr>
        <p:txBody>
          <a:bodyPr vert="horz" lIns="91440" tIns="45720" rIns="91440" bIns="45720" rtlCol="0" anchor="b">
            <a:normAutofit/>
          </a:bodyPr>
          <a:lstStyle/>
          <a:p>
            <a:pPr rtl="0" hangingPunct="1">
              <a:lnSpc>
                <a:spcPct val="90000"/>
              </a:lnSpc>
              <a:spcBef>
                <a:spcPct val="0"/>
              </a:spcBef>
            </a:pPr>
            <a:r>
              <a:rPr lang="en-US" sz="4400" b="1" dirty="0">
                <a:solidFill>
                  <a:schemeClr val="tx1"/>
                </a:solidFill>
                <a:latin typeface="+mj-lt"/>
                <a:ea typeface="+mj-ea"/>
                <a:cs typeface="+mj-cs"/>
              </a:rPr>
              <a:t>Kujukushima Aquarium</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350" y="1390387"/>
            <a:ext cx="9072562" cy="15122"/>
          </a:xfrm>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 name="connsiteX0" fmla="*/ 0 w 9072562"/>
              <a:gd name="connsiteY0" fmla="*/ 0 h 15122"/>
              <a:gd name="connsiteX1" fmla="*/ 516438 w 9072562"/>
              <a:gd name="connsiteY1" fmla="*/ 0 h 15122"/>
              <a:gd name="connsiteX2" fmla="*/ 942151 w 9072562"/>
              <a:gd name="connsiteY2" fmla="*/ 0 h 15122"/>
              <a:gd name="connsiteX3" fmla="*/ 1458589 w 9072562"/>
              <a:gd name="connsiteY3" fmla="*/ 0 h 15122"/>
              <a:gd name="connsiteX4" fmla="*/ 2156478 w 9072562"/>
              <a:gd name="connsiteY4" fmla="*/ 0 h 15122"/>
              <a:gd name="connsiteX5" fmla="*/ 2945093 w 9072562"/>
              <a:gd name="connsiteY5" fmla="*/ 0 h 15122"/>
              <a:gd name="connsiteX6" fmla="*/ 3824434 w 9072562"/>
              <a:gd name="connsiteY6" fmla="*/ 0 h 15122"/>
              <a:gd name="connsiteX7" fmla="*/ 4703774 w 9072562"/>
              <a:gd name="connsiteY7" fmla="*/ 0 h 15122"/>
              <a:gd name="connsiteX8" fmla="*/ 5310938 w 9072562"/>
              <a:gd name="connsiteY8" fmla="*/ 0 h 15122"/>
              <a:gd name="connsiteX9" fmla="*/ 6099553 w 9072562"/>
              <a:gd name="connsiteY9" fmla="*/ 0 h 15122"/>
              <a:gd name="connsiteX10" fmla="*/ 6797443 w 9072562"/>
              <a:gd name="connsiteY10" fmla="*/ 0 h 15122"/>
              <a:gd name="connsiteX11" fmla="*/ 7404606 w 9072562"/>
              <a:gd name="connsiteY11" fmla="*/ 0 h 15122"/>
              <a:gd name="connsiteX12" fmla="*/ 8193221 w 9072562"/>
              <a:gd name="connsiteY12" fmla="*/ 0 h 15122"/>
              <a:gd name="connsiteX13" fmla="*/ 9072562 w 9072562"/>
              <a:gd name="connsiteY13" fmla="*/ 0 h 15122"/>
              <a:gd name="connsiteX14" fmla="*/ 9072562 w 9072562"/>
              <a:gd name="connsiteY14" fmla="*/ 15122 h 15122"/>
              <a:gd name="connsiteX15" fmla="*/ 8556124 w 9072562"/>
              <a:gd name="connsiteY15" fmla="*/ 15122 h 15122"/>
              <a:gd name="connsiteX16" fmla="*/ 7676783 w 9072562"/>
              <a:gd name="connsiteY16" fmla="*/ 15122 h 15122"/>
              <a:gd name="connsiteX17" fmla="*/ 7160345 w 9072562"/>
              <a:gd name="connsiteY17" fmla="*/ 15122 h 15122"/>
              <a:gd name="connsiteX18" fmla="*/ 6371730 w 9072562"/>
              <a:gd name="connsiteY18" fmla="*/ 15122 h 15122"/>
              <a:gd name="connsiteX19" fmla="*/ 5946018 w 9072562"/>
              <a:gd name="connsiteY19" fmla="*/ 15122 h 15122"/>
              <a:gd name="connsiteX20" fmla="*/ 5248128 w 9072562"/>
              <a:gd name="connsiteY20" fmla="*/ 15122 h 15122"/>
              <a:gd name="connsiteX21" fmla="*/ 4731690 w 9072562"/>
              <a:gd name="connsiteY21" fmla="*/ 15122 h 15122"/>
              <a:gd name="connsiteX22" fmla="*/ 3852349 w 9072562"/>
              <a:gd name="connsiteY22" fmla="*/ 15122 h 15122"/>
              <a:gd name="connsiteX23" fmla="*/ 3426637 w 9072562"/>
              <a:gd name="connsiteY23" fmla="*/ 15122 h 15122"/>
              <a:gd name="connsiteX24" fmla="*/ 2728747 w 9072562"/>
              <a:gd name="connsiteY24" fmla="*/ 15122 h 15122"/>
              <a:gd name="connsiteX25" fmla="*/ 2303035 w 9072562"/>
              <a:gd name="connsiteY25" fmla="*/ 15122 h 15122"/>
              <a:gd name="connsiteX26" fmla="*/ 1786597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55452" y="2135"/>
                  <a:pt x="404152" y="49542"/>
                  <a:pt x="788615" y="0"/>
                </a:cubicBezTo>
                <a:cubicBezTo>
                  <a:pt x="1156649" y="-42629"/>
                  <a:pt x="1253471" y="-17500"/>
                  <a:pt x="1667956" y="0"/>
                </a:cubicBezTo>
                <a:cubicBezTo>
                  <a:pt x="2087400" y="28220"/>
                  <a:pt x="1941731" y="-115"/>
                  <a:pt x="2093668" y="0"/>
                </a:cubicBezTo>
                <a:cubicBezTo>
                  <a:pt x="2255055" y="-14310"/>
                  <a:pt x="2481779" y="6632"/>
                  <a:pt x="2700832" y="0"/>
                </a:cubicBezTo>
                <a:cubicBezTo>
                  <a:pt x="2952289" y="-30087"/>
                  <a:pt x="2949145" y="12112"/>
                  <a:pt x="3126544" y="0"/>
                </a:cubicBezTo>
                <a:cubicBezTo>
                  <a:pt x="3304966" y="-8691"/>
                  <a:pt x="3646447" y="7567"/>
                  <a:pt x="3824434" y="0"/>
                </a:cubicBezTo>
                <a:cubicBezTo>
                  <a:pt x="4011740" y="-42666"/>
                  <a:pt x="4272554" y="30568"/>
                  <a:pt x="4431598" y="0"/>
                </a:cubicBezTo>
                <a:cubicBezTo>
                  <a:pt x="4622673" y="15727"/>
                  <a:pt x="4918816" y="-30680"/>
                  <a:pt x="5220213" y="0"/>
                </a:cubicBezTo>
                <a:cubicBezTo>
                  <a:pt x="5477166" y="55512"/>
                  <a:pt x="5876666" y="-62532"/>
                  <a:pt x="6099553" y="0"/>
                </a:cubicBezTo>
                <a:cubicBezTo>
                  <a:pt x="6352672" y="46598"/>
                  <a:pt x="6482031" y="9085"/>
                  <a:pt x="6797443" y="0"/>
                </a:cubicBezTo>
                <a:cubicBezTo>
                  <a:pt x="7102764" y="125"/>
                  <a:pt x="7293659" y="-36043"/>
                  <a:pt x="7676783" y="0"/>
                </a:cubicBezTo>
                <a:cubicBezTo>
                  <a:pt x="8066720" y="40492"/>
                  <a:pt x="8045683" y="23229"/>
                  <a:pt x="8374673" y="0"/>
                </a:cubicBezTo>
                <a:cubicBezTo>
                  <a:pt x="8698932" y="-19139"/>
                  <a:pt x="8906393" y="-15802"/>
                  <a:pt x="9072562" y="0"/>
                </a:cubicBezTo>
                <a:cubicBezTo>
                  <a:pt x="9072613" y="3544"/>
                  <a:pt x="9073568" y="11627"/>
                  <a:pt x="9072562" y="15122"/>
                </a:cubicBezTo>
                <a:cubicBezTo>
                  <a:pt x="8901366" y="7320"/>
                  <a:pt x="8631376" y="57479"/>
                  <a:pt x="8374673" y="15122"/>
                </a:cubicBezTo>
                <a:cubicBezTo>
                  <a:pt x="8126564" y="8257"/>
                  <a:pt x="7986523" y="-3231"/>
                  <a:pt x="7858234" y="15122"/>
                </a:cubicBezTo>
                <a:cubicBezTo>
                  <a:pt x="7746906" y="53834"/>
                  <a:pt x="7625550" y="3840"/>
                  <a:pt x="7432522" y="15122"/>
                </a:cubicBezTo>
                <a:cubicBezTo>
                  <a:pt x="7214934" y="39774"/>
                  <a:pt x="7006324" y="59536"/>
                  <a:pt x="6825358" y="15122"/>
                </a:cubicBezTo>
                <a:cubicBezTo>
                  <a:pt x="6646482" y="-17662"/>
                  <a:pt x="6312771" y="42037"/>
                  <a:pt x="6127469" y="15122"/>
                </a:cubicBezTo>
                <a:cubicBezTo>
                  <a:pt x="5946099" y="-5382"/>
                  <a:pt x="5649747" y="11844"/>
                  <a:pt x="5520305" y="15122"/>
                </a:cubicBezTo>
                <a:cubicBezTo>
                  <a:pt x="5359961" y="35259"/>
                  <a:pt x="5144426" y="-7856"/>
                  <a:pt x="5003867" y="15122"/>
                </a:cubicBezTo>
                <a:cubicBezTo>
                  <a:pt x="4848224" y="11743"/>
                  <a:pt x="4264575" y="52147"/>
                  <a:pt x="4124526" y="15122"/>
                </a:cubicBezTo>
                <a:cubicBezTo>
                  <a:pt x="3921405" y="5522"/>
                  <a:pt x="3654032" y="9809"/>
                  <a:pt x="3426637" y="15122"/>
                </a:cubicBezTo>
                <a:cubicBezTo>
                  <a:pt x="3203435" y="1691"/>
                  <a:pt x="2911042" y="17790"/>
                  <a:pt x="2638022" y="15122"/>
                </a:cubicBezTo>
                <a:cubicBezTo>
                  <a:pt x="2359144" y="31072"/>
                  <a:pt x="2421978" y="-10323"/>
                  <a:pt x="2212309" y="15122"/>
                </a:cubicBezTo>
                <a:cubicBezTo>
                  <a:pt x="2009097" y="27725"/>
                  <a:pt x="1817105" y="34078"/>
                  <a:pt x="1695871" y="15122"/>
                </a:cubicBezTo>
                <a:cubicBezTo>
                  <a:pt x="1537670" y="20798"/>
                  <a:pt x="1147961" y="12798"/>
                  <a:pt x="997982" y="15122"/>
                </a:cubicBezTo>
                <a:cubicBezTo>
                  <a:pt x="824838" y="83755"/>
                  <a:pt x="361767" y="28017"/>
                  <a:pt x="0" y="15122"/>
                </a:cubicBezTo>
                <a:cubicBezTo>
                  <a:pt x="-135" y="8385"/>
                  <a:pt x="-197" y="3912"/>
                  <a:pt x="0" y="0"/>
                </a:cubicBezTo>
                <a:close/>
              </a:path>
              <a:path w="9072562" h="15122" stroke="0" extrusionOk="0">
                <a:moveTo>
                  <a:pt x="0" y="0"/>
                </a:moveTo>
                <a:cubicBezTo>
                  <a:pt x="153726" y="22974"/>
                  <a:pt x="392458" y="-12065"/>
                  <a:pt x="516438" y="0"/>
                </a:cubicBezTo>
                <a:cubicBezTo>
                  <a:pt x="640080" y="10903"/>
                  <a:pt x="829300" y="12001"/>
                  <a:pt x="942151" y="0"/>
                </a:cubicBezTo>
                <a:cubicBezTo>
                  <a:pt x="1073212" y="32920"/>
                  <a:pt x="1296088" y="-12213"/>
                  <a:pt x="1458589" y="0"/>
                </a:cubicBezTo>
                <a:cubicBezTo>
                  <a:pt x="1635738" y="59847"/>
                  <a:pt x="1921218" y="-43071"/>
                  <a:pt x="2156478" y="0"/>
                </a:cubicBezTo>
                <a:cubicBezTo>
                  <a:pt x="2367952" y="46326"/>
                  <a:pt x="2629636" y="-41202"/>
                  <a:pt x="2945093" y="0"/>
                </a:cubicBezTo>
                <a:cubicBezTo>
                  <a:pt x="3264525" y="15355"/>
                  <a:pt x="3424811" y="-19672"/>
                  <a:pt x="3824434" y="0"/>
                </a:cubicBezTo>
                <a:cubicBezTo>
                  <a:pt x="4206435" y="-3718"/>
                  <a:pt x="4317969" y="30942"/>
                  <a:pt x="4703774" y="0"/>
                </a:cubicBezTo>
                <a:cubicBezTo>
                  <a:pt x="5084894" y="-3634"/>
                  <a:pt x="5134113" y="-8400"/>
                  <a:pt x="5310938" y="0"/>
                </a:cubicBezTo>
                <a:cubicBezTo>
                  <a:pt x="5480084" y="73084"/>
                  <a:pt x="5866486" y="6022"/>
                  <a:pt x="6099553" y="0"/>
                </a:cubicBezTo>
                <a:cubicBezTo>
                  <a:pt x="6370621" y="-4028"/>
                  <a:pt x="6507882" y="22571"/>
                  <a:pt x="6797443" y="0"/>
                </a:cubicBezTo>
                <a:cubicBezTo>
                  <a:pt x="7115200" y="-25786"/>
                  <a:pt x="7196722" y="6704"/>
                  <a:pt x="7404606" y="0"/>
                </a:cubicBezTo>
                <a:cubicBezTo>
                  <a:pt x="7576224" y="18494"/>
                  <a:pt x="7894692" y="90860"/>
                  <a:pt x="8193221" y="0"/>
                </a:cubicBezTo>
                <a:cubicBezTo>
                  <a:pt x="8512877" y="-39883"/>
                  <a:pt x="8749835" y="30296"/>
                  <a:pt x="9072562" y="0"/>
                </a:cubicBezTo>
                <a:cubicBezTo>
                  <a:pt x="9071153" y="7256"/>
                  <a:pt x="9072044" y="11878"/>
                  <a:pt x="9072562" y="15122"/>
                </a:cubicBezTo>
                <a:cubicBezTo>
                  <a:pt x="8934120" y="37946"/>
                  <a:pt x="8796607" y="4781"/>
                  <a:pt x="8556124" y="15122"/>
                </a:cubicBezTo>
                <a:cubicBezTo>
                  <a:pt x="8230089" y="46297"/>
                  <a:pt x="7986011" y="-15412"/>
                  <a:pt x="7676783" y="15122"/>
                </a:cubicBezTo>
                <a:cubicBezTo>
                  <a:pt x="7550497" y="-894"/>
                  <a:pt x="7396329" y="11476"/>
                  <a:pt x="7160345" y="15122"/>
                </a:cubicBezTo>
                <a:cubicBezTo>
                  <a:pt x="6968755" y="44922"/>
                  <a:pt x="6700857" y="-77505"/>
                  <a:pt x="6371730" y="15122"/>
                </a:cubicBezTo>
                <a:cubicBezTo>
                  <a:pt x="6057224" y="40768"/>
                  <a:pt x="6033402" y="7400"/>
                  <a:pt x="5946018" y="15122"/>
                </a:cubicBezTo>
                <a:cubicBezTo>
                  <a:pt x="5861277" y="53564"/>
                  <a:pt x="5580091" y="67373"/>
                  <a:pt x="5248128" y="15122"/>
                </a:cubicBezTo>
                <a:cubicBezTo>
                  <a:pt x="5074729" y="39796"/>
                  <a:pt x="4855366" y="-4717"/>
                  <a:pt x="4731690" y="15122"/>
                </a:cubicBezTo>
                <a:cubicBezTo>
                  <a:pt x="4625356" y="24683"/>
                  <a:pt x="4242583" y="26923"/>
                  <a:pt x="3852349" y="15122"/>
                </a:cubicBezTo>
                <a:cubicBezTo>
                  <a:pt x="3457151" y="-11117"/>
                  <a:pt x="3644356" y="52029"/>
                  <a:pt x="3426637" y="15122"/>
                </a:cubicBezTo>
                <a:cubicBezTo>
                  <a:pt x="3207921" y="2553"/>
                  <a:pt x="2950194" y="-3161"/>
                  <a:pt x="2728747" y="15122"/>
                </a:cubicBezTo>
                <a:cubicBezTo>
                  <a:pt x="2536017" y="32103"/>
                  <a:pt x="2511378" y="21910"/>
                  <a:pt x="2303035" y="15122"/>
                </a:cubicBezTo>
                <a:cubicBezTo>
                  <a:pt x="2100332" y="9538"/>
                  <a:pt x="1936922" y="1211"/>
                  <a:pt x="1786597" y="15122"/>
                </a:cubicBezTo>
                <a:cubicBezTo>
                  <a:pt x="1629839" y="-10178"/>
                  <a:pt x="1215525" y="-954"/>
                  <a:pt x="997982" y="15122"/>
                </a:cubicBezTo>
                <a:cubicBezTo>
                  <a:pt x="803813" y="24148"/>
                  <a:pt x="478347" y="50194"/>
                  <a:pt x="0" y="15122"/>
                </a:cubicBezTo>
                <a:cubicBezTo>
                  <a:pt x="-149" y="9173"/>
                  <a:pt x="-635" y="4047"/>
                  <a:pt x="0" y="0"/>
                </a:cubicBezTo>
                <a:close/>
              </a:path>
              <a:path w="9072562" h="15122" fill="none" stroke="0" extrusionOk="0">
                <a:moveTo>
                  <a:pt x="0" y="0"/>
                </a:moveTo>
                <a:cubicBezTo>
                  <a:pt x="244283" y="7926"/>
                  <a:pt x="397517" y="12109"/>
                  <a:pt x="788615" y="0"/>
                </a:cubicBezTo>
                <a:cubicBezTo>
                  <a:pt x="1138556" y="-35290"/>
                  <a:pt x="1243567" y="-18019"/>
                  <a:pt x="1667956" y="0"/>
                </a:cubicBezTo>
                <a:cubicBezTo>
                  <a:pt x="2091820" y="18871"/>
                  <a:pt x="1932506" y="-236"/>
                  <a:pt x="2093668" y="0"/>
                </a:cubicBezTo>
                <a:cubicBezTo>
                  <a:pt x="2282015" y="41584"/>
                  <a:pt x="2475871" y="39594"/>
                  <a:pt x="2700832" y="0"/>
                </a:cubicBezTo>
                <a:cubicBezTo>
                  <a:pt x="2947112" y="-28518"/>
                  <a:pt x="2951892" y="3313"/>
                  <a:pt x="3126544" y="0"/>
                </a:cubicBezTo>
                <a:cubicBezTo>
                  <a:pt x="3294586" y="-24737"/>
                  <a:pt x="3642416" y="32377"/>
                  <a:pt x="3824434" y="0"/>
                </a:cubicBezTo>
                <a:cubicBezTo>
                  <a:pt x="4000205" y="-10252"/>
                  <a:pt x="4236901" y="19304"/>
                  <a:pt x="4431598" y="0"/>
                </a:cubicBezTo>
                <a:cubicBezTo>
                  <a:pt x="4577696" y="-65381"/>
                  <a:pt x="4962199" y="-49485"/>
                  <a:pt x="5220213" y="0"/>
                </a:cubicBezTo>
                <a:cubicBezTo>
                  <a:pt x="5511222" y="-8800"/>
                  <a:pt x="5814150" y="-59405"/>
                  <a:pt x="6099553" y="0"/>
                </a:cubicBezTo>
                <a:cubicBezTo>
                  <a:pt x="6350754" y="17916"/>
                  <a:pt x="6499020" y="-988"/>
                  <a:pt x="6797443" y="0"/>
                </a:cubicBezTo>
                <a:cubicBezTo>
                  <a:pt x="7135528" y="11535"/>
                  <a:pt x="7264668" y="-41115"/>
                  <a:pt x="7676783" y="0"/>
                </a:cubicBezTo>
                <a:cubicBezTo>
                  <a:pt x="8071795" y="34625"/>
                  <a:pt x="8042850" y="24931"/>
                  <a:pt x="8374673" y="0"/>
                </a:cubicBezTo>
                <a:cubicBezTo>
                  <a:pt x="8687095" y="-17703"/>
                  <a:pt x="8899009" y="3350"/>
                  <a:pt x="9072562" y="0"/>
                </a:cubicBezTo>
                <a:cubicBezTo>
                  <a:pt x="9072307" y="3724"/>
                  <a:pt x="9073390" y="11102"/>
                  <a:pt x="9072562" y="15122"/>
                </a:cubicBezTo>
                <a:cubicBezTo>
                  <a:pt x="8896035" y="-20904"/>
                  <a:pt x="8637251" y="-20271"/>
                  <a:pt x="8374673" y="15122"/>
                </a:cubicBezTo>
                <a:cubicBezTo>
                  <a:pt x="8114311" y="8014"/>
                  <a:pt x="7965767" y="1749"/>
                  <a:pt x="7858234" y="15122"/>
                </a:cubicBezTo>
                <a:cubicBezTo>
                  <a:pt x="7725040" y="48629"/>
                  <a:pt x="7622343" y="-19333"/>
                  <a:pt x="7432522" y="15122"/>
                </a:cubicBezTo>
                <a:cubicBezTo>
                  <a:pt x="7225171" y="40740"/>
                  <a:pt x="7006211" y="12644"/>
                  <a:pt x="6825358" y="15122"/>
                </a:cubicBezTo>
                <a:cubicBezTo>
                  <a:pt x="6647037" y="-27318"/>
                  <a:pt x="6286670" y="15943"/>
                  <a:pt x="6127469" y="15122"/>
                </a:cubicBezTo>
                <a:cubicBezTo>
                  <a:pt x="5957447" y="-5938"/>
                  <a:pt x="5643247" y="-214"/>
                  <a:pt x="5520305" y="15122"/>
                </a:cubicBezTo>
                <a:cubicBezTo>
                  <a:pt x="5390721" y="5838"/>
                  <a:pt x="5157059" y="-5759"/>
                  <a:pt x="5003867" y="15122"/>
                </a:cubicBezTo>
                <a:cubicBezTo>
                  <a:pt x="4878054" y="-10345"/>
                  <a:pt x="4319875" y="86086"/>
                  <a:pt x="4124526" y="15122"/>
                </a:cubicBezTo>
                <a:cubicBezTo>
                  <a:pt x="3948300" y="-32840"/>
                  <a:pt x="3611251" y="59681"/>
                  <a:pt x="3426637" y="15122"/>
                </a:cubicBezTo>
                <a:cubicBezTo>
                  <a:pt x="3143165" y="10067"/>
                  <a:pt x="2932319" y="56015"/>
                  <a:pt x="2638022" y="15122"/>
                </a:cubicBezTo>
                <a:cubicBezTo>
                  <a:pt x="2341399" y="16447"/>
                  <a:pt x="2434426" y="-7854"/>
                  <a:pt x="2212309" y="15122"/>
                </a:cubicBezTo>
                <a:cubicBezTo>
                  <a:pt x="1992902" y="61306"/>
                  <a:pt x="1847836" y="13451"/>
                  <a:pt x="1695871" y="15122"/>
                </a:cubicBezTo>
                <a:cubicBezTo>
                  <a:pt x="1586592" y="33225"/>
                  <a:pt x="1156417" y="9719"/>
                  <a:pt x="997982" y="15122"/>
                </a:cubicBezTo>
                <a:cubicBezTo>
                  <a:pt x="834043" y="42132"/>
                  <a:pt x="309027" y="34869"/>
                  <a:pt x="0" y="15122"/>
                </a:cubicBezTo>
                <a:cubicBezTo>
                  <a:pt x="229" y="9450"/>
                  <a:pt x="-194" y="275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64314" y="-1286"/>
                          <a:pt x="415976" y="33428"/>
                          <a:pt x="788615" y="0"/>
                        </a:cubicBezTo>
                        <a:cubicBezTo>
                          <a:pt x="1161255" y="-33428"/>
                          <a:pt x="1261420" y="-27895"/>
                          <a:pt x="1667956" y="0"/>
                        </a:cubicBezTo>
                        <a:cubicBezTo>
                          <a:pt x="2074492" y="27895"/>
                          <a:pt x="1947638" y="-8007"/>
                          <a:pt x="2093668" y="0"/>
                        </a:cubicBezTo>
                        <a:cubicBezTo>
                          <a:pt x="2239698" y="8007"/>
                          <a:pt x="2456046" y="29259"/>
                          <a:pt x="2700832" y="0"/>
                        </a:cubicBezTo>
                        <a:cubicBezTo>
                          <a:pt x="2945618" y="-29259"/>
                          <a:pt x="2952109" y="6855"/>
                          <a:pt x="3126544" y="0"/>
                        </a:cubicBezTo>
                        <a:cubicBezTo>
                          <a:pt x="3300979" y="-6855"/>
                          <a:pt x="3654006" y="11598"/>
                          <a:pt x="3824434" y="0"/>
                        </a:cubicBezTo>
                        <a:cubicBezTo>
                          <a:pt x="3994862" y="-11598"/>
                          <a:pt x="4263228" y="27283"/>
                          <a:pt x="4431598" y="0"/>
                        </a:cubicBezTo>
                        <a:cubicBezTo>
                          <a:pt x="4599968" y="-27283"/>
                          <a:pt x="4958356" y="-38498"/>
                          <a:pt x="5220213" y="0"/>
                        </a:cubicBezTo>
                        <a:cubicBezTo>
                          <a:pt x="5482070" y="38498"/>
                          <a:pt x="5846168" y="-34297"/>
                          <a:pt x="6099553" y="0"/>
                        </a:cubicBezTo>
                        <a:cubicBezTo>
                          <a:pt x="6352938" y="34297"/>
                          <a:pt x="6483556" y="3290"/>
                          <a:pt x="6797443" y="0"/>
                        </a:cubicBezTo>
                        <a:cubicBezTo>
                          <a:pt x="7111330" y="-3290"/>
                          <a:pt x="7287839" y="-34765"/>
                          <a:pt x="7676783" y="0"/>
                        </a:cubicBezTo>
                        <a:cubicBezTo>
                          <a:pt x="8065727" y="34765"/>
                          <a:pt x="8044287" y="22698"/>
                          <a:pt x="8374673" y="0"/>
                        </a:cubicBezTo>
                        <a:cubicBezTo>
                          <a:pt x="8705059" y="-22698"/>
                          <a:pt x="8893035" y="-12234"/>
                          <a:pt x="9072562" y="0"/>
                        </a:cubicBezTo>
                        <a:cubicBezTo>
                          <a:pt x="9072238" y="4115"/>
                          <a:pt x="9073291" y="11698"/>
                          <a:pt x="9072562" y="15122"/>
                        </a:cubicBezTo>
                        <a:cubicBezTo>
                          <a:pt x="8906628" y="3560"/>
                          <a:pt x="8632831" y="47"/>
                          <a:pt x="8374673" y="15122"/>
                        </a:cubicBezTo>
                        <a:cubicBezTo>
                          <a:pt x="8116515" y="30197"/>
                          <a:pt x="7983570" y="-2779"/>
                          <a:pt x="7858234" y="15122"/>
                        </a:cubicBezTo>
                        <a:cubicBezTo>
                          <a:pt x="7732898" y="33023"/>
                          <a:pt x="7627609" y="-2048"/>
                          <a:pt x="7432522" y="15122"/>
                        </a:cubicBezTo>
                        <a:cubicBezTo>
                          <a:pt x="7237435" y="32292"/>
                          <a:pt x="6996608" y="41573"/>
                          <a:pt x="6825358" y="15122"/>
                        </a:cubicBezTo>
                        <a:cubicBezTo>
                          <a:pt x="6654108" y="-11329"/>
                          <a:pt x="6291485" y="25725"/>
                          <a:pt x="6127469" y="15122"/>
                        </a:cubicBezTo>
                        <a:cubicBezTo>
                          <a:pt x="5963453" y="4519"/>
                          <a:pt x="5660576" y="19115"/>
                          <a:pt x="5520305" y="15122"/>
                        </a:cubicBezTo>
                        <a:cubicBezTo>
                          <a:pt x="5380034" y="11129"/>
                          <a:pt x="5155259" y="10796"/>
                          <a:pt x="5003867" y="15122"/>
                        </a:cubicBezTo>
                        <a:cubicBezTo>
                          <a:pt x="4852475" y="19448"/>
                          <a:pt x="4304127" y="49916"/>
                          <a:pt x="4124526" y="15122"/>
                        </a:cubicBezTo>
                        <a:cubicBezTo>
                          <a:pt x="3944925" y="-19672"/>
                          <a:pt x="3664900" y="49242"/>
                          <a:pt x="3426637" y="15122"/>
                        </a:cubicBezTo>
                        <a:cubicBezTo>
                          <a:pt x="3188374" y="-18998"/>
                          <a:pt x="2923518" y="3730"/>
                          <a:pt x="2638022" y="15122"/>
                        </a:cubicBezTo>
                        <a:cubicBezTo>
                          <a:pt x="2352527" y="26514"/>
                          <a:pt x="2418348" y="-1869"/>
                          <a:pt x="2212309" y="15122"/>
                        </a:cubicBezTo>
                        <a:cubicBezTo>
                          <a:pt x="2006270" y="32113"/>
                          <a:pt x="1829193" y="3504"/>
                          <a:pt x="1695871" y="15122"/>
                        </a:cubicBezTo>
                        <a:cubicBezTo>
                          <a:pt x="1562549" y="26740"/>
                          <a:pt x="1146794" y="1912"/>
                          <a:pt x="997982" y="15122"/>
                        </a:cubicBezTo>
                        <a:cubicBezTo>
                          <a:pt x="849170" y="28332"/>
                          <a:pt x="290218" y="19926"/>
                          <a:pt x="0" y="15122"/>
                        </a:cubicBezTo>
                        <a:cubicBezTo>
                          <a:pt x="-252" y="8829"/>
                          <a:pt x="10" y="3307"/>
                          <a:pt x="0" y="0"/>
                        </a:cubicBezTo>
                        <a:close/>
                      </a:path>
                      <a:path w="9072562" h="15122" stroke="0" extrusionOk="0">
                        <a:moveTo>
                          <a:pt x="0" y="0"/>
                        </a:moveTo>
                        <a:cubicBezTo>
                          <a:pt x="141103" y="656"/>
                          <a:pt x="396651" y="9340"/>
                          <a:pt x="516438" y="0"/>
                        </a:cubicBezTo>
                        <a:cubicBezTo>
                          <a:pt x="636225" y="-9340"/>
                          <a:pt x="832647" y="-14954"/>
                          <a:pt x="942151" y="0"/>
                        </a:cubicBezTo>
                        <a:cubicBezTo>
                          <a:pt x="1051655" y="14954"/>
                          <a:pt x="1261749" y="-24393"/>
                          <a:pt x="1458589" y="0"/>
                        </a:cubicBezTo>
                        <a:cubicBezTo>
                          <a:pt x="1655429" y="24393"/>
                          <a:pt x="1916267" y="-15482"/>
                          <a:pt x="2156478" y="0"/>
                        </a:cubicBezTo>
                        <a:cubicBezTo>
                          <a:pt x="2396689" y="15482"/>
                          <a:pt x="2633204" y="-10788"/>
                          <a:pt x="2945093" y="0"/>
                        </a:cubicBezTo>
                        <a:cubicBezTo>
                          <a:pt x="3256982" y="10788"/>
                          <a:pt x="3454162" y="-6792"/>
                          <a:pt x="3824434" y="0"/>
                        </a:cubicBezTo>
                        <a:cubicBezTo>
                          <a:pt x="4194706" y="6792"/>
                          <a:pt x="4319988" y="376"/>
                          <a:pt x="4703774" y="0"/>
                        </a:cubicBezTo>
                        <a:cubicBezTo>
                          <a:pt x="5087560" y="-376"/>
                          <a:pt x="5126744" y="-13553"/>
                          <a:pt x="5310938" y="0"/>
                        </a:cubicBezTo>
                        <a:cubicBezTo>
                          <a:pt x="5495132" y="13553"/>
                          <a:pt x="5842752" y="-26163"/>
                          <a:pt x="6099553" y="0"/>
                        </a:cubicBezTo>
                        <a:cubicBezTo>
                          <a:pt x="6356354" y="26163"/>
                          <a:pt x="6492618" y="14517"/>
                          <a:pt x="6797443" y="0"/>
                        </a:cubicBezTo>
                        <a:cubicBezTo>
                          <a:pt x="7102268" y="-14517"/>
                          <a:pt x="7210781" y="-16073"/>
                          <a:pt x="7404606" y="0"/>
                        </a:cubicBezTo>
                        <a:cubicBezTo>
                          <a:pt x="7598431" y="16073"/>
                          <a:pt x="7888854" y="33570"/>
                          <a:pt x="8193221" y="0"/>
                        </a:cubicBezTo>
                        <a:cubicBezTo>
                          <a:pt x="8497588" y="-33570"/>
                          <a:pt x="8770347" y="32155"/>
                          <a:pt x="9072562" y="0"/>
                        </a:cubicBezTo>
                        <a:cubicBezTo>
                          <a:pt x="9071997" y="7301"/>
                          <a:pt x="9072152" y="11748"/>
                          <a:pt x="9072562" y="15122"/>
                        </a:cubicBezTo>
                        <a:cubicBezTo>
                          <a:pt x="8924393" y="40482"/>
                          <a:pt x="8809853" y="-9205"/>
                          <a:pt x="8556124" y="15122"/>
                        </a:cubicBezTo>
                        <a:cubicBezTo>
                          <a:pt x="8302395" y="39449"/>
                          <a:pt x="8010112" y="13833"/>
                          <a:pt x="7676783" y="15122"/>
                        </a:cubicBezTo>
                        <a:cubicBezTo>
                          <a:pt x="7343454" y="16411"/>
                          <a:pt x="7345830" y="14752"/>
                          <a:pt x="7160345" y="15122"/>
                        </a:cubicBezTo>
                        <a:cubicBezTo>
                          <a:pt x="6974860" y="15492"/>
                          <a:pt x="6678294" y="-18650"/>
                          <a:pt x="6371730" y="15122"/>
                        </a:cubicBezTo>
                        <a:cubicBezTo>
                          <a:pt x="6065166" y="48894"/>
                          <a:pt x="6037836" y="7165"/>
                          <a:pt x="5946018" y="15122"/>
                        </a:cubicBezTo>
                        <a:cubicBezTo>
                          <a:pt x="5854200" y="23079"/>
                          <a:pt x="5590883" y="15479"/>
                          <a:pt x="5248128" y="15122"/>
                        </a:cubicBezTo>
                        <a:cubicBezTo>
                          <a:pt x="4905373" y="14766"/>
                          <a:pt x="4844420" y="13075"/>
                          <a:pt x="4731690" y="15122"/>
                        </a:cubicBezTo>
                        <a:cubicBezTo>
                          <a:pt x="4618960" y="17169"/>
                          <a:pt x="4234374" y="35964"/>
                          <a:pt x="3852349" y="15122"/>
                        </a:cubicBezTo>
                        <a:cubicBezTo>
                          <a:pt x="3470324" y="-5720"/>
                          <a:pt x="3634376" y="22003"/>
                          <a:pt x="3426637" y="15122"/>
                        </a:cubicBezTo>
                        <a:cubicBezTo>
                          <a:pt x="3218898" y="8241"/>
                          <a:pt x="2920558" y="-6355"/>
                          <a:pt x="2728747" y="15122"/>
                        </a:cubicBezTo>
                        <a:cubicBezTo>
                          <a:pt x="2536936" y="36599"/>
                          <a:pt x="2513466" y="24102"/>
                          <a:pt x="2303035" y="15122"/>
                        </a:cubicBezTo>
                        <a:cubicBezTo>
                          <a:pt x="2092604" y="6142"/>
                          <a:pt x="1962710" y="9357"/>
                          <a:pt x="1786597" y="15122"/>
                        </a:cubicBezTo>
                        <a:cubicBezTo>
                          <a:pt x="1610484" y="20887"/>
                          <a:pt x="1193979" y="-7803"/>
                          <a:pt x="997982" y="15122"/>
                        </a:cubicBezTo>
                        <a:cubicBezTo>
                          <a:pt x="801985" y="38047"/>
                          <a:pt x="399706" y="43803"/>
                          <a:pt x="0" y="15122"/>
                        </a:cubicBezTo>
                        <a:cubicBezTo>
                          <a:pt x="215" y="8548"/>
                          <a:pt x="-421" y="475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6765C4-1FAD-5D41-C179-530FB5841CBF}"/>
              </a:ext>
            </a:extLst>
          </p:cNvPr>
          <p:cNvSpPr txBox="1"/>
          <p:nvPr/>
        </p:nvSpPr>
        <p:spPr>
          <a:xfrm>
            <a:off x="473350" y="1712671"/>
            <a:ext cx="5550918" cy="340594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a:t>The Kujukishima aquarium introduces the creatures that inhabit Kujukushima in Saikai National Park. Approximately 370 species (16,000 individuals) including fish, dolphins, and jellyfish are on display. There is a jellyfish exhibition corner, one of the largest in Japan, and a large outdoor tank, which is rare in Japan.</a:t>
            </a:r>
          </a:p>
        </p:txBody>
      </p:sp>
      <p:pic>
        <p:nvPicPr>
          <p:cNvPr id="9" name="Picture 8" descr="A building with a lot of windows&#10;&#10;Description automatically generated">
            <a:extLst>
              <a:ext uri="{FF2B5EF4-FFF2-40B4-BE49-F238E27FC236}">
                <a16:creationId xmlns:a16="http://schemas.microsoft.com/office/drawing/2014/main" id="{02B2A831-46DD-7BC3-7B80-C8B571C7C07B}"/>
              </a:ext>
            </a:extLst>
          </p:cNvPr>
          <p:cNvPicPr>
            <a:picLocks noChangeAspect="1"/>
          </p:cNvPicPr>
          <p:nvPr/>
        </p:nvPicPr>
        <p:blipFill rotWithShape="1">
          <a:blip r:embed="rId3">
            <a:extLst>
              <a:ext uri="{28A0092B-C50C-407E-A947-70E740481C1C}">
                <a14:useLocalDpi xmlns:a14="http://schemas.microsoft.com/office/drawing/2010/main" val="0"/>
              </a:ext>
            </a:extLst>
          </a:blip>
          <a:srcRect l="8710" t="5327" r="19140" b="15587"/>
          <a:stretch/>
        </p:blipFill>
        <p:spPr>
          <a:xfrm>
            <a:off x="5944257" y="1619356"/>
            <a:ext cx="3663018" cy="3011385"/>
          </a:xfrm>
          <a:prstGeom prst="rect">
            <a:avLst/>
          </a:prstGeom>
        </p:spPr>
      </p:pic>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hangingPunct="1">
              <a:spcAft>
                <a:spcPts val="600"/>
              </a:spcAft>
              <a:defRPr/>
            </a:pPr>
            <a:fld id="{E4969A48-D42D-46A9-B6C4-1B83C0ED4970}" type="slidenum">
              <a:rPr lang="en-US" sz="1200">
                <a:solidFill>
                  <a:prstClr val="black">
                    <a:tint val="75000"/>
                  </a:prstClr>
                </a:solidFill>
                <a:latin typeface="Calibri" panose="020F0502020204030204"/>
                <a:ea typeface="+mn-ea"/>
                <a:cs typeface="+mn-cs"/>
              </a:rPr>
              <a:pPr hangingPunct="1">
                <a:spcAft>
                  <a:spcPts val="600"/>
                </a:spcAft>
                <a:defRPr/>
              </a:pPr>
              <a:t>13</a:t>
            </a:fld>
            <a:endParaRPr lang="en-US" sz="120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B011B144-7865-4415-9695-0BDA0386CC59}"/>
              </a:ext>
            </a:extLst>
          </p:cNvPr>
          <p:cNvSpPr txBox="1"/>
          <p:nvPr/>
        </p:nvSpPr>
        <p:spPr>
          <a:xfrm>
            <a:off x="0" y="4722913"/>
            <a:ext cx="10080625" cy="369332"/>
          </a:xfrm>
          <a:prstGeom prst="rect">
            <a:avLst/>
          </a:prstGeom>
          <a:noFill/>
        </p:spPr>
        <p:txBody>
          <a:bodyPr wrap="square">
            <a:spAutoFit/>
          </a:bodyPr>
          <a:lstStyle/>
          <a:p>
            <a:pPr algn="ctr"/>
            <a:r>
              <a:rPr lang="en-US" b="1" dirty="0"/>
              <a:t>Admission: USD $9.27 </a:t>
            </a:r>
          </a:p>
        </p:txBody>
      </p:sp>
    </p:spTree>
    <p:extLst>
      <p:ext uri="{BB962C8B-B14F-4D97-AF65-F5344CB8AC3E}">
        <p14:creationId xmlns:p14="http://schemas.microsoft.com/office/powerpoint/2010/main" val="2587138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14</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rPr>
              <a:t>Yumiharidake Lookout</a:t>
            </a:r>
            <a:endParaRPr lang="en-US" sz="4400" b="1" dirty="0">
              <a:solidFill>
                <a:schemeClr val="tx1"/>
              </a:solidFill>
              <a:latin typeface="Arial" panose="020B0604020202020204" pitchFamily="34" charset="0"/>
              <a:cs typeface="Arial" panose="020B0604020202020204" pitchFamily="34" charset="0"/>
            </a:endParaRPr>
          </a:p>
        </p:txBody>
      </p:sp>
      <p:pic>
        <p:nvPicPr>
          <p:cNvPr id="4" name="Picture 3" descr="A sign on a hill overlooking a city&#10;&#10;Description automatically generated">
            <a:extLst>
              <a:ext uri="{FF2B5EF4-FFF2-40B4-BE49-F238E27FC236}">
                <a16:creationId xmlns:a16="http://schemas.microsoft.com/office/drawing/2014/main" id="{9D7F9617-CB22-E9C3-4873-BD803D506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546" y="895545"/>
            <a:ext cx="6000079" cy="4002006"/>
          </a:xfrm>
          <a:prstGeom prst="rect">
            <a:avLst/>
          </a:prstGeom>
        </p:spPr>
      </p:pic>
      <p:sp>
        <p:nvSpPr>
          <p:cNvPr id="8" name="TextBox 7">
            <a:extLst>
              <a:ext uri="{FF2B5EF4-FFF2-40B4-BE49-F238E27FC236}">
                <a16:creationId xmlns:a16="http://schemas.microsoft.com/office/drawing/2014/main" id="{ED79B663-78B2-6187-D1E1-E270B6163DDD}"/>
              </a:ext>
            </a:extLst>
          </p:cNvPr>
          <p:cNvSpPr txBox="1"/>
          <p:nvPr/>
        </p:nvSpPr>
        <p:spPr>
          <a:xfrm>
            <a:off x="84841" y="799740"/>
            <a:ext cx="3995705" cy="4247317"/>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To the west of the observatory is Kujukushima; on a clear day, one can even see the Goto Islands in the far distance. To the south of the observatory is Sasebo Port and its deep cove. To the East of the observatory is the beautiful cityscape of Sasebo.</a:t>
            </a:r>
            <a:br>
              <a:rPr lang="en-US" sz="2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Yumiharidake Observatory offers both spectacular daytime view of Kujukushima, as well as the dazzling night view of Sasebo City and Sasebo Port.</a:t>
            </a:r>
          </a:p>
        </p:txBody>
      </p:sp>
    </p:spTree>
    <p:extLst>
      <p:ext uri="{BB962C8B-B14F-4D97-AF65-F5344CB8AC3E}">
        <p14:creationId xmlns:p14="http://schemas.microsoft.com/office/powerpoint/2010/main" val="292207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15</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rPr>
              <a:t>Sasebo Morning Market</a:t>
            </a:r>
          </a:p>
        </p:txBody>
      </p:sp>
      <p:sp>
        <p:nvSpPr>
          <p:cNvPr id="4" name="TextBox 3">
            <a:extLst>
              <a:ext uri="{FF2B5EF4-FFF2-40B4-BE49-F238E27FC236}">
                <a16:creationId xmlns:a16="http://schemas.microsoft.com/office/drawing/2014/main" id="{E9682590-6AA4-F002-5E9C-477DAC51E969}"/>
              </a:ext>
            </a:extLst>
          </p:cNvPr>
          <p:cNvSpPr txBox="1"/>
          <p:nvPr/>
        </p:nvSpPr>
        <p:spPr>
          <a:xfrm>
            <a:off x="113122" y="816120"/>
            <a:ext cx="4817097" cy="4151806"/>
          </a:xfrm>
          <a:prstGeom prst="rect">
            <a:avLst/>
          </a:prstGeom>
          <a:noFill/>
        </p:spPr>
        <p:txBody>
          <a:bodyPr wrap="square">
            <a:spAutoFit/>
          </a:bodyPr>
          <a:lstStyle/>
          <a:p>
            <a:r>
              <a:rPr lang="en-US" sz="2200" dirty="0"/>
              <a:t>For great early-morning sightseeing, visit the Sasebo Morning Market, about a ten-minute walk from Sasebo Station. Things start moving at an eye-opening three o’clock in the morning, but the peak hours for goods are between five and seven o’clock, so you can still enjoy the morning market without sacrificing that much sleep. In addition to freshly caught seafood, you will find fresh produce, </a:t>
            </a:r>
            <a:r>
              <a:rPr lang="en-US" sz="2200" i="1" dirty="0"/>
              <a:t>tsukemono</a:t>
            </a:r>
            <a:r>
              <a:rPr lang="en-US" sz="2200" dirty="0"/>
              <a:t> pickles, dried foods and many other delectables to buy.</a:t>
            </a:r>
          </a:p>
        </p:txBody>
      </p:sp>
      <p:pic>
        <p:nvPicPr>
          <p:cNvPr id="8" name="Picture 7" descr="People in a fish market&#10;&#10;Description automatically generated">
            <a:extLst>
              <a:ext uri="{FF2B5EF4-FFF2-40B4-BE49-F238E27FC236}">
                <a16:creationId xmlns:a16="http://schemas.microsoft.com/office/drawing/2014/main" id="{B7D3BB8A-7E67-08A5-E76E-268C6AB6E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143" y="933252"/>
            <a:ext cx="5114482" cy="3383849"/>
          </a:xfrm>
          <a:prstGeom prst="rect">
            <a:avLst/>
          </a:prstGeom>
        </p:spPr>
      </p:pic>
    </p:spTree>
    <p:extLst>
      <p:ext uri="{BB962C8B-B14F-4D97-AF65-F5344CB8AC3E}">
        <p14:creationId xmlns:p14="http://schemas.microsoft.com/office/powerpoint/2010/main" val="407509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16</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3200" b="1" dirty="0">
                <a:solidFill>
                  <a:schemeClr val="tx1"/>
                </a:solidFill>
              </a:rPr>
              <a:t>Maritime Self-Defense Force Sasebo Museum</a:t>
            </a:r>
          </a:p>
        </p:txBody>
      </p:sp>
      <p:sp>
        <p:nvSpPr>
          <p:cNvPr id="4" name="TextBox 3">
            <a:extLst>
              <a:ext uri="{FF2B5EF4-FFF2-40B4-BE49-F238E27FC236}">
                <a16:creationId xmlns:a16="http://schemas.microsoft.com/office/drawing/2014/main" id="{151B87AB-14D5-1703-EA31-F4136D204009}"/>
              </a:ext>
            </a:extLst>
          </p:cNvPr>
          <p:cNvSpPr txBox="1"/>
          <p:nvPr/>
        </p:nvSpPr>
        <p:spPr>
          <a:xfrm>
            <a:off x="179110" y="895545"/>
            <a:ext cx="5882326" cy="4154984"/>
          </a:xfrm>
          <a:prstGeom prst="rect">
            <a:avLst/>
          </a:prstGeom>
          <a:noFill/>
        </p:spPr>
        <p:txBody>
          <a:bodyPr wrap="square">
            <a:spAutoFit/>
          </a:bodyPr>
          <a:lstStyle/>
          <a:p>
            <a:r>
              <a:rPr lang="en-US" sz="2200" dirty="0"/>
              <a:t>Discover what inspires acts of warfare and peace, as well as the machinery used in times of hostility, at the Maritime Self-Defense Force Sasebo Museum. The collections here bring battles to life. </a:t>
            </a:r>
          </a:p>
          <a:p>
            <a:r>
              <a:rPr lang="en-US" sz="2200" dirty="0"/>
              <a:t>You’ll find this exhibition of military memorabilia in Sasebo. If you’re looking for things to do on a budget, you’ll be happy to hear entry is free. When you’re done at the Maritime Self-Defense Force Sasebo Museum, check out some nearby attractions. Sasebo Harbor, Kujukushima Aquarium and Yumiharidake Lookout are traveler favorites. </a:t>
            </a:r>
          </a:p>
        </p:txBody>
      </p:sp>
      <p:pic>
        <p:nvPicPr>
          <p:cNvPr id="8" name="Picture 7" descr="A submarine in front of a building&#10;&#10;Description automatically generated">
            <a:extLst>
              <a:ext uri="{FF2B5EF4-FFF2-40B4-BE49-F238E27FC236}">
                <a16:creationId xmlns:a16="http://schemas.microsoft.com/office/drawing/2014/main" id="{94BF4F49-17FB-03A7-3875-9C12F9D09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436" y="895545"/>
            <a:ext cx="4019189" cy="3014392"/>
          </a:xfrm>
          <a:prstGeom prst="rect">
            <a:avLst/>
          </a:prstGeom>
        </p:spPr>
      </p:pic>
    </p:spTree>
    <p:extLst>
      <p:ext uri="{BB962C8B-B14F-4D97-AF65-F5344CB8AC3E}">
        <p14:creationId xmlns:p14="http://schemas.microsoft.com/office/powerpoint/2010/main" val="1307898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17</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rPr>
              <a:t>Tenjin Park</a:t>
            </a:r>
            <a:r>
              <a:rPr lang="en-US" sz="4400" b="1" dirty="0">
                <a:solidFill>
                  <a:schemeClr val="tx1"/>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6B890950-637B-6F98-8EDD-7644EE773769}"/>
              </a:ext>
            </a:extLst>
          </p:cNvPr>
          <p:cNvSpPr txBox="1"/>
          <p:nvPr/>
        </p:nvSpPr>
        <p:spPr>
          <a:xfrm>
            <a:off x="5655732" y="745773"/>
            <a:ext cx="4424893" cy="4241799"/>
          </a:xfrm>
          <a:prstGeom prst="rect">
            <a:avLst/>
          </a:prstGeom>
          <a:noFill/>
        </p:spPr>
        <p:txBody>
          <a:bodyPr wrap="square">
            <a:spAutoFit/>
          </a:bodyPr>
          <a:lstStyle/>
          <a:p>
            <a:r>
              <a:rPr lang="en-US" sz="2200" dirty="0"/>
              <a:t>Take things slower at Tenjin Park. Kick back with a good book or lie on the soft grass and rest for a while. </a:t>
            </a:r>
          </a:p>
          <a:p>
            <a:r>
              <a:rPr lang="en-US" sz="2200" dirty="0"/>
              <a:t>If you love the word "free" as much as most do, you'll be glad to know this recreation and green space is exactly that. Tenjin Park is located in Sasebo. If you want to keep your sightseeing schedule full while you're in these parts, also stop by Sasebo Harbor, Kujukushima Aquarium and Yumiharidake Lookout</a:t>
            </a:r>
            <a:r>
              <a:rPr lang="en-US" dirty="0"/>
              <a:t>. </a:t>
            </a:r>
          </a:p>
        </p:txBody>
      </p:sp>
      <p:pic>
        <p:nvPicPr>
          <p:cNvPr id="10" name="Picture 9" descr="A view of a park from a balcony&#10;&#10;Description automatically generated">
            <a:extLst>
              <a:ext uri="{FF2B5EF4-FFF2-40B4-BE49-F238E27FC236}">
                <a16:creationId xmlns:a16="http://schemas.microsoft.com/office/drawing/2014/main" id="{6B0107FE-286B-D9D6-D06A-278A8E913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5655733" cy="4241800"/>
          </a:xfrm>
          <a:prstGeom prst="rect">
            <a:avLst/>
          </a:prstGeom>
        </p:spPr>
      </p:pic>
    </p:spTree>
    <p:extLst>
      <p:ext uri="{BB962C8B-B14F-4D97-AF65-F5344CB8AC3E}">
        <p14:creationId xmlns:p14="http://schemas.microsoft.com/office/powerpoint/2010/main" val="355334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18</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rPr>
              <a:t>Yumiharidake Lookout</a:t>
            </a:r>
            <a:endParaRPr lang="en-US" sz="4400" b="1" dirty="0">
              <a:solidFill>
                <a:schemeClr val="tx1"/>
              </a:solidFill>
              <a:latin typeface="Arial" panose="020B0604020202020204" pitchFamily="34" charset="0"/>
              <a:cs typeface="Arial" panose="020B0604020202020204" pitchFamily="34" charset="0"/>
            </a:endParaRPr>
          </a:p>
        </p:txBody>
      </p:sp>
      <p:pic>
        <p:nvPicPr>
          <p:cNvPr id="4" name="Picture 3" descr="An aerial view of islands in the water&#10;&#10;Description automatically generated">
            <a:extLst>
              <a:ext uri="{FF2B5EF4-FFF2-40B4-BE49-F238E27FC236}">
                <a16:creationId xmlns:a16="http://schemas.microsoft.com/office/drawing/2014/main" id="{C8346FBC-36AD-BDC9-58EF-CB0E2A79C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317" y="782426"/>
            <a:ext cx="7379308" cy="4147793"/>
          </a:xfrm>
          <a:prstGeom prst="rect">
            <a:avLst/>
          </a:prstGeom>
        </p:spPr>
      </p:pic>
      <p:sp>
        <p:nvSpPr>
          <p:cNvPr id="8" name="TextBox 7">
            <a:extLst>
              <a:ext uri="{FF2B5EF4-FFF2-40B4-BE49-F238E27FC236}">
                <a16:creationId xmlns:a16="http://schemas.microsoft.com/office/drawing/2014/main" id="{FC5DE398-111A-5141-FCFE-9244050CF0FD}"/>
              </a:ext>
            </a:extLst>
          </p:cNvPr>
          <p:cNvSpPr txBox="1"/>
          <p:nvPr/>
        </p:nvSpPr>
        <p:spPr>
          <a:xfrm>
            <a:off x="75415" y="744719"/>
            <a:ext cx="2624586" cy="4247317"/>
          </a:xfrm>
          <a:prstGeom prst="rect">
            <a:avLst/>
          </a:prstGeom>
          <a:noFill/>
        </p:spPr>
        <p:txBody>
          <a:bodyPr wrap="square">
            <a:spAutoFit/>
          </a:bodyPr>
          <a:lstStyle/>
          <a:p>
            <a:r>
              <a:rPr lang="en-US" dirty="0"/>
              <a:t>About 20 minutes outside the city center is the Tenkaiho Observatory. From here, you can see wide, beautiful panoramas of the scenery that take in the complex Rias coastline and the 208 Kujuku Islands. This area served as the opening to </a:t>
            </a:r>
            <a:r>
              <a:rPr lang="en-US" i="1" dirty="0"/>
              <a:t>The Last Samurai</a:t>
            </a:r>
            <a:r>
              <a:rPr lang="en-US" dirty="0"/>
              <a:t>. It is always beautiful here, and when the sun sets, it feels like there is magic in the air. </a:t>
            </a:r>
          </a:p>
        </p:txBody>
      </p:sp>
    </p:spTree>
    <p:extLst>
      <p:ext uri="{BB962C8B-B14F-4D97-AF65-F5344CB8AC3E}">
        <p14:creationId xmlns:p14="http://schemas.microsoft.com/office/powerpoint/2010/main" val="316669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19</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3200" b="1" dirty="0">
                <a:solidFill>
                  <a:schemeClr val="tx1"/>
                </a:solidFill>
              </a:rPr>
              <a:t>Kujukushima Zoological and Botanical Garden</a:t>
            </a:r>
          </a:p>
        </p:txBody>
      </p:sp>
      <p:sp>
        <p:nvSpPr>
          <p:cNvPr id="4" name="TextBox 3">
            <a:extLst>
              <a:ext uri="{FF2B5EF4-FFF2-40B4-BE49-F238E27FC236}">
                <a16:creationId xmlns:a16="http://schemas.microsoft.com/office/drawing/2014/main" id="{B3BA48F9-22D3-910F-3C0C-2F3E4D8FBDA8}"/>
              </a:ext>
            </a:extLst>
          </p:cNvPr>
          <p:cNvSpPr txBox="1"/>
          <p:nvPr/>
        </p:nvSpPr>
        <p:spPr>
          <a:xfrm>
            <a:off x="180686" y="816120"/>
            <a:ext cx="4025425" cy="2800767"/>
          </a:xfrm>
          <a:prstGeom prst="rect">
            <a:avLst/>
          </a:prstGeom>
          <a:noFill/>
        </p:spPr>
        <p:txBody>
          <a:bodyPr wrap="square">
            <a:spAutoFit/>
          </a:bodyPr>
          <a:lstStyle/>
          <a:p>
            <a:r>
              <a:rPr lang="en-US" sz="2200" dirty="0"/>
              <a:t>The staff at Kujukushima Zoological and Botanical Garden have an extensive knowledge about the critters they look after. Ask them questions about your favorite animals as you explore the grounds. </a:t>
            </a:r>
          </a:p>
          <a:p>
            <a:r>
              <a:rPr lang="en-US" sz="2200" dirty="0"/>
              <a:t>Need to know where</a:t>
            </a:r>
          </a:p>
        </p:txBody>
      </p:sp>
      <p:pic>
        <p:nvPicPr>
          <p:cNvPr id="8" name="Picture 7" descr="A waterfall in a park&#10;&#10;Description automatically generated">
            <a:extLst>
              <a:ext uri="{FF2B5EF4-FFF2-40B4-BE49-F238E27FC236}">
                <a16:creationId xmlns:a16="http://schemas.microsoft.com/office/drawing/2014/main" id="{A69F5CFC-9938-2F5F-D6E3-185F6269D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111" y="816120"/>
            <a:ext cx="5874514" cy="2584097"/>
          </a:xfrm>
          <a:prstGeom prst="rect">
            <a:avLst/>
          </a:prstGeom>
        </p:spPr>
      </p:pic>
      <p:sp>
        <p:nvSpPr>
          <p:cNvPr id="10" name="TextBox 9">
            <a:extLst>
              <a:ext uri="{FF2B5EF4-FFF2-40B4-BE49-F238E27FC236}">
                <a16:creationId xmlns:a16="http://schemas.microsoft.com/office/drawing/2014/main" id="{A836C274-E8EA-B7E5-E375-188BB1F5FAC8}"/>
              </a:ext>
            </a:extLst>
          </p:cNvPr>
          <p:cNvSpPr txBox="1"/>
          <p:nvPr/>
        </p:nvSpPr>
        <p:spPr>
          <a:xfrm>
            <a:off x="180686" y="3515285"/>
            <a:ext cx="7416736" cy="1446550"/>
          </a:xfrm>
          <a:prstGeom prst="rect">
            <a:avLst/>
          </a:prstGeom>
          <a:noFill/>
        </p:spPr>
        <p:txBody>
          <a:bodyPr wrap="square">
            <a:spAutoFit/>
          </a:bodyPr>
          <a:lstStyle/>
          <a:p>
            <a:r>
              <a:rPr lang="en-US" sz="2200" dirty="0"/>
              <a:t>Kujukushima Zoological and Botanical Garden is situated? It's in Sasebo, and an entry fee applies. If you have spare time, swing by Sasebo Harbor, Kujukushima Aquarium, and Yumiharidake Lookout too. They're not far from the wildlife attraction. </a:t>
            </a:r>
          </a:p>
        </p:txBody>
      </p:sp>
      <p:sp>
        <p:nvSpPr>
          <p:cNvPr id="12" name="TextBox 11">
            <a:extLst>
              <a:ext uri="{FF2B5EF4-FFF2-40B4-BE49-F238E27FC236}">
                <a16:creationId xmlns:a16="http://schemas.microsoft.com/office/drawing/2014/main" id="{D18D38DF-698B-D768-0EC5-C6B59F33B077}"/>
              </a:ext>
            </a:extLst>
          </p:cNvPr>
          <p:cNvSpPr txBox="1"/>
          <p:nvPr/>
        </p:nvSpPr>
        <p:spPr>
          <a:xfrm>
            <a:off x="7597421" y="4041422"/>
            <a:ext cx="2483203" cy="830997"/>
          </a:xfrm>
          <a:prstGeom prst="rect">
            <a:avLst/>
          </a:prstGeom>
          <a:noFill/>
        </p:spPr>
        <p:txBody>
          <a:bodyPr wrap="square">
            <a:spAutoFit/>
          </a:bodyPr>
          <a:lstStyle/>
          <a:p>
            <a:pPr algn="ctr"/>
            <a:r>
              <a:rPr lang="en-US" sz="2400" b="1" dirty="0"/>
              <a:t>Admission 830yen</a:t>
            </a:r>
            <a:endParaRPr lang="en-US" sz="2400" dirty="0"/>
          </a:p>
        </p:txBody>
      </p:sp>
    </p:spTree>
    <p:extLst>
      <p:ext uri="{BB962C8B-B14F-4D97-AF65-F5344CB8AC3E}">
        <p14:creationId xmlns:p14="http://schemas.microsoft.com/office/powerpoint/2010/main" val="50287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5850-2322-49A1-5CDE-ED17FEE6DE86}"/>
              </a:ext>
            </a:extLst>
          </p:cNvPr>
          <p:cNvSpPr>
            <a:spLocks noGrp="1"/>
          </p:cNvSpPr>
          <p:nvPr>
            <p:ph type="ctrTitle"/>
          </p:nvPr>
        </p:nvSpPr>
        <p:spPr>
          <a:xfrm>
            <a:off x="1260475" y="188450"/>
            <a:ext cx="7559675" cy="905059"/>
          </a:xfrm>
        </p:spPr>
        <p:txBody>
          <a:bodyPr/>
          <a:lstStyle/>
          <a:p>
            <a:r>
              <a:rPr lang="en-US" b="1" dirty="0">
                <a:solidFill>
                  <a:schemeClr val="tx1"/>
                </a:solidFill>
              </a:rPr>
              <a:t>What I Will Cover</a:t>
            </a:r>
          </a:p>
        </p:txBody>
      </p:sp>
      <p:sp>
        <p:nvSpPr>
          <p:cNvPr id="3" name="Subtitle 2">
            <a:extLst>
              <a:ext uri="{FF2B5EF4-FFF2-40B4-BE49-F238E27FC236}">
                <a16:creationId xmlns:a16="http://schemas.microsoft.com/office/drawing/2014/main" id="{C82352A6-5F9C-1E74-D088-F58DF372B7BB}"/>
              </a:ext>
            </a:extLst>
          </p:cNvPr>
          <p:cNvSpPr>
            <a:spLocks noGrp="1"/>
          </p:cNvSpPr>
          <p:nvPr>
            <p:ph type="subTitle" idx="1"/>
          </p:nvPr>
        </p:nvSpPr>
        <p:spPr>
          <a:xfrm>
            <a:off x="243840" y="1231675"/>
            <a:ext cx="9631679" cy="3599969"/>
          </a:xfrm>
        </p:spPr>
        <p:txBody>
          <a:bodyPr/>
          <a:lstStyle/>
          <a:p>
            <a:pPr algn="l">
              <a:buFont typeface="Wingdings" panose="05000000000000000000" pitchFamily="2" charset="2"/>
              <a:buChar char=""/>
            </a:pPr>
            <a:r>
              <a:rPr lang="en-US" altLang="en-US" sz="2000" b="1" dirty="0">
                <a:solidFill>
                  <a:schemeClr val="tx1"/>
                </a:solidFill>
                <a:latin typeface="+mj-lt"/>
              </a:rPr>
              <a:t>My Port Philosophy</a:t>
            </a:r>
            <a:endParaRPr lang="en-US" altLang="en-US" sz="2000" b="1" i="1" dirty="0">
              <a:solidFill>
                <a:schemeClr val="tx1"/>
              </a:solidFill>
              <a:latin typeface="+mj-lt"/>
            </a:endParaRPr>
          </a:p>
          <a:p>
            <a:pPr algn="l">
              <a:buFont typeface="Wingdings" panose="05000000000000000000" pitchFamily="2" charset="2"/>
              <a:buChar char=""/>
            </a:pPr>
            <a:r>
              <a:rPr lang="en-US" altLang="en-US" sz="2000" b="1" dirty="0">
                <a:solidFill>
                  <a:schemeClr val="tx1"/>
                </a:solidFill>
                <a:latin typeface="+mj-lt"/>
              </a:rPr>
              <a:t>Don’t Miss the Ship</a:t>
            </a:r>
          </a:p>
          <a:p>
            <a:pPr algn="l">
              <a:buFont typeface="Wingdings" panose="05000000000000000000" pitchFamily="2" charset="2"/>
              <a:buChar char=""/>
            </a:pPr>
            <a:r>
              <a:rPr lang="en-US" altLang="en-US" sz="2000" b="1" dirty="0">
                <a:solidFill>
                  <a:schemeClr val="tx1"/>
                </a:solidFill>
                <a:latin typeface="+mj-lt"/>
              </a:rPr>
              <a:t>Money</a:t>
            </a:r>
          </a:p>
          <a:p>
            <a:pPr algn="l">
              <a:buFont typeface="Wingdings" panose="05000000000000000000" pitchFamily="2" charset="2"/>
              <a:buChar char=""/>
            </a:pPr>
            <a:r>
              <a:rPr lang="en-US" altLang="en-US" sz="2000" b="1" dirty="0">
                <a:solidFill>
                  <a:schemeClr val="tx1"/>
                </a:solidFill>
                <a:latin typeface="+mj-lt"/>
              </a:rPr>
              <a:t>About </a:t>
            </a:r>
            <a:r>
              <a:rPr lang="en-US" sz="2000" b="1" dirty="0">
                <a:latin typeface="+mj-lt"/>
              </a:rPr>
              <a:t>Sasebo, Japan</a:t>
            </a:r>
          </a:p>
          <a:p>
            <a:pPr algn="l">
              <a:buFont typeface="Wingdings" panose="05000000000000000000" pitchFamily="2" charset="2"/>
              <a:buChar char=""/>
            </a:pPr>
            <a:r>
              <a:rPr lang="en-US" sz="2000" b="1" dirty="0">
                <a:solidFill>
                  <a:srgbClr val="000000"/>
                </a:solidFill>
                <a:latin typeface="+mj-lt"/>
                <a:cs typeface="Alef" pitchFamily="2"/>
              </a:rPr>
              <a:t>History of Sasebo</a:t>
            </a:r>
            <a:endParaRPr lang="en-US" sz="2000" dirty="0">
              <a:latin typeface="+mj-lt"/>
            </a:endParaRPr>
          </a:p>
          <a:p>
            <a:pPr algn="l">
              <a:buFont typeface="Wingdings" panose="05000000000000000000" pitchFamily="2" charset="2"/>
              <a:buChar char=""/>
            </a:pPr>
            <a:r>
              <a:rPr lang="en-US" altLang="en-US" sz="2000" b="1" dirty="0">
                <a:solidFill>
                  <a:schemeClr val="tx1"/>
                </a:solidFill>
                <a:latin typeface="+mj-lt"/>
              </a:rPr>
              <a:t>Points of Interest</a:t>
            </a:r>
          </a:p>
          <a:p>
            <a:pPr algn="l">
              <a:buFont typeface="Wingdings" panose="05000000000000000000" pitchFamily="2" charset="2"/>
              <a:buChar char=""/>
            </a:pPr>
            <a:r>
              <a:rPr lang="en-US" altLang="en-US" sz="2000" b="1" dirty="0">
                <a:solidFill>
                  <a:schemeClr val="tx1"/>
                </a:solidFill>
                <a:latin typeface="+mj-lt"/>
              </a:rPr>
              <a:t>Places to see or at least consider</a:t>
            </a:r>
          </a:p>
          <a:p>
            <a:pPr algn="l">
              <a:buFont typeface="Wingdings" panose="05000000000000000000" pitchFamily="2" charset="2"/>
              <a:buChar char=""/>
            </a:pPr>
            <a:r>
              <a:rPr lang="en-US" altLang="en-US" sz="2000" b="1" dirty="0">
                <a:solidFill>
                  <a:schemeClr val="tx1"/>
                </a:solidFill>
                <a:latin typeface="+mj-lt"/>
              </a:rPr>
              <a:t>A few restaurant recommendations</a:t>
            </a:r>
          </a:p>
          <a:p>
            <a:pPr algn="l">
              <a:buFont typeface="Wingdings" panose="05000000000000000000" pitchFamily="2" charset="2"/>
              <a:buChar char=""/>
            </a:pPr>
            <a:r>
              <a:rPr lang="en-US" altLang="en-US" sz="2000" b="1" dirty="0">
                <a:solidFill>
                  <a:schemeClr val="tx1"/>
                </a:solidFill>
                <a:latin typeface="+mj-lt"/>
              </a:rPr>
              <a:t>Conclusion</a:t>
            </a:r>
          </a:p>
          <a:p>
            <a:endParaRPr lang="en-US" dirty="0"/>
          </a:p>
        </p:txBody>
      </p:sp>
    </p:spTree>
    <p:extLst>
      <p:ext uri="{BB962C8B-B14F-4D97-AF65-F5344CB8AC3E}">
        <p14:creationId xmlns:p14="http://schemas.microsoft.com/office/powerpoint/2010/main" val="1348489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2727AED1-D40F-DC54-ECBE-0631348300B6}"/>
              </a:ext>
            </a:extLst>
          </p:cNvPr>
          <p:cNvSpPr>
            <a:spLocks noGrp="1"/>
          </p:cNvSpPr>
          <p:nvPr>
            <p:ph type="dt" sz="half" idx="10"/>
          </p:nvPr>
        </p:nvSpPr>
        <p:spPr/>
        <p:txBody>
          <a:bodyPr/>
          <a:lstStyle/>
          <a:p>
            <a:pPr lvl="0"/>
            <a:fld id="{EEBD806B-18AD-45AD-A29F-1B97AE0E21D0}" type="datetimeFigureOut">
              <a:rPr lang="en-US"/>
              <a:t>12/11/2023</a:t>
            </a:fld>
            <a:endParaRPr lang="en-US"/>
          </a:p>
        </p:txBody>
      </p:sp>
      <p:sp>
        <p:nvSpPr>
          <p:cNvPr id="7" name="Slide Number Placeholder 3">
            <a:extLst>
              <a:ext uri="{FF2B5EF4-FFF2-40B4-BE49-F238E27FC236}">
                <a16:creationId xmlns:a16="http://schemas.microsoft.com/office/drawing/2014/main" id="{57A473E6-8676-21B9-4DF8-4248449E9FCF}"/>
              </a:ext>
            </a:extLst>
          </p:cNvPr>
          <p:cNvSpPr>
            <a:spLocks noGrp="1"/>
          </p:cNvSpPr>
          <p:nvPr>
            <p:ph type="sldNum" sz="quarter" idx="12"/>
          </p:nvPr>
        </p:nvSpPr>
        <p:spPr/>
        <p:txBody>
          <a:bodyPr/>
          <a:lstStyle/>
          <a:p>
            <a:pPr lvl="0"/>
            <a:fld id="{E4969A48-D42D-46A9-B6C4-1B83C0ED4970}" type="slidenum">
              <a:rPr/>
              <a:t>20</a:t>
            </a:fld>
            <a:endParaRPr lang="en-US"/>
          </a:p>
        </p:txBody>
      </p:sp>
      <p:sp>
        <p:nvSpPr>
          <p:cNvPr id="2" name="Title 1">
            <a:extLst>
              <a:ext uri="{FF2B5EF4-FFF2-40B4-BE49-F238E27FC236}">
                <a16:creationId xmlns:a16="http://schemas.microsoft.com/office/drawing/2014/main" id="{E94D515D-D470-365A-694F-95394ECA5B49}"/>
              </a:ext>
            </a:extLst>
          </p:cNvPr>
          <p:cNvSpPr txBox="1">
            <a:spLocks noGrp="1"/>
          </p:cNvSpPr>
          <p:nvPr>
            <p:ph type="title" idx="4294967295"/>
          </p:nvPr>
        </p:nvSpPr>
        <p:spPr>
          <a:xfrm>
            <a:off x="360000" y="21960"/>
            <a:ext cx="9360000" cy="794160"/>
          </a:xfrm>
        </p:spPr>
        <p:txBody>
          <a:bodyPr vert="horz"/>
          <a:lstStyle/>
          <a:p>
            <a:r>
              <a:rPr lang="en-US" sz="4400" b="1" dirty="0">
                <a:solidFill>
                  <a:schemeClr val="tx1"/>
                </a:solidFill>
              </a:rPr>
              <a:t>Kujuku Islands</a:t>
            </a:r>
          </a:p>
        </p:txBody>
      </p:sp>
      <p:sp>
        <p:nvSpPr>
          <p:cNvPr id="4" name="TextBox 3">
            <a:extLst>
              <a:ext uri="{FF2B5EF4-FFF2-40B4-BE49-F238E27FC236}">
                <a16:creationId xmlns:a16="http://schemas.microsoft.com/office/drawing/2014/main" id="{03B41B8C-9755-5EE7-7665-D5276E6D6129}"/>
              </a:ext>
            </a:extLst>
          </p:cNvPr>
          <p:cNvSpPr txBox="1"/>
          <p:nvPr/>
        </p:nvSpPr>
        <p:spPr>
          <a:xfrm>
            <a:off x="122547" y="816121"/>
            <a:ext cx="9800385" cy="4154984"/>
          </a:xfrm>
          <a:prstGeom prst="rect">
            <a:avLst/>
          </a:prstGeom>
          <a:noFill/>
        </p:spPr>
        <p:txBody>
          <a:bodyPr wrap="square">
            <a:spAutoFit/>
          </a:bodyPr>
          <a:lstStyle/>
          <a:p>
            <a:r>
              <a:rPr lang="en-US" sz="2200" dirty="0"/>
              <a:t>About 20 minutes outside the city </a:t>
            </a:r>
          </a:p>
          <a:p>
            <a:r>
              <a:rPr lang="en-US" sz="2200" dirty="0"/>
              <a:t>center is the Tenkaiho Observatory. </a:t>
            </a:r>
          </a:p>
          <a:p>
            <a:r>
              <a:rPr lang="en-US" sz="2200" dirty="0"/>
              <a:t>From here, you can see wide, beautiful </a:t>
            </a:r>
          </a:p>
          <a:p>
            <a:r>
              <a:rPr lang="en-US" sz="2200" dirty="0"/>
              <a:t>panoramas of the scenery that take in </a:t>
            </a:r>
          </a:p>
          <a:p>
            <a:r>
              <a:rPr lang="en-US" sz="2200" dirty="0"/>
              <a:t>the complex Rias coastline and the 208</a:t>
            </a:r>
          </a:p>
          <a:p>
            <a:r>
              <a:rPr lang="en-US" sz="2200" dirty="0"/>
              <a:t>Kujuku Islands. This area served as the </a:t>
            </a:r>
          </a:p>
          <a:p>
            <a:r>
              <a:rPr lang="en-US" sz="2200" dirty="0"/>
              <a:t>opening to </a:t>
            </a:r>
            <a:r>
              <a:rPr lang="en-US" sz="2200" i="1" dirty="0"/>
              <a:t>The Last Samurai</a:t>
            </a:r>
            <a:r>
              <a:rPr lang="en-US" sz="2200" dirty="0"/>
              <a:t>. It is </a:t>
            </a:r>
          </a:p>
          <a:p>
            <a:r>
              <a:rPr lang="en-US" sz="2200" dirty="0"/>
              <a:t>always beautiful here, and when the </a:t>
            </a:r>
          </a:p>
          <a:p>
            <a:r>
              <a:rPr lang="en-US" sz="2200" dirty="0"/>
              <a:t>sun sets, it feels like there is magic in </a:t>
            </a:r>
          </a:p>
          <a:p>
            <a:r>
              <a:rPr lang="en-US" sz="2200" dirty="0"/>
              <a:t>the air. With the rays of the setting sun reflecting off the water and the islands in silhouette, it seemed as though I was looking at a black ink painting. Well worth finding a tour from the ship.</a:t>
            </a:r>
          </a:p>
        </p:txBody>
      </p:sp>
      <p:pic>
        <p:nvPicPr>
          <p:cNvPr id="8" name="Picture 7" descr="A boat in a body of water with trees around it&#10;&#10;Description automatically generated">
            <a:extLst>
              <a:ext uri="{FF2B5EF4-FFF2-40B4-BE49-F238E27FC236}">
                <a16:creationId xmlns:a16="http://schemas.microsoft.com/office/drawing/2014/main" id="{98BE445A-B29E-2A2A-A716-2FA61160D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309" y="750151"/>
            <a:ext cx="5411316" cy="3009050"/>
          </a:xfrm>
          <a:prstGeom prst="rect">
            <a:avLst/>
          </a:prstGeom>
        </p:spPr>
      </p:pic>
    </p:spTree>
    <p:extLst>
      <p:ext uri="{BB962C8B-B14F-4D97-AF65-F5344CB8AC3E}">
        <p14:creationId xmlns:p14="http://schemas.microsoft.com/office/powerpoint/2010/main" val="3052412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0B7AF-108B-234A-3C3B-EB5DFC1BFAD6}"/>
              </a:ext>
            </a:extLst>
          </p:cNvPr>
          <p:cNvSpPr txBox="1"/>
          <p:nvPr/>
        </p:nvSpPr>
        <p:spPr>
          <a:xfrm>
            <a:off x="0" y="72823"/>
            <a:ext cx="10080625" cy="830997"/>
          </a:xfrm>
          <a:prstGeom prst="rect">
            <a:avLst/>
          </a:prstGeom>
          <a:noFill/>
        </p:spPr>
        <p:txBody>
          <a:bodyPr wrap="square">
            <a:spAutoFit/>
          </a:bodyPr>
          <a:lstStyle/>
          <a:p>
            <a:pPr algn="ctr"/>
            <a:r>
              <a:rPr lang="en-US" altLang="en-US" sz="4800" b="1" dirty="0"/>
              <a:t>Sasebo Restaurants</a:t>
            </a:r>
            <a:endParaRPr lang="en-US" sz="4800" dirty="0"/>
          </a:p>
        </p:txBody>
      </p:sp>
      <p:sp>
        <p:nvSpPr>
          <p:cNvPr id="5" name="TextBox 4">
            <a:extLst>
              <a:ext uri="{FF2B5EF4-FFF2-40B4-BE49-F238E27FC236}">
                <a16:creationId xmlns:a16="http://schemas.microsoft.com/office/drawing/2014/main" id="{A1623D5B-EABF-0232-D585-C0172154D290}"/>
              </a:ext>
            </a:extLst>
          </p:cNvPr>
          <p:cNvSpPr txBox="1"/>
          <p:nvPr/>
        </p:nvSpPr>
        <p:spPr>
          <a:xfrm>
            <a:off x="77822" y="903821"/>
            <a:ext cx="6793060" cy="3662541"/>
          </a:xfrm>
          <a:prstGeom prst="rect">
            <a:avLst/>
          </a:prstGeom>
          <a:noFill/>
        </p:spPr>
        <p:txBody>
          <a:bodyPr wrap="square">
            <a:spAutoFit/>
          </a:bodyPr>
          <a:lstStyle/>
          <a:p>
            <a:pPr>
              <a:buClrTx/>
              <a:buFontTx/>
              <a:buNone/>
            </a:pPr>
            <a:r>
              <a:rPr lang="en-US" altLang="en-US" sz="2200" b="1" dirty="0">
                <a:latin typeface="Arial" panose="020B0604020202020204" pitchFamily="34" charset="0"/>
                <a:cs typeface="Arial" panose="020B0604020202020204" pitchFamily="34" charset="0"/>
              </a:rPr>
              <a:t>Sasebo</a:t>
            </a:r>
            <a:r>
              <a:rPr lang="en-US" altLang="en-US" sz="2200" dirty="0">
                <a:latin typeface="Arial" panose="020B0604020202020204" pitchFamily="34" charset="0"/>
                <a:cs typeface="Arial" panose="020B0604020202020204" pitchFamily="34" charset="0"/>
              </a:rPr>
              <a:t> has multiple any excellent restaurants. Many of us on the ship are foodies, so naturally, we’re always on the hunt to eat at the most exclusive spots anytime we travel.</a:t>
            </a:r>
          </a:p>
          <a:p>
            <a:pPr>
              <a:buClrTx/>
              <a:buFontTx/>
              <a:buNone/>
            </a:pPr>
            <a:r>
              <a:rPr lang="en-US" altLang="en-US" sz="2200" dirty="0">
                <a:latin typeface="Arial" panose="020B0604020202020204" pitchFamily="34" charset="0"/>
                <a:cs typeface="Arial" panose="020B0604020202020204" pitchFamily="34" charset="0"/>
              </a:rPr>
              <a:t>Here are a few Restaurants to consider: </a:t>
            </a:r>
          </a:p>
          <a:p>
            <a:r>
              <a:rPr lang="en-US" sz="2000" dirty="0">
                <a:latin typeface="Arial" panose="020B0604020202020204" pitchFamily="34" charset="0"/>
                <a:cs typeface="Arial" panose="020B0604020202020204" pitchFamily="34" charset="0"/>
              </a:rPr>
              <a:t>Anchor's Lounge $$$$ Cafe</a:t>
            </a:r>
          </a:p>
          <a:p>
            <a:r>
              <a:rPr lang="en-US" sz="2000" dirty="0">
                <a:latin typeface="Arial" panose="020B0604020202020204" pitchFamily="34" charset="0"/>
                <a:cs typeface="Arial" panose="020B0604020202020204" pitchFamily="34" charset="0"/>
              </a:rPr>
              <a:t>De Admiral $$$$ French</a:t>
            </a:r>
          </a:p>
          <a:p>
            <a:r>
              <a:rPr lang="en-US" sz="2000" dirty="0">
                <a:latin typeface="Arial" panose="020B0604020202020204" pitchFamily="34" charset="0"/>
                <a:cs typeface="Arial" panose="020B0604020202020204" pitchFamily="34" charset="0"/>
              </a:rPr>
              <a:t>OOTOYA Sasebo Gobangai $$$$ Japanese Healthy</a:t>
            </a:r>
            <a:endParaRPr lang="en-US" sz="2000" i="0" dirty="0">
              <a:solidFill>
                <a:srgbClr val="191919"/>
              </a:solidFill>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Koran $$ - $$$ Chinese</a:t>
            </a:r>
            <a:endParaRPr lang="en-US" sz="2000" dirty="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Hachimura Restaurant $$ Japanized western restaurant</a:t>
            </a:r>
          </a:p>
          <a:p>
            <a:endParaRPr lang="en-US" sz="2200" dirty="0">
              <a:effectLst/>
              <a:latin typeface="Arial" panose="020B0604020202020204" pitchFamily="34" charset="0"/>
              <a:cs typeface="Arial" panose="020B0604020202020204" pitchFamily="34" charset="0"/>
            </a:endParaRPr>
          </a:p>
        </p:txBody>
      </p:sp>
      <p:sp>
        <p:nvSpPr>
          <p:cNvPr id="11" name="AutoShape 6">
            <a:extLst>
              <a:ext uri="{FF2B5EF4-FFF2-40B4-BE49-F238E27FC236}">
                <a16:creationId xmlns:a16="http://schemas.microsoft.com/office/drawing/2014/main" id="{7F0A7285-EE09-7BAA-8F82-BA899CC04496}"/>
              </a:ext>
            </a:extLst>
          </p:cNvPr>
          <p:cNvSpPr>
            <a:spLocks noChangeAspect="1" noChangeArrowheads="1"/>
          </p:cNvSpPr>
          <p:nvPr/>
        </p:nvSpPr>
        <p:spPr bwMode="auto">
          <a:xfrm>
            <a:off x="698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EC377090-5843-5CDF-BE92-332210A920F5}"/>
              </a:ext>
            </a:extLst>
          </p:cNvPr>
          <p:cNvSpPr txBox="1"/>
          <p:nvPr/>
        </p:nvSpPr>
        <p:spPr>
          <a:xfrm>
            <a:off x="69849" y="4310926"/>
            <a:ext cx="10010775" cy="738664"/>
          </a:xfrm>
          <a:prstGeom prst="rect">
            <a:avLst/>
          </a:prstGeom>
          <a:noFill/>
        </p:spPr>
        <p:txBody>
          <a:bodyPr wrap="square">
            <a:spAutoFit/>
          </a:bodyPr>
          <a:lstStyle/>
          <a:p>
            <a:pPr>
              <a:buClrTx/>
              <a:buFontTx/>
              <a:buNone/>
            </a:pPr>
            <a:r>
              <a:rPr lang="en-US" altLang="en-US" dirty="0"/>
              <a:t>For those of you that just like good food, you can’t go wrong just about anywhere you go in </a:t>
            </a:r>
            <a:r>
              <a:rPr lang="en-US" altLang="en-US" sz="1800" b="1" dirty="0"/>
              <a:t>Sasebo</a:t>
            </a:r>
            <a:r>
              <a:rPr lang="en-US" altLang="en-US" dirty="0"/>
              <a:t>.</a:t>
            </a:r>
          </a:p>
          <a:p>
            <a:pPr algn="ctr">
              <a:buClrTx/>
              <a:buFontTx/>
              <a:buNone/>
            </a:pPr>
            <a:r>
              <a:rPr lang="en-US" altLang="en-US" sz="2400" b="1" dirty="0"/>
              <a:t>GOOD EATING</a:t>
            </a:r>
            <a:endParaRPr lang="en-US" dirty="0"/>
          </a:p>
        </p:txBody>
      </p:sp>
      <p:pic>
        <p:nvPicPr>
          <p:cNvPr id="8" name="Picture 7" descr="A table with different foods on it&#10;&#10;Description automatically generated">
            <a:extLst>
              <a:ext uri="{FF2B5EF4-FFF2-40B4-BE49-F238E27FC236}">
                <a16:creationId xmlns:a16="http://schemas.microsoft.com/office/drawing/2014/main" id="{D76B0A84-1101-21DD-DA55-14E49CAF6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882" y="869302"/>
            <a:ext cx="3287564" cy="2193702"/>
          </a:xfrm>
          <a:prstGeom prst="rect">
            <a:avLst/>
          </a:prstGeom>
        </p:spPr>
      </p:pic>
    </p:spTree>
    <p:extLst>
      <p:ext uri="{BB962C8B-B14F-4D97-AF65-F5344CB8AC3E}">
        <p14:creationId xmlns:p14="http://schemas.microsoft.com/office/powerpoint/2010/main" val="278344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16">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086D33FE-D4AE-086B-7B66-0CF59FBE8D6A}"/>
              </a:ext>
            </a:extLst>
          </p:cNvPr>
          <p:cNvSpPr>
            <a:spLocks noGrp="1"/>
          </p:cNvSpPr>
          <p:nvPr>
            <p:ph type="dt" sz="half" idx="10"/>
          </p:nvPr>
        </p:nvSpPr>
        <p:spPr/>
        <p:txBody>
          <a:bodyPr/>
          <a:lstStyle/>
          <a:p>
            <a:pPr lvl="0"/>
            <a:fld id="{641B0343-2E76-4D1F-9B73-45E83B39D474}" type="datetimeFigureOut">
              <a:rPr lang="en-US"/>
              <a:t>12/11/2023</a:t>
            </a:fld>
            <a:endParaRPr lang="en-US"/>
          </a:p>
        </p:txBody>
      </p:sp>
      <p:sp>
        <p:nvSpPr>
          <p:cNvPr id="6" name="Slide Number Placeholder 3">
            <a:extLst>
              <a:ext uri="{FF2B5EF4-FFF2-40B4-BE49-F238E27FC236}">
                <a16:creationId xmlns:a16="http://schemas.microsoft.com/office/drawing/2014/main" id="{2B02FACA-2F71-2773-744E-1B6EF345F01D}"/>
              </a:ext>
            </a:extLst>
          </p:cNvPr>
          <p:cNvSpPr>
            <a:spLocks noGrp="1"/>
          </p:cNvSpPr>
          <p:nvPr>
            <p:ph type="sldNum" sz="quarter" idx="12"/>
          </p:nvPr>
        </p:nvSpPr>
        <p:spPr/>
        <p:txBody>
          <a:bodyPr/>
          <a:lstStyle/>
          <a:p>
            <a:pPr lvl="0"/>
            <a:fld id="{6B71CB05-FB6A-43F8-9B74-2C507858005B}" type="slidenum">
              <a:rPr/>
              <a:t>22</a:t>
            </a:fld>
            <a:endParaRPr lang="en-US"/>
          </a:p>
        </p:txBody>
      </p:sp>
      <p:sp>
        <p:nvSpPr>
          <p:cNvPr id="2" name="Title 1">
            <a:extLst>
              <a:ext uri="{FF2B5EF4-FFF2-40B4-BE49-F238E27FC236}">
                <a16:creationId xmlns:a16="http://schemas.microsoft.com/office/drawing/2014/main" id="{735AF58A-46D3-3371-BC9B-CC54B67B81AE}"/>
              </a:ext>
            </a:extLst>
          </p:cNvPr>
          <p:cNvSpPr txBox="1">
            <a:spLocks noGrp="1"/>
          </p:cNvSpPr>
          <p:nvPr>
            <p:ph type="title" idx="4294967295"/>
          </p:nvPr>
        </p:nvSpPr>
        <p:spPr/>
        <p:txBody>
          <a:bodyPr vert="horz"/>
          <a:lstStyle/>
          <a:p>
            <a:pPr lvl="0" rtl="0"/>
            <a:r>
              <a:rPr lang="en-US">
                <a:solidFill>
                  <a:srgbClr val="000000"/>
                </a:solidFill>
                <a:cs typeface="Tahoma" pitchFamily="2"/>
              </a:rPr>
              <a:t>Conclusion</a:t>
            </a:r>
          </a:p>
        </p:txBody>
      </p:sp>
      <p:sp>
        <p:nvSpPr>
          <p:cNvPr id="3" name="Text Placeholder 2">
            <a:extLst>
              <a:ext uri="{FF2B5EF4-FFF2-40B4-BE49-F238E27FC236}">
                <a16:creationId xmlns:a16="http://schemas.microsoft.com/office/drawing/2014/main" id="{F411C8BD-FEE5-A029-D575-CE83D8B52C3C}"/>
              </a:ext>
            </a:extLst>
          </p:cNvPr>
          <p:cNvSpPr txBox="1">
            <a:spLocks noGrp="1"/>
          </p:cNvSpPr>
          <p:nvPr>
            <p:ph type="body" idx="4294967295"/>
          </p:nvPr>
        </p:nvSpPr>
        <p:spPr/>
        <p:txBody>
          <a:bodyPr vert="horz"/>
          <a:lstStyle/>
          <a:p>
            <a:pPr lvl="0" rtl="0"/>
            <a:r>
              <a:rPr lang="en-US" sz="2800" dirty="0">
                <a:solidFill>
                  <a:srgbClr val="000000"/>
                </a:solidFill>
                <a:latin typeface="Alef" pitchFamily="18"/>
                <a:cs typeface="Alef" pitchFamily="2"/>
              </a:rPr>
              <a:t>Sasebo  is a beautiful City with a rich history and numerous attractions. Whether you're looking for stunning beaches, historic sites, or unique attractions, Sasebo  has something for everyone.</a:t>
            </a:r>
          </a:p>
          <a:p>
            <a:pPr lvl="0" rtl="0">
              <a:lnSpc>
                <a:spcPct val="115000"/>
              </a:lnSpc>
              <a:spcBef>
                <a:spcPts val="0"/>
              </a:spcBef>
              <a:spcAft>
                <a:spcPts val="1236"/>
              </a:spcAft>
            </a:pPr>
            <a:r>
              <a:rPr lang="en-US" sz="2800" dirty="0">
                <a:solidFill>
                  <a:srgbClr val="000000"/>
                </a:solidFill>
                <a:latin typeface="Alef" pitchFamily="18"/>
                <a:cs typeface="Alef" pitchFamily="2"/>
              </a:rPr>
              <a:t>I hope this presentation will help when we visit Sasebo!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17">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C8EE-4D50-7A5F-002E-598AD2357FFE}"/>
              </a:ext>
            </a:extLst>
          </p:cNvPr>
          <p:cNvSpPr txBox="1">
            <a:spLocks noGrp="1"/>
          </p:cNvSpPr>
          <p:nvPr>
            <p:ph type="title" sz="quarter" idx="4294967295"/>
          </p:nvPr>
        </p:nvSpPr>
        <p:spPr>
          <a:xfrm>
            <a:off x="756000" y="503280"/>
            <a:ext cx="8566560" cy="943920"/>
          </a:xfrm>
          <a:prstGeom prst="rect">
            <a:avLst/>
          </a:prstGeom>
          <a:noFill/>
          <a:ln>
            <a:noFill/>
          </a:ln>
        </p:spPr>
        <p:txBody>
          <a:bodyPr vert="horz" wrap="square" lIns="90000" tIns="46800" rIns="90000" bIns="46800" anchor="ctr" anchorCtr="0" compatLnSpc="1">
            <a:noAutofit/>
          </a:bodyPr>
          <a:lstStyle/>
          <a:p>
            <a:pPr lvl="0" algn="ctr">
              <a:lnSpc>
                <a:spcPct val="100000"/>
              </a:lnSpc>
              <a:spcBef>
                <a:spcPts val="224"/>
              </a:spcBef>
              <a:spcAft>
                <a:spcPts val="224"/>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4800" b="1" dirty="0">
                <a:solidFill>
                  <a:srgbClr val="000000"/>
                </a:solidFill>
                <a:highlight>
                  <a:scrgbClr r="0" g="0" b="0">
                    <a:alpha val="0"/>
                  </a:scrgbClr>
                </a:highlight>
                <a:latin typeface="Times New Roman" pitchFamily="18"/>
                <a:cs typeface="Times New Roman" pitchFamily="18"/>
              </a:rPr>
              <a:t>Thanks For Coming</a:t>
            </a:r>
          </a:p>
        </p:txBody>
      </p:sp>
      <p:sp>
        <p:nvSpPr>
          <p:cNvPr id="3" name="Text Placeholder 2">
            <a:extLst>
              <a:ext uri="{FF2B5EF4-FFF2-40B4-BE49-F238E27FC236}">
                <a16:creationId xmlns:a16="http://schemas.microsoft.com/office/drawing/2014/main" id="{7B6C8DE5-52DB-F26C-79AF-05DC3E9ABE4F}"/>
              </a:ext>
            </a:extLst>
          </p:cNvPr>
          <p:cNvSpPr txBox="1">
            <a:spLocks noGrp="1"/>
          </p:cNvSpPr>
          <p:nvPr>
            <p:ph type="body" sz="quarter" idx="4294967295"/>
          </p:nvPr>
        </p:nvSpPr>
        <p:spPr>
          <a:xfrm>
            <a:off x="756000" y="1745280"/>
            <a:ext cx="8566560" cy="3589920"/>
          </a:xfrm>
          <a:prstGeom prst="rect">
            <a:avLst/>
          </a:prstGeom>
          <a:noFill/>
          <a:ln>
            <a:noFill/>
          </a:ln>
        </p:spPr>
        <p:txBody>
          <a:bodyPr vert="horz" wrap="square" lIns="90000" tIns="46800" rIns="90000" bIns="46800" anchor="t" anchorCtr="0" compatLnSpc="0">
            <a:normAutofit/>
          </a:bodyPr>
          <a:lstStyle/>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dirty="0">
                <a:latin typeface="Segoe UI" pitchFamily="34"/>
                <a:cs typeface="Segoe UI" pitchFamily="34"/>
              </a:rPr>
              <a:t>If you have any more questions, please ask.</a:t>
            </a: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dirty="0">
                <a:latin typeface="Segoe UI" pitchFamily="34"/>
                <a:cs typeface="Segoe UI" pitchFamily="34"/>
              </a:rPr>
              <a:t>I will do my best to answer them for you.</a:t>
            </a: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endParaRPr lang="en-US" sz="2400" dirty="0">
              <a:latin typeface="Segoe UI" pitchFamily="34"/>
              <a:cs typeface="Segoe UI" pitchFamily="34"/>
            </a:endParaRP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b="1" dirty="0">
                <a:latin typeface="Segoe UI" pitchFamily="34"/>
                <a:cs typeface="Segoe UI" pitchFamily="34"/>
              </a:rPr>
              <a:t>Have a great visit to </a:t>
            </a:r>
            <a:r>
              <a:rPr lang="en-US" sz="2400" b="1" dirty="0"/>
              <a:t>Sasebo</a:t>
            </a:r>
            <a:r>
              <a:rPr lang="en-US" sz="2400" b="1" dirty="0">
                <a:latin typeface="Segoe UI" pitchFamily="34"/>
                <a:cs typeface="Segoe UI" pitchFamily="34"/>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2">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8BB2-F8DD-B3D9-8317-EFB89C1C3CA2}"/>
              </a:ext>
            </a:extLst>
          </p:cNvPr>
          <p:cNvSpPr txBox="1">
            <a:spLocks noGrp="1"/>
          </p:cNvSpPr>
          <p:nvPr>
            <p:ph type="title" idx="4294967295"/>
          </p:nvPr>
        </p:nvSpPr>
        <p:spPr>
          <a:xfrm>
            <a:off x="-1" y="550919"/>
            <a:ext cx="10080625" cy="681982"/>
          </a:xfrm>
        </p:spPr>
        <p:txBody>
          <a:bodyPr vert="horz" wrap="square">
            <a:spAutoFit/>
          </a:bodyPr>
          <a:lstStyle/>
          <a:p>
            <a:pPr lvl="0" algn="ctr" rtl="0"/>
            <a:r>
              <a:rPr lang="en-US" sz="4000" b="1" dirty="0">
                <a:solidFill>
                  <a:srgbClr val="000000"/>
                </a:solidFill>
                <a:latin typeface="Alef" pitchFamily="18"/>
                <a:cs typeface="Alef" pitchFamily="2"/>
              </a:rPr>
              <a:t>My Port Philosophy</a:t>
            </a:r>
          </a:p>
        </p:txBody>
      </p:sp>
      <p:sp>
        <p:nvSpPr>
          <p:cNvPr id="3" name="TextBox 2">
            <a:extLst>
              <a:ext uri="{FF2B5EF4-FFF2-40B4-BE49-F238E27FC236}">
                <a16:creationId xmlns:a16="http://schemas.microsoft.com/office/drawing/2014/main" id="{7101FCFF-5821-28D3-CCE4-9ACE0EED3760}"/>
              </a:ext>
            </a:extLst>
          </p:cNvPr>
          <p:cNvSpPr txBox="1"/>
          <p:nvPr/>
        </p:nvSpPr>
        <p:spPr>
          <a:xfrm>
            <a:off x="503434" y="1304821"/>
            <a:ext cx="9061806" cy="4365729"/>
          </a:xfrm>
          <a:prstGeom prst="rect">
            <a:avLst/>
          </a:prstGeom>
          <a:noFill/>
          <a:ln>
            <a:noFill/>
          </a:ln>
        </p:spPr>
        <p:txBody>
          <a:bodyPr vert="horz" wrap="none" lIns="90000" tIns="45000" rIns="90000" bIns="45000" anchorCtr="0" compatLnSpc="0">
            <a:noAutofit/>
          </a:bodyPr>
          <a:lstStyle/>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I have been cruising for over 44 years and have taken over 200 cruises. </a:t>
            </a:r>
            <a:br>
              <a:rPr lang="en-US" altLang="en-US" sz="2400" dirty="0">
                <a:solidFill>
                  <a:srgbClr val="000000"/>
                </a:solidFill>
                <a:latin typeface="Times New Roman" panose="02020603050405020304" pitchFamily="18" charset="0"/>
              </a:rPr>
            </a:br>
            <a:r>
              <a:rPr lang="en-US" altLang="en-US" sz="2400" dirty="0">
                <a:solidFill>
                  <a:srgbClr val="000000"/>
                </a:solidFill>
                <a:latin typeface="Times New Roman" panose="02020603050405020304" pitchFamily="18" charset="0"/>
              </a:rPr>
              <a:t>So, I consider myself an experienced cruiser.</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The information I will present is based on those many years of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experience.</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When I am on a cruise where the city, I want to visit is not the port city,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I always recommend taking a ship’s tour.</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But when I am in a port with multiple attractions nearby and easy to see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on my own - </a:t>
            </a:r>
            <a:br>
              <a:rPr lang="en-US" altLang="en-US" sz="2400" dirty="0">
                <a:solidFill>
                  <a:srgbClr val="000000"/>
                </a:solidFill>
                <a:latin typeface="Times New Roman" panose="02020603050405020304" pitchFamily="18" charset="0"/>
              </a:rPr>
            </a:br>
            <a:r>
              <a:rPr lang="en-US" altLang="en-US" sz="2400" dirty="0">
                <a:solidFill>
                  <a:srgbClr val="000000"/>
                </a:solidFill>
                <a:latin typeface="Times New Roman" panose="02020603050405020304" pitchFamily="18" charset="0"/>
              </a:rPr>
              <a:t>I will do it on my own.</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This presentation is for that type of port.</a:t>
            </a:r>
            <a:endParaRPr lang="en-US" sz="2400" b="0" i="0" u="none" strike="noStrike" kern="1200" dirty="0">
              <a:ln>
                <a:noFill/>
              </a:ln>
              <a:solidFill>
                <a:srgbClr val="000000"/>
              </a:solidFill>
              <a:latin typeface="Times New Roman" pitchFamily="18"/>
              <a:ea typeface="Lucida Sans Unicode" pitchFamily="2"/>
              <a:cs typeface="Tahoma" pitchFamily="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F34FD4-03F6-B479-F973-445370924B5B}"/>
              </a:ext>
            </a:extLst>
          </p:cNvPr>
          <p:cNvSpPr txBox="1"/>
          <p:nvPr/>
        </p:nvSpPr>
        <p:spPr>
          <a:xfrm>
            <a:off x="252919" y="911554"/>
            <a:ext cx="9649838" cy="4677306"/>
          </a:xfrm>
          <a:prstGeom prst="rect">
            <a:avLst/>
          </a:prstGeom>
          <a:noFill/>
        </p:spPr>
        <p:txBody>
          <a:bodyPr wrap="square">
            <a:spAutoFit/>
          </a:bodyPr>
          <a:lstStyle/>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How to Avoid Missing Your Ship</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Pay attention to the time. - Ship time and local time are often </a:t>
            </a:r>
            <a:br>
              <a:rPr lang="en-US" altLang="en-US" sz="1800" dirty="0"/>
            </a:br>
            <a:r>
              <a:rPr lang="en-US" altLang="en-US" sz="1800" dirty="0"/>
              <a:t>different. </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Put a return-to-ship reminder on your phone.</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Choose excursions wisely.</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	</a:t>
            </a:r>
            <a:r>
              <a:rPr lang="en-US" altLang="en-US" sz="1800" dirty="0"/>
              <a:t>If a ship-sponsored excursion is late returning to port, the ship will </a:t>
            </a:r>
            <a:br>
              <a:rPr lang="en-US" altLang="en-US" sz="1800" dirty="0"/>
            </a:br>
            <a:r>
              <a:rPr lang="en-US" altLang="en-US" sz="1800" dirty="0"/>
              <a:t>wait for you. If you are on your own???</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Be Prepared</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	</a:t>
            </a:r>
            <a:r>
              <a:rPr lang="en-US" altLang="en-US" sz="1800" dirty="0"/>
              <a:t>Have your Passport, Credit Card, and phone numbers for your ship </a:t>
            </a:r>
            <a:br>
              <a:rPr lang="en-US" altLang="en-US" sz="1800" dirty="0"/>
            </a:br>
            <a:r>
              <a:rPr lang="en-US" altLang="en-US" sz="1800" dirty="0"/>
              <a:t>port agent. </a:t>
            </a:r>
          </a:p>
          <a:p>
            <a:pP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b="1" dirty="0"/>
              <a:t>What to Do If You Miss the Ship</a:t>
            </a:r>
            <a:br>
              <a:rPr lang="en-US" altLang="en-US" sz="1800" b="1" dirty="0"/>
            </a:br>
            <a:r>
              <a:rPr lang="en-US" altLang="en-US" sz="1800" dirty="0"/>
              <a:t>Most cruise lines have port agents stationed in the port area to assist if your ship has left without you. If your are lucky, when cruisers are late returning to the vessel, the ship’s crew will often remove the passengers’ essential items – passports, cell phones, and medication -- from the ship to leave with the port agents. </a:t>
            </a:r>
          </a:p>
          <a:p>
            <a:pPr algn="ctr" hangingPunct="0">
              <a:lnSpc>
                <a:spcPct val="93000"/>
              </a:lnSpc>
              <a:spcBef>
                <a:spcPts val="75"/>
              </a:spcBef>
              <a:spcAft>
                <a:spcPts val="7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The Port Officials can help you with contacting your ship </a:t>
            </a:r>
            <a:br>
              <a:rPr lang="en-US" altLang="en-US" sz="1800" dirty="0"/>
            </a:br>
            <a:r>
              <a:rPr lang="en-US" altLang="en-US" sz="1800" dirty="0"/>
              <a:t>and making necessary travel arrangements.</a:t>
            </a:r>
          </a:p>
        </p:txBody>
      </p:sp>
      <p:sp>
        <p:nvSpPr>
          <p:cNvPr id="5" name="TextBox 4">
            <a:extLst>
              <a:ext uri="{FF2B5EF4-FFF2-40B4-BE49-F238E27FC236}">
                <a16:creationId xmlns:a16="http://schemas.microsoft.com/office/drawing/2014/main" id="{93CD2102-A79E-0127-68BF-62E9F6096267}"/>
              </a:ext>
            </a:extLst>
          </p:cNvPr>
          <p:cNvSpPr txBox="1"/>
          <p:nvPr/>
        </p:nvSpPr>
        <p:spPr>
          <a:xfrm>
            <a:off x="1" y="162573"/>
            <a:ext cx="10080624" cy="841290"/>
          </a:xfrm>
          <a:prstGeom prst="rect">
            <a:avLst/>
          </a:prstGeom>
          <a:noFill/>
        </p:spPr>
        <p:txBody>
          <a:bodyPr wrap="square">
            <a:spAutoFit/>
          </a:bodyPr>
          <a:lstStyle/>
          <a:p>
            <a:pPr algn="ctr"/>
            <a:r>
              <a:rPr lang="en-US" altLang="en-US" sz="4800" b="1" dirty="0"/>
              <a:t>Don’t Miss the Ship</a:t>
            </a:r>
            <a:endParaRPr lang="en-US" sz="4800" b="1" dirty="0"/>
          </a:p>
        </p:txBody>
      </p:sp>
      <p:pic>
        <p:nvPicPr>
          <p:cNvPr id="4" name="Picture 3" descr="A cruise ship in the water&#10;&#10;Description automatically generated">
            <a:extLst>
              <a:ext uri="{FF2B5EF4-FFF2-40B4-BE49-F238E27FC236}">
                <a16:creationId xmlns:a16="http://schemas.microsoft.com/office/drawing/2014/main" id="{A11C4FFF-A390-CC61-8721-D4C0E52957FF}"/>
              </a:ext>
            </a:extLst>
          </p:cNvPr>
          <p:cNvPicPr>
            <a:picLocks noChangeAspect="1"/>
          </p:cNvPicPr>
          <p:nvPr/>
        </p:nvPicPr>
        <p:blipFill rotWithShape="1">
          <a:blip r:embed="rId2">
            <a:extLst>
              <a:ext uri="{28A0092B-C50C-407E-A947-70E740481C1C}">
                <a14:useLocalDpi xmlns:a14="http://schemas.microsoft.com/office/drawing/2010/main" val="0"/>
              </a:ext>
            </a:extLst>
          </a:blip>
          <a:srcRect l="2057" r="45149" b="14647"/>
          <a:stretch/>
        </p:blipFill>
        <p:spPr>
          <a:xfrm>
            <a:off x="6694311" y="1047022"/>
            <a:ext cx="3386314" cy="2737343"/>
          </a:xfrm>
          <a:prstGeom prst="rect">
            <a:avLst/>
          </a:prstGeom>
        </p:spPr>
      </p:pic>
    </p:spTree>
    <p:extLst>
      <p:ext uri="{BB962C8B-B14F-4D97-AF65-F5344CB8AC3E}">
        <p14:creationId xmlns:p14="http://schemas.microsoft.com/office/powerpoint/2010/main" val="1165083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3">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0ABEA6-B5DC-1CFB-15E8-1B02AD693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369" y="1982358"/>
            <a:ext cx="5401694" cy="3594582"/>
          </a:xfrm>
          <a:prstGeom prst="rect">
            <a:avLst/>
          </a:prstGeom>
        </p:spPr>
      </p:pic>
      <p:sp>
        <p:nvSpPr>
          <p:cNvPr id="6" name="Freeform: Shape 5">
            <a:extLst>
              <a:ext uri="{FF2B5EF4-FFF2-40B4-BE49-F238E27FC236}">
                <a16:creationId xmlns:a16="http://schemas.microsoft.com/office/drawing/2014/main" id="{FED797DB-D0EE-338C-977E-D127F8ED0CBC}"/>
              </a:ext>
            </a:extLst>
          </p:cNvPr>
          <p:cNvSpPr/>
          <p:nvPr/>
        </p:nvSpPr>
        <p:spPr>
          <a:xfrm>
            <a:off x="0" y="-142560"/>
            <a:ext cx="9863280" cy="14110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4000" b="0" i="0" u="none" strike="noStrike" kern="1200" baseline="0" dirty="0">
                <a:ln>
                  <a:noFill/>
                </a:ln>
                <a:solidFill>
                  <a:srgbClr val="000000"/>
                </a:solidFill>
                <a:latin typeface="Times New Roman" pitchFamily="18"/>
                <a:ea typeface="Times New Roman" pitchFamily="18"/>
                <a:cs typeface="Times New Roman" pitchFamily="18"/>
              </a:rPr>
              <a:t>Money</a:t>
            </a:r>
          </a:p>
        </p:txBody>
      </p:sp>
      <p:sp>
        <p:nvSpPr>
          <p:cNvPr id="7" name="Freeform: Shape 6">
            <a:extLst>
              <a:ext uri="{FF2B5EF4-FFF2-40B4-BE49-F238E27FC236}">
                <a16:creationId xmlns:a16="http://schemas.microsoft.com/office/drawing/2014/main" id="{FC124241-79A4-CC4E-E5F2-B7A9A448D2E2}"/>
              </a:ext>
            </a:extLst>
          </p:cNvPr>
          <p:cNvSpPr/>
          <p:nvPr/>
        </p:nvSpPr>
        <p:spPr>
          <a:xfrm>
            <a:off x="685799" y="917904"/>
            <a:ext cx="8686800" cy="14110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93000"/>
              </a:lnSpc>
              <a:spcBef>
                <a:spcPts val="11"/>
              </a:spcBef>
              <a:spcAft>
                <a:spcPts val="11"/>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2400" b="0" i="0" u="none" strike="noStrike" kern="1200" baseline="0" dirty="0">
                <a:ln>
                  <a:noFill/>
                </a:ln>
                <a:solidFill>
                  <a:srgbClr val="000000"/>
                </a:solidFill>
                <a:latin typeface="Times New Roman" pitchFamily="18"/>
                <a:ea typeface="Arial" pitchFamily="34"/>
                <a:cs typeface="Arial" pitchFamily="34"/>
              </a:rPr>
              <a:t>The Yen is the official currency of Japan</a:t>
            </a:r>
          </a:p>
          <a:p>
            <a:pPr marL="0" marR="0" lvl="0" indent="0" algn="ctr" rtl="0" hangingPunct="0">
              <a:lnSpc>
                <a:spcPct val="93000"/>
              </a:lnSpc>
              <a:spcBef>
                <a:spcPts val="11"/>
              </a:spcBef>
              <a:spcAft>
                <a:spcPts val="11"/>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2400" b="0" i="0" u="none" strike="noStrike" kern="1200" baseline="0" dirty="0">
                <a:ln>
                  <a:noFill/>
                </a:ln>
                <a:solidFill>
                  <a:srgbClr val="000000"/>
                </a:solidFill>
                <a:latin typeface="Times New Roman" pitchFamily="18"/>
                <a:ea typeface="Segoe UI" pitchFamily="34"/>
                <a:cs typeface="Segoe UI" pitchFamily="34"/>
              </a:rPr>
              <a:t>Official Exchange is 100 Yen is 72 cents US</a:t>
            </a:r>
          </a:p>
          <a:p>
            <a:pPr marL="0" marR="0" lvl="0" indent="0" algn="ctr" rtl="0" hangingPunct="0">
              <a:lnSpc>
                <a:spcPct val="93000"/>
              </a:lnSpc>
              <a:spcBef>
                <a:spcPts val="11"/>
              </a:spcBef>
              <a:spcAft>
                <a:spcPts val="11"/>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2400" dirty="0">
                <a:solidFill>
                  <a:srgbClr val="000000"/>
                </a:solidFill>
                <a:latin typeface="Times New Roman" pitchFamily="18"/>
                <a:ea typeface="Segoe UI" pitchFamily="34"/>
                <a:cs typeface="Segoe UI" pitchFamily="34"/>
              </a:rPr>
              <a:t>Or 142.15 Yen to the US Dollar</a:t>
            </a:r>
            <a:endParaRPr lang="en-US" sz="2400" b="0" i="0" u="none" strike="noStrike" kern="1200" baseline="0" dirty="0">
              <a:ln>
                <a:noFill/>
              </a:ln>
              <a:solidFill>
                <a:srgbClr val="000000"/>
              </a:solidFill>
              <a:latin typeface="Times New Roman" pitchFamily="18"/>
              <a:ea typeface="Segoe UI" pitchFamily="34"/>
              <a:cs typeface="Segoe UI" pitchFamily="34"/>
            </a:endParaRPr>
          </a:p>
          <a:p>
            <a:pPr marL="0" marR="0" lvl="0" indent="0" algn="l" rtl="0" hangingPunct="0">
              <a:lnSpc>
                <a:spcPct val="93000"/>
              </a:lnSpc>
              <a:spcBef>
                <a:spcPts val="11"/>
              </a:spcBef>
              <a:spcAft>
                <a:spcPts val="11"/>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endParaRPr lang="en-US" sz="2400" b="0" i="0" u="none" strike="noStrike" kern="1200" baseline="0" dirty="0">
              <a:ln>
                <a:noFill/>
              </a:ln>
              <a:solidFill>
                <a:srgbClr val="000000"/>
              </a:solidFill>
              <a:latin typeface="Times New Roman" pitchFamily="18"/>
              <a:ea typeface="Segoe UI" pitchFamily="34"/>
              <a:cs typeface="Segoe UI" pitchFamily="3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765A-4229-F534-7EA6-D45179AE0502}"/>
              </a:ext>
            </a:extLst>
          </p:cNvPr>
          <p:cNvSpPr>
            <a:spLocks noGrp="1"/>
          </p:cNvSpPr>
          <p:nvPr>
            <p:ph type="title"/>
          </p:nvPr>
        </p:nvSpPr>
        <p:spPr>
          <a:xfrm>
            <a:off x="3996337" y="449038"/>
            <a:ext cx="5681063" cy="844503"/>
          </a:xfrm>
        </p:spPr>
        <p:txBody>
          <a:bodyPr vert="horz" lIns="91440" tIns="45720" rIns="91440" bIns="45720" rtlCol="0" anchor="ctr">
            <a:normAutofit fontScale="90000"/>
          </a:bodyPr>
          <a:lstStyle/>
          <a:p>
            <a:pPr algn="ctr" rtl="0" hangingPunct="1">
              <a:lnSpc>
                <a:spcPct val="90000"/>
              </a:lnSpc>
              <a:spcBef>
                <a:spcPct val="0"/>
              </a:spcBef>
            </a:pPr>
            <a:r>
              <a:rPr lang="en-US" sz="3300" b="1" kern="1200" dirty="0">
                <a:solidFill>
                  <a:schemeClr val="tx1"/>
                </a:solidFill>
                <a:latin typeface="+mj-lt"/>
                <a:ea typeface="+mj-ea"/>
                <a:cs typeface="+mj-cs"/>
              </a:rPr>
              <a:t>PASMO, Suica, &amp; ICOCA Cards</a:t>
            </a:r>
          </a:p>
        </p:txBody>
      </p:sp>
      <p:pic>
        <p:nvPicPr>
          <p:cNvPr id="8" name="Picture 7" descr="A green and black logo&#10;&#10;Description automatically generated">
            <a:extLst>
              <a:ext uri="{FF2B5EF4-FFF2-40B4-BE49-F238E27FC236}">
                <a16:creationId xmlns:a16="http://schemas.microsoft.com/office/drawing/2014/main" id="{1226EE7E-02BB-9E10-622F-43150F3582FA}"/>
              </a:ext>
            </a:extLst>
          </p:cNvPr>
          <p:cNvPicPr>
            <a:picLocks noChangeAspect="1"/>
          </p:cNvPicPr>
          <p:nvPr/>
        </p:nvPicPr>
        <p:blipFill rotWithShape="1">
          <a:blip r:embed="rId2"/>
          <a:srcRect t="7884" r="1" b="9077"/>
          <a:stretch/>
        </p:blipFill>
        <p:spPr>
          <a:xfrm>
            <a:off x="20" y="10"/>
            <a:ext cx="3461979" cy="1789563"/>
          </a:xfrm>
          <a:prstGeom prst="rect">
            <a:avLst/>
          </a:prstGeom>
        </p:spPr>
      </p:pic>
      <p:pic>
        <p:nvPicPr>
          <p:cNvPr id="5" name="Picture 4" descr="Pink busses on a white background&#10;&#10;Description automatically generated">
            <a:extLst>
              <a:ext uri="{FF2B5EF4-FFF2-40B4-BE49-F238E27FC236}">
                <a16:creationId xmlns:a16="http://schemas.microsoft.com/office/drawing/2014/main" id="{DD64D143-22B1-2CBA-567E-2392E6720A01}"/>
              </a:ext>
            </a:extLst>
          </p:cNvPr>
          <p:cNvPicPr>
            <a:picLocks noChangeAspect="1"/>
          </p:cNvPicPr>
          <p:nvPr/>
        </p:nvPicPr>
        <p:blipFill rotWithShape="1">
          <a:blip r:embed="rId3">
            <a:extLst>
              <a:ext uri="{28A0092B-C50C-407E-A947-70E740481C1C}">
                <a14:useLocalDpi xmlns:a14="http://schemas.microsoft.com/office/drawing/2010/main" val="0"/>
              </a:ext>
            </a:extLst>
          </a:blip>
          <a:srcRect t="18914" r="1" b="1"/>
          <a:stretch/>
        </p:blipFill>
        <p:spPr>
          <a:xfrm>
            <a:off x="20" y="1936751"/>
            <a:ext cx="3461979" cy="1789573"/>
          </a:xfrm>
          <a:prstGeom prst="rect">
            <a:avLst/>
          </a:prstGeom>
        </p:spPr>
      </p:pic>
      <p:pic>
        <p:nvPicPr>
          <p:cNvPr id="10" name="Picture 9" descr="A blue rectangular sign with white text&#10;&#10;Description automatically generated">
            <a:extLst>
              <a:ext uri="{FF2B5EF4-FFF2-40B4-BE49-F238E27FC236}">
                <a16:creationId xmlns:a16="http://schemas.microsoft.com/office/drawing/2014/main" id="{93D6D100-CDDC-FEFB-09BC-C06CE3805472}"/>
              </a:ext>
            </a:extLst>
          </p:cNvPr>
          <p:cNvPicPr>
            <a:picLocks noChangeAspect="1"/>
          </p:cNvPicPr>
          <p:nvPr/>
        </p:nvPicPr>
        <p:blipFill rotWithShape="1">
          <a:blip r:embed="rId4"/>
          <a:srcRect t="7739" r="-5" b="8163"/>
          <a:stretch/>
        </p:blipFill>
        <p:spPr>
          <a:xfrm>
            <a:off x="20" y="3880978"/>
            <a:ext cx="3461979" cy="1789572"/>
          </a:xfrm>
          <a:prstGeom prst="rect">
            <a:avLst/>
          </a:prstGeom>
        </p:spPr>
      </p:pic>
      <p:sp>
        <p:nvSpPr>
          <p:cNvPr id="4" name="Text Placeholder 3">
            <a:extLst>
              <a:ext uri="{FF2B5EF4-FFF2-40B4-BE49-F238E27FC236}">
                <a16:creationId xmlns:a16="http://schemas.microsoft.com/office/drawing/2014/main" id="{8659CCB1-FF5A-EAE1-E03E-85A8AE292991}"/>
              </a:ext>
            </a:extLst>
          </p:cNvPr>
          <p:cNvSpPr>
            <a:spLocks noGrp="1"/>
          </p:cNvSpPr>
          <p:nvPr>
            <p:ph type="body" sz="quarter" idx="16"/>
          </p:nvPr>
        </p:nvSpPr>
        <p:spPr>
          <a:xfrm>
            <a:off x="3996337" y="1293541"/>
            <a:ext cx="5827887" cy="3927971"/>
          </a:xfrm>
        </p:spPr>
        <p:txBody>
          <a:bodyPr vert="horz" lIns="91440" tIns="45720" rIns="91440" bIns="45720" rtlCol="0">
            <a:normAutofit/>
          </a:bodyPr>
          <a:lstStyle/>
          <a:p>
            <a:pPr indent="-228600" rtl="0" hangingPunct="1">
              <a:lnSpc>
                <a:spcPct val="90000"/>
              </a:lnSpc>
              <a:spcAft>
                <a:spcPts val="496"/>
              </a:spcAft>
            </a:pPr>
            <a:r>
              <a:rPr lang="en-US" sz="2000" dirty="0">
                <a:solidFill>
                  <a:schemeClr val="tx1"/>
                </a:solidFill>
                <a:ea typeface="+mn-ea"/>
                <a:cs typeface="+mn-cs"/>
              </a:rPr>
              <a:t>The PASMO, Suica, and ICOCA Cards are e-money IC cards that can be used for travel and shopping across Japan.</a:t>
            </a:r>
          </a:p>
          <a:p>
            <a:pPr indent="-228600" rtl="0" hangingPunct="1">
              <a:lnSpc>
                <a:spcPct val="90000"/>
              </a:lnSpc>
              <a:spcAft>
                <a:spcPts val="496"/>
              </a:spcAft>
            </a:pPr>
            <a:r>
              <a:rPr lang="en-US" sz="2000" dirty="0">
                <a:solidFill>
                  <a:schemeClr val="tx1"/>
                </a:solidFill>
                <a:ea typeface="+mn-ea"/>
                <a:cs typeface="+mn-cs"/>
              </a:rPr>
              <a:t>Cashless fare payment</a:t>
            </a:r>
          </a:p>
          <a:p>
            <a:pPr indent="-228600" rtl="0" hangingPunct="1">
              <a:lnSpc>
                <a:spcPct val="90000"/>
              </a:lnSpc>
              <a:spcAft>
                <a:spcPts val="496"/>
              </a:spcAft>
            </a:pPr>
            <a:r>
              <a:rPr lang="en-US" sz="2000" dirty="0">
                <a:solidFill>
                  <a:schemeClr val="tx1"/>
                </a:solidFill>
                <a:ea typeface="+mn-ea"/>
                <a:cs typeface="+mn-cs"/>
              </a:rPr>
              <a:t>Use it for shopping</a:t>
            </a:r>
          </a:p>
          <a:p>
            <a:pPr indent="-228600" rtl="0" hangingPunct="1">
              <a:lnSpc>
                <a:spcPct val="90000"/>
              </a:lnSpc>
              <a:spcAft>
                <a:spcPts val="496"/>
              </a:spcAft>
            </a:pPr>
            <a:r>
              <a:rPr lang="en-US" sz="2000" dirty="0">
                <a:solidFill>
                  <a:schemeClr val="tx1"/>
                </a:solidFill>
                <a:ea typeface="+mn-ea"/>
                <a:cs typeface="+mn-cs"/>
              </a:rPr>
              <a:t>No waiting for change</a:t>
            </a:r>
          </a:p>
          <a:p>
            <a:pPr indent="-228600" rtl="0" hangingPunct="1">
              <a:lnSpc>
                <a:spcPct val="90000"/>
              </a:lnSpc>
              <a:spcAft>
                <a:spcPts val="496"/>
              </a:spcAft>
            </a:pPr>
            <a:r>
              <a:rPr lang="en-US" sz="2000" dirty="0">
                <a:solidFill>
                  <a:schemeClr val="tx1"/>
                </a:solidFill>
                <a:ea typeface="+mn-ea"/>
                <a:cs typeface="+mn-cs"/>
              </a:rPr>
              <a:t>Get special privileges</a:t>
            </a:r>
          </a:p>
          <a:p>
            <a:pPr indent="-228600" rtl="0" hangingPunct="1">
              <a:lnSpc>
                <a:spcPct val="90000"/>
              </a:lnSpc>
              <a:spcAft>
                <a:spcPts val="496"/>
              </a:spcAft>
            </a:pPr>
            <a:r>
              <a:rPr lang="en-US" sz="2000" dirty="0">
                <a:solidFill>
                  <a:schemeClr val="tx1"/>
                </a:solidFill>
                <a:ea typeface="+mn-ea"/>
                <a:cs typeface="+mn-cs"/>
              </a:rPr>
              <a:t>Apple phone users can also link with all three cards.</a:t>
            </a:r>
          </a:p>
          <a:p>
            <a:pPr indent="-228600" rtl="0" hangingPunct="1">
              <a:lnSpc>
                <a:spcPct val="90000"/>
              </a:lnSpc>
            </a:pPr>
            <a:r>
              <a:rPr lang="en-US" sz="2000" dirty="0">
                <a:solidFill>
                  <a:schemeClr val="tx1"/>
                </a:solidFill>
                <a:ea typeface="+mn-ea"/>
                <a:cs typeface="+mn-cs"/>
              </a:rPr>
              <a:t>PASMO refunds - If you no longer need your PASMO, it can be refunded. Suica and ICOA cards do not offer refunds.</a:t>
            </a:r>
          </a:p>
        </p:txBody>
      </p:sp>
    </p:spTree>
    <p:extLst>
      <p:ext uri="{BB962C8B-B14F-4D97-AF65-F5344CB8AC3E}">
        <p14:creationId xmlns:p14="http://schemas.microsoft.com/office/powerpoint/2010/main" val="2329516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4">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14F12110-E016-5079-E3B2-44A63A703ACF}"/>
              </a:ext>
            </a:extLst>
          </p:cNvPr>
          <p:cNvSpPr>
            <a:spLocks noGrp="1"/>
          </p:cNvSpPr>
          <p:nvPr>
            <p:ph type="sldNum" sz="quarter" idx="12"/>
          </p:nvPr>
        </p:nvSpPr>
        <p:spPr/>
        <p:txBody>
          <a:bodyPr/>
          <a:lstStyle/>
          <a:p>
            <a:pPr lvl="0"/>
            <a:fld id="{76B031AB-4808-4E5A-B41A-FC677859455F}" type="slidenum">
              <a:rPr/>
              <a:t>7</a:t>
            </a:fld>
            <a:endParaRPr lang="en-US"/>
          </a:p>
        </p:txBody>
      </p:sp>
      <p:sp>
        <p:nvSpPr>
          <p:cNvPr id="2" name="Title 1">
            <a:extLst>
              <a:ext uri="{FF2B5EF4-FFF2-40B4-BE49-F238E27FC236}">
                <a16:creationId xmlns:a16="http://schemas.microsoft.com/office/drawing/2014/main" id="{5D11E789-78C4-7EB3-0DFC-77B046CE1545}"/>
              </a:ext>
            </a:extLst>
          </p:cNvPr>
          <p:cNvSpPr txBox="1">
            <a:spLocks noGrp="1"/>
          </p:cNvSpPr>
          <p:nvPr>
            <p:ph type="title" idx="4294967295"/>
          </p:nvPr>
        </p:nvSpPr>
        <p:spPr>
          <a:xfrm>
            <a:off x="194629" y="128526"/>
            <a:ext cx="9360000" cy="615553"/>
          </a:xfrm>
        </p:spPr>
        <p:txBody>
          <a:bodyPr vert="horz">
            <a:spAutoFit/>
          </a:bodyPr>
          <a:lstStyle/>
          <a:p>
            <a:pPr lvl="0" rtl="0"/>
            <a:r>
              <a:rPr lang="en-US" sz="4000" b="1" dirty="0">
                <a:solidFill>
                  <a:schemeClr val="tx1"/>
                </a:solidFill>
                <a:latin typeface="Arial" panose="020B0604020202020204" pitchFamily="34" charset="0"/>
                <a:cs typeface="Arial" panose="020B0604020202020204" pitchFamily="34" charset="0"/>
              </a:rPr>
              <a:t>About Sasebo</a:t>
            </a:r>
          </a:p>
        </p:txBody>
      </p:sp>
      <p:sp>
        <p:nvSpPr>
          <p:cNvPr id="5" name="TextBox 4">
            <a:extLst>
              <a:ext uri="{FF2B5EF4-FFF2-40B4-BE49-F238E27FC236}">
                <a16:creationId xmlns:a16="http://schemas.microsoft.com/office/drawing/2014/main" id="{975A2A06-8F62-A8C5-1813-20287E62F9FC}"/>
              </a:ext>
            </a:extLst>
          </p:cNvPr>
          <p:cNvSpPr txBox="1"/>
          <p:nvPr/>
        </p:nvSpPr>
        <p:spPr>
          <a:xfrm>
            <a:off x="103696" y="758099"/>
            <a:ext cx="5439266" cy="3046988"/>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Sasebo is a city on Japan’s Kyushu Island. It's known for Huis Ten Bosch, an amusement park modeled after a Dutch town, with canals, replica buildings, windmills, and flower gardens. Kujukushima Aquarium has dolphins, coral reefs, and many jellyfish. Off the coast, boats cruise</a:t>
            </a:r>
          </a:p>
        </p:txBody>
      </p:sp>
      <p:pic>
        <p:nvPicPr>
          <p:cNvPr id="8" name="Picture 7" descr="A city lights at night&#10;&#10;Description automatically generated">
            <a:extLst>
              <a:ext uri="{FF2B5EF4-FFF2-40B4-BE49-F238E27FC236}">
                <a16:creationId xmlns:a16="http://schemas.microsoft.com/office/drawing/2014/main" id="{91B640D8-B859-79AE-D7AA-02940DBE6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962" y="848411"/>
            <a:ext cx="4537663" cy="2633169"/>
          </a:xfrm>
          <a:prstGeom prst="rect">
            <a:avLst/>
          </a:prstGeom>
        </p:spPr>
      </p:pic>
      <p:sp>
        <p:nvSpPr>
          <p:cNvPr id="10" name="TextBox 9">
            <a:extLst>
              <a:ext uri="{FF2B5EF4-FFF2-40B4-BE49-F238E27FC236}">
                <a16:creationId xmlns:a16="http://schemas.microsoft.com/office/drawing/2014/main" id="{7887AA37-AF54-CCB2-269D-CCB61DC26946}"/>
              </a:ext>
            </a:extLst>
          </p:cNvPr>
          <p:cNvSpPr txBox="1"/>
          <p:nvPr/>
        </p:nvSpPr>
        <p:spPr>
          <a:xfrm>
            <a:off x="92407" y="3700833"/>
            <a:ext cx="9873233"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among the forested Kujukushima Islands, part of Saikai National Park. To the south, Saikai Bridge is a popular spot to view cherry blossoms. </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5">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A3DCADB-BED2-13CB-B883-0F2201B1E2CD}"/>
              </a:ext>
            </a:extLst>
          </p:cNvPr>
          <p:cNvSpPr>
            <a:spLocks noGrp="1"/>
          </p:cNvSpPr>
          <p:nvPr>
            <p:ph type="sldNum" sz="quarter" idx="12"/>
          </p:nvPr>
        </p:nvSpPr>
        <p:spPr/>
        <p:txBody>
          <a:bodyPr/>
          <a:lstStyle/>
          <a:p>
            <a:pPr lvl="0"/>
            <a:fld id="{2A6BFD85-4870-4D28-95E8-EB6D313F6BEA}" type="slidenum">
              <a:rPr/>
              <a:t>8</a:t>
            </a:fld>
            <a:endParaRPr lang="en-US"/>
          </a:p>
        </p:txBody>
      </p:sp>
      <p:sp>
        <p:nvSpPr>
          <p:cNvPr id="2" name="Title 1">
            <a:extLst>
              <a:ext uri="{FF2B5EF4-FFF2-40B4-BE49-F238E27FC236}">
                <a16:creationId xmlns:a16="http://schemas.microsoft.com/office/drawing/2014/main" id="{E39E8292-F528-8FE7-7AE9-57386D86809C}"/>
              </a:ext>
            </a:extLst>
          </p:cNvPr>
          <p:cNvSpPr txBox="1">
            <a:spLocks noGrp="1"/>
          </p:cNvSpPr>
          <p:nvPr>
            <p:ph type="title" idx="4294967295"/>
          </p:nvPr>
        </p:nvSpPr>
        <p:spPr>
          <a:xfrm>
            <a:off x="360000" y="73800"/>
            <a:ext cx="9360000" cy="690839"/>
          </a:xfrm>
        </p:spPr>
        <p:txBody>
          <a:bodyPr vert="horz"/>
          <a:lstStyle/>
          <a:p>
            <a:pPr lvl="0" rtl="0"/>
            <a:r>
              <a:rPr lang="en-US" sz="4000" b="1" dirty="0">
                <a:solidFill>
                  <a:srgbClr val="000000"/>
                </a:solidFill>
                <a:latin typeface="Alef" pitchFamily="18"/>
                <a:cs typeface="Alef" pitchFamily="2"/>
              </a:rPr>
              <a:t>History of Sasebo</a:t>
            </a:r>
          </a:p>
        </p:txBody>
      </p:sp>
      <p:sp>
        <p:nvSpPr>
          <p:cNvPr id="5" name="TextBox 4">
            <a:extLst>
              <a:ext uri="{FF2B5EF4-FFF2-40B4-BE49-F238E27FC236}">
                <a16:creationId xmlns:a16="http://schemas.microsoft.com/office/drawing/2014/main" id="{A5C452D2-31A3-2D96-748E-85A419462C28}"/>
              </a:ext>
            </a:extLst>
          </p:cNvPr>
          <p:cNvSpPr txBox="1"/>
          <p:nvPr/>
        </p:nvSpPr>
        <p:spPr>
          <a:xfrm>
            <a:off x="84841" y="764638"/>
            <a:ext cx="9851011" cy="4247317"/>
          </a:xfrm>
          <a:prstGeom prst="rect">
            <a:avLst/>
          </a:prstGeom>
          <a:noFill/>
        </p:spPr>
        <p:txBody>
          <a:bodyPr wrap="square">
            <a:spAutoFit/>
          </a:bodyPr>
          <a:lstStyle/>
          <a:p>
            <a:r>
              <a:rPr lang="en-US" dirty="0"/>
              <a:t>The area of present-day Sasebo was a small fishing village under the control of the nearby Hirado Domain until shortly after the start of the Meiji period. Imperial Japanese Navy Admiral Tōgō Heihachirō, when surveying the coasts of northwestern Kyūshū for the site of a navy base, selected his location based on its protected, deep-water harbor, geographic proximity to China and Korea, and the presence of nearby coal fields. Sasebo Naval District, founded in 1886, became the major port for the Japanese navy in its operations in the First Sino-Japanese War and Russo-Japanese War and remained a major naval base to the end of World War II. Along with the base facilities, the navy also constructed the Sasebo Naval Arsenal, which included major shipyards and repair facilities. </a:t>
            </a:r>
          </a:p>
          <a:p>
            <a:r>
              <a:rPr lang="en-US" dirty="0"/>
              <a:t>Sasebo City was founded on April 1, 1902. The city which had 206,000 inhabitants in 1945 suffered severe damage by bombing on June 29, 1945, during World War II. 48% of the city was destroyed. Sasebo was one of the original 17 targets selected for the dropping of the atomic bomb. </a:t>
            </a:r>
          </a:p>
          <a:p>
            <a:r>
              <a:rPr lang="en-US" dirty="0"/>
              <a:t>After the end of the war, part of the base facilities were taken over by the United States Navy, forming U.S. Fleet Activities Sasebo. Some parts of the base are shared with the Japan Self-Defense Forces, in particular the JMSDF, though the primary base of the JGSDF's Western Army Infantry Regiment is also among the facilities there.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A3DCADB-BED2-13CB-B883-0F2201B1E2CD}"/>
              </a:ext>
            </a:extLst>
          </p:cNvPr>
          <p:cNvSpPr>
            <a:spLocks noGrp="1"/>
          </p:cNvSpPr>
          <p:nvPr>
            <p:ph type="sldNum" sz="quarter" idx="12"/>
          </p:nvPr>
        </p:nvSpPr>
        <p:spPr/>
        <p:txBody>
          <a:bodyPr/>
          <a:lstStyle/>
          <a:p>
            <a:pPr lvl="0"/>
            <a:fld id="{2A6BFD85-4870-4D28-95E8-EB6D313F6BEA}" type="slidenum">
              <a:rPr/>
              <a:t>9</a:t>
            </a:fld>
            <a:endParaRPr lang="en-US"/>
          </a:p>
        </p:txBody>
      </p:sp>
      <p:sp>
        <p:nvSpPr>
          <p:cNvPr id="2" name="Title 1">
            <a:extLst>
              <a:ext uri="{FF2B5EF4-FFF2-40B4-BE49-F238E27FC236}">
                <a16:creationId xmlns:a16="http://schemas.microsoft.com/office/drawing/2014/main" id="{E39E8292-F528-8FE7-7AE9-57386D86809C}"/>
              </a:ext>
            </a:extLst>
          </p:cNvPr>
          <p:cNvSpPr txBox="1">
            <a:spLocks noGrp="1"/>
          </p:cNvSpPr>
          <p:nvPr>
            <p:ph type="title" idx="4294967295"/>
          </p:nvPr>
        </p:nvSpPr>
        <p:spPr>
          <a:xfrm>
            <a:off x="360000" y="73800"/>
            <a:ext cx="9360000" cy="690839"/>
          </a:xfrm>
        </p:spPr>
        <p:txBody>
          <a:bodyPr vert="horz"/>
          <a:lstStyle/>
          <a:p>
            <a:pPr lvl="0" rtl="0"/>
            <a:r>
              <a:rPr lang="en-US" sz="4400" b="1" dirty="0">
                <a:solidFill>
                  <a:srgbClr val="000000"/>
                </a:solidFill>
                <a:latin typeface="Alef" pitchFamily="18"/>
                <a:cs typeface="Alef" pitchFamily="2"/>
              </a:rPr>
              <a:t>Points of Interest</a:t>
            </a:r>
          </a:p>
        </p:txBody>
      </p:sp>
      <p:sp>
        <p:nvSpPr>
          <p:cNvPr id="7" name="TextBox 6">
            <a:extLst>
              <a:ext uri="{FF2B5EF4-FFF2-40B4-BE49-F238E27FC236}">
                <a16:creationId xmlns:a16="http://schemas.microsoft.com/office/drawing/2014/main" id="{6EAA6953-6C94-146D-C507-CC3185DB6340}"/>
              </a:ext>
            </a:extLst>
          </p:cNvPr>
          <p:cNvSpPr txBox="1"/>
          <p:nvPr/>
        </p:nvSpPr>
        <p:spPr>
          <a:xfrm>
            <a:off x="1230488" y="993424"/>
            <a:ext cx="8128001" cy="3785652"/>
          </a:xfrm>
          <a:prstGeom prst="rect">
            <a:avLst/>
          </a:prstGeom>
          <a:noFill/>
        </p:spPr>
        <p:txBody>
          <a:bodyPr wrap="square">
            <a:spAutoFit/>
          </a:bodyPr>
          <a:lstStyle/>
          <a:p>
            <a:pPr marL="342900"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US Navy Sasebo Base</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Sasebo Harbor</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Kujukushima Aquarium</a:t>
            </a:r>
            <a:r>
              <a:rPr lang="en-US" sz="24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Yumiharidake Lookout</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Sasebo Morning Market</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Maritime Self-Defense Force Sasebo Museum</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Tenjin Park </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Yumiharidake Lookout</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Kujukushima Zoological and Botanical Garden</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Kujuku Islands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9921951"/>
      </p:ext>
    </p:extLst>
  </p:cSld>
  <p:clrMapOvr>
    <a:masterClrMapping/>
  </p:clrMapOvr>
</p:sld>
</file>

<file path=ppt/theme/theme1.xml><?xml version="1.0" encoding="utf-8"?>
<a:theme xmlns:a="http://schemas.openxmlformats.org/drawingml/2006/main" name="Blue_Curv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1943</Words>
  <Application>Microsoft Office PowerPoint</Application>
  <PresentationFormat>Custom</PresentationFormat>
  <Paragraphs>164</Paragraphs>
  <Slides>23</Slides>
  <Notes>20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Alef</vt:lpstr>
      <vt:lpstr>Arial</vt:lpstr>
      <vt:lpstr>Calibri</vt:lpstr>
      <vt:lpstr>Calibri Light</vt:lpstr>
      <vt:lpstr>Liberation Sans</vt:lpstr>
      <vt:lpstr>Segoe UI</vt:lpstr>
      <vt:lpstr>Times New Roman</vt:lpstr>
      <vt:lpstr>Wingdings</vt:lpstr>
      <vt:lpstr>Blue_Curve1</vt:lpstr>
      <vt:lpstr>Default</vt:lpstr>
      <vt:lpstr>Office Theme</vt:lpstr>
      <vt:lpstr>Sasebo, Japan Presented by Marc Silver</vt:lpstr>
      <vt:lpstr>What I Will Cover</vt:lpstr>
      <vt:lpstr>My Port Philosophy</vt:lpstr>
      <vt:lpstr>PowerPoint Presentation</vt:lpstr>
      <vt:lpstr>PowerPoint Presentation</vt:lpstr>
      <vt:lpstr>PASMO, Suica, &amp; ICOCA Cards</vt:lpstr>
      <vt:lpstr>About Sasebo</vt:lpstr>
      <vt:lpstr>History of Sasebo</vt:lpstr>
      <vt:lpstr>Points of Interest</vt:lpstr>
      <vt:lpstr>US Navy Sasebo Base </vt:lpstr>
      <vt:lpstr>Sasebo Harbor</vt:lpstr>
      <vt:lpstr>Kujukushima Aquarium</vt:lpstr>
      <vt:lpstr>Kujukushima Aquarium</vt:lpstr>
      <vt:lpstr>Yumiharidake Lookout</vt:lpstr>
      <vt:lpstr>Sasebo Morning Market</vt:lpstr>
      <vt:lpstr>Maritime Self-Defense Force Sasebo Museum</vt:lpstr>
      <vt:lpstr>Tenjin Park </vt:lpstr>
      <vt:lpstr>Yumiharidake Lookout</vt:lpstr>
      <vt:lpstr>Kujukushima Zoological and Botanical Garden</vt:lpstr>
      <vt:lpstr>Kujuku Islands</vt:lpstr>
      <vt:lpstr>PowerPoint Presentation</vt:lpstr>
      <vt:lpstr>Conclusion</vt:lpstr>
      <vt:lpstr>Thanks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Curve</dc:title>
  <dc:creator>Marc Silver</dc:creator>
  <cp:lastModifiedBy>Marc Silver</cp:lastModifiedBy>
  <cp:revision>109</cp:revision>
  <dcterms:created xsi:type="dcterms:W3CDTF">2023-03-25T21:24:27Z</dcterms:created>
  <dcterms:modified xsi:type="dcterms:W3CDTF">2023-12-11T23:55:32Z</dcterms:modified>
</cp:coreProperties>
</file>