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6"/>
  </p:notesMasterIdLst>
  <p:handoutMasterIdLst>
    <p:handoutMasterId r:id="rId17"/>
  </p:handoutMasterIdLst>
  <p:sldIdLst>
    <p:sldId id="256" r:id="rId2"/>
    <p:sldId id="282" r:id="rId3"/>
    <p:sldId id="257" r:id="rId4"/>
    <p:sldId id="274" r:id="rId5"/>
    <p:sldId id="258" r:id="rId6"/>
    <p:sldId id="279" r:id="rId7"/>
    <p:sldId id="276" r:id="rId8"/>
    <p:sldId id="260" r:id="rId9"/>
    <p:sldId id="261" r:id="rId10"/>
    <p:sldId id="280" r:id="rId11"/>
    <p:sldId id="265" r:id="rId12"/>
    <p:sldId id="275" r:id="rId13"/>
    <p:sldId id="271" r:id="rId14"/>
    <p:sldId id="272" r:id="rId15"/>
  </p:sldIdLst>
  <p:sldSz cx="10080625" cy="5670550"/>
  <p:notesSz cx="7559675" cy="10691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c Silver" initials="MS" lastIdx="1" clrIdx="0">
    <p:extLst>
      <p:ext uri="{19B8F6BF-5375-455C-9EA6-DF929625EA0E}">
        <p15:presenceInfo xmlns:p15="http://schemas.microsoft.com/office/powerpoint/2012/main" userId="a1dcbf12c91cc60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024" autoAdjust="0"/>
    <p:restoredTop sz="94660"/>
  </p:normalViewPr>
  <p:slideViewPr>
    <p:cSldViewPr snapToGrid="0">
      <p:cViewPr varScale="1">
        <p:scale>
          <a:sx n="98" d="100"/>
          <a:sy n="98" d="100"/>
        </p:scale>
        <p:origin x="20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839F00D-CF87-51FD-89F0-D4C3F5AA42CD}"/>
              </a:ext>
            </a:extLst>
          </p:cNvPr>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noAutofit/>
          </a:body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3" name="Date Placeholder 2">
            <a:extLst>
              <a:ext uri="{FF2B5EF4-FFF2-40B4-BE49-F238E27FC236}">
                <a16:creationId xmlns:a16="http://schemas.microsoft.com/office/drawing/2014/main" id="{705B1411-F792-FD30-956C-518C2549BBDF}"/>
              </a:ext>
            </a:extLst>
          </p:cNvPr>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noAutofit/>
          </a:bodyPr>
          <a:lstStyle/>
          <a:p>
            <a:pPr marL="0" marR="0" lvl="0" indent="0" algn="r"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4" name="Footer Placeholder 3">
            <a:extLst>
              <a:ext uri="{FF2B5EF4-FFF2-40B4-BE49-F238E27FC236}">
                <a16:creationId xmlns:a16="http://schemas.microsoft.com/office/drawing/2014/main" id="{FF5B5D6B-2816-1963-C26B-C0C3F41599A3}"/>
              </a:ext>
            </a:extLst>
          </p:cNvPr>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noAutofit/>
          </a:body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5" name="Slide Number Placeholder 4">
            <a:extLst>
              <a:ext uri="{FF2B5EF4-FFF2-40B4-BE49-F238E27FC236}">
                <a16:creationId xmlns:a16="http://schemas.microsoft.com/office/drawing/2014/main" id="{1172E6CA-D268-9FD9-C42F-0B682DD163BB}"/>
              </a:ext>
            </a:extLst>
          </p:cNvPr>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noAutofit/>
          </a:bodyPr>
          <a:lstStyle/>
          <a:p>
            <a:pPr marL="0" marR="0" lvl="0" indent="0" algn="r" rtl="0" hangingPunct="0">
              <a:lnSpc>
                <a:spcPct val="100000"/>
              </a:lnSpc>
              <a:spcBef>
                <a:spcPts val="0"/>
              </a:spcBef>
              <a:spcAft>
                <a:spcPts val="0"/>
              </a:spcAft>
              <a:buNone/>
              <a:tabLst/>
              <a:defRPr sz="1400"/>
            </a:pPr>
            <a:fld id="{86BC7ADA-DFBE-401E-AF00-9989DC368517}" type="slidenum">
              <a:t>‹#›</a:t>
            </a:fld>
            <a:endParaRPr lang="en-US" sz="1400" b="0" i="0" u="none" strike="noStrike" kern="1200">
              <a:ln>
                <a:noFill/>
              </a:ln>
              <a:latin typeface="Liberation Sans" pitchFamily="18"/>
              <a:ea typeface="Lucida Sans Unicode" pitchFamily="2"/>
              <a:cs typeface="Tahoma" pitchFamily="2"/>
            </a:endParaRPr>
          </a:p>
        </p:txBody>
      </p:sp>
    </p:spTree>
    <p:extLst>
      <p:ext uri="{BB962C8B-B14F-4D97-AF65-F5344CB8AC3E}">
        <p14:creationId xmlns:p14="http://schemas.microsoft.com/office/powerpoint/2010/main" val="35806236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F91F3A-037E-367F-0468-1D1071714C70}"/>
              </a:ext>
            </a:extLst>
          </p:cNvPr>
          <p:cNvSpPr>
            <a:spLocks noGrp="1" noRot="1" noChangeAspect="1"/>
          </p:cNvSpPr>
          <p:nvPr>
            <p:ph type="sldImg" idx="2"/>
          </p:nvPr>
        </p:nvSpPr>
        <p:spPr>
          <a:xfrm>
            <a:off x="1107000" y="812520"/>
            <a:ext cx="5345280" cy="4008959"/>
          </a:xfrm>
          <a:prstGeom prst="rect">
            <a:avLst/>
          </a:prstGeom>
          <a:noFill/>
          <a:ln>
            <a:noFill/>
            <a:prstDash val="solid"/>
          </a:ln>
        </p:spPr>
      </p:sp>
      <p:sp>
        <p:nvSpPr>
          <p:cNvPr id="3" name="Notes Placeholder 2">
            <a:extLst>
              <a:ext uri="{FF2B5EF4-FFF2-40B4-BE49-F238E27FC236}">
                <a16:creationId xmlns:a16="http://schemas.microsoft.com/office/drawing/2014/main" id="{37B82B16-C134-FB48-947D-C5D836A793D0}"/>
              </a:ext>
            </a:extLst>
          </p:cNvPr>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en-US"/>
          </a:p>
        </p:txBody>
      </p:sp>
      <p:sp>
        <p:nvSpPr>
          <p:cNvPr id="4" name="Header Placeholder 3">
            <a:extLst>
              <a:ext uri="{FF2B5EF4-FFF2-40B4-BE49-F238E27FC236}">
                <a16:creationId xmlns:a16="http://schemas.microsoft.com/office/drawing/2014/main" id="{7D7C70EE-E5A9-DBCC-D10A-DC29EB746A26}"/>
              </a:ext>
            </a:extLst>
          </p:cNvPr>
          <p:cNvSpPr txBox="1">
            <a:spLocks noGrp="1"/>
          </p:cNvSpPr>
          <p:nvPr>
            <p:ph type="hdr" sz="quarter"/>
          </p:nvPr>
        </p:nvSpPr>
        <p:spPr>
          <a:xfrm>
            <a:off x="0" y="0"/>
            <a:ext cx="3280680" cy="534240"/>
          </a:xfrm>
          <a:prstGeom prst="rect">
            <a:avLst/>
          </a:prstGeom>
          <a:noFill/>
          <a:ln>
            <a:noFill/>
          </a:ln>
        </p:spPr>
        <p:txBody>
          <a:bodyPr vert="horz" lIns="0" tIns="0" rIns="0" bIns="0" anchorCtr="0">
            <a:noAutofit/>
          </a:bodyPr>
          <a:lstStyle>
            <a:lvl1pPr lvl="0"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5" name="Date Placeholder 4">
            <a:extLst>
              <a:ext uri="{FF2B5EF4-FFF2-40B4-BE49-F238E27FC236}">
                <a16:creationId xmlns:a16="http://schemas.microsoft.com/office/drawing/2014/main" id="{AAC81210-3F5D-0090-5E79-F55A7AB54FC3}"/>
              </a:ext>
            </a:extLst>
          </p:cNvPr>
          <p:cNvSpPr txBox="1">
            <a:spLocks noGrp="1"/>
          </p:cNvSpPr>
          <p:nvPr>
            <p:ph type="dt" idx="1"/>
          </p:nvPr>
        </p:nvSpPr>
        <p:spPr>
          <a:xfrm>
            <a:off x="4278960" y="0"/>
            <a:ext cx="3280680" cy="534240"/>
          </a:xfrm>
          <a:prstGeom prst="rect">
            <a:avLst/>
          </a:prstGeom>
          <a:noFill/>
          <a:ln>
            <a:noFill/>
          </a:ln>
        </p:spPr>
        <p:txBody>
          <a:bodyPr vert="horz" lIns="0" tIns="0" rIns="0" bIns="0" anchorCtr="0">
            <a:noAutofit/>
          </a:bodyPr>
          <a:lstStyle>
            <a:lvl1pPr lvl="0" algn="r"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6" name="Footer Placeholder 5">
            <a:extLst>
              <a:ext uri="{FF2B5EF4-FFF2-40B4-BE49-F238E27FC236}">
                <a16:creationId xmlns:a16="http://schemas.microsoft.com/office/drawing/2014/main" id="{D63BD0BC-9848-31EC-9D9C-1486B69FBE76}"/>
              </a:ext>
            </a:extLst>
          </p:cNvPr>
          <p:cNvSpPr txBox="1">
            <a:spLocks noGrp="1"/>
          </p:cNvSpPr>
          <p:nvPr>
            <p:ph type="ftr" sz="quarter" idx="4"/>
          </p:nvPr>
        </p:nvSpPr>
        <p:spPr>
          <a:xfrm>
            <a:off x="0" y="10157400"/>
            <a:ext cx="3280680" cy="534240"/>
          </a:xfrm>
          <a:prstGeom prst="rect">
            <a:avLst/>
          </a:prstGeom>
          <a:noFill/>
          <a:ln>
            <a:noFill/>
          </a:ln>
        </p:spPr>
        <p:txBody>
          <a:bodyPr vert="horz" lIns="0" tIns="0" rIns="0" bIns="0" anchor="b" anchorCtr="0">
            <a:noAutofit/>
          </a:bodyPr>
          <a:lstStyle>
            <a:lvl1pPr lvl="0"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7" name="Slide Number Placeholder 6">
            <a:extLst>
              <a:ext uri="{FF2B5EF4-FFF2-40B4-BE49-F238E27FC236}">
                <a16:creationId xmlns:a16="http://schemas.microsoft.com/office/drawing/2014/main" id="{44877F5B-528B-6723-B00E-CBACF0B5A563}"/>
              </a:ext>
            </a:extLst>
          </p:cNvPr>
          <p:cNvSpPr txBox="1">
            <a:spLocks noGrp="1"/>
          </p:cNvSpPr>
          <p:nvPr>
            <p:ph type="sldNum" sz="quarter" idx="5"/>
          </p:nvPr>
        </p:nvSpPr>
        <p:spPr>
          <a:xfrm>
            <a:off x="4278960" y="10157400"/>
            <a:ext cx="3280680" cy="534240"/>
          </a:xfrm>
          <a:prstGeom prst="rect">
            <a:avLst/>
          </a:prstGeom>
          <a:noFill/>
          <a:ln>
            <a:noFill/>
          </a:ln>
        </p:spPr>
        <p:txBody>
          <a:bodyPr vert="horz" lIns="0" tIns="0" rIns="0" bIns="0" anchor="b" anchorCtr="0">
            <a:noAutofit/>
          </a:bodyPr>
          <a:lstStyle>
            <a:lvl1pPr lvl="0" algn="r" rtl="0" hangingPunct="0">
              <a:buNone/>
              <a:tabLst/>
              <a:defRPr lang="en-US" sz="1400" kern="1200">
                <a:solidFill>
                  <a:srgbClr val="FFFFFF"/>
                </a:solidFill>
                <a:latin typeface="Times New Roman" pitchFamily="18"/>
                <a:ea typeface="Lucida Sans Unicode" pitchFamily="2"/>
                <a:cs typeface="Tahoma" pitchFamily="2"/>
              </a:defRPr>
            </a:lvl1pPr>
          </a:lstStyle>
          <a:p>
            <a:pPr lvl="0"/>
            <a:fld id="{B83E4DD9-FA1F-4BD7-8BA7-30856CE537F1}" type="slidenum">
              <a:t>‹#›</a:t>
            </a:fld>
            <a:endParaRPr lang="en-US"/>
          </a:p>
        </p:txBody>
      </p:sp>
    </p:spTree>
    <p:extLst>
      <p:ext uri="{BB962C8B-B14F-4D97-AF65-F5344CB8AC3E}">
        <p14:creationId xmlns:p14="http://schemas.microsoft.com/office/powerpoint/2010/main" val="3448070374"/>
      </p:ext>
    </p:extLst>
  </p:cSld>
  <p:clrMap bg1="lt1" tx1="dk1" bg2="lt2" tx2="dk2" accent1="accent1" accent2="accent2" accent3="accent3" accent4="accent4" accent5="accent5" accent6="accent6" hlink="hlink" folHlink="folHlink"/>
  <p:notesStyle>
    <a:lvl1pPr marL="216000" marR="0" indent="-216000" hangingPunct="0">
      <a:tabLst/>
      <a:defRPr lang="en-US" sz="2000" b="0" i="0" u="none" strike="noStrike" kern="1200">
        <a:ln>
          <a:noFill/>
        </a:ln>
        <a:latin typeface="Liberation Sans" pitchFamily="18"/>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F0AFE2D0-4F1F-43AC-F49F-1F34F857EEFB}"/>
              </a:ext>
            </a:extLst>
          </p:cNvPr>
          <p:cNvSpPr txBox="1">
            <a:spLocks noGrp="1"/>
          </p:cNvSpPr>
          <p:nvPr>
            <p:ph type="sldNum" sz="quarter" idx="5"/>
          </p:nvPr>
        </p:nvSpPr>
        <p:spPr>
          <a:ln/>
        </p:spPr>
        <p:txBody>
          <a:bodyPr vert="horz" lIns="0" tIns="0" rIns="0" bIns="0" anchor="b" anchorCtr="0">
            <a:noAutofit/>
          </a:bodyPr>
          <a:lstStyle/>
          <a:p>
            <a:pPr lvl="0"/>
            <a:fld id="{255E56CB-613E-4766-91F2-D219536D8DEE}" type="slidenum">
              <a:t>1</a:t>
            </a:fld>
            <a:endParaRPr lang="en-US"/>
          </a:p>
        </p:txBody>
      </p:sp>
      <p:sp>
        <p:nvSpPr>
          <p:cNvPr id="2" name="Slide Image Placeholder 1">
            <a:extLst>
              <a:ext uri="{FF2B5EF4-FFF2-40B4-BE49-F238E27FC236}">
                <a16:creationId xmlns:a16="http://schemas.microsoft.com/office/drawing/2014/main" id="{BC0FBBEB-5C7B-F065-30A0-8547D448586C}"/>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3BC031A-6915-1134-B85A-3687C770D751}"/>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488" y="812800"/>
            <a:ext cx="7123112" cy="40084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lvl="0"/>
            <a:fld id="{B83E4DD9-FA1F-4BD7-8BA7-30856CE537F1}" type="slidenum">
              <a:rPr lang="en-US" smtClean="0"/>
              <a:t>12</a:t>
            </a:fld>
            <a:endParaRPr lang="en-US"/>
          </a:p>
        </p:txBody>
      </p:sp>
    </p:spTree>
    <p:extLst>
      <p:ext uri="{BB962C8B-B14F-4D97-AF65-F5344CB8AC3E}">
        <p14:creationId xmlns:p14="http://schemas.microsoft.com/office/powerpoint/2010/main" val="29502824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743F5C99-648B-F76A-17AA-341D6C7D1467}"/>
              </a:ext>
            </a:extLst>
          </p:cNvPr>
          <p:cNvSpPr txBox="1">
            <a:spLocks noGrp="1"/>
          </p:cNvSpPr>
          <p:nvPr>
            <p:ph type="sldNum" sz="quarter" idx="5"/>
          </p:nvPr>
        </p:nvSpPr>
        <p:spPr>
          <a:ln/>
        </p:spPr>
        <p:txBody>
          <a:bodyPr vert="horz" lIns="0" tIns="0" rIns="0" bIns="0" anchor="b" anchorCtr="0">
            <a:noAutofit/>
          </a:bodyPr>
          <a:lstStyle/>
          <a:p>
            <a:pPr lvl="0"/>
            <a:fld id="{4BE0B79A-CE09-4C2C-92C6-56A13F72C63C}" type="slidenum">
              <a:t>13</a:t>
            </a:fld>
            <a:endParaRPr lang="en-US"/>
          </a:p>
        </p:txBody>
      </p:sp>
      <p:sp>
        <p:nvSpPr>
          <p:cNvPr id="2" name="Slide Image Placeholder 1">
            <a:extLst>
              <a:ext uri="{FF2B5EF4-FFF2-40B4-BE49-F238E27FC236}">
                <a16:creationId xmlns:a16="http://schemas.microsoft.com/office/drawing/2014/main" id="{92963198-6756-1EE0-8923-F2006D2064A9}"/>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BF66D7B-7A98-EE76-8FCC-2308D63D028F}"/>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BC63C15-BB2D-AE62-B0C4-92B213FE2CA2}"/>
              </a:ext>
            </a:extLst>
          </p:cNvPr>
          <p:cNvSpPr txBox="1">
            <a:spLocks noGrp="1"/>
          </p:cNvSpPr>
          <p:nvPr>
            <p:ph type="sldNum" sz="quarter" idx="5"/>
          </p:nvPr>
        </p:nvSpPr>
        <p:spPr>
          <a:ln/>
        </p:spPr>
        <p:txBody>
          <a:bodyPr vert="horz" lIns="0" tIns="0" rIns="0" bIns="0" anchor="b" anchorCtr="0">
            <a:noAutofit/>
          </a:bodyPr>
          <a:lstStyle/>
          <a:p>
            <a:pPr lvl="0"/>
            <a:fld id="{7A895C08-5345-4009-837B-DAD019A3512C}" type="slidenum">
              <a:t>14</a:t>
            </a:fld>
            <a:endParaRPr lang="en-US"/>
          </a:p>
        </p:txBody>
      </p:sp>
      <p:sp>
        <p:nvSpPr>
          <p:cNvPr id="2" name="Slide Image Placeholder 1">
            <a:extLst>
              <a:ext uri="{FF2B5EF4-FFF2-40B4-BE49-F238E27FC236}">
                <a16:creationId xmlns:a16="http://schemas.microsoft.com/office/drawing/2014/main" id="{3248092C-EDA5-A6E5-7412-568FD3915C31}"/>
              </a:ext>
            </a:extLst>
          </p:cNvPr>
          <p:cNvSpPr>
            <a:spLocks noGrp="1" noRot="1" noChangeAspect="1"/>
          </p:cNvSpPr>
          <p:nvPr>
            <p:ph type="sldImg"/>
          </p:nvPr>
        </p:nvSpPr>
        <p:spPr>
          <a:xfrm>
            <a:off x="-19484975" y="-13793788"/>
            <a:ext cx="25963563" cy="14606588"/>
          </a:xfrm>
        </p:spPr>
        <p:style>
          <a:lnRef idx="2">
            <a:schemeClr val="accent1">
              <a:shade val="50000"/>
            </a:schemeClr>
          </a:lnRef>
          <a:fillRef idx="1">
            <a:schemeClr val="accent1"/>
          </a:fillRef>
          <a:effectRef idx="0">
            <a:schemeClr val="accent1"/>
          </a:effectRef>
          <a:fontRef idx="minor">
            <a:schemeClr val="lt1"/>
          </a:fontRef>
        </p:style>
      </p:sp>
      <p:sp>
        <p:nvSpPr>
          <p:cNvPr id="3" name="Notes Placeholder 2">
            <a:extLst>
              <a:ext uri="{FF2B5EF4-FFF2-40B4-BE49-F238E27FC236}">
                <a16:creationId xmlns:a16="http://schemas.microsoft.com/office/drawing/2014/main" id="{A0E8EA30-1035-4F95-5CA2-65783B7EDD8C}"/>
              </a:ext>
            </a:extLst>
          </p:cNvPr>
          <p:cNvSpPr txBox="1">
            <a:spLocks noGrp="1"/>
          </p:cNvSpPr>
          <p:nvPr>
            <p:ph type="body" sz="quarter" idx="1"/>
          </p:nvPr>
        </p:nvSpPr>
        <p:spPr>
          <a:xfrm>
            <a:off x="756000" y="5078520"/>
            <a:ext cx="6046560" cy="4809600"/>
          </a:xfrm>
        </p:spPr>
        <p:txBody>
          <a:bodyPr vert="horz" anchor="ctr" anchorCtr="0" compatLnSpc="1"/>
          <a:lstStyle/>
          <a:p>
            <a:pPr marL="0" indent="0" algn="l" rtl="0">
              <a:spcBef>
                <a:spcPts val="451"/>
              </a:spcBef>
              <a:tabLst>
                <a:tab pos="0" algn="l"/>
                <a:tab pos="457200" algn="l"/>
                <a:tab pos="914400" algn="l"/>
                <a:tab pos="1371599" algn="l"/>
                <a:tab pos="1828800" algn="l"/>
                <a:tab pos="2286000" algn="l"/>
                <a:tab pos="2743199" algn="l"/>
                <a:tab pos="3200400" algn="l"/>
                <a:tab pos="3657600" algn="l"/>
                <a:tab pos="4114800" algn="l"/>
                <a:tab pos="4572000" algn="l"/>
                <a:tab pos="5029200" algn="l"/>
                <a:tab pos="5486399" algn="l"/>
                <a:tab pos="5943600" algn="l"/>
                <a:tab pos="6400799" algn="l"/>
                <a:tab pos="6858000" algn="l"/>
                <a:tab pos="7315200" algn="l"/>
                <a:tab pos="7772400" algn="l"/>
                <a:tab pos="8229600" algn="l"/>
                <a:tab pos="8686800" algn="l"/>
                <a:tab pos="9144000" algn="l"/>
              </a:tabLst>
            </a:pPr>
            <a:endParaRPr lang="en-US" sz="1200">
              <a:solidFill>
                <a:srgbClr val="000000"/>
              </a:solidFill>
              <a:highlight>
                <a:scrgbClr r="0" g="0" b="0">
                  <a:alpha val="0"/>
                </a:scrgbClr>
              </a:highlight>
              <a:latin typeface="Times New Roman" pitchFamily="18"/>
              <a:ea typeface="Microsoft YaHei" pitchFamily="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61E3658-43E5-8DF0-79CD-C0F7D4C73F0A}"/>
              </a:ext>
            </a:extLst>
          </p:cNvPr>
          <p:cNvSpPr txBox="1">
            <a:spLocks noGrp="1"/>
          </p:cNvSpPr>
          <p:nvPr>
            <p:ph type="sldNum" sz="quarter" idx="5"/>
          </p:nvPr>
        </p:nvSpPr>
        <p:spPr>
          <a:ln/>
        </p:spPr>
        <p:txBody>
          <a:bodyPr vert="horz" lIns="0" tIns="0" rIns="0" bIns="0" anchor="b" anchorCtr="0">
            <a:noAutofit/>
          </a:bodyPr>
          <a:lstStyle/>
          <a:p>
            <a:pPr lvl="0"/>
            <a:fld id="{4772D691-5A19-4429-B9B1-B62F7F953808}" type="slidenum">
              <a:t>3</a:t>
            </a:fld>
            <a:endParaRPr lang="en-US"/>
          </a:p>
        </p:txBody>
      </p:sp>
      <p:sp>
        <p:nvSpPr>
          <p:cNvPr id="2" name="Slide Image Placeholder 1">
            <a:extLst>
              <a:ext uri="{FF2B5EF4-FFF2-40B4-BE49-F238E27FC236}">
                <a16:creationId xmlns:a16="http://schemas.microsoft.com/office/drawing/2014/main" id="{47C0CEE1-1728-F662-E46B-8A72AA38AE97}"/>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2D2DF995-3521-00FA-F09A-99877A5C3701}"/>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8DA9502D-C8CB-5668-71CD-5068FEB317E8}"/>
              </a:ext>
            </a:extLst>
          </p:cNvPr>
          <p:cNvSpPr txBox="1">
            <a:spLocks noGrp="1"/>
          </p:cNvSpPr>
          <p:nvPr>
            <p:ph type="sldNum" sz="quarter" idx="5"/>
          </p:nvPr>
        </p:nvSpPr>
        <p:spPr>
          <a:ln/>
        </p:spPr>
        <p:txBody>
          <a:bodyPr vert="horz" lIns="0" tIns="0" rIns="0" bIns="0" anchor="b" anchorCtr="0">
            <a:noAutofit/>
          </a:bodyPr>
          <a:lstStyle/>
          <a:p>
            <a:pPr lvl="0"/>
            <a:fld id="{A12FA040-8BB8-413C-B6E2-7600B9BD9E96}" type="slidenum">
              <a:t>5</a:t>
            </a:fld>
            <a:endParaRPr lang="en-US"/>
          </a:p>
        </p:txBody>
      </p:sp>
      <p:sp>
        <p:nvSpPr>
          <p:cNvPr id="2" name="Slide Image Placeholder 1">
            <a:extLst>
              <a:ext uri="{FF2B5EF4-FFF2-40B4-BE49-F238E27FC236}">
                <a16:creationId xmlns:a16="http://schemas.microsoft.com/office/drawing/2014/main" id="{6B636827-B7B5-2233-6B9F-0B2ECE61FD0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62369920-3659-B6A4-148E-5D6043FFC9CF}"/>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8DA9502D-C8CB-5668-71CD-5068FEB317E8}"/>
              </a:ext>
            </a:extLst>
          </p:cNvPr>
          <p:cNvSpPr txBox="1">
            <a:spLocks noGrp="1"/>
          </p:cNvSpPr>
          <p:nvPr>
            <p:ph type="sldNum" sz="quarter" idx="5"/>
          </p:nvPr>
        </p:nvSpPr>
        <p:spPr>
          <a:ln/>
        </p:spPr>
        <p:txBody>
          <a:bodyPr vert="horz" lIns="0" tIns="0" rIns="0" bIns="0" anchor="b" anchorCtr="0">
            <a:noAutofit/>
          </a:bodyPr>
          <a:lstStyle/>
          <a:p>
            <a:pPr lvl="0"/>
            <a:fld id="{A12FA040-8BB8-413C-B6E2-7600B9BD9E96}" type="slidenum">
              <a:t>6</a:t>
            </a:fld>
            <a:endParaRPr lang="en-US"/>
          </a:p>
        </p:txBody>
      </p:sp>
      <p:sp>
        <p:nvSpPr>
          <p:cNvPr id="2" name="Slide Image Placeholder 1">
            <a:extLst>
              <a:ext uri="{FF2B5EF4-FFF2-40B4-BE49-F238E27FC236}">
                <a16:creationId xmlns:a16="http://schemas.microsoft.com/office/drawing/2014/main" id="{6B636827-B7B5-2233-6B9F-0B2ECE61FD0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62369920-3659-B6A4-148E-5D6043FFC9CF}"/>
              </a:ext>
            </a:extLst>
          </p:cNvPr>
          <p:cNvSpPr txBox="1">
            <a:spLocks noGrp="1"/>
          </p:cNvSpPr>
          <p:nvPr>
            <p:ph type="body" sz="quarter" idx="1"/>
          </p:nvPr>
        </p:nvSpPr>
        <p:spPr/>
        <p:txBody>
          <a:bodyPr vert="horz">
            <a:spAutoFit/>
          </a:bodyPr>
          <a:lstStyle/>
          <a:p>
            <a:pPr rtl="0"/>
            <a:endParaRPr lang="en-US"/>
          </a:p>
        </p:txBody>
      </p:sp>
    </p:spTree>
    <p:extLst>
      <p:ext uri="{BB962C8B-B14F-4D97-AF65-F5344CB8AC3E}">
        <p14:creationId xmlns:p14="http://schemas.microsoft.com/office/powerpoint/2010/main" val="8757548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74480A7-FCC7-8BC8-F0E0-104D2749B8CA}"/>
              </a:ext>
            </a:extLst>
          </p:cNvPr>
          <p:cNvSpPr txBox="1">
            <a:spLocks noGrp="1"/>
          </p:cNvSpPr>
          <p:nvPr>
            <p:ph type="sldNum" sz="quarter" idx="5"/>
          </p:nvPr>
        </p:nvSpPr>
        <p:spPr>
          <a:ln/>
        </p:spPr>
        <p:txBody>
          <a:bodyPr vert="horz" lIns="0" tIns="0" rIns="0" bIns="0" anchor="b" anchorCtr="0">
            <a:noAutofit/>
          </a:bodyPr>
          <a:lstStyle/>
          <a:p>
            <a:pPr lvl="0"/>
            <a:fld id="{E62F4EB1-819D-40F3-B558-266660957FB3}" type="slidenum">
              <a:t>7</a:t>
            </a:fld>
            <a:endParaRPr lang="en-US"/>
          </a:p>
        </p:txBody>
      </p:sp>
      <p:sp>
        <p:nvSpPr>
          <p:cNvPr id="2" name="Slide Image Placeholder 1">
            <a:extLst>
              <a:ext uri="{FF2B5EF4-FFF2-40B4-BE49-F238E27FC236}">
                <a16:creationId xmlns:a16="http://schemas.microsoft.com/office/drawing/2014/main" id="{E17CA2E9-C72E-9218-BE0F-283FF71967D3}"/>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A218C04F-AF3A-CB74-06FF-E89DD5747169}"/>
              </a:ext>
            </a:extLst>
          </p:cNvPr>
          <p:cNvSpPr txBox="1">
            <a:spLocks noGrp="1"/>
          </p:cNvSpPr>
          <p:nvPr>
            <p:ph type="body" sz="quarter" idx="1"/>
          </p:nvPr>
        </p:nvSpPr>
        <p:spPr/>
        <p:txBody>
          <a:bodyPr vert="horz">
            <a:spAutoFit/>
          </a:bodyPr>
          <a:lstStyle/>
          <a:p>
            <a:pPr rtl="0"/>
            <a:endParaRPr lang="en-US"/>
          </a:p>
        </p:txBody>
      </p:sp>
    </p:spTree>
    <p:extLst>
      <p:ext uri="{BB962C8B-B14F-4D97-AF65-F5344CB8AC3E}">
        <p14:creationId xmlns:p14="http://schemas.microsoft.com/office/powerpoint/2010/main" val="16634252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D359049-40AA-7100-1C9A-6DC417C16EA6}"/>
              </a:ext>
            </a:extLst>
          </p:cNvPr>
          <p:cNvSpPr txBox="1">
            <a:spLocks noGrp="1"/>
          </p:cNvSpPr>
          <p:nvPr>
            <p:ph type="sldNum" sz="quarter" idx="5"/>
          </p:nvPr>
        </p:nvSpPr>
        <p:spPr>
          <a:ln/>
        </p:spPr>
        <p:txBody>
          <a:bodyPr vert="horz" lIns="0" tIns="0" rIns="0" bIns="0" anchor="b" anchorCtr="0">
            <a:noAutofit/>
          </a:bodyPr>
          <a:lstStyle/>
          <a:p>
            <a:pPr lvl="0"/>
            <a:fld id="{CBCBCC18-BB58-4B37-A0A1-2C53DC77B106}" type="slidenum">
              <a:t>8</a:t>
            </a:fld>
            <a:endParaRPr lang="en-US"/>
          </a:p>
        </p:txBody>
      </p:sp>
      <p:sp>
        <p:nvSpPr>
          <p:cNvPr id="2" name="Slide Image Placeholder 1">
            <a:extLst>
              <a:ext uri="{FF2B5EF4-FFF2-40B4-BE49-F238E27FC236}">
                <a16:creationId xmlns:a16="http://schemas.microsoft.com/office/drawing/2014/main" id="{C87FBEBC-1A40-D8CE-32C7-43B9E17265C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09E7E62A-CD5C-66A2-A6B3-44A43EACAA43}"/>
              </a:ext>
            </a:extLst>
          </p:cNvPr>
          <p:cNvSpPr txBox="1">
            <a:spLocks noGrp="1"/>
          </p:cNvSpPr>
          <p:nvPr>
            <p:ph type="body" sz="quarter" idx="1"/>
          </p:nvPr>
        </p:nvSpPr>
        <p:spPr/>
        <p:txBody>
          <a:bodyPr vert="horz"/>
          <a:lstStyle/>
          <a:p>
            <a:pPr rtl="0"/>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E1A2A56-0938-7CF3-C651-83B42A319DDE}"/>
              </a:ext>
            </a:extLst>
          </p:cNvPr>
          <p:cNvSpPr txBox="1">
            <a:spLocks noGrp="1"/>
          </p:cNvSpPr>
          <p:nvPr>
            <p:ph type="sldNum" sz="quarter" idx="5"/>
          </p:nvPr>
        </p:nvSpPr>
        <p:spPr>
          <a:ln/>
        </p:spPr>
        <p:txBody>
          <a:bodyPr vert="horz" lIns="0" tIns="0" rIns="0" bIns="0" anchor="b" anchorCtr="0">
            <a:noAutofit/>
          </a:bodyPr>
          <a:lstStyle/>
          <a:p>
            <a:pPr lvl="0"/>
            <a:fld id="{7992865F-D1E0-4EA9-BA6E-5DC83FD5BCC0}" type="slidenum">
              <a:t>9</a:t>
            </a:fld>
            <a:endParaRPr lang="en-US"/>
          </a:p>
        </p:txBody>
      </p:sp>
      <p:sp>
        <p:nvSpPr>
          <p:cNvPr id="2" name="Slide Image Placeholder 1">
            <a:extLst>
              <a:ext uri="{FF2B5EF4-FFF2-40B4-BE49-F238E27FC236}">
                <a16:creationId xmlns:a16="http://schemas.microsoft.com/office/drawing/2014/main" id="{E65063B3-1DDF-DFEA-859B-8C943FD33325}"/>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10BE0B8D-60AE-1B3A-F8C4-C16929506972}"/>
              </a:ext>
            </a:extLst>
          </p:cNvPr>
          <p:cNvSpPr txBox="1">
            <a:spLocks noGrp="1"/>
          </p:cNvSpPr>
          <p:nvPr>
            <p:ph type="body" sz="quarter" idx="1"/>
          </p:nvPr>
        </p:nvSpPr>
        <p:spPr/>
        <p:txBody>
          <a:bodyPr vert="horz"/>
          <a:lstStyle/>
          <a:p>
            <a:pPr rtl="0"/>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E1A2A56-0938-7CF3-C651-83B42A319DDE}"/>
              </a:ext>
            </a:extLst>
          </p:cNvPr>
          <p:cNvSpPr txBox="1">
            <a:spLocks noGrp="1"/>
          </p:cNvSpPr>
          <p:nvPr>
            <p:ph type="sldNum" sz="quarter" idx="5"/>
          </p:nvPr>
        </p:nvSpPr>
        <p:spPr>
          <a:ln/>
        </p:spPr>
        <p:txBody>
          <a:bodyPr vert="horz" lIns="0" tIns="0" rIns="0" bIns="0" anchor="b" anchorCtr="0">
            <a:noAutofit/>
          </a:bodyPr>
          <a:lstStyle/>
          <a:p>
            <a:pPr lvl="0"/>
            <a:fld id="{7992865F-D1E0-4EA9-BA6E-5DC83FD5BCC0}" type="slidenum">
              <a:t>10</a:t>
            </a:fld>
            <a:endParaRPr lang="en-US"/>
          </a:p>
        </p:txBody>
      </p:sp>
      <p:sp>
        <p:nvSpPr>
          <p:cNvPr id="2" name="Slide Image Placeholder 1">
            <a:extLst>
              <a:ext uri="{FF2B5EF4-FFF2-40B4-BE49-F238E27FC236}">
                <a16:creationId xmlns:a16="http://schemas.microsoft.com/office/drawing/2014/main" id="{E65063B3-1DDF-DFEA-859B-8C943FD33325}"/>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10BE0B8D-60AE-1B3A-F8C4-C16929506972}"/>
              </a:ext>
            </a:extLst>
          </p:cNvPr>
          <p:cNvSpPr txBox="1">
            <a:spLocks noGrp="1"/>
          </p:cNvSpPr>
          <p:nvPr>
            <p:ph type="body" sz="quarter" idx="1"/>
          </p:nvPr>
        </p:nvSpPr>
        <p:spPr/>
        <p:txBody>
          <a:bodyPr vert="horz"/>
          <a:lstStyle/>
          <a:p>
            <a:pPr rtl="0"/>
            <a:endParaRPr lang="en-US" dirty="0"/>
          </a:p>
        </p:txBody>
      </p:sp>
    </p:spTree>
    <p:extLst>
      <p:ext uri="{BB962C8B-B14F-4D97-AF65-F5344CB8AC3E}">
        <p14:creationId xmlns:p14="http://schemas.microsoft.com/office/powerpoint/2010/main" val="692038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3C67189D-F437-47E1-A445-7B0A2B4E5F03}"/>
              </a:ext>
            </a:extLst>
          </p:cNvPr>
          <p:cNvSpPr txBox="1">
            <a:spLocks noGrp="1"/>
          </p:cNvSpPr>
          <p:nvPr>
            <p:ph type="sldNum" sz="quarter" idx="5"/>
          </p:nvPr>
        </p:nvSpPr>
        <p:spPr>
          <a:ln/>
        </p:spPr>
        <p:txBody>
          <a:bodyPr vert="horz" lIns="0" tIns="0" rIns="0" bIns="0" anchor="b" anchorCtr="0">
            <a:noAutofit/>
          </a:bodyPr>
          <a:lstStyle/>
          <a:p>
            <a:pPr lvl="0"/>
            <a:fld id="{76274CB1-0F5B-4023-BF1D-9AEF20091496}" type="slidenum">
              <a:t>11</a:t>
            </a:fld>
            <a:endParaRPr lang="en-US"/>
          </a:p>
        </p:txBody>
      </p:sp>
      <p:sp>
        <p:nvSpPr>
          <p:cNvPr id="2" name="Slide Image Placeholder 1">
            <a:extLst>
              <a:ext uri="{FF2B5EF4-FFF2-40B4-BE49-F238E27FC236}">
                <a16:creationId xmlns:a16="http://schemas.microsoft.com/office/drawing/2014/main" id="{AD64464C-E2F2-34FC-642F-5CBA7F10F7F0}"/>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BF51DA5C-832B-BAA9-426B-71ECD8F203F3}"/>
              </a:ext>
            </a:extLst>
          </p:cNvPr>
          <p:cNvSpPr txBox="1">
            <a:spLocks noGrp="1"/>
          </p:cNvSpPr>
          <p:nvPr>
            <p:ph type="body" sz="quarter" idx="1"/>
          </p:nvPr>
        </p:nvSpPr>
        <p:spPr/>
        <p:txBody>
          <a:bodyPr vert="horz"/>
          <a:lstStyle/>
          <a:p>
            <a:pPr rtl="0"/>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60078" y="928028"/>
            <a:ext cx="7560469" cy="1974191"/>
          </a:xfrm>
        </p:spPr>
        <p:txBody>
          <a:bodyPr anchor="b"/>
          <a:lstStyle>
            <a:lvl1pPr algn="ctr">
              <a:defRPr sz="4961"/>
            </a:lvl1pPr>
          </a:lstStyle>
          <a:p>
            <a:r>
              <a:rPr lang="en-US"/>
              <a:t>Click to edit Master title style</a:t>
            </a:r>
            <a:endParaRPr lang="en-US" dirty="0"/>
          </a:p>
        </p:txBody>
      </p:sp>
      <p:sp>
        <p:nvSpPr>
          <p:cNvPr id="3" name="Subtitle 2"/>
          <p:cNvSpPr>
            <a:spLocks noGrp="1"/>
          </p:cNvSpPr>
          <p:nvPr>
            <p:ph type="subTitle" idx="1"/>
          </p:nvPr>
        </p:nvSpPr>
        <p:spPr>
          <a:xfrm>
            <a:off x="1260078" y="2978352"/>
            <a:ext cx="7560469" cy="1369070"/>
          </a:xfrm>
        </p:spPr>
        <p:txBody>
          <a:bodyPr/>
          <a:lstStyle>
            <a:lvl1pPr marL="0" indent="0" algn="ctr">
              <a:buNone/>
              <a:defRPr sz="1984"/>
            </a:lvl1pPr>
            <a:lvl2pPr marL="378013" indent="0" algn="ctr">
              <a:buNone/>
              <a:defRPr sz="1654"/>
            </a:lvl2pPr>
            <a:lvl3pPr marL="756026" indent="0" algn="ctr">
              <a:buNone/>
              <a:defRPr sz="1488"/>
            </a:lvl3pPr>
            <a:lvl4pPr marL="1134039" indent="0" algn="ctr">
              <a:buNone/>
              <a:defRPr sz="1323"/>
            </a:lvl4pPr>
            <a:lvl5pPr marL="1512052" indent="0" algn="ctr">
              <a:buNone/>
              <a:defRPr sz="1323"/>
            </a:lvl5pPr>
            <a:lvl6pPr marL="1890065" indent="0" algn="ctr">
              <a:buNone/>
              <a:defRPr sz="1323"/>
            </a:lvl6pPr>
            <a:lvl7pPr marL="2268078" indent="0" algn="ctr">
              <a:buNone/>
              <a:defRPr sz="1323"/>
            </a:lvl7pPr>
            <a:lvl8pPr marL="2646091" indent="0" algn="ctr">
              <a:buNone/>
              <a:defRPr sz="1323"/>
            </a:lvl8pPr>
            <a:lvl9pPr marL="3024104" indent="0" algn="ctr">
              <a:buNone/>
              <a:defRPr sz="132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BC816744-DBF7-44AD-B82A-992C9003717A}" type="slidenum">
              <a:rPr lang="en-US" smtClean="0"/>
              <a:t>‹#›</a:t>
            </a:fld>
            <a:endParaRPr lang="en-US"/>
          </a:p>
        </p:txBody>
      </p:sp>
    </p:spTree>
    <p:extLst>
      <p:ext uri="{BB962C8B-B14F-4D97-AF65-F5344CB8AC3E}">
        <p14:creationId xmlns:p14="http://schemas.microsoft.com/office/powerpoint/2010/main" val="3297182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4BBC3A6C-2C51-4756-8105-BFA6A89AE383}" type="slidenum">
              <a:rPr lang="en-US" smtClean="0"/>
              <a:t>‹#›</a:t>
            </a:fld>
            <a:endParaRPr lang="en-US"/>
          </a:p>
        </p:txBody>
      </p:sp>
    </p:spTree>
    <p:extLst>
      <p:ext uri="{BB962C8B-B14F-4D97-AF65-F5344CB8AC3E}">
        <p14:creationId xmlns:p14="http://schemas.microsoft.com/office/powerpoint/2010/main" val="1841572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13947" y="301904"/>
            <a:ext cx="2173635" cy="48055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3043" y="301904"/>
            <a:ext cx="6394896" cy="48055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9AD29631-FB92-4F4C-A3E7-C112AE46F136}" type="slidenum">
              <a:rPr lang="en-US" smtClean="0"/>
              <a:t>‹#›</a:t>
            </a:fld>
            <a:endParaRPr lang="en-US"/>
          </a:p>
        </p:txBody>
      </p:sp>
    </p:spTree>
    <p:extLst>
      <p:ext uri="{BB962C8B-B14F-4D97-AF65-F5344CB8AC3E}">
        <p14:creationId xmlns:p14="http://schemas.microsoft.com/office/powerpoint/2010/main" val="2541016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48975B43-7F65-45E8-8F49-F14397C00223}" type="slidenum">
              <a:rPr lang="en-US" smtClean="0"/>
              <a:t>‹#›</a:t>
            </a:fld>
            <a:endParaRPr lang="en-US"/>
          </a:p>
        </p:txBody>
      </p:sp>
    </p:spTree>
    <p:extLst>
      <p:ext uri="{BB962C8B-B14F-4D97-AF65-F5344CB8AC3E}">
        <p14:creationId xmlns:p14="http://schemas.microsoft.com/office/powerpoint/2010/main" val="1696882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7793" y="1413700"/>
            <a:ext cx="8694539" cy="2358791"/>
          </a:xfrm>
        </p:spPr>
        <p:txBody>
          <a:bodyPr anchor="b"/>
          <a:lstStyle>
            <a:lvl1pPr>
              <a:defRPr sz="4961"/>
            </a:lvl1pPr>
          </a:lstStyle>
          <a:p>
            <a:r>
              <a:rPr lang="en-US"/>
              <a:t>Click to edit Master title style</a:t>
            </a:r>
            <a:endParaRPr lang="en-US" dirty="0"/>
          </a:p>
        </p:txBody>
      </p:sp>
      <p:sp>
        <p:nvSpPr>
          <p:cNvPr id="3" name="Text Placeholder 2"/>
          <p:cNvSpPr>
            <a:spLocks noGrp="1"/>
          </p:cNvSpPr>
          <p:nvPr>
            <p:ph type="body" idx="1"/>
          </p:nvPr>
        </p:nvSpPr>
        <p:spPr>
          <a:xfrm>
            <a:off x="687793" y="3794807"/>
            <a:ext cx="8694539" cy="1240432"/>
          </a:xfrm>
        </p:spPr>
        <p:txBody>
          <a:bodyPr/>
          <a:lstStyle>
            <a:lvl1pPr marL="0" indent="0">
              <a:buNone/>
              <a:defRPr sz="1984">
                <a:solidFill>
                  <a:schemeClr val="tx1">
                    <a:tint val="75000"/>
                  </a:schemeClr>
                </a:solidFill>
              </a:defRPr>
            </a:lvl1pPr>
            <a:lvl2pPr marL="378013" indent="0">
              <a:buNone/>
              <a:defRPr sz="1654">
                <a:solidFill>
                  <a:schemeClr val="tx1">
                    <a:tint val="75000"/>
                  </a:schemeClr>
                </a:solidFill>
              </a:defRPr>
            </a:lvl2pPr>
            <a:lvl3pPr marL="756026" indent="0">
              <a:buNone/>
              <a:defRPr sz="1488">
                <a:solidFill>
                  <a:schemeClr val="tx1">
                    <a:tint val="75000"/>
                  </a:schemeClr>
                </a:solidFill>
              </a:defRPr>
            </a:lvl3pPr>
            <a:lvl4pPr marL="1134039" indent="0">
              <a:buNone/>
              <a:defRPr sz="1323">
                <a:solidFill>
                  <a:schemeClr val="tx1">
                    <a:tint val="75000"/>
                  </a:schemeClr>
                </a:solidFill>
              </a:defRPr>
            </a:lvl4pPr>
            <a:lvl5pPr marL="1512052" indent="0">
              <a:buNone/>
              <a:defRPr sz="1323">
                <a:solidFill>
                  <a:schemeClr val="tx1">
                    <a:tint val="75000"/>
                  </a:schemeClr>
                </a:solidFill>
              </a:defRPr>
            </a:lvl5pPr>
            <a:lvl6pPr marL="1890065" indent="0">
              <a:buNone/>
              <a:defRPr sz="1323">
                <a:solidFill>
                  <a:schemeClr val="tx1">
                    <a:tint val="75000"/>
                  </a:schemeClr>
                </a:solidFill>
              </a:defRPr>
            </a:lvl6pPr>
            <a:lvl7pPr marL="2268078" indent="0">
              <a:buNone/>
              <a:defRPr sz="1323">
                <a:solidFill>
                  <a:schemeClr val="tx1">
                    <a:tint val="75000"/>
                  </a:schemeClr>
                </a:solidFill>
              </a:defRPr>
            </a:lvl7pPr>
            <a:lvl8pPr marL="2646091" indent="0">
              <a:buNone/>
              <a:defRPr sz="1323">
                <a:solidFill>
                  <a:schemeClr val="tx1">
                    <a:tint val="75000"/>
                  </a:schemeClr>
                </a:solidFill>
              </a:defRPr>
            </a:lvl8pPr>
            <a:lvl9pPr marL="3024104" indent="0">
              <a:buNone/>
              <a:defRPr sz="132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848E998D-66B8-4646-B137-570D1AD89EDC}" type="slidenum">
              <a:rPr lang="en-US" smtClean="0"/>
              <a:t>‹#›</a:t>
            </a:fld>
            <a:endParaRPr lang="en-US"/>
          </a:p>
        </p:txBody>
      </p:sp>
    </p:spTree>
    <p:extLst>
      <p:ext uri="{BB962C8B-B14F-4D97-AF65-F5344CB8AC3E}">
        <p14:creationId xmlns:p14="http://schemas.microsoft.com/office/powerpoint/2010/main" val="2590298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93043" y="1509521"/>
            <a:ext cx="4284266" cy="35979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03316" y="1509521"/>
            <a:ext cx="4284266" cy="35979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57685818-8C7D-492A-A914-FE572F1071DE}" type="slidenum">
              <a:rPr lang="en-US" smtClean="0"/>
              <a:t>‹#›</a:t>
            </a:fld>
            <a:endParaRPr lang="en-US"/>
          </a:p>
        </p:txBody>
      </p:sp>
    </p:spTree>
    <p:extLst>
      <p:ext uri="{BB962C8B-B14F-4D97-AF65-F5344CB8AC3E}">
        <p14:creationId xmlns:p14="http://schemas.microsoft.com/office/powerpoint/2010/main" val="3233797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4356" y="301905"/>
            <a:ext cx="8694539" cy="109604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4357" y="1390073"/>
            <a:ext cx="4264576" cy="681253"/>
          </a:xfrm>
        </p:spPr>
        <p:txBody>
          <a:bodyPr anchor="b"/>
          <a:lstStyle>
            <a:lvl1pPr marL="0" indent="0">
              <a:buNone/>
              <a:defRPr sz="1984" b="1"/>
            </a:lvl1pPr>
            <a:lvl2pPr marL="378013" indent="0">
              <a:buNone/>
              <a:defRPr sz="1654" b="1"/>
            </a:lvl2pPr>
            <a:lvl3pPr marL="756026" indent="0">
              <a:buNone/>
              <a:defRPr sz="1488" b="1"/>
            </a:lvl3pPr>
            <a:lvl4pPr marL="1134039" indent="0">
              <a:buNone/>
              <a:defRPr sz="1323" b="1"/>
            </a:lvl4pPr>
            <a:lvl5pPr marL="1512052" indent="0">
              <a:buNone/>
              <a:defRPr sz="1323" b="1"/>
            </a:lvl5pPr>
            <a:lvl6pPr marL="1890065" indent="0">
              <a:buNone/>
              <a:defRPr sz="1323" b="1"/>
            </a:lvl6pPr>
            <a:lvl7pPr marL="2268078" indent="0">
              <a:buNone/>
              <a:defRPr sz="1323" b="1"/>
            </a:lvl7pPr>
            <a:lvl8pPr marL="2646091" indent="0">
              <a:buNone/>
              <a:defRPr sz="1323" b="1"/>
            </a:lvl8pPr>
            <a:lvl9pPr marL="3024104" indent="0">
              <a:buNone/>
              <a:defRPr sz="1323" b="1"/>
            </a:lvl9pPr>
          </a:lstStyle>
          <a:p>
            <a:pPr lvl="0"/>
            <a:r>
              <a:rPr lang="en-US"/>
              <a:t>Click to edit Master text styles</a:t>
            </a:r>
          </a:p>
        </p:txBody>
      </p:sp>
      <p:sp>
        <p:nvSpPr>
          <p:cNvPr id="4" name="Content Placeholder 3"/>
          <p:cNvSpPr>
            <a:spLocks noGrp="1"/>
          </p:cNvSpPr>
          <p:nvPr>
            <p:ph sz="half" idx="2"/>
          </p:nvPr>
        </p:nvSpPr>
        <p:spPr>
          <a:xfrm>
            <a:off x="694357" y="2071326"/>
            <a:ext cx="4264576" cy="30466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03316" y="1390073"/>
            <a:ext cx="4285579" cy="681253"/>
          </a:xfrm>
        </p:spPr>
        <p:txBody>
          <a:bodyPr anchor="b"/>
          <a:lstStyle>
            <a:lvl1pPr marL="0" indent="0">
              <a:buNone/>
              <a:defRPr sz="1984" b="1"/>
            </a:lvl1pPr>
            <a:lvl2pPr marL="378013" indent="0">
              <a:buNone/>
              <a:defRPr sz="1654" b="1"/>
            </a:lvl2pPr>
            <a:lvl3pPr marL="756026" indent="0">
              <a:buNone/>
              <a:defRPr sz="1488" b="1"/>
            </a:lvl3pPr>
            <a:lvl4pPr marL="1134039" indent="0">
              <a:buNone/>
              <a:defRPr sz="1323" b="1"/>
            </a:lvl4pPr>
            <a:lvl5pPr marL="1512052" indent="0">
              <a:buNone/>
              <a:defRPr sz="1323" b="1"/>
            </a:lvl5pPr>
            <a:lvl6pPr marL="1890065" indent="0">
              <a:buNone/>
              <a:defRPr sz="1323" b="1"/>
            </a:lvl6pPr>
            <a:lvl7pPr marL="2268078" indent="0">
              <a:buNone/>
              <a:defRPr sz="1323" b="1"/>
            </a:lvl7pPr>
            <a:lvl8pPr marL="2646091" indent="0">
              <a:buNone/>
              <a:defRPr sz="1323" b="1"/>
            </a:lvl8pPr>
            <a:lvl9pPr marL="3024104" indent="0">
              <a:buNone/>
              <a:defRPr sz="1323" b="1"/>
            </a:lvl9pPr>
          </a:lstStyle>
          <a:p>
            <a:pPr lvl="0"/>
            <a:r>
              <a:rPr lang="en-US"/>
              <a:t>Click to edit Master text styles</a:t>
            </a:r>
          </a:p>
        </p:txBody>
      </p:sp>
      <p:sp>
        <p:nvSpPr>
          <p:cNvPr id="6" name="Content Placeholder 5"/>
          <p:cNvSpPr>
            <a:spLocks noGrp="1"/>
          </p:cNvSpPr>
          <p:nvPr>
            <p:ph sz="quarter" idx="4"/>
          </p:nvPr>
        </p:nvSpPr>
        <p:spPr>
          <a:xfrm>
            <a:off x="5103316" y="2071326"/>
            <a:ext cx="4285579" cy="30466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p:txBody>
          <a:bodyPr/>
          <a:lstStyle/>
          <a:p>
            <a:pPr lvl="0"/>
            <a:fld id="{52F818D9-4DA3-45C1-A8BE-61BF6B24D725}" type="slidenum">
              <a:rPr lang="en-US" smtClean="0"/>
              <a:t>‹#›</a:t>
            </a:fld>
            <a:endParaRPr lang="en-US"/>
          </a:p>
        </p:txBody>
      </p:sp>
    </p:spTree>
    <p:extLst>
      <p:ext uri="{BB962C8B-B14F-4D97-AF65-F5344CB8AC3E}">
        <p14:creationId xmlns:p14="http://schemas.microsoft.com/office/powerpoint/2010/main" val="2935010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lvl="0"/>
            <a:endParaRPr lang="en-US"/>
          </a:p>
        </p:txBody>
      </p:sp>
      <p:sp>
        <p:nvSpPr>
          <p:cNvPr id="4" name="Footer Placeholder 3"/>
          <p:cNvSpPr>
            <a:spLocks noGrp="1"/>
          </p:cNvSpPr>
          <p:nvPr>
            <p:ph type="ftr" sz="quarter" idx="11"/>
          </p:nvPr>
        </p:nvSpPr>
        <p:spPr/>
        <p:txBody>
          <a:bodyPr/>
          <a:lstStyle/>
          <a:p>
            <a:pPr lvl="0"/>
            <a:endParaRPr lang="en-US"/>
          </a:p>
        </p:txBody>
      </p:sp>
      <p:sp>
        <p:nvSpPr>
          <p:cNvPr id="5" name="Slide Number Placeholder 4"/>
          <p:cNvSpPr>
            <a:spLocks noGrp="1"/>
          </p:cNvSpPr>
          <p:nvPr>
            <p:ph type="sldNum" sz="quarter" idx="12"/>
          </p:nvPr>
        </p:nvSpPr>
        <p:spPr/>
        <p:txBody>
          <a:bodyPr/>
          <a:lstStyle/>
          <a:p>
            <a:pPr lvl="0"/>
            <a:fld id="{754DEF5D-F3A9-4FA2-8D88-73E7FEF8BF44}" type="slidenum">
              <a:rPr lang="en-US" smtClean="0"/>
              <a:t>‹#›</a:t>
            </a:fld>
            <a:endParaRPr lang="en-US"/>
          </a:p>
        </p:txBody>
      </p:sp>
    </p:spTree>
    <p:extLst>
      <p:ext uri="{BB962C8B-B14F-4D97-AF65-F5344CB8AC3E}">
        <p14:creationId xmlns:p14="http://schemas.microsoft.com/office/powerpoint/2010/main" val="3018943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endParaRPr lang="en-US"/>
          </a:p>
        </p:txBody>
      </p:sp>
      <p:sp>
        <p:nvSpPr>
          <p:cNvPr id="3" name="Footer Placeholder 2"/>
          <p:cNvSpPr>
            <a:spLocks noGrp="1"/>
          </p:cNvSpPr>
          <p:nvPr>
            <p:ph type="ftr" sz="quarter" idx="11"/>
          </p:nvPr>
        </p:nvSpPr>
        <p:spPr/>
        <p:txBody>
          <a:bodyPr/>
          <a:lstStyle/>
          <a:p>
            <a:pPr lvl="0"/>
            <a:endParaRPr lang="en-US"/>
          </a:p>
        </p:txBody>
      </p:sp>
      <p:sp>
        <p:nvSpPr>
          <p:cNvPr id="4" name="Slide Number Placeholder 3"/>
          <p:cNvSpPr>
            <a:spLocks noGrp="1"/>
          </p:cNvSpPr>
          <p:nvPr>
            <p:ph type="sldNum" sz="quarter" idx="12"/>
          </p:nvPr>
        </p:nvSpPr>
        <p:spPr/>
        <p:txBody>
          <a:bodyPr/>
          <a:lstStyle/>
          <a:p>
            <a:pPr lvl="0"/>
            <a:fld id="{DCB68043-1F37-4733-BCF0-25DF1ACC5654}" type="slidenum">
              <a:rPr lang="en-US" smtClean="0"/>
              <a:t>‹#›</a:t>
            </a:fld>
            <a:endParaRPr lang="en-US"/>
          </a:p>
        </p:txBody>
      </p:sp>
    </p:spTree>
    <p:extLst>
      <p:ext uri="{BB962C8B-B14F-4D97-AF65-F5344CB8AC3E}">
        <p14:creationId xmlns:p14="http://schemas.microsoft.com/office/powerpoint/2010/main" val="116598877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4356" y="378037"/>
            <a:ext cx="3251264" cy="1323128"/>
          </a:xfrm>
        </p:spPr>
        <p:txBody>
          <a:bodyPr anchor="b"/>
          <a:lstStyle>
            <a:lvl1pPr>
              <a:defRPr sz="2646"/>
            </a:lvl1pPr>
          </a:lstStyle>
          <a:p>
            <a:r>
              <a:rPr lang="en-US"/>
              <a:t>Click to edit Master title style</a:t>
            </a:r>
            <a:endParaRPr lang="en-US" dirty="0"/>
          </a:p>
        </p:txBody>
      </p:sp>
      <p:sp>
        <p:nvSpPr>
          <p:cNvPr id="3" name="Content Placeholder 2"/>
          <p:cNvSpPr>
            <a:spLocks noGrp="1"/>
          </p:cNvSpPr>
          <p:nvPr>
            <p:ph idx="1"/>
          </p:nvPr>
        </p:nvSpPr>
        <p:spPr>
          <a:xfrm>
            <a:off x="4285579" y="816455"/>
            <a:ext cx="5103316" cy="4029766"/>
          </a:xfrm>
        </p:spPr>
        <p:txBody>
          <a:bodyPr/>
          <a:lstStyle>
            <a:lvl1pPr>
              <a:defRPr sz="2646"/>
            </a:lvl1pPr>
            <a:lvl2pPr>
              <a:defRPr sz="2315"/>
            </a:lvl2pPr>
            <a:lvl3pPr>
              <a:defRPr sz="1984"/>
            </a:lvl3pPr>
            <a:lvl4pPr>
              <a:defRPr sz="1654"/>
            </a:lvl4pPr>
            <a:lvl5pPr>
              <a:defRPr sz="1654"/>
            </a:lvl5pPr>
            <a:lvl6pPr>
              <a:defRPr sz="1654"/>
            </a:lvl6pPr>
            <a:lvl7pPr>
              <a:defRPr sz="1654"/>
            </a:lvl7pPr>
            <a:lvl8pPr>
              <a:defRPr sz="1654"/>
            </a:lvl8pPr>
            <a:lvl9pPr>
              <a:defRPr sz="165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4356" y="1701165"/>
            <a:ext cx="3251264" cy="3151619"/>
          </a:xfrm>
        </p:spPr>
        <p:txBody>
          <a:bodyPr/>
          <a:lstStyle>
            <a:lvl1pPr marL="0" indent="0">
              <a:buNone/>
              <a:defRPr sz="1323"/>
            </a:lvl1pPr>
            <a:lvl2pPr marL="378013" indent="0">
              <a:buNone/>
              <a:defRPr sz="1158"/>
            </a:lvl2pPr>
            <a:lvl3pPr marL="756026" indent="0">
              <a:buNone/>
              <a:defRPr sz="992"/>
            </a:lvl3pPr>
            <a:lvl4pPr marL="1134039" indent="0">
              <a:buNone/>
              <a:defRPr sz="827"/>
            </a:lvl4pPr>
            <a:lvl5pPr marL="1512052" indent="0">
              <a:buNone/>
              <a:defRPr sz="827"/>
            </a:lvl5pPr>
            <a:lvl6pPr marL="1890065" indent="0">
              <a:buNone/>
              <a:defRPr sz="827"/>
            </a:lvl6pPr>
            <a:lvl7pPr marL="2268078" indent="0">
              <a:buNone/>
              <a:defRPr sz="827"/>
            </a:lvl7pPr>
            <a:lvl8pPr marL="2646091" indent="0">
              <a:buNone/>
              <a:defRPr sz="827"/>
            </a:lvl8pPr>
            <a:lvl9pPr marL="3024104"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17B52CDB-1527-4DAB-9C80-3B8F6F921BAF}" type="slidenum">
              <a:rPr lang="en-US" smtClean="0"/>
              <a:t>‹#›</a:t>
            </a:fld>
            <a:endParaRPr lang="en-US"/>
          </a:p>
        </p:txBody>
      </p:sp>
    </p:spTree>
    <p:extLst>
      <p:ext uri="{BB962C8B-B14F-4D97-AF65-F5344CB8AC3E}">
        <p14:creationId xmlns:p14="http://schemas.microsoft.com/office/powerpoint/2010/main" val="1192958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4356" y="378037"/>
            <a:ext cx="3251264" cy="1323128"/>
          </a:xfrm>
        </p:spPr>
        <p:txBody>
          <a:bodyPr anchor="b"/>
          <a:lstStyle>
            <a:lvl1pPr>
              <a:defRPr sz="2646"/>
            </a:lvl1pPr>
          </a:lstStyle>
          <a:p>
            <a:r>
              <a:rPr lang="en-US"/>
              <a:t>Click to edit Master title style</a:t>
            </a:r>
            <a:endParaRPr lang="en-US" dirty="0"/>
          </a:p>
        </p:txBody>
      </p:sp>
      <p:sp>
        <p:nvSpPr>
          <p:cNvPr id="3" name="Picture Placeholder 2"/>
          <p:cNvSpPr>
            <a:spLocks noGrp="1" noChangeAspect="1"/>
          </p:cNvSpPr>
          <p:nvPr>
            <p:ph type="pic" idx="1"/>
          </p:nvPr>
        </p:nvSpPr>
        <p:spPr>
          <a:xfrm>
            <a:off x="4285579" y="816455"/>
            <a:ext cx="5103316" cy="4029766"/>
          </a:xfrm>
        </p:spPr>
        <p:txBody>
          <a:bodyPr anchor="t"/>
          <a:lstStyle>
            <a:lvl1pPr marL="0" indent="0">
              <a:buNone/>
              <a:defRPr sz="2646"/>
            </a:lvl1pPr>
            <a:lvl2pPr marL="378013" indent="0">
              <a:buNone/>
              <a:defRPr sz="2315"/>
            </a:lvl2pPr>
            <a:lvl3pPr marL="756026" indent="0">
              <a:buNone/>
              <a:defRPr sz="1984"/>
            </a:lvl3pPr>
            <a:lvl4pPr marL="1134039" indent="0">
              <a:buNone/>
              <a:defRPr sz="1654"/>
            </a:lvl4pPr>
            <a:lvl5pPr marL="1512052" indent="0">
              <a:buNone/>
              <a:defRPr sz="1654"/>
            </a:lvl5pPr>
            <a:lvl6pPr marL="1890065" indent="0">
              <a:buNone/>
              <a:defRPr sz="1654"/>
            </a:lvl6pPr>
            <a:lvl7pPr marL="2268078" indent="0">
              <a:buNone/>
              <a:defRPr sz="1654"/>
            </a:lvl7pPr>
            <a:lvl8pPr marL="2646091" indent="0">
              <a:buNone/>
              <a:defRPr sz="1654"/>
            </a:lvl8pPr>
            <a:lvl9pPr marL="3024104" indent="0">
              <a:buNone/>
              <a:defRPr sz="1654"/>
            </a:lvl9pPr>
          </a:lstStyle>
          <a:p>
            <a:r>
              <a:rPr lang="en-US"/>
              <a:t>Click icon to add picture</a:t>
            </a:r>
            <a:endParaRPr lang="en-US" dirty="0"/>
          </a:p>
        </p:txBody>
      </p:sp>
      <p:sp>
        <p:nvSpPr>
          <p:cNvPr id="4" name="Text Placeholder 3"/>
          <p:cNvSpPr>
            <a:spLocks noGrp="1"/>
          </p:cNvSpPr>
          <p:nvPr>
            <p:ph type="body" sz="half" idx="2"/>
          </p:nvPr>
        </p:nvSpPr>
        <p:spPr>
          <a:xfrm>
            <a:off x="694356" y="1701165"/>
            <a:ext cx="3251264" cy="3151619"/>
          </a:xfrm>
        </p:spPr>
        <p:txBody>
          <a:bodyPr/>
          <a:lstStyle>
            <a:lvl1pPr marL="0" indent="0">
              <a:buNone/>
              <a:defRPr sz="1323"/>
            </a:lvl1pPr>
            <a:lvl2pPr marL="378013" indent="0">
              <a:buNone/>
              <a:defRPr sz="1158"/>
            </a:lvl2pPr>
            <a:lvl3pPr marL="756026" indent="0">
              <a:buNone/>
              <a:defRPr sz="992"/>
            </a:lvl3pPr>
            <a:lvl4pPr marL="1134039" indent="0">
              <a:buNone/>
              <a:defRPr sz="827"/>
            </a:lvl4pPr>
            <a:lvl5pPr marL="1512052" indent="0">
              <a:buNone/>
              <a:defRPr sz="827"/>
            </a:lvl5pPr>
            <a:lvl6pPr marL="1890065" indent="0">
              <a:buNone/>
              <a:defRPr sz="827"/>
            </a:lvl6pPr>
            <a:lvl7pPr marL="2268078" indent="0">
              <a:buNone/>
              <a:defRPr sz="827"/>
            </a:lvl7pPr>
            <a:lvl8pPr marL="2646091" indent="0">
              <a:buNone/>
              <a:defRPr sz="827"/>
            </a:lvl8pPr>
            <a:lvl9pPr marL="3024104"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44229CF0-9861-48EA-9D69-AA0CA5973014}" type="slidenum">
              <a:rPr lang="en-US" smtClean="0"/>
              <a:t>‹#›</a:t>
            </a:fld>
            <a:endParaRPr lang="en-US"/>
          </a:p>
        </p:txBody>
      </p:sp>
    </p:spTree>
    <p:extLst>
      <p:ext uri="{BB962C8B-B14F-4D97-AF65-F5344CB8AC3E}">
        <p14:creationId xmlns:p14="http://schemas.microsoft.com/office/powerpoint/2010/main" val="1583893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3043" y="301905"/>
            <a:ext cx="8694539" cy="10960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93043" y="1509521"/>
            <a:ext cx="8694539" cy="35979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93043" y="5255760"/>
            <a:ext cx="2268141" cy="301904"/>
          </a:xfrm>
          <a:prstGeom prst="rect">
            <a:avLst/>
          </a:prstGeom>
        </p:spPr>
        <p:txBody>
          <a:bodyPr vert="horz" lIns="91440" tIns="45720" rIns="91440" bIns="45720" rtlCol="0" anchor="ctr"/>
          <a:lstStyle>
            <a:lvl1pPr algn="l">
              <a:defRPr sz="992">
                <a:solidFill>
                  <a:schemeClr val="tx1">
                    <a:tint val="75000"/>
                  </a:schemeClr>
                </a:solidFill>
              </a:defRPr>
            </a:lvl1pPr>
          </a:lstStyle>
          <a:p>
            <a:pPr lvl="0"/>
            <a:endParaRPr lang="en-US"/>
          </a:p>
        </p:txBody>
      </p:sp>
      <p:sp>
        <p:nvSpPr>
          <p:cNvPr id="5" name="Footer Placeholder 4"/>
          <p:cNvSpPr>
            <a:spLocks noGrp="1"/>
          </p:cNvSpPr>
          <p:nvPr>
            <p:ph type="ftr" sz="quarter" idx="3"/>
          </p:nvPr>
        </p:nvSpPr>
        <p:spPr>
          <a:xfrm>
            <a:off x="3339207" y="5255760"/>
            <a:ext cx="3402211" cy="301904"/>
          </a:xfrm>
          <a:prstGeom prst="rect">
            <a:avLst/>
          </a:prstGeom>
        </p:spPr>
        <p:txBody>
          <a:bodyPr vert="horz" lIns="91440" tIns="45720" rIns="91440" bIns="45720" rtlCol="0" anchor="ctr"/>
          <a:lstStyle>
            <a:lvl1pPr algn="ctr">
              <a:defRPr sz="992">
                <a:solidFill>
                  <a:schemeClr val="tx1">
                    <a:tint val="75000"/>
                  </a:schemeClr>
                </a:solidFill>
              </a:defRPr>
            </a:lvl1pPr>
          </a:lstStyle>
          <a:p>
            <a:pPr lvl="0"/>
            <a:endParaRPr lang="en-US"/>
          </a:p>
        </p:txBody>
      </p:sp>
      <p:sp>
        <p:nvSpPr>
          <p:cNvPr id="6" name="Slide Number Placeholder 5"/>
          <p:cNvSpPr>
            <a:spLocks noGrp="1"/>
          </p:cNvSpPr>
          <p:nvPr>
            <p:ph type="sldNum" sz="quarter" idx="4"/>
          </p:nvPr>
        </p:nvSpPr>
        <p:spPr>
          <a:xfrm>
            <a:off x="7119441" y="5255760"/>
            <a:ext cx="2268141" cy="301904"/>
          </a:xfrm>
          <a:prstGeom prst="rect">
            <a:avLst/>
          </a:prstGeom>
        </p:spPr>
        <p:txBody>
          <a:bodyPr vert="horz" lIns="91440" tIns="45720" rIns="91440" bIns="45720" rtlCol="0" anchor="ctr"/>
          <a:lstStyle>
            <a:lvl1pPr algn="r">
              <a:defRPr sz="992">
                <a:solidFill>
                  <a:schemeClr val="tx1">
                    <a:tint val="75000"/>
                  </a:schemeClr>
                </a:solidFill>
              </a:defRPr>
            </a:lvl1pPr>
          </a:lstStyle>
          <a:p>
            <a:pPr lvl="0"/>
            <a:fld id="{9C421C47-9E0D-4864-B2B1-B1BC34FEB0CD}" type="slidenum">
              <a:rPr lang="en-US" smtClean="0"/>
              <a:t>‹#›</a:t>
            </a:fld>
            <a:endParaRPr lang="en-US"/>
          </a:p>
        </p:txBody>
      </p:sp>
    </p:spTree>
    <p:extLst>
      <p:ext uri="{BB962C8B-B14F-4D97-AF65-F5344CB8AC3E}">
        <p14:creationId xmlns:p14="http://schemas.microsoft.com/office/powerpoint/2010/main" val="396378140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756026" rtl="0" eaLnBrk="1" latinLnBrk="0" hangingPunct="1">
        <a:lnSpc>
          <a:spcPct val="90000"/>
        </a:lnSpc>
        <a:spcBef>
          <a:spcPct val="0"/>
        </a:spcBef>
        <a:buNone/>
        <a:defRPr sz="3638" kern="1200">
          <a:solidFill>
            <a:schemeClr val="tx1"/>
          </a:solidFill>
          <a:latin typeface="+mj-lt"/>
          <a:ea typeface="+mj-ea"/>
          <a:cs typeface="+mj-cs"/>
        </a:defRPr>
      </a:lvl1pPr>
    </p:titleStyle>
    <p:bodyStyle>
      <a:lvl1pPr marL="189006" indent="-189006" algn="l" defTabSz="756026"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654"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page1">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ABCA6-6357-C6FD-1712-B1DB1A02B1FF}"/>
              </a:ext>
            </a:extLst>
          </p:cNvPr>
          <p:cNvSpPr txBox="1">
            <a:spLocks noGrp="1"/>
          </p:cNvSpPr>
          <p:nvPr>
            <p:ph type="title" idx="4294967295"/>
          </p:nvPr>
        </p:nvSpPr>
        <p:spPr>
          <a:xfrm>
            <a:off x="0" y="1191369"/>
            <a:ext cx="6011863" cy="2308324"/>
          </a:xfrm>
        </p:spPr>
        <p:txBody>
          <a:bodyPr vert="horz" wrap="square">
            <a:spAutoFit/>
          </a:bodyPr>
          <a:lstStyle/>
          <a:p>
            <a:pPr algn="ctr"/>
            <a:r>
              <a:rPr lang="en-US" sz="4000" b="1" dirty="0">
                <a:latin typeface="Times New Roman" panose="02020603050405020304" pitchFamily="18" charset="0"/>
                <a:cs typeface="Times New Roman" panose="02020603050405020304" pitchFamily="18" charset="0"/>
              </a:rPr>
              <a:t>Saint Pierre, Canada</a:t>
            </a:r>
            <a:br>
              <a:rPr lang="en-US" sz="4000" b="1" dirty="0">
                <a:latin typeface="Times New Roman" panose="02020603050405020304" pitchFamily="18" charset="0"/>
                <a:cs typeface="Times New Roman" panose="02020603050405020304" pitchFamily="18" charset="0"/>
              </a:rPr>
            </a:br>
            <a:r>
              <a:rPr lang="en-US" sz="4000" b="1" kern="100" dirty="0">
                <a:effectLst/>
                <a:latin typeface="Times New Roman" panose="02020603050405020304" pitchFamily="18" charset="0"/>
                <a:ea typeface="Aptos" panose="020B0004020202020204" pitchFamily="34" charset="0"/>
                <a:cs typeface="Times New Roman" panose="02020603050405020304" pitchFamily="18" charset="0"/>
              </a:rPr>
              <a:t>Port Guide</a:t>
            </a:r>
            <a:br>
              <a:rPr lang="en-US" sz="4000" b="1" kern="100" dirty="0">
                <a:effectLst/>
                <a:latin typeface="Times New Roman" panose="02020603050405020304" pitchFamily="18" charset="0"/>
                <a:ea typeface="Aptos" panose="020B0004020202020204" pitchFamily="34" charset="0"/>
                <a:cs typeface="Times New Roman" panose="02020603050405020304" pitchFamily="18" charset="0"/>
              </a:rPr>
            </a:br>
            <a:r>
              <a:rPr lang="en-US" sz="4000" b="1" dirty="0">
                <a:solidFill>
                  <a:srgbClr val="000000"/>
                </a:solidFill>
                <a:latin typeface="Times New Roman" panose="02020603050405020304" pitchFamily="18" charset="0"/>
                <a:cs typeface="Times New Roman" panose="02020603050405020304" pitchFamily="18" charset="0"/>
              </a:rPr>
              <a:t>Presented by</a:t>
            </a:r>
            <a:br>
              <a:rPr lang="en-US" sz="4000" b="1" dirty="0">
                <a:solidFill>
                  <a:srgbClr val="000000"/>
                </a:solidFill>
                <a:latin typeface="Times New Roman" panose="02020603050405020304" pitchFamily="18" charset="0"/>
                <a:cs typeface="Times New Roman" panose="02020603050405020304" pitchFamily="18" charset="0"/>
              </a:rPr>
            </a:br>
            <a:r>
              <a:rPr lang="en-US" sz="4000" b="1" dirty="0">
                <a:solidFill>
                  <a:srgbClr val="000000"/>
                </a:solidFill>
                <a:latin typeface="Times New Roman" panose="02020603050405020304" pitchFamily="18" charset="0"/>
                <a:cs typeface="Times New Roman" panose="02020603050405020304" pitchFamily="18" charset="0"/>
              </a:rPr>
              <a:t>Marc Silver</a:t>
            </a:r>
          </a:p>
        </p:txBody>
      </p:sp>
      <p:graphicFrame>
        <p:nvGraphicFramePr>
          <p:cNvPr id="4" name="Table 3">
            <a:extLst>
              <a:ext uri="{FF2B5EF4-FFF2-40B4-BE49-F238E27FC236}">
                <a16:creationId xmlns:a16="http://schemas.microsoft.com/office/drawing/2014/main" id="{FFAC2EAC-DE7B-39BC-6384-736755F49B9F}"/>
              </a:ext>
            </a:extLst>
          </p:cNvPr>
          <p:cNvGraphicFramePr>
            <a:graphicFrameLocks noGrp="1"/>
          </p:cNvGraphicFramePr>
          <p:nvPr>
            <p:extLst>
              <p:ext uri="{D42A27DB-BD31-4B8C-83A1-F6EECF244321}">
                <p14:modId xmlns:p14="http://schemas.microsoft.com/office/powerpoint/2010/main" val="1434193341"/>
              </p:ext>
            </p:extLst>
          </p:nvPr>
        </p:nvGraphicFramePr>
        <p:xfrm>
          <a:off x="693738" y="3149251"/>
          <a:ext cx="8693150" cy="318199"/>
        </p:xfrm>
        <a:graphic>
          <a:graphicData uri="http://schemas.openxmlformats.org/drawingml/2006/table">
            <a:tbl>
              <a:tblPr/>
              <a:tblGrid>
                <a:gridCol w="4346575">
                  <a:extLst>
                    <a:ext uri="{9D8B030D-6E8A-4147-A177-3AD203B41FA5}">
                      <a16:colId xmlns:a16="http://schemas.microsoft.com/office/drawing/2014/main" val="1280729695"/>
                    </a:ext>
                  </a:extLst>
                </a:gridCol>
                <a:gridCol w="4346575">
                  <a:extLst>
                    <a:ext uri="{9D8B030D-6E8A-4147-A177-3AD203B41FA5}">
                      <a16:colId xmlns:a16="http://schemas.microsoft.com/office/drawing/2014/main" val="2055603056"/>
                    </a:ext>
                  </a:extLst>
                </a:gridCol>
              </a:tblGrid>
              <a:tr h="0">
                <a:tc>
                  <a:txBody>
                    <a:bodyPr/>
                    <a:lstStyle/>
                    <a:p>
                      <a:endParaRPr lang="en-US"/>
                    </a:p>
                  </a:txBody>
                  <a:tcPr anchor="ctr">
                    <a:lnL>
                      <a:noFill/>
                    </a:lnL>
                    <a:lnR>
                      <a:noFill/>
                    </a:lnR>
                    <a:lnT>
                      <a:noFill/>
                    </a:lnT>
                    <a:lnB>
                      <a:noFill/>
                    </a:lnB>
                    <a:noFill/>
                  </a:tcPr>
                </a:tc>
                <a:tc>
                  <a:txBody>
                    <a:bodyPr/>
                    <a:lstStyle/>
                    <a:p>
                      <a:endParaRPr lang="en-US" dirty="0"/>
                    </a:p>
                  </a:txBody>
                  <a:tcPr anchor="ctr">
                    <a:lnL>
                      <a:noFill/>
                    </a:lnL>
                    <a:lnR>
                      <a:noFill/>
                    </a:lnR>
                    <a:lnT>
                      <a:noFill/>
                    </a:lnT>
                    <a:lnB>
                      <a:noFill/>
                    </a:lnB>
                    <a:noFill/>
                  </a:tcPr>
                </a:tc>
                <a:extLst>
                  <a:ext uri="{0D108BD9-81ED-4DB2-BD59-A6C34878D82A}">
                    <a16:rowId xmlns:a16="http://schemas.microsoft.com/office/drawing/2014/main" val="3025778799"/>
                  </a:ext>
                </a:extLst>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7" name="Slide Number Placeholder 3">
            <a:extLst>
              <a:ext uri="{FF2B5EF4-FFF2-40B4-BE49-F238E27FC236}">
                <a16:creationId xmlns:a16="http://schemas.microsoft.com/office/drawing/2014/main" id="{719E0461-106C-B196-9081-B78A125B2BDE}"/>
              </a:ext>
            </a:extLst>
          </p:cNvPr>
          <p:cNvSpPr>
            <a:spLocks noGrp="1"/>
          </p:cNvSpPr>
          <p:nvPr>
            <p:ph type="sldNum" sz="quarter" idx="12"/>
          </p:nvPr>
        </p:nvSpPr>
        <p:spPr/>
        <p:txBody>
          <a:bodyPr/>
          <a:lstStyle/>
          <a:p>
            <a:pPr lvl="0"/>
            <a:fld id="{66E7A9FB-6E43-417A-BC0C-ECC01730E3CF}" type="slidenum">
              <a:rPr/>
              <a:t>10</a:t>
            </a:fld>
            <a:endParaRPr lang="en-US"/>
          </a:p>
        </p:txBody>
      </p:sp>
      <p:sp>
        <p:nvSpPr>
          <p:cNvPr id="2" name="Title 1">
            <a:extLst>
              <a:ext uri="{FF2B5EF4-FFF2-40B4-BE49-F238E27FC236}">
                <a16:creationId xmlns:a16="http://schemas.microsoft.com/office/drawing/2014/main" id="{80B3CE78-51F2-2DC0-F2C7-551B0CA1FE44}"/>
              </a:ext>
            </a:extLst>
          </p:cNvPr>
          <p:cNvSpPr txBox="1">
            <a:spLocks noGrp="1"/>
          </p:cNvSpPr>
          <p:nvPr>
            <p:ph type="title" idx="4294967295"/>
          </p:nvPr>
        </p:nvSpPr>
        <p:spPr>
          <a:xfrm>
            <a:off x="-1" y="0"/>
            <a:ext cx="10080625" cy="977625"/>
          </a:xfrm>
        </p:spPr>
        <p:txBody>
          <a:bodyPr vert="horz"/>
          <a:lstStyle/>
          <a:p>
            <a:pPr algn="ctr"/>
            <a:r>
              <a:rPr lang="en-US" sz="4800" b="1" dirty="0">
                <a:solidFill>
                  <a:schemeClr val="tx1"/>
                </a:solidFill>
                <a:latin typeface="Times New Roman" panose="02020603050405020304" pitchFamily="18" charset="0"/>
                <a:cs typeface="Times New Roman" panose="02020603050405020304" pitchFamily="18" charset="0"/>
              </a:rPr>
              <a:t>Transportation </a:t>
            </a:r>
          </a:p>
        </p:txBody>
      </p:sp>
      <p:sp>
        <p:nvSpPr>
          <p:cNvPr id="5" name="TextBox 4">
            <a:extLst>
              <a:ext uri="{FF2B5EF4-FFF2-40B4-BE49-F238E27FC236}">
                <a16:creationId xmlns:a16="http://schemas.microsoft.com/office/drawing/2014/main" id="{F7644777-8057-551F-339B-850EE64A0416}"/>
              </a:ext>
            </a:extLst>
          </p:cNvPr>
          <p:cNvSpPr txBox="1"/>
          <p:nvPr/>
        </p:nvSpPr>
        <p:spPr>
          <a:xfrm>
            <a:off x="442127" y="1024932"/>
            <a:ext cx="9435403" cy="2144177"/>
          </a:xfrm>
          <a:prstGeom prst="rect">
            <a:avLst/>
          </a:prstGeom>
          <a:noFill/>
        </p:spPr>
        <p:txBody>
          <a:bodyPr wrap="square">
            <a:spAutoFit/>
          </a:bodyPr>
          <a:lstStyle/>
          <a:p>
            <a:pPr marL="0" marR="0">
              <a:spcBef>
                <a:spcPts val="0"/>
              </a:spcBef>
              <a:spcAft>
                <a:spcPts val="800"/>
              </a:spcAf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Transportation Options for Tourists</a:t>
            </a:r>
            <a:endParaRPr lang="en-US" sz="24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spcBef>
                <a:spcPts val="0"/>
              </a:spcBef>
              <a:spcAft>
                <a:spcPts val="800"/>
              </a:spcAf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Getting </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You can also hire a taxi or pre-book a car service. Prices range from 100-150€, depending on your destination in Rome.</a:t>
            </a:r>
          </a:p>
          <a:p>
            <a:pPr marL="342900" marR="0" lvl="0" indent="-342900">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Airport transfer</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Direct shuttles are available, but the train is often faster and cheaper if you don't have much luggage.</a:t>
            </a:r>
          </a:p>
        </p:txBody>
      </p:sp>
    </p:spTree>
    <p:extLst>
      <p:ext uri="{BB962C8B-B14F-4D97-AF65-F5344CB8AC3E}">
        <p14:creationId xmlns:p14="http://schemas.microsoft.com/office/powerpoint/2010/main" val="1537941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page10">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7C52EECA-73CC-7765-CF3E-0789A96E1804}"/>
              </a:ext>
            </a:extLst>
          </p:cNvPr>
          <p:cNvSpPr>
            <a:spLocks noGrp="1"/>
          </p:cNvSpPr>
          <p:nvPr>
            <p:ph type="sldNum" sz="quarter" idx="12"/>
          </p:nvPr>
        </p:nvSpPr>
        <p:spPr/>
        <p:txBody>
          <a:bodyPr/>
          <a:lstStyle/>
          <a:p>
            <a:pPr lvl="0"/>
            <a:fld id="{06F87E9A-0C7A-408B-83BF-C200F674FBCC}" type="slidenum">
              <a:rPr/>
              <a:t>11</a:t>
            </a:fld>
            <a:endParaRPr lang="en-US"/>
          </a:p>
        </p:txBody>
      </p:sp>
      <p:sp>
        <p:nvSpPr>
          <p:cNvPr id="2" name="Title 1">
            <a:extLst>
              <a:ext uri="{FF2B5EF4-FFF2-40B4-BE49-F238E27FC236}">
                <a16:creationId xmlns:a16="http://schemas.microsoft.com/office/drawing/2014/main" id="{4BD6F6BF-184F-A7A2-A13B-66EE9C18B79B}"/>
              </a:ext>
            </a:extLst>
          </p:cNvPr>
          <p:cNvSpPr txBox="1">
            <a:spLocks noGrp="1"/>
          </p:cNvSpPr>
          <p:nvPr>
            <p:ph type="title" idx="4294967295"/>
          </p:nvPr>
        </p:nvSpPr>
        <p:spPr>
          <a:xfrm>
            <a:off x="-1" y="0"/>
            <a:ext cx="10080625" cy="1034980"/>
          </a:xfrm>
        </p:spPr>
        <p:txBody>
          <a:bodyPr vert="horz">
            <a:normAutofit fontScale="90000"/>
          </a:bodyPr>
          <a:lstStyle/>
          <a:p>
            <a:pPr algn="ctr"/>
            <a:br>
              <a:rPr lang="en-US" sz="4000" dirty="0">
                <a:solidFill>
                  <a:schemeClr val="tx1"/>
                </a:solidFill>
                <a:latin typeface="Times New Roman" panose="02020603050405020304" pitchFamily="18" charset="0"/>
                <a:cs typeface="Times New Roman" panose="02020603050405020304" pitchFamily="18" charset="0"/>
              </a:rPr>
            </a:br>
            <a:r>
              <a:rPr lang="en-US" sz="4900" b="1" kern="100" dirty="0">
                <a:effectLst/>
                <a:latin typeface="Times New Roman" panose="02020603050405020304" pitchFamily="18" charset="0"/>
                <a:ea typeface="Aptos" panose="020B0004020202020204" pitchFamily="34" charset="0"/>
                <a:cs typeface="Times New Roman" panose="02020603050405020304" pitchFamily="18" charset="0"/>
              </a:rPr>
              <a:t>Top Attractions &amp; Points of Interest</a:t>
            </a:r>
            <a:br>
              <a:rPr lang="en-US" sz="4000" dirty="0">
                <a:solidFill>
                  <a:schemeClr val="tx1"/>
                </a:solidFill>
                <a:latin typeface="Times New Roman" panose="02020603050405020304" pitchFamily="18" charset="0"/>
                <a:cs typeface="Times New Roman" panose="02020603050405020304" pitchFamily="18" charset="0"/>
              </a:rPr>
            </a:br>
            <a:endParaRPr lang="en-US" sz="4000" b="1" dirty="0">
              <a:solidFill>
                <a:srgbClr val="000000"/>
              </a:solidFill>
              <a:latin typeface="Alef" pitchFamily="18"/>
              <a:cs typeface="Alef" pitchFamily="2"/>
            </a:endParaRPr>
          </a:p>
        </p:txBody>
      </p:sp>
      <p:sp>
        <p:nvSpPr>
          <p:cNvPr id="4" name="TextBox 3">
            <a:extLst>
              <a:ext uri="{FF2B5EF4-FFF2-40B4-BE49-F238E27FC236}">
                <a16:creationId xmlns:a16="http://schemas.microsoft.com/office/drawing/2014/main" id="{EEB130B1-052C-D4DB-43B1-B60EB5CB8D3C}"/>
              </a:ext>
            </a:extLst>
          </p:cNvPr>
          <p:cNvSpPr txBox="1"/>
          <p:nvPr/>
        </p:nvSpPr>
        <p:spPr>
          <a:xfrm>
            <a:off x="331595" y="1034979"/>
            <a:ext cx="9375113" cy="1774845"/>
          </a:xfrm>
          <a:prstGeom prst="rect">
            <a:avLst/>
          </a:prstGeom>
          <a:noFill/>
        </p:spPr>
        <p:txBody>
          <a:bodyPr wrap="square">
            <a:spAutoFit/>
          </a:bodyPr>
          <a:lstStyle/>
          <a:p>
            <a:pPr marL="0" marR="0">
              <a:spcBef>
                <a:spcPts val="0"/>
              </a:spcBef>
              <a:spcAft>
                <a:spcPts val="800"/>
              </a:spcAf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Top Attractions &amp; Points of Interest</a:t>
            </a:r>
            <a:endParaRPr lang="en-US" sz="24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342900" marR="0" lvl="0" indent="-342900">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The Colosseum</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Hill</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Combo tickets with the Colosseum cost 16€</a:t>
            </a:r>
          </a:p>
          <a:p>
            <a:pPr marL="342900" marR="0" lvl="0" indent="-342900">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Piazza Navona and the Pantheon</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Both are free to visit and offer a fantastic glimpse of Rome’s Baroque architecture.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220B7AF-108B-234A-3C3B-EB5DFC1BFAD6}"/>
              </a:ext>
            </a:extLst>
          </p:cNvPr>
          <p:cNvSpPr txBox="1"/>
          <p:nvPr/>
        </p:nvSpPr>
        <p:spPr>
          <a:xfrm>
            <a:off x="0" y="-43088"/>
            <a:ext cx="10080625" cy="808619"/>
          </a:xfrm>
          <a:prstGeom prst="rect">
            <a:avLst/>
          </a:prstGeom>
          <a:noFill/>
        </p:spPr>
        <p:txBody>
          <a:bodyPr wrap="square">
            <a:spAutoFit/>
          </a:bodyPr>
          <a:lstStyle/>
          <a:p>
            <a:pPr marL="0" marR="0" algn="ctr">
              <a:lnSpc>
                <a:spcPct val="115000"/>
              </a:lnSpc>
              <a:spcBef>
                <a:spcPts val="0"/>
              </a:spcBef>
              <a:spcAft>
                <a:spcPts val="800"/>
              </a:spcAft>
            </a:pPr>
            <a:r>
              <a:rPr lang="en-US" sz="4400" b="1" kern="100" dirty="0">
                <a:effectLst/>
                <a:latin typeface="Times New Roman" panose="02020603050405020304" pitchFamily="18" charset="0"/>
                <a:ea typeface="Aptos" panose="020B0004020202020204" pitchFamily="34" charset="0"/>
                <a:cs typeface="Times New Roman" panose="02020603050405020304" pitchFamily="18" charset="0"/>
              </a:rPr>
              <a:t>Local Cuisine &amp; Dining Options</a:t>
            </a:r>
            <a:endParaRPr lang="en-US" sz="44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11" name="AutoShape 6">
            <a:extLst>
              <a:ext uri="{FF2B5EF4-FFF2-40B4-BE49-F238E27FC236}">
                <a16:creationId xmlns:a16="http://schemas.microsoft.com/office/drawing/2014/main" id="{7F0A7285-EE09-7BAA-8F82-BA899CC04496}"/>
              </a:ext>
            </a:extLst>
          </p:cNvPr>
          <p:cNvSpPr>
            <a:spLocks noChangeAspect="1" noChangeArrowheads="1"/>
          </p:cNvSpPr>
          <p:nvPr/>
        </p:nvSpPr>
        <p:spPr bwMode="auto">
          <a:xfrm>
            <a:off x="6985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TextBox 3">
            <a:extLst>
              <a:ext uri="{FF2B5EF4-FFF2-40B4-BE49-F238E27FC236}">
                <a16:creationId xmlns:a16="http://schemas.microsoft.com/office/drawing/2014/main" id="{783A8789-1D93-8D55-F10E-66BD6C5F5D9D}"/>
              </a:ext>
            </a:extLst>
          </p:cNvPr>
          <p:cNvSpPr txBox="1"/>
          <p:nvPr/>
        </p:nvSpPr>
        <p:spPr>
          <a:xfrm>
            <a:off x="462223" y="904352"/>
            <a:ext cx="9618401" cy="4298613"/>
          </a:xfrm>
          <a:prstGeom prst="rect">
            <a:avLst/>
          </a:prstGeom>
          <a:noFill/>
        </p:spPr>
        <p:txBody>
          <a:bodyPr wrap="square">
            <a:spAutoFit/>
          </a:bodyPr>
          <a:lstStyle/>
          <a:p>
            <a:pPr marL="342900" marR="0" lvl="0" indent="-342900">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Must-try dishes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Start with </a:t>
            </a:r>
            <a:r>
              <a:rPr lang="en-US" sz="2400" b="1" kern="100" dirty="0" err="1">
                <a:effectLst/>
                <a:latin typeface="Times New Roman" panose="02020603050405020304" pitchFamily="18" charset="0"/>
                <a:ea typeface="Aptos" panose="020B0004020202020204" pitchFamily="34" charset="0"/>
                <a:cs typeface="Times New Roman" panose="02020603050405020304" pitchFamily="18" charset="0"/>
              </a:rPr>
              <a:t>Cacio</a:t>
            </a: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 e Pepe</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(pasta with cheese and pepper) or </a:t>
            </a: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Carbonara</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Don't forget </a:t>
            </a:r>
            <a:r>
              <a:rPr lang="en-US" sz="2400" b="1" kern="100" dirty="0" err="1">
                <a:effectLst/>
                <a:latin typeface="Times New Roman" panose="02020603050405020304" pitchFamily="18" charset="0"/>
                <a:ea typeface="Aptos" panose="020B0004020202020204" pitchFamily="34" charset="0"/>
                <a:cs typeface="Times New Roman" panose="02020603050405020304" pitchFamily="18" charset="0"/>
              </a:rPr>
              <a:t>supplì</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(fried rice balls) for a quick snack.</a:t>
            </a:r>
          </a:p>
          <a:p>
            <a:pPr marL="342900" marR="0" lvl="0" indent="-342900">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Where to eat</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a:t>
            </a:r>
          </a:p>
          <a:p>
            <a:pPr marL="742950" marR="0" lvl="1" indent="-285750">
              <a:spcBef>
                <a:spcPts val="0"/>
              </a:spcBef>
              <a:spcAft>
                <a:spcPts val="800"/>
              </a:spcAft>
              <a:buSzPts val="1000"/>
              <a:buFont typeface="Courier New" panose="02070309020205020404" pitchFamily="49" charset="0"/>
              <a:buChar char="o"/>
              <a:tabLst>
                <a:tab pos="914400" algn="l"/>
              </a:tabLst>
            </a:pPr>
            <a:r>
              <a:rPr lang="en-US" sz="2400" b="1" kern="100" dirty="0" err="1">
                <a:effectLst/>
                <a:latin typeface="Times New Roman" panose="02020603050405020304" pitchFamily="18" charset="0"/>
                <a:ea typeface="Aptos" panose="020B0004020202020204" pitchFamily="34" charset="0"/>
                <a:cs typeface="Times New Roman" panose="02020603050405020304" pitchFamily="18" charset="0"/>
              </a:rPr>
              <a:t>Trastevere</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Great for authentic Roman food in a lively neighborhood.</a:t>
            </a:r>
          </a:p>
          <a:p>
            <a:pPr marL="742950" marR="0" lvl="1" indent="-285750">
              <a:spcBef>
                <a:spcPts val="0"/>
              </a:spcBef>
              <a:spcAft>
                <a:spcPts val="800"/>
              </a:spcAft>
              <a:buSzPts val="1000"/>
              <a:buFont typeface="Courier New" panose="02070309020205020404" pitchFamily="49" charset="0"/>
              <a:buChar char="o"/>
              <a:tabLst>
                <a:tab pos="9144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Campo de' Fiori</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A bit touristy but with several excellent spots if you explore beyond the square.</a:t>
            </a:r>
          </a:p>
          <a:p>
            <a:pPr marL="742950" marR="0" lvl="1" indent="-285750">
              <a:spcBef>
                <a:spcPts val="0"/>
              </a:spcBef>
              <a:spcAft>
                <a:spcPts val="800"/>
              </a:spcAft>
              <a:buSzPts val="1000"/>
              <a:buFont typeface="Courier New" panose="02070309020205020404" pitchFamily="49" charset="0"/>
              <a:buChar char="o"/>
              <a:tabLst>
                <a:tab pos="9144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Avoid restaurants near major attractions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These often overcharge tourists for subpar meals.</a:t>
            </a:r>
          </a:p>
          <a:p>
            <a:pPr marL="342900" marR="0" lvl="0" indent="-342900">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Tipping culture</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It’s not mandatory, but rounding up the bill or leaving a couple of euros for good service is appreciated.</a:t>
            </a:r>
          </a:p>
        </p:txBody>
      </p:sp>
    </p:spTree>
    <p:extLst>
      <p:ext uri="{BB962C8B-B14F-4D97-AF65-F5344CB8AC3E}">
        <p14:creationId xmlns:p14="http://schemas.microsoft.com/office/powerpoint/2010/main" val="2783441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page16">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4" name="Date Placeholder 1">
            <a:extLst>
              <a:ext uri="{FF2B5EF4-FFF2-40B4-BE49-F238E27FC236}">
                <a16:creationId xmlns:a16="http://schemas.microsoft.com/office/drawing/2014/main" id="{086D33FE-D4AE-086B-7B66-0CF59FBE8D6A}"/>
              </a:ext>
            </a:extLst>
          </p:cNvPr>
          <p:cNvSpPr>
            <a:spLocks noGrp="1"/>
          </p:cNvSpPr>
          <p:nvPr>
            <p:ph type="dt" sz="half" idx="10"/>
          </p:nvPr>
        </p:nvSpPr>
        <p:spPr/>
        <p:txBody>
          <a:bodyPr/>
          <a:lstStyle/>
          <a:p>
            <a:pPr lvl="0"/>
            <a:fld id="{641B0343-2E76-4D1F-9B73-45E83B39D474}" type="datetimeFigureOut">
              <a:rPr lang="en-US"/>
              <a:t>12/23/2025</a:t>
            </a:fld>
            <a:endParaRPr lang="en-US"/>
          </a:p>
        </p:txBody>
      </p:sp>
      <p:sp>
        <p:nvSpPr>
          <p:cNvPr id="6" name="Slide Number Placeholder 3">
            <a:extLst>
              <a:ext uri="{FF2B5EF4-FFF2-40B4-BE49-F238E27FC236}">
                <a16:creationId xmlns:a16="http://schemas.microsoft.com/office/drawing/2014/main" id="{2B02FACA-2F71-2773-744E-1B6EF345F01D}"/>
              </a:ext>
            </a:extLst>
          </p:cNvPr>
          <p:cNvSpPr>
            <a:spLocks noGrp="1"/>
          </p:cNvSpPr>
          <p:nvPr>
            <p:ph type="sldNum" sz="quarter" idx="12"/>
          </p:nvPr>
        </p:nvSpPr>
        <p:spPr/>
        <p:txBody>
          <a:bodyPr/>
          <a:lstStyle/>
          <a:p>
            <a:pPr lvl="0"/>
            <a:fld id="{6B71CB05-FB6A-43F8-9B74-2C507858005B}" type="slidenum">
              <a:rPr/>
              <a:t>13</a:t>
            </a:fld>
            <a:endParaRPr lang="en-US"/>
          </a:p>
        </p:txBody>
      </p:sp>
      <p:sp>
        <p:nvSpPr>
          <p:cNvPr id="2" name="Title 1">
            <a:extLst>
              <a:ext uri="{FF2B5EF4-FFF2-40B4-BE49-F238E27FC236}">
                <a16:creationId xmlns:a16="http://schemas.microsoft.com/office/drawing/2014/main" id="{735AF58A-46D3-3371-BC9B-CC54B67B81AE}"/>
              </a:ext>
            </a:extLst>
          </p:cNvPr>
          <p:cNvSpPr txBox="1">
            <a:spLocks noGrp="1"/>
          </p:cNvSpPr>
          <p:nvPr>
            <p:ph type="title" idx="4294967295"/>
          </p:nvPr>
        </p:nvSpPr>
        <p:spPr>
          <a:xfrm>
            <a:off x="-1" y="0"/>
            <a:ext cx="10080625" cy="1014884"/>
          </a:xfrm>
        </p:spPr>
        <p:txBody>
          <a:bodyPr vert="horz">
            <a:normAutofit/>
          </a:bodyPr>
          <a:lstStyle/>
          <a:p>
            <a:pPr marL="0" marR="0" algn="ctr">
              <a:lnSpc>
                <a:spcPct val="115000"/>
              </a:lnSpc>
              <a:spcBef>
                <a:spcPts val="0"/>
              </a:spcBef>
              <a:spcAft>
                <a:spcPts val="800"/>
              </a:spcAft>
            </a:pPr>
            <a:r>
              <a:rPr lang="en-US" sz="4000" b="1" kern="100" dirty="0">
                <a:effectLst/>
                <a:latin typeface="Times New Roman" panose="02020603050405020304" pitchFamily="18" charset="0"/>
                <a:ea typeface="Aptos" panose="020B0004020202020204" pitchFamily="34" charset="0"/>
                <a:cs typeface="Times New Roman" panose="02020603050405020304" pitchFamily="18" charset="0"/>
              </a:rPr>
              <a:t>Important Tips &amp; Practical Advice</a:t>
            </a:r>
            <a:endParaRPr lang="en-US" sz="4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631B7142-8BEB-8C2F-DD26-4F1059456D47}"/>
              </a:ext>
            </a:extLst>
          </p:cNvPr>
          <p:cNvSpPr txBox="1"/>
          <p:nvPr/>
        </p:nvSpPr>
        <p:spPr>
          <a:xfrm>
            <a:off x="291401" y="1014884"/>
            <a:ext cx="9525839" cy="3339184"/>
          </a:xfrm>
          <a:prstGeom prst="rect">
            <a:avLst/>
          </a:prstGeom>
          <a:noFill/>
        </p:spPr>
        <p:txBody>
          <a:bodyPr wrap="square">
            <a:spAutoFit/>
          </a:bodyPr>
          <a:lstStyle/>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Time to visit attractions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Most of the major sites can be visited in 1-2 hours, but plan for 3-4 hours at the Vatican if you want to see it all.</a:t>
            </a: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Booking excursions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Cruise lines offer packages, but you’ll find better value booking independently through reputable tour companies.</a:t>
            </a:r>
          </a:p>
          <a:p>
            <a:pPr marL="342900" marR="0" lvl="0" indent="-342900">
              <a:lnSpc>
                <a:spcPct val="115000"/>
              </a:lnSpc>
              <a:spcBef>
                <a:spcPts val="0"/>
              </a:spcBef>
              <a:spcAft>
                <a:spcPts val="800"/>
              </a:spcAft>
              <a:buSzPts val="1000"/>
              <a:buFont typeface="Symbol" panose="05050102010706020507" pitchFamily="18" charset="2"/>
              <a:buChar char=""/>
              <a:tabLst>
                <a:tab pos="457200" algn="l"/>
              </a:tabLs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Safety</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Rome is generally safe, but watch out for pickpockets in crowded tourist areas. Stick to tap water—it's safe to drink and widely available.</a:t>
            </a:r>
          </a:p>
          <a:p>
            <a:pPr marR="0" lvl="0">
              <a:lnSpc>
                <a:spcPct val="115000"/>
              </a:lnSpc>
              <a:spcBef>
                <a:spcPts val="0"/>
              </a:spcBef>
              <a:spcAft>
                <a:spcPts val="800"/>
              </a:spcAft>
              <a:buSzPts val="1000"/>
              <a:tabLst>
                <a:tab pos="457200" algn="l"/>
              </a:tabLst>
            </a:pPr>
            <a:endParaRPr lang="en-US" sz="24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page17">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2C8EE-4D50-7A5F-002E-598AD2357FFE}"/>
              </a:ext>
            </a:extLst>
          </p:cNvPr>
          <p:cNvSpPr txBox="1">
            <a:spLocks noGrp="1"/>
          </p:cNvSpPr>
          <p:nvPr>
            <p:ph type="title" sz="quarter" idx="4294967295"/>
          </p:nvPr>
        </p:nvSpPr>
        <p:spPr>
          <a:xfrm>
            <a:off x="0" y="503238"/>
            <a:ext cx="8566150" cy="944562"/>
          </a:xfrm>
          <a:prstGeom prst="rect">
            <a:avLst/>
          </a:prstGeom>
          <a:noFill/>
          <a:ln>
            <a:noFill/>
          </a:ln>
        </p:spPr>
        <p:txBody>
          <a:bodyPr vert="horz" wrap="square" lIns="90000" tIns="46800" rIns="90000" bIns="46800" anchor="ctr" anchorCtr="0" compatLnSpc="1">
            <a:noAutofit/>
          </a:bodyPr>
          <a:lstStyle/>
          <a:p>
            <a:pPr lvl="0" algn="ctr">
              <a:lnSpc>
                <a:spcPct val="100000"/>
              </a:lnSpc>
              <a:spcBef>
                <a:spcPts val="224"/>
              </a:spcBef>
              <a:spcAft>
                <a:spcPts val="224"/>
              </a:spcAft>
              <a:tabLst>
                <a:tab pos="0" algn="l"/>
                <a:tab pos="457200" algn="l"/>
                <a:tab pos="914400" algn="l"/>
                <a:tab pos="1371599" algn="l"/>
                <a:tab pos="1828800" algn="l"/>
                <a:tab pos="2286000" algn="l"/>
                <a:tab pos="2743199" algn="l"/>
                <a:tab pos="3200400" algn="l"/>
                <a:tab pos="3657600" algn="l"/>
                <a:tab pos="4114800" algn="l"/>
                <a:tab pos="4572000" algn="l"/>
                <a:tab pos="5029200" algn="l"/>
                <a:tab pos="5486399" algn="l"/>
                <a:tab pos="5943600" algn="l"/>
                <a:tab pos="6400799" algn="l"/>
                <a:tab pos="6858000" algn="l"/>
                <a:tab pos="7315200" algn="l"/>
                <a:tab pos="7772400" algn="l"/>
                <a:tab pos="8229600" algn="l"/>
                <a:tab pos="8686800" algn="l"/>
                <a:tab pos="9144000" algn="l"/>
                <a:tab pos="9601200" algn="l"/>
                <a:tab pos="10058400" algn="l"/>
                <a:tab pos="10515600" algn="l"/>
              </a:tabLst>
            </a:pPr>
            <a:r>
              <a:rPr lang="en-US" sz="4800" b="1" dirty="0">
                <a:solidFill>
                  <a:srgbClr val="000000"/>
                </a:solidFill>
                <a:highlight>
                  <a:scrgbClr r="0" g="0" b="0">
                    <a:alpha val="0"/>
                  </a:scrgbClr>
                </a:highlight>
                <a:latin typeface="Times New Roman" pitchFamily="18"/>
                <a:cs typeface="Times New Roman" pitchFamily="18"/>
              </a:rPr>
              <a:t>Thanks For Coming</a:t>
            </a:r>
          </a:p>
        </p:txBody>
      </p:sp>
      <p:sp>
        <p:nvSpPr>
          <p:cNvPr id="3" name="Text Placeholder 2">
            <a:extLst>
              <a:ext uri="{FF2B5EF4-FFF2-40B4-BE49-F238E27FC236}">
                <a16:creationId xmlns:a16="http://schemas.microsoft.com/office/drawing/2014/main" id="{7B6C8DE5-52DB-F26C-79AF-05DC3E9ABE4F}"/>
              </a:ext>
            </a:extLst>
          </p:cNvPr>
          <p:cNvSpPr txBox="1">
            <a:spLocks noGrp="1"/>
          </p:cNvSpPr>
          <p:nvPr>
            <p:ph type="body" sz="quarter" idx="4294967295"/>
          </p:nvPr>
        </p:nvSpPr>
        <p:spPr>
          <a:xfrm>
            <a:off x="0" y="1744663"/>
            <a:ext cx="8566150" cy="3590925"/>
          </a:xfrm>
          <a:prstGeom prst="rect">
            <a:avLst/>
          </a:prstGeom>
          <a:noFill/>
          <a:ln>
            <a:noFill/>
          </a:ln>
        </p:spPr>
        <p:txBody>
          <a:bodyPr vert="horz" wrap="square" lIns="90000" tIns="46800" rIns="90000" bIns="46800" anchor="t" anchorCtr="0" compatLnSpc="0">
            <a:normAutofit/>
          </a:bodyPr>
          <a:lstStyle/>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If you have any more questions, please ask.</a:t>
            </a: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I will do my best to answer them for you.</a:t>
            </a: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endParaRPr lang="en-US" sz="2400" b="1" dirty="0">
              <a:latin typeface="Times New Roman" panose="02020603050405020304" pitchFamily="18" charset="0"/>
              <a:cs typeface="Times New Roman" panose="02020603050405020304" pitchFamily="18" charset="0"/>
            </a:endParaRP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Have a great visit in </a:t>
            </a:r>
            <a:r>
              <a:rPr lang="en-US" sz="2000" dirty="0"/>
              <a:t>Le Havre</a:t>
            </a:r>
            <a:r>
              <a:rPr lang="en-US" sz="2400" b="1" dirty="0">
                <a:latin typeface="Times New Roman" panose="02020603050405020304" pitchFamily="18" charset="0"/>
                <a:cs typeface="Times New Roman" panose="02020603050405020304" pitchFamily="18" charset="0"/>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75850-2322-49A1-5CDE-ED17FEE6DE86}"/>
              </a:ext>
            </a:extLst>
          </p:cNvPr>
          <p:cNvSpPr>
            <a:spLocks noGrp="1"/>
          </p:cNvSpPr>
          <p:nvPr>
            <p:ph type="ctrTitle"/>
          </p:nvPr>
        </p:nvSpPr>
        <p:spPr>
          <a:xfrm>
            <a:off x="1" y="-1"/>
            <a:ext cx="10080624" cy="1276141"/>
          </a:xfrm>
        </p:spPr>
        <p:txBody>
          <a:bodyPr anchor="ctr">
            <a:normAutofit/>
          </a:bodyPr>
          <a:lstStyle/>
          <a:p>
            <a:r>
              <a:rPr lang="en-US" sz="4800" b="1" dirty="0">
                <a:solidFill>
                  <a:schemeClr val="tx1"/>
                </a:solidFill>
                <a:latin typeface="Times New Roman" panose="02020603050405020304" pitchFamily="18" charset="0"/>
                <a:cs typeface="Times New Roman" panose="02020603050405020304" pitchFamily="18" charset="0"/>
              </a:rPr>
              <a:t>What I Will Cover</a:t>
            </a:r>
          </a:p>
        </p:txBody>
      </p:sp>
      <p:sp>
        <p:nvSpPr>
          <p:cNvPr id="3" name="Subtitle 2">
            <a:extLst>
              <a:ext uri="{FF2B5EF4-FFF2-40B4-BE49-F238E27FC236}">
                <a16:creationId xmlns:a16="http://schemas.microsoft.com/office/drawing/2014/main" id="{C82352A6-5F9C-1E74-D088-F58DF372B7BB}"/>
              </a:ext>
            </a:extLst>
          </p:cNvPr>
          <p:cNvSpPr>
            <a:spLocks noGrp="1"/>
          </p:cNvSpPr>
          <p:nvPr>
            <p:ph type="subTitle" idx="1"/>
          </p:nvPr>
        </p:nvSpPr>
        <p:spPr>
          <a:xfrm>
            <a:off x="1507253" y="1276140"/>
            <a:ext cx="8368266" cy="4290647"/>
          </a:xfrm>
        </p:spPr>
        <p:txBody>
          <a:bodyPr/>
          <a:lstStyle/>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My Port Philosophy</a:t>
            </a:r>
            <a:endParaRPr lang="en-US" altLang="en-US" sz="2000" b="1" i="1" dirty="0">
              <a:solidFill>
                <a:schemeClr val="tx1"/>
              </a:solidFill>
              <a:latin typeface="Times New Roman" panose="02020603050405020304" pitchFamily="18" charset="0"/>
              <a:cs typeface="Times New Roman" panose="02020603050405020304" pitchFamily="18" charset="0"/>
            </a:endParaRP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Don’t Miss the Ship</a:t>
            </a: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Money</a:t>
            </a: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Exchanging Money</a:t>
            </a:r>
          </a:p>
          <a:p>
            <a:pPr algn="l">
              <a:buFont typeface="Wingdings" panose="05000000000000000000" pitchFamily="2" charset="2"/>
              <a:buChar char=""/>
            </a:pPr>
            <a:r>
              <a:rPr lang="en-US" sz="2000" b="1" kern="100" dirty="0">
                <a:effectLst/>
                <a:latin typeface="Times New Roman" panose="02020603050405020304" pitchFamily="18" charset="0"/>
                <a:ea typeface="Aptos" panose="020B0004020202020204" pitchFamily="34" charset="0"/>
                <a:cs typeface="Times New Roman" panose="02020603050405020304" pitchFamily="18" charset="0"/>
              </a:rPr>
              <a:t>A Brief History of Saint Pierre</a:t>
            </a: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Maps</a:t>
            </a:r>
          </a:p>
          <a:p>
            <a:pPr algn="l">
              <a:buFont typeface="Wingdings" panose="05000000000000000000" pitchFamily="2" charset="2"/>
              <a:buChar char=""/>
            </a:pPr>
            <a:r>
              <a:rPr lang="en-US" sz="2000" b="1" dirty="0">
                <a:solidFill>
                  <a:schemeClr val="tx1"/>
                </a:solidFill>
                <a:latin typeface="Times New Roman" panose="02020603050405020304" pitchFamily="18" charset="0"/>
                <a:cs typeface="Times New Roman" panose="02020603050405020304" pitchFamily="18" charset="0"/>
              </a:rPr>
              <a:t>Transportation </a:t>
            </a:r>
          </a:p>
          <a:p>
            <a:pPr algn="l">
              <a:buFont typeface="Wingdings" panose="05000000000000000000" pitchFamily="2" charset="2"/>
              <a:buChar char=""/>
            </a:pPr>
            <a:r>
              <a:rPr lang="en-US" sz="2000" b="1" kern="100" dirty="0">
                <a:effectLst/>
                <a:latin typeface="Times New Roman" panose="02020603050405020304" pitchFamily="18" charset="0"/>
                <a:ea typeface="Aptos" panose="020B0004020202020204" pitchFamily="34" charset="0"/>
                <a:cs typeface="Times New Roman" panose="02020603050405020304" pitchFamily="18" charset="0"/>
              </a:rPr>
              <a:t>Top Attractions &amp; Points of Interest</a:t>
            </a:r>
            <a:endParaRPr lang="en-US" sz="2000" b="1" kern="100" dirty="0">
              <a:latin typeface="Times New Roman" panose="02020603050405020304" pitchFamily="18" charset="0"/>
              <a:ea typeface="Aptos" panose="020B0004020202020204" pitchFamily="34" charset="0"/>
              <a:cs typeface="Times New Roman" panose="02020603050405020304" pitchFamily="18" charset="0"/>
            </a:endParaRPr>
          </a:p>
          <a:p>
            <a:pPr algn="l">
              <a:buFont typeface="Wingdings" panose="05000000000000000000" pitchFamily="2" charset="2"/>
              <a:buChar char=""/>
            </a:pPr>
            <a:r>
              <a:rPr lang="en-US" sz="2000" b="1" kern="100" dirty="0">
                <a:effectLst/>
                <a:latin typeface="Times New Roman" panose="02020603050405020304" pitchFamily="18" charset="0"/>
                <a:ea typeface="Aptos" panose="020B0004020202020204" pitchFamily="34" charset="0"/>
                <a:cs typeface="Times New Roman" panose="02020603050405020304" pitchFamily="18" charset="0"/>
              </a:rPr>
              <a:t>Local Cuisine &amp; Dining Options</a:t>
            </a:r>
          </a:p>
          <a:p>
            <a:pPr algn="l">
              <a:buFont typeface="Wingdings" panose="05000000000000000000" pitchFamily="2" charset="2"/>
              <a:buChar char=""/>
            </a:pPr>
            <a:r>
              <a:rPr lang="en-US" sz="2000" b="1" kern="100" dirty="0">
                <a:effectLst/>
                <a:latin typeface="Times New Roman" panose="02020603050405020304" pitchFamily="18" charset="0"/>
                <a:ea typeface="Aptos" panose="020B0004020202020204" pitchFamily="34" charset="0"/>
                <a:cs typeface="Times New Roman" panose="02020603050405020304" pitchFamily="18" charset="0"/>
              </a:rPr>
              <a:t>Important Tips &amp; Practical Advice</a:t>
            </a: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Conclusion</a:t>
            </a:r>
          </a:p>
          <a:p>
            <a:endParaRPr lang="en-US" dirty="0"/>
          </a:p>
        </p:txBody>
      </p:sp>
    </p:spTree>
    <p:extLst>
      <p:ext uri="{BB962C8B-B14F-4D97-AF65-F5344CB8AC3E}">
        <p14:creationId xmlns:p14="http://schemas.microsoft.com/office/powerpoint/2010/main" val="2041992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page2">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A8BB2-F8DD-B3D9-8317-EFB89C1C3CA2}"/>
              </a:ext>
            </a:extLst>
          </p:cNvPr>
          <p:cNvSpPr txBox="1">
            <a:spLocks noGrp="1"/>
          </p:cNvSpPr>
          <p:nvPr>
            <p:ph type="title" idx="4294967295"/>
          </p:nvPr>
        </p:nvSpPr>
        <p:spPr>
          <a:xfrm>
            <a:off x="0" y="512763"/>
            <a:ext cx="10080625" cy="757237"/>
          </a:xfrm>
        </p:spPr>
        <p:txBody>
          <a:bodyPr vert="horz" wrap="square">
            <a:spAutoFit/>
          </a:bodyPr>
          <a:lstStyle/>
          <a:p>
            <a:pPr lvl="0" algn="ctr" rtl="0"/>
            <a:r>
              <a:rPr lang="en-US" sz="4800" dirty="0">
                <a:solidFill>
                  <a:srgbClr val="000000"/>
                </a:solidFill>
                <a:latin typeface="Times New Roman" panose="02020603050405020304" pitchFamily="18" charset="0"/>
                <a:cs typeface="Times New Roman" panose="02020603050405020304" pitchFamily="18" charset="0"/>
              </a:rPr>
              <a:t>My Port Philosophy</a:t>
            </a:r>
          </a:p>
        </p:txBody>
      </p:sp>
      <p:sp>
        <p:nvSpPr>
          <p:cNvPr id="3" name="TextBox 2">
            <a:extLst>
              <a:ext uri="{FF2B5EF4-FFF2-40B4-BE49-F238E27FC236}">
                <a16:creationId xmlns:a16="http://schemas.microsoft.com/office/drawing/2014/main" id="{7101FCFF-5821-28D3-CCE4-9ACE0EED3760}"/>
              </a:ext>
            </a:extLst>
          </p:cNvPr>
          <p:cNvSpPr txBox="1"/>
          <p:nvPr/>
        </p:nvSpPr>
        <p:spPr>
          <a:xfrm>
            <a:off x="503434" y="1304821"/>
            <a:ext cx="9061806" cy="4365729"/>
          </a:xfrm>
          <a:prstGeom prst="rect">
            <a:avLst/>
          </a:prstGeom>
          <a:noFill/>
          <a:ln>
            <a:noFill/>
          </a:ln>
        </p:spPr>
        <p:txBody>
          <a:bodyPr vert="horz" wrap="none" lIns="90000" tIns="45000" rIns="90000" bIns="45000" anchorCtr="0" compatLnSpc="0">
            <a:noAutofit/>
          </a:bodyPr>
          <a:lstStyle/>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I have been cruising for over 45 years and have taken over 100 cruises. </a:t>
            </a:r>
            <a:br>
              <a:rPr lang="en-US" altLang="en-US" sz="2400" dirty="0">
                <a:solidFill>
                  <a:srgbClr val="000000"/>
                </a:solidFill>
                <a:latin typeface="Times New Roman" panose="02020603050405020304" pitchFamily="18" charset="0"/>
              </a:rPr>
            </a:br>
            <a:r>
              <a:rPr lang="en-US" altLang="en-US" sz="2400" dirty="0">
                <a:solidFill>
                  <a:srgbClr val="000000"/>
                </a:solidFill>
                <a:latin typeface="Times New Roman" panose="02020603050405020304" pitchFamily="18" charset="0"/>
              </a:rPr>
              <a:t>So, I consider myself an experienced cruiser.</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The information I will present is based on those many years of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experience.</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When I am on a cruise where the city, I want to visit is not the port city,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I always recommend taking a ship’s tour.</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But when I am in a port with multiple attractions nearby and easy to see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on my own - </a:t>
            </a:r>
            <a:br>
              <a:rPr lang="en-US" altLang="en-US" sz="2400" dirty="0">
                <a:solidFill>
                  <a:srgbClr val="000000"/>
                </a:solidFill>
                <a:latin typeface="Times New Roman" panose="02020603050405020304" pitchFamily="18" charset="0"/>
              </a:rPr>
            </a:br>
            <a:r>
              <a:rPr lang="en-US" altLang="en-US" sz="2400" dirty="0">
                <a:solidFill>
                  <a:srgbClr val="000000"/>
                </a:solidFill>
                <a:latin typeface="Times New Roman" panose="02020603050405020304" pitchFamily="18" charset="0"/>
              </a:rPr>
              <a:t>I will do it on my own.</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This presentation is not like that. </a:t>
            </a:r>
            <a:endParaRPr lang="en-US" sz="2400" b="0" i="0" u="none" strike="noStrike" kern="1200" dirty="0">
              <a:ln>
                <a:noFill/>
              </a:ln>
              <a:solidFill>
                <a:srgbClr val="000000"/>
              </a:solidFill>
              <a:latin typeface="Times New Roman" pitchFamily="18"/>
              <a:ea typeface="Lucida Sans Unicode" pitchFamily="2"/>
              <a:cs typeface="Tahoma" pitchFamily="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F34FD4-03F6-B479-F973-445370924B5B}"/>
              </a:ext>
            </a:extLst>
          </p:cNvPr>
          <p:cNvSpPr txBox="1"/>
          <p:nvPr/>
        </p:nvSpPr>
        <p:spPr>
          <a:xfrm>
            <a:off x="252919" y="1047022"/>
            <a:ext cx="9649838" cy="4677306"/>
          </a:xfrm>
          <a:prstGeom prst="rect">
            <a:avLst/>
          </a:prstGeom>
          <a:noFill/>
        </p:spPr>
        <p:txBody>
          <a:bodyPr wrap="square">
            <a:spAutoFit/>
          </a:bodyPr>
          <a:lstStyle/>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How to Avoid Missing Your Ship</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Pay attention to the time. - Ship time and local time are often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different. </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Put a return-to-ship reminder on your phone.</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Choose excursions wisely.</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	</a:t>
            </a:r>
            <a:r>
              <a:rPr lang="en-US" altLang="en-US" sz="1800" dirty="0">
                <a:latin typeface="Times New Roman" panose="02020603050405020304" pitchFamily="18" charset="0"/>
                <a:cs typeface="Times New Roman" panose="02020603050405020304" pitchFamily="18" charset="0"/>
              </a:rPr>
              <a:t>If a ship-sponsored excursion is late returning to port, the ship will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wait for you. If you are on your own???</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Be Prepared</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	</a:t>
            </a:r>
            <a:r>
              <a:rPr lang="en-US" altLang="en-US" sz="1800" dirty="0">
                <a:latin typeface="Times New Roman" panose="02020603050405020304" pitchFamily="18" charset="0"/>
                <a:cs typeface="Times New Roman" panose="02020603050405020304" pitchFamily="18" charset="0"/>
              </a:rPr>
              <a:t>Have your Passport, Credit Card, and phone numbers for your ship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port agent. </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What to Do If You Miss the Ship</a:t>
            </a:r>
            <a:br>
              <a:rPr lang="en-US" altLang="en-US" sz="1800" b="1"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Most cruise lines have port agents stationed in the port area to assist if your ship has left without you. If your are lucky, when cruisers are late returning to the vessel, the ship’s crew will often remove the passengers’ essential items – passports, cell phones, and medication -- from the ship to leave with the port agents. </a:t>
            </a:r>
          </a:p>
          <a:p>
            <a:pPr algn="ct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The Port Officials can help you with contacting your ship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and making necessary travel arrangements.</a:t>
            </a:r>
          </a:p>
        </p:txBody>
      </p:sp>
      <p:sp>
        <p:nvSpPr>
          <p:cNvPr id="5" name="TextBox 4">
            <a:extLst>
              <a:ext uri="{FF2B5EF4-FFF2-40B4-BE49-F238E27FC236}">
                <a16:creationId xmlns:a16="http://schemas.microsoft.com/office/drawing/2014/main" id="{93CD2102-A79E-0127-68BF-62E9F6096267}"/>
              </a:ext>
            </a:extLst>
          </p:cNvPr>
          <p:cNvSpPr txBox="1"/>
          <p:nvPr/>
        </p:nvSpPr>
        <p:spPr>
          <a:xfrm>
            <a:off x="1" y="219018"/>
            <a:ext cx="10080624" cy="841290"/>
          </a:xfrm>
          <a:prstGeom prst="rect">
            <a:avLst/>
          </a:prstGeom>
          <a:noFill/>
        </p:spPr>
        <p:txBody>
          <a:bodyPr wrap="square">
            <a:spAutoFit/>
          </a:bodyPr>
          <a:lstStyle/>
          <a:p>
            <a:pPr algn="ctr"/>
            <a:r>
              <a:rPr lang="en-US" altLang="en-US" sz="4800" b="1" dirty="0">
                <a:latin typeface="Times New Roman" panose="02020603050405020304" pitchFamily="18" charset="0"/>
                <a:cs typeface="Times New Roman" panose="02020603050405020304" pitchFamily="18" charset="0"/>
              </a:rPr>
              <a:t>Don’t Miss the Ship</a:t>
            </a:r>
            <a:endParaRPr lang="en-US" sz="4800" b="1" dirty="0">
              <a:latin typeface="Times New Roman" panose="02020603050405020304" pitchFamily="18" charset="0"/>
              <a:cs typeface="Times New Roman" panose="02020603050405020304" pitchFamily="18" charset="0"/>
            </a:endParaRPr>
          </a:p>
        </p:txBody>
      </p:sp>
      <p:pic>
        <p:nvPicPr>
          <p:cNvPr id="2" name="Picture 1" descr="A cruise ship in the water&#10;&#10;Description automatically generated">
            <a:extLst>
              <a:ext uri="{FF2B5EF4-FFF2-40B4-BE49-F238E27FC236}">
                <a16:creationId xmlns:a16="http://schemas.microsoft.com/office/drawing/2014/main" id="{30905AEC-A2B2-3CC0-51E9-E057735C8786}"/>
              </a:ext>
            </a:extLst>
          </p:cNvPr>
          <p:cNvPicPr>
            <a:picLocks noChangeAspect="1"/>
          </p:cNvPicPr>
          <p:nvPr/>
        </p:nvPicPr>
        <p:blipFill rotWithShape="1">
          <a:blip r:embed="rId2">
            <a:extLst>
              <a:ext uri="{28A0092B-C50C-407E-A947-70E740481C1C}">
                <a14:useLocalDpi xmlns:a14="http://schemas.microsoft.com/office/drawing/2010/main" val="0"/>
              </a:ext>
            </a:extLst>
          </a:blip>
          <a:srcRect l="2057" r="45149" b="14647"/>
          <a:stretch/>
        </p:blipFill>
        <p:spPr>
          <a:xfrm>
            <a:off x="6694311" y="1047022"/>
            <a:ext cx="3386314" cy="2737343"/>
          </a:xfrm>
          <a:prstGeom prst="rect">
            <a:avLst/>
          </a:prstGeom>
        </p:spPr>
      </p:pic>
    </p:spTree>
    <p:extLst>
      <p:ext uri="{BB962C8B-B14F-4D97-AF65-F5344CB8AC3E}">
        <p14:creationId xmlns:p14="http://schemas.microsoft.com/office/powerpoint/2010/main" val="1165083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page3">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id="{4C793CDA-508D-A0D3-986B-3DE5B63351BC}"/>
              </a:ext>
            </a:extLst>
          </p:cNvPr>
          <p:cNvSpPr/>
          <p:nvPr/>
        </p:nvSpPr>
        <p:spPr>
          <a:xfrm>
            <a:off x="0" y="-142560"/>
            <a:ext cx="9863280" cy="1339764"/>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4000" b="0" i="0" u="none" strike="noStrike" kern="1200" baseline="0" dirty="0">
                <a:ln>
                  <a:noFill/>
                </a:ln>
                <a:solidFill>
                  <a:srgbClr val="000000"/>
                </a:solidFill>
                <a:latin typeface="Times New Roman" pitchFamily="18"/>
                <a:ea typeface="Times New Roman" pitchFamily="18"/>
                <a:cs typeface="Times New Roman" pitchFamily="18"/>
              </a:rPr>
              <a:t>Money</a:t>
            </a:r>
          </a:p>
        </p:txBody>
      </p:sp>
      <p:sp>
        <p:nvSpPr>
          <p:cNvPr id="9" name="Freeform: Shape 8">
            <a:extLst>
              <a:ext uri="{FF2B5EF4-FFF2-40B4-BE49-F238E27FC236}">
                <a16:creationId xmlns:a16="http://schemas.microsoft.com/office/drawing/2014/main" id="{5FBB3892-0118-B36D-C766-6C3095E12345}"/>
              </a:ext>
            </a:extLst>
          </p:cNvPr>
          <p:cNvSpPr/>
          <p:nvPr/>
        </p:nvSpPr>
        <p:spPr>
          <a:xfrm>
            <a:off x="0" y="-142560"/>
            <a:ext cx="9863280" cy="141102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endParaRPr lang="en-US" sz="4000" b="0" i="0" u="none" strike="noStrike" kern="1200" baseline="0" dirty="0">
              <a:ln>
                <a:noFill/>
              </a:ln>
              <a:solidFill>
                <a:srgbClr val="000000"/>
              </a:solidFill>
              <a:latin typeface="Times New Roman" pitchFamily="18"/>
              <a:ea typeface="Times New Roman" pitchFamily="18"/>
              <a:cs typeface="Times New Roman" pitchFamily="18"/>
            </a:endParaRPr>
          </a:p>
        </p:txBody>
      </p:sp>
      <p:sp>
        <p:nvSpPr>
          <p:cNvPr id="10" name="Freeform: Shape 9">
            <a:extLst>
              <a:ext uri="{FF2B5EF4-FFF2-40B4-BE49-F238E27FC236}">
                <a16:creationId xmlns:a16="http://schemas.microsoft.com/office/drawing/2014/main" id="{9BB0423E-FB46-7E23-4BA8-6D74DFD8A5B5}"/>
              </a:ext>
            </a:extLst>
          </p:cNvPr>
          <p:cNvSpPr/>
          <p:nvPr/>
        </p:nvSpPr>
        <p:spPr>
          <a:xfrm>
            <a:off x="105508" y="830295"/>
            <a:ext cx="9975116" cy="458164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283544" indent="-283544">
              <a:spcAft>
                <a:spcPts val="662"/>
              </a:spcAft>
              <a:buFont typeface="Arial" panose="020B0604020202020204" pitchFamily="34" charset="0"/>
              <a:buChar char="•"/>
            </a:pPr>
            <a:r>
              <a:rPr lang="en-US" sz="2200" kern="100" dirty="0">
                <a:latin typeface="Times New Roman" panose="02020603050405020304" pitchFamily="18" charset="0"/>
                <a:ea typeface="Aptos" panose="020B0004020202020204" pitchFamily="34" charset="0"/>
                <a:cs typeface="Times New Roman" panose="02020603050405020304" pitchFamily="18" charset="0"/>
              </a:rPr>
              <a:t>Italy uses the Euro (€) as its official currency. </a:t>
            </a:r>
            <a:br>
              <a:rPr lang="en-US" sz="2200" kern="100" dirty="0">
                <a:latin typeface="Times New Roman" panose="02020603050405020304" pitchFamily="18" charset="0"/>
                <a:ea typeface="Aptos" panose="020B0004020202020204" pitchFamily="34" charset="0"/>
                <a:cs typeface="Times New Roman" panose="02020603050405020304" pitchFamily="18" charset="0"/>
              </a:rPr>
            </a:br>
            <a:r>
              <a:rPr lang="en-US" sz="2200" kern="100" dirty="0">
                <a:latin typeface="Times New Roman" panose="02020603050405020304" pitchFamily="18" charset="0"/>
                <a:ea typeface="Aptos" panose="020B0004020202020204" pitchFamily="34" charset="0"/>
                <a:cs typeface="Times New Roman" panose="02020603050405020304" pitchFamily="18" charset="0"/>
              </a:rPr>
              <a:t>As of October 2024, the exchange rate between </a:t>
            </a:r>
            <a:br>
              <a:rPr lang="en-US" sz="2200" kern="100" dirty="0">
                <a:latin typeface="Times New Roman" panose="02020603050405020304" pitchFamily="18" charset="0"/>
                <a:ea typeface="Aptos" panose="020B0004020202020204" pitchFamily="34" charset="0"/>
                <a:cs typeface="Times New Roman" panose="02020603050405020304" pitchFamily="18" charset="0"/>
              </a:rPr>
            </a:br>
            <a:r>
              <a:rPr lang="en-US" sz="2200" kern="100" dirty="0">
                <a:latin typeface="Times New Roman" panose="02020603050405020304" pitchFamily="18" charset="0"/>
                <a:ea typeface="Aptos" panose="020B0004020202020204" pitchFamily="34" charset="0"/>
                <a:cs typeface="Times New Roman" panose="02020603050405020304" pitchFamily="18" charset="0"/>
              </a:rPr>
              <a:t>the Euro and the U.S. Dollar (USD) is about</a:t>
            </a:r>
            <a:br>
              <a:rPr lang="en-US" sz="2200" kern="100" dirty="0">
                <a:latin typeface="Times New Roman" panose="02020603050405020304" pitchFamily="18" charset="0"/>
                <a:ea typeface="Aptos" panose="020B0004020202020204" pitchFamily="34" charset="0"/>
                <a:cs typeface="Times New Roman" panose="02020603050405020304" pitchFamily="18" charset="0"/>
              </a:rPr>
            </a:br>
            <a:r>
              <a:rPr lang="en-US" sz="2200" kern="100" dirty="0">
                <a:latin typeface="Times New Roman" panose="02020603050405020304" pitchFamily="18" charset="0"/>
                <a:ea typeface="Aptos" panose="020B0004020202020204" pitchFamily="34" charset="0"/>
                <a:cs typeface="Times New Roman" panose="02020603050405020304" pitchFamily="18" charset="0"/>
              </a:rPr>
              <a:t>		</a:t>
            </a:r>
            <a:r>
              <a:rPr lang="en-US" sz="2200" b="1" kern="100" dirty="0">
                <a:latin typeface="Times New Roman" panose="02020603050405020304" pitchFamily="18" charset="0"/>
                <a:ea typeface="Aptos" panose="020B0004020202020204" pitchFamily="34" charset="0"/>
                <a:cs typeface="Times New Roman" panose="02020603050405020304" pitchFamily="18" charset="0"/>
              </a:rPr>
              <a:t>1 EUR = 1.05 USD. </a:t>
            </a:r>
          </a:p>
          <a:p>
            <a:pPr marL="283544" indent="-283544">
              <a:spcAft>
                <a:spcPts val="662"/>
              </a:spcAft>
              <a:buFont typeface="Arial" panose="020B0604020202020204" pitchFamily="34" charset="0"/>
              <a:buChar char="•"/>
            </a:pPr>
            <a:r>
              <a:rPr lang="en-US" sz="2200" kern="100" dirty="0">
                <a:latin typeface="Times New Roman" panose="02020603050405020304" pitchFamily="18" charset="0"/>
                <a:ea typeface="Aptos" panose="020B0004020202020204" pitchFamily="34" charset="0"/>
                <a:cs typeface="Times New Roman" panose="02020603050405020304" pitchFamily="18" charset="0"/>
              </a:rPr>
              <a:t>This means U.S. travelers should anticipate slightly </a:t>
            </a:r>
            <a:br>
              <a:rPr lang="en-US" sz="2200" kern="100" dirty="0">
                <a:latin typeface="Times New Roman" panose="02020603050405020304" pitchFamily="18" charset="0"/>
                <a:ea typeface="Aptos" panose="020B0004020202020204" pitchFamily="34" charset="0"/>
                <a:cs typeface="Times New Roman" panose="02020603050405020304" pitchFamily="18" charset="0"/>
              </a:rPr>
            </a:br>
            <a:r>
              <a:rPr lang="en-US" sz="2200" kern="100" dirty="0">
                <a:latin typeface="Times New Roman" panose="02020603050405020304" pitchFamily="18" charset="0"/>
                <a:ea typeface="Aptos" panose="020B0004020202020204" pitchFamily="34" charset="0"/>
                <a:cs typeface="Times New Roman" panose="02020603050405020304" pitchFamily="18" charset="0"/>
              </a:rPr>
              <a:t>higher prices in terms of conversion, but Spain remains a relatively affordable destination compared to many other Western European countries.</a:t>
            </a:r>
          </a:p>
          <a:p>
            <a:pPr marL="283544" indent="-283544">
              <a:spcAft>
                <a:spcPts val="662"/>
              </a:spcAft>
              <a:buFont typeface="Arial" panose="020B0604020202020204" pitchFamily="34" charset="0"/>
              <a:buChar char="•"/>
            </a:pPr>
            <a:r>
              <a:rPr lang="en-US" sz="2200" kern="100" dirty="0">
                <a:latin typeface="Times New Roman" panose="02020603050405020304" pitchFamily="18" charset="0"/>
                <a:ea typeface="Aptos" panose="020B0004020202020204" pitchFamily="34" charset="0"/>
                <a:cs typeface="Times New Roman" panose="02020603050405020304" pitchFamily="18" charset="0"/>
              </a:rPr>
              <a:t>When exchanging money, it’s best to avoid doing so at the port  exchange kiosks, as they tend to have higher fees and less favorable rates. </a:t>
            </a:r>
          </a:p>
          <a:p>
            <a:pPr marL="283544" indent="-283544">
              <a:spcAft>
                <a:spcPts val="662"/>
              </a:spcAft>
              <a:buFont typeface="Arial" panose="020B0604020202020204" pitchFamily="34" charset="0"/>
              <a:buChar char="•"/>
            </a:pPr>
            <a:r>
              <a:rPr lang="en-US" sz="2200" kern="100" dirty="0">
                <a:latin typeface="Times New Roman" panose="02020603050405020304" pitchFamily="18" charset="0"/>
                <a:ea typeface="Aptos" panose="020B0004020202020204" pitchFamily="34" charset="0"/>
                <a:cs typeface="Times New Roman" panose="02020603050405020304" pitchFamily="18" charset="0"/>
              </a:rPr>
              <a:t>Instead, consider using ATMs to withdraw Euros directly, as they often offer better rates. Additionally, credit and debit cards are widely accepted throughout Alicante, though having some cash on hand is always a good idea for smaller purchases or tips.</a:t>
            </a:r>
          </a:p>
        </p:txBody>
      </p:sp>
      <p:pic>
        <p:nvPicPr>
          <p:cNvPr id="3" name="Picture 3">
            <a:extLst>
              <a:ext uri="{FF2B5EF4-FFF2-40B4-BE49-F238E27FC236}">
                <a16:creationId xmlns:a16="http://schemas.microsoft.com/office/drawing/2014/main" id="{4A06411D-3CA2-D2A6-903B-CC7CFCA1E67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4257" b="11160"/>
          <a:stretch/>
        </p:blipFill>
        <p:spPr bwMode="auto">
          <a:xfrm>
            <a:off x="6361889" y="-1"/>
            <a:ext cx="3718736" cy="253960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id="{4C793CDA-508D-A0D3-986B-3DE5B63351BC}"/>
              </a:ext>
            </a:extLst>
          </p:cNvPr>
          <p:cNvSpPr/>
          <p:nvPr/>
        </p:nvSpPr>
        <p:spPr>
          <a:xfrm>
            <a:off x="0" y="-142560"/>
            <a:ext cx="9863280" cy="1339764"/>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4000" b="0" i="0" u="none" strike="noStrike" kern="1200" baseline="0" dirty="0">
                <a:ln>
                  <a:noFill/>
                </a:ln>
                <a:solidFill>
                  <a:srgbClr val="000000"/>
                </a:solidFill>
                <a:latin typeface="Times New Roman" pitchFamily="18"/>
                <a:ea typeface="Times New Roman" pitchFamily="18"/>
                <a:cs typeface="Times New Roman" pitchFamily="18"/>
              </a:rPr>
              <a:t>Exchanging Money</a:t>
            </a:r>
          </a:p>
        </p:txBody>
      </p:sp>
      <p:sp>
        <p:nvSpPr>
          <p:cNvPr id="9" name="Freeform: Shape 8">
            <a:extLst>
              <a:ext uri="{FF2B5EF4-FFF2-40B4-BE49-F238E27FC236}">
                <a16:creationId xmlns:a16="http://schemas.microsoft.com/office/drawing/2014/main" id="{5FBB3892-0118-B36D-C766-6C3095E12345}"/>
              </a:ext>
            </a:extLst>
          </p:cNvPr>
          <p:cNvSpPr/>
          <p:nvPr/>
        </p:nvSpPr>
        <p:spPr>
          <a:xfrm>
            <a:off x="0" y="-142560"/>
            <a:ext cx="9863280" cy="141102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endParaRPr lang="en-US" sz="4000" b="0" i="0" u="none" strike="noStrike" kern="1200" baseline="0" dirty="0">
              <a:ln>
                <a:noFill/>
              </a:ln>
              <a:solidFill>
                <a:srgbClr val="000000"/>
              </a:solidFill>
              <a:latin typeface="Times New Roman" pitchFamily="18"/>
              <a:ea typeface="Times New Roman" pitchFamily="18"/>
              <a:cs typeface="Times New Roman" pitchFamily="18"/>
            </a:endParaRPr>
          </a:p>
        </p:txBody>
      </p:sp>
      <p:sp>
        <p:nvSpPr>
          <p:cNvPr id="10" name="Freeform: Shape 9">
            <a:extLst>
              <a:ext uri="{FF2B5EF4-FFF2-40B4-BE49-F238E27FC236}">
                <a16:creationId xmlns:a16="http://schemas.microsoft.com/office/drawing/2014/main" id="{9BB0423E-FB46-7E23-4BA8-6D74DFD8A5B5}"/>
              </a:ext>
            </a:extLst>
          </p:cNvPr>
          <p:cNvSpPr/>
          <p:nvPr/>
        </p:nvSpPr>
        <p:spPr>
          <a:xfrm>
            <a:off x="105508" y="830295"/>
            <a:ext cx="9975116" cy="3948711"/>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283544" indent="-283544">
              <a:lnSpc>
                <a:spcPct val="115000"/>
              </a:lnSpc>
              <a:spcAft>
                <a:spcPts val="662"/>
              </a:spcAft>
              <a:buFont typeface="Arial" panose="020B0604020202020204" pitchFamily="34" charset="0"/>
              <a:buChar char="•"/>
            </a:pPr>
            <a:r>
              <a:rPr lang="en-US" sz="2400" kern="100" dirty="0">
                <a:latin typeface="Times New Roman" panose="02020603050405020304" pitchFamily="18" charset="0"/>
                <a:ea typeface="Aptos" panose="020B0004020202020204" pitchFamily="34" charset="0"/>
                <a:cs typeface="Times New Roman" panose="02020603050405020304" pitchFamily="18" charset="0"/>
              </a:rPr>
              <a:t>When exchanging money, it’s best to avoid doing </a:t>
            </a:r>
            <a:br>
              <a:rPr lang="en-US" sz="2400" kern="100" dirty="0">
                <a:latin typeface="Times New Roman" panose="02020603050405020304" pitchFamily="18" charset="0"/>
                <a:ea typeface="Aptos" panose="020B0004020202020204" pitchFamily="34" charset="0"/>
                <a:cs typeface="Times New Roman" panose="02020603050405020304" pitchFamily="18" charset="0"/>
              </a:rPr>
            </a:br>
            <a:r>
              <a:rPr lang="en-US" sz="2400" kern="100" dirty="0">
                <a:latin typeface="Times New Roman" panose="02020603050405020304" pitchFamily="18" charset="0"/>
                <a:ea typeface="Aptos" panose="020B0004020202020204" pitchFamily="34" charset="0"/>
                <a:cs typeface="Times New Roman" panose="02020603050405020304" pitchFamily="18" charset="0"/>
              </a:rPr>
              <a:t>so at the port  exchange kiosks, as they tend to </a:t>
            </a:r>
            <a:br>
              <a:rPr lang="en-US" sz="2400" kern="100" dirty="0">
                <a:latin typeface="Times New Roman" panose="02020603050405020304" pitchFamily="18" charset="0"/>
                <a:ea typeface="Aptos" panose="020B0004020202020204" pitchFamily="34" charset="0"/>
                <a:cs typeface="Times New Roman" panose="02020603050405020304" pitchFamily="18" charset="0"/>
              </a:rPr>
            </a:br>
            <a:r>
              <a:rPr lang="en-US" sz="2400" kern="100" dirty="0">
                <a:latin typeface="Times New Roman" panose="02020603050405020304" pitchFamily="18" charset="0"/>
                <a:ea typeface="Aptos" panose="020B0004020202020204" pitchFamily="34" charset="0"/>
                <a:cs typeface="Times New Roman" panose="02020603050405020304" pitchFamily="18" charset="0"/>
              </a:rPr>
              <a:t>have higher fees and less favorable rates. </a:t>
            </a:r>
          </a:p>
          <a:p>
            <a:pPr marL="283544" indent="-283544">
              <a:lnSpc>
                <a:spcPct val="115000"/>
              </a:lnSpc>
              <a:spcAft>
                <a:spcPts val="662"/>
              </a:spcAft>
              <a:buFont typeface="Arial" panose="020B0604020202020204" pitchFamily="34" charset="0"/>
              <a:buChar char="•"/>
            </a:pPr>
            <a:r>
              <a:rPr lang="en-US" sz="2400" kern="100" dirty="0">
                <a:latin typeface="Times New Roman" panose="02020603050405020304" pitchFamily="18" charset="0"/>
                <a:ea typeface="Aptos" panose="020B0004020202020204" pitchFamily="34" charset="0"/>
                <a:cs typeface="Times New Roman" panose="02020603050405020304" pitchFamily="18" charset="0"/>
              </a:rPr>
              <a:t>Instead, consider using ATMs to withdraw Euros </a:t>
            </a:r>
            <a:br>
              <a:rPr lang="en-US" sz="2400" kern="100" dirty="0">
                <a:latin typeface="Times New Roman" panose="02020603050405020304" pitchFamily="18" charset="0"/>
                <a:ea typeface="Aptos" panose="020B0004020202020204" pitchFamily="34" charset="0"/>
                <a:cs typeface="Times New Roman" panose="02020603050405020304" pitchFamily="18" charset="0"/>
              </a:rPr>
            </a:br>
            <a:r>
              <a:rPr lang="en-US" sz="2400" kern="100" dirty="0">
                <a:latin typeface="Times New Roman" panose="02020603050405020304" pitchFamily="18" charset="0"/>
                <a:ea typeface="Aptos" panose="020B0004020202020204" pitchFamily="34" charset="0"/>
                <a:cs typeface="Times New Roman" panose="02020603050405020304" pitchFamily="18" charset="0"/>
              </a:rPr>
              <a:t>directly, as they often offer better rates. </a:t>
            </a:r>
          </a:p>
          <a:p>
            <a:pPr marL="283544" indent="-283544">
              <a:lnSpc>
                <a:spcPct val="115000"/>
              </a:lnSpc>
              <a:spcAft>
                <a:spcPts val="662"/>
              </a:spcAft>
              <a:buFont typeface="Arial" panose="020B0604020202020204" pitchFamily="34" charset="0"/>
              <a:buChar char="•"/>
            </a:pPr>
            <a:r>
              <a:rPr lang="en-US" sz="2400" kern="100" dirty="0">
                <a:latin typeface="Times New Roman" panose="02020603050405020304" pitchFamily="18" charset="0"/>
                <a:ea typeface="Aptos" panose="020B0004020202020204" pitchFamily="34" charset="0"/>
                <a:cs typeface="Times New Roman" panose="02020603050405020304" pitchFamily="18" charset="0"/>
              </a:rPr>
              <a:t>Additionally, credit and debit cards are widely accepted throughout Italy, though having some cash on hand is always a good idea for smaller purchases.</a:t>
            </a:r>
          </a:p>
          <a:p>
            <a:pPr marL="0" marR="0" lvl="0" indent="0" algn="l"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endParaRPr lang="en-US" sz="2400" b="0" i="0" u="none" strike="noStrike" kern="1200" baseline="0" dirty="0">
              <a:ln>
                <a:noFill/>
              </a:ln>
              <a:solidFill>
                <a:srgbClr val="000000"/>
              </a:solidFill>
              <a:latin typeface="Times New Roman" pitchFamily="18"/>
              <a:ea typeface="Segoe UI" pitchFamily="34"/>
              <a:cs typeface="Segoe UI" pitchFamily="34"/>
            </a:endParaRPr>
          </a:p>
        </p:txBody>
      </p:sp>
      <p:pic>
        <p:nvPicPr>
          <p:cNvPr id="3" name="Picture 3">
            <a:extLst>
              <a:ext uri="{FF2B5EF4-FFF2-40B4-BE49-F238E27FC236}">
                <a16:creationId xmlns:a16="http://schemas.microsoft.com/office/drawing/2014/main" id="{4A06411D-3CA2-D2A6-903B-CC7CFCA1E67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1160"/>
          <a:stretch/>
        </p:blipFill>
        <p:spPr bwMode="auto">
          <a:xfrm>
            <a:off x="6666651" y="1090514"/>
            <a:ext cx="3302137" cy="2159089"/>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046661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14F12110-E016-5079-E3B2-44A63A703ACF}"/>
              </a:ext>
            </a:extLst>
          </p:cNvPr>
          <p:cNvSpPr>
            <a:spLocks noGrp="1"/>
          </p:cNvSpPr>
          <p:nvPr>
            <p:ph type="sldNum" sz="quarter" idx="12"/>
          </p:nvPr>
        </p:nvSpPr>
        <p:spPr/>
        <p:txBody>
          <a:bodyPr/>
          <a:lstStyle/>
          <a:p>
            <a:pPr lvl="0"/>
            <a:fld id="{76B031AB-4808-4E5A-B41A-FC677859455F}" type="slidenum">
              <a:rPr/>
              <a:t>7</a:t>
            </a:fld>
            <a:endParaRPr lang="en-US"/>
          </a:p>
        </p:txBody>
      </p:sp>
      <p:sp>
        <p:nvSpPr>
          <p:cNvPr id="2" name="Title 1">
            <a:extLst>
              <a:ext uri="{FF2B5EF4-FFF2-40B4-BE49-F238E27FC236}">
                <a16:creationId xmlns:a16="http://schemas.microsoft.com/office/drawing/2014/main" id="{5D11E789-78C4-7EB3-0DFC-77B046CE1545}"/>
              </a:ext>
            </a:extLst>
          </p:cNvPr>
          <p:cNvSpPr txBox="1">
            <a:spLocks noGrp="1"/>
          </p:cNvSpPr>
          <p:nvPr>
            <p:ph type="title" idx="4294967295"/>
          </p:nvPr>
        </p:nvSpPr>
        <p:spPr>
          <a:xfrm>
            <a:off x="-1" y="53684"/>
            <a:ext cx="10080625" cy="808619"/>
          </a:xfrm>
        </p:spPr>
        <p:txBody>
          <a:bodyPr vert="horz" wrap="square">
            <a:spAutoFit/>
          </a:bodyPr>
          <a:lstStyle/>
          <a:p>
            <a:pPr marL="0" marR="0" algn="ctr">
              <a:lnSpc>
                <a:spcPct val="115000"/>
              </a:lnSpc>
              <a:spcBef>
                <a:spcPts val="0"/>
              </a:spcBef>
              <a:spcAft>
                <a:spcPts val="800"/>
              </a:spcAft>
            </a:pPr>
            <a:r>
              <a:rPr lang="en-US" sz="4400" b="1" kern="100" dirty="0">
                <a:effectLst/>
                <a:latin typeface="Times New Roman" panose="02020603050405020304" pitchFamily="18" charset="0"/>
                <a:ea typeface="Aptos" panose="020B0004020202020204" pitchFamily="34" charset="0"/>
                <a:cs typeface="Times New Roman" panose="02020603050405020304" pitchFamily="18" charset="0"/>
              </a:rPr>
              <a:t>A Brief History of Saint Pierre</a:t>
            </a:r>
            <a:endParaRPr lang="en-US" sz="44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3" name="Text Placeholder 2">
            <a:extLst>
              <a:ext uri="{FF2B5EF4-FFF2-40B4-BE49-F238E27FC236}">
                <a16:creationId xmlns:a16="http://schemas.microsoft.com/office/drawing/2014/main" id="{A557C497-F093-3CA4-3228-5F1EAADE2BCF}"/>
              </a:ext>
            </a:extLst>
          </p:cNvPr>
          <p:cNvSpPr txBox="1">
            <a:spLocks noGrp="1"/>
          </p:cNvSpPr>
          <p:nvPr>
            <p:ph type="body" idx="4294967295"/>
          </p:nvPr>
        </p:nvSpPr>
        <p:spPr>
          <a:xfrm>
            <a:off x="0" y="874713"/>
            <a:ext cx="9359900" cy="4508500"/>
          </a:xfrm>
        </p:spPr>
        <p:txBody>
          <a:bodyPr vert="horz"/>
          <a:lstStyle/>
          <a:p>
            <a:pPr marL="401638" indent="-401638">
              <a:lnSpc>
                <a:spcPct val="115000"/>
              </a:lnSpc>
              <a:spcBef>
                <a:spcPts val="0"/>
              </a:spcBef>
              <a:spcAft>
                <a:spcPts val="800"/>
              </a:spcAft>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Fortress and a bustling modern port. It serves millions of tourists yearly, particularly those embarking or disembarking from Mediterranean cruises.</a:t>
            </a:r>
          </a:p>
          <a:p>
            <a:pPr lvl="0" rtl="0"/>
            <a:endParaRPr lang="en-US" dirty="0">
              <a:solidFill>
                <a:srgbClr val="000000"/>
              </a:solidFill>
              <a:latin typeface="Alef" pitchFamily="18"/>
              <a:cs typeface="Alef" pitchFamily="2"/>
            </a:endParaRPr>
          </a:p>
        </p:txBody>
      </p:sp>
    </p:spTree>
    <p:extLst>
      <p:ext uri="{BB962C8B-B14F-4D97-AF65-F5344CB8AC3E}">
        <p14:creationId xmlns:p14="http://schemas.microsoft.com/office/powerpoint/2010/main" val="2126100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page5">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7A3DCADB-BED2-13CB-B883-0F2201B1E2CD}"/>
              </a:ext>
            </a:extLst>
          </p:cNvPr>
          <p:cNvSpPr>
            <a:spLocks noGrp="1"/>
          </p:cNvSpPr>
          <p:nvPr>
            <p:ph type="sldNum" sz="quarter" idx="12"/>
          </p:nvPr>
        </p:nvSpPr>
        <p:spPr/>
        <p:txBody>
          <a:bodyPr/>
          <a:lstStyle/>
          <a:p>
            <a:pPr lvl="0"/>
            <a:fld id="{2A6BFD85-4870-4D28-95E8-EB6D313F6BEA}" type="slidenum">
              <a:rPr/>
              <a:t>8</a:t>
            </a:fld>
            <a:endParaRPr lang="en-US"/>
          </a:p>
        </p:txBody>
      </p:sp>
      <p:sp>
        <p:nvSpPr>
          <p:cNvPr id="2" name="Title 1">
            <a:extLst>
              <a:ext uri="{FF2B5EF4-FFF2-40B4-BE49-F238E27FC236}">
                <a16:creationId xmlns:a16="http://schemas.microsoft.com/office/drawing/2014/main" id="{E39E8292-F528-8FE7-7AE9-57386D86809C}"/>
              </a:ext>
            </a:extLst>
          </p:cNvPr>
          <p:cNvSpPr txBox="1">
            <a:spLocks noGrp="1"/>
          </p:cNvSpPr>
          <p:nvPr>
            <p:ph type="title" idx="4294967295"/>
          </p:nvPr>
        </p:nvSpPr>
        <p:spPr>
          <a:xfrm>
            <a:off x="0" y="73025"/>
            <a:ext cx="9359900" cy="692150"/>
          </a:xfrm>
        </p:spPr>
        <p:txBody>
          <a:bodyPr vert="horz">
            <a:normAutofit fontScale="90000"/>
          </a:bodyPr>
          <a:lstStyle/>
          <a:p>
            <a:pPr lvl="0" algn="ctr" rtl="0"/>
            <a:r>
              <a:rPr lang="en-US" sz="4800" dirty="0">
                <a:solidFill>
                  <a:srgbClr val="000000"/>
                </a:solidFill>
                <a:latin typeface="Times New Roman" panose="02020603050405020304" pitchFamily="18" charset="0"/>
                <a:cs typeface="Times New Roman" panose="02020603050405020304" pitchFamily="18" charset="0"/>
              </a:rPr>
              <a:t>Area Map</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page6">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7" name="Slide Number Placeholder 3">
            <a:extLst>
              <a:ext uri="{FF2B5EF4-FFF2-40B4-BE49-F238E27FC236}">
                <a16:creationId xmlns:a16="http://schemas.microsoft.com/office/drawing/2014/main" id="{719E0461-106C-B196-9081-B78A125B2BDE}"/>
              </a:ext>
            </a:extLst>
          </p:cNvPr>
          <p:cNvSpPr>
            <a:spLocks noGrp="1"/>
          </p:cNvSpPr>
          <p:nvPr>
            <p:ph type="sldNum" sz="quarter" idx="12"/>
          </p:nvPr>
        </p:nvSpPr>
        <p:spPr/>
        <p:txBody>
          <a:bodyPr/>
          <a:lstStyle/>
          <a:p>
            <a:pPr lvl="0"/>
            <a:fld id="{66E7A9FB-6E43-417A-BC0C-ECC01730E3CF}" type="slidenum">
              <a:rPr/>
              <a:t>9</a:t>
            </a:fld>
            <a:endParaRPr lang="en-US"/>
          </a:p>
        </p:txBody>
      </p:sp>
      <p:sp>
        <p:nvSpPr>
          <p:cNvPr id="2" name="Title 1">
            <a:extLst>
              <a:ext uri="{FF2B5EF4-FFF2-40B4-BE49-F238E27FC236}">
                <a16:creationId xmlns:a16="http://schemas.microsoft.com/office/drawing/2014/main" id="{80B3CE78-51F2-2DC0-F2C7-551B0CA1FE44}"/>
              </a:ext>
            </a:extLst>
          </p:cNvPr>
          <p:cNvSpPr txBox="1">
            <a:spLocks noGrp="1"/>
          </p:cNvSpPr>
          <p:nvPr>
            <p:ph type="title" idx="4294967295"/>
          </p:nvPr>
        </p:nvSpPr>
        <p:spPr>
          <a:xfrm>
            <a:off x="-1" y="0"/>
            <a:ext cx="10080625" cy="977625"/>
          </a:xfrm>
        </p:spPr>
        <p:txBody>
          <a:bodyPr vert="horz"/>
          <a:lstStyle/>
          <a:p>
            <a:pPr algn="ctr"/>
            <a:r>
              <a:rPr lang="en-US" sz="4800" b="1" dirty="0">
                <a:solidFill>
                  <a:schemeClr val="tx1"/>
                </a:solidFill>
                <a:latin typeface="Times New Roman" panose="02020603050405020304" pitchFamily="18" charset="0"/>
                <a:cs typeface="Times New Roman" panose="02020603050405020304" pitchFamily="18" charset="0"/>
              </a:rPr>
              <a:t>Transportation </a:t>
            </a:r>
          </a:p>
        </p:txBody>
      </p:sp>
      <p:sp>
        <p:nvSpPr>
          <p:cNvPr id="5" name="TextBox 4">
            <a:extLst>
              <a:ext uri="{FF2B5EF4-FFF2-40B4-BE49-F238E27FC236}">
                <a16:creationId xmlns:a16="http://schemas.microsoft.com/office/drawing/2014/main" id="{F7644777-8057-551F-339B-850EE64A0416}"/>
              </a:ext>
            </a:extLst>
          </p:cNvPr>
          <p:cNvSpPr txBox="1"/>
          <p:nvPr/>
        </p:nvSpPr>
        <p:spPr>
          <a:xfrm>
            <a:off x="442127" y="1024932"/>
            <a:ext cx="9284677" cy="830997"/>
          </a:xfrm>
          <a:prstGeom prst="rect">
            <a:avLst/>
          </a:prstGeom>
          <a:noFill/>
        </p:spPr>
        <p:txBody>
          <a:bodyPr wrap="square">
            <a:spAutoFit/>
          </a:bodyPr>
          <a:lstStyle/>
          <a:p>
            <a:pPr marL="0" marR="0">
              <a:spcBef>
                <a:spcPts val="0"/>
              </a:spcBef>
              <a:spcAft>
                <a:spcPts val="800"/>
              </a:spcAft>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Getting from Shuttle buses</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These are available but less frequent and not as direct as trains</a:t>
            </a:r>
            <a:endParaRPr lang="en-US" sz="2400" dirty="0"/>
          </a:p>
        </p:txBody>
      </p:sp>
    </p:spTree>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815</TotalTime>
  <Words>965</Words>
  <Application>Microsoft Office PowerPoint</Application>
  <PresentationFormat>Custom</PresentationFormat>
  <Paragraphs>89</Paragraphs>
  <Slides>14</Slides>
  <Notes>12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Alef</vt:lpstr>
      <vt:lpstr>Arial</vt:lpstr>
      <vt:lpstr>Calibri</vt:lpstr>
      <vt:lpstr>Calibri Light</vt:lpstr>
      <vt:lpstr>Courier New</vt:lpstr>
      <vt:lpstr>Liberation Sans</vt:lpstr>
      <vt:lpstr>Symbol</vt:lpstr>
      <vt:lpstr>Times New Roman</vt:lpstr>
      <vt:lpstr>Wingdings</vt:lpstr>
      <vt:lpstr>Office 2013 - 2022 Theme</vt:lpstr>
      <vt:lpstr>Saint Pierre, Canada Port Guide Presented by Marc Silver</vt:lpstr>
      <vt:lpstr>What I Will Cover</vt:lpstr>
      <vt:lpstr>My Port Philosophy</vt:lpstr>
      <vt:lpstr>PowerPoint Presentation</vt:lpstr>
      <vt:lpstr>PowerPoint Presentation</vt:lpstr>
      <vt:lpstr>PowerPoint Presentation</vt:lpstr>
      <vt:lpstr>A Brief History of Saint Pierre</vt:lpstr>
      <vt:lpstr>Area Map</vt:lpstr>
      <vt:lpstr>Transportation </vt:lpstr>
      <vt:lpstr>Transportation </vt:lpstr>
      <vt:lpstr> Top Attractions &amp; Points of Interest </vt:lpstr>
      <vt:lpstr>PowerPoint Presentation</vt:lpstr>
      <vt:lpstr>Important Tips &amp; Practical Advice</vt:lpstr>
      <vt:lpstr>Thanks For Coming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 Curve</dc:title>
  <dc:creator>Marc Silver</dc:creator>
  <cp:lastModifiedBy>Marc Silver</cp:lastModifiedBy>
  <cp:revision>119</cp:revision>
  <dcterms:created xsi:type="dcterms:W3CDTF">2023-03-25T21:24:27Z</dcterms:created>
  <dcterms:modified xsi:type="dcterms:W3CDTF">2025-12-23T22:18:35Z</dcterms:modified>
</cp:coreProperties>
</file>