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webp" ContentType="image/webp"/>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2"/>
  </p:notesMasterIdLst>
  <p:sldIdLst>
    <p:sldId id="268" r:id="rId2"/>
    <p:sldId id="273" r:id="rId3"/>
    <p:sldId id="274" r:id="rId4"/>
    <p:sldId id="287" r:id="rId5"/>
    <p:sldId id="288" r:id="rId6"/>
    <p:sldId id="279" r:id="rId7"/>
    <p:sldId id="289" r:id="rId8"/>
    <p:sldId id="257" r:id="rId9"/>
    <p:sldId id="291" r:id="rId10"/>
    <p:sldId id="290" r:id="rId11"/>
    <p:sldId id="258" r:id="rId12"/>
    <p:sldId id="259" r:id="rId13"/>
    <p:sldId id="280" r:id="rId14"/>
    <p:sldId id="286" r:id="rId15"/>
    <p:sldId id="260" r:id="rId16"/>
    <p:sldId id="292" r:id="rId17"/>
    <p:sldId id="294" r:id="rId18"/>
    <p:sldId id="295" r:id="rId19"/>
    <p:sldId id="296" r:id="rId20"/>
    <p:sldId id="297" r:id="rId21"/>
    <p:sldId id="298" r:id="rId22"/>
    <p:sldId id="261" r:id="rId23"/>
    <p:sldId id="262" r:id="rId24"/>
    <p:sldId id="263" r:id="rId25"/>
    <p:sldId id="293" r:id="rId26"/>
    <p:sldId id="264" r:id="rId27"/>
    <p:sldId id="265" r:id="rId28"/>
    <p:sldId id="266" r:id="rId29"/>
    <p:sldId id="267" r:id="rId30"/>
    <p:sldId id="272" r:id="rId3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898" autoAdjust="0"/>
    <p:restoredTop sz="94660"/>
  </p:normalViewPr>
  <p:slideViewPr>
    <p:cSldViewPr snapToGrid="0" snapToObjects="1">
      <p:cViewPr varScale="1">
        <p:scale>
          <a:sx n="82" d="100"/>
          <a:sy n="82" d="100"/>
        </p:scale>
        <p:origin x="1218"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D0717C4-BBBE-4EF8-BEA7-BFD0D2976A36}" type="datetimeFigureOut">
              <a:rPr lang="en-US" smtClean="0"/>
              <a:t>10/17/2025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F11BB7-1F7C-4D3A-B71A-9F445C328810}" type="slidenum">
              <a:rPr lang="en-US" smtClean="0"/>
              <a:t>‹#›</a:t>
            </a:fld>
            <a:endParaRPr lang="en-US"/>
          </a:p>
        </p:txBody>
      </p:sp>
    </p:spTree>
    <p:extLst>
      <p:ext uri="{BB962C8B-B14F-4D97-AF65-F5344CB8AC3E}">
        <p14:creationId xmlns:p14="http://schemas.microsoft.com/office/powerpoint/2010/main" val="3743068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F0AFE2D0-4F1F-43AC-F49F-1F34F857EEFB}"/>
              </a:ext>
            </a:extLst>
          </p:cNvPr>
          <p:cNvSpPr txBox="1">
            <a:spLocks noGrp="1"/>
          </p:cNvSpPr>
          <p:nvPr>
            <p:ph type="sldNum" sz="quarter" idx="5"/>
          </p:nvPr>
        </p:nvSpPr>
        <p:spPr>
          <a:ln/>
        </p:spPr>
        <p:txBody>
          <a:bodyPr vert="horz" lIns="0" tIns="0" rIns="0" bIns="0" anchor="b" anchorCtr="0">
            <a:noAutofit/>
          </a:bodyPr>
          <a:lstStyle/>
          <a:p>
            <a:pPr lvl="0"/>
            <a:fld id="{255E56CB-613E-4766-91F2-D219536D8DEE}" type="slidenum">
              <a:t>1</a:t>
            </a:fld>
            <a:endParaRPr lang="en-US"/>
          </a:p>
        </p:txBody>
      </p:sp>
      <p:sp>
        <p:nvSpPr>
          <p:cNvPr id="2" name="Slide Image Placeholder 1">
            <a:extLst>
              <a:ext uri="{FF2B5EF4-FFF2-40B4-BE49-F238E27FC236}">
                <a16:creationId xmlns:a16="http://schemas.microsoft.com/office/drawing/2014/main" id="{BC0FBBEB-5C7B-F065-30A0-8547D448586C}"/>
              </a:ext>
            </a:extLst>
          </p:cNvPr>
          <p:cNvSpPr>
            <a:spLocks noGrp="1" noRot="1" noChangeAspect="1" noResize="1"/>
          </p:cNvSpPr>
          <p:nvPr>
            <p:ph type="sldImg"/>
          </p:nvPr>
        </p:nvSpPr>
        <p:spPr>
          <a:xfrm>
            <a:off x="1106488" y="812800"/>
            <a:ext cx="5345112" cy="4008438"/>
          </a:xfrm>
          <a:solidFill>
            <a:srgbClr val="729FCF"/>
          </a:solidFill>
          <a:ln w="25400">
            <a:solidFill>
              <a:srgbClr val="3465A4"/>
            </a:solidFill>
            <a:prstDash val="solid"/>
          </a:ln>
        </p:spPr>
        <p:txBody>
          <a:bodyPr/>
          <a:lstStyle/>
          <a:p>
            <a:endParaRPr lang="en-US"/>
          </a:p>
        </p:txBody>
      </p:sp>
      <p:sp>
        <p:nvSpPr>
          <p:cNvPr id="3" name="Notes Placeholder 2">
            <a:extLst>
              <a:ext uri="{FF2B5EF4-FFF2-40B4-BE49-F238E27FC236}">
                <a16:creationId xmlns:a16="http://schemas.microsoft.com/office/drawing/2014/main" id="{93BC031A-6915-1134-B85A-3687C770D751}"/>
              </a:ext>
            </a:extLst>
          </p:cNvPr>
          <p:cNvSpPr txBox="1">
            <a:spLocks noGrp="1"/>
          </p:cNvSpPr>
          <p:nvPr>
            <p:ph type="body" sz="quarter" idx="1"/>
          </p:nvPr>
        </p:nvSpPr>
        <p:spPr/>
        <p:txBody>
          <a:bodyPr vert="horz">
            <a:spAutoFit/>
          </a:bodyPr>
          <a:lstStyle/>
          <a:p>
            <a:pPr rtl="0"/>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BC63C15-BB2D-AE62-B0C4-92B213FE2CA2}"/>
              </a:ext>
            </a:extLst>
          </p:cNvPr>
          <p:cNvSpPr txBox="1">
            <a:spLocks noGrp="1"/>
          </p:cNvSpPr>
          <p:nvPr>
            <p:ph type="sldNum" sz="quarter" idx="5"/>
          </p:nvPr>
        </p:nvSpPr>
        <p:spPr>
          <a:ln/>
        </p:spPr>
        <p:txBody>
          <a:bodyPr vert="horz" lIns="0" tIns="0" rIns="0" bIns="0" anchor="b" anchorCtr="0">
            <a:noAutofit/>
          </a:bodyPr>
          <a:lstStyle/>
          <a:p>
            <a:pPr lvl="0"/>
            <a:fld id="{7A895C08-5345-4009-837B-DAD019A3512C}" type="slidenum">
              <a:t>30</a:t>
            </a:fld>
            <a:endParaRPr lang="en-US"/>
          </a:p>
        </p:txBody>
      </p:sp>
      <p:sp>
        <p:nvSpPr>
          <p:cNvPr id="2" name="Slide Image Placeholder 1">
            <a:extLst>
              <a:ext uri="{FF2B5EF4-FFF2-40B4-BE49-F238E27FC236}">
                <a16:creationId xmlns:a16="http://schemas.microsoft.com/office/drawing/2014/main" id="{3248092C-EDA5-A6E5-7412-568FD3915C31}"/>
              </a:ext>
            </a:extLst>
          </p:cNvPr>
          <p:cNvSpPr>
            <a:spLocks noGrp="1" noRot="1" noChangeAspect="1"/>
          </p:cNvSpPr>
          <p:nvPr>
            <p:ph type="sldImg"/>
          </p:nvPr>
        </p:nvSpPr>
        <p:spPr>
          <a:xfrm>
            <a:off x="-16241713" y="-13793788"/>
            <a:ext cx="19477038" cy="14606588"/>
          </a:xfrm>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 name="Notes Placeholder 2">
            <a:extLst>
              <a:ext uri="{FF2B5EF4-FFF2-40B4-BE49-F238E27FC236}">
                <a16:creationId xmlns:a16="http://schemas.microsoft.com/office/drawing/2014/main" id="{A0E8EA30-1035-4F95-5CA2-65783B7EDD8C}"/>
              </a:ext>
            </a:extLst>
          </p:cNvPr>
          <p:cNvSpPr txBox="1">
            <a:spLocks noGrp="1"/>
          </p:cNvSpPr>
          <p:nvPr>
            <p:ph type="body" sz="quarter" idx="1"/>
          </p:nvPr>
        </p:nvSpPr>
        <p:spPr>
          <a:xfrm>
            <a:off x="756000" y="5078520"/>
            <a:ext cx="6046560" cy="4809600"/>
          </a:xfrm>
        </p:spPr>
        <p:txBody>
          <a:bodyPr vert="horz" anchor="ctr" anchorCtr="0" compatLnSpc="1"/>
          <a:lstStyle/>
          <a:p>
            <a:pPr marL="0" indent="0" algn="l" rtl="0">
              <a:spcBef>
                <a:spcPts val="451"/>
              </a:spcBef>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endParaRPr lang="en-US" sz="1200">
              <a:solidFill>
                <a:srgbClr val="000000"/>
              </a:solidFill>
              <a:highlight>
                <a:scrgbClr r="0" g="0" b="0">
                  <a:alpha val="0"/>
                </a:scrgbClr>
              </a:highlight>
              <a:latin typeface="Times New Roman" pitchFamily="18"/>
              <a:ea typeface="Microsoft YaHei" pitchFamily="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661E3658-43E5-8DF0-79CD-C0F7D4C73F0A}"/>
              </a:ext>
            </a:extLst>
          </p:cNvPr>
          <p:cNvSpPr txBox="1">
            <a:spLocks noGrp="1"/>
          </p:cNvSpPr>
          <p:nvPr>
            <p:ph type="sldNum" sz="quarter" idx="5"/>
          </p:nvPr>
        </p:nvSpPr>
        <p:spPr>
          <a:ln/>
        </p:spPr>
        <p:txBody>
          <a:bodyPr vert="horz" lIns="0" tIns="0" rIns="0" bIns="0" anchor="b" anchorCtr="0">
            <a:noAutofit/>
          </a:bodyPr>
          <a:lstStyle/>
          <a:p>
            <a:pPr lvl="0"/>
            <a:fld id="{4772D691-5A19-4429-B9B1-B62F7F953808}" type="slidenum">
              <a:t>3</a:t>
            </a:fld>
            <a:endParaRPr lang="en-US"/>
          </a:p>
        </p:txBody>
      </p:sp>
      <p:sp>
        <p:nvSpPr>
          <p:cNvPr id="2" name="Slide Image Placeholder 1">
            <a:extLst>
              <a:ext uri="{FF2B5EF4-FFF2-40B4-BE49-F238E27FC236}">
                <a16:creationId xmlns:a16="http://schemas.microsoft.com/office/drawing/2014/main" id="{47C0CEE1-1728-F662-E46B-8A72AA38AE97}"/>
              </a:ext>
            </a:extLst>
          </p:cNvPr>
          <p:cNvSpPr>
            <a:spLocks noGrp="1" noRot="1" noChangeAspect="1" noResize="1"/>
          </p:cNvSpPr>
          <p:nvPr>
            <p:ph type="sldImg"/>
          </p:nvPr>
        </p:nvSpPr>
        <p:spPr>
          <a:xfrm>
            <a:off x="1106488" y="812800"/>
            <a:ext cx="5345112" cy="4008438"/>
          </a:xfrm>
          <a:solidFill>
            <a:srgbClr val="729FCF"/>
          </a:solidFill>
          <a:ln w="25400">
            <a:solidFill>
              <a:srgbClr val="3465A4"/>
            </a:solidFill>
            <a:prstDash val="solid"/>
          </a:ln>
        </p:spPr>
        <p:txBody>
          <a:bodyPr/>
          <a:lstStyle/>
          <a:p>
            <a:endParaRPr lang="en-US"/>
          </a:p>
        </p:txBody>
      </p:sp>
      <p:sp>
        <p:nvSpPr>
          <p:cNvPr id="3" name="Notes Placeholder 2">
            <a:extLst>
              <a:ext uri="{FF2B5EF4-FFF2-40B4-BE49-F238E27FC236}">
                <a16:creationId xmlns:a16="http://schemas.microsoft.com/office/drawing/2014/main" id="{2D2DF995-3521-00FA-F09A-99877A5C3701}"/>
              </a:ext>
            </a:extLst>
          </p:cNvPr>
          <p:cNvSpPr txBox="1">
            <a:spLocks noGrp="1"/>
          </p:cNvSpPr>
          <p:nvPr>
            <p:ph type="body" sz="quarter" idx="1"/>
          </p:nvPr>
        </p:nvSpPr>
        <p:spPr/>
        <p:txBody>
          <a:bodyPr vert="horz">
            <a:spAutoFit/>
          </a:bodyPr>
          <a:lstStyle/>
          <a:p>
            <a:pPr rtl="0"/>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8DA9502D-C8CB-5668-71CD-5068FEB317E8}"/>
              </a:ext>
            </a:extLst>
          </p:cNvPr>
          <p:cNvSpPr txBox="1">
            <a:spLocks noGrp="1"/>
          </p:cNvSpPr>
          <p:nvPr>
            <p:ph type="sldNum" sz="quarter" idx="5"/>
          </p:nvPr>
        </p:nvSpPr>
        <p:spPr>
          <a:ln/>
        </p:spPr>
        <p:txBody>
          <a:bodyPr vert="horz" lIns="0" tIns="0" rIns="0" bIns="0" anchor="b" anchorCtr="0">
            <a:noAutofit/>
          </a:bodyPr>
          <a:lstStyle/>
          <a:p>
            <a:pPr lvl="0"/>
            <a:fld id="{A12FA040-8BB8-413C-B6E2-7600B9BD9E96}" type="slidenum">
              <a:t>5</a:t>
            </a:fld>
            <a:endParaRPr lang="en-US"/>
          </a:p>
        </p:txBody>
      </p:sp>
      <p:sp>
        <p:nvSpPr>
          <p:cNvPr id="2" name="Slide Image Placeholder 1">
            <a:extLst>
              <a:ext uri="{FF2B5EF4-FFF2-40B4-BE49-F238E27FC236}">
                <a16:creationId xmlns:a16="http://schemas.microsoft.com/office/drawing/2014/main" id="{6B636827-B7B5-2233-6B9F-0B2ECE61FD0D}"/>
              </a:ext>
            </a:extLst>
          </p:cNvPr>
          <p:cNvSpPr>
            <a:spLocks noGrp="1" noRot="1" noChangeAspect="1" noResize="1"/>
          </p:cNvSpPr>
          <p:nvPr>
            <p:ph type="sldImg"/>
          </p:nvPr>
        </p:nvSpPr>
        <p:spPr>
          <a:xfrm>
            <a:off x="1106488" y="812800"/>
            <a:ext cx="5345112" cy="4008438"/>
          </a:xfrm>
          <a:solidFill>
            <a:srgbClr val="729FCF"/>
          </a:solidFill>
          <a:ln w="25400">
            <a:solidFill>
              <a:srgbClr val="3465A4"/>
            </a:solidFill>
            <a:prstDash val="solid"/>
          </a:ln>
        </p:spPr>
        <p:txBody>
          <a:bodyPr/>
          <a:lstStyle/>
          <a:p>
            <a:endParaRPr lang="en-US"/>
          </a:p>
        </p:txBody>
      </p:sp>
      <p:sp>
        <p:nvSpPr>
          <p:cNvPr id="3" name="Notes Placeholder 2">
            <a:extLst>
              <a:ext uri="{FF2B5EF4-FFF2-40B4-BE49-F238E27FC236}">
                <a16:creationId xmlns:a16="http://schemas.microsoft.com/office/drawing/2014/main" id="{62369920-3659-B6A4-148E-5D6043FFC9CF}"/>
              </a:ext>
            </a:extLst>
          </p:cNvPr>
          <p:cNvSpPr txBox="1">
            <a:spLocks noGrp="1"/>
          </p:cNvSpPr>
          <p:nvPr>
            <p:ph type="body" sz="quarter" idx="1"/>
          </p:nvPr>
        </p:nvSpPr>
        <p:spPr/>
        <p:txBody>
          <a:bodyPr vert="horz">
            <a:spAutoFit/>
          </a:bodyPr>
          <a:lstStyle/>
          <a:p>
            <a:pPr rtl="0"/>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74480A7-FCC7-8BC8-F0E0-104D2749B8CA}"/>
              </a:ext>
            </a:extLst>
          </p:cNvPr>
          <p:cNvSpPr txBox="1">
            <a:spLocks noGrp="1"/>
          </p:cNvSpPr>
          <p:nvPr>
            <p:ph type="sldNum" sz="quarter" idx="5"/>
          </p:nvPr>
        </p:nvSpPr>
        <p:spPr>
          <a:ln/>
        </p:spPr>
        <p:txBody>
          <a:bodyPr vert="horz" lIns="0" tIns="0" rIns="0" bIns="0" anchor="b" anchorCtr="0">
            <a:noAutofit/>
          </a:bodyPr>
          <a:lstStyle/>
          <a:p>
            <a:pPr lvl="0"/>
            <a:fld id="{E62F4EB1-819D-40F3-B558-266660957FB3}" type="slidenum">
              <a:t>6</a:t>
            </a:fld>
            <a:endParaRPr lang="en-US"/>
          </a:p>
        </p:txBody>
      </p:sp>
      <p:sp>
        <p:nvSpPr>
          <p:cNvPr id="2" name="Slide Image Placeholder 1">
            <a:extLst>
              <a:ext uri="{FF2B5EF4-FFF2-40B4-BE49-F238E27FC236}">
                <a16:creationId xmlns:a16="http://schemas.microsoft.com/office/drawing/2014/main" id="{E17CA2E9-C72E-9218-BE0F-283FF71967D3}"/>
              </a:ext>
            </a:extLst>
          </p:cNvPr>
          <p:cNvSpPr>
            <a:spLocks noGrp="1" noRot="1" noChangeAspect="1" noResize="1"/>
          </p:cNvSpPr>
          <p:nvPr>
            <p:ph type="sldImg"/>
          </p:nvPr>
        </p:nvSpPr>
        <p:spPr>
          <a:xfrm>
            <a:off x="1106488" y="812800"/>
            <a:ext cx="5345112" cy="4008438"/>
          </a:xfrm>
          <a:solidFill>
            <a:srgbClr val="729FCF"/>
          </a:solidFill>
          <a:ln w="25400">
            <a:solidFill>
              <a:srgbClr val="3465A4"/>
            </a:solidFill>
            <a:prstDash val="solid"/>
          </a:ln>
        </p:spPr>
        <p:txBody>
          <a:bodyPr/>
          <a:lstStyle/>
          <a:p>
            <a:endParaRPr lang="en-US"/>
          </a:p>
        </p:txBody>
      </p:sp>
      <p:sp>
        <p:nvSpPr>
          <p:cNvPr id="3" name="Notes Placeholder 2">
            <a:extLst>
              <a:ext uri="{FF2B5EF4-FFF2-40B4-BE49-F238E27FC236}">
                <a16:creationId xmlns:a16="http://schemas.microsoft.com/office/drawing/2014/main" id="{A218C04F-AF3A-CB74-06FF-E89DD5747169}"/>
              </a:ext>
            </a:extLst>
          </p:cNvPr>
          <p:cNvSpPr txBox="1">
            <a:spLocks noGrp="1"/>
          </p:cNvSpPr>
          <p:nvPr>
            <p:ph type="body" sz="quarter" idx="1"/>
          </p:nvPr>
        </p:nvSpPr>
        <p:spPr/>
        <p:txBody>
          <a:bodyPr vert="horz">
            <a:spAutoFit/>
          </a:bodyPr>
          <a:lstStyle/>
          <a:p>
            <a:pPr rtl="0"/>
            <a:endParaRPr lang="en-US"/>
          </a:p>
        </p:txBody>
      </p:sp>
    </p:spTree>
    <p:extLst>
      <p:ext uri="{BB962C8B-B14F-4D97-AF65-F5344CB8AC3E}">
        <p14:creationId xmlns:p14="http://schemas.microsoft.com/office/powerpoint/2010/main" val="39379276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C94458-F96A-82C5-D028-894823D31626}"/>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9461960D-B94E-A701-D3CB-1304124E5326}"/>
              </a:ext>
            </a:extLst>
          </p:cNvPr>
          <p:cNvSpPr txBox="1">
            <a:spLocks noGrp="1"/>
          </p:cNvSpPr>
          <p:nvPr>
            <p:ph type="sldNum" sz="quarter" idx="5"/>
          </p:nvPr>
        </p:nvSpPr>
        <p:spPr>
          <a:ln/>
        </p:spPr>
        <p:txBody>
          <a:bodyPr vert="horz" lIns="0" tIns="0" rIns="0" bIns="0" anchor="b" anchorCtr="0">
            <a:noAutofit/>
          </a:bodyPr>
          <a:lstStyle/>
          <a:p>
            <a:pPr lvl="0"/>
            <a:fld id="{E62F4EB1-819D-40F3-B558-266660957FB3}" type="slidenum">
              <a:t>7</a:t>
            </a:fld>
            <a:endParaRPr lang="en-US"/>
          </a:p>
        </p:txBody>
      </p:sp>
      <p:sp>
        <p:nvSpPr>
          <p:cNvPr id="2" name="Slide Image Placeholder 1">
            <a:extLst>
              <a:ext uri="{FF2B5EF4-FFF2-40B4-BE49-F238E27FC236}">
                <a16:creationId xmlns:a16="http://schemas.microsoft.com/office/drawing/2014/main" id="{A2792065-6965-40EA-BFFF-CCEF9D755398}"/>
              </a:ext>
            </a:extLst>
          </p:cNvPr>
          <p:cNvSpPr>
            <a:spLocks noGrp="1" noRot="1" noChangeAspect="1" noResize="1"/>
          </p:cNvSpPr>
          <p:nvPr>
            <p:ph type="sldImg"/>
          </p:nvPr>
        </p:nvSpPr>
        <p:spPr>
          <a:xfrm>
            <a:off x="1106488" y="812800"/>
            <a:ext cx="5345112" cy="4008438"/>
          </a:xfrm>
          <a:solidFill>
            <a:srgbClr val="729FCF"/>
          </a:solidFill>
          <a:ln w="25400">
            <a:solidFill>
              <a:srgbClr val="3465A4"/>
            </a:solidFill>
            <a:prstDash val="solid"/>
          </a:ln>
        </p:spPr>
        <p:txBody>
          <a:bodyPr/>
          <a:lstStyle/>
          <a:p>
            <a:endParaRPr lang="en-US"/>
          </a:p>
        </p:txBody>
      </p:sp>
      <p:sp>
        <p:nvSpPr>
          <p:cNvPr id="3" name="Notes Placeholder 2">
            <a:extLst>
              <a:ext uri="{FF2B5EF4-FFF2-40B4-BE49-F238E27FC236}">
                <a16:creationId xmlns:a16="http://schemas.microsoft.com/office/drawing/2014/main" id="{E3D9D293-131A-CEDF-02E9-4A58A2F14DB6}"/>
              </a:ext>
            </a:extLst>
          </p:cNvPr>
          <p:cNvSpPr txBox="1">
            <a:spLocks noGrp="1"/>
          </p:cNvSpPr>
          <p:nvPr>
            <p:ph type="body" sz="quarter" idx="1"/>
          </p:nvPr>
        </p:nvSpPr>
        <p:spPr/>
        <p:txBody>
          <a:bodyPr vert="horz">
            <a:spAutoFit/>
          </a:bodyPr>
          <a:lstStyle/>
          <a:p>
            <a:pPr rtl="0"/>
            <a:endParaRPr lang="en-US"/>
          </a:p>
        </p:txBody>
      </p:sp>
    </p:spTree>
    <p:extLst>
      <p:ext uri="{BB962C8B-B14F-4D97-AF65-F5344CB8AC3E}">
        <p14:creationId xmlns:p14="http://schemas.microsoft.com/office/powerpoint/2010/main" val="30550873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5D7419-1EFC-EBC2-0744-033388A70536}"/>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2BB4C2F4-50CE-3C29-D2B5-8683D5BC35B4}"/>
              </a:ext>
            </a:extLst>
          </p:cNvPr>
          <p:cNvSpPr txBox="1">
            <a:spLocks noGrp="1"/>
          </p:cNvSpPr>
          <p:nvPr>
            <p:ph type="sldNum" sz="quarter" idx="5"/>
          </p:nvPr>
        </p:nvSpPr>
        <p:spPr>
          <a:ln/>
        </p:spPr>
        <p:txBody>
          <a:bodyPr vert="horz" lIns="0" tIns="0" rIns="0" bIns="0" anchor="b" anchorCtr="0">
            <a:noAutofit/>
          </a:bodyPr>
          <a:lstStyle/>
          <a:p>
            <a:pPr lvl="0"/>
            <a:fld id="{E62F4EB1-819D-40F3-B558-266660957FB3}" type="slidenum">
              <a:t>10</a:t>
            </a:fld>
            <a:endParaRPr lang="en-US"/>
          </a:p>
        </p:txBody>
      </p:sp>
      <p:sp>
        <p:nvSpPr>
          <p:cNvPr id="2" name="Slide Image Placeholder 1">
            <a:extLst>
              <a:ext uri="{FF2B5EF4-FFF2-40B4-BE49-F238E27FC236}">
                <a16:creationId xmlns:a16="http://schemas.microsoft.com/office/drawing/2014/main" id="{1C3BB08D-A3EE-540C-F80B-577B4F54E021}"/>
              </a:ext>
            </a:extLst>
          </p:cNvPr>
          <p:cNvSpPr>
            <a:spLocks noGrp="1" noRot="1" noChangeAspect="1" noResize="1"/>
          </p:cNvSpPr>
          <p:nvPr>
            <p:ph type="sldImg"/>
          </p:nvPr>
        </p:nvSpPr>
        <p:spPr>
          <a:xfrm>
            <a:off x="1106488" y="812800"/>
            <a:ext cx="5345112" cy="4008438"/>
          </a:xfrm>
          <a:solidFill>
            <a:srgbClr val="729FCF"/>
          </a:solidFill>
          <a:ln w="25400">
            <a:solidFill>
              <a:srgbClr val="3465A4"/>
            </a:solidFill>
            <a:prstDash val="solid"/>
          </a:ln>
        </p:spPr>
        <p:txBody>
          <a:bodyPr/>
          <a:lstStyle/>
          <a:p>
            <a:endParaRPr lang="en-US"/>
          </a:p>
        </p:txBody>
      </p:sp>
      <p:sp>
        <p:nvSpPr>
          <p:cNvPr id="3" name="Notes Placeholder 2">
            <a:extLst>
              <a:ext uri="{FF2B5EF4-FFF2-40B4-BE49-F238E27FC236}">
                <a16:creationId xmlns:a16="http://schemas.microsoft.com/office/drawing/2014/main" id="{34EDA31D-8824-5C75-8980-ED04582BE3D0}"/>
              </a:ext>
            </a:extLst>
          </p:cNvPr>
          <p:cNvSpPr txBox="1">
            <a:spLocks noGrp="1"/>
          </p:cNvSpPr>
          <p:nvPr>
            <p:ph type="body" sz="quarter" idx="1"/>
          </p:nvPr>
        </p:nvSpPr>
        <p:spPr/>
        <p:txBody>
          <a:bodyPr vert="horz">
            <a:spAutoFit/>
          </a:bodyPr>
          <a:lstStyle/>
          <a:p>
            <a:pPr rtl="0"/>
            <a:endParaRPr lang="en-US"/>
          </a:p>
        </p:txBody>
      </p:sp>
    </p:spTree>
    <p:extLst>
      <p:ext uri="{BB962C8B-B14F-4D97-AF65-F5344CB8AC3E}">
        <p14:creationId xmlns:p14="http://schemas.microsoft.com/office/powerpoint/2010/main" val="26813301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6E1A2A56-0938-7CF3-C651-83B42A319DDE}"/>
              </a:ext>
            </a:extLst>
          </p:cNvPr>
          <p:cNvSpPr txBox="1">
            <a:spLocks noGrp="1"/>
          </p:cNvSpPr>
          <p:nvPr>
            <p:ph type="sldNum" sz="quarter" idx="5"/>
          </p:nvPr>
        </p:nvSpPr>
        <p:spPr>
          <a:ln/>
        </p:spPr>
        <p:txBody>
          <a:bodyPr vert="horz" lIns="0" tIns="0" rIns="0" bIns="0" anchor="b" anchorCtr="0">
            <a:noAutofit/>
          </a:bodyPr>
          <a:lstStyle/>
          <a:p>
            <a:pPr lvl="0"/>
            <a:fld id="{7992865F-D1E0-4EA9-BA6E-5DC83FD5BCC0}" type="slidenum">
              <a:t>13</a:t>
            </a:fld>
            <a:endParaRPr lang="en-US"/>
          </a:p>
        </p:txBody>
      </p:sp>
      <p:sp>
        <p:nvSpPr>
          <p:cNvPr id="2" name="Slide Image Placeholder 1">
            <a:extLst>
              <a:ext uri="{FF2B5EF4-FFF2-40B4-BE49-F238E27FC236}">
                <a16:creationId xmlns:a16="http://schemas.microsoft.com/office/drawing/2014/main" id="{E65063B3-1DDF-DFEA-859B-8C943FD33325}"/>
              </a:ext>
            </a:extLst>
          </p:cNvPr>
          <p:cNvSpPr>
            <a:spLocks noGrp="1" noRot="1" noChangeAspect="1" noResize="1"/>
          </p:cNvSpPr>
          <p:nvPr>
            <p:ph type="sldImg"/>
          </p:nvPr>
        </p:nvSpPr>
        <p:spPr>
          <a:xfrm>
            <a:off x="1106488" y="812800"/>
            <a:ext cx="5345112" cy="4008438"/>
          </a:xfrm>
          <a:solidFill>
            <a:srgbClr val="729FCF"/>
          </a:solidFill>
          <a:ln w="25400">
            <a:solidFill>
              <a:srgbClr val="3465A4"/>
            </a:solidFill>
            <a:prstDash val="solid"/>
          </a:ln>
        </p:spPr>
        <p:txBody>
          <a:bodyPr/>
          <a:lstStyle/>
          <a:p>
            <a:endParaRPr lang="en-US"/>
          </a:p>
        </p:txBody>
      </p:sp>
      <p:sp>
        <p:nvSpPr>
          <p:cNvPr id="3" name="Notes Placeholder 2">
            <a:extLst>
              <a:ext uri="{FF2B5EF4-FFF2-40B4-BE49-F238E27FC236}">
                <a16:creationId xmlns:a16="http://schemas.microsoft.com/office/drawing/2014/main" id="{10BE0B8D-60AE-1B3A-F8C4-C16929506972}"/>
              </a:ext>
            </a:extLst>
          </p:cNvPr>
          <p:cNvSpPr txBox="1">
            <a:spLocks noGrp="1"/>
          </p:cNvSpPr>
          <p:nvPr>
            <p:ph type="body" sz="quarter" idx="1"/>
          </p:nvPr>
        </p:nvSpPr>
        <p:spPr/>
        <p:txBody>
          <a:bodyPr vert="horz"/>
          <a:lstStyle/>
          <a:p>
            <a:pPr rtl="0"/>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6E1A2A56-0938-7CF3-C651-83B42A319DDE}"/>
              </a:ext>
            </a:extLst>
          </p:cNvPr>
          <p:cNvSpPr txBox="1">
            <a:spLocks noGrp="1"/>
          </p:cNvSpPr>
          <p:nvPr>
            <p:ph type="sldNum" sz="quarter" idx="5"/>
          </p:nvPr>
        </p:nvSpPr>
        <p:spPr>
          <a:ln/>
        </p:spPr>
        <p:txBody>
          <a:bodyPr vert="horz" lIns="0" tIns="0" rIns="0" bIns="0" anchor="b" anchorCtr="0">
            <a:noAutofit/>
          </a:bodyPr>
          <a:lstStyle/>
          <a:p>
            <a:pPr lvl="0"/>
            <a:fld id="{7992865F-D1E0-4EA9-BA6E-5DC83FD5BCC0}" type="slidenum">
              <a:t>14</a:t>
            </a:fld>
            <a:endParaRPr lang="en-US"/>
          </a:p>
        </p:txBody>
      </p:sp>
      <p:sp>
        <p:nvSpPr>
          <p:cNvPr id="2" name="Slide Image Placeholder 1">
            <a:extLst>
              <a:ext uri="{FF2B5EF4-FFF2-40B4-BE49-F238E27FC236}">
                <a16:creationId xmlns:a16="http://schemas.microsoft.com/office/drawing/2014/main" id="{E65063B3-1DDF-DFEA-859B-8C943FD33325}"/>
              </a:ext>
            </a:extLst>
          </p:cNvPr>
          <p:cNvSpPr>
            <a:spLocks noGrp="1" noRot="1" noChangeAspect="1" noResize="1"/>
          </p:cNvSpPr>
          <p:nvPr>
            <p:ph type="sldImg"/>
          </p:nvPr>
        </p:nvSpPr>
        <p:spPr>
          <a:xfrm>
            <a:off x="1106488" y="812800"/>
            <a:ext cx="5345112" cy="4008438"/>
          </a:xfrm>
          <a:solidFill>
            <a:srgbClr val="729FCF"/>
          </a:solidFill>
          <a:ln w="25400">
            <a:solidFill>
              <a:srgbClr val="3465A4"/>
            </a:solidFill>
            <a:prstDash val="solid"/>
          </a:ln>
        </p:spPr>
        <p:txBody>
          <a:bodyPr/>
          <a:lstStyle/>
          <a:p>
            <a:endParaRPr lang="en-US"/>
          </a:p>
        </p:txBody>
      </p:sp>
      <p:sp>
        <p:nvSpPr>
          <p:cNvPr id="3" name="Notes Placeholder 2">
            <a:extLst>
              <a:ext uri="{FF2B5EF4-FFF2-40B4-BE49-F238E27FC236}">
                <a16:creationId xmlns:a16="http://schemas.microsoft.com/office/drawing/2014/main" id="{10BE0B8D-60AE-1B3A-F8C4-C16929506972}"/>
              </a:ext>
            </a:extLst>
          </p:cNvPr>
          <p:cNvSpPr txBox="1">
            <a:spLocks noGrp="1"/>
          </p:cNvSpPr>
          <p:nvPr>
            <p:ph type="body" sz="quarter" idx="1"/>
          </p:nvPr>
        </p:nvSpPr>
        <p:spPr/>
        <p:txBody>
          <a:bodyPr vert="horz"/>
          <a:lstStyle/>
          <a:p>
            <a:pPr rtl="0"/>
            <a:endParaRPr lang="en-US" dirty="0"/>
          </a:p>
        </p:txBody>
      </p:sp>
    </p:spTree>
    <p:extLst>
      <p:ext uri="{BB962C8B-B14F-4D97-AF65-F5344CB8AC3E}">
        <p14:creationId xmlns:p14="http://schemas.microsoft.com/office/powerpoint/2010/main" val="40922662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FF11BB7-1F7C-4D3A-B71A-9F445C328810}" type="slidenum">
              <a:rPr lang="en-US" smtClean="0"/>
              <a:t>29</a:t>
            </a:fld>
            <a:endParaRPr lang="en-US"/>
          </a:p>
        </p:txBody>
      </p:sp>
    </p:spTree>
    <p:extLst>
      <p:ext uri="{BB962C8B-B14F-4D97-AF65-F5344CB8AC3E}">
        <p14:creationId xmlns:p14="http://schemas.microsoft.com/office/powerpoint/2010/main" val="33178449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BCAD085-E8A6-8845-BD4E-CB4CCA059FC4}" type="datetimeFigureOut">
              <a:rPr lang="en-US" smtClean="0"/>
              <a:t>10/17/2025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10/17/2025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10/17/2025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10/17/2025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10/17/2025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BCAD085-E8A6-8845-BD4E-CB4CCA059FC4}" type="datetimeFigureOut">
              <a:rPr lang="en-US" smtClean="0"/>
              <a:t>10/17/2025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BCAD085-E8A6-8845-BD4E-CB4CCA059FC4}" type="datetimeFigureOut">
              <a:rPr lang="en-US" smtClean="0"/>
              <a:t>10/17/2025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CAD085-E8A6-8845-BD4E-CB4CCA059FC4}" type="datetimeFigureOut">
              <a:rPr lang="en-US" smtClean="0"/>
              <a:t>10/17/2025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10/17/2025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10/17/2025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10/17/2025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10/17/2025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webp"/><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webp"/><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webp"/><Relationship Id="rId2" Type="http://schemas.openxmlformats.org/officeDocument/2006/relationships/image" Target="../media/image11.webp"/><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webp"/><Relationship Id="rId2" Type="http://schemas.openxmlformats.org/officeDocument/2006/relationships/image" Target="../media/image13.webp"/><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webp"/><Relationship Id="rId2" Type="http://schemas.openxmlformats.org/officeDocument/2006/relationships/image" Target="../media/image15.webp"/><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7.webp"/><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webp"/><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webp"/><Relationship Id="rId2" Type="http://schemas.openxmlformats.org/officeDocument/2006/relationships/image" Target="../media/image19.webp"/><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webp"/><Relationship Id="rId2" Type="http://schemas.openxmlformats.org/officeDocument/2006/relationships/image" Target="../media/image21.webp"/><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webp"/><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www.designscene.net/2010/05/solar-city-tower-in-rio-de-janeiro.html" TargetMode="External"/><Relationship Id="rId2" Type="http://schemas.openxmlformats.org/officeDocument/2006/relationships/image" Target="../media/image25.webp"/><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ABCA6-6357-C6FD-1712-B1DB1A02B1FF}"/>
              </a:ext>
            </a:extLst>
          </p:cNvPr>
          <p:cNvSpPr txBox="1">
            <a:spLocks noGrp="1"/>
          </p:cNvSpPr>
          <p:nvPr>
            <p:ph type="title" idx="4294967295"/>
          </p:nvPr>
        </p:nvSpPr>
        <p:spPr>
          <a:xfrm>
            <a:off x="0" y="1793160"/>
            <a:ext cx="4216320" cy="3128567"/>
          </a:xfrm>
        </p:spPr>
        <p:txBody>
          <a:bodyPr vert="horz" lIns="82944" tIns="41472" rIns="82944" bIns="41472" rtlCol="0" anchor="ctr">
            <a:normAutofit/>
          </a:bodyPr>
          <a:lstStyle/>
          <a:p>
            <a:pPr defTabSz="414726"/>
            <a:r>
              <a:rPr lang="en-US" sz="4898" dirty="0">
                <a:latin typeface="Times New Roman" panose="02020603050405020304" pitchFamily="18" charset="0"/>
                <a:cs typeface="Times New Roman" panose="02020603050405020304" pitchFamily="18" charset="0"/>
              </a:rPr>
              <a:t>Rio de Janeiro, Brazil</a:t>
            </a:r>
            <a:br>
              <a:rPr lang="en-US" sz="4898" dirty="0">
                <a:latin typeface="Times New Roman" panose="02020603050405020304" pitchFamily="18" charset="0"/>
                <a:cs typeface="Times New Roman" panose="02020603050405020304" pitchFamily="18" charset="0"/>
              </a:rPr>
            </a:br>
            <a:r>
              <a:rPr lang="en-US" sz="2540" dirty="0">
                <a:latin typeface="Times New Roman" panose="02020603050405020304" pitchFamily="18" charset="0"/>
                <a:cs typeface="Times New Roman" panose="02020603050405020304" pitchFamily="18" charset="0"/>
              </a:rPr>
              <a:t>Presented by</a:t>
            </a:r>
            <a:br>
              <a:rPr lang="en-US" sz="2540" dirty="0">
                <a:latin typeface="Times New Roman" panose="02020603050405020304" pitchFamily="18" charset="0"/>
                <a:cs typeface="Times New Roman" panose="02020603050405020304" pitchFamily="18" charset="0"/>
              </a:rPr>
            </a:br>
            <a:r>
              <a:rPr lang="en-US" sz="3991" dirty="0">
                <a:latin typeface="Times New Roman" panose="02020603050405020304" pitchFamily="18" charset="0"/>
                <a:cs typeface="Times New Roman" panose="02020603050405020304" pitchFamily="18" charset="0"/>
              </a:rPr>
              <a:t>Marc Silver</a:t>
            </a:r>
          </a:p>
        </p:txBody>
      </p:sp>
      <p:pic>
        <p:nvPicPr>
          <p:cNvPr id="1026" name="Picture 2" descr="Brazil Flag HD Wallpapers - Wallpaper Cave">
            <a:extLst>
              <a:ext uri="{FF2B5EF4-FFF2-40B4-BE49-F238E27FC236}">
                <a16:creationId xmlns:a16="http://schemas.microsoft.com/office/drawing/2014/main" id="{E9B33078-286D-89AC-E661-28A27FD24A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8470" y="1793161"/>
            <a:ext cx="5005531" cy="312856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a:extLst>
            <a:ext uri="{FF2B5EF4-FFF2-40B4-BE49-F238E27FC236}">
              <a16:creationId xmlns:a16="http://schemas.microsoft.com/office/drawing/2014/main" id="{C04AF500-1DFA-2B11-AD3E-DACAEB2430B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7FF2D7A-296B-CF3A-A3C2-F31604A851C4}"/>
              </a:ext>
            </a:extLst>
          </p:cNvPr>
          <p:cNvSpPr txBox="1">
            <a:spLocks noGrp="1"/>
          </p:cNvSpPr>
          <p:nvPr>
            <p:ph type="title" idx="4294967295"/>
          </p:nvPr>
        </p:nvSpPr>
        <p:spPr>
          <a:xfrm>
            <a:off x="1" y="0"/>
            <a:ext cx="9141712" cy="1101969"/>
          </a:xfrm>
        </p:spPr>
        <p:txBody>
          <a:bodyPr vert="horz" lIns="82944" tIns="41472" rIns="82944" bIns="41472" rtlCol="0" anchor="ctr">
            <a:normAutofit/>
          </a:bodyPr>
          <a:lstStyle/>
          <a:p>
            <a:pPr defTabSz="829452"/>
            <a:r>
              <a:rPr lang="en-US" b="1" dirty="0">
                <a:latin typeface="Times New Roman" panose="02020603050405020304" pitchFamily="18" charset="0"/>
                <a:cs typeface="Times New Roman" panose="02020603050405020304" pitchFamily="18" charset="0"/>
              </a:rPr>
              <a:t>Rio Map</a:t>
            </a:r>
          </a:p>
        </p:txBody>
      </p:sp>
      <p:sp>
        <p:nvSpPr>
          <p:cNvPr id="6" name="Slide Number Placeholder 3">
            <a:extLst>
              <a:ext uri="{FF2B5EF4-FFF2-40B4-BE49-F238E27FC236}">
                <a16:creationId xmlns:a16="http://schemas.microsoft.com/office/drawing/2014/main" id="{95F51D26-7202-7809-6F7B-E766924E9CF4}"/>
              </a:ext>
            </a:extLst>
          </p:cNvPr>
          <p:cNvSpPr>
            <a:spLocks noGrp="1"/>
          </p:cNvSpPr>
          <p:nvPr>
            <p:ph type="sldNum" sz="quarter" idx="12"/>
          </p:nvPr>
        </p:nvSpPr>
        <p:spPr>
          <a:xfrm>
            <a:off x="6457951" y="5624589"/>
            <a:ext cx="2057400" cy="273854"/>
          </a:xfrm>
        </p:spPr>
        <p:txBody>
          <a:bodyPr vert="horz" lIns="82944" tIns="41472" rIns="82944" bIns="41472" rtlCol="0" anchor="ctr">
            <a:normAutofit/>
          </a:bodyPr>
          <a:lstStyle/>
          <a:p>
            <a:pPr>
              <a:spcAft>
                <a:spcPts val="544"/>
              </a:spcAft>
              <a:defRPr/>
            </a:pPr>
            <a:fld id="{76B031AB-4808-4E5A-B41A-FC677859455F}" type="slidenum">
              <a:rPr lang="en-US" sz="1089">
                <a:solidFill>
                  <a:srgbClr val="FFFFFF"/>
                </a:solidFill>
                <a:latin typeface="Calibri" panose="020F0502020204030204"/>
              </a:rPr>
              <a:pPr>
                <a:spcAft>
                  <a:spcPts val="544"/>
                </a:spcAft>
                <a:defRPr/>
              </a:pPr>
              <a:t>10</a:t>
            </a:fld>
            <a:endParaRPr lang="en-US" sz="1089">
              <a:solidFill>
                <a:srgbClr val="FFFFFF"/>
              </a:solidFill>
              <a:latin typeface="Calibri" panose="020F0502020204030204"/>
            </a:endParaRPr>
          </a:p>
        </p:txBody>
      </p:sp>
      <p:pic>
        <p:nvPicPr>
          <p:cNvPr id="4" name="Picture 3">
            <a:extLst>
              <a:ext uri="{FF2B5EF4-FFF2-40B4-BE49-F238E27FC236}">
                <a16:creationId xmlns:a16="http://schemas.microsoft.com/office/drawing/2014/main" id="{7ACDDDE7-A0C9-A750-E794-6F81BD9B9CD4}"/>
              </a:ext>
            </a:extLst>
          </p:cNvPr>
          <p:cNvPicPr>
            <a:picLocks noChangeAspect="1"/>
          </p:cNvPicPr>
          <p:nvPr/>
        </p:nvPicPr>
        <p:blipFill>
          <a:blip r:embed="rId3"/>
          <a:stretch>
            <a:fillRect/>
          </a:stretch>
        </p:blipFill>
        <p:spPr>
          <a:xfrm>
            <a:off x="-3669322" y="-1"/>
            <a:ext cx="13155286" cy="9510785"/>
          </a:xfrm>
          <a:prstGeom prst="rect">
            <a:avLst/>
          </a:prstGeom>
        </p:spPr>
      </p:pic>
    </p:spTree>
    <p:extLst>
      <p:ext uri="{BB962C8B-B14F-4D97-AF65-F5344CB8AC3E}">
        <p14:creationId xmlns:p14="http://schemas.microsoft.com/office/powerpoint/2010/main" val="9777229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b="1" dirty="0">
                <a:latin typeface="Times New Roman" panose="02020603050405020304" pitchFamily="18" charset="0"/>
                <a:cs typeface="Times New Roman" panose="02020603050405020304" pitchFamily="18" charset="0"/>
              </a:rPr>
              <a:t>A Brief History</a:t>
            </a:r>
          </a:p>
        </p:txBody>
      </p:sp>
      <p:sp>
        <p:nvSpPr>
          <p:cNvPr id="3" name="Content Placeholder 2"/>
          <p:cNvSpPr>
            <a:spLocks noGrp="1"/>
          </p:cNvSpPr>
          <p:nvPr>
            <p:ph idx="1"/>
          </p:nvPr>
        </p:nvSpPr>
        <p:spPr>
          <a:xfrm>
            <a:off x="457200" y="1143000"/>
            <a:ext cx="8229600" cy="5715000"/>
          </a:xfrm>
        </p:spPr>
        <p:txBody>
          <a:bodyPr>
            <a:normAutofit lnSpcReduction="10000"/>
          </a:bodyPr>
          <a:lstStyle/>
          <a:p>
            <a:r>
              <a:rPr lang="en-US" sz="2400" dirty="0">
                <a:latin typeface="Times New Roman" panose="02020603050405020304" pitchFamily="18" charset="0"/>
                <a:cs typeface="Times New Roman" panose="02020603050405020304" pitchFamily="18" charset="0"/>
              </a:rPr>
              <a:t>Founded in 1565 by Portuguese explorers, Rio de Janeiro's strategic location made it a vital colonial port. </a:t>
            </a:r>
          </a:p>
          <a:p>
            <a:r>
              <a:rPr lang="en-US" sz="2400" dirty="0">
                <a:latin typeface="Times New Roman" panose="02020603050405020304" pitchFamily="18" charset="0"/>
                <a:cs typeface="Times New Roman" panose="02020603050405020304" pitchFamily="18" charset="0"/>
              </a:rPr>
              <a:t>Its fortunes soared in the 18th century, fueled by a gold rush and later by massive coffee exports, which financed much of the city's grand architecture. </a:t>
            </a:r>
          </a:p>
          <a:p>
            <a:r>
              <a:rPr lang="en-US" sz="2400" dirty="0">
                <a:latin typeface="Times New Roman" panose="02020603050405020304" pitchFamily="18" charset="0"/>
                <a:cs typeface="Times New Roman" panose="02020603050405020304" pitchFamily="18" charset="0"/>
              </a:rPr>
              <a:t>Serving as the capital of Brazil for nearly 200 years, it was the heart of the Portuguese Empire and later the Brazilian nation until the capital moved to Brasília in 1960.</a:t>
            </a:r>
          </a:p>
          <a:p>
            <a:r>
              <a:rPr lang="en-US" sz="2400" dirty="0">
                <a:latin typeface="Times New Roman" panose="02020603050405020304" pitchFamily="18" charset="0"/>
                <a:cs typeface="Times New Roman" panose="02020603050405020304" pitchFamily="18" charset="0"/>
              </a:rPr>
              <a:t>Today, Rio has transformed into a global cultural icon, renowned for its spectacular natural beauty, the infectious rhythm of samba, and the dazzling spectacle of its annual Carnival. </a:t>
            </a:r>
          </a:p>
          <a:p>
            <a:r>
              <a:rPr lang="en-US" sz="2400" dirty="0">
                <a:latin typeface="Times New Roman" panose="02020603050405020304" pitchFamily="18" charset="0"/>
                <a:cs typeface="Times New Roman" panose="02020603050405020304" pitchFamily="18" charset="0"/>
              </a:rPr>
              <a:t>Its stunning landscape of mountains and beaches, coupled with its vibrant cultural legacy, solidifies its title as the "Marvelous City."</a:t>
            </a:r>
            <a:endParaRPr lang="en-US" sz="2400" dirty="0">
              <a:effectLst/>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b="1" dirty="0">
                <a:latin typeface="Times New Roman" panose="02020603050405020304" pitchFamily="18" charset="0"/>
                <a:cs typeface="Times New Roman" panose="02020603050405020304" pitchFamily="18" charset="0"/>
              </a:rPr>
              <a:t>The Landscape</a:t>
            </a:r>
          </a:p>
        </p:txBody>
      </p:sp>
      <p:sp>
        <p:nvSpPr>
          <p:cNvPr id="3" name="Content Placeholder 2"/>
          <p:cNvSpPr>
            <a:spLocks noGrp="1"/>
          </p:cNvSpPr>
          <p:nvPr>
            <p:ph idx="1"/>
          </p:nvPr>
        </p:nvSpPr>
        <p:spPr>
          <a:xfrm>
            <a:off x="457200" y="1600200"/>
            <a:ext cx="4065954" cy="4525963"/>
          </a:xfrm>
        </p:spPr>
        <p:txBody>
          <a:bodyPr>
            <a:normAutofit fontScale="92500" lnSpcReduction="20000"/>
          </a:bodyPr>
          <a:lstStyle/>
          <a:p>
            <a:r>
              <a:rPr dirty="0">
                <a:latin typeface="Times New Roman" panose="02020603050405020304" pitchFamily="18" charset="0"/>
                <a:cs typeface="Times New Roman" panose="02020603050405020304" pitchFamily="18" charset="0"/>
              </a:rPr>
              <a:t>Rio is defined by its geography</a:t>
            </a:r>
            <a:r>
              <a:rPr lang="en-US" dirty="0">
                <a:latin typeface="Times New Roman" panose="02020603050405020304" pitchFamily="18" charset="0"/>
                <a:cs typeface="Times New Roman" panose="02020603050405020304" pitchFamily="18" charset="0"/>
              </a:rPr>
              <a:t>, </a:t>
            </a:r>
            <a:r>
              <a:rPr dirty="0">
                <a:latin typeface="Times New Roman" panose="02020603050405020304" pitchFamily="18" charset="0"/>
                <a:cs typeface="Times New Roman" panose="02020603050405020304" pitchFamily="18" charset="0"/>
              </a:rPr>
              <a:t>dramatic peaks, sweeping beaches, and tropical forests.</a:t>
            </a:r>
          </a:p>
          <a:p>
            <a:r>
              <a:rPr dirty="0">
                <a:latin typeface="Times New Roman" panose="02020603050405020304" pitchFamily="18" charset="0"/>
                <a:cs typeface="Times New Roman" panose="02020603050405020304" pitchFamily="18" charset="0"/>
              </a:rPr>
              <a:t>Famous landmarks include Sugarloaf Mountain, Corcovado with Christ the Redeemer, and Guanabara Bay.</a:t>
            </a:r>
          </a:p>
        </p:txBody>
      </p:sp>
      <p:pic>
        <p:nvPicPr>
          <p:cNvPr id="5" name="Picture 4">
            <a:extLst>
              <a:ext uri="{FF2B5EF4-FFF2-40B4-BE49-F238E27FC236}">
                <a16:creationId xmlns:a16="http://schemas.microsoft.com/office/drawing/2014/main" id="{3EF20763-638C-ACFB-4929-0994CD94D169}"/>
              </a:ext>
            </a:extLst>
          </p:cNvPr>
          <p:cNvPicPr>
            <a:picLocks noChangeAspect="1"/>
          </p:cNvPicPr>
          <p:nvPr/>
        </p:nvPicPr>
        <p:blipFill>
          <a:blip r:embed="rId2"/>
          <a:stretch>
            <a:fillRect/>
          </a:stretch>
        </p:blipFill>
        <p:spPr>
          <a:xfrm>
            <a:off x="4523154" y="1600200"/>
            <a:ext cx="4620846" cy="416755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3CE78-51F2-2DC0-F2C7-551B0CA1FE44}"/>
              </a:ext>
            </a:extLst>
          </p:cNvPr>
          <p:cNvSpPr txBox="1">
            <a:spLocks noGrp="1"/>
          </p:cNvSpPr>
          <p:nvPr>
            <p:ph type="title" idx="4294967295"/>
          </p:nvPr>
        </p:nvSpPr>
        <p:spPr>
          <a:xfrm>
            <a:off x="0" y="1"/>
            <a:ext cx="9144001" cy="1125414"/>
          </a:xfrm>
        </p:spPr>
        <p:txBody>
          <a:bodyPr vert="horz" lIns="82944" tIns="41472" rIns="82944" bIns="41472" rtlCol="0" anchor="ctr">
            <a:normAutofit/>
          </a:bodyPr>
          <a:lstStyle/>
          <a:p>
            <a:pPr defTabSz="829452"/>
            <a:r>
              <a:rPr lang="en-US" sz="3991" b="1" dirty="0">
                <a:latin typeface="Times New Roman" panose="02020603050405020304" pitchFamily="18" charset="0"/>
                <a:cs typeface="Times New Roman" panose="02020603050405020304" pitchFamily="18" charset="0"/>
              </a:rPr>
              <a:t>Rio City Bus</a:t>
            </a:r>
          </a:p>
        </p:txBody>
      </p:sp>
      <p:sp>
        <p:nvSpPr>
          <p:cNvPr id="4" name="TextBox 3">
            <a:extLst>
              <a:ext uri="{FF2B5EF4-FFF2-40B4-BE49-F238E27FC236}">
                <a16:creationId xmlns:a16="http://schemas.microsoft.com/office/drawing/2014/main" id="{C19CD852-0FD3-BA58-439C-370BDEB8F206}"/>
              </a:ext>
            </a:extLst>
          </p:cNvPr>
          <p:cNvSpPr txBox="1"/>
          <p:nvPr/>
        </p:nvSpPr>
        <p:spPr>
          <a:xfrm>
            <a:off x="445477" y="1125415"/>
            <a:ext cx="8572026" cy="2667404"/>
          </a:xfrm>
          <a:prstGeom prst="rect">
            <a:avLst/>
          </a:prstGeom>
        </p:spPr>
        <p:txBody>
          <a:bodyPr vert="horz" lIns="82944" tIns="41472" rIns="82944" bIns="41472" rtlCol="0">
            <a:normAutofit/>
          </a:bodyPr>
          <a:lstStyle/>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Rio de Janeiro boasts an extensive and inexpensive bus network, making it a practical way to traverse the city. While the system is vast, it is not simple for newcomers; navigating it requires checking route numbers and using apps like Google Maps.</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 The key coastal avenue connecting the famous beaches is Avenida </a:t>
            </a:r>
            <a:r>
              <a:rPr lang="en-US" sz="2400" dirty="0" err="1">
                <a:latin typeface="Times New Roman" panose="02020603050405020304" pitchFamily="18" charset="0"/>
                <a:cs typeface="Times New Roman" panose="02020603050405020304" pitchFamily="18" charset="0"/>
              </a:rPr>
              <a:t>Atlântica</a:t>
            </a:r>
            <a:r>
              <a:rPr lang="en-US" sz="2400" dirty="0">
                <a:latin typeface="Times New Roman" panose="02020603050405020304" pitchFamily="18" charset="0"/>
                <a:cs typeface="Times New Roman" panose="02020603050405020304" pitchFamily="18" charset="0"/>
              </a:rPr>
              <a:t>, not the "Malecon." Buses from this corridor provide access to beaches, malls, and shopping centers.</a:t>
            </a:r>
          </a:p>
        </p:txBody>
      </p:sp>
      <p:sp>
        <p:nvSpPr>
          <p:cNvPr id="7" name="Slide Number Placeholder 3">
            <a:extLst>
              <a:ext uri="{FF2B5EF4-FFF2-40B4-BE49-F238E27FC236}">
                <a16:creationId xmlns:a16="http://schemas.microsoft.com/office/drawing/2014/main" id="{719E0461-106C-B196-9081-B78A125B2BDE}"/>
              </a:ext>
            </a:extLst>
          </p:cNvPr>
          <p:cNvSpPr>
            <a:spLocks noGrp="1"/>
          </p:cNvSpPr>
          <p:nvPr>
            <p:ph type="sldNum" sz="quarter" idx="12"/>
          </p:nvPr>
        </p:nvSpPr>
        <p:spPr>
          <a:xfrm>
            <a:off x="6457951" y="5624589"/>
            <a:ext cx="2057400" cy="273854"/>
          </a:xfrm>
        </p:spPr>
        <p:txBody>
          <a:bodyPr vert="horz" lIns="82944" tIns="41472" rIns="82944" bIns="41472" rtlCol="0" anchor="ctr">
            <a:normAutofit/>
          </a:bodyPr>
          <a:lstStyle/>
          <a:p>
            <a:pPr>
              <a:spcAft>
                <a:spcPts val="544"/>
              </a:spcAft>
              <a:defRPr/>
            </a:pPr>
            <a:fld id="{66E7A9FB-6E43-417A-BC0C-ECC01730E3CF}" type="slidenum">
              <a:rPr lang="en-US" sz="1089">
                <a:solidFill>
                  <a:prstClr val="black">
                    <a:tint val="75000"/>
                  </a:prstClr>
                </a:solidFill>
                <a:latin typeface="Calibri" panose="020F0502020204030204"/>
              </a:rPr>
              <a:pPr>
                <a:spcAft>
                  <a:spcPts val="544"/>
                </a:spcAft>
                <a:defRPr/>
              </a:pPr>
              <a:t>13</a:t>
            </a:fld>
            <a:endParaRPr lang="en-US" sz="1089">
              <a:solidFill>
                <a:prstClr val="black">
                  <a:tint val="75000"/>
                </a:prstClr>
              </a:solidFill>
              <a:latin typeface="Calibri" panose="020F0502020204030204"/>
            </a:endParaRPr>
          </a:p>
        </p:txBody>
      </p:sp>
      <p:pic>
        <p:nvPicPr>
          <p:cNvPr id="8" name="Picture 7">
            <a:extLst>
              <a:ext uri="{FF2B5EF4-FFF2-40B4-BE49-F238E27FC236}">
                <a16:creationId xmlns:a16="http://schemas.microsoft.com/office/drawing/2014/main" id="{0745E352-3637-1AF7-E89C-9FC0756F7F20}"/>
              </a:ext>
            </a:extLst>
          </p:cNvPr>
          <p:cNvPicPr>
            <a:picLocks noChangeAspect="1"/>
          </p:cNvPicPr>
          <p:nvPr/>
        </p:nvPicPr>
        <p:blipFill>
          <a:blip r:embed="rId3"/>
          <a:stretch>
            <a:fillRect/>
          </a:stretch>
        </p:blipFill>
        <p:spPr>
          <a:xfrm>
            <a:off x="-1" y="3792819"/>
            <a:ext cx="3950677" cy="3065180"/>
          </a:xfrm>
          <a:prstGeom prst="rect">
            <a:avLst/>
          </a:prstGeom>
        </p:spPr>
      </p:pic>
      <p:sp>
        <p:nvSpPr>
          <p:cNvPr id="10" name="TextBox 9">
            <a:extLst>
              <a:ext uri="{FF2B5EF4-FFF2-40B4-BE49-F238E27FC236}">
                <a16:creationId xmlns:a16="http://schemas.microsoft.com/office/drawing/2014/main" id="{75794170-020E-6C7C-CB1B-CE1D2D77A844}"/>
              </a:ext>
            </a:extLst>
          </p:cNvPr>
          <p:cNvSpPr txBox="1"/>
          <p:nvPr/>
        </p:nvSpPr>
        <p:spPr>
          <a:xfrm>
            <a:off x="4126523" y="3738743"/>
            <a:ext cx="4724400" cy="3213187"/>
          </a:xfrm>
          <a:prstGeom prst="rect">
            <a:avLst/>
          </a:prstGeom>
          <a:noFill/>
        </p:spPr>
        <p:txBody>
          <a:bodyPr wrap="square">
            <a:spAutoFit/>
          </a:bodyPr>
          <a:lstStyle/>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While buses offer a genuine local experience, </a:t>
            </a:r>
            <a:r>
              <a:rPr lang="en-US" sz="2400" b="1" dirty="0">
                <a:latin typeface="Times New Roman" panose="02020603050405020304" pitchFamily="18" charset="0"/>
                <a:cs typeface="Times New Roman" panose="02020603050405020304" pitchFamily="18" charset="0"/>
              </a:rPr>
              <a:t>safety requires vigilance</a:t>
            </a:r>
            <a:r>
              <a:rPr lang="en-US" sz="2400" dirty="0">
                <a:latin typeface="Times New Roman" panose="02020603050405020304" pitchFamily="18" charset="0"/>
                <a:cs typeface="Times New Roman" panose="02020603050405020304" pitchFamily="18" charset="0"/>
              </a:rPr>
              <a:t>. Petty theft is a risk, so conceal phones and valuables, especially during crowded rides. </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It is an authentic way to </a:t>
            </a:r>
            <a:r>
              <a:rPr lang="en-US" sz="2400" dirty="0" err="1">
                <a:latin typeface="Times New Roman" panose="02020603050405020304" pitchFamily="18" charset="0"/>
                <a:cs typeface="Times New Roman" panose="02020603050405020304" pitchFamily="18" charset="0"/>
              </a:rPr>
              <a:t>ge</a:t>
            </a:r>
            <a:r>
              <a:rPr lang="en-US" sz="2400" dirty="0">
                <a:latin typeface="Times New Roman" panose="02020603050405020304" pitchFamily="18" charset="0"/>
                <a:cs typeface="Times New Roman" panose="02020603050405020304" pitchFamily="18" charset="0"/>
              </a:rPr>
              <a:t> around, but travel after dark is not recommended for tourists.</a:t>
            </a:r>
          </a:p>
          <a:p>
            <a:pPr indent="-207363">
              <a:lnSpc>
                <a:spcPct val="90000"/>
              </a:lnSpc>
              <a:spcAft>
                <a:spcPts val="544"/>
              </a:spcAft>
              <a:buFont typeface="Arial" panose="020B0604020202020204" pitchFamily="34" charset="0"/>
              <a:buChar char="•"/>
            </a:pPr>
            <a:endParaRPr lang="en-US" sz="1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 calcmode="lin" valueType="num">
                                      <p:cBhvr additive="base">
                                        <p:cTn id="13" dur="500" fill="hold"/>
                                        <p:tgtEl>
                                          <p:spTgt spid="10">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10">
                                            <p:txEl>
                                              <p:pRg st="1" end="1"/>
                                            </p:txEl>
                                          </p:spTgt>
                                        </p:tgtEl>
                                        <p:attrNameLst>
                                          <p:attrName>style.visibility</p:attrName>
                                        </p:attrNameLst>
                                      </p:cBhvr>
                                      <p:to>
                                        <p:strVal val="visible"/>
                                      </p:to>
                                    </p:set>
                                    <p:anim calcmode="lin" valueType="num">
                                      <p:cBhvr additive="base">
                                        <p:cTn id="19" dur="500" fill="hold"/>
                                        <p:tgtEl>
                                          <p:spTgt spid="10">
                                            <p:txEl>
                                              <p:pRg st="1" end="1"/>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0">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3CE78-51F2-2DC0-F2C7-551B0CA1FE44}"/>
              </a:ext>
            </a:extLst>
          </p:cNvPr>
          <p:cNvSpPr txBox="1">
            <a:spLocks noGrp="1"/>
          </p:cNvSpPr>
          <p:nvPr>
            <p:ph type="title" idx="4294967295"/>
          </p:nvPr>
        </p:nvSpPr>
        <p:spPr>
          <a:xfrm>
            <a:off x="-1" y="6160"/>
            <a:ext cx="9144001" cy="953398"/>
          </a:xfrm>
        </p:spPr>
        <p:txBody>
          <a:bodyPr vert="horz" lIns="82944" tIns="41472" rIns="82944" bIns="41472" rtlCol="0" anchor="ctr">
            <a:normAutofit/>
          </a:bodyPr>
          <a:lstStyle/>
          <a:p>
            <a:pPr defTabSz="829452"/>
            <a:r>
              <a:rPr lang="en-US" sz="3991" b="1" dirty="0">
                <a:latin typeface="Times New Roman" panose="02020603050405020304" pitchFamily="18" charset="0"/>
                <a:cs typeface="Times New Roman" panose="02020603050405020304" pitchFamily="18" charset="0"/>
              </a:rPr>
              <a:t>Rio de Janeiro, Brazil Transportation </a:t>
            </a:r>
          </a:p>
        </p:txBody>
      </p:sp>
      <p:sp>
        <p:nvSpPr>
          <p:cNvPr id="4" name="TextBox 3">
            <a:extLst>
              <a:ext uri="{FF2B5EF4-FFF2-40B4-BE49-F238E27FC236}">
                <a16:creationId xmlns:a16="http://schemas.microsoft.com/office/drawing/2014/main" id="{C19CD852-0FD3-BA58-439C-370BDEB8F206}"/>
              </a:ext>
            </a:extLst>
          </p:cNvPr>
          <p:cNvSpPr txBox="1"/>
          <p:nvPr/>
        </p:nvSpPr>
        <p:spPr>
          <a:xfrm>
            <a:off x="293077" y="959558"/>
            <a:ext cx="5251938" cy="5898441"/>
          </a:xfrm>
          <a:prstGeom prst="rect">
            <a:avLst/>
          </a:prstGeom>
        </p:spPr>
        <p:txBody>
          <a:bodyPr vert="horz" lIns="82944" tIns="41472" rIns="82944" bIns="41472" rtlCol="0">
            <a:normAutofit fontScale="32500" lnSpcReduction="20000"/>
          </a:bodyPr>
          <a:lstStyle/>
          <a:p>
            <a:pPr marL="171450" indent="-171450">
              <a:lnSpc>
                <a:spcPct val="120000"/>
              </a:lnSpc>
              <a:spcAft>
                <a:spcPts val="544"/>
              </a:spcAft>
              <a:buFont typeface="Arial" panose="020B0604020202020204" pitchFamily="34" charset="0"/>
              <a:buChar char="•"/>
            </a:pPr>
            <a:r>
              <a:rPr lang="en-US" sz="6200" dirty="0">
                <a:latin typeface="Times New Roman" panose="02020603050405020304" pitchFamily="18" charset="0"/>
                <a:cs typeface="Times New Roman" panose="02020603050405020304" pitchFamily="18" charset="0"/>
              </a:rPr>
              <a:t>Taxis in </a:t>
            </a:r>
            <a:r>
              <a:rPr lang="en-US" sz="6200" b="1" dirty="0">
                <a:latin typeface="Times New Roman" panose="02020603050405020304" pitchFamily="18" charset="0"/>
                <a:cs typeface="Times New Roman" panose="02020603050405020304" pitchFamily="18" charset="0"/>
              </a:rPr>
              <a:t>Rio de Janeiro</a:t>
            </a:r>
            <a:r>
              <a:rPr lang="en-US" sz="6200" dirty="0">
                <a:latin typeface="Times New Roman" panose="02020603050405020304" pitchFamily="18" charset="0"/>
                <a:cs typeface="Times New Roman" panose="02020603050405020304" pitchFamily="18" charset="0"/>
              </a:rPr>
              <a:t> are plentiful. Taxis can be very reasonable, as long as you ask the price BEFORE you get in. </a:t>
            </a:r>
          </a:p>
          <a:p>
            <a:pPr marL="171450" indent="-171450">
              <a:lnSpc>
                <a:spcPct val="120000"/>
              </a:lnSpc>
              <a:spcAft>
                <a:spcPts val="544"/>
              </a:spcAft>
              <a:buFont typeface="Arial" panose="020B0604020202020204" pitchFamily="34" charset="0"/>
              <a:buChar char="•"/>
            </a:pPr>
            <a:r>
              <a:rPr lang="en-US" sz="6200" dirty="0">
                <a:latin typeface="Times New Roman" panose="02020603050405020304" pitchFamily="18" charset="0"/>
                <a:cs typeface="Times New Roman" panose="02020603050405020304" pitchFamily="18" charset="0"/>
              </a:rPr>
              <a:t>Fares are fixed by zones; rates for trips in town and to more distant points should be posted at local hotels. </a:t>
            </a:r>
          </a:p>
          <a:p>
            <a:pPr marL="171450" indent="-171450">
              <a:lnSpc>
                <a:spcPct val="120000"/>
              </a:lnSpc>
              <a:spcAft>
                <a:spcPts val="544"/>
              </a:spcAft>
              <a:buFont typeface="Arial" panose="020B0604020202020204" pitchFamily="34" charset="0"/>
              <a:buChar char="•"/>
            </a:pPr>
            <a:r>
              <a:rPr lang="en-US" sz="6200" dirty="0">
                <a:latin typeface="Times New Roman" panose="02020603050405020304" pitchFamily="18" charset="0"/>
                <a:cs typeface="Times New Roman" panose="02020603050405020304" pitchFamily="18" charset="0"/>
              </a:rPr>
              <a:t>You can request a ride when you need to travel in Santarém with the Uber app. You’ll also enjoy 24-hour requesting, helpful in-app safety features, and upfront pricing to budget ahead for your trip. Try this day-or-night ride option to head to your destination.</a:t>
            </a:r>
          </a:p>
          <a:p>
            <a:pPr marL="171450" indent="-171450">
              <a:lnSpc>
                <a:spcPct val="120000"/>
              </a:lnSpc>
              <a:spcAft>
                <a:spcPts val="544"/>
              </a:spcAft>
              <a:buFont typeface="Arial" panose="020B0604020202020204" pitchFamily="34" charset="0"/>
              <a:buChar char="•"/>
            </a:pPr>
            <a:r>
              <a:rPr lang="en-US" sz="6200" dirty="0">
                <a:latin typeface="Times New Roman" panose="02020603050405020304" pitchFamily="18" charset="0"/>
                <a:cs typeface="Times New Roman" panose="02020603050405020304" pitchFamily="18" charset="0"/>
              </a:rPr>
              <a:t>Make sure you have small change. Taxis will not carry change so they can keep yours.</a:t>
            </a:r>
          </a:p>
          <a:p>
            <a:pPr marL="171450" indent="-171450">
              <a:lnSpc>
                <a:spcPct val="120000"/>
              </a:lnSpc>
              <a:spcAft>
                <a:spcPts val="544"/>
              </a:spcAft>
              <a:buFont typeface="Arial" panose="020B0604020202020204" pitchFamily="34" charset="0"/>
              <a:buChar char="•"/>
            </a:pPr>
            <a:r>
              <a:rPr lang="en-US" sz="6200" dirty="0">
                <a:latin typeface="Times New Roman" panose="02020603050405020304" pitchFamily="18" charset="0"/>
                <a:cs typeface="Times New Roman" panose="02020603050405020304" pitchFamily="18" charset="0"/>
              </a:rPr>
              <a:t>You do not tip taxi drivers. </a:t>
            </a:r>
            <a:r>
              <a:rPr lang="en-US" sz="6200" b="1" dirty="0">
                <a:latin typeface="Times New Roman" panose="02020603050405020304" pitchFamily="18" charset="0"/>
                <a:cs typeface="Times New Roman" panose="02020603050405020304" pitchFamily="18" charset="0"/>
              </a:rPr>
              <a:t>The tip is included in the price.</a:t>
            </a:r>
          </a:p>
          <a:p>
            <a:pPr indent="-207363">
              <a:lnSpc>
                <a:spcPct val="90000"/>
              </a:lnSpc>
              <a:spcAft>
                <a:spcPts val="544"/>
              </a:spcAft>
              <a:buFont typeface="Arial" panose="020B0604020202020204" pitchFamily="34" charset="0"/>
              <a:buChar char="•"/>
            </a:pPr>
            <a:endParaRPr lang="en-US" sz="1089" dirty="0"/>
          </a:p>
        </p:txBody>
      </p:sp>
      <p:pic>
        <p:nvPicPr>
          <p:cNvPr id="5" name="Picture 4" descr="A black van parked on a beach next to a body of water&#10;&#10;Description automatically generated">
            <a:extLst>
              <a:ext uri="{FF2B5EF4-FFF2-40B4-BE49-F238E27FC236}">
                <a16:creationId xmlns:a16="http://schemas.microsoft.com/office/drawing/2014/main" id="{D2BE7AA7-935F-BC46-5270-7CF074B0390F}"/>
              </a:ext>
            </a:extLst>
          </p:cNvPr>
          <p:cNvPicPr>
            <a:picLocks noChangeAspect="1"/>
          </p:cNvPicPr>
          <p:nvPr/>
        </p:nvPicPr>
        <p:blipFill rotWithShape="1">
          <a:blip r:embed="rId3">
            <a:extLst>
              <a:ext uri="{28A0092B-C50C-407E-A947-70E740481C1C}">
                <a14:useLocalDpi xmlns:a14="http://schemas.microsoft.com/office/drawing/2010/main" val="0"/>
              </a:ext>
            </a:extLst>
          </a:blip>
          <a:srcRect l="32548" r="2245" b="1"/>
          <a:stretch/>
        </p:blipFill>
        <p:spPr>
          <a:xfrm>
            <a:off x="5353601" y="1641230"/>
            <a:ext cx="3790399" cy="435961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7" name="Slide Number Placeholder 3">
            <a:extLst>
              <a:ext uri="{FF2B5EF4-FFF2-40B4-BE49-F238E27FC236}">
                <a16:creationId xmlns:a16="http://schemas.microsoft.com/office/drawing/2014/main" id="{719E0461-106C-B196-9081-B78A125B2BDE}"/>
              </a:ext>
            </a:extLst>
          </p:cNvPr>
          <p:cNvSpPr>
            <a:spLocks noGrp="1"/>
          </p:cNvSpPr>
          <p:nvPr>
            <p:ph type="sldNum" sz="quarter" idx="12"/>
          </p:nvPr>
        </p:nvSpPr>
        <p:spPr>
          <a:xfrm>
            <a:off x="6457951" y="5624589"/>
            <a:ext cx="2057400" cy="273854"/>
          </a:xfrm>
        </p:spPr>
        <p:txBody>
          <a:bodyPr vert="horz" lIns="82944" tIns="41472" rIns="82944" bIns="41472" rtlCol="0" anchor="ctr">
            <a:normAutofit/>
          </a:bodyPr>
          <a:lstStyle/>
          <a:p>
            <a:pPr>
              <a:spcAft>
                <a:spcPts val="544"/>
              </a:spcAft>
              <a:defRPr/>
            </a:pPr>
            <a:fld id="{66E7A9FB-6E43-417A-BC0C-ECC01730E3CF}" type="slidenum">
              <a:rPr lang="en-US" sz="1089">
                <a:solidFill>
                  <a:srgbClr val="FFFFFF"/>
                </a:solidFill>
                <a:latin typeface="Calibri" panose="020F0502020204030204"/>
              </a:rPr>
              <a:pPr>
                <a:spcAft>
                  <a:spcPts val="544"/>
                </a:spcAft>
                <a:defRPr/>
              </a:pPr>
              <a:t>14</a:t>
            </a:fld>
            <a:endParaRPr lang="en-US" sz="1089">
              <a:solidFill>
                <a:srgbClr val="FFFFFF"/>
              </a:solidFill>
              <a:latin typeface="Calibri" panose="020F0502020204030204"/>
            </a:endParaRPr>
          </a:p>
        </p:txBody>
      </p:sp>
    </p:spTree>
    <p:extLst>
      <p:ext uri="{BB962C8B-B14F-4D97-AF65-F5344CB8AC3E}">
        <p14:creationId xmlns:p14="http://schemas.microsoft.com/office/powerpoint/2010/main" val="3294630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 calcmode="lin" valueType="num">
                                      <p:cBhvr additive="base">
                                        <p:cTn id="25"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708"/>
            <a:ext cx="8229600" cy="1143000"/>
          </a:xfrm>
        </p:spPr>
        <p:txBody>
          <a:bodyPr/>
          <a:lstStyle/>
          <a:p>
            <a:r>
              <a:rPr b="1" dirty="0">
                <a:latin typeface="Times New Roman" panose="02020603050405020304" pitchFamily="18" charset="0"/>
                <a:cs typeface="Times New Roman" panose="02020603050405020304" pitchFamily="18" charset="0"/>
              </a:rPr>
              <a:t>Top Attractions</a:t>
            </a:r>
          </a:p>
        </p:txBody>
      </p:sp>
      <p:sp>
        <p:nvSpPr>
          <p:cNvPr id="3" name="Content Placeholder 2"/>
          <p:cNvSpPr>
            <a:spLocks noGrp="1"/>
          </p:cNvSpPr>
          <p:nvPr>
            <p:ph idx="1"/>
          </p:nvPr>
        </p:nvSpPr>
        <p:spPr>
          <a:xfrm>
            <a:off x="457200" y="1141292"/>
            <a:ext cx="8229600" cy="5716708"/>
          </a:xfrm>
        </p:spPr>
        <p:txBody>
          <a:bodyPr>
            <a:noAutofit/>
          </a:bodyPr>
          <a:lstStyle/>
          <a:p>
            <a:r>
              <a:rPr lang="en-US" sz="2000" b="1" dirty="0">
                <a:latin typeface="Times New Roman" panose="02020603050405020304" pitchFamily="18" charset="0"/>
                <a:cs typeface="Times New Roman" panose="02020603050405020304" pitchFamily="18" charset="0"/>
              </a:rPr>
              <a:t>Christ the Redeemer:</a:t>
            </a:r>
            <a:r>
              <a:rPr lang="en-US" sz="2000" dirty="0">
                <a:latin typeface="Times New Roman" panose="02020603050405020304" pitchFamily="18" charset="0"/>
                <a:cs typeface="Times New Roman" panose="02020603050405020304" pitchFamily="18" charset="0"/>
              </a:rPr>
              <a:t> 98-foot statue overlooking the city.</a:t>
            </a:r>
          </a:p>
          <a:p>
            <a:pPr lvl="1"/>
            <a:r>
              <a:rPr lang="en-US" sz="2000" b="1" dirty="0">
                <a:latin typeface="Times New Roman" panose="02020603050405020304" pitchFamily="18" charset="0"/>
                <a:cs typeface="Times New Roman" panose="02020603050405020304" pitchFamily="18" charset="0"/>
              </a:rPr>
              <a:t>Distance from Port:</a:t>
            </a:r>
            <a:r>
              <a:rPr lang="en-US" sz="2000" dirty="0">
                <a:latin typeface="Times New Roman" panose="02020603050405020304" pitchFamily="18" charset="0"/>
                <a:cs typeface="Times New Roman" panose="02020603050405020304" pitchFamily="18" charset="0"/>
              </a:rPr>
              <a:t> ~20 km (12.5 miles) by road.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Reaching the summit requires an additional van or train ride. </a:t>
            </a:r>
            <a:br>
              <a:rPr lang="en-US" sz="2000" dirty="0">
                <a:latin typeface="Times New Roman" panose="02020603050405020304" pitchFamily="18" charset="0"/>
                <a:cs typeface="Times New Roman" panose="02020603050405020304" pitchFamily="18" charset="0"/>
              </a:rPr>
            </a:br>
            <a:r>
              <a:rPr lang="en-US" sz="2000" b="1" i="1" dirty="0">
                <a:latin typeface="Times New Roman" panose="02020603050405020304" pitchFamily="18" charset="0"/>
                <a:cs typeface="Times New Roman" panose="02020603050405020304" pitchFamily="18" charset="0"/>
              </a:rPr>
              <a:t>Tour recommended</a:t>
            </a:r>
            <a:r>
              <a:rPr lang="en-US" sz="2000" i="1" dirty="0">
                <a:latin typeface="Times New Roman" panose="02020603050405020304" pitchFamily="18" charset="0"/>
                <a:cs typeface="Times New Roman" panose="02020603050405020304" pitchFamily="18" charset="0"/>
              </a:rPr>
              <a:t>.</a:t>
            </a:r>
          </a:p>
          <a:p>
            <a:r>
              <a:rPr lang="en-US" sz="2000" b="1" dirty="0">
                <a:latin typeface="Times New Roman" panose="02020603050405020304" pitchFamily="18" charset="0"/>
                <a:cs typeface="Times New Roman" panose="02020603050405020304" pitchFamily="18" charset="0"/>
              </a:rPr>
              <a:t>Sugarloaf Mountain:</a:t>
            </a:r>
            <a:r>
              <a:rPr lang="en-US" sz="2000" dirty="0">
                <a:latin typeface="Times New Roman" panose="02020603050405020304" pitchFamily="18" charset="0"/>
                <a:cs typeface="Times New Roman" panose="02020603050405020304" pitchFamily="18" charset="0"/>
              </a:rPr>
              <a:t> Cable car rides with breathtaking views.</a:t>
            </a:r>
          </a:p>
          <a:p>
            <a:pPr lvl="1"/>
            <a:r>
              <a:rPr lang="en-US" sz="2000" b="1" dirty="0">
                <a:latin typeface="Times New Roman" panose="02020603050405020304" pitchFamily="18" charset="0"/>
                <a:cs typeface="Times New Roman" panose="02020603050405020304" pitchFamily="18" charset="0"/>
              </a:rPr>
              <a:t>Distance from Port:</a:t>
            </a:r>
            <a:r>
              <a:rPr lang="en-US" sz="2000" dirty="0">
                <a:latin typeface="Times New Roman" panose="02020603050405020304" pitchFamily="18" charset="0"/>
                <a:cs typeface="Times New Roman" panose="02020603050405020304" pitchFamily="18" charset="0"/>
              </a:rPr>
              <a:t> ~15 km (9.5 miles) by road. The base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of the cable car is in the </a:t>
            </a:r>
            <a:r>
              <a:rPr lang="en-US" sz="2000" dirty="0" err="1">
                <a:latin typeface="Times New Roman" panose="02020603050405020304" pitchFamily="18" charset="0"/>
                <a:cs typeface="Times New Roman" panose="02020603050405020304" pitchFamily="18" charset="0"/>
              </a:rPr>
              <a:t>Urca</a:t>
            </a:r>
            <a:r>
              <a:rPr lang="en-US" sz="2000" dirty="0">
                <a:latin typeface="Times New Roman" panose="02020603050405020304" pitchFamily="18" charset="0"/>
                <a:cs typeface="Times New Roman" panose="02020603050405020304" pitchFamily="18" charset="0"/>
              </a:rPr>
              <a:t> neighborhood. </a:t>
            </a:r>
            <a:r>
              <a:rPr lang="en-US" sz="2000" b="1" i="1" dirty="0">
                <a:latin typeface="Times New Roman" panose="02020603050405020304" pitchFamily="18" charset="0"/>
                <a:cs typeface="Times New Roman" panose="02020603050405020304" pitchFamily="18" charset="0"/>
              </a:rPr>
              <a:t>Tour recommended</a:t>
            </a:r>
            <a:endParaRPr lang="en-US" sz="2000" b="1" dirty="0">
              <a:latin typeface="Times New Roman" panose="02020603050405020304" pitchFamily="18" charset="0"/>
              <a:cs typeface="Times New Roman" panose="02020603050405020304" pitchFamily="18" charset="0"/>
            </a:endParaRPr>
          </a:p>
          <a:p>
            <a:r>
              <a:rPr lang="en-US" sz="2000" b="1" dirty="0">
                <a:latin typeface="Times New Roman" panose="02020603050405020304" pitchFamily="18" charset="0"/>
                <a:cs typeface="Times New Roman" panose="02020603050405020304" pitchFamily="18" charset="0"/>
              </a:rPr>
              <a:t>Copacabana Beach:</a:t>
            </a:r>
            <a:r>
              <a:rPr lang="en-US" sz="2000" dirty="0">
                <a:latin typeface="Times New Roman" panose="02020603050405020304" pitchFamily="18" charset="0"/>
                <a:cs typeface="Times New Roman" panose="02020603050405020304" pitchFamily="18" charset="0"/>
              </a:rPr>
              <a:t> 2.5 miles of golden sand.</a:t>
            </a:r>
          </a:p>
          <a:p>
            <a:pPr lvl="1"/>
            <a:r>
              <a:rPr lang="en-US" sz="2000" b="1" dirty="0">
                <a:latin typeface="Times New Roman" panose="02020603050405020304" pitchFamily="18" charset="0"/>
                <a:cs typeface="Times New Roman" panose="02020603050405020304" pitchFamily="18" charset="0"/>
              </a:rPr>
              <a:t>Distance from Port:</a:t>
            </a:r>
            <a:r>
              <a:rPr lang="en-US" sz="2000" dirty="0">
                <a:latin typeface="Times New Roman" panose="02020603050405020304" pitchFamily="18" charset="0"/>
                <a:cs typeface="Times New Roman" panose="02020603050405020304" pitchFamily="18" charset="0"/>
              </a:rPr>
              <a:t> ~18 km (11 miles) by road.</a:t>
            </a:r>
          </a:p>
          <a:p>
            <a:r>
              <a:rPr lang="en-US" sz="2000" b="1" dirty="0">
                <a:latin typeface="Times New Roman" panose="02020603050405020304" pitchFamily="18" charset="0"/>
                <a:cs typeface="Times New Roman" panose="02020603050405020304" pitchFamily="18" charset="0"/>
              </a:rPr>
              <a:t>Ipanema Beach:</a:t>
            </a:r>
            <a:r>
              <a:rPr lang="en-US" sz="2000" dirty="0">
                <a:latin typeface="Times New Roman" panose="02020603050405020304" pitchFamily="18" charset="0"/>
                <a:cs typeface="Times New Roman" panose="02020603050405020304" pitchFamily="18" charset="0"/>
              </a:rPr>
              <a:t> Trendy and lively.</a:t>
            </a:r>
          </a:p>
          <a:p>
            <a:pPr lvl="1"/>
            <a:r>
              <a:rPr lang="en-US" sz="2000" b="1" dirty="0">
                <a:latin typeface="Times New Roman" panose="02020603050405020304" pitchFamily="18" charset="0"/>
                <a:cs typeface="Times New Roman" panose="02020603050405020304" pitchFamily="18" charset="0"/>
              </a:rPr>
              <a:t>Distance from Port:</a:t>
            </a:r>
            <a:r>
              <a:rPr lang="en-US" sz="2000" dirty="0">
                <a:latin typeface="Times New Roman" panose="02020603050405020304" pitchFamily="18" charset="0"/>
                <a:cs typeface="Times New Roman" panose="02020603050405020304" pitchFamily="18" charset="0"/>
              </a:rPr>
              <a:t> ~22 km (13.5 miles) by road.</a:t>
            </a:r>
          </a:p>
          <a:p>
            <a:r>
              <a:rPr lang="en-US" sz="2000" b="1" dirty="0" err="1">
                <a:latin typeface="Times New Roman" panose="02020603050405020304" pitchFamily="18" charset="0"/>
                <a:cs typeface="Times New Roman" panose="02020603050405020304" pitchFamily="18" charset="0"/>
              </a:rPr>
              <a:t>Selarón</a:t>
            </a:r>
            <a:r>
              <a:rPr lang="en-US" sz="2000" b="1" dirty="0">
                <a:latin typeface="Times New Roman" panose="02020603050405020304" pitchFamily="18" charset="0"/>
                <a:cs typeface="Times New Roman" panose="02020603050405020304" pitchFamily="18" charset="0"/>
              </a:rPr>
              <a:t> Steps:</a:t>
            </a:r>
            <a:r>
              <a:rPr lang="en-US" sz="2000" dirty="0">
                <a:latin typeface="Times New Roman" panose="02020603050405020304" pitchFamily="18" charset="0"/>
                <a:cs typeface="Times New Roman" panose="02020603050405020304" pitchFamily="18" charset="0"/>
              </a:rPr>
              <a:t> Mosaic stairway celebrating Brazilian culture.</a:t>
            </a:r>
          </a:p>
          <a:p>
            <a:pPr lvl="1"/>
            <a:r>
              <a:rPr lang="en-US" sz="2000" b="1" dirty="0">
                <a:latin typeface="Times New Roman" panose="02020603050405020304" pitchFamily="18" charset="0"/>
                <a:cs typeface="Times New Roman" panose="02020603050405020304" pitchFamily="18" charset="0"/>
              </a:rPr>
              <a:t>Distance from Port:</a:t>
            </a:r>
            <a:r>
              <a:rPr lang="en-US" sz="2000" dirty="0">
                <a:latin typeface="Times New Roman" panose="02020603050405020304" pitchFamily="18" charset="0"/>
                <a:cs typeface="Times New Roman" panose="02020603050405020304" pitchFamily="18" charset="0"/>
              </a:rPr>
              <a:t> ~5 km (3 miles) by road. This is the closest major landmark and is easily integrated into a downtown walking tour.</a:t>
            </a:r>
          </a:p>
          <a:p>
            <a:r>
              <a:rPr lang="en-US" sz="2000" b="1" dirty="0">
                <a:latin typeface="Times New Roman" panose="02020603050405020304" pitchFamily="18" charset="0"/>
                <a:cs typeface="Times New Roman" panose="02020603050405020304" pitchFamily="18" charset="0"/>
              </a:rPr>
              <a:t>Important Note:</a:t>
            </a:r>
            <a:r>
              <a:rPr lang="en-US" sz="2000" dirty="0">
                <a:latin typeface="Times New Roman" panose="02020603050405020304" pitchFamily="18" charset="0"/>
                <a:cs typeface="Times New Roman" panose="02020603050405020304" pitchFamily="18" charset="0"/>
              </a:rPr>
              <a:t> These distances are by road and can vary significantly with Rio's famous traffic. Allow ample travel time, as a journey can take over an hour depending on the time of day.</a:t>
            </a:r>
          </a:p>
        </p:txBody>
      </p:sp>
      <p:pic>
        <p:nvPicPr>
          <p:cNvPr id="5" name="Picture 4">
            <a:extLst>
              <a:ext uri="{FF2B5EF4-FFF2-40B4-BE49-F238E27FC236}">
                <a16:creationId xmlns:a16="http://schemas.microsoft.com/office/drawing/2014/main" id="{5E63A31F-6289-20E4-4DB1-014AFDF35D57}"/>
              </a:ext>
            </a:extLst>
          </p:cNvPr>
          <p:cNvPicPr>
            <a:picLocks noChangeAspect="1"/>
          </p:cNvPicPr>
          <p:nvPr/>
        </p:nvPicPr>
        <p:blipFill>
          <a:blip r:embed="rId2"/>
          <a:stretch>
            <a:fillRect/>
          </a:stretch>
        </p:blipFill>
        <p:spPr>
          <a:xfrm>
            <a:off x="7523540" y="930277"/>
            <a:ext cx="1620460" cy="228770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 calcmode="lin" valueType="num">
                                      <p:cBhvr additive="base">
                                        <p:cTn id="1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 calcmode="lin" valueType="num">
                                      <p:cBhvr additive="base">
                                        <p:cTn id="2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 calcmode="lin" valueType="num">
                                      <p:cBhvr additive="base">
                                        <p:cTn id="2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 calcmode="lin" valueType="num">
                                      <p:cBhvr additive="base">
                                        <p:cTn id="3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8" end="8"/>
                                            </p:txEl>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
                                            <p:txEl>
                                              <p:pRg st="9" end="9"/>
                                            </p:txEl>
                                          </p:spTgt>
                                        </p:tgtEl>
                                        <p:attrNameLst>
                                          <p:attrName>style.visibility</p:attrName>
                                        </p:attrNameLst>
                                      </p:cBhvr>
                                      <p:to>
                                        <p:strVal val="visible"/>
                                      </p:to>
                                    </p:set>
                                    <p:anim calcmode="lin" valueType="num">
                                      <p:cBhvr additive="base">
                                        <p:cTn id="4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anim calcmode="lin" valueType="num">
                                      <p:cBhvr additive="base">
                                        <p:cTn id="4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a:extLst>
            <a:ext uri="{FF2B5EF4-FFF2-40B4-BE49-F238E27FC236}">
              <a16:creationId xmlns:a16="http://schemas.microsoft.com/office/drawing/2014/main" id="{BACDFFD8-7602-7979-9039-E8AE235036B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277ED97-55C0-374D-5624-C05A127C9861}"/>
              </a:ext>
            </a:extLst>
          </p:cNvPr>
          <p:cNvSpPr>
            <a:spLocks noGrp="1"/>
          </p:cNvSpPr>
          <p:nvPr>
            <p:ph type="title"/>
          </p:nvPr>
        </p:nvSpPr>
        <p:spPr>
          <a:xfrm>
            <a:off x="457200" y="-1708"/>
            <a:ext cx="8229600" cy="1143000"/>
          </a:xfrm>
        </p:spPr>
        <p:txBody>
          <a:bodyPr>
            <a:normAutofit fontScale="90000"/>
          </a:bodyPr>
          <a:lstStyle/>
          <a:p>
            <a:r>
              <a:rPr lang="en-US" b="1" dirty="0">
                <a:latin typeface="Times New Roman" panose="02020603050405020304" pitchFamily="18" charset="0"/>
                <a:cs typeface="Times New Roman" panose="02020603050405020304" pitchFamily="18" charset="0"/>
              </a:rPr>
              <a:t>Downtown Rio</a:t>
            </a:r>
            <a:br>
              <a:rPr lang="en-US" b="1" dirty="0">
                <a:latin typeface="Times New Roman" panose="02020603050405020304" pitchFamily="18" charset="0"/>
                <a:cs typeface="Times New Roman" panose="02020603050405020304" pitchFamily="18" charset="0"/>
              </a:rPr>
            </a:br>
            <a:r>
              <a:rPr lang="en-US" b="1" dirty="0">
                <a:latin typeface="Times New Roman" panose="02020603050405020304" pitchFamily="18" charset="0"/>
                <a:cs typeface="Times New Roman" panose="02020603050405020304" pitchFamily="18" charset="0"/>
              </a:rPr>
              <a:t>Free Walking Tour</a:t>
            </a:r>
            <a:endParaRPr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9C961DFB-D952-2682-045B-36B187637E3B}"/>
              </a:ext>
            </a:extLst>
          </p:cNvPr>
          <p:cNvSpPr>
            <a:spLocks noGrp="1"/>
          </p:cNvSpPr>
          <p:nvPr>
            <p:ph idx="1"/>
          </p:nvPr>
        </p:nvSpPr>
        <p:spPr>
          <a:xfrm>
            <a:off x="457200" y="1323854"/>
            <a:ext cx="8428892" cy="4525963"/>
          </a:xfrm>
        </p:spPr>
        <p:txBody>
          <a:bodyPr>
            <a:noAutofit/>
          </a:bodyPr>
          <a:lstStyle/>
          <a:p>
            <a:r>
              <a:rPr lang="en-US" sz="2400" dirty="0">
                <a:latin typeface="Times New Roman" panose="02020603050405020304" pitchFamily="18" charset="0"/>
                <a:cs typeface="Times New Roman" panose="02020603050405020304" pitchFamily="18" charset="0"/>
              </a:rPr>
              <a:t>Join the most popular walking tour in Rio de Janeiro! Over 250,000 travelers have already joined the first Free Walking Tour in the city.</a:t>
            </a:r>
          </a:p>
          <a:p>
            <a:r>
              <a:rPr lang="en-US" sz="2400" dirty="0">
                <a:latin typeface="Times New Roman" panose="02020603050405020304" pitchFamily="18" charset="0"/>
                <a:cs typeface="Times New Roman" panose="02020603050405020304" pitchFamily="18" charset="0"/>
              </a:rPr>
              <a:t>Travel back in time on this Free Walking Tour Downtown Rio and relive the past as you stroll through Rio’s charming colonial streets and learn about the city’s four centuries of history. Join our Rio de Janeiro Free Walking Tour to gain a deeper understanding of the origins of Brazilian culture and society from colonization to the present day.</a:t>
            </a:r>
          </a:p>
          <a:p>
            <a:r>
              <a:rPr lang="en-US" sz="2400" dirty="0">
                <a:latin typeface="Times New Roman" panose="02020603050405020304" pitchFamily="18" charset="0"/>
                <a:cs typeface="Times New Roman" panose="02020603050405020304" pitchFamily="18" charset="0"/>
              </a:rPr>
              <a:t>Free Tour 4 times a day M-F 2 times on Saturday</a:t>
            </a:r>
          </a:p>
          <a:p>
            <a:r>
              <a:rPr lang="en-US" sz="2400" dirty="0">
                <a:latin typeface="Times New Roman" panose="02020603050405020304" pitchFamily="18" charset="0"/>
                <a:cs typeface="Times New Roman" panose="02020603050405020304" pitchFamily="18" charset="0"/>
              </a:rPr>
              <a:t>Tour starts at the Clock Tower at Largo da Carioca (close to Exit C of Carioca Metro Station)</a:t>
            </a:r>
          </a:p>
          <a:p>
            <a:r>
              <a:rPr lang="en-US" sz="2400" dirty="0">
                <a:latin typeface="Times New Roman" panose="02020603050405020304" pitchFamily="18" charset="0"/>
                <a:cs typeface="Times New Roman" panose="02020603050405020304" pitchFamily="18" charset="0"/>
              </a:rPr>
              <a:t>Duration: 2-3 hours - I recommend making a reservation on line. </a:t>
            </a:r>
          </a:p>
        </p:txBody>
      </p:sp>
    </p:spTree>
    <p:extLst>
      <p:ext uri="{BB962C8B-B14F-4D97-AF65-F5344CB8AC3E}">
        <p14:creationId xmlns:p14="http://schemas.microsoft.com/office/powerpoint/2010/main" val="2342576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a:extLst>
            <a:ext uri="{FF2B5EF4-FFF2-40B4-BE49-F238E27FC236}">
              <a16:creationId xmlns:a16="http://schemas.microsoft.com/office/drawing/2014/main" id="{850E25C7-CA73-4A00-E4C1-857C326707B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7804994-69EB-0110-0299-110C242961CA}"/>
              </a:ext>
            </a:extLst>
          </p:cNvPr>
          <p:cNvSpPr>
            <a:spLocks noGrp="1"/>
          </p:cNvSpPr>
          <p:nvPr>
            <p:ph type="title"/>
          </p:nvPr>
        </p:nvSpPr>
        <p:spPr>
          <a:xfrm>
            <a:off x="457200" y="-1708"/>
            <a:ext cx="8229600" cy="1143000"/>
          </a:xfrm>
        </p:spPr>
        <p:txBody>
          <a:bodyPr>
            <a:normAutofit/>
          </a:bodyPr>
          <a:lstStyle/>
          <a:p>
            <a:r>
              <a:rPr lang="en-US" b="1" dirty="0">
                <a:latin typeface="Times New Roman" panose="02020603050405020304" pitchFamily="18" charset="0"/>
                <a:cs typeface="Times New Roman" panose="02020603050405020304" pitchFamily="18" charset="0"/>
              </a:rPr>
              <a:t>Rio's Historic Walking Tour</a:t>
            </a:r>
            <a:endParaRPr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29ADC6A7-51CB-C587-7879-F897F297FD58}"/>
              </a:ext>
            </a:extLst>
          </p:cNvPr>
          <p:cNvSpPr>
            <a:spLocks noGrp="1"/>
          </p:cNvSpPr>
          <p:nvPr>
            <p:ph idx="1"/>
          </p:nvPr>
        </p:nvSpPr>
        <p:spPr>
          <a:xfrm>
            <a:off x="457200" y="1141292"/>
            <a:ext cx="8428892" cy="5716708"/>
          </a:xfrm>
        </p:spPr>
        <p:txBody>
          <a:bodyPr>
            <a:noAutofit/>
          </a:bodyPr>
          <a:lstStyle/>
          <a:p>
            <a:pPr marL="0" indent="0">
              <a:buNone/>
            </a:pPr>
            <a:r>
              <a:rPr lang="en-US" sz="2000" b="1" dirty="0">
                <a:latin typeface="Times New Roman" panose="02020603050405020304" pitchFamily="18" charset="0"/>
                <a:cs typeface="Times New Roman" panose="02020603050405020304" pitchFamily="18" charset="0"/>
              </a:rPr>
              <a:t>Leg 1: Port to Imperial Heart</a:t>
            </a:r>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Begin at </a:t>
            </a:r>
            <a:r>
              <a:rPr lang="en-US" sz="2000" b="1" dirty="0">
                <a:latin typeface="Times New Roman" panose="02020603050405020304" pitchFamily="18" charset="0"/>
                <a:cs typeface="Times New Roman" panose="02020603050405020304" pitchFamily="18" charset="0"/>
              </a:rPr>
              <a:t>Mauá Pier</a:t>
            </a:r>
            <a:r>
              <a:rPr lang="en-US" sz="2000" dirty="0">
                <a:latin typeface="Times New Roman" panose="02020603050405020304" pitchFamily="18" charset="0"/>
                <a:cs typeface="Times New Roman" panose="02020603050405020304" pitchFamily="18" charset="0"/>
              </a:rPr>
              <a:t>. As you exit, the stunning </a:t>
            </a:r>
            <a:r>
              <a:rPr lang="en-US" sz="2000" b="1" dirty="0">
                <a:latin typeface="Times New Roman" panose="02020603050405020304" pitchFamily="18" charset="0"/>
                <a:cs typeface="Times New Roman" panose="02020603050405020304" pitchFamily="18" charset="0"/>
              </a:rPr>
              <a:t>Museum of Tomorrow</a:t>
            </a:r>
            <a:r>
              <a:rPr lang="en-US" sz="2000" dirty="0">
                <a:latin typeface="Times New Roman" panose="02020603050405020304" pitchFamily="18" charset="0"/>
                <a:cs typeface="Times New Roman" panose="02020603050405020304" pitchFamily="18" charset="0"/>
              </a:rPr>
              <a:t> offers a prime photo opportunity on your left.</a:t>
            </a:r>
          </a:p>
          <a:p>
            <a:r>
              <a:rPr lang="en-US" sz="2000" dirty="0">
                <a:latin typeface="Times New Roman" panose="02020603050405020304" pitchFamily="18" charset="0"/>
                <a:cs typeface="Times New Roman" panose="02020603050405020304" pitchFamily="18" charset="0"/>
              </a:rPr>
              <a:t>Stroll the waterfront for 10-15 minutes to reach the historic </a:t>
            </a:r>
            <a:r>
              <a:rPr lang="en-US" sz="2000" b="1" dirty="0">
                <a:latin typeface="Times New Roman" panose="02020603050405020304" pitchFamily="18" charset="0"/>
                <a:cs typeface="Times New Roman" panose="02020603050405020304" pitchFamily="18" charset="0"/>
              </a:rPr>
              <a:t>XV Square</a:t>
            </a:r>
            <a:r>
              <a:rPr lang="en-US" sz="2000" dirty="0">
                <a:latin typeface="Times New Roman" panose="02020603050405020304" pitchFamily="18" charset="0"/>
                <a:cs typeface="Times New Roman" panose="02020603050405020304" pitchFamily="18" charset="0"/>
              </a:rPr>
              <a:t>, one of Rio's most important plazas, featuring the old port. Here, visit the </a:t>
            </a:r>
            <a:r>
              <a:rPr lang="en-US" sz="2000" b="1" dirty="0">
                <a:latin typeface="Times New Roman" panose="02020603050405020304" pitchFamily="18" charset="0"/>
                <a:cs typeface="Times New Roman" panose="02020603050405020304" pitchFamily="18" charset="0"/>
              </a:rPr>
              <a:t>Imperial Palace</a:t>
            </a:r>
            <a:r>
              <a:rPr lang="en-US" sz="2000" dirty="0">
                <a:latin typeface="Times New Roman" panose="02020603050405020304" pitchFamily="18" charset="0"/>
                <a:cs typeface="Times New Roman" panose="02020603050405020304" pitchFamily="18" charset="0"/>
              </a:rPr>
              <a:t>, home to the Portuguese royal family after 1808. Step inside for its courtyard and free exhibitions with historical photos.</a:t>
            </a:r>
          </a:p>
          <a:p>
            <a:r>
              <a:rPr lang="en-US" sz="2000" dirty="0">
                <a:latin typeface="Times New Roman" panose="02020603050405020304" pitchFamily="18" charset="0"/>
                <a:cs typeface="Times New Roman" panose="02020603050405020304" pitchFamily="18" charset="0"/>
              </a:rPr>
              <a:t>In the same square, admire the two key churches central to the Portuguese court: </a:t>
            </a:r>
            <a:r>
              <a:rPr lang="en-US" sz="2000" b="1" dirty="0">
                <a:latin typeface="Times New Roman" panose="02020603050405020304" pitchFamily="18" charset="0"/>
                <a:cs typeface="Times New Roman" panose="02020603050405020304" pitchFamily="18" charset="0"/>
              </a:rPr>
              <a:t>Nossa Senhora do Carmo Church (Imperial Chapel)</a:t>
            </a:r>
            <a:r>
              <a:rPr lang="en-US" sz="2000" dirty="0">
                <a:latin typeface="Times New Roman" panose="02020603050405020304" pitchFamily="18" charset="0"/>
                <a:cs typeface="Times New Roman" panose="02020603050405020304" pitchFamily="18" charset="0"/>
              </a:rPr>
              <a:t> and the </a:t>
            </a:r>
            <a:r>
              <a:rPr lang="en-US" sz="2000" b="1" dirty="0" err="1">
                <a:latin typeface="Times New Roman" panose="02020603050405020304" pitchFamily="18" charset="0"/>
                <a:cs typeface="Times New Roman" panose="02020603050405020304" pitchFamily="18" charset="0"/>
              </a:rPr>
              <a:t>Igreja</a:t>
            </a:r>
            <a:r>
              <a:rPr lang="en-US" sz="2000" b="1" dirty="0">
                <a:latin typeface="Times New Roman" panose="02020603050405020304" pitchFamily="18" charset="0"/>
                <a:cs typeface="Times New Roman" panose="02020603050405020304" pitchFamily="18" charset="0"/>
              </a:rPr>
              <a:t> da </a:t>
            </a:r>
            <a:r>
              <a:rPr lang="en-US" sz="2000" b="1" dirty="0" err="1">
                <a:latin typeface="Times New Roman" panose="02020603050405020304" pitchFamily="18" charset="0"/>
                <a:cs typeface="Times New Roman" panose="02020603050405020304" pitchFamily="18" charset="0"/>
              </a:rPr>
              <a:t>Ordem</a:t>
            </a:r>
            <a:r>
              <a:rPr lang="en-US" sz="2000" b="1" dirty="0">
                <a:latin typeface="Times New Roman" panose="02020603050405020304" pitchFamily="18" charset="0"/>
                <a:cs typeface="Times New Roman" panose="02020603050405020304" pitchFamily="18" charset="0"/>
              </a:rPr>
              <a:t> Terceira do Carmo</a:t>
            </a:r>
            <a:r>
              <a:rPr lang="en-US" sz="2000" dirty="0">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2369F301-F9DD-AAA3-2FFD-16B34F506B56}"/>
              </a:ext>
            </a:extLst>
          </p:cNvPr>
          <p:cNvPicPr>
            <a:picLocks noChangeAspect="1"/>
          </p:cNvPicPr>
          <p:nvPr/>
        </p:nvPicPr>
        <p:blipFill>
          <a:blip r:embed="rId2"/>
          <a:stretch>
            <a:fillRect/>
          </a:stretch>
        </p:blipFill>
        <p:spPr>
          <a:xfrm>
            <a:off x="4894873" y="4504565"/>
            <a:ext cx="3556000" cy="2362200"/>
          </a:xfrm>
          <a:prstGeom prst="rect">
            <a:avLst/>
          </a:prstGeom>
        </p:spPr>
      </p:pic>
      <p:sp>
        <p:nvSpPr>
          <p:cNvPr id="7" name="TextBox 6">
            <a:extLst>
              <a:ext uri="{FF2B5EF4-FFF2-40B4-BE49-F238E27FC236}">
                <a16:creationId xmlns:a16="http://schemas.microsoft.com/office/drawing/2014/main" id="{09BB0025-9681-4EAA-20F2-98897625721A}"/>
              </a:ext>
            </a:extLst>
          </p:cNvPr>
          <p:cNvSpPr txBox="1"/>
          <p:nvPr/>
        </p:nvSpPr>
        <p:spPr>
          <a:xfrm>
            <a:off x="4894873" y="4513330"/>
            <a:ext cx="3556000" cy="369332"/>
          </a:xfrm>
          <a:prstGeom prst="rect">
            <a:avLst/>
          </a:prstGeom>
          <a:noFill/>
        </p:spPr>
        <p:txBody>
          <a:bodyPr wrap="square">
            <a:spAutoFit/>
          </a:bodyPr>
          <a:lstStyle/>
          <a:p>
            <a:r>
              <a:rPr lang="en-US" sz="1800" b="1" dirty="0">
                <a:latin typeface="Times New Roman" panose="02020603050405020304" pitchFamily="18" charset="0"/>
                <a:cs typeface="Times New Roman" panose="02020603050405020304" pitchFamily="18" charset="0"/>
              </a:rPr>
              <a:t>XV Square</a:t>
            </a:r>
            <a:endParaRPr lang="en-US" dirty="0"/>
          </a:p>
        </p:txBody>
      </p:sp>
      <p:pic>
        <p:nvPicPr>
          <p:cNvPr id="9" name="Picture 8">
            <a:extLst>
              <a:ext uri="{FF2B5EF4-FFF2-40B4-BE49-F238E27FC236}">
                <a16:creationId xmlns:a16="http://schemas.microsoft.com/office/drawing/2014/main" id="{D2011A9F-A722-DD57-1B75-72EAA8973F62}"/>
              </a:ext>
            </a:extLst>
          </p:cNvPr>
          <p:cNvPicPr>
            <a:picLocks noChangeAspect="1"/>
          </p:cNvPicPr>
          <p:nvPr/>
        </p:nvPicPr>
        <p:blipFill>
          <a:blip r:embed="rId3"/>
          <a:stretch>
            <a:fillRect/>
          </a:stretch>
        </p:blipFill>
        <p:spPr>
          <a:xfrm>
            <a:off x="957874" y="4513330"/>
            <a:ext cx="3784600" cy="2268470"/>
          </a:xfrm>
          <a:prstGeom prst="rect">
            <a:avLst/>
          </a:prstGeom>
        </p:spPr>
      </p:pic>
      <p:sp>
        <p:nvSpPr>
          <p:cNvPr id="11" name="TextBox 10">
            <a:extLst>
              <a:ext uri="{FF2B5EF4-FFF2-40B4-BE49-F238E27FC236}">
                <a16:creationId xmlns:a16="http://schemas.microsoft.com/office/drawing/2014/main" id="{DF66604B-AE46-10BC-45E5-F9B9FDF7FB82}"/>
              </a:ext>
            </a:extLst>
          </p:cNvPr>
          <p:cNvSpPr txBox="1"/>
          <p:nvPr/>
        </p:nvSpPr>
        <p:spPr>
          <a:xfrm>
            <a:off x="1043355" y="6468125"/>
            <a:ext cx="4572000" cy="369332"/>
          </a:xfrm>
          <a:prstGeom prst="rect">
            <a:avLst/>
          </a:prstGeom>
          <a:noFill/>
        </p:spPr>
        <p:txBody>
          <a:bodyPr wrap="square">
            <a:spAutoFit/>
          </a:bodyPr>
          <a:lstStyle/>
          <a:p>
            <a:r>
              <a:rPr lang="en-US" sz="1800" b="1" dirty="0">
                <a:solidFill>
                  <a:schemeClr val="bg1"/>
                </a:solidFill>
                <a:latin typeface="Times New Roman" panose="02020603050405020304" pitchFamily="18" charset="0"/>
                <a:cs typeface="Times New Roman" panose="02020603050405020304" pitchFamily="18" charset="0"/>
              </a:rPr>
              <a:t>Imperial Palace</a:t>
            </a:r>
            <a:endParaRPr lang="en-US" dirty="0">
              <a:solidFill>
                <a:schemeClr val="bg1"/>
              </a:solidFill>
            </a:endParaRPr>
          </a:p>
        </p:txBody>
      </p:sp>
    </p:spTree>
    <p:extLst>
      <p:ext uri="{BB962C8B-B14F-4D97-AF65-F5344CB8AC3E}">
        <p14:creationId xmlns:p14="http://schemas.microsoft.com/office/powerpoint/2010/main" val="2556257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a:extLst>
            <a:ext uri="{FF2B5EF4-FFF2-40B4-BE49-F238E27FC236}">
              <a16:creationId xmlns:a16="http://schemas.microsoft.com/office/drawing/2014/main" id="{E4FF73AE-0188-3722-F960-C5C4E5D9E3A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A03CABA-681C-6C6B-B5F3-77CC09E173F2}"/>
              </a:ext>
            </a:extLst>
          </p:cNvPr>
          <p:cNvSpPr>
            <a:spLocks noGrp="1"/>
          </p:cNvSpPr>
          <p:nvPr>
            <p:ph type="title"/>
          </p:nvPr>
        </p:nvSpPr>
        <p:spPr>
          <a:xfrm>
            <a:off x="457200" y="-1708"/>
            <a:ext cx="8229600" cy="1143000"/>
          </a:xfrm>
        </p:spPr>
        <p:txBody>
          <a:bodyPr>
            <a:normAutofit/>
          </a:bodyPr>
          <a:lstStyle/>
          <a:p>
            <a:r>
              <a:rPr lang="en-US" b="1" dirty="0">
                <a:latin typeface="Times New Roman" panose="02020603050405020304" pitchFamily="18" charset="0"/>
                <a:cs typeface="Times New Roman" panose="02020603050405020304" pitchFamily="18" charset="0"/>
              </a:rPr>
              <a:t>Rio's Historic Walking Tour</a:t>
            </a:r>
            <a:endParaRPr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5189956E-F130-DF4D-AB3E-4FE6B6CFC7F6}"/>
              </a:ext>
            </a:extLst>
          </p:cNvPr>
          <p:cNvSpPr>
            <a:spLocks noGrp="1"/>
          </p:cNvSpPr>
          <p:nvPr>
            <p:ph idx="1"/>
          </p:nvPr>
        </p:nvSpPr>
        <p:spPr>
          <a:xfrm>
            <a:off x="457200" y="1141292"/>
            <a:ext cx="8428892" cy="5716708"/>
          </a:xfrm>
        </p:spPr>
        <p:txBody>
          <a:bodyPr>
            <a:noAutofit/>
          </a:bodyPr>
          <a:lstStyle/>
          <a:p>
            <a:pPr marL="0" indent="0">
              <a:buNone/>
            </a:pPr>
            <a:r>
              <a:rPr lang="en-US" sz="2000" b="1" dirty="0">
                <a:latin typeface="Times New Roman" panose="02020603050405020304" pitchFamily="18" charset="0"/>
                <a:cs typeface="Times New Roman" panose="02020603050405020304" pitchFamily="18" charset="0"/>
              </a:rPr>
              <a:t>Leg 2: Into the Lanes of History</a:t>
            </a:r>
            <a:endParaRPr lang="en-US" sz="2000" dirty="0">
              <a:latin typeface="Times New Roman" panose="02020603050405020304" pitchFamily="18" charset="0"/>
              <a:cs typeface="Times New Roman" panose="02020603050405020304" pitchFamily="18" charset="0"/>
            </a:endParaRPr>
          </a:p>
          <a:p>
            <a:pPr lvl="0"/>
            <a:r>
              <a:rPr lang="en-US" sz="2000" b="1" dirty="0">
                <a:latin typeface="Times New Roman" panose="02020603050405020304" pitchFamily="18" charset="0"/>
                <a:cs typeface="Times New Roman" panose="02020603050405020304" pitchFamily="18" charset="0"/>
              </a:rPr>
              <a:t>Travessa do Comércio:</a:t>
            </a:r>
            <a:r>
              <a:rPr lang="en-US" sz="2000" dirty="0">
                <a:latin typeface="Times New Roman" panose="02020603050405020304" pitchFamily="18" charset="0"/>
                <a:cs typeface="Times New Roman" panose="02020603050405020304" pitchFamily="18" charset="0"/>
              </a:rPr>
              <a:t> Walk through the </a:t>
            </a:r>
            <a:r>
              <a:rPr lang="en-US" sz="2000" b="1" dirty="0">
                <a:latin typeface="Times New Roman" panose="02020603050405020304" pitchFamily="18" charset="0"/>
                <a:cs typeface="Times New Roman" panose="02020603050405020304" pitchFamily="18" charset="0"/>
              </a:rPr>
              <a:t>Arco do Teles</a:t>
            </a:r>
            <a:r>
              <a:rPr lang="en-US" sz="2000" dirty="0">
                <a:latin typeface="Times New Roman" panose="02020603050405020304" pitchFamily="18" charset="0"/>
                <a:cs typeface="Times New Roman" panose="02020603050405020304" pitchFamily="18" charset="0"/>
              </a:rPr>
              <a:t> from XV Square into this charming lane. It's the old commercial part of the city, with Portuguese pavement and beautiful colonial houses. Today, it's full of cozy bars and restaurants (a great mental note for a happy hour spot later!).</a:t>
            </a:r>
          </a:p>
          <a:p>
            <a:pPr lvl="0"/>
            <a:r>
              <a:rPr lang="en-US" sz="2000" b="1" dirty="0" err="1">
                <a:latin typeface="Times New Roman" panose="02020603050405020304" pitchFamily="18" charset="0"/>
                <a:cs typeface="Times New Roman" panose="02020603050405020304" pitchFamily="18" charset="0"/>
              </a:rPr>
              <a:t>Confeitaria</a:t>
            </a:r>
            <a:r>
              <a:rPr lang="en-US" sz="2000" b="1" dirty="0">
                <a:latin typeface="Times New Roman" panose="02020603050405020304" pitchFamily="18" charset="0"/>
                <a:cs typeface="Times New Roman" panose="02020603050405020304" pitchFamily="18" charset="0"/>
              </a:rPr>
              <a:t> Colombo:</a:t>
            </a:r>
            <a:r>
              <a:rPr lang="en-US" sz="2000" dirty="0">
                <a:latin typeface="Times New Roman" panose="02020603050405020304" pitchFamily="18" charset="0"/>
                <a:cs typeface="Times New Roman" panose="02020603050405020304" pitchFamily="18" charset="0"/>
              </a:rPr>
              <a:t> A short walk from Travessa do Comércio, head to this, the most famous confectionery in Brazil, opened in 1894. Even if you don't sit for a full meal, step inside to be awestruck by the Parisian-style architecture, mirrors, and stained glass. It's the perfect place for a coffee and a traditional Portuguese or Brazilian sweet (</a:t>
            </a:r>
            <a:r>
              <a:rPr lang="en-US" sz="2000" i="1" dirty="0" err="1">
                <a:latin typeface="Times New Roman" panose="02020603050405020304" pitchFamily="18" charset="0"/>
                <a:cs typeface="Times New Roman" panose="02020603050405020304" pitchFamily="18" charset="0"/>
              </a:rPr>
              <a:t>brigadeiro</a:t>
            </a:r>
            <a:r>
              <a:rPr lang="en-US" sz="2000" dirty="0">
                <a:latin typeface="Times New Roman" panose="02020603050405020304" pitchFamily="18" charset="0"/>
                <a:cs typeface="Times New Roman" panose="02020603050405020304" pitchFamily="18" charset="0"/>
              </a:rPr>
              <a:t> or </a:t>
            </a:r>
            <a:r>
              <a:rPr lang="en-US" sz="2000" i="1" dirty="0">
                <a:latin typeface="Times New Roman" panose="02020603050405020304" pitchFamily="18" charset="0"/>
                <a:cs typeface="Times New Roman" panose="02020603050405020304" pitchFamily="18" charset="0"/>
              </a:rPr>
              <a:t>pastel de nata</a:t>
            </a:r>
            <a:r>
              <a:rPr lang="en-US" sz="2000" dirty="0">
                <a:latin typeface="Times New Roman" panose="02020603050405020304" pitchFamily="18" charset="0"/>
                <a:cs typeface="Times New Roman" panose="02020603050405020304" pitchFamily="18" charset="0"/>
              </a:rPr>
              <a:t>).</a:t>
            </a:r>
          </a:p>
        </p:txBody>
      </p:sp>
      <p:pic>
        <p:nvPicPr>
          <p:cNvPr id="5" name="Picture 4">
            <a:extLst>
              <a:ext uri="{FF2B5EF4-FFF2-40B4-BE49-F238E27FC236}">
                <a16:creationId xmlns:a16="http://schemas.microsoft.com/office/drawing/2014/main" id="{1958439A-8546-5C28-D08D-C7B502640656}"/>
              </a:ext>
            </a:extLst>
          </p:cNvPr>
          <p:cNvPicPr>
            <a:picLocks noChangeAspect="1"/>
          </p:cNvPicPr>
          <p:nvPr/>
        </p:nvPicPr>
        <p:blipFill>
          <a:blip r:embed="rId2"/>
          <a:stretch>
            <a:fillRect/>
          </a:stretch>
        </p:blipFill>
        <p:spPr>
          <a:xfrm>
            <a:off x="2095500" y="4572000"/>
            <a:ext cx="2476500" cy="2286000"/>
          </a:xfrm>
          <a:prstGeom prst="rect">
            <a:avLst/>
          </a:prstGeom>
        </p:spPr>
      </p:pic>
      <p:sp>
        <p:nvSpPr>
          <p:cNvPr id="7" name="TextBox 6">
            <a:extLst>
              <a:ext uri="{FF2B5EF4-FFF2-40B4-BE49-F238E27FC236}">
                <a16:creationId xmlns:a16="http://schemas.microsoft.com/office/drawing/2014/main" id="{27D9A7E2-105A-E064-DEA5-7F2ABD600BBF}"/>
              </a:ext>
            </a:extLst>
          </p:cNvPr>
          <p:cNvSpPr txBox="1"/>
          <p:nvPr/>
        </p:nvSpPr>
        <p:spPr>
          <a:xfrm>
            <a:off x="1654419" y="6453499"/>
            <a:ext cx="2476500" cy="369332"/>
          </a:xfrm>
          <a:prstGeom prst="rect">
            <a:avLst/>
          </a:prstGeom>
          <a:noFill/>
        </p:spPr>
        <p:txBody>
          <a:bodyPr wrap="square">
            <a:spAutoFit/>
          </a:bodyPr>
          <a:lstStyle/>
          <a:p>
            <a:pPr algn="ctr"/>
            <a:r>
              <a:rPr lang="en-US" dirty="0"/>
              <a:t>Arco do Teles </a:t>
            </a:r>
          </a:p>
        </p:txBody>
      </p:sp>
      <p:pic>
        <p:nvPicPr>
          <p:cNvPr id="9" name="Picture 8">
            <a:extLst>
              <a:ext uri="{FF2B5EF4-FFF2-40B4-BE49-F238E27FC236}">
                <a16:creationId xmlns:a16="http://schemas.microsoft.com/office/drawing/2014/main" id="{CC12D074-8FE1-5F6B-3CDC-59EE1B997B36}"/>
              </a:ext>
            </a:extLst>
          </p:cNvPr>
          <p:cNvPicPr>
            <a:picLocks noChangeAspect="1"/>
          </p:cNvPicPr>
          <p:nvPr/>
        </p:nvPicPr>
        <p:blipFill>
          <a:blip r:embed="rId3"/>
          <a:stretch>
            <a:fillRect/>
          </a:stretch>
        </p:blipFill>
        <p:spPr>
          <a:xfrm>
            <a:off x="4593076" y="4572000"/>
            <a:ext cx="3234447" cy="2286000"/>
          </a:xfrm>
          <a:prstGeom prst="rect">
            <a:avLst/>
          </a:prstGeom>
        </p:spPr>
      </p:pic>
      <p:sp>
        <p:nvSpPr>
          <p:cNvPr id="11" name="TextBox 10">
            <a:extLst>
              <a:ext uri="{FF2B5EF4-FFF2-40B4-BE49-F238E27FC236}">
                <a16:creationId xmlns:a16="http://schemas.microsoft.com/office/drawing/2014/main" id="{0AF87C24-B895-BB22-97AC-1BAECC8C076F}"/>
              </a:ext>
            </a:extLst>
          </p:cNvPr>
          <p:cNvSpPr txBox="1"/>
          <p:nvPr/>
        </p:nvSpPr>
        <p:spPr>
          <a:xfrm>
            <a:off x="5203581" y="6488668"/>
            <a:ext cx="2645018" cy="369332"/>
          </a:xfrm>
          <a:prstGeom prst="rect">
            <a:avLst/>
          </a:prstGeom>
          <a:noFill/>
        </p:spPr>
        <p:txBody>
          <a:bodyPr wrap="square">
            <a:spAutoFit/>
          </a:bodyPr>
          <a:lstStyle/>
          <a:p>
            <a:r>
              <a:rPr lang="en-US" sz="1800" b="1" dirty="0" err="1">
                <a:solidFill>
                  <a:schemeClr val="bg1"/>
                </a:solidFill>
                <a:latin typeface="Times New Roman" panose="02020603050405020304" pitchFamily="18" charset="0"/>
                <a:cs typeface="Times New Roman" panose="02020603050405020304" pitchFamily="18" charset="0"/>
              </a:rPr>
              <a:t>Confeitaria</a:t>
            </a:r>
            <a:r>
              <a:rPr lang="en-US" sz="1800" b="1" dirty="0">
                <a:solidFill>
                  <a:schemeClr val="bg1"/>
                </a:solidFill>
                <a:latin typeface="Times New Roman" panose="02020603050405020304" pitchFamily="18" charset="0"/>
                <a:cs typeface="Times New Roman" panose="02020603050405020304" pitchFamily="18" charset="0"/>
              </a:rPr>
              <a:t> Colombo</a:t>
            </a:r>
            <a:endParaRPr lang="en-US" dirty="0">
              <a:solidFill>
                <a:schemeClr val="bg1"/>
              </a:solidFill>
            </a:endParaRPr>
          </a:p>
        </p:txBody>
      </p:sp>
    </p:spTree>
    <p:extLst>
      <p:ext uri="{BB962C8B-B14F-4D97-AF65-F5344CB8AC3E}">
        <p14:creationId xmlns:p14="http://schemas.microsoft.com/office/powerpoint/2010/main" val="3140708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a:extLst>
            <a:ext uri="{FF2B5EF4-FFF2-40B4-BE49-F238E27FC236}">
              <a16:creationId xmlns:a16="http://schemas.microsoft.com/office/drawing/2014/main" id="{66BA1825-7EBC-ADAD-632B-CEA8720A203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362BB6F-CC8E-C297-CB88-07368CBF67D1}"/>
              </a:ext>
            </a:extLst>
          </p:cNvPr>
          <p:cNvSpPr>
            <a:spLocks noGrp="1"/>
          </p:cNvSpPr>
          <p:nvPr>
            <p:ph type="title"/>
          </p:nvPr>
        </p:nvSpPr>
        <p:spPr>
          <a:xfrm>
            <a:off x="457200" y="-1708"/>
            <a:ext cx="8229600" cy="1143000"/>
          </a:xfrm>
        </p:spPr>
        <p:txBody>
          <a:bodyPr>
            <a:normAutofit/>
          </a:bodyPr>
          <a:lstStyle/>
          <a:p>
            <a:r>
              <a:rPr lang="en-US" b="1" dirty="0">
                <a:latin typeface="Times New Roman" panose="02020603050405020304" pitchFamily="18" charset="0"/>
                <a:cs typeface="Times New Roman" panose="02020603050405020304" pitchFamily="18" charset="0"/>
              </a:rPr>
              <a:t>Rio's Historic Walking Tour</a:t>
            </a:r>
            <a:endParaRPr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0415F796-D156-AD59-25BF-6027E1C77C1F}"/>
              </a:ext>
            </a:extLst>
          </p:cNvPr>
          <p:cNvSpPr>
            <a:spLocks noGrp="1"/>
          </p:cNvSpPr>
          <p:nvPr>
            <p:ph idx="1"/>
          </p:nvPr>
        </p:nvSpPr>
        <p:spPr>
          <a:xfrm>
            <a:off x="457200" y="1141292"/>
            <a:ext cx="8428892" cy="5716708"/>
          </a:xfrm>
        </p:spPr>
        <p:txBody>
          <a:bodyPr>
            <a:noAutofit/>
          </a:bodyPr>
          <a:lstStyle/>
          <a:p>
            <a:pPr marL="0" indent="0">
              <a:buNone/>
            </a:pPr>
            <a:r>
              <a:rPr lang="en-US" sz="2000" b="1" dirty="0">
                <a:latin typeface="Times New Roman" panose="02020603050405020304" pitchFamily="18" charset="0"/>
                <a:cs typeface="Times New Roman" panose="02020603050405020304" pitchFamily="18" charset="0"/>
              </a:rPr>
              <a:t>Leg 3: Art, Culture &amp; Indigenous Voices</a:t>
            </a:r>
            <a:endParaRPr lang="en-US" sz="2000" dirty="0">
              <a:latin typeface="Times New Roman" panose="02020603050405020304" pitchFamily="18" charset="0"/>
              <a:cs typeface="Times New Roman" panose="02020603050405020304" pitchFamily="18" charset="0"/>
            </a:endParaRPr>
          </a:p>
          <a:p>
            <a:pPr lvl="0"/>
            <a:r>
              <a:rPr lang="en-US" sz="2000" b="1" dirty="0">
                <a:latin typeface="Times New Roman" panose="02020603050405020304" pitchFamily="18" charset="0"/>
                <a:cs typeface="Times New Roman" panose="02020603050405020304" pitchFamily="18" charset="0"/>
              </a:rPr>
              <a:t>Casa Tucum:</a:t>
            </a:r>
            <a:r>
              <a:rPr lang="en-US" sz="2000" dirty="0">
                <a:latin typeface="Times New Roman" panose="02020603050405020304" pitchFamily="18" charset="0"/>
                <a:cs typeface="Times New Roman" panose="02020603050405020304" pitchFamily="18" charset="0"/>
              </a:rPr>
              <a:t> From the Colombo, make your way towards the </a:t>
            </a:r>
            <a:r>
              <a:rPr lang="en-US" sz="2000" dirty="0" err="1">
                <a:latin typeface="Times New Roman" panose="02020603050405020304" pitchFamily="18" charset="0"/>
                <a:cs typeface="Times New Roman" panose="02020603050405020304" pitchFamily="18" charset="0"/>
              </a:rPr>
              <a:t>Uruguaiana</a:t>
            </a:r>
            <a:r>
              <a:rPr lang="en-US" sz="2000" dirty="0">
                <a:latin typeface="Times New Roman" panose="02020603050405020304" pitchFamily="18" charset="0"/>
                <a:cs typeface="Times New Roman" panose="02020603050405020304" pitchFamily="18" charset="0"/>
              </a:rPr>
              <a:t> area. This space of art and resistance brings to light the history of Rio from the perspective of indigenous peoples. It's a powerful and unique stop to discover beautiful crafts and hear voices that were silenced for centuries.</a:t>
            </a:r>
          </a:p>
        </p:txBody>
      </p:sp>
      <p:pic>
        <p:nvPicPr>
          <p:cNvPr id="5" name="Picture 4">
            <a:extLst>
              <a:ext uri="{FF2B5EF4-FFF2-40B4-BE49-F238E27FC236}">
                <a16:creationId xmlns:a16="http://schemas.microsoft.com/office/drawing/2014/main" id="{99172E75-CB21-8DBD-CC95-B161F1F63765}"/>
              </a:ext>
            </a:extLst>
          </p:cNvPr>
          <p:cNvPicPr>
            <a:picLocks noChangeAspect="1"/>
          </p:cNvPicPr>
          <p:nvPr/>
        </p:nvPicPr>
        <p:blipFill>
          <a:blip r:embed="rId2"/>
          <a:srcRect t="2042" b="11302"/>
          <a:stretch>
            <a:fillRect/>
          </a:stretch>
        </p:blipFill>
        <p:spPr>
          <a:xfrm>
            <a:off x="621323" y="2933008"/>
            <a:ext cx="3950677" cy="3924992"/>
          </a:xfrm>
          <a:prstGeom prst="rect">
            <a:avLst/>
          </a:prstGeom>
        </p:spPr>
      </p:pic>
      <p:pic>
        <p:nvPicPr>
          <p:cNvPr id="9" name="Picture 8">
            <a:extLst>
              <a:ext uri="{FF2B5EF4-FFF2-40B4-BE49-F238E27FC236}">
                <a16:creationId xmlns:a16="http://schemas.microsoft.com/office/drawing/2014/main" id="{0BDBCF00-3D41-E2CB-35A8-275DAC1B678F}"/>
              </a:ext>
            </a:extLst>
          </p:cNvPr>
          <p:cNvPicPr>
            <a:picLocks noChangeAspect="1"/>
          </p:cNvPicPr>
          <p:nvPr/>
        </p:nvPicPr>
        <p:blipFill>
          <a:blip r:embed="rId3"/>
          <a:stretch>
            <a:fillRect/>
          </a:stretch>
        </p:blipFill>
        <p:spPr>
          <a:xfrm>
            <a:off x="4571999" y="2933008"/>
            <a:ext cx="3924992" cy="3924992"/>
          </a:xfrm>
          <a:prstGeom prst="rect">
            <a:avLst/>
          </a:prstGeom>
        </p:spPr>
      </p:pic>
    </p:spTree>
    <p:extLst>
      <p:ext uri="{BB962C8B-B14F-4D97-AF65-F5344CB8AC3E}">
        <p14:creationId xmlns:p14="http://schemas.microsoft.com/office/powerpoint/2010/main" val="25401287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75850-2322-49A1-5CDE-ED17FEE6DE86}"/>
              </a:ext>
            </a:extLst>
          </p:cNvPr>
          <p:cNvSpPr>
            <a:spLocks noGrp="1"/>
          </p:cNvSpPr>
          <p:nvPr>
            <p:ph type="ctrTitle"/>
          </p:nvPr>
        </p:nvSpPr>
        <p:spPr>
          <a:xfrm>
            <a:off x="1143361" y="0"/>
            <a:ext cx="6857280" cy="1101969"/>
          </a:xfrm>
        </p:spPr>
        <p:txBody>
          <a:bodyPr>
            <a:normAutofit/>
          </a:bodyPr>
          <a:lstStyle/>
          <a:p>
            <a:r>
              <a:rPr lang="en-US" sz="4354" b="1" dirty="0">
                <a:latin typeface="Times New Roman" panose="02020603050405020304" pitchFamily="18" charset="0"/>
                <a:cs typeface="Times New Roman" panose="02020603050405020304" pitchFamily="18" charset="0"/>
              </a:rPr>
              <a:t>What I Will Cover</a:t>
            </a:r>
          </a:p>
        </p:txBody>
      </p:sp>
      <p:sp>
        <p:nvSpPr>
          <p:cNvPr id="3" name="Subtitle 2">
            <a:extLst>
              <a:ext uri="{FF2B5EF4-FFF2-40B4-BE49-F238E27FC236}">
                <a16:creationId xmlns:a16="http://schemas.microsoft.com/office/drawing/2014/main" id="{C82352A6-5F9C-1E74-D088-F58DF372B7BB}"/>
              </a:ext>
            </a:extLst>
          </p:cNvPr>
          <p:cNvSpPr>
            <a:spLocks noGrp="1"/>
          </p:cNvSpPr>
          <p:nvPr>
            <p:ph type="subTitle" idx="1"/>
          </p:nvPr>
        </p:nvSpPr>
        <p:spPr>
          <a:xfrm>
            <a:off x="1143361" y="1101969"/>
            <a:ext cx="7814591" cy="6178939"/>
          </a:xfrm>
        </p:spPr>
        <p:txBody>
          <a:bodyPr/>
          <a:lstStyle/>
          <a:p>
            <a:pPr marL="342900" indent="-342900" algn="l">
              <a:buFont typeface="Arial" panose="020B0604020202020204" pitchFamily="34" charset="0"/>
              <a:buChar char="•"/>
            </a:pPr>
            <a:r>
              <a:rPr lang="en-US" altLang="en-US" sz="2400" b="1" dirty="0">
                <a:solidFill>
                  <a:schemeClr val="tx1"/>
                </a:solidFill>
                <a:latin typeface="Times New Roman" panose="02020603050405020304" pitchFamily="18" charset="0"/>
                <a:cs typeface="Times New Roman" panose="02020603050405020304" pitchFamily="18" charset="0"/>
              </a:rPr>
              <a:t>My Port Philosophy</a:t>
            </a:r>
            <a:endParaRPr lang="en-US" altLang="en-US" sz="2400" b="1" i="1" dirty="0">
              <a:solidFill>
                <a:schemeClr val="tx1"/>
              </a:solidFill>
              <a:latin typeface="Times New Roman" panose="02020603050405020304" pitchFamily="18" charset="0"/>
              <a:cs typeface="Times New Roman" panose="02020603050405020304" pitchFamily="18" charset="0"/>
            </a:endParaRPr>
          </a:p>
          <a:p>
            <a:pPr marL="342900" indent="-342900" algn="l">
              <a:buFont typeface="Arial" panose="020B0604020202020204" pitchFamily="34" charset="0"/>
              <a:buChar char="•"/>
            </a:pPr>
            <a:r>
              <a:rPr lang="en-US" altLang="en-US" sz="2400" b="1" dirty="0">
                <a:solidFill>
                  <a:schemeClr val="tx1"/>
                </a:solidFill>
                <a:latin typeface="Times New Roman" panose="02020603050405020304" pitchFamily="18" charset="0"/>
                <a:cs typeface="Times New Roman" panose="02020603050405020304" pitchFamily="18" charset="0"/>
              </a:rPr>
              <a:t>Don’t Miss the Ship</a:t>
            </a:r>
          </a:p>
          <a:p>
            <a:pPr marL="342900" indent="-342900" algn="l">
              <a:buFont typeface="Arial" panose="020B0604020202020204" pitchFamily="34" charset="0"/>
              <a:buChar char="•"/>
            </a:pPr>
            <a:r>
              <a:rPr lang="en-US" altLang="en-US" sz="2400" b="1" dirty="0">
                <a:solidFill>
                  <a:schemeClr val="tx1"/>
                </a:solidFill>
                <a:latin typeface="Times New Roman" panose="02020603050405020304" pitchFamily="18" charset="0"/>
                <a:cs typeface="Times New Roman" panose="02020603050405020304" pitchFamily="18" charset="0"/>
              </a:rPr>
              <a:t>Money</a:t>
            </a:r>
          </a:p>
          <a:p>
            <a:pPr marL="342900" indent="-342900" algn="l">
              <a:buFont typeface="Arial" panose="020B0604020202020204" pitchFamily="34" charset="0"/>
              <a:buChar char="•"/>
            </a:pPr>
            <a:r>
              <a:rPr lang="en-US" altLang="en-US" sz="2400" b="1" dirty="0">
                <a:solidFill>
                  <a:schemeClr val="tx1"/>
                </a:solidFill>
                <a:latin typeface="Times New Roman" panose="02020603050405020304" pitchFamily="18" charset="0"/>
                <a:cs typeface="Times New Roman" panose="02020603050405020304" pitchFamily="18" charset="0"/>
              </a:rPr>
              <a:t>About </a:t>
            </a:r>
            <a:r>
              <a:rPr lang="en-US" sz="2400" b="1" dirty="0">
                <a:solidFill>
                  <a:schemeClr val="tx1"/>
                </a:solidFill>
                <a:latin typeface="Times New Roman" panose="02020603050405020304" pitchFamily="18" charset="0"/>
                <a:ea typeface="+mj-ea"/>
                <a:cs typeface="Times New Roman" panose="02020603050405020304" pitchFamily="18" charset="0"/>
              </a:rPr>
              <a:t>Rio de Janeiro</a:t>
            </a:r>
          </a:p>
          <a:p>
            <a:pPr marL="342900" indent="-342900" algn="l">
              <a:buFont typeface="Arial" panose="020B0604020202020204" pitchFamily="34" charset="0"/>
              <a:buChar char="•"/>
            </a:pPr>
            <a:r>
              <a:rPr lang="en-US" sz="2400" b="1" dirty="0">
                <a:solidFill>
                  <a:schemeClr val="tx1"/>
                </a:solidFill>
                <a:latin typeface="Times New Roman" panose="02020603050405020304" pitchFamily="18" charset="0"/>
                <a:ea typeface="+mj-ea"/>
                <a:cs typeface="Times New Roman" panose="02020603050405020304" pitchFamily="18" charset="0"/>
              </a:rPr>
              <a:t>Rio de Janeiro History</a:t>
            </a:r>
            <a:endParaRPr lang="en-US" altLang="en-US" sz="2400" b="1" dirty="0">
              <a:solidFill>
                <a:schemeClr val="tx1"/>
              </a:solidFill>
              <a:latin typeface="Times New Roman" panose="02020603050405020304" pitchFamily="18" charset="0"/>
              <a:cs typeface="Times New Roman" panose="02020603050405020304" pitchFamily="18" charset="0"/>
            </a:endParaRPr>
          </a:p>
          <a:p>
            <a:pPr marL="342900" indent="-342900" algn="l">
              <a:buFont typeface="Arial" panose="020B0604020202020204" pitchFamily="34" charset="0"/>
              <a:buChar char="•"/>
            </a:pPr>
            <a:r>
              <a:rPr lang="en-US" altLang="en-US" sz="2400" b="1" dirty="0">
                <a:solidFill>
                  <a:schemeClr val="tx1"/>
                </a:solidFill>
                <a:latin typeface="Times New Roman" panose="02020603050405020304" pitchFamily="18" charset="0"/>
                <a:cs typeface="Times New Roman" panose="02020603050405020304" pitchFamily="18" charset="0"/>
              </a:rPr>
              <a:t>Area Map of </a:t>
            </a:r>
            <a:r>
              <a:rPr lang="en-US" sz="2400" b="1" dirty="0">
                <a:solidFill>
                  <a:schemeClr val="tx1"/>
                </a:solidFill>
                <a:latin typeface="Times New Roman" panose="02020603050405020304" pitchFamily="18" charset="0"/>
                <a:ea typeface="+mj-ea"/>
                <a:cs typeface="Times New Roman" panose="02020603050405020304" pitchFamily="18" charset="0"/>
              </a:rPr>
              <a:t>Rio de Janeiro</a:t>
            </a:r>
            <a:endParaRPr lang="en-US" altLang="en-US" sz="2400" b="1" dirty="0">
              <a:solidFill>
                <a:schemeClr val="tx1"/>
              </a:solidFill>
              <a:latin typeface="Times New Roman" panose="02020603050405020304" pitchFamily="18" charset="0"/>
              <a:cs typeface="Times New Roman" panose="02020603050405020304" pitchFamily="18" charset="0"/>
            </a:endParaRPr>
          </a:p>
          <a:p>
            <a:pPr marL="342900" indent="-342900" algn="l">
              <a:buFont typeface="Arial" panose="020B0604020202020204" pitchFamily="34" charset="0"/>
              <a:buChar char="•"/>
            </a:pPr>
            <a:r>
              <a:rPr lang="en-US" altLang="en-US" sz="2400" b="1" dirty="0">
                <a:solidFill>
                  <a:schemeClr val="tx1"/>
                </a:solidFill>
                <a:latin typeface="Times New Roman" panose="02020603050405020304" pitchFamily="18" charset="0"/>
                <a:cs typeface="Times New Roman" panose="02020603050405020304" pitchFamily="18" charset="0"/>
              </a:rPr>
              <a:t>Map of </a:t>
            </a:r>
            <a:r>
              <a:rPr lang="en-US" sz="2400" b="1" dirty="0">
                <a:solidFill>
                  <a:schemeClr val="tx1"/>
                </a:solidFill>
                <a:latin typeface="Times New Roman" panose="02020603050405020304" pitchFamily="18" charset="0"/>
                <a:ea typeface="+mj-ea"/>
                <a:cs typeface="Times New Roman" panose="02020603050405020304" pitchFamily="18" charset="0"/>
              </a:rPr>
              <a:t>Rio de Janeiro</a:t>
            </a:r>
            <a:endParaRPr lang="en-US" altLang="en-US" sz="2400" b="1" dirty="0">
              <a:solidFill>
                <a:schemeClr val="tx1"/>
              </a:solidFill>
              <a:latin typeface="Times New Roman" panose="02020603050405020304" pitchFamily="18" charset="0"/>
              <a:cs typeface="Times New Roman" panose="02020603050405020304" pitchFamily="18" charset="0"/>
            </a:endParaRPr>
          </a:p>
          <a:p>
            <a:pPr marL="339725" lvl="1" indent="-339725" algn="l">
              <a:buFont typeface="Arial" panose="020B0604020202020204" pitchFamily="34" charset="0"/>
              <a:buChar char="•"/>
            </a:pPr>
            <a:r>
              <a:rPr lang="en-US" sz="2400" b="1" dirty="0">
                <a:solidFill>
                  <a:schemeClr val="tx1"/>
                </a:solidFill>
                <a:latin typeface="Times New Roman" panose="02020603050405020304" pitchFamily="18" charset="0"/>
                <a:ea typeface="+mj-ea"/>
                <a:cs typeface="Times New Roman" panose="02020603050405020304" pitchFamily="18" charset="0"/>
              </a:rPr>
              <a:t>Rio de Janeiro </a:t>
            </a:r>
            <a:r>
              <a:rPr lang="en-US" sz="2400" b="1" dirty="0">
                <a:solidFill>
                  <a:schemeClr val="tx1"/>
                </a:solidFill>
                <a:latin typeface="Times New Roman" panose="02020603050405020304" pitchFamily="18" charset="0"/>
                <a:cs typeface="Times New Roman" panose="02020603050405020304" pitchFamily="18" charset="0"/>
              </a:rPr>
              <a:t>Transportation </a:t>
            </a:r>
          </a:p>
          <a:p>
            <a:pPr marL="342900" indent="-342900" algn="l">
              <a:buFont typeface="Arial" panose="020B0604020202020204" pitchFamily="34" charset="0"/>
              <a:buChar char="•"/>
            </a:pPr>
            <a:r>
              <a:rPr lang="en-US" altLang="en-US" sz="2400" b="1" dirty="0">
                <a:solidFill>
                  <a:schemeClr val="tx1"/>
                </a:solidFill>
                <a:latin typeface="Times New Roman" panose="02020603050405020304" pitchFamily="18" charset="0"/>
                <a:cs typeface="Times New Roman" panose="02020603050405020304" pitchFamily="18" charset="0"/>
              </a:rPr>
              <a:t>Places to see or at least consider</a:t>
            </a:r>
          </a:p>
          <a:p>
            <a:pPr marL="342900" indent="-342900" algn="l">
              <a:buFont typeface="Arial" panose="020B0604020202020204" pitchFamily="34" charset="0"/>
              <a:buChar char="•"/>
            </a:pPr>
            <a:r>
              <a:rPr lang="en-US" altLang="en-US" sz="2400" b="1" dirty="0">
                <a:solidFill>
                  <a:schemeClr val="tx1"/>
                </a:solidFill>
                <a:latin typeface="Times New Roman" panose="02020603050405020304" pitchFamily="18" charset="0"/>
                <a:cs typeface="Times New Roman" panose="02020603050405020304" pitchFamily="18" charset="0"/>
              </a:rPr>
              <a:t>A few restaurant recommendations</a:t>
            </a:r>
          </a:p>
          <a:p>
            <a:pPr marL="342900" indent="-342900" algn="l">
              <a:buFont typeface="Arial" panose="020B0604020202020204" pitchFamily="34" charset="0"/>
              <a:buChar char="•"/>
            </a:pPr>
            <a:r>
              <a:rPr lang="en-US" altLang="en-US" sz="2400" b="1" dirty="0">
                <a:solidFill>
                  <a:schemeClr val="tx1"/>
                </a:solidFill>
                <a:latin typeface="Times New Roman" panose="02020603050405020304" pitchFamily="18" charset="0"/>
                <a:cs typeface="Times New Roman" panose="02020603050405020304" pitchFamily="18" charset="0"/>
              </a:rPr>
              <a:t>Conclusion</a:t>
            </a:r>
          </a:p>
          <a:p>
            <a:endParaRPr lang="en-US" dirty="0"/>
          </a:p>
        </p:txBody>
      </p:sp>
    </p:spTree>
    <p:extLst>
      <p:ext uri="{BB962C8B-B14F-4D97-AF65-F5344CB8AC3E}">
        <p14:creationId xmlns:p14="http://schemas.microsoft.com/office/powerpoint/2010/main" val="13484894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a:extLst>
            <a:ext uri="{FF2B5EF4-FFF2-40B4-BE49-F238E27FC236}">
              <a16:creationId xmlns:a16="http://schemas.microsoft.com/office/drawing/2014/main" id="{0E7E2C46-BBC9-030D-A39E-78043616AAF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6F8AF19-06A2-BB8E-190F-0484CC285F56}"/>
              </a:ext>
            </a:extLst>
          </p:cNvPr>
          <p:cNvSpPr>
            <a:spLocks noGrp="1"/>
          </p:cNvSpPr>
          <p:nvPr>
            <p:ph type="title"/>
          </p:nvPr>
        </p:nvSpPr>
        <p:spPr>
          <a:xfrm>
            <a:off x="457200" y="-1708"/>
            <a:ext cx="8229600" cy="1143000"/>
          </a:xfrm>
        </p:spPr>
        <p:txBody>
          <a:bodyPr>
            <a:normAutofit/>
          </a:bodyPr>
          <a:lstStyle/>
          <a:p>
            <a:r>
              <a:rPr lang="en-US" b="1" dirty="0">
                <a:latin typeface="Times New Roman" panose="02020603050405020304" pitchFamily="18" charset="0"/>
                <a:cs typeface="Times New Roman" panose="02020603050405020304" pitchFamily="18" charset="0"/>
              </a:rPr>
              <a:t>Rio's Historic Walking Tour</a:t>
            </a:r>
            <a:endParaRPr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664B2B63-6014-C407-D79A-E7E00FD707E9}"/>
              </a:ext>
            </a:extLst>
          </p:cNvPr>
          <p:cNvSpPr>
            <a:spLocks noGrp="1"/>
          </p:cNvSpPr>
          <p:nvPr>
            <p:ph idx="1"/>
          </p:nvPr>
        </p:nvSpPr>
        <p:spPr>
          <a:xfrm>
            <a:off x="457200" y="1141292"/>
            <a:ext cx="8428892" cy="5716708"/>
          </a:xfrm>
        </p:spPr>
        <p:txBody>
          <a:bodyPr>
            <a:noAutofit/>
          </a:bodyPr>
          <a:lstStyle/>
          <a:p>
            <a:pPr marL="0" indent="0">
              <a:buNone/>
            </a:pPr>
            <a:r>
              <a:rPr lang="en-US" sz="2000" b="1" dirty="0">
                <a:latin typeface="Times New Roman" panose="02020603050405020304" pitchFamily="18" charset="0"/>
                <a:cs typeface="Times New Roman" panose="02020603050405020304" pitchFamily="18" charset="0"/>
              </a:rPr>
              <a:t>Leg 4: The Grandeur of </a:t>
            </a:r>
            <a:r>
              <a:rPr lang="en-US" sz="2000" b="1" dirty="0" err="1">
                <a:latin typeface="Times New Roman" panose="02020603050405020304" pitchFamily="18" charset="0"/>
                <a:cs typeface="Times New Roman" panose="02020603050405020304" pitchFamily="18" charset="0"/>
              </a:rPr>
              <a:t>Cinelândia</a:t>
            </a:r>
            <a:endParaRPr lang="en-US" sz="2000" dirty="0">
              <a:latin typeface="Times New Roman" panose="02020603050405020304" pitchFamily="18" charset="0"/>
              <a:cs typeface="Times New Roman" panose="02020603050405020304" pitchFamily="18" charset="0"/>
            </a:endParaRPr>
          </a:p>
          <a:p>
            <a:pPr lvl="0"/>
            <a:r>
              <a:rPr lang="en-US" sz="2000" b="1" dirty="0">
                <a:latin typeface="Times New Roman" panose="02020603050405020304" pitchFamily="18" charset="0"/>
                <a:cs typeface="Times New Roman" panose="02020603050405020304" pitchFamily="18" charset="0"/>
              </a:rPr>
              <a:t>Walk to </a:t>
            </a:r>
            <a:r>
              <a:rPr lang="en-US" sz="2000" b="1" dirty="0" err="1">
                <a:latin typeface="Times New Roman" panose="02020603050405020304" pitchFamily="18" charset="0"/>
                <a:cs typeface="Times New Roman" panose="02020603050405020304" pitchFamily="18" charset="0"/>
              </a:rPr>
              <a:t>Cinelândia</a:t>
            </a:r>
            <a:r>
              <a:rPr lang="en-US" sz="2000" b="1" dirty="0">
                <a:latin typeface="Times New Roman" panose="02020603050405020304" pitchFamily="18" charset="0"/>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 From Casa Tucum, head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west towards the grand square known as </a:t>
            </a:r>
            <a:br>
              <a:rPr lang="en-US" sz="2000" dirty="0">
                <a:latin typeface="Times New Roman" panose="02020603050405020304" pitchFamily="18" charset="0"/>
                <a:cs typeface="Times New Roman" panose="02020603050405020304" pitchFamily="18" charset="0"/>
              </a:rPr>
            </a:br>
            <a:r>
              <a:rPr lang="en-US" sz="2000" b="1" dirty="0" err="1">
                <a:latin typeface="Times New Roman" panose="02020603050405020304" pitchFamily="18" charset="0"/>
                <a:cs typeface="Times New Roman" panose="02020603050405020304" pitchFamily="18" charset="0"/>
              </a:rPr>
              <a:t>Cinelândia</a:t>
            </a:r>
            <a:r>
              <a:rPr lang="en-US" sz="2000" dirty="0">
                <a:latin typeface="Times New Roman" panose="02020603050405020304" pitchFamily="18" charset="0"/>
                <a:cs typeface="Times New Roman" panose="02020603050405020304" pitchFamily="18" charset="0"/>
              </a:rPr>
              <a:t>. The name comes from the cinemas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that made it a place for the city’s elite, nicknamed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the “Paris of Rio” or “Brazilian Broadway.”</a:t>
            </a:r>
          </a:p>
          <a:p>
            <a:pPr lvl="0"/>
            <a:r>
              <a:rPr lang="en-US" sz="2000" b="1" dirty="0">
                <a:latin typeface="Times New Roman" panose="02020603050405020304" pitchFamily="18" charset="0"/>
                <a:cs typeface="Times New Roman" panose="02020603050405020304" pitchFamily="18" charset="0"/>
              </a:rPr>
              <a:t>Municipal Theater (</a:t>
            </a:r>
            <a:r>
              <a:rPr lang="en-US" sz="2000" b="1" dirty="0" err="1">
                <a:latin typeface="Times New Roman" panose="02020603050405020304" pitchFamily="18" charset="0"/>
                <a:cs typeface="Times New Roman" panose="02020603050405020304" pitchFamily="18" charset="0"/>
              </a:rPr>
              <a:t>Theatro</a:t>
            </a:r>
            <a:r>
              <a:rPr lang="en-US" sz="2000" b="1" dirty="0">
                <a:latin typeface="Times New Roman" panose="02020603050405020304" pitchFamily="18" charset="0"/>
                <a:cs typeface="Times New Roman" panose="02020603050405020304" pitchFamily="18" charset="0"/>
              </a:rPr>
              <a:t> Municipal):</a:t>
            </a:r>
            <a:r>
              <a:rPr lang="en-US" sz="2000" dirty="0">
                <a:latin typeface="Times New Roman" panose="02020603050405020304" pitchFamily="18" charset="0"/>
                <a:cs typeface="Times New Roman" panose="02020603050405020304" pitchFamily="18" charset="0"/>
              </a:rPr>
              <a:t>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Located in </a:t>
            </a:r>
            <a:r>
              <a:rPr lang="en-US" sz="2000" dirty="0" err="1">
                <a:latin typeface="Times New Roman" panose="02020603050405020304" pitchFamily="18" charset="0"/>
                <a:cs typeface="Times New Roman" panose="02020603050405020304" pitchFamily="18" charset="0"/>
              </a:rPr>
              <a:t>Cinelândia</a:t>
            </a:r>
            <a:r>
              <a:rPr lang="en-US" sz="2000" dirty="0">
                <a:latin typeface="Times New Roman" panose="02020603050405020304" pitchFamily="18" charset="0"/>
                <a:cs typeface="Times New Roman" panose="02020603050405020304" pitchFamily="18" charset="0"/>
              </a:rPr>
              <a:t>, this is a miniature version of the Paris Opera. Admire the incredible eclectic building full of gold details from the outside (or book a tour inside if time allows).</a:t>
            </a:r>
          </a:p>
          <a:p>
            <a:pPr lvl="0"/>
            <a:r>
              <a:rPr lang="en-US" sz="2000" b="1" dirty="0">
                <a:latin typeface="Times New Roman" panose="02020603050405020304" pitchFamily="18" charset="0"/>
                <a:cs typeface="Times New Roman" panose="02020603050405020304" pitchFamily="18" charset="0"/>
              </a:rPr>
              <a:t>National Library (</a:t>
            </a:r>
            <a:r>
              <a:rPr lang="en-US" sz="2000" b="1" dirty="0" err="1">
                <a:latin typeface="Times New Roman" panose="02020603050405020304" pitchFamily="18" charset="0"/>
                <a:cs typeface="Times New Roman" panose="02020603050405020304" pitchFamily="18" charset="0"/>
              </a:rPr>
              <a:t>Biblioteca</a:t>
            </a:r>
            <a:r>
              <a:rPr lang="en-US" sz="2000" b="1" dirty="0">
                <a:latin typeface="Times New Roman" panose="02020603050405020304" pitchFamily="18" charset="0"/>
                <a:cs typeface="Times New Roman" panose="02020603050405020304" pitchFamily="18" charset="0"/>
              </a:rPr>
              <a:t> Nacional):</a:t>
            </a:r>
            <a:r>
              <a:rPr lang="en-US" sz="2000" dirty="0">
                <a:latin typeface="Times New Roman" panose="02020603050405020304" pitchFamily="18" charset="0"/>
                <a:cs typeface="Times New Roman" panose="02020603050405020304" pitchFamily="18" charset="0"/>
              </a:rPr>
              <a:t> Facing the same square, see nothing more and nothing less than the largest library in Latin America. Its collection is based on the 60,000 books that Dom João VI brought from Portugal in 1808. The building has recently been renovated and is incredible to see from the outside.</a:t>
            </a:r>
          </a:p>
        </p:txBody>
      </p:sp>
      <p:pic>
        <p:nvPicPr>
          <p:cNvPr id="5" name="Picture 4">
            <a:extLst>
              <a:ext uri="{FF2B5EF4-FFF2-40B4-BE49-F238E27FC236}">
                <a16:creationId xmlns:a16="http://schemas.microsoft.com/office/drawing/2014/main" id="{50FAF0DD-1F13-17B4-1F5C-2ECE14CFF616}"/>
              </a:ext>
            </a:extLst>
          </p:cNvPr>
          <p:cNvPicPr>
            <a:picLocks noChangeAspect="1"/>
          </p:cNvPicPr>
          <p:nvPr/>
        </p:nvPicPr>
        <p:blipFill>
          <a:blip r:embed="rId2"/>
          <a:stretch>
            <a:fillRect/>
          </a:stretch>
        </p:blipFill>
        <p:spPr>
          <a:xfrm>
            <a:off x="6032500" y="1141292"/>
            <a:ext cx="3111500" cy="2286000"/>
          </a:xfrm>
          <a:prstGeom prst="rect">
            <a:avLst/>
          </a:prstGeom>
        </p:spPr>
      </p:pic>
      <p:sp>
        <p:nvSpPr>
          <p:cNvPr id="7" name="TextBox 6">
            <a:extLst>
              <a:ext uri="{FF2B5EF4-FFF2-40B4-BE49-F238E27FC236}">
                <a16:creationId xmlns:a16="http://schemas.microsoft.com/office/drawing/2014/main" id="{3FC6BA92-CA49-08F4-C51F-689603C814DC}"/>
              </a:ext>
            </a:extLst>
          </p:cNvPr>
          <p:cNvSpPr txBox="1"/>
          <p:nvPr/>
        </p:nvSpPr>
        <p:spPr>
          <a:xfrm>
            <a:off x="6032500" y="3068433"/>
            <a:ext cx="3111500" cy="338554"/>
          </a:xfrm>
          <a:prstGeom prst="rect">
            <a:avLst/>
          </a:prstGeom>
          <a:noFill/>
        </p:spPr>
        <p:txBody>
          <a:bodyPr wrap="square">
            <a:spAutoFit/>
          </a:bodyPr>
          <a:lstStyle/>
          <a:p>
            <a:pPr>
              <a:buNone/>
            </a:pPr>
            <a:r>
              <a:rPr lang="en-US" sz="1600" dirty="0">
                <a:solidFill>
                  <a:schemeClr val="bg1"/>
                </a:solidFill>
              </a:rPr>
              <a:t>Quadrilátero Cultural da </a:t>
            </a:r>
            <a:r>
              <a:rPr lang="en-US" sz="1600" dirty="0" err="1">
                <a:solidFill>
                  <a:schemeClr val="bg1"/>
                </a:solidFill>
              </a:rPr>
              <a:t>Cinelândia</a:t>
            </a:r>
            <a:endParaRPr lang="en-US" sz="1600" dirty="0">
              <a:solidFill>
                <a:schemeClr val="bg1"/>
              </a:solidFill>
            </a:endParaRPr>
          </a:p>
        </p:txBody>
      </p:sp>
    </p:spTree>
    <p:extLst>
      <p:ext uri="{BB962C8B-B14F-4D97-AF65-F5344CB8AC3E}">
        <p14:creationId xmlns:p14="http://schemas.microsoft.com/office/powerpoint/2010/main" val="36466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a:extLst>
            <a:ext uri="{FF2B5EF4-FFF2-40B4-BE49-F238E27FC236}">
              <a16:creationId xmlns:a16="http://schemas.microsoft.com/office/drawing/2014/main" id="{1F38EB5E-B26E-987C-F6E0-C290AD24025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100D831-7B06-6BBE-8137-9FF60959596C}"/>
              </a:ext>
            </a:extLst>
          </p:cNvPr>
          <p:cNvSpPr>
            <a:spLocks noGrp="1"/>
          </p:cNvSpPr>
          <p:nvPr>
            <p:ph type="title"/>
          </p:nvPr>
        </p:nvSpPr>
        <p:spPr>
          <a:xfrm>
            <a:off x="457200" y="-1708"/>
            <a:ext cx="8229600" cy="1143000"/>
          </a:xfrm>
        </p:spPr>
        <p:txBody>
          <a:bodyPr>
            <a:normAutofit/>
          </a:bodyPr>
          <a:lstStyle/>
          <a:p>
            <a:r>
              <a:rPr lang="en-US" b="1" dirty="0">
                <a:latin typeface="Times New Roman" panose="02020603050405020304" pitchFamily="18" charset="0"/>
                <a:cs typeface="Times New Roman" panose="02020603050405020304" pitchFamily="18" charset="0"/>
              </a:rPr>
              <a:t>Rio's Historic Walking Tour</a:t>
            </a:r>
            <a:endParaRPr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258EF864-D8EE-85D5-394A-998C90A7B6DC}"/>
              </a:ext>
            </a:extLst>
          </p:cNvPr>
          <p:cNvSpPr>
            <a:spLocks noGrp="1"/>
          </p:cNvSpPr>
          <p:nvPr>
            <p:ph idx="1"/>
          </p:nvPr>
        </p:nvSpPr>
        <p:spPr>
          <a:xfrm>
            <a:off x="457200" y="1141292"/>
            <a:ext cx="8428892" cy="5716708"/>
          </a:xfrm>
        </p:spPr>
        <p:txBody>
          <a:bodyPr>
            <a:noAutofit/>
          </a:bodyPr>
          <a:lstStyle/>
          <a:p>
            <a:pPr marL="0" indent="0">
              <a:buNone/>
            </a:pPr>
            <a:r>
              <a:rPr lang="en-US" sz="2000" b="1" dirty="0">
                <a:latin typeface="Times New Roman" panose="02020603050405020304" pitchFamily="18" charset="0"/>
                <a:cs typeface="Times New Roman" panose="02020603050405020304" pitchFamily="18" charset="0"/>
              </a:rPr>
              <a:t>Leg 5: The Modern Icon &amp; Return</a:t>
            </a:r>
            <a:endParaRPr lang="en-US" sz="2000" dirty="0">
              <a:latin typeface="Times New Roman" panose="02020603050405020304" pitchFamily="18" charset="0"/>
              <a:cs typeface="Times New Roman" panose="02020603050405020304" pitchFamily="18" charset="0"/>
            </a:endParaRPr>
          </a:p>
          <a:p>
            <a:pPr lvl="0"/>
            <a:r>
              <a:rPr lang="en-US" sz="2000" b="1" dirty="0">
                <a:latin typeface="Times New Roman" panose="02020603050405020304" pitchFamily="18" charset="0"/>
                <a:cs typeface="Times New Roman" panose="02020603050405020304" pitchFamily="18" charset="0"/>
              </a:rPr>
              <a:t>The Metropolitan Cathedral:</a:t>
            </a:r>
            <a:r>
              <a:rPr lang="en-US" sz="2000" dirty="0">
                <a:latin typeface="Times New Roman" panose="02020603050405020304" pitchFamily="18" charset="0"/>
                <a:cs typeface="Times New Roman" panose="02020603050405020304" pitchFamily="18" charset="0"/>
              </a:rPr>
              <a:t> From </a:t>
            </a:r>
            <a:r>
              <a:rPr lang="en-US" sz="2000" dirty="0" err="1">
                <a:latin typeface="Times New Roman" panose="02020603050405020304" pitchFamily="18" charset="0"/>
                <a:cs typeface="Times New Roman" panose="02020603050405020304" pitchFamily="18" charset="0"/>
              </a:rPr>
              <a:t>Cinelândia</a:t>
            </a:r>
            <a:r>
              <a:rPr lang="en-US" sz="2000" dirty="0">
                <a:latin typeface="Times New Roman" panose="02020603050405020304" pitchFamily="18" charset="0"/>
                <a:cs typeface="Times New Roman" panose="02020603050405020304" pitchFamily="18" charset="0"/>
              </a:rPr>
              <a:t>,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walk up the lively Avenida Presidente Vargas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(use underpasses to cross safely) to see the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stunning, modern cone-shaped Cathedral. Step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inside for a moment of awe under the massive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stained-glass windows.</a:t>
            </a:r>
          </a:p>
          <a:p>
            <a:pPr lvl="0"/>
            <a:r>
              <a:rPr lang="en-US" sz="2000" b="1" dirty="0">
                <a:latin typeface="Times New Roman" panose="02020603050405020304" pitchFamily="18" charset="0"/>
                <a:cs typeface="Times New Roman" panose="02020603050405020304" pitchFamily="18" charset="0"/>
              </a:rPr>
              <a:t>Return via Av. Rio Branco:</a:t>
            </a:r>
            <a:r>
              <a:rPr lang="en-US" sz="2000" dirty="0">
                <a:latin typeface="Times New Roman" panose="02020603050405020304" pitchFamily="18" charset="0"/>
                <a:cs typeface="Times New Roman" panose="02020603050405020304" pitchFamily="18" charset="0"/>
              </a:rPr>
              <a:t> Walk back down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towards the port along the elegant Avenida Rio Branco, enjoying the blend of old and new architecture.</a:t>
            </a:r>
          </a:p>
          <a:p>
            <a:pPr lvl="0"/>
            <a:r>
              <a:rPr lang="en-US" sz="2000" b="1" dirty="0">
                <a:latin typeface="Times New Roman" panose="02020603050405020304" pitchFamily="18" charset="0"/>
                <a:cs typeface="Times New Roman" panose="02020603050405020304" pitchFamily="18" charset="0"/>
              </a:rPr>
              <a:t>Final Glimpse &amp; Return to Ship:</a:t>
            </a:r>
            <a:r>
              <a:rPr lang="en-US" sz="2000" dirty="0">
                <a:latin typeface="Times New Roman" panose="02020603050405020304" pitchFamily="18" charset="0"/>
                <a:cs typeface="Times New Roman" panose="02020603050405020304" pitchFamily="18" charset="0"/>
              </a:rPr>
              <a:t> Your path will lead you back towards the </a:t>
            </a:r>
            <a:r>
              <a:rPr lang="en-US" sz="2000" b="1" dirty="0">
                <a:latin typeface="Times New Roman" panose="02020603050405020304" pitchFamily="18" charset="0"/>
                <a:cs typeface="Times New Roman" panose="02020603050405020304" pitchFamily="18" charset="0"/>
              </a:rPr>
              <a:t>Museum of Tomorrow</a:t>
            </a:r>
            <a:r>
              <a:rPr lang="en-US" sz="2000" dirty="0">
                <a:latin typeface="Times New Roman" panose="02020603050405020304" pitchFamily="18" charset="0"/>
                <a:cs typeface="Times New Roman" panose="02020603050405020304" pitchFamily="18" charset="0"/>
              </a:rPr>
              <a:t> and the modern port area, completing your loop and returning you to the Mauá Pier.</a:t>
            </a:r>
          </a:p>
        </p:txBody>
      </p:sp>
      <p:pic>
        <p:nvPicPr>
          <p:cNvPr id="5" name="Picture 4">
            <a:extLst>
              <a:ext uri="{FF2B5EF4-FFF2-40B4-BE49-F238E27FC236}">
                <a16:creationId xmlns:a16="http://schemas.microsoft.com/office/drawing/2014/main" id="{B8B13338-D01E-47F0-BEA6-7D5F0A2C4156}"/>
              </a:ext>
            </a:extLst>
          </p:cNvPr>
          <p:cNvPicPr>
            <a:picLocks noChangeAspect="1"/>
          </p:cNvPicPr>
          <p:nvPr/>
        </p:nvPicPr>
        <p:blipFill>
          <a:blip r:embed="rId2"/>
          <a:stretch>
            <a:fillRect/>
          </a:stretch>
        </p:blipFill>
        <p:spPr>
          <a:xfrm>
            <a:off x="5978768" y="1363785"/>
            <a:ext cx="3165231" cy="2376955"/>
          </a:xfrm>
          <a:prstGeom prst="rect">
            <a:avLst/>
          </a:prstGeom>
        </p:spPr>
      </p:pic>
    </p:spTree>
    <p:extLst>
      <p:ext uri="{BB962C8B-B14F-4D97-AF65-F5344CB8AC3E}">
        <p14:creationId xmlns:p14="http://schemas.microsoft.com/office/powerpoint/2010/main" val="2201682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40176"/>
            <a:ext cx="8229600" cy="1143000"/>
          </a:xfrm>
        </p:spPr>
        <p:txBody>
          <a:bodyPr/>
          <a:lstStyle/>
          <a:p>
            <a:r>
              <a:rPr b="1" dirty="0">
                <a:latin typeface="Times New Roman" panose="02020603050405020304" pitchFamily="18" charset="0"/>
                <a:cs typeface="Times New Roman" panose="02020603050405020304" pitchFamily="18" charset="0"/>
              </a:rPr>
              <a:t>Culture and Carnival</a:t>
            </a:r>
          </a:p>
        </p:txBody>
      </p:sp>
      <p:sp>
        <p:nvSpPr>
          <p:cNvPr id="3" name="Content Placeholder 2"/>
          <p:cNvSpPr>
            <a:spLocks noGrp="1"/>
          </p:cNvSpPr>
          <p:nvPr>
            <p:ph idx="1"/>
          </p:nvPr>
        </p:nvSpPr>
        <p:spPr>
          <a:xfrm>
            <a:off x="457200" y="1235929"/>
            <a:ext cx="8229600" cy="4525963"/>
          </a:xfrm>
        </p:spPr>
        <p:txBody>
          <a:bodyPr/>
          <a:lstStyle/>
          <a:p>
            <a:r>
              <a:rPr dirty="0">
                <a:latin typeface="Times New Roman" panose="02020603050405020304" pitchFamily="18" charset="0"/>
                <a:cs typeface="Times New Roman" panose="02020603050405020304" pitchFamily="18" charset="0"/>
              </a:rPr>
              <a:t>Rio’s Carnival is the world’s largest</a:t>
            </a:r>
            <a:r>
              <a:rPr lang="en-US" dirty="0">
                <a:latin typeface="Times New Roman" panose="02020603050405020304" pitchFamily="18" charset="0"/>
                <a:cs typeface="Times New Roman" panose="02020603050405020304" pitchFamily="18" charset="0"/>
              </a:rPr>
              <a:t>, </a:t>
            </a:r>
            <a:r>
              <a:rPr dirty="0">
                <a:latin typeface="Times New Roman" panose="02020603050405020304" pitchFamily="18" charset="0"/>
                <a:cs typeface="Times New Roman" panose="02020603050405020304" pitchFamily="18" charset="0"/>
              </a:rPr>
              <a:t>five days of parades, samba schools, and street parties.</a:t>
            </a:r>
          </a:p>
          <a:p>
            <a:r>
              <a:rPr dirty="0">
                <a:latin typeface="Times New Roman" panose="02020603050405020304" pitchFamily="18" charset="0"/>
                <a:cs typeface="Times New Roman" panose="02020603050405020304" pitchFamily="18" charset="0"/>
              </a:rPr>
              <a:t>Music and dance define Rio’s identity: samba, bossa nova, and funk carioca.</a:t>
            </a:r>
          </a:p>
          <a:p>
            <a:r>
              <a:rPr dirty="0">
                <a:latin typeface="Times New Roman" panose="02020603050405020304" pitchFamily="18" charset="0"/>
                <a:cs typeface="Times New Roman" panose="02020603050405020304" pitchFamily="18" charset="0"/>
              </a:rPr>
              <a:t>Locals, or Cariocas, celebrate life with color and rhythm year-round.</a:t>
            </a:r>
          </a:p>
        </p:txBody>
      </p:sp>
      <p:pic>
        <p:nvPicPr>
          <p:cNvPr id="5" name="Picture 4">
            <a:extLst>
              <a:ext uri="{FF2B5EF4-FFF2-40B4-BE49-F238E27FC236}">
                <a16:creationId xmlns:a16="http://schemas.microsoft.com/office/drawing/2014/main" id="{D2905299-BFE7-F720-3258-16EF3BAAE48F}"/>
              </a:ext>
            </a:extLst>
          </p:cNvPr>
          <p:cNvPicPr>
            <a:picLocks noChangeAspect="1"/>
          </p:cNvPicPr>
          <p:nvPr/>
        </p:nvPicPr>
        <p:blipFill>
          <a:blip r:embed="rId2"/>
          <a:stretch>
            <a:fillRect/>
          </a:stretch>
        </p:blipFill>
        <p:spPr>
          <a:xfrm>
            <a:off x="5981700" y="4572000"/>
            <a:ext cx="3162300" cy="2286000"/>
          </a:xfrm>
          <a:prstGeom prst="rect">
            <a:avLst/>
          </a:prstGeom>
        </p:spPr>
      </p:pic>
      <p:pic>
        <p:nvPicPr>
          <p:cNvPr id="7" name="Picture 6">
            <a:extLst>
              <a:ext uri="{FF2B5EF4-FFF2-40B4-BE49-F238E27FC236}">
                <a16:creationId xmlns:a16="http://schemas.microsoft.com/office/drawing/2014/main" id="{9FD98728-C3CF-4B13-3970-4C53C06B697E}"/>
              </a:ext>
            </a:extLst>
          </p:cNvPr>
          <p:cNvPicPr>
            <a:picLocks noChangeAspect="1"/>
          </p:cNvPicPr>
          <p:nvPr/>
        </p:nvPicPr>
        <p:blipFill>
          <a:blip r:embed="rId3"/>
          <a:stretch>
            <a:fillRect/>
          </a:stretch>
        </p:blipFill>
        <p:spPr>
          <a:xfrm>
            <a:off x="578214" y="4572000"/>
            <a:ext cx="5403486" cy="224582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7585"/>
            <a:ext cx="8229600" cy="1143000"/>
          </a:xfrm>
        </p:spPr>
        <p:txBody>
          <a:bodyPr/>
          <a:lstStyle/>
          <a:p>
            <a:r>
              <a:rPr b="1" dirty="0">
                <a:latin typeface="Times New Roman" panose="02020603050405020304" pitchFamily="18" charset="0"/>
                <a:cs typeface="Times New Roman" panose="02020603050405020304" pitchFamily="18" charset="0"/>
              </a:rPr>
              <a:t>Nature and Outdoor Life</a:t>
            </a:r>
          </a:p>
        </p:txBody>
      </p:sp>
      <p:sp>
        <p:nvSpPr>
          <p:cNvPr id="3" name="Content Placeholder 2"/>
          <p:cNvSpPr>
            <a:spLocks noGrp="1"/>
          </p:cNvSpPr>
          <p:nvPr>
            <p:ph idx="1"/>
          </p:nvPr>
        </p:nvSpPr>
        <p:spPr>
          <a:xfrm>
            <a:off x="457200" y="1343147"/>
            <a:ext cx="5791200" cy="5497268"/>
          </a:xfrm>
        </p:spPr>
        <p:txBody>
          <a:bodyPr>
            <a:normAutofit/>
          </a:bodyPr>
          <a:lstStyle/>
          <a:p>
            <a:r>
              <a:rPr dirty="0">
                <a:latin typeface="Times New Roman" panose="02020603050405020304" pitchFamily="18" charset="0"/>
                <a:cs typeface="Times New Roman" panose="02020603050405020304" pitchFamily="18" charset="0"/>
              </a:rPr>
              <a:t>Hike in Tijuca National Park, one of the world’s largest urban rainforests.</a:t>
            </a:r>
          </a:p>
          <a:p>
            <a:r>
              <a:rPr dirty="0">
                <a:latin typeface="Times New Roman" panose="02020603050405020304" pitchFamily="18" charset="0"/>
                <a:cs typeface="Times New Roman" panose="02020603050405020304" pitchFamily="18" charset="0"/>
              </a:rPr>
              <a:t>Hang glide over the city from Pedra Bonita.</a:t>
            </a:r>
          </a:p>
        </p:txBody>
      </p:sp>
      <p:pic>
        <p:nvPicPr>
          <p:cNvPr id="5" name="Picture 4">
            <a:extLst>
              <a:ext uri="{FF2B5EF4-FFF2-40B4-BE49-F238E27FC236}">
                <a16:creationId xmlns:a16="http://schemas.microsoft.com/office/drawing/2014/main" id="{B7F792E9-68DB-D709-A0AF-6250BB8965EA}"/>
              </a:ext>
            </a:extLst>
          </p:cNvPr>
          <p:cNvPicPr>
            <a:picLocks noChangeAspect="1"/>
          </p:cNvPicPr>
          <p:nvPr/>
        </p:nvPicPr>
        <p:blipFill>
          <a:blip r:embed="rId2"/>
          <a:stretch>
            <a:fillRect/>
          </a:stretch>
        </p:blipFill>
        <p:spPr>
          <a:xfrm>
            <a:off x="6248400" y="1343147"/>
            <a:ext cx="2895600" cy="2286000"/>
          </a:xfrm>
          <a:prstGeom prst="rect">
            <a:avLst/>
          </a:prstGeom>
        </p:spPr>
      </p:pic>
      <p:pic>
        <p:nvPicPr>
          <p:cNvPr id="7" name="Picture 6">
            <a:extLst>
              <a:ext uri="{FF2B5EF4-FFF2-40B4-BE49-F238E27FC236}">
                <a16:creationId xmlns:a16="http://schemas.microsoft.com/office/drawing/2014/main" id="{564E61A9-5D25-1281-1879-35FDC797001C}"/>
              </a:ext>
            </a:extLst>
          </p:cNvPr>
          <p:cNvPicPr>
            <a:picLocks noChangeAspect="1"/>
          </p:cNvPicPr>
          <p:nvPr/>
        </p:nvPicPr>
        <p:blipFill>
          <a:blip r:embed="rId3"/>
          <a:stretch>
            <a:fillRect/>
          </a:stretch>
        </p:blipFill>
        <p:spPr>
          <a:xfrm>
            <a:off x="0" y="3948119"/>
            <a:ext cx="4161692" cy="2892296"/>
          </a:xfrm>
          <a:prstGeom prst="rect">
            <a:avLst/>
          </a:prstGeom>
        </p:spPr>
      </p:pic>
      <p:sp>
        <p:nvSpPr>
          <p:cNvPr id="9" name="TextBox 8">
            <a:extLst>
              <a:ext uri="{FF2B5EF4-FFF2-40B4-BE49-F238E27FC236}">
                <a16:creationId xmlns:a16="http://schemas.microsoft.com/office/drawing/2014/main" id="{342F479F-DF52-9236-24E5-9F5ECBFA5150}"/>
              </a:ext>
            </a:extLst>
          </p:cNvPr>
          <p:cNvSpPr txBox="1"/>
          <p:nvPr/>
        </p:nvSpPr>
        <p:spPr>
          <a:xfrm>
            <a:off x="4419600" y="3849786"/>
            <a:ext cx="4572000" cy="2554545"/>
          </a:xfrm>
          <a:prstGeom prst="rect">
            <a:avLst/>
          </a:prstGeom>
          <a:noFill/>
        </p:spPr>
        <p:txBody>
          <a:bodyPr wrap="square">
            <a:spAutoFit/>
          </a:bodyPr>
          <a:lstStyle/>
          <a:p>
            <a:pPr marL="285750" indent="-285750">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Take a sunset sail in Guanabara Bay.</a:t>
            </a:r>
            <a:br>
              <a:rPr lang="en-US" sz="3200" dirty="0">
                <a:latin typeface="Times New Roman" panose="02020603050405020304" pitchFamily="18" charset="0"/>
                <a:cs typeface="Times New Roman" panose="02020603050405020304" pitchFamily="18" charset="0"/>
              </a:rPr>
            </a:br>
            <a:endParaRPr lang="en-US" sz="32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Rio blends city life with nature like nowhere else.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9">
                                            <p:txEl>
                                              <p:pRg st="0" end="0"/>
                                            </p:txEl>
                                          </p:spTgt>
                                        </p:tgtEl>
                                        <p:attrNameLst>
                                          <p:attrName>style.visibility</p:attrName>
                                        </p:attrNameLst>
                                      </p:cBhvr>
                                      <p:to>
                                        <p:strVal val="visible"/>
                                      </p:to>
                                    </p:set>
                                    <p:anim calcmode="lin" valueType="num">
                                      <p:cBhvr additive="base">
                                        <p:cTn id="23"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9">
                                            <p:txEl>
                                              <p:pRg st="1" end="1"/>
                                            </p:txEl>
                                          </p:spTgt>
                                        </p:tgtEl>
                                        <p:attrNameLst>
                                          <p:attrName>style.visibility</p:attrName>
                                        </p:attrNameLst>
                                      </p:cBhvr>
                                      <p:to>
                                        <p:strVal val="visible"/>
                                      </p:to>
                                    </p:set>
                                    <p:anim calcmode="lin" valueType="num">
                                      <p:cBhvr additive="base">
                                        <p:cTn id="29"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0869"/>
            <a:ext cx="8229600" cy="1009039"/>
          </a:xfrm>
        </p:spPr>
        <p:txBody>
          <a:bodyPr/>
          <a:lstStyle/>
          <a:p>
            <a:r>
              <a:rPr lang="en-US" b="1" dirty="0">
                <a:latin typeface="Times New Roman" panose="02020603050405020304" pitchFamily="18" charset="0"/>
                <a:cs typeface="Times New Roman" panose="02020603050405020304" pitchFamily="18" charset="0"/>
              </a:rPr>
              <a:t>Cariocas</a:t>
            </a:r>
            <a:endParaRPr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1043354"/>
            <a:ext cx="4114800" cy="5780331"/>
          </a:xfrm>
        </p:spPr>
        <p:txBody>
          <a:bodyPr>
            <a:normAutofit/>
          </a:bodyPr>
          <a:lstStyle/>
          <a:p>
            <a:r>
              <a:rPr lang="en-US" sz="2400" b="1" dirty="0">
                <a:latin typeface="Times New Roman" panose="02020603050405020304" pitchFamily="18" charset="0"/>
                <a:cs typeface="Times New Roman" panose="02020603050405020304" pitchFamily="18" charset="0"/>
              </a:rPr>
              <a:t>Cariocas</a:t>
            </a:r>
            <a:r>
              <a:rPr lang="en-US" sz="2400" dirty="0">
                <a:latin typeface="Times New Roman" panose="02020603050405020304" pitchFamily="18" charset="0"/>
                <a:cs typeface="Times New Roman" panose="02020603050405020304" pitchFamily="18" charset="0"/>
              </a:rPr>
              <a:t>, natives of Rio de Janeiro, embody a unique cultural identity. The term originates from the indigenous Tupi-Guarani word </a:t>
            </a:r>
            <a:r>
              <a:rPr lang="en-US" sz="2400" i="1" dirty="0">
                <a:latin typeface="Times New Roman" panose="02020603050405020304" pitchFamily="18" charset="0"/>
                <a:cs typeface="Times New Roman" panose="02020603050405020304" pitchFamily="18" charset="0"/>
              </a:rPr>
              <a:t>"</a:t>
            </a:r>
            <a:r>
              <a:rPr lang="en-US" sz="2400" i="1" dirty="0" err="1">
                <a:latin typeface="Times New Roman" panose="02020603050405020304" pitchFamily="18" charset="0"/>
                <a:cs typeface="Times New Roman" panose="02020603050405020304" pitchFamily="18" charset="0"/>
              </a:rPr>
              <a:t>kari’oka</a:t>
            </a:r>
            <a:r>
              <a:rPr lang="en-US" sz="2400" i="1"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("white person’s house").</a:t>
            </a:r>
          </a:p>
          <a:p>
            <a:r>
              <a:rPr lang="en-US" sz="2400" dirty="0">
                <a:latin typeface="Times New Roman" panose="02020603050405020304" pitchFamily="18" charset="0"/>
                <a:cs typeface="Times New Roman" panose="02020603050405020304" pitchFamily="18" charset="0"/>
              </a:rPr>
              <a:t>This mindset is defined by:</a:t>
            </a:r>
          </a:p>
          <a:p>
            <a:r>
              <a:rPr lang="en-US" sz="2400" b="1" dirty="0">
                <a:latin typeface="Times New Roman" panose="02020603050405020304" pitchFamily="18" charset="0"/>
                <a:cs typeface="Times New Roman" panose="02020603050405020304" pitchFamily="18" charset="0"/>
              </a:rPr>
              <a:t>Relaxation:</a:t>
            </a:r>
            <a:r>
              <a:rPr lang="en-US" sz="2400" dirty="0">
                <a:latin typeface="Times New Roman" panose="02020603050405020304" pitchFamily="18" charset="0"/>
                <a:cs typeface="Times New Roman" panose="02020603050405020304" pitchFamily="18" charset="0"/>
              </a:rPr>
              <a:t> A "let life take me" philosophy.</a:t>
            </a:r>
          </a:p>
          <a:p>
            <a:r>
              <a:rPr lang="en-US" sz="2400" b="1" dirty="0">
                <a:latin typeface="Times New Roman" panose="02020603050405020304" pitchFamily="18" charset="0"/>
                <a:cs typeface="Times New Roman" panose="02020603050405020304" pitchFamily="18" charset="0"/>
              </a:rPr>
              <a:t>Celebration:</a:t>
            </a:r>
            <a:r>
              <a:rPr lang="en-US" sz="2400" dirty="0">
                <a:latin typeface="Times New Roman" panose="02020603050405020304" pitchFamily="18" charset="0"/>
                <a:cs typeface="Times New Roman" panose="02020603050405020304" pitchFamily="18" charset="0"/>
              </a:rPr>
              <a:t> Deep passion for samba, music, and Carnival.</a:t>
            </a:r>
          </a:p>
        </p:txBody>
      </p:sp>
      <p:pic>
        <p:nvPicPr>
          <p:cNvPr id="5" name="Picture 4">
            <a:extLst>
              <a:ext uri="{FF2B5EF4-FFF2-40B4-BE49-F238E27FC236}">
                <a16:creationId xmlns:a16="http://schemas.microsoft.com/office/drawing/2014/main" id="{C315FECD-CC7B-26D0-103D-207523358FB1}"/>
              </a:ext>
            </a:extLst>
          </p:cNvPr>
          <p:cNvPicPr>
            <a:picLocks noChangeAspect="1"/>
          </p:cNvPicPr>
          <p:nvPr/>
        </p:nvPicPr>
        <p:blipFill>
          <a:blip r:embed="rId2"/>
          <a:srcRect t="4035"/>
          <a:stretch>
            <a:fillRect/>
          </a:stretch>
        </p:blipFill>
        <p:spPr>
          <a:xfrm>
            <a:off x="4572000" y="936758"/>
            <a:ext cx="4571999" cy="2957405"/>
          </a:xfrm>
          <a:prstGeom prst="rect">
            <a:avLst/>
          </a:prstGeom>
        </p:spPr>
      </p:pic>
      <p:sp>
        <p:nvSpPr>
          <p:cNvPr id="7" name="TextBox 6">
            <a:extLst>
              <a:ext uri="{FF2B5EF4-FFF2-40B4-BE49-F238E27FC236}">
                <a16:creationId xmlns:a16="http://schemas.microsoft.com/office/drawing/2014/main" id="{B75A4823-2B31-F46A-317D-3B845B882D26}"/>
              </a:ext>
            </a:extLst>
          </p:cNvPr>
          <p:cNvSpPr txBox="1"/>
          <p:nvPr/>
        </p:nvSpPr>
        <p:spPr>
          <a:xfrm>
            <a:off x="4571999" y="3811012"/>
            <a:ext cx="4572000" cy="3046988"/>
          </a:xfrm>
          <a:prstGeom prst="rect">
            <a:avLst/>
          </a:prstGeom>
          <a:noFill/>
        </p:spPr>
        <p:txBody>
          <a:bodyPr wrap="square">
            <a:spAutoFit/>
          </a:bodyPr>
          <a:lstStyle/>
          <a:p>
            <a:r>
              <a:rPr lang="en-US" sz="2400" b="1" dirty="0">
                <a:latin typeface="Times New Roman" panose="02020603050405020304" pitchFamily="18" charset="0"/>
                <a:cs typeface="Times New Roman" panose="02020603050405020304" pitchFamily="18" charset="0"/>
              </a:rPr>
              <a:t>Beach Life:</a:t>
            </a:r>
            <a:r>
              <a:rPr lang="en-US" sz="2400" dirty="0">
                <a:latin typeface="Times New Roman" panose="02020603050405020304" pitchFamily="18" charset="0"/>
                <a:cs typeface="Times New Roman" panose="02020603050405020304" pitchFamily="18" charset="0"/>
              </a:rPr>
              <a:t> Treating the shore as a social hub and sports field.</a:t>
            </a:r>
          </a:p>
          <a:p>
            <a:r>
              <a:rPr lang="en-US" sz="2400" b="1" dirty="0">
                <a:latin typeface="Times New Roman" panose="02020603050405020304" pitchFamily="18" charset="0"/>
                <a:cs typeface="Times New Roman" panose="02020603050405020304" pitchFamily="18" charset="0"/>
              </a:rPr>
              <a:t>Resilience:</a:t>
            </a:r>
            <a:r>
              <a:rPr lang="en-US" sz="2400" dirty="0">
                <a:latin typeface="Times New Roman" panose="02020603050405020304" pitchFamily="18" charset="0"/>
                <a:cs typeface="Times New Roman" panose="02020603050405020304" pitchFamily="18" charset="0"/>
              </a:rPr>
              <a:t> Navigating urban challenges with creative wit (</a:t>
            </a:r>
            <a:r>
              <a:rPr lang="en-US" sz="2400" i="1" dirty="0">
                <a:latin typeface="Times New Roman" panose="02020603050405020304" pitchFamily="18" charset="0"/>
                <a:cs typeface="Times New Roman" panose="02020603050405020304" pitchFamily="18" charset="0"/>
              </a:rPr>
              <a:t>"</a:t>
            </a:r>
            <a:r>
              <a:rPr lang="en-US" sz="2400" i="1" dirty="0" err="1">
                <a:latin typeface="Times New Roman" panose="02020603050405020304" pitchFamily="18" charset="0"/>
                <a:cs typeface="Times New Roman" panose="02020603050405020304" pitchFamily="18" charset="0"/>
              </a:rPr>
              <a:t>jeitinho</a:t>
            </a:r>
            <a:r>
              <a:rPr lang="en-US" sz="2400" i="1" dirty="0">
                <a:latin typeface="Times New Roman" panose="02020603050405020304" pitchFamily="18" charset="0"/>
                <a:cs typeface="Times New Roman" panose="02020603050405020304" pitchFamily="18" charset="0"/>
              </a:rPr>
              <a:t> carioca"</a:t>
            </a:r>
            <a:r>
              <a:rPr lang="en-US" sz="2400" dirty="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More than residents, Cariocas personify Rio's vibrant rhythm and natural beauty.</a:t>
            </a:r>
            <a:endParaRPr lang="en-US" sz="1600" dirty="0">
              <a:effectLst/>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7">
                                            <p:txEl>
                                              <p:pRg st="0" end="0"/>
                                            </p:txEl>
                                          </p:spTgt>
                                        </p:tgtEl>
                                        <p:attrNameLst>
                                          <p:attrName>style.visibility</p:attrName>
                                        </p:attrNameLst>
                                      </p:cBhvr>
                                      <p:to>
                                        <p:strVal val="visible"/>
                                      </p:to>
                                    </p:set>
                                    <p:anim calcmode="lin" valueType="num">
                                      <p:cBhvr additive="base">
                                        <p:cTn id="23"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7">
                                            <p:txEl>
                                              <p:pRg st="1" end="1"/>
                                            </p:txEl>
                                          </p:spTgt>
                                        </p:tgtEl>
                                        <p:attrNameLst>
                                          <p:attrName>style.visibility</p:attrName>
                                        </p:attrNameLst>
                                      </p:cBhvr>
                                      <p:to>
                                        <p:strVal val="visible"/>
                                      </p:to>
                                    </p:set>
                                    <p:anim calcmode="lin" valueType="num">
                                      <p:cBhvr additive="base">
                                        <p:cTn id="29"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a:extLst>
            <a:ext uri="{FF2B5EF4-FFF2-40B4-BE49-F238E27FC236}">
              <a16:creationId xmlns:a16="http://schemas.microsoft.com/office/drawing/2014/main" id="{CA776DA4-04A4-D411-0B11-D01D712F424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AE75940-BA1C-29EC-323D-046430BF2609}"/>
              </a:ext>
            </a:extLst>
          </p:cNvPr>
          <p:cNvSpPr>
            <a:spLocks noGrp="1"/>
          </p:cNvSpPr>
          <p:nvPr>
            <p:ph type="title"/>
          </p:nvPr>
        </p:nvSpPr>
        <p:spPr>
          <a:xfrm>
            <a:off x="457200" y="34315"/>
            <a:ext cx="8229600" cy="1143000"/>
          </a:xfrm>
        </p:spPr>
        <p:txBody>
          <a:bodyPr/>
          <a:lstStyle/>
          <a:p>
            <a:r>
              <a:rPr b="1" dirty="0">
                <a:latin typeface="Times New Roman" panose="02020603050405020304" pitchFamily="18" charset="0"/>
                <a:cs typeface="Times New Roman" panose="02020603050405020304" pitchFamily="18" charset="0"/>
              </a:rPr>
              <a:t>Local Life and Cuisine</a:t>
            </a:r>
          </a:p>
        </p:txBody>
      </p:sp>
      <p:sp>
        <p:nvSpPr>
          <p:cNvPr id="3" name="Content Placeholder 2">
            <a:extLst>
              <a:ext uri="{FF2B5EF4-FFF2-40B4-BE49-F238E27FC236}">
                <a16:creationId xmlns:a16="http://schemas.microsoft.com/office/drawing/2014/main" id="{A1E6C6DC-93DD-6734-75BD-F9ACB39F0D0A}"/>
              </a:ext>
            </a:extLst>
          </p:cNvPr>
          <p:cNvSpPr>
            <a:spLocks noGrp="1"/>
          </p:cNvSpPr>
          <p:nvPr>
            <p:ph idx="1"/>
          </p:nvPr>
        </p:nvSpPr>
        <p:spPr>
          <a:xfrm>
            <a:off x="457200" y="1177315"/>
            <a:ext cx="8229600" cy="4708525"/>
          </a:xfrm>
        </p:spPr>
        <p:txBody>
          <a:bodyPr/>
          <a:lstStyle/>
          <a:p>
            <a:r>
              <a:rPr dirty="0">
                <a:latin typeface="Times New Roman" panose="02020603050405020304" pitchFamily="18" charset="0"/>
                <a:cs typeface="Times New Roman" panose="02020603050405020304" pitchFamily="18" charset="0"/>
              </a:rPr>
              <a:t>Cariocas are laid-back, friendly, and love the beach.</a:t>
            </a:r>
          </a:p>
          <a:p>
            <a:r>
              <a:rPr dirty="0">
                <a:latin typeface="Times New Roman" panose="02020603050405020304" pitchFamily="18" charset="0"/>
                <a:cs typeface="Times New Roman" panose="02020603050405020304" pitchFamily="18" charset="0"/>
              </a:rPr>
              <a:t>Cuisine highlights: feijoada (black bean stew), </a:t>
            </a:r>
            <a:r>
              <a:rPr dirty="0" err="1">
                <a:latin typeface="Times New Roman" panose="02020603050405020304" pitchFamily="18" charset="0"/>
                <a:cs typeface="Times New Roman" panose="02020603050405020304" pitchFamily="18" charset="0"/>
              </a:rPr>
              <a:t>pão</a:t>
            </a:r>
            <a:r>
              <a:rPr dirty="0">
                <a:latin typeface="Times New Roman" panose="02020603050405020304" pitchFamily="18" charset="0"/>
                <a:cs typeface="Times New Roman" panose="02020603050405020304" pitchFamily="18" charset="0"/>
              </a:rPr>
              <a:t> de queijo (cheese bread), and caipirinha cocktails.</a:t>
            </a:r>
          </a:p>
          <a:p>
            <a:r>
              <a:rPr dirty="0">
                <a:latin typeface="Times New Roman" panose="02020603050405020304" pitchFamily="18" charset="0"/>
                <a:cs typeface="Times New Roman" panose="02020603050405020304" pitchFamily="18" charset="0"/>
              </a:rPr>
              <a:t>Street food and beach vendors add to Rio’s flavor.</a:t>
            </a:r>
          </a:p>
        </p:txBody>
      </p:sp>
    </p:spTree>
    <p:extLst>
      <p:ext uri="{BB962C8B-B14F-4D97-AF65-F5344CB8AC3E}">
        <p14:creationId xmlns:p14="http://schemas.microsoft.com/office/powerpoint/2010/main" val="1505708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b="1" dirty="0">
                <a:latin typeface="Times New Roman" panose="02020603050405020304" pitchFamily="18" charset="0"/>
                <a:cs typeface="Times New Roman" panose="02020603050405020304" pitchFamily="18" charset="0"/>
              </a:rPr>
              <a:t>Practical Tips</a:t>
            </a:r>
          </a:p>
        </p:txBody>
      </p:sp>
      <p:sp>
        <p:nvSpPr>
          <p:cNvPr id="3" name="Content Placeholder 2"/>
          <p:cNvSpPr>
            <a:spLocks noGrp="1"/>
          </p:cNvSpPr>
          <p:nvPr>
            <p:ph idx="1"/>
          </p:nvPr>
        </p:nvSpPr>
        <p:spPr>
          <a:xfrm>
            <a:off x="457200" y="1143000"/>
            <a:ext cx="8229600" cy="4708525"/>
          </a:xfrm>
        </p:spPr>
        <p:txBody>
          <a:bodyPr/>
          <a:lstStyle/>
          <a:p>
            <a:r>
              <a:rPr dirty="0">
                <a:latin typeface="Times New Roman" panose="02020603050405020304" pitchFamily="18" charset="0"/>
                <a:cs typeface="Times New Roman" panose="02020603050405020304" pitchFamily="18" charset="0"/>
              </a:rPr>
              <a:t>Currency: Brazilian Real (BRL).</a:t>
            </a:r>
          </a:p>
          <a:p>
            <a:r>
              <a:rPr dirty="0">
                <a:latin typeface="Times New Roman" panose="02020603050405020304" pitchFamily="18" charset="0"/>
                <a:cs typeface="Times New Roman" panose="02020603050405020304" pitchFamily="18" charset="0"/>
              </a:rPr>
              <a:t>Language: Portuguese.</a:t>
            </a:r>
          </a:p>
          <a:p>
            <a:r>
              <a:rPr dirty="0">
                <a:latin typeface="Times New Roman" panose="02020603050405020304" pitchFamily="18" charset="0"/>
                <a:cs typeface="Times New Roman" panose="02020603050405020304" pitchFamily="18" charset="0"/>
              </a:rPr>
              <a:t>Weather: Tropical—warm year-round.</a:t>
            </a:r>
          </a:p>
          <a:p>
            <a:r>
              <a:rPr dirty="0">
                <a:latin typeface="Times New Roman" panose="02020603050405020304" pitchFamily="18" charset="0"/>
                <a:cs typeface="Times New Roman" panose="02020603050405020304" pitchFamily="18" charset="0"/>
              </a:rPr>
              <a:t>Safety: Be alert in crowds and at night.</a:t>
            </a:r>
          </a:p>
          <a:p>
            <a:r>
              <a:rPr dirty="0">
                <a:latin typeface="Times New Roman" panose="02020603050405020304" pitchFamily="18" charset="0"/>
                <a:cs typeface="Times New Roman" panose="02020603050405020304" pitchFamily="18" charset="0"/>
              </a:rPr>
              <a:t>Souvenirs: </a:t>
            </a:r>
            <a:r>
              <a:rPr dirty="0" err="1">
                <a:latin typeface="Times New Roman" panose="02020603050405020304" pitchFamily="18" charset="0"/>
                <a:cs typeface="Times New Roman" panose="02020603050405020304" pitchFamily="18" charset="0"/>
              </a:rPr>
              <a:t>Havaianas</a:t>
            </a:r>
            <a:r>
              <a:rPr dirty="0">
                <a:latin typeface="Times New Roman" panose="02020603050405020304" pitchFamily="18" charset="0"/>
                <a:cs typeface="Times New Roman" panose="02020603050405020304" pitchFamily="18" charset="0"/>
              </a:rPr>
              <a:t>, gemstones, music and art.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18"/>
            <a:ext cx="8229600" cy="1143000"/>
          </a:xfrm>
        </p:spPr>
        <p:txBody>
          <a:bodyPr/>
          <a:lstStyle/>
          <a:p>
            <a:r>
              <a:rPr b="1" dirty="0">
                <a:latin typeface="Times New Roman" panose="02020603050405020304" pitchFamily="18" charset="0"/>
                <a:cs typeface="Times New Roman" panose="02020603050405020304" pitchFamily="18" charset="0"/>
              </a:rPr>
              <a:t>Day Trip Ideas</a:t>
            </a:r>
          </a:p>
        </p:txBody>
      </p:sp>
      <p:sp>
        <p:nvSpPr>
          <p:cNvPr id="3" name="Content Placeholder 2"/>
          <p:cNvSpPr>
            <a:spLocks noGrp="1"/>
          </p:cNvSpPr>
          <p:nvPr>
            <p:ph idx="1"/>
          </p:nvPr>
        </p:nvSpPr>
        <p:spPr>
          <a:xfrm>
            <a:off x="457200" y="1143318"/>
            <a:ext cx="8229600" cy="4708525"/>
          </a:xfrm>
        </p:spPr>
        <p:txBody>
          <a:bodyPr>
            <a:normAutofit/>
          </a:bodyPr>
          <a:lstStyle/>
          <a:p>
            <a:r>
              <a:rPr sz="2800" dirty="0">
                <a:latin typeface="Times New Roman" panose="02020603050405020304" pitchFamily="18" charset="0"/>
                <a:cs typeface="Times New Roman" panose="02020603050405020304" pitchFamily="18" charset="0"/>
              </a:rPr>
              <a:t>Ilha Grande – Pristine island </a:t>
            </a:r>
            <a:br>
              <a:rPr lang="en-US" sz="2800" dirty="0">
                <a:latin typeface="Times New Roman" panose="02020603050405020304" pitchFamily="18" charset="0"/>
                <a:cs typeface="Times New Roman" panose="02020603050405020304" pitchFamily="18" charset="0"/>
              </a:rPr>
            </a:br>
            <a:r>
              <a:rPr sz="2800" dirty="0">
                <a:latin typeface="Times New Roman" panose="02020603050405020304" pitchFamily="18" charset="0"/>
                <a:cs typeface="Times New Roman" panose="02020603050405020304" pitchFamily="18" charset="0"/>
              </a:rPr>
              <a:t>with beaches and trails.</a:t>
            </a:r>
          </a:p>
          <a:p>
            <a:r>
              <a:rPr sz="2800" dirty="0">
                <a:latin typeface="Times New Roman" panose="02020603050405020304" pitchFamily="18" charset="0"/>
                <a:cs typeface="Times New Roman" panose="02020603050405020304" pitchFamily="18" charset="0"/>
              </a:rPr>
              <a:t>Petropolis – Imperial summer </a:t>
            </a:r>
            <a:br>
              <a:rPr lang="en-US" sz="2800" dirty="0">
                <a:latin typeface="Times New Roman" panose="02020603050405020304" pitchFamily="18" charset="0"/>
                <a:cs typeface="Times New Roman" panose="02020603050405020304" pitchFamily="18" charset="0"/>
              </a:rPr>
            </a:br>
            <a:r>
              <a:rPr sz="2800" dirty="0">
                <a:latin typeface="Times New Roman" panose="02020603050405020304" pitchFamily="18" charset="0"/>
                <a:cs typeface="Times New Roman" panose="02020603050405020304" pitchFamily="18" charset="0"/>
              </a:rPr>
              <a:t>retreat.</a:t>
            </a:r>
          </a:p>
          <a:p>
            <a:r>
              <a:rPr sz="2800" dirty="0" err="1">
                <a:latin typeface="Times New Roman" panose="02020603050405020304" pitchFamily="18" charset="0"/>
                <a:cs typeface="Times New Roman" panose="02020603050405020304" pitchFamily="18" charset="0"/>
              </a:rPr>
              <a:t>Niterói</a:t>
            </a:r>
            <a:r>
              <a:rPr sz="2800" dirty="0">
                <a:latin typeface="Times New Roman" panose="02020603050405020304" pitchFamily="18" charset="0"/>
                <a:cs typeface="Times New Roman" panose="02020603050405020304" pitchFamily="18" charset="0"/>
              </a:rPr>
              <a:t> – Art museum and city views.</a:t>
            </a:r>
          </a:p>
          <a:p>
            <a:r>
              <a:rPr sz="2800" dirty="0">
                <a:latin typeface="Times New Roman" panose="02020603050405020304" pitchFamily="18" charset="0"/>
                <a:cs typeface="Times New Roman" panose="02020603050405020304" pitchFamily="18" charset="0"/>
              </a:rPr>
              <a:t>Barra da Tijuca – Expansive modern beachfront district.</a:t>
            </a:r>
          </a:p>
        </p:txBody>
      </p:sp>
      <p:pic>
        <p:nvPicPr>
          <p:cNvPr id="7" name="Picture 6">
            <a:extLst>
              <a:ext uri="{FF2B5EF4-FFF2-40B4-BE49-F238E27FC236}">
                <a16:creationId xmlns:a16="http://schemas.microsoft.com/office/drawing/2014/main" id="{DF94823F-FC7B-66D2-CD7A-F80B8AF54CF0}"/>
              </a:ext>
            </a:extLst>
          </p:cNvPr>
          <p:cNvPicPr>
            <a:picLocks noChangeAspect="1"/>
          </p:cNvPicPr>
          <p:nvPr/>
        </p:nvPicPr>
        <p:blipFill>
          <a:blip r:embed="rId2"/>
          <a:srcRect t="15595" b="16024"/>
          <a:stretch>
            <a:fillRect/>
          </a:stretch>
        </p:blipFill>
        <p:spPr>
          <a:xfrm>
            <a:off x="5240215" y="1143317"/>
            <a:ext cx="3903785" cy="193985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708"/>
            <a:ext cx="8229600" cy="1143000"/>
          </a:xfrm>
        </p:spPr>
        <p:txBody>
          <a:bodyPr/>
          <a:lstStyle/>
          <a:p>
            <a:r>
              <a:rPr b="1" dirty="0">
                <a:latin typeface="Times New Roman" panose="02020603050405020304" pitchFamily="18" charset="0"/>
                <a:cs typeface="Times New Roman" panose="02020603050405020304" pitchFamily="18" charset="0"/>
              </a:rPr>
              <a:t>Reflection</a:t>
            </a:r>
            <a:r>
              <a:rPr lang="en-US" b="1" dirty="0">
                <a:latin typeface="Times New Roman" panose="02020603050405020304" pitchFamily="18" charset="0"/>
                <a:cs typeface="Times New Roman" panose="02020603050405020304" pitchFamily="18" charset="0"/>
              </a:rPr>
              <a:t>s</a:t>
            </a:r>
            <a:endParaRPr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1166018"/>
            <a:ext cx="8229600" cy="4525963"/>
          </a:xfrm>
        </p:spPr>
        <p:txBody>
          <a:bodyPr/>
          <a:lstStyle/>
          <a:p>
            <a:r>
              <a:rPr dirty="0">
                <a:latin typeface="Times New Roman" panose="02020603050405020304" pitchFamily="18" charset="0"/>
                <a:cs typeface="Times New Roman" panose="02020603050405020304" pitchFamily="18" charset="0"/>
              </a:rPr>
              <a:t>“In Rio, even the mountains dance.”</a:t>
            </a:r>
          </a:p>
          <a:p>
            <a:r>
              <a:rPr dirty="0">
                <a:latin typeface="Times New Roman" panose="02020603050405020304" pitchFamily="18" charset="0"/>
                <a:cs typeface="Times New Roman" panose="02020603050405020304" pitchFamily="18" charset="0"/>
              </a:rPr>
              <a:t>The city’s energy, beauty, and spirit make it unforgettable.</a:t>
            </a:r>
          </a:p>
        </p:txBody>
      </p:sp>
      <p:pic>
        <p:nvPicPr>
          <p:cNvPr id="5" name="Picture 4">
            <a:extLst>
              <a:ext uri="{FF2B5EF4-FFF2-40B4-BE49-F238E27FC236}">
                <a16:creationId xmlns:a16="http://schemas.microsoft.com/office/drawing/2014/main" id="{B470C589-74E2-0927-4F72-1220C45922A0}"/>
              </a:ext>
            </a:extLst>
          </p:cNvPr>
          <p:cNvPicPr>
            <a:picLocks noChangeAspect="1"/>
          </p:cNvPicPr>
          <p:nvPr/>
        </p:nvPicPr>
        <p:blipFill>
          <a:blip r:embed="rId2"/>
          <a:stretch>
            <a:fillRect/>
          </a:stretch>
        </p:blipFill>
        <p:spPr>
          <a:xfrm>
            <a:off x="1508739" y="2846327"/>
            <a:ext cx="6126522" cy="4011673"/>
          </a:xfrm>
          <a:prstGeom prst="rect">
            <a:avLst/>
          </a:prstGeom>
        </p:spPr>
      </p:pic>
      <p:sp>
        <p:nvSpPr>
          <p:cNvPr id="7" name="TextBox 6">
            <a:extLst>
              <a:ext uri="{FF2B5EF4-FFF2-40B4-BE49-F238E27FC236}">
                <a16:creationId xmlns:a16="http://schemas.microsoft.com/office/drawing/2014/main" id="{55CF4DFE-A87A-A3B6-E60C-05D5121830AD}"/>
              </a:ext>
            </a:extLst>
          </p:cNvPr>
          <p:cNvSpPr txBox="1"/>
          <p:nvPr/>
        </p:nvSpPr>
        <p:spPr>
          <a:xfrm>
            <a:off x="2297724" y="6292334"/>
            <a:ext cx="4572000" cy="400110"/>
          </a:xfrm>
          <a:prstGeom prst="rect">
            <a:avLst/>
          </a:prstGeom>
          <a:noFill/>
        </p:spPr>
        <p:txBody>
          <a:bodyPr wrap="square">
            <a:spAutoFit/>
          </a:bodyPr>
          <a:lstStyle/>
          <a:p>
            <a:pPr algn="ctr">
              <a:buNone/>
            </a:pPr>
            <a:r>
              <a:rPr lang="pt-BR" sz="2000" dirty="0">
                <a:solidFill>
                  <a:schemeClr val="bg1"/>
                </a:solidFill>
                <a:latin typeface="Times New Roman" panose="02020603050405020304" pitchFamily="18" charset="0"/>
                <a:cs typeface="Times New Roman" panose="02020603050405020304" pitchFamily="18" charset="0"/>
                <a:hlinkClick r:id="rId3" tooltip="Solar City Tower in Rio de Janeiro - DSCENE">
                  <a:extLst>
                    <a:ext uri="{A12FA001-AC4F-418D-AE19-62706E023703}">
                      <ahyp:hlinkClr xmlns:ahyp="http://schemas.microsoft.com/office/drawing/2018/hyperlinkcolor" val="tx"/>
                    </a:ext>
                  </a:extLst>
                </a:hlinkClick>
              </a:rPr>
              <a:t>Solar City Tower in Rio de Janeiro</a:t>
            </a:r>
            <a:endParaRPr lang="pt-BR" sz="2000" dirty="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048361"/>
            <a:ext cx="8229600" cy="1143000"/>
          </a:xfrm>
        </p:spPr>
        <p:txBody>
          <a:bodyPr/>
          <a:lstStyle/>
          <a:p>
            <a:r>
              <a:rPr b="1" dirty="0">
                <a:latin typeface="Times New Roman" panose="02020603050405020304" pitchFamily="18" charset="0"/>
                <a:cs typeface="Times New Roman" panose="02020603050405020304" pitchFamily="18" charset="0"/>
              </a:rPr>
              <a:t>Q&amp;A</a:t>
            </a:r>
          </a:p>
        </p:txBody>
      </p:sp>
      <p:sp>
        <p:nvSpPr>
          <p:cNvPr id="3" name="Content Placeholder 2"/>
          <p:cNvSpPr>
            <a:spLocks noGrp="1"/>
          </p:cNvSpPr>
          <p:nvPr>
            <p:ph idx="1"/>
          </p:nvPr>
        </p:nvSpPr>
        <p:spPr>
          <a:xfrm>
            <a:off x="457200" y="2232392"/>
            <a:ext cx="8229600" cy="4525963"/>
          </a:xfrm>
        </p:spPr>
        <p:txBody>
          <a:bodyPr/>
          <a:lstStyle/>
          <a:p>
            <a:pPr algn="ctr"/>
            <a:r>
              <a:rPr dirty="0">
                <a:latin typeface="Times New Roman" panose="02020603050405020304" pitchFamily="18" charset="0"/>
                <a:cs typeface="Times New Roman" panose="02020603050405020304" pitchFamily="18" charset="0"/>
              </a:rPr>
              <a:t>Questions &amp; Curiosities</a:t>
            </a:r>
          </a:p>
          <a:p>
            <a:pPr algn="ctr"/>
            <a:r>
              <a:rPr dirty="0">
                <a:latin typeface="Times New Roman" panose="02020603050405020304" pitchFamily="18" charset="0"/>
                <a:cs typeface="Times New Roman" panose="02020603050405020304" pitchFamily="18" charset="0"/>
              </a:rPr>
              <a:t>Let’s experience the rhythm of Rio together!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A8BB2-F8DD-B3D9-8317-EFB89C1C3CA2}"/>
              </a:ext>
            </a:extLst>
          </p:cNvPr>
          <p:cNvSpPr txBox="1">
            <a:spLocks noGrp="1"/>
          </p:cNvSpPr>
          <p:nvPr>
            <p:ph type="title" idx="4294967295"/>
          </p:nvPr>
        </p:nvSpPr>
        <p:spPr>
          <a:xfrm>
            <a:off x="1" y="165822"/>
            <a:ext cx="9144000" cy="762388"/>
          </a:xfrm>
        </p:spPr>
        <p:txBody>
          <a:bodyPr vert="horz" wrap="square">
            <a:spAutoFit/>
          </a:bodyPr>
          <a:lstStyle/>
          <a:p>
            <a:pPr lvl="0" algn="ctr" rtl="0"/>
            <a:r>
              <a:rPr lang="en-US" sz="4354" b="1" dirty="0">
                <a:solidFill>
                  <a:srgbClr val="000000"/>
                </a:solidFill>
                <a:latin typeface="Times New Roman" panose="02020603050405020304" pitchFamily="18" charset="0"/>
                <a:cs typeface="Times New Roman" panose="02020603050405020304" pitchFamily="18" charset="0"/>
              </a:rPr>
              <a:t>My Port Philosophy</a:t>
            </a:r>
          </a:p>
        </p:txBody>
      </p:sp>
      <p:sp>
        <p:nvSpPr>
          <p:cNvPr id="5" name="TextBox 4">
            <a:extLst>
              <a:ext uri="{FF2B5EF4-FFF2-40B4-BE49-F238E27FC236}">
                <a16:creationId xmlns:a16="http://schemas.microsoft.com/office/drawing/2014/main" id="{B191FCAD-5416-2C78-762D-63CDF46D2E69}"/>
              </a:ext>
            </a:extLst>
          </p:cNvPr>
          <p:cNvSpPr txBox="1"/>
          <p:nvPr/>
        </p:nvSpPr>
        <p:spPr>
          <a:xfrm>
            <a:off x="492369" y="1062971"/>
            <a:ext cx="8170985" cy="4233723"/>
          </a:xfrm>
          <a:prstGeom prst="rect">
            <a:avLst/>
          </a:prstGeom>
          <a:noFill/>
        </p:spPr>
        <p:txBody>
          <a:bodyPr wrap="square">
            <a:spAutoFit/>
          </a:bodyPr>
          <a:lstStyle/>
          <a:p>
            <a:pPr marL="439382" indent="-342900">
              <a:lnSpc>
                <a:spcPct val="113000"/>
              </a:lnSpc>
              <a:buClr>
                <a:schemeClr val="tx1"/>
              </a:buClr>
              <a:buSzPct val="100000"/>
              <a:buFont typeface="Arial" panose="020B0604020202020204" pitchFamily="34" charset="0"/>
              <a:buChar char="•"/>
              <a:tabLst>
                <a:tab pos="390246" algn="l"/>
                <a:tab pos="492487" algn="l"/>
                <a:tab pos="907213" algn="l"/>
                <a:tab pos="1321940" algn="l"/>
                <a:tab pos="1736666" algn="l"/>
                <a:tab pos="2151392" algn="l"/>
                <a:tab pos="2566118" algn="l"/>
                <a:tab pos="2980844" algn="l"/>
                <a:tab pos="3395570" algn="l"/>
                <a:tab pos="3810296" algn="l"/>
                <a:tab pos="4225022" algn="l"/>
                <a:tab pos="4639748" algn="l"/>
                <a:tab pos="5054475" algn="l"/>
                <a:tab pos="5469201" algn="l"/>
                <a:tab pos="5883927" algn="l"/>
                <a:tab pos="6298653" algn="l"/>
                <a:tab pos="6713379" algn="l"/>
                <a:tab pos="7128105" algn="l"/>
                <a:tab pos="7542831" algn="l"/>
                <a:tab pos="7957557" algn="l"/>
                <a:tab pos="8372284" algn="l"/>
              </a:tabLst>
            </a:pPr>
            <a:r>
              <a:rPr lang="en-US" altLang="en-US" sz="2400" dirty="0">
                <a:solidFill>
                  <a:srgbClr val="000000"/>
                </a:solidFill>
                <a:latin typeface="Times New Roman" panose="02020603050405020304" pitchFamily="18" charset="0"/>
              </a:rPr>
              <a:t>I have been cruising for over 47 years and have taken over 100 cruises. </a:t>
            </a:r>
            <a:br>
              <a:rPr lang="en-US" altLang="en-US" sz="2400" dirty="0">
                <a:solidFill>
                  <a:srgbClr val="000000"/>
                </a:solidFill>
                <a:latin typeface="Times New Roman" panose="02020603050405020304" pitchFamily="18" charset="0"/>
              </a:rPr>
            </a:br>
            <a:r>
              <a:rPr lang="en-US" altLang="en-US" sz="2400" dirty="0">
                <a:solidFill>
                  <a:srgbClr val="000000"/>
                </a:solidFill>
                <a:latin typeface="Times New Roman" panose="02020603050405020304" pitchFamily="18" charset="0"/>
              </a:rPr>
              <a:t>So, I consider myself an experienced cruiser.</a:t>
            </a:r>
          </a:p>
          <a:p>
            <a:pPr marL="439382" indent="-342900">
              <a:lnSpc>
                <a:spcPct val="113000"/>
              </a:lnSpc>
              <a:buClr>
                <a:schemeClr val="tx1"/>
              </a:buClr>
              <a:buSzPct val="100000"/>
              <a:buFont typeface="Arial" panose="020B0604020202020204" pitchFamily="34" charset="0"/>
              <a:buChar char="•"/>
              <a:tabLst>
                <a:tab pos="390246" algn="l"/>
                <a:tab pos="492487" algn="l"/>
                <a:tab pos="907213" algn="l"/>
                <a:tab pos="1321940" algn="l"/>
                <a:tab pos="1736666" algn="l"/>
                <a:tab pos="2151392" algn="l"/>
                <a:tab pos="2566118" algn="l"/>
                <a:tab pos="2980844" algn="l"/>
                <a:tab pos="3395570" algn="l"/>
                <a:tab pos="3810296" algn="l"/>
                <a:tab pos="4225022" algn="l"/>
                <a:tab pos="4639748" algn="l"/>
                <a:tab pos="5054475" algn="l"/>
                <a:tab pos="5469201" algn="l"/>
                <a:tab pos="5883927" algn="l"/>
                <a:tab pos="6298653" algn="l"/>
                <a:tab pos="6713379" algn="l"/>
                <a:tab pos="7128105" algn="l"/>
                <a:tab pos="7542831" algn="l"/>
                <a:tab pos="7957557" algn="l"/>
                <a:tab pos="8372284" algn="l"/>
              </a:tabLst>
            </a:pPr>
            <a:r>
              <a:rPr lang="en-US" altLang="en-US" sz="2400" dirty="0">
                <a:solidFill>
                  <a:srgbClr val="000000"/>
                </a:solidFill>
                <a:latin typeface="Times New Roman" panose="02020603050405020304" pitchFamily="18" charset="0"/>
              </a:rPr>
              <a:t>The information I will present is based on those many years of experience.</a:t>
            </a:r>
          </a:p>
          <a:p>
            <a:pPr marL="439382" indent="-342900">
              <a:lnSpc>
                <a:spcPct val="113000"/>
              </a:lnSpc>
              <a:buClr>
                <a:schemeClr val="tx1"/>
              </a:buClr>
              <a:buSzPct val="100000"/>
              <a:buFont typeface="Arial" panose="020B0604020202020204" pitchFamily="34" charset="0"/>
              <a:buChar char="•"/>
              <a:tabLst>
                <a:tab pos="390246" algn="l"/>
                <a:tab pos="492487" algn="l"/>
                <a:tab pos="907213" algn="l"/>
                <a:tab pos="1321940" algn="l"/>
                <a:tab pos="1736666" algn="l"/>
                <a:tab pos="2151392" algn="l"/>
                <a:tab pos="2566118" algn="l"/>
                <a:tab pos="2980844" algn="l"/>
                <a:tab pos="3395570" algn="l"/>
                <a:tab pos="3810296" algn="l"/>
                <a:tab pos="4225022" algn="l"/>
                <a:tab pos="4639748" algn="l"/>
                <a:tab pos="5054475" algn="l"/>
                <a:tab pos="5469201" algn="l"/>
                <a:tab pos="5883927" algn="l"/>
                <a:tab pos="6298653" algn="l"/>
                <a:tab pos="6713379" algn="l"/>
                <a:tab pos="7128105" algn="l"/>
                <a:tab pos="7542831" algn="l"/>
                <a:tab pos="7957557" algn="l"/>
                <a:tab pos="8372284" algn="l"/>
              </a:tabLst>
            </a:pPr>
            <a:r>
              <a:rPr lang="en-US" altLang="en-US" sz="2400" dirty="0">
                <a:solidFill>
                  <a:srgbClr val="000000"/>
                </a:solidFill>
                <a:latin typeface="Times New Roman" panose="02020603050405020304" pitchFamily="18" charset="0"/>
              </a:rPr>
              <a:t>When I am on a cruise where the city, I want to visit is not the port city, I always recommend taking a ship’s tour.</a:t>
            </a:r>
          </a:p>
          <a:p>
            <a:pPr marL="439382" indent="-342900">
              <a:lnSpc>
                <a:spcPct val="113000"/>
              </a:lnSpc>
              <a:buClr>
                <a:schemeClr val="tx1"/>
              </a:buClr>
              <a:buSzPct val="100000"/>
              <a:buFont typeface="Arial" panose="020B0604020202020204" pitchFamily="34" charset="0"/>
              <a:buChar char="•"/>
              <a:tabLst>
                <a:tab pos="390246" algn="l"/>
                <a:tab pos="492487" algn="l"/>
                <a:tab pos="907213" algn="l"/>
                <a:tab pos="1321940" algn="l"/>
                <a:tab pos="1736666" algn="l"/>
                <a:tab pos="2151392" algn="l"/>
                <a:tab pos="2566118" algn="l"/>
                <a:tab pos="2980844" algn="l"/>
                <a:tab pos="3395570" algn="l"/>
                <a:tab pos="3810296" algn="l"/>
                <a:tab pos="4225022" algn="l"/>
                <a:tab pos="4639748" algn="l"/>
                <a:tab pos="5054475" algn="l"/>
                <a:tab pos="5469201" algn="l"/>
                <a:tab pos="5883927" algn="l"/>
                <a:tab pos="6298653" algn="l"/>
                <a:tab pos="6713379" algn="l"/>
                <a:tab pos="7128105" algn="l"/>
                <a:tab pos="7542831" algn="l"/>
                <a:tab pos="7957557" algn="l"/>
                <a:tab pos="8372284" algn="l"/>
              </a:tabLst>
            </a:pPr>
            <a:r>
              <a:rPr lang="en-US" altLang="en-US" sz="2400" dirty="0">
                <a:solidFill>
                  <a:srgbClr val="000000"/>
                </a:solidFill>
                <a:latin typeface="Times New Roman" panose="02020603050405020304" pitchFamily="18" charset="0"/>
              </a:rPr>
              <a:t>But when I am in a port with multiple attractions nearby and easy to see on my own - I will do it on my own.</a:t>
            </a:r>
          </a:p>
          <a:p>
            <a:pPr marL="439382" indent="-342900">
              <a:lnSpc>
                <a:spcPct val="113000"/>
              </a:lnSpc>
              <a:buClr>
                <a:schemeClr val="tx1"/>
              </a:buClr>
              <a:buSzPct val="100000"/>
              <a:buFont typeface="Arial" panose="020B0604020202020204" pitchFamily="34" charset="0"/>
              <a:buChar char="•"/>
              <a:tabLst>
                <a:tab pos="390246" algn="l"/>
                <a:tab pos="492487" algn="l"/>
                <a:tab pos="907213" algn="l"/>
                <a:tab pos="1321940" algn="l"/>
                <a:tab pos="1736666" algn="l"/>
                <a:tab pos="2151392" algn="l"/>
                <a:tab pos="2566118" algn="l"/>
                <a:tab pos="2980844" algn="l"/>
                <a:tab pos="3395570" algn="l"/>
                <a:tab pos="3810296" algn="l"/>
                <a:tab pos="4225022" algn="l"/>
                <a:tab pos="4639748" algn="l"/>
                <a:tab pos="5054475" algn="l"/>
                <a:tab pos="5469201" algn="l"/>
                <a:tab pos="5883927" algn="l"/>
                <a:tab pos="6298653" algn="l"/>
                <a:tab pos="6713379" algn="l"/>
                <a:tab pos="7128105" algn="l"/>
                <a:tab pos="7542831" algn="l"/>
                <a:tab pos="7957557" algn="l"/>
                <a:tab pos="8372284" algn="l"/>
              </a:tabLst>
            </a:pPr>
            <a:r>
              <a:rPr lang="en-US" altLang="en-US" sz="2400" dirty="0">
                <a:solidFill>
                  <a:srgbClr val="000000"/>
                </a:solidFill>
                <a:latin typeface="Times New Roman" panose="02020603050405020304" pitchFamily="18" charset="0"/>
              </a:rPr>
              <a:t>This presentation is not like that. </a:t>
            </a:r>
            <a:endParaRPr lang="en-US" sz="2400" dirty="0">
              <a:solidFill>
                <a:srgbClr val="000000"/>
              </a:solidFill>
              <a:latin typeface="Times New Roman" pitchFamily="18"/>
              <a:ea typeface="Lucida Sans Unicode" pitchFamily="2"/>
              <a:cs typeface="Tahoma" pitchFamily="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 calcmode="lin" valueType="num">
                                      <p:cBhvr additive="base">
                                        <p:cTn id="25"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2C8EE-4D50-7A5F-002E-598AD2357FFE}"/>
              </a:ext>
            </a:extLst>
          </p:cNvPr>
          <p:cNvSpPr txBox="1">
            <a:spLocks noGrp="1"/>
          </p:cNvSpPr>
          <p:nvPr>
            <p:ph type="title" sz="quarter" idx="4294967295"/>
          </p:nvPr>
        </p:nvSpPr>
        <p:spPr>
          <a:xfrm>
            <a:off x="0" y="1313640"/>
            <a:ext cx="9144000" cy="856800"/>
          </a:xfrm>
          <a:prstGeom prst="rect">
            <a:avLst/>
          </a:prstGeom>
          <a:noFill/>
          <a:ln>
            <a:noFill/>
          </a:ln>
        </p:spPr>
        <p:txBody>
          <a:bodyPr vert="horz" wrap="square" lIns="81638" tIns="42452" rIns="81638" bIns="42452" rtlCol="0" anchor="ctr" anchorCtr="0" compatLnSpc="1">
            <a:noAutofit/>
          </a:bodyPr>
          <a:lstStyle/>
          <a:p>
            <a:pPr>
              <a:spcBef>
                <a:spcPts val="203"/>
              </a:spcBef>
              <a:spcAft>
                <a:spcPts val="203"/>
              </a:spcAft>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 pos="8709249" algn="l"/>
                <a:tab pos="9123975" algn="l"/>
                <a:tab pos="9538701" algn="l"/>
              </a:tabLst>
            </a:pPr>
            <a:r>
              <a:rPr lang="en-US" sz="5400" b="1" dirty="0">
                <a:solidFill>
                  <a:srgbClr val="000000"/>
                </a:solidFill>
                <a:highlight>
                  <a:scrgbClr r="0" g="0" b="0">
                    <a:alpha val="0"/>
                  </a:scrgbClr>
                </a:highlight>
                <a:latin typeface="Times New Roman" pitchFamily="18"/>
                <a:cs typeface="Times New Roman" pitchFamily="18"/>
              </a:rPr>
              <a:t>Thanks For Coming</a:t>
            </a:r>
          </a:p>
        </p:txBody>
      </p:sp>
      <p:sp>
        <p:nvSpPr>
          <p:cNvPr id="3" name="Text Placeholder 2">
            <a:extLst>
              <a:ext uri="{FF2B5EF4-FFF2-40B4-BE49-F238E27FC236}">
                <a16:creationId xmlns:a16="http://schemas.microsoft.com/office/drawing/2014/main" id="{7B6C8DE5-52DB-F26C-79AF-05DC3E9ABE4F}"/>
              </a:ext>
            </a:extLst>
          </p:cNvPr>
          <p:cNvSpPr txBox="1">
            <a:spLocks noGrp="1"/>
          </p:cNvSpPr>
          <p:nvPr>
            <p:ph type="body" sz="quarter" idx="4294967295"/>
          </p:nvPr>
        </p:nvSpPr>
        <p:spPr>
          <a:xfrm>
            <a:off x="1" y="2287080"/>
            <a:ext cx="9144000" cy="3257280"/>
          </a:xfrm>
          <a:prstGeom prst="rect">
            <a:avLst/>
          </a:prstGeom>
          <a:noFill/>
          <a:ln>
            <a:noFill/>
          </a:ln>
        </p:spPr>
        <p:txBody>
          <a:bodyPr vert="horz" wrap="square" lIns="81638" tIns="42452" rIns="81638" bIns="42452" rtlCol="0" anchor="t" anchorCtr="0" compatLnSpc="0">
            <a:normAutofit/>
          </a:bodyPr>
          <a:lstStyle/>
          <a:p>
            <a:pPr marL="311208" indent="-311208" algn="ctr">
              <a:lnSpc>
                <a:spcPct val="92000"/>
              </a:lnSpc>
              <a:spcBef>
                <a:spcPts val="738"/>
              </a:spcBef>
              <a:spcAft>
                <a:spcPts val="10"/>
              </a:spcAft>
              <a:buNone/>
              <a:tabLst>
                <a:tab pos="311208" algn="l"/>
                <a:tab pos="725934" algn="l"/>
                <a:tab pos="1140660" algn="l"/>
                <a:tab pos="1555385" algn="l"/>
                <a:tab pos="1970112" algn="l"/>
                <a:tab pos="2384838" algn="l"/>
                <a:tab pos="2799564" algn="l"/>
                <a:tab pos="3214291" algn="l"/>
                <a:tab pos="3629017" algn="l"/>
                <a:tab pos="4043743" algn="l"/>
                <a:tab pos="4458469" algn="l"/>
                <a:tab pos="4873195" algn="l"/>
                <a:tab pos="5287920" algn="l"/>
                <a:tab pos="5702647" algn="l"/>
                <a:tab pos="6117373" algn="l"/>
                <a:tab pos="6532100" algn="l"/>
                <a:tab pos="6946826" algn="l"/>
                <a:tab pos="7361552" algn="l"/>
                <a:tab pos="7776278" algn="l"/>
                <a:tab pos="8191004" algn="l"/>
                <a:tab pos="8605730" algn="l"/>
                <a:tab pos="9020456" algn="l"/>
                <a:tab pos="9435183" algn="l"/>
                <a:tab pos="9849909" algn="l"/>
              </a:tabLst>
            </a:pPr>
            <a:r>
              <a:rPr lang="en-US" sz="2800" b="1" dirty="0">
                <a:latin typeface="Times New Roman" panose="02020603050405020304" pitchFamily="18" charset="0"/>
                <a:cs typeface="Times New Roman" panose="02020603050405020304" pitchFamily="18" charset="0"/>
              </a:rPr>
              <a:t>If you have any more questions, please ask.</a:t>
            </a:r>
          </a:p>
          <a:p>
            <a:pPr marL="311208" indent="-311208" algn="ctr">
              <a:lnSpc>
                <a:spcPct val="92000"/>
              </a:lnSpc>
              <a:spcBef>
                <a:spcPts val="738"/>
              </a:spcBef>
              <a:spcAft>
                <a:spcPts val="10"/>
              </a:spcAft>
              <a:buNone/>
              <a:tabLst>
                <a:tab pos="311208" algn="l"/>
                <a:tab pos="725934" algn="l"/>
                <a:tab pos="1140660" algn="l"/>
                <a:tab pos="1555385" algn="l"/>
                <a:tab pos="1970112" algn="l"/>
                <a:tab pos="2384838" algn="l"/>
                <a:tab pos="2799564" algn="l"/>
                <a:tab pos="3214291" algn="l"/>
                <a:tab pos="3629017" algn="l"/>
                <a:tab pos="4043743" algn="l"/>
                <a:tab pos="4458469" algn="l"/>
                <a:tab pos="4873195" algn="l"/>
                <a:tab pos="5287920" algn="l"/>
                <a:tab pos="5702647" algn="l"/>
                <a:tab pos="6117373" algn="l"/>
                <a:tab pos="6532100" algn="l"/>
                <a:tab pos="6946826" algn="l"/>
                <a:tab pos="7361552" algn="l"/>
                <a:tab pos="7776278" algn="l"/>
                <a:tab pos="8191004" algn="l"/>
                <a:tab pos="8605730" algn="l"/>
                <a:tab pos="9020456" algn="l"/>
                <a:tab pos="9435183" algn="l"/>
                <a:tab pos="9849909" algn="l"/>
              </a:tabLst>
            </a:pPr>
            <a:r>
              <a:rPr lang="en-US" sz="2800" b="1" dirty="0">
                <a:latin typeface="Times New Roman" panose="02020603050405020304" pitchFamily="18" charset="0"/>
                <a:cs typeface="Times New Roman" panose="02020603050405020304" pitchFamily="18" charset="0"/>
              </a:rPr>
              <a:t>I will do my best to answer them for you.</a:t>
            </a:r>
          </a:p>
          <a:p>
            <a:pPr marL="311208" indent="-311208" algn="ctr">
              <a:lnSpc>
                <a:spcPct val="92000"/>
              </a:lnSpc>
              <a:spcBef>
                <a:spcPts val="738"/>
              </a:spcBef>
              <a:spcAft>
                <a:spcPts val="10"/>
              </a:spcAft>
              <a:buNone/>
              <a:tabLst>
                <a:tab pos="311208" algn="l"/>
                <a:tab pos="725934" algn="l"/>
                <a:tab pos="1140660" algn="l"/>
                <a:tab pos="1555385" algn="l"/>
                <a:tab pos="1970112" algn="l"/>
                <a:tab pos="2384838" algn="l"/>
                <a:tab pos="2799564" algn="l"/>
                <a:tab pos="3214291" algn="l"/>
                <a:tab pos="3629017" algn="l"/>
                <a:tab pos="4043743" algn="l"/>
                <a:tab pos="4458469" algn="l"/>
                <a:tab pos="4873195" algn="l"/>
                <a:tab pos="5287920" algn="l"/>
                <a:tab pos="5702647" algn="l"/>
                <a:tab pos="6117373" algn="l"/>
                <a:tab pos="6532100" algn="l"/>
                <a:tab pos="6946826" algn="l"/>
                <a:tab pos="7361552" algn="l"/>
                <a:tab pos="7776278" algn="l"/>
                <a:tab pos="8191004" algn="l"/>
                <a:tab pos="8605730" algn="l"/>
                <a:tab pos="9020456" algn="l"/>
                <a:tab pos="9435183" algn="l"/>
                <a:tab pos="9849909" algn="l"/>
              </a:tabLst>
            </a:pPr>
            <a:endParaRPr lang="en-US" sz="2800" b="1" dirty="0">
              <a:latin typeface="Times New Roman" panose="02020603050405020304" pitchFamily="18" charset="0"/>
              <a:cs typeface="Times New Roman" panose="02020603050405020304" pitchFamily="18" charset="0"/>
            </a:endParaRPr>
          </a:p>
          <a:p>
            <a:pPr marL="311208" indent="-311208" algn="ctr">
              <a:lnSpc>
                <a:spcPct val="92000"/>
              </a:lnSpc>
              <a:spcBef>
                <a:spcPts val="738"/>
              </a:spcBef>
              <a:spcAft>
                <a:spcPts val="10"/>
              </a:spcAft>
              <a:buNone/>
              <a:tabLst>
                <a:tab pos="311208" algn="l"/>
                <a:tab pos="725934" algn="l"/>
                <a:tab pos="1140660" algn="l"/>
                <a:tab pos="1555385" algn="l"/>
                <a:tab pos="1970112" algn="l"/>
                <a:tab pos="2384838" algn="l"/>
                <a:tab pos="2799564" algn="l"/>
                <a:tab pos="3214291" algn="l"/>
                <a:tab pos="3629017" algn="l"/>
                <a:tab pos="4043743" algn="l"/>
                <a:tab pos="4458469" algn="l"/>
                <a:tab pos="4873195" algn="l"/>
                <a:tab pos="5287920" algn="l"/>
                <a:tab pos="5702647" algn="l"/>
                <a:tab pos="6117373" algn="l"/>
                <a:tab pos="6532100" algn="l"/>
                <a:tab pos="6946826" algn="l"/>
                <a:tab pos="7361552" algn="l"/>
                <a:tab pos="7776278" algn="l"/>
                <a:tab pos="8191004" algn="l"/>
                <a:tab pos="8605730" algn="l"/>
                <a:tab pos="9020456" algn="l"/>
                <a:tab pos="9435183" algn="l"/>
                <a:tab pos="9849909" algn="l"/>
              </a:tabLst>
            </a:pPr>
            <a:r>
              <a:rPr lang="en-US" sz="2800" b="1" dirty="0">
                <a:latin typeface="Times New Roman" panose="02020603050405020304" pitchFamily="18" charset="0"/>
                <a:cs typeface="Times New Roman" panose="02020603050405020304" pitchFamily="18" charset="0"/>
              </a:rPr>
              <a:t>Have a great visit to Rio!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pic>
        <p:nvPicPr>
          <p:cNvPr id="2" name="Picture 1" descr="A cruise ship in the water&#10;&#10;Description automatically generated">
            <a:extLst>
              <a:ext uri="{FF2B5EF4-FFF2-40B4-BE49-F238E27FC236}">
                <a16:creationId xmlns:a16="http://schemas.microsoft.com/office/drawing/2014/main" id="{30905AEC-A2B2-3CC0-51E9-E057735C8786}"/>
              </a:ext>
            </a:extLst>
          </p:cNvPr>
          <p:cNvPicPr>
            <a:picLocks noChangeAspect="1"/>
          </p:cNvPicPr>
          <p:nvPr/>
        </p:nvPicPr>
        <p:blipFill rotWithShape="1">
          <a:blip r:embed="rId2">
            <a:extLst>
              <a:ext uri="{28A0092B-C50C-407E-A947-70E740481C1C}">
                <a14:useLocalDpi xmlns:a14="http://schemas.microsoft.com/office/drawing/2010/main" val="0"/>
              </a:ext>
            </a:extLst>
          </a:blip>
          <a:srcRect l="2057" r="45149" b="14647"/>
          <a:stretch/>
        </p:blipFill>
        <p:spPr>
          <a:xfrm>
            <a:off x="6236676" y="1185578"/>
            <a:ext cx="2907323" cy="2350148"/>
          </a:xfrm>
          <a:prstGeom prst="rect">
            <a:avLst/>
          </a:prstGeom>
        </p:spPr>
      </p:pic>
      <p:sp>
        <p:nvSpPr>
          <p:cNvPr id="3" name="TextBox 2">
            <a:extLst>
              <a:ext uri="{FF2B5EF4-FFF2-40B4-BE49-F238E27FC236}">
                <a16:creationId xmlns:a16="http://schemas.microsoft.com/office/drawing/2014/main" id="{13F34FD4-03F6-B479-F973-445370924B5B}"/>
              </a:ext>
            </a:extLst>
          </p:cNvPr>
          <p:cNvSpPr txBox="1"/>
          <p:nvPr/>
        </p:nvSpPr>
        <p:spPr>
          <a:xfrm>
            <a:off x="229420" y="1144617"/>
            <a:ext cx="8753239" cy="4877233"/>
          </a:xfrm>
          <a:prstGeom prst="rect">
            <a:avLst/>
          </a:prstGeom>
          <a:noFill/>
        </p:spPr>
        <p:txBody>
          <a:bodyPr wrap="square">
            <a:spAutoFit/>
          </a:bodyPr>
          <a:lstStyle/>
          <a:p>
            <a:pPr hangingPunct="0">
              <a:lnSpc>
                <a:spcPct val="93000"/>
              </a:lnSpc>
              <a:spcBef>
                <a:spcPts val="68"/>
              </a:spcBef>
              <a:spcAft>
                <a:spcPts val="68"/>
              </a:spcAft>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 pos="8709249" algn="l"/>
                <a:tab pos="9123975" algn="l"/>
                <a:tab pos="9538701" algn="l"/>
              </a:tabLst>
            </a:pPr>
            <a:r>
              <a:rPr lang="en-US" altLang="en-US" sz="2000" b="1" dirty="0">
                <a:latin typeface="Times New Roman" panose="02020603050405020304" pitchFamily="18" charset="0"/>
                <a:cs typeface="Times New Roman" panose="02020603050405020304" pitchFamily="18" charset="0"/>
              </a:rPr>
              <a:t>How to Avoid Missing Your Ship</a:t>
            </a:r>
          </a:p>
          <a:p>
            <a:pPr hangingPunct="0">
              <a:lnSpc>
                <a:spcPct val="93000"/>
              </a:lnSpc>
              <a:spcBef>
                <a:spcPts val="68"/>
              </a:spcBef>
              <a:spcAft>
                <a:spcPts val="68"/>
              </a:spcAft>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 pos="8709249" algn="l"/>
                <a:tab pos="9123975" algn="l"/>
                <a:tab pos="9538701" algn="l"/>
              </a:tabLst>
            </a:pPr>
            <a:r>
              <a:rPr lang="en-US" altLang="en-US" sz="2000" dirty="0">
                <a:latin typeface="Times New Roman" panose="02020603050405020304" pitchFamily="18" charset="0"/>
                <a:cs typeface="Times New Roman" panose="02020603050405020304" pitchFamily="18" charset="0"/>
              </a:rPr>
              <a:t>Pay attention to the time. - Ship time and local time are </a:t>
            </a:r>
            <a:br>
              <a:rPr lang="en-US" altLang="en-US" sz="2000" dirty="0">
                <a:latin typeface="Times New Roman" panose="02020603050405020304" pitchFamily="18" charset="0"/>
                <a:cs typeface="Times New Roman" panose="02020603050405020304" pitchFamily="18" charset="0"/>
              </a:rPr>
            </a:br>
            <a:r>
              <a:rPr lang="en-US" altLang="en-US" sz="2000" dirty="0">
                <a:latin typeface="Times New Roman" panose="02020603050405020304" pitchFamily="18" charset="0"/>
                <a:cs typeface="Times New Roman" panose="02020603050405020304" pitchFamily="18" charset="0"/>
              </a:rPr>
              <a:t>often different. </a:t>
            </a:r>
          </a:p>
          <a:p>
            <a:pPr hangingPunct="0">
              <a:lnSpc>
                <a:spcPct val="93000"/>
              </a:lnSpc>
              <a:spcBef>
                <a:spcPts val="68"/>
              </a:spcBef>
              <a:spcAft>
                <a:spcPts val="68"/>
              </a:spcAft>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 pos="8709249" algn="l"/>
                <a:tab pos="9123975" algn="l"/>
                <a:tab pos="9538701" algn="l"/>
              </a:tabLst>
            </a:pPr>
            <a:r>
              <a:rPr lang="en-US" altLang="en-US" sz="2000" dirty="0">
                <a:latin typeface="Times New Roman" panose="02020603050405020304" pitchFamily="18" charset="0"/>
                <a:cs typeface="Times New Roman" panose="02020603050405020304" pitchFamily="18" charset="0"/>
              </a:rPr>
              <a:t>Put a return-to-ship reminder on your phone.</a:t>
            </a:r>
          </a:p>
          <a:p>
            <a:pPr hangingPunct="0">
              <a:lnSpc>
                <a:spcPct val="93000"/>
              </a:lnSpc>
              <a:spcBef>
                <a:spcPts val="68"/>
              </a:spcBef>
              <a:spcAft>
                <a:spcPts val="68"/>
              </a:spcAft>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 pos="8709249" algn="l"/>
                <a:tab pos="9123975" algn="l"/>
                <a:tab pos="9538701" algn="l"/>
              </a:tabLst>
            </a:pPr>
            <a:r>
              <a:rPr lang="en-US" altLang="en-US" sz="2000" b="1" dirty="0">
                <a:latin typeface="Times New Roman" panose="02020603050405020304" pitchFamily="18" charset="0"/>
                <a:cs typeface="Times New Roman" panose="02020603050405020304" pitchFamily="18" charset="0"/>
              </a:rPr>
              <a:t>Choose excursions wisely.</a:t>
            </a:r>
          </a:p>
          <a:p>
            <a:pPr hangingPunct="0">
              <a:lnSpc>
                <a:spcPct val="93000"/>
              </a:lnSpc>
              <a:spcBef>
                <a:spcPts val="68"/>
              </a:spcBef>
              <a:spcAft>
                <a:spcPts val="68"/>
              </a:spcAft>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 pos="8709249" algn="l"/>
                <a:tab pos="9123975" algn="l"/>
                <a:tab pos="9538701" algn="l"/>
              </a:tabLst>
            </a:pPr>
            <a:r>
              <a:rPr lang="en-US" altLang="en-US" sz="2000" b="1" dirty="0">
                <a:latin typeface="Times New Roman" panose="02020603050405020304" pitchFamily="18" charset="0"/>
                <a:cs typeface="Times New Roman" panose="02020603050405020304" pitchFamily="18" charset="0"/>
              </a:rPr>
              <a:t>	</a:t>
            </a:r>
            <a:r>
              <a:rPr lang="en-US" altLang="en-US" sz="2000" dirty="0">
                <a:latin typeface="Times New Roman" panose="02020603050405020304" pitchFamily="18" charset="0"/>
                <a:cs typeface="Times New Roman" panose="02020603050405020304" pitchFamily="18" charset="0"/>
              </a:rPr>
              <a:t>If a ship-sponsored excursion is late returning to port, the </a:t>
            </a:r>
            <a:br>
              <a:rPr lang="en-US" altLang="en-US" sz="2000" dirty="0">
                <a:latin typeface="Times New Roman" panose="02020603050405020304" pitchFamily="18" charset="0"/>
                <a:cs typeface="Times New Roman" panose="02020603050405020304" pitchFamily="18" charset="0"/>
              </a:rPr>
            </a:br>
            <a:r>
              <a:rPr lang="en-US" altLang="en-US" sz="2000" dirty="0">
                <a:latin typeface="Times New Roman" panose="02020603050405020304" pitchFamily="18" charset="0"/>
                <a:cs typeface="Times New Roman" panose="02020603050405020304" pitchFamily="18" charset="0"/>
              </a:rPr>
              <a:t>ship will wait for you. If you are on your own.</a:t>
            </a:r>
          </a:p>
          <a:p>
            <a:pPr hangingPunct="0">
              <a:lnSpc>
                <a:spcPct val="93000"/>
              </a:lnSpc>
              <a:spcBef>
                <a:spcPts val="68"/>
              </a:spcBef>
              <a:spcAft>
                <a:spcPts val="68"/>
              </a:spcAft>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 pos="8709249" algn="l"/>
                <a:tab pos="9123975" algn="l"/>
                <a:tab pos="9538701" algn="l"/>
              </a:tabLst>
            </a:pPr>
            <a:r>
              <a:rPr lang="en-US" altLang="en-US" sz="2000" b="1" dirty="0">
                <a:latin typeface="Times New Roman" panose="02020603050405020304" pitchFamily="18" charset="0"/>
                <a:cs typeface="Times New Roman" panose="02020603050405020304" pitchFamily="18" charset="0"/>
              </a:rPr>
              <a:t>Be Prepared</a:t>
            </a:r>
          </a:p>
          <a:p>
            <a:pPr hangingPunct="0">
              <a:lnSpc>
                <a:spcPct val="93000"/>
              </a:lnSpc>
              <a:spcBef>
                <a:spcPts val="68"/>
              </a:spcBef>
              <a:spcAft>
                <a:spcPts val="68"/>
              </a:spcAft>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 pos="8709249" algn="l"/>
                <a:tab pos="9123975" algn="l"/>
                <a:tab pos="9538701" algn="l"/>
              </a:tabLst>
            </a:pPr>
            <a:r>
              <a:rPr lang="en-US" altLang="en-US" sz="2000" b="1" dirty="0">
                <a:latin typeface="Times New Roman" panose="02020603050405020304" pitchFamily="18" charset="0"/>
                <a:cs typeface="Times New Roman" panose="02020603050405020304" pitchFamily="18" charset="0"/>
              </a:rPr>
              <a:t>	</a:t>
            </a:r>
            <a:r>
              <a:rPr lang="en-US" altLang="en-US" sz="2000" dirty="0">
                <a:latin typeface="Times New Roman" panose="02020603050405020304" pitchFamily="18" charset="0"/>
                <a:cs typeface="Times New Roman" panose="02020603050405020304" pitchFamily="18" charset="0"/>
              </a:rPr>
              <a:t>Have your Passport, Credit Card, and phone numbers for your ship port agent. </a:t>
            </a:r>
          </a:p>
          <a:p>
            <a:pPr hangingPunct="0">
              <a:lnSpc>
                <a:spcPct val="93000"/>
              </a:lnSpc>
              <a:spcBef>
                <a:spcPts val="68"/>
              </a:spcBef>
              <a:spcAft>
                <a:spcPts val="68"/>
              </a:spcAft>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 pos="8709249" algn="l"/>
                <a:tab pos="9123975" algn="l"/>
                <a:tab pos="9538701" algn="l"/>
              </a:tabLst>
            </a:pPr>
            <a:r>
              <a:rPr lang="en-US" altLang="en-US" sz="2000" b="1" dirty="0">
                <a:latin typeface="Times New Roman" panose="02020603050405020304" pitchFamily="18" charset="0"/>
                <a:cs typeface="Times New Roman" panose="02020603050405020304" pitchFamily="18" charset="0"/>
              </a:rPr>
              <a:t>What to Do If You Miss the Ship</a:t>
            </a:r>
            <a:br>
              <a:rPr lang="en-US" altLang="en-US" sz="2000" b="1" dirty="0">
                <a:latin typeface="Times New Roman" panose="02020603050405020304" pitchFamily="18" charset="0"/>
                <a:cs typeface="Times New Roman" panose="02020603050405020304" pitchFamily="18" charset="0"/>
              </a:rPr>
            </a:br>
            <a:r>
              <a:rPr lang="en-US" altLang="en-US" sz="2000" dirty="0">
                <a:latin typeface="Times New Roman" panose="02020603050405020304" pitchFamily="18" charset="0"/>
                <a:cs typeface="Times New Roman" panose="02020603050405020304" pitchFamily="18" charset="0"/>
              </a:rPr>
              <a:t>Most cruise lines have port agents stationed in the port area to assist if your ship has left without you. If your are lucky, when cruisers are late returning to the vessel, the ship’s crew will often remove the passengers’ essential items – passports, cell phones, and medication -- from the ship to leave with the port agents. </a:t>
            </a:r>
          </a:p>
          <a:p>
            <a:pPr algn="ctr" hangingPunct="0">
              <a:lnSpc>
                <a:spcPct val="93000"/>
              </a:lnSpc>
              <a:spcBef>
                <a:spcPts val="68"/>
              </a:spcBef>
              <a:spcAft>
                <a:spcPts val="68"/>
              </a:spcAft>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 pos="8709249" algn="l"/>
                <a:tab pos="9123975" algn="l"/>
                <a:tab pos="9538701" algn="l"/>
              </a:tabLst>
            </a:pPr>
            <a:r>
              <a:rPr lang="en-US" altLang="en-US" sz="2000" dirty="0">
                <a:latin typeface="Times New Roman" panose="02020603050405020304" pitchFamily="18" charset="0"/>
                <a:cs typeface="Times New Roman" panose="02020603050405020304" pitchFamily="18" charset="0"/>
              </a:rPr>
              <a:t>The Port Officials can help you with contacting your ship </a:t>
            </a:r>
            <a:br>
              <a:rPr lang="en-US" altLang="en-US" sz="2000" dirty="0">
                <a:latin typeface="Times New Roman" panose="02020603050405020304" pitchFamily="18" charset="0"/>
                <a:cs typeface="Times New Roman" panose="02020603050405020304" pitchFamily="18" charset="0"/>
              </a:rPr>
            </a:br>
            <a:r>
              <a:rPr lang="en-US" altLang="en-US" sz="2000" dirty="0">
                <a:latin typeface="Times New Roman" panose="02020603050405020304" pitchFamily="18" charset="0"/>
                <a:cs typeface="Times New Roman" panose="02020603050405020304" pitchFamily="18" charset="0"/>
              </a:rPr>
              <a:t>and making necessary travel arrangements.</a:t>
            </a:r>
          </a:p>
        </p:txBody>
      </p:sp>
      <p:sp>
        <p:nvSpPr>
          <p:cNvPr id="5" name="TextBox 4">
            <a:extLst>
              <a:ext uri="{FF2B5EF4-FFF2-40B4-BE49-F238E27FC236}">
                <a16:creationId xmlns:a16="http://schemas.microsoft.com/office/drawing/2014/main" id="{93CD2102-A79E-0127-68BF-62E9F6096267}"/>
              </a:ext>
            </a:extLst>
          </p:cNvPr>
          <p:cNvSpPr txBox="1"/>
          <p:nvPr/>
        </p:nvSpPr>
        <p:spPr>
          <a:xfrm>
            <a:off x="1" y="151809"/>
            <a:ext cx="9143999" cy="762388"/>
          </a:xfrm>
          <a:prstGeom prst="rect">
            <a:avLst/>
          </a:prstGeom>
          <a:noFill/>
        </p:spPr>
        <p:txBody>
          <a:bodyPr wrap="square" anchor="ctr">
            <a:spAutoFit/>
          </a:bodyPr>
          <a:lstStyle/>
          <a:p>
            <a:pPr algn="ctr"/>
            <a:r>
              <a:rPr lang="en-US" altLang="en-US" sz="4354" b="1" dirty="0">
                <a:latin typeface="Times New Roman" panose="02020603050405020304" pitchFamily="18" charset="0"/>
                <a:cs typeface="Times New Roman" panose="02020603050405020304" pitchFamily="18" charset="0"/>
              </a:rPr>
              <a:t>Don’t Miss the Ship</a:t>
            </a:r>
            <a:endParaRPr lang="en-US" sz="4354"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58862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 calcmode="lin" valueType="num">
                                      <p:cBhvr additive="base">
                                        <p:cTn id="1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 calcmode="lin" valueType="num">
                                      <p:cBhvr additive="base">
                                        <p:cTn id="1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 calcmode="lin" valueType="num">
                                      <p:cBhvr additive="base">
                                        <p:cTn id="2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 calcmode="lin" valueType="num">
                                      <p:cBhvr additive="base">
                                        <p:cTn id="2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 calcmode="lin" valueType="num">
                                      <p:cBhvr additive="base">
                                        <p:cTn id="3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pic>
        <p:nvPicPr>
          <p:cNvPr id="1026" name="Picture 2" descr="Man Made Brazilian real 4k Ultra HD Wallpaper">
            <a:extLst>
              <a:ext uri="{FF2B5EF4-FFF2-40B4-BE49-F238E27FC236}">
                <a16:creationId xmlns:a16="http://schemas.microsoft.com/office/drawing/2014/main" id="{779FD379-EC4A-E9CD-774D-E506CFCEAE2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23" t="22369" r="5564"/>
          <a:stretch>
            <a:fillRect/>
          </a:stretch>
        </p:blipFill>
        <p:spPr bwMode="auto">
          <a:xfrm>
            <a:off x="1930826" y="2853695"/>
            <a:ext cx="5528112" cy="3993070"/>
          </a:xfrm>
          <a:prstGeom prst="rect">
            <a:avLst/>
          </a:prstGeom>
          <a:noFill/>
          <a:extLst>
            <a:ext uri="{909E8E84-426E-40DD-AFC4-6F175D3DCCD1}">
              <a14:hiddenFill xmlns:a14="http://schemas.microsoft.com/office/drawing/2010/main">
                <a:solidFill>
                  <a:srgbClr val="FFFFFF"/>
                </a:solidFill>
              </a14:hiddenFill>
            </a:ext>
          </a:extLst>
        </p:spPr>
      </p:pic>
      <p:sp>
        <p:nvSpPr>
          <p:cNvPr id="9" name="Freeform: Shape 8">
            <a:extLst>
              <a:ext uri="{FF2B5EF4-FFF2-40B4-BE49-F238E27FC236}">
                <a16:creationId xmlns:a16="http://schemas.microsoft.com/office/drawing/2014/main" id="{5FBB3892-0118-B36D-C766-6C3095E12345}"/>
              </a:ext>
            </a:extLst>
          </p:cNvPr>
          <p:cNvSpPr/>
          <p:nvPr/>
        </p:nvSpPr>
        <p:spPr>
          <a:xfrm>
            <a:off x="1" y="727846"/>
            <a:ext cx="8946849" cy="1279925"/>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81638" tIns="42452" rIns="81638" bIns="42452" anchor="ctr" anchorCtr="0" compatLnSpc="0">
            <a:noAutofit/>
          </a:bodyPr>
          <a:lstStyle/>
          <a:p>
            <a:pPr algn="ctr">
              <a:tabLst>
                <a:tab pos="0" algn="l"/>
                <a:tab pos="829452" algn="l"/>
                <a:tab pos="1658904" algn="l"/>
                <a:tab pos="2488356" algn="l"/>
                <a:tab pos="3317809" algn="l"/>
                <a:tab pos="4147261" algn="l"/>
                <a:tab pos="4976713" algn="l"/>
                <a:tab pos="5806165" algn="l"/>
                <a:tab pos="6635618" algn="l"/>
                <a:tab pos="7465070" algn="l"/>
                <a:tab pos="8294522" algn="l"/>
                <a:tab pos="9123975" algn="l"/>
                <a:tab pos="9538701" algn="l"/>
              </a:tabLst>
            </a:pPr>
            <a:endParaRPr lang="en-US" sz="3628" dirty="0">
              <a:solidFill>
                <a:srgbClr val="000000"/>
              </a:solidFill>
              <a:latin typeface="Times New Roman" pitchFamily="18"/>
              <a:ea typeface="Times New Roman" pitchFamily="18"/>
              <a:cs typeface="Times New Roman" pitchFamily="18"/>
            </a:endParaRPr>
          </a:p>
        </p:txBody>
      </p:sp>
      <p:sp>
        <p:nvSpPr>
          <p:cNvPr id="4" name="TextBox 3">
            <a:extLst>
              <a:ext uri="{FF2B5EF4-FFF2-40B4-BE49-F238E27FC236}">
                <a16:creationId xmlns:a16="http://schemas.microsoft.com/office/drawing/2014/main" id="{2CDC4AB3-D2C9-63EA-C604-71C3B85767F8}"/>
              </a:ext>
            </a:extLst>
          </p:cNvPr>
          <p:cNvSpPr txBox="1"/>
          <p:nvPr/>
        </p:nvSpPr>
        <p:spPr>
          <a:xfrm>
            <a:off x="17585" y="900894"/>
            <a:ext cx="9143998" cy="1754326"/>
          </a:xfrm>
          <a:prstGeom prst="rect">
            <a:avLst/>
          </a:prstGeom>
          <a:noFill/>
        </p:spPr>
        <p:txBody>
          <a:bodyPr wrap="square">
            <a:spAutoFit/>
          </a:bodyPr>
          <a:lstStyle/>
          <a:p>
            <a:pPr algn="ctr">
              <a:lnSpc>
                <a:spcPct val="90000"/>
              </a:lnSpc>
              <a:spcBef>
                <a:spcPts val="10"/>
              </a:spcBef>
              <a:spcAft>
                <a:spcPts val="10"/>
              </a:spcAft>
              <a:tabLst>
                <a:tab pos="0" algn="l"/>
                <a:tab pos="829452" algn="l"/>
                <a:tab pos="1658904" algn="l"/>
                <a:tab pos="2488356" algn="l"/>
                <a:tab pos="3317809" algn="l"/>
                <a:tab pos="4147261" algn="l"/>
                <a:tab pos="4976713" algn="l"/>
                <a:tab pos="5806165" algn="l"/>
                <a:tab pos="6635618" algn="l"/>
                <a:tab pos="7465070" algn="l"/>
                <a:tab pos="8294522" algn="l"/>
                <a:tab pos="9123975" algn="l"/>
                <a:tab pos="9538701" algn="l"/>
              </a:tabLst>
            </a:pPr>
            <a:r>
              <a:rPr lang="en-US" sz="2400" b="1" dirty="0">
                <a:latin typeface="Times New Roman" panose="02020603050405020304" pitchFamily="18" charset="0"/>
                <a:cs typeface="Times New Roman" panose="02020603050405020304" pitchFamily="18" charset="0"/>
              </a:rPr>
              <a:t>The Brazilian Real</a:t>
            </a:r>
          </a:p>
          <a:p>
            <a:pPr algn="ctr">
              <a:lnSpc>
                <a:spcPct val="90000"/>
              </a:lnSpc>
              <a:spcBef>
                <a:spcPts val="10"/>
              </a:spcBef>
              <a:spcAft>
                <a:spcPts val="10"/>
              </a:spcAft>
              <a:tabLst>
                <a:tab pos="0" algn="l"/>
                <a:tab pos="829452" algn="l"/>
                <a:tab pos="1658904" algn="l"/>
                <a:tab pos="2488356" algn="l"/>
                <a:tab pos="3317809" algn="l"/>
                <a:tab pos="4147261" algn="l"/>
                <a:tab pos="4976713" algn="l"/>
                <a:tab pos="5806165" algn="l"/>
                <a:tab pos="6635618" algn="l"/>
                <a:tab pos="7465070" algn="l"/>
                <a:tab pos="8294522" algn="l"/>
                <a:tab pos="9123975" algn="l"/>
                <a:tab pos="9538701" algn="l"/>
              </a:tabLst>
            </a:pPr>
            <a:r>
              <a:rPr lang="en-US" sz="2400" dirty="0">
                <a:latin typeface="Times New Roman" panose="02020603050405020304" pitchFamily="18" charset="0"/>
                <a:cs typeface="Times New Roman" panose="02020603050405020304" pitchFamily="18" charset="0"/>
              </a:rPr>
              <a:t>The official exchange rate:</a:t>
            </a:r>
          </a:p>
          <a:p>
            <a:pPr indent="-207363" algn="ctr" fontAlgn="base">
              <a:lnSpc>
                <a:spcPct val="90000"/>
              </a:lnSpc>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$1.00 US = ~ 5 Real</a:t>
            </a:r>
          </a:p>
          <a:p>
            <a:pPr indent="-207363" algn="ctr" fontAlgn="base">
              <a:lnSpc>
                <a:spcPct val="90000"/>
              </a:lnSpc>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1.00 Brazilian Real = ~ 0.20 US Dollars</a:t>
            </a:r>
          </a:p>
          <a:p>
            <a:pPr indent="-207363" algn="ctr" fontAlgn="base">
              <a:lnSpc>
                <a:spcPct val="90000"/>
              </a:lnSpc>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Be aware exchange rates do change often.</a:t>
            </a:r>
          </a:p>
        </p:txBody>
      </p:sp>
      <p:sp>
        <p:nvSpPr>
          <p:cNvPr id="6" name="TextBox 5">
            <a:extLst>
              <a:ext uri="{FF2B5EF4-FFF2-40B4-BE49-F238E27FC236}">
                <a16:creationId xmlns:a16="http://schemas.microsoft.com/office/drawing/2014/main" id="{BD900BA9-D1F4-7342-D3C1-74C4976E400E}"/>
              </a:ext>
            </a:extLst>
          </p:cNvPr>
          <p:cNvSpPr txBox="1"/>
          <p:nvPr/>
        </p:nvSpPr>
        <p:spPr>
          <a:xfrm>
            <a:off x="2286000" y="146835"/>
            <a:ext cx="4607169" cy="701731"/>
          </a:xfrm>
          <a:prstGeom prst="rect">
            <a:avLst/>
          </a:prstGeom>
          <a:noFill/>
        </p:spPr>
        <p:txBody>
          <a:bodyPr wrap="square" anchor="ctr">
            <a:spAutoFit/>
          </a:bodyPr>
          <a:lstStyle/>
          <a:p>
            <a:pPr algn="ctr">
              <a:lnSpc>
                <a:spcPct val="90000"/>
              </a:lnSpc>
              <a:spcBef>
                <a:spcPct val="0"/>
              </a:spcBef>
              <a:spcAft>
                <a:spcPts val="544"/>
              </a:spcAft>
              <a:tabLst>
                <a:tab pos="0" algn="l"/>
                <a:tab pos="829452" algn="l"/>
                <a:tab pos="1658904" algn="l"/>
                <a:tab pos="2488356" algn="l"/>
                <a:tab pos="3317809" algn="l"/>
                <a:tab pos="4147261" algn="l"/>
                <a:tab pos="4976713" algn="l"/>
                <a:tab pos="5806165" algn="l"/>
                <a:tab pos="6635618" algn="l"/>
                <a:tab pos="7465070" algn="l"/>
                <a:tab pos="8294522" algn="l"/>
                <a:tab pos="9123975" algn="l"/>
                <a:tab pos="9538701" algn="l"/>
              </a:tabLst>
            </a:pPr>
            <a:r>
              <a:rPr lang="en-US" sz="4400" b="1" dirty="0">
                <a:latin typeface="Times New Roman" panose="02020603050405020304" pitchFamily="18" charset="0"/>
                <a:ea typeface="+mj-ea"/>
                <a:cs typeface="Times New Roman" panose="02020603050405020304" pitchFamily="18" charset="0"/>
              </a:rPr>
              <a:t>Money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10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1000" fill="hold"/>
                                        <p:tgtEl>
                                          <p:spTgt spid="4">
                                            <p:txEl>
                                              <p:pRg st="1" end="1"/>
                                            </p:txEl>
                                          </p:spTgt>
                                        </p:tgtEl>
                                        <p:attrNameLst>
                                          <p:attrName>ppt_h</p:attrName>
                                        </p:attrNameLst>
                                      </p:cBhvr>
                                      <p:tavLst>
                                        <p:tav tm="0">
                                          <p:val>
                                            <p:fltVal val="0"/>
                                          </p:val>
                                        </p:tav>
                                        <p:tav tm="100000">
                                          <p:val>
                                            <p:strVal val="#ppt_h"/>
                                          </p:val>
                                        </p:tav>
                                      </p:tavLst>
                                    </p:anim>
                                    <p:anim calcmode="lin" valueType="num">
                                      <p:cBhvr>
                                        <p:cTn id="9" dur="1000" fill="hold"/>
                                        <p:tgtEl>
                                          <p:spTgt spid="4">
                                            <p:txEl>
                                              <p:pRg st="1" end="1"/>
                                            </p:txEl>
                                          </p:spTgt>
                                        </p:tgtEl>
                                        <p:attrNameLst>
                                          <p:attrName>style.rotation</p:attrName>
                                        </p:attrNameLst>
                                      </p:cBhvr>
                                      <p:tavLst>
                                        <p:tav tm="0">
                                          <p:val>
                                            <p:fltVal val="90"/>
                                          </p:val>
                                        </p:tav>
                                        <p:tav tm="100000">
                                          <p:val>
                                            <p:fltVal val="0"/>
                                          </p:val>
                                        </p:tav>
                                      </p:tavLst>
                                    </p:anim>
                                    <p:animEffect transition="in" filter="fade">
                                      <p:cBhvr>
                                        <p:cTn id="10" dur="1000"/>
                                        <p:tgtEl>
                                          <p:spTgt spid="4">
                                            <p:txEl>
                                              <p:pRg st="1" end="1"/>
                                            </p:txEl>
                                          </p:spTgt>
                                        </p:tgtEl>
                                      </p:cBhvr>
                                    </p:animEffect>
                                  </p:childTnLst>
                                </p:cTn>
                              </p:par>
                              <p:par>
                                <p:cTn id="11" presetID="31" presetClass="entr" presetSubtype="0"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p:cTn id="13" dur="10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4" dur="1000" fill="hold"/>
                                        <p:tgtEl>
                                          <p:spTgt spid="4">
                                            <p:txEl>
                                              <p:pRg st="2" end="2"/>
                                            </p:txEl>
                                          </p:spTgt>
                                        </p:tgtEl>
                                        <p:attrNameLst>
                                          <p:attrName>ppt_h</p:attrName>
                                        </p:attrNameLst>
                                      </p:cBhvr>
                                      <p:tavLst>
                                        <p:tav tm="0">
                                          <p:val>
                                            <p:fltVal val="0"/>
                                          </p:val>
                                        </p:tav>
                                        <p:tav tm="100000">
                                          <p:val>
                                            <p:strVal val="#ppt_h"/>
                                          </p:val>
                                        </p:tav>
                                      </p:tavLst>
                                    </p:anim>
                                    <p:anim calcmode="lin" valueType="num">
                                      <p:cBhvr>
                                        <p:cTn id="15" dur="1000" fill="hold"/>
                                        <p:tgtEl>
                                          <p:spTgt spid="4">
                                            <p:txEl>
                                              <p:pRg st="2" end="2"/>
                                            </p:txEl>
                                          </p:spTgt>
                                        </p:tgtEl>
                                        <p:attrNameLst>
                                          <p:attrName>style.rotation</p:attrName>
                                        </p:attrNameLst>
                                      </p:cBhvr>
                                      <p:tavLst>
                                        <p:tav tm="0">
                                          <p:val>
                                            <p:fltVal val="90"/>
                                          </p:val>
                                        </p:tav>
                                        <p:tav tm="100000">
                                          <p:val>
                                            <p:fltVal val="0"/>
                                          </p:val>
                                        </p:tav>
                                      </p:tavLst>
                                    </p:anim>
                                    <p:animEffect transition="in" filter="fade">
                                      <p:cBhvr>
                                        <p:cTn id="16" dur="1000"/>
                                        <p:tgtEl>
                                          <p:spTgt spid="4">
                                            <p:txEl>
                                              <p:pRg st="2" end="2"/>
                                            </p:txEl>
                                          </p:spTgt>
                                        </p:tgtEl>
                                      </p:cBhvr>
                                    </p:animEffect>
                                  </p:childTnLst>
                                </p:cTn>
                              </p:par>
                              <p:par>
                                <p:cTn id="17" presetID="31" presetClass="entr" presetSubtype="0" fill="hold" nodeType="with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p:cTn id="19" dur="10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0" dur="1000" fill="hold"/>
                                        <p:tgtEl>
                                          <p:spTgt spid="4">
                                            <p:txEl>
                                              <p:pRg st="3" end="3"/>
                                            </p:txEl>
                                          </p:spTgt>
                                        </p:tgtEl>
                                        <p:attrNameLst>
                                          <p:attrName>ppt_h</p:attrName>
                                        </p:attrNameLst>
                                      </p:cBhvr>
                                      <p:tavLst>
                                        <p:tav tm="0">
                                          <p:val>
                                            <p:fltVal val="0"/>
                                          </p:val>
                                        </p:tav>
                                        <p:tav tm="100000">
                                          <p:val>
                                            <p:strVal val="#ppt_h"/>
                                          </p:val>
                                        </p:tav>
                                      </p:tavLst>
                                    </p:anim>
                                    <p:anim calcmode="lin" valueType="num">
                                      <p:cBhvr>
                                        <p:cTn id="21" dur="1000" fill="hold"/>
                                        <p:tgtEl>
                                          <p:spTgt spid="4">
                                            <p:txEl>
                                              <p:pRg st="3" end="3"/>
                                            </p:txEl>
                                          </p:spTgt>
                                        </p:tgtEl>
                                        <p:attrNameLst>
                                          <p:attrName>style.rotation</p:attrName>
                                        </p:attrNameLst>
                                      </p:cBhvr>
                                      <p:tavLst>
                                        <p:tav tm="0">
                                          <p:val>
                                            <p:fltVal val="90"/>
                                          </p:val>
                                        </p:tav>
                                        <p:tav tm="100000">
                                          <p:val>
                                            <p:fltVal val="0"/>
                                          </p:val>
                                        </p:tav>
                                      </p:tavLst>
                                    </p:anim>
                                    <p:animEffect transition="in" filter="fade">
                                      <p:cBhvr>
                                        <p:cTn id="22" dur="1000"/>
                                        <p:tgtEl>
                                          <p:spTgt spid="4">
                                            <p:txEl>
                                              <p:pRg st="3" end="3"/>
                                            </p:txEl>
                                          </p:spTgt>
                                        </p:tgtEl>
                                      </p:cBhvr>
                                    </p:animEffect>
                                  </p:childTnLst>
                                </p:cTn>
                              </p:par>
                              <p:par>
                                <p:cTn id="23" presetID="31" presetClass="entr" presetSubtype="0" fill="hold" nodeType="with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 calcmode="lin" valueType="num">
                                      <p:cBhvr>
                                        <p:cTn id="25" dur="10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6" dur="1000" fill="hold"/>
                                        <p:tgtEl>
                                          <p:spTgt spid="4">
                                            <p:txEl>
                                              <p:pRg st="4" end="4"/>
                                            </p:txEl>
                                          </p:spTgt>
                                        </p:tgtEl>
                                        <p:attrNameLst>
                                          <p:attrName>ppt_h</p:attrName>
                                        </p:attrNameLst>
                                      </p:cBhvr>
                                      <p:tavLst>
                                        <p:tav tm="0">
                                          <p:val>
                                            <p:fltVal val="0"/>
                                          </p:val>
                                        </p:tav>
                                        <p:tav tm="100000">
                                          <p:val>
                                            <p:strVal val="#ppt_h"/>
                                          </p:val>
                                        </p:tav>
                                      </p:tavLst>
                                    </p:anim>
                                    <p:anim calcmode="lin" valueType="num">
                                      <p:cBhvr>
                                        <p:cTn id="27" dur="1000" fill="hold"/>
                                        <p:tgtEl>
                                          <p:spTgt spid="4">
                                            <p:txEl>
                                              <p:pRg st="4" end="4"/>
                                            </p:txEl>
                                          </p:spTgt>
                                        </p:tgtEl>
                                        <p:attrNameLst>
                                          <p:attrName>style.rotation</p:attrName>
                                        </p:attrNameLst>
                                      </p:cBhvr>
                                      <p:tavLst>
                                        <p:tav tm="0">
                                          <p:val>
                                            <p:fltVal val="90"/>
                                          </p:val>
                                        </p:tav>
                                        <p:tav tm="100000">
                                          <p:val>
                                            <p:fltVal val="0"/>
                                          </p:val>
                                        </p:tav>
                                      </p:tavLst>
                                    </p:anim>
                                    <p:animEffect transition="in" filter="fade">
                                      <p:cBhvr>
                                        <p:cTn id="28" dur="10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1E789-78C4-7EB3-0DFC-77B046CE1545}"/>
              </a:ext>
            </a:extLst>
          </p:cNvPr>
          <p:cNvSpPr txBox="1">
            <a:spLocks noGrp="1"/>
          </p:cNvSpPr>
          <p:nvPr>
            <p:ph type="title" idx="4294967295"/>
          </p:nvPr>
        </p:nvSpPr>
        <p:spPr>
          <a:xfrm>
            <a:off x="1" y="0"/>
            <a:ext cx="9141712" cy="1101969"/>
          </a:xfrm>
        </p:spPr>
        <p:txBody>
          <a:bodyPr vert="horz" lIns="82944" tIns="41472" rIns="82944" bIns="41472" rtlCol="0" anchor="ctr">
            <a:normAutofit/>
          </a:bodyPr>
          <a:lstStyle/>
          <a:p>
            <a:pPr defTabSz="829452"/>
            <a:r>
              <a:rPr lang="en-US" b="1" dirty="0">
                <a:latin typeface="Times New Roman" panose="02020603050405020304" pitchFamily="18" charset="0"/>
                <a:cs typeface="Times New Roman" panose="02020603050405020304" pitchFamily="18" charset="0"/>
              </a:rPr>
              <a:t>About Rio de Janeiro, Brazil</a:t>
            </a:r>
          </a:p>
        </p:txBody>
      </p:sp>
      <p:sp>
        <p:nvSpPr>
          <p:cNvPr id="4" name="TextBox 3">
            <a:extLst>
              <a:ext uri="{FF2B5EF4-FFF2-40B4-BE49-F238E27FC236}">
                <a16:creationId xmlns:a16="http://schemas.microsoft.com/office/drawing/2014/main" id="{AB3E2313-E3CD-C98B-8CB7-3774341D1B36}"/>
              </a:ext>
            </a:extLst>
          </p:cNvPr>
          <p:cNvSpPr txBox="1"/>
          <p:nvPr/>
        </p:nvSpPr>
        <p:spPr>
          <a:xfrm>
            <a:off x="398586" y="1101969"/>
            <a:ext cx="8370276" cy="5632311"/>
          </a:xfrm>
          <a:prstGeom prst="rect">
            <a:avLst/>
          </a:prstGeom>
          <a:noFill/>
        </p:spPr>
        <p:txBody>
          <a:bodyPr wrap="square">
            <a:spAutoFit/>
          </a:bodyPr>
          <a:lstStyle/>
          <a:p>
            <a:pPr marL="342900" indent="-342900">
              <a:buFont typeface="Arial" panose="020B0604020202020204" pitchFamily="34" charset="0"/>
              <a:buChar char="•"/>
            </a:pPr>
            <a:r>
              <a:rPr lang="en-US" sz="2400" dirty="0">
                <a:effectLst/>
                <a:latin typeface="Times New Roman" panose="02020603050405020304" pitchFamily="18" charset="0"/>
                <a:cs typeface="Times New Roman" panose="02020603050405020304" pitchFamily="18" charset="0"/>
              </a:rPr>
              <a:t>Nestled between lush green mountains and golden beaches, Rio de Janeiro is a city of breathtaking contrasts. Its iconic landmarks—the towering Christ the Redeemer statue, the sweeping Sugarloaf Mountain, and the vibrant shores of Copacabana and Ipanema—are recognized worldwide.</a:t>
            </a:r>
          </a:p>
          <a:p>
            <a:pPr marL="342900" indent="-342900">
              <a:buFont typeface="Arial" panose="020B0604020202020204" pitchFamily="34" charset="0"/>
              <a:buChar char="•"/>
            </a:pPr>
            <a:r>
              <a:rPr lang="en-US" sz="2400" dirty="0">
                <a:effectLst/>
                <a:latin typeface="Times New Roman" panose="02020603050405020304" pitchFamily="18" charset="0"/>
                <a:cs typeface="Times New Roman" panose="02020603050405020304" pitchFamily="18" charset="0"/>
              </a:rPr>
              <a:t>Founded in 1565, Rio served as the capital of Brazil for nearly 200 years, leaving a rich legacy of historic buildings in its downtown Centro district, like the Imperial Palace and the Municipal Theater.</a:t>
            </a:r>
          </a:p>
          <a:p>
            <a:pPr marL="342900" indent="-342900">
              <a:buFont typeface="Arial" panose="020B0604020202020204" pitchFamily="34" charset="0"/>
              <a:buChar char="•"/>
            </a:pPr>
            <a:r>
              <a:rPr lang="en-US" sz="2400" dirty="0">
                <a:effectLst/>
                <a:latin typeface="Times New Roman" panose="02020603050405020304" pitchFamily="18" charset="0"/>
                <a:cs typeface="Times New Roman" panose="02020603050405020304" pitchFamily="18" charset="0"/>
              </a:rPr>
              <a:t>Beyond the postcard images, Rio pulses with a vibrant energy, fueled by samba, </a:t>
            </a:r>
            <a:r>
              <a:rPr lang="en-US" sz="2400" dirty="0" err="1">
                <a:effectLst/>
                <a:latin typeface="Times New Roman" panose="02020603050405020304" pitchFamily="18" charset="0"/>
                <a:cs typeface="Times New Roman" panose="02020603050405020304" pitchFamily="18" charset="0"/>
              </a:rPr>
              <a:t>futbol</a:t>
            </a:r>
            <a:r>
              <a:rPr lang="en-US" sz="2400" dirty="0">
                <a:effectLst/>
                <a:latin typeface="Times New Roman" panose="02020603050405020304" pitchFamily="18" charset="0"/>
                <a:cs typeface="Times New Roman" panose="02020603050405020304" pitchFamily="18" charset="0"/>
              </a:rPr>
              <a:t> passion, and its famous Carnival—a spectacular explosion of music, dance, and colorful parades. While a city of stark social contrasts, its stunning natural beauty and infectious </a:t>
            </a:r>
            <a:r>
              <a:rPr lang="en-US" sz="2400" i="1" dirty="0">
                <a:effectLst/>
                <a:latin typeface="Times New Roman" panose="02020603050405020304" pitchFamily="18" charset="0"/>
                <a:cs typeface="Times New Roman" panose="02020603050405020304" pitchFamily="18" charset="0"/>
              </a:rPr>
              <a:t>carioca</a:t>
            </a:r>
            <a:r>
              <a:rPr lang="en-US" sz="2400" dirty="0">
                <a:effectLst/>
                <a:latin typeface="Times New Roman" panose="02020603050405020304" pitchFamily="18" charset="0"/>
                <a:cs typeface="Times New Roman" panose="02020603050405020304" pitchFamily="18" charset="0"/>
              </a:rPr>
              <a:t> spirit make it an unforgettable destination, truly earning its title as the "Marvelous City."</a:t>
            </a:r>
          </a:p>
        </p:txBody>
      </p:sp>
    </p:spTree>
    <p:extLst>
      <p:ext uri="{BB962C8B-B14F-4D97-AF65-F5344CB8AC3E}">
        <p14:creationId xmlns:p14="http://schemas.microsoft.com/office/powerpoint/2010/main" val="834377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a:extLst>
            <a:ext uri="{FF2B5EF4-FFF2-40B4-BE49-F238E27FC236}">
              <a16:creationId xmlns:a16="http://schemas.microsoft.com/office/drawing/2014/main" id="{A3544BFE-B0EC-7584-F7E2-F08EF1A34B2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9CDAAC8-92E0-62F3-E6B8-683A1222D40A}"/>
              </a:ext>
            </a:extLst>
          </p:cNvPr>
          <p:cNvSpPr txBox="1">
            <a:spLocks noGrp="1"/>
          </p:cNvSpPr>
          <p:nvPr>
            <p:ph type="title" idx="4294967295"/>
          </p:nvPr>
        </p:nvSpPr>
        <p:spPr>
          <a:xfrm>
            <a:off x="1" y="0"/>
            <a:ext cx="9141712" cy="1101969"/>
          </a:xfrm>
        </p:spPr>
        <p:txBody>
          <a:bodyPr vert="horz" lIns="82944" tIns="41472" rIns="82944" bIns="41472" rtlCol="0" anchor="ctr">
            <a:normAutofit/>
          </a:bodyPr>
          <a:lstStyle/>
          <a:p>
            <a:pPr defTabSz="829452"/>
            <a:r>
              <a:rPr lang="en-US" b="1" dirty="0">
                <a:latin typeface="Times New Roman" panose="02020603050405020304" pitchFamily="18" charset="0"/>
                <a:cs typeface="Times New Roman" panose="02020603050405020304" pitchFamily="18" charset="0"/>
              </a:rPr>
              <a:t>Brazil Map</a:t>
            </a:r>
          </a:p>
        </p:txBody>
      </p:sp>
      <p:sp>
        <p:nvSpPr>
          <p:cNvPr id="6" name="Slide Number Placeholder 3">
            <a:extLst>
              <a:ext uri="{FF2B5EF4-FFF2-40B4-BE49-F238E27FC236}">
                <a16:creationId xmlns:a16="http://schemas.microsoft.com/office/drawing/2014/main" id="{ED85D7FE-3FA7-68EC-A331-3C5FF4107BFF}"/>
              </a:ext>
            </a:extLst>
          </p:cNvPr>
          <p:cNvSpPr>
            <a:spLocks noGrp="1"/>
          </p:cNvSpPr>
          <p:nvPr>
            <p:ph type="sldNum" sz="quarter" idx="12"/>
          </p:nvPr>
        </p:nvSpPr>
        <p:spPr>
          <a:xfrm>
            <a:off x="6457951" y="5624589"/>
            <a:ext cx="2057400" cy="273854"/>
          </a:xfrm>
        </p:spPr>
        <p:txBody>
          <a:bodyPr vert="horz" lIns="82944" tIns="41472" rIns="82944" bIns="41472" rtlCol="0" anchor="ctr">
            <a:normAutofit/>
          </a:bodyPr>
          <a:lstStyle/>
          <a:p>
            <a:pPr>
              <a:spcAft>
                <a:spcPts val="544"/>
              </a:spcAft>
              <a:defRPr/>
            </a:pPr>
            <a:fld id="{76B031AB-4808-4E5A-B41A-FC677859455F}" type="slidenum">
              <a:rPr lang="en-US" sz="1089">
                <a:solidFill>
                  <a:srgbClr val="FFFFFF"/>
                </a:solidFill>
                <a:latin typeface="Calibri" panose="020F0502020204030204"/>
              </a:rPr>
              <a:pPr>
                <a:spcAft>
                  <a:spcPts val="544"/>
                </a:spcAft>
                <a:defRPr/>
              </a:pPr>
              <a:t>7</a:t>
            </a:fld>
            <a:endParaRPr lang="en-US" sz="1089">
              <a:solidFill>
                <a:srgbClr val="FFFFFF"/>
              </a:solidFill>
              <a:latin typeface="Calibri" panose="020F0502020204030204"/>
            </a:endParaRPr>
          </a:p>
        </p:txBody>
      </p:sp>
      <p:pic>
        <p:nvPicPr>
          <p:cNvPr id="4" name="Picture 3">
            <a:extLst>
              <a:ext uri="{FF2B5EF4-FFF2-40B4-BE49-F238E27FC236}">
                <a16:creationId xmlns:a16="http://schemas.microsoft.com/office/drawing/2014/main" id="{4CB8CABD-E2E1-E89B-9A4F-133B254BB5D3}"/>
              </a:ext>
            </a:extLst>
          </p:cNvPr>
          <p:cNvPicPr>
            <a:picLocks noChangeAspect="1"/>
          </p:cNvPicPr>
          <p:nvPr/>
        </p:nvPicPr>
        <p:blipFill>
          <a:blip r:embed="rId3"/>
          <a:srcRect l="19892" t="2084" r="23862" b="6366"/>
          <a:stretch>
            <a:fillRect/>
          </a:stretch>
        </p:blipFill>
        <p:spPr>
          <a:xfrm>
            <a:off x="0" y="0"/>
            <a:ext cx="9144000" cy="6858000"/>
          </a:xfrm>
          <a:prstGeom prst="rect">
            <a:avLst/>
          </a:prstGeom>
        </p:spPr>
      </p:pic>
      <p:sp>
        <p:nvSpPr>
          <p:cNvPr id="7" name="TextBox 6">
            <a:extLst>
              <a:ext uri="{FF2B5EF4-FFF2-40B4-BE49-F238E27FC236}">
                <a16:creationId xmlns:a16="http://schemas.microsoft.com/office/drawing/2014/main" id="{1622EF43-C736-84B9-6E0E-4F24635AA324}"/>
              </a:ext>
            </a:extLst>
          </p:cNvPr>
          <p:cNvSpPr txBox="1"/>
          <p:nvPr/>
        </p:nvSpPr>
        <p:spPr>
          <a:xfrm>
            <a:off x="6457951" y="4480366"/>
            <a:ext cx="1699846" cy="369332"/>
          </a:xfrm>
          <a:prstGeom prst="rect">
            <a:avLst/>
          </a:prstGeom>
          <a:noFill/>
        </p:spPr>
        <p:txBody>
          <a:bodyPr wrap="square">
            <a:spAutoFit/>
          </a:bodyPr>
          <a:lstStyle/>
          <a:p>
            <a:r>
              <a:rPr lang="en-US" b="1" dirty="0">
                <a:latin typeface="Times New Roman" panose="02020603050405020304" pitchFamily="18" charset="0"/>
                <a:cs typeface="Times New Roman" panose="02020603050405020304" pitchFamily="18" charset="0"/>
              </a:rPr>
              <a:t>Rio de Janeiro</a:t>
            </a:r>
            <a:endParaRPr lang="en-US" dirty="0"/>
          </a:p>
        </p:txBody>
      </p:sp>
    </p:spTree>
    <p:extLst>
      <p:ext uri="{BB962C8B-B14F-4D97-AF65-F5344CB8AC3E}">
        <p14:creationId xmlns:p14="http://schemas.microsoft.com/office/powerpoint/2010/main" val="19097917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007"/>
            <a:ext cx="8229600" cy="1143000"/>
          </a:xfrm>
        </p:spPr>
        <p:txBody>
          <a:bodyPr/>
          <a:lstStyle/>
          <a:p>
            <a:r>
              <a:rPr b="1" dirty="0">
                <a:latin typeface="Times New Roman" panose="02020603050405020304" pitchFamily="18" charset="0"/>
                <a:cs typeface="Times New Roman" panose="02020603050405020304" pitchFamily="18" charset="0"/>
              </a:rPr>
              <a:t>Where Are</a:t>
            </a:r>
            <a:r>
              <a:rPr lang="en-US" b="1" dirty="0">
                <a:latin typeface="Times New Roman" panose="02020603050405020304" pitchFamily="18" charset="0"/>
                <a:cs typeface="Times New Roman" panose="02020603050405020304" pitchFamily="18" charset="0"/>
              </a:rPr>
              <a:t> We</a:t>
            </a:r>
            <a:endParaRPr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1166018"/>
            <a:ext cx="8229600" cy="4525963"/>
          </a:xfrm>
        </p:spPr>
        <p:txBody>
          <a:bodyPr/>
          <a:lstStyle/>
          <a:p>
            <a:r>
              <a:rPr lang="en-US" dirty="0">
                <a:latin typeface="Times New Roman" panose="02020603050405020304" pitchFamily="18" charset="0"/>
                <a:cs typeface="Times New Roman" panose="02020603050405020304" pitchFamily="18" charset="0"/>
              </a:rPr>
              <a:t>Rio de Janeiro</a:t>
            </a:r>
            <a:r>
              <a:rPr dirty="0">
                <a:latin typeface="Times New Roman" panose="02020603050405020304" pitchFamily="18" charset="0"/>
                <a:cs typeface="Times New Roman" panose="02020603050405020304" pitchFamily="18" charset="0"/>
              </a:rPr>
              <a:t> lies on Brazil’s southeastern coast, framed by lush mountains and the Atlantic Ocean.</a:t>
            </a:r>
          </a:p>
          <a:p>
            <a:r>
              <a:rPr dirty="0">
                <a:latin typeface="Times New Roman" panose="02020603050405020304" pitchFamily="18" charset="0"/>
                <a:cs typeface="Times New Roman" panose="02020603050405020304" pitchFamily="18" charset="0"/>
              </a:rPr>
              <a:t>It’s famous for its stunning scenery, samba rhythm, and vibrant energy.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76318DA-533B-7151-018C-55A21D466C83}"/>
              </a:ext>
            </a:extLst>
          </p:cNvPr>
          <p:cNvPicPr>
            <a:picLocks noChangeAspect="1"/>
          </p:cNvPicPr>
          <p:nvPr/>
        </p:nvPicPr>
        <p:blipFill>
          <a:blip r:embed="rId2"/>
          <a:srcRect l="27773" r="5673"/>
          <a:stretch>
            <a:fillRect/>
          </a:stretch>
        </p:blipFill>
        <p:spPr>
          <a:xfrm>
            <a:off x="0" y="-2958"/>
            <a:ext cx="9730756" cy="6858000"/>
          </a:xfrm>
          <a:prstGeom prst="rect">
            <a:avLst/>
          </a:prstGeom>
        </p:spPr>
      </p:pic>
      <p:sp>
        <p:nvSpPr>
          <p:cNvPr id="5" name="TextBox 4">
            <a:extLst>
              <a:ext uri="{FF2B5EF4-FFF2-40B4-BE49-F238E27FC236}">
                <a16:creationId xmlns:a16="http://schemas.microsoft.com/office/drawing/2014/main" id="{E6639CA5-9D39-80BA-0712-F6DFF2823E7E}"/>
              </a:ext>
            </a:extLst>
          </p:cNvPr>
          <p:cNvSpPr txBox="1"/>
          <p:nvPr/>
        </p:nvSpPr>
        <p:spPr>
          <a:xfrm>
            <a:off x="5662245" y="1342237"/>
            <a:ext cx="1720451" cy="369332"/>
          </a:xfrm>
          <a:prstGeom prst="rect">
            <a:avLst/>
          </a:prstGeom>
          <a:noFill/>
        </p:spPr>
        <p:txBody>
          <a:bodyPr wrap="square">
            <a:spAutoFit/>
          </a:bodyPr>
          <a:lstStyle/>
          <a:p>
            <a:r>
              <a:rPr lang="en-US" b="1" dirty="0">
                <a:latin typeface="Times New Roman" panose="02020603050405020304" pitchFamily="18" charset="0"/>
                <a:cs typeface="Times New Roman" panose="02020603050405020304" pitchFamily="18" charset="0"/>
              </a:rPr>
              <a:t>Rio Cruise Port</a:t>
            </a:r>
            <a:endParaRPr lang="en-US" dirty="0"/>
          </a:p>
        </p:txBody>
      </p:sp>
    </p:spTree>
    <p:extLst>
      <p:ext uri="{BB962C8B-B14F-4D97-AF65-F5344CB8AC3E}">
        <p14:creationId xmlns:p14="http://schemas.microsoft.com/office/powerpoint/2010/main" val="5209717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301</TotalTime>
  <Words>2393</Words>
  <Application>Microsoft Office PowerPoint</Application>
  <PresentationFormat>On-screen Show (4:3)</PresentationFormat>
  <Paragraphs>169</Paragraphs>
  <Slides>30</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30</vt:i4>
      </vt:variant>
    </vt:vector>
  </HeadingPairs>
  <TitlesOfParts>
    <vt:vector size="34" baseType="lpstr">
      <vt:lpstr>Arial</vt:lpstr>
      <vt:lpstr>Calibri</vt:lpstr>
      <vt:lpstr>Times New Roman</vt:lpstr>
      <vt:lpstr>Office Theme</vt:lpstr>
      <vt:lpstr>Rio de Janeiro, Brazil Presented by Marc Silver</vt:lpstr>
      <vt:lpstr>What I Will Cover</vt:lpstr>
      <vt:lpstr>My Port Philosophy</vt:lpstr>
      <vt:lpstr>PowerPoint Presentation</vt:lpstr>
      <vt:lpstr>PowerPoint Presentation</vt:lpstr>
      <vt:lpstr>About Rio de Janeiro, Brazil</vt:lpstr>
      <vt:lpstr>Brazil Map</vt:lpstr>
      <vt:lpstr>Where Are We</vt:lpstr>
      <vt:lpstr>PowerPoint Presentation</vt:lpstr>
      <vt:lpstr>Rio Map</vt:lpstr>
      <vt:lpstr>A Brief History</vt:lpstr>
      <vt:lpstr>The Landscape</vt:lpstr>
      <vt:lpstr>Rio City Bus</vt:lpstr>
      <vt:lpstr>Rio de Janeiro, Brazil Transportation </vt:lpstr>
      <vt:lpstr>Top Attractions</vt:lpstr>
      <vt:lpstr>Downtown Rio Free Walking Tour</vt:lpstr>
      <vt:lpstr>Rio's Historic Walking Tour</vt:lpstr>
      <vt:lpstr>Rio's Historic Walking Tour</vt:lpstr>
      <vt:lpstr>Rio's Historic Walking Tour</vt:lpstr>
      <vt:lpstr>Rio's Historic Walking Tour</vt:lpstr>
      <vt:lpstr>Rio's Historic Walking Tour</vt:lpstr>
      <vt:lpstr>Culture and Carnival</vt:lpstr>
      <vt:lpstr>Nature and Outdoor Life</vt:lpstr>
      <vt:lpstr>Cariocas</vt:lpstr>
      <vt:lpstr>Local Life and Cuisine</vt:lpstr>
      <vt:lpstr>Practical Tips</vt:lpstr>
      <vt:lpstr>Day Trip Ideas</vt:lpstr>
      <vt:lpstr>Reflections</vt:lpstr>
      <vt:lpstr>Q&amp;A</vt:lpstr>
      <vt:lpstr>Thanks For Coming</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Marc Silver</dc:creator>
  <cp:keywords/>
  <dc:description>generated using python-pptx</dc:description>
  <cp:lastModifiedBy>Marc Silver</cp:lastModifiedBy>
  <cp:revision>24</cp:revision>
  <dcterms:created xsi:type="dcterms:W3CDTF">2013-01-27T09:14:16Z</dcterms:created>
  <dcterms:modified xsi:type="dcterms:W3CDTF">2025-10-17T19:11:15Z</dcterms:modified>
  <cp:category/>
</cp:coreProperties>
</file>