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handoutMasterIdLst>
    <p:handoutMasterId r:id="rId29"/>
  </p:handoutMasterIdLst>
  <p:sldIdLst>
    <p:sldId id="256" r:id="rId4"/>
    <p:sldId id="273" r:id="rId5"/>
    <p:sldId id="257" r:id="rId6"/>
    <p:sldId id="274" r:id="rId7"/>
    <p:sldId id="258" r:id="rId8"/>
    <p:sldId id="263" r:id="rId9"/>
    <p:sldId id="259" r:id="rId10"/>
    <p:sldId id="283" r:id="rId11"/>
    <p:sldId id="276" r:id="rId12"/>
    <p:sldId id="285" r:id="rId13"/>
    <p:sldId id="288" r:id="rId14"/>
    <p:sldId id="287" r:id="rId15"/>
    <p:sldId id="289" r:id="rId16"/>
    <p:sldId id="277" r:id="rId17"/>
    <p:sldId id="292" r:id="rId18"/>
    <p:sldId id="278" r:id="rId19"/>
    <p:sldId id="286" r:id="rId20"/>
    <p:sldId id="293" r:id="rId21"/>
    <p:sldId id="290" r:id="rId22"/>
    <p:sldId id="291" r:id="rId23"/>
    <p:sldId id="279" r:id="rId24"/>
    <p:sldId id="275" r:id="rId25"/>
    <p:sldId id="271" r:id="rId26"/>
    <p:sldId id="272" r:id="rId27"/>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Silver" initials="MS" lastIdx="1" clrIdx="0">
    <p:extLst>
      <p:ext uri="{19B8F6BF-5375-455C-9EA6-DF929625EA0E}">
        <p15:presenceInfo xmlns:p15="http://schemas.microsoft.com/office/powerpoint/2012/main" userId="a1dcbf12c91cc6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4" d="100"/>
          <a:sy n="104" d="100"/>
        </p:scale>
        <p:origin x="6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13T20:39:23.744" idx="1">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9F00D-CF87-51FD-89F0-D4C3F5AA42CD}"/>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3" name="Date Placeholder 2">
            <a:extLst>
              <a:ext uri="{FF2B5EF4-FFF2-40B4-BE49-F238E27FC236}">
                <a16:creationId xmlns:a16="http://schemas.microsoft.com/office/drawing/2014/main" id="{705B1411-F792-FD30-956C-518C2549BBDF}"/>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4" name="Footer Placeholder 3">
            <a:extLst>
              <a:ext uri="{FF2B5EF4-FFF2-40B4-BE49-F238E27FC236}">
                <a16:creationId xmlns:a16="http://schemas.microsoft.com/office/drawing/2014/main" id="{FF5B5D6B-2816-1963-C26B-C0C3F41599A3}"/>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a:ln>
                <a:noFill/>
              </a:ln>
              <a:latin typeface="Liberation Sans" pitchFamily="18"/>
              <a:ea typeface="Lucida Sans Unicode" pitchFamily="2"/>
              <a:cs typeface="Tahoma" pitchFamily="2"/>
            </a:endParaRPr>
          </a:p>
        </p:txBody>
      </p:sp>
      <p:sp>
        <p:nvSpPr>
          <p:cNvPr id="5" name="Slide Number Placeholder 4">
            <a:extLst>
              <a:ext uri="{FF2B5EF4-FFF2-40B4-BE49-F238E27FC236}">
                <a16:creationId xmlns:a16="http://schemas.microsoft.com/office/drawing/2014/main" id="{1172E6CA-D268-9FD9-C42F-0B682DD163BB}"/>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86BC7ADA-DFBE-401E-AF00-9989DC368517}" type="slidenum">
              <a:t>‹#›</a:t>
            </a:fld>
            <a:endParaRPr lang="en-US" sz="1400" b="0" i="0" u="none" strike="noStrike" kern="1200">
              <a:ln>
                <a:noFill/>
              </a:ln>
              <a:latin typeface="Liberation Sans" pitchFamily="18"/>
              <a:ea typeface="Lucida Sans Unicode" pitchFamily="2"/>
              <a:cs typeface="Tahoma" pitchFamily="2"/>
            </a:endParaRPr>
          </a:p>
        </p:txBody>
      </p:sp>
    </p:spTree>
    <p:extLst>
      <p:ext uri="{BB962C8B-B14F-4D97-AF65-F5344CB8AC3E}">
        <p14:creationId xmlns:p14="http://schemas.microsoft.com/office/powerpoint/2010/main" val="358062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91F3A-037E-367F-0468-1D1071714C70}"/>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es Placeholder 2">
            <a:extLst>
              <a:ext uri="{FF2B5EF4-FFF2-40B4-BE49-F238E27FC236}">
                <a16:creationId xmlns:a16="http://schemas.microsoft.com/office/drawing/2014/main" id="{37B82B16-C134-FB48-947D-C5D836A793D0}"/>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7D7C70EE-E5A9-DBCC-D10A-DC29EB746A26}"/>
              </a:ext>
            </a:extLst>
          </p:cNvPr>
          <p:cNvSpPr txBox="1">
            <a:spLocks noGrp="1"/>
          </p:cNvSpPr>
          <p:nvPr>
            <p:ph type="hdr" sz="quarter"/>
          </p:nvPr>
        </p:nvSpPr>
        <p:spPr>
          <a:xfrm>
            <a:off x="0" y="0"/>
            <a:ext cx="3280680" cy="534240"/>
          </a:xfrm>
          <a:prstGeom prst="rect">
            <a:avLst/>
          </a:prstGeom>
          <a:noFill/>
          <a:ln>
            <a:noFill/>
          </a:ln>
        </p:spPr>
        <p:txBody>
          <a:bodyPr vert="horz" lIns="0" tIns="0" rIns="0" bIns="0" anchorCtr="0">
            <a:noAutofit/>
          </a:bodyPr>
          <a:lstStyle>
            <a:lvl1pPr lvl="0"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5" name="Date Placeholder 4">
            <a:extLst>
              <a:ext uri="{FF2B5EF4-FFF2-40B4-BE49-F238E27FC236}">
                <a16:creationId xmlns:a16="http://schemas.microsoft.com/office/drawing/2014/main" id="{AAC81210-3F5D-0090-5E79-F55A7AB54FC3}"/>
              </a:ext>
            </a:extLst>
          </p:cNvPr>
          <p:cNvSpPr txBox="1">
            <a:spLocks noGrp="1"/>
          </p:cNvSpPr>
          <p:nvPr>
            <p:ph type="dt" idx="1"/>
          </p:nvPr>
        </p:nvSpPr>
        <p:spPr>
          <a:xfrm>
            <a:off x="4278960" y="0"/>
            <a:ext cx="3280680" cy="534240"/>
          </a:xfrm>
          <a:prstGeom prst="rect">
            <a:avLst/>
          </a:prstGeom>
          <a:noFill/>
          <a:ln>
            <a:noFill/>
          </a:ln>
        </p:spPr>
        <p:txBody>
          <a:bodyPr vert="horz" lIns="0" tIns="0" rIns="0" bIns="0" anchorCtr="0">
            <a:noAutofit/>
          </a:bodyPr>
          <a:lstStyle>
            <a:lvl1pPr lvl="0" algn="r"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6" name="Footer Placeholder 5">
            <a:extLst>
              <a:ext uri="{FF2B5EF4-FFF2-40B4-BE49-F238E27FC236}">
                <a16:creationId xmlns:a16="http://schemas.microsoft.com/office/drawing/2014/main" id="{D63BD0BC-9848-31EC-9D9C-1486B69FBE76}"/>
              </a:ext>
            </a:extLst>
          </p:cNvPr>
          <p:cNvSpPr txBox="1">
            <a:spLocks noGrp="1"/>
          </p:cNvSpPr>
          <p:nvPr>
            <p:ph type="ftr" sz="quarter" idx="4"/>
          </p:nvPr>
        </p:nvSpPr>
        <p:spPr>
          <a:xfrm>
            <a:off x="0" y="10157400"/>
            <a:ext cx="3280680" cy="534240"/>
          </a:xfrm>
          <a:prstGeom prst="rect">
            <a:avLst/>
          </a:prstGeom>
          <a:noFill/>
          <a:ln>
            <a:noFill/>
          </a:ln>
        </p:spPr>
        <p:txBody>
          <a:bodyPr vert="horz" lIns="0" tIns="0" rIns="0" bIns="0" anchor="b" anchorCtr="0">
            <a:noAutofit/>
          </a:bodyPr>
          <a:lstStyle>
            <a:lvl1pPr lvl="0"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7" name="Slide Number Placeholder 6">
            <a:extLst>
              <a:ext uri="{FF2B5EF4-FFF2-40B4-BE49-F238E27FC236}">
                <a16:creationId xmlns:a16="http://schemas.microsoft.com/office/drawing/2014/main" id="{44877F5B-528B-6723-B00E-CBACF0B5A563}"/>
              </a:ext>
            </a:extLst>
          </p:cNvPr>
          <p:cNvSpPr txBox="1">
            <a:spLocks noGrp="1"/>
          </p:cNvSpPr>
          <p:nvPr>
            <p:ph type="sldNum" sz="quarter" idx="5"/>
          </p:nvPr>
        </p:nvSpPr>
        <p:spPr>
          <a:xfrm>
            <a:off x="4278960" y="10157400"/>
            <a:ext cx="3280680" cy="534240"/>
          </a:xfrm>
          <a:prstGeom prst="rect">
            <a:avLst/>
          </a:prstGeom>
          <a:noFill/>
          <a:ln>
            <a:noFill/>
          </a:ln>
        </p:spPr>
        <p:txBody>
          <a:bodyPr vert="horz" lIns="0" tIns="0" rIns="0" bIns="0" anchor="b" anchorCtr="0">
            <a:noAutofit/>
          </a:bodyPr>
          <a:lstStyle>
            <a:lvl1pPr lvl="0" algn="r" rtl="0" hangingPunct="0">
              <a:buNone/>
              <a:tabLst/>
              <a:defRPr lang="en-US" sz="1400" kern="1200">
                <a:solidFill>
                  <a:srgbClr val="FFFFFF"/>
                </a:solidFill>
                <a:latin typeface="Times New Roman" pitchFamily="18"/>
                <a:ea typeface="Lucida Sans Unicode" pitchFamily="2"/>
                <a:cs typeface="Tahoma" pitchFamily="2"/>
              </a:defRPr>
            </a:lvl1pPr>
          </a:lstStyle>
          <a:p>
            <a:pPr lvl="0"/>
            <a:fld id="{B83E4DD9-FA1F-4BD7-8BA7-30856CE537F1}" type="slidenum">
              <a:t>‹#›</a:t>
            </a:fld>
            <a:endParaRPr lang="en-US"/>
          </a:p>
        </p:txBody>
      </p:sp>
    </p:spTree>
    <p:extLst>
      <p:ext uri="{BB962C8B-B14F-4D97-AF65-F5344CB8AC3E}">
        <p14:creationId xmlns:p14="http://schemas.microsoft.com/office/powerpoint/2010/main" val="3448070374"/>
      </p:ext>
    </p:extLst>
  </p:cSld>
  <p:clrMap bg1="lt1" tx1="dk1" bg2="lt2" tx2="dk2" accent1="accent1" accent2="accent2" accent3="accent3" accent4="accent4" accent5="accent5" accent6="accent6" hlink="hlink" folHlink="folHlink"/>
  <p:notesStyle>
    <a:lvl1pPr marL="216000" marR="0" indent="-216000" hangingPunct="0">
      <a:tabLst/>
      <a:defRPr lang="en-US" sz="2000" b="0" i="0" u="none" strike="noStrike" kern="1200">
        <a:ln>
          <a:noFill/>
        </a:ln>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AFE2D0-4F1F-43AC-F49F-1F34F857EEFB}"/>
              </a:ext>
            </a:extLst>
          </p:cNvPr>
          <p:cNvSpPr txBox="1">
            <a:spLocks noGrp="1"/>
          </p:cNvSpPr>
          <p:nvPr>
            <p:ph type="sldNum" sz="quarter" idx="5"/>
          </p:nvPr>
        </p:nvSpPr>
        <p:spPr>
          <a:ln/>
        </p:spPr>
        <p:txBody>
          <a:bodyPr vert="horz" lIns="0" tIns="0" rIns="0" bIns="0" anchor="b" anchorCtr="0">
            <a:noAutofit/>
          </a:bodyPr>
          <a:lstStyle/>
          <a:p>
            <a:pPr lvl="0"/>
            <a:fld id="{255E56CB-613E-4766-91F2-D219536D8DEE}" type="slidenum">
              <a:t>1</a:t>
            </a:fld>
            <a:endParaRPr lang="en-US"/>
          </a:p>
        </p:txBody>
      </p:sp>
      <p:sp>
        <p:nvSpPr>
          <p:cNvPr id="2" name="Slide Image Placeholder 1">
            <a:extLst>
              <a:ext uri="{FF2B5EF4-FFF2-40B4-BE49-F238E27FC236}">
                <a16:creationId xmlns:a16="http://schemas.microsoft.com/office/drawing/2014/main" id="{BC0FBBEB-5C7B-F065-30A0-8547D448586C}"/>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3BC031A-6915-1134-B85A-3687C770D751}"/>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C63C15-BB2D-AE62-B0C4-92B213FE2CA2}"/>
              </a:ext>
            </a:extLst>
          </p:cNvPr>
          <p:cNvSpPr txBox="1">
            <a:spLocks noGrp="1"/>
          </p:cNvSpPr>
          <p:nvPr>
            <p:ph type="sldNum" sz="quarter" idx="5"/>
          </p:nvPr>
        </p:nvSpPr>
        <p:spPr>
          <a:ln/>
        </p:spPr>
        <p:txBody>
          <a:bodyPr vert="horz" lIns="0" tIns="0" rIns="0" bIns="0" anchor="b" anchorCtr="0">
            <a:noAutofit/>
          </a:bodyPr>
          <a:lstStyle/>
          <a:p>
            <a:pPr lvl="0"/>
            <a:fld id="{7A895C08-5345-4009-837B-DAD019A3512C}" type="slidenum">
              <a:t>24</a:t>
            </a:fld>
            <a:endParaRPr lang="en-US"/>
          </a:p>
        </p:txBody>
      </p:sp>
      <p:sp>
        <p:nvSpPr>
          <p:cNvPr id="2" name="Slide Image Placeholder 1">
            <a:extLst>
              <a:ext uri="{FF2B5EF4-FFF2-40B4-BE49-F238E27FC236}">
                <a16:creationId xmlns:a16="http://schemas.microsoft.com/office/drawing/2014/main" id="{3248092C-EDA5-A6E5-7412-568FD3915C31}"/>
              </a:ext>
            </a:extLst>
          </p:cNvPr>
          <p:cNvSpPr>
            <a:spLocks noGrp="1" noRot="1" noChangeAspect="1"/>
          </p:cNvSpPr>
          <p:nvPr>
            <p:ph type="sldImg"/>
          </p:nvPr>
        </p:nvSpPr>
        <p:spPr>
          <a:xfrm>
            <a:off x="-19484975" y="-13793788"/>
            <a:ext cx="25963563" cy="14606588"/>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A0E8EA30-1035-4F95-5CA2-65783B7EDD8C}"/>
              </a:ext>
            </a:extLst>
          </p:cNvPr>
          <p:cNvSpPr txBox="1">
            <a:spLocks noGrp="1"/>
          </p:cNvSpPr>
          <p:nvPr>
            <p:ph type="body" sz="quarter" idx="1"/>
          </p:nvPr>
        </p:nvSpPr>
        <p:spPr>
          <a:xfrm>
            <a:off x="756000" y="5078520"/>
            <a:ext cx="6046560" cy="4809600"/>
          </a:xfrm>
        </p:spPr>
        <p:txBody>
          <a:bodyPr vert="horz" anchor="ctr" anchorCtr="0" compatLnSpc="1"/>
          <a:lstStyle/>
          <a:p>
            <a:pPr marL="0" indent="0" algn="l" rtl="0">
              <a:spcBef>
                <a:spcPts val="451"/>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200">
              <a:solidFill>
                <a:srgbClr val="000000"/>
              </a:solidFill>
              <a:highlight>
                <a:scrgbClr r="0" g="0" b="0">
                  <a:alpha val="0"/>
                </a:scrgbClr>
              </a:highlight>
              <a:latin typeface="Times New Roman" pitchFamily="18"/>
              <a:ea typeface="Microsoft YaHei" pitchFamily="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61E3658-43E5-8DF0-79CD-C0F7D4C73F0A}"/>
              </a:ext>
            </a:extLst>
          </p:cNvPr>
          <p:cNvSpPr txBox="1">
            <a:spLocks noGrp="1"/>
          </p:cNvSpPr>
          <p:nvPr>
            <p:ph type="sldNum" sz="quarter" idx="5"/>
          </p:nvPr>
        </p:nvSpPr>
        <p:spPr>
          <a:ln/>
        </p:spPr>
        <p:txBody>
          <a:bodyPr vert="horz" lIns="0" tIns="0" rIns="0" bIns="0" anchor="b" anchorCtr="0">
            <a:noAutofit/>
          </a:bodyPr>
          <a:lstStyle/>
          <a:p>
            <a:pPr lvl="0"/>
            <a:fld id="{4772D691-5A19-4429-B9B1-B62F7F953808}" type="slidenum">
              <a:t>3</a:t>
            </a:fld>
            <a:endParaRPr lang="en-US"/>
          </a:p>
        </p:txBody>
      </p:sp>
      <p:sp>
        <p:nvSpPr>
          <p:cNvPr id="2" name="Slide Image Placeholder 1">
            <a:extLst>
              <a:ext uri="{FF2B5EF4-FFF2-40B4-BE49-F238E27FC236}">
                <a16:creationId xmlns:a16="http://schemas.microsoft.com/office/drawing/2014/main" id="{47C0CEE1-1728-F662-E46B-8A72AA38AE97}"/>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D2DF995-3521-00FA-F09A-99877A5C3701}"/>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DA9502D-C8CB-5668-71CD-5068FEB317E8}"/>
              </a:ext>
            </a:extLst>
          </p:cNvPr>
          <p:cNvSpPr txBox="1">
            <a:spLocks noGrp="1"/>
          </p:cNvSpPr>
          <p:nvPr>
            <p:ph type="sldNum" sz="quarter" idx="5"/>
          </p:nvPr>
        </p:nvSpPr>
        <p:spPr>
          <a:ln/>
        </p:spPr>
        <p:txBody>
          <a:bodyPr vert="horz" lIns="0" tIns="0" rIns="0" bIns="0" anchor="b" anchorCtr="0">
            <a:noAutofit/>
          </a:bodyPr>
          <a:lstStyle/>
          <a:p>
            <a:pPr lvl="0"/>
            <a:fld id="{A12FA040-8BB8-413C-B6E2-7600B9BD9E96}" type="slidenum">
              <a:t>5</a:t>
            </a:fld>
            <a:endParaRPr lang="en-US"/>
          </a:p>
        </p:txBody>
      </p:sp>
      <p:sp>
        <p:nvSpPr>
          <p:cNvPr id="2" name="Slide Image Placeholder 1">
            <a:extLst>
              <a:ext uri="{FF2B5EF4-FFF2-40B4-BE49-F238E27FC236}">
                <a16:creationId xmlns:a16="http://schemas.microsoft.com/office/drawing/2014/main" id="{6B636827-B7B5-2233-6B9F-0B2ECE61FD0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2369920-3659-B6A4-148E-5D6043FFC9CF}"/>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C5A44E1-E788-B2C5-DF3D-9FA45D7A6CF1}"/>
              </a:ext>
            </a:extLst>
          </p:cNvPr>
          <p:cNvSpPr txBox="1">
            <a:spLocks noGrp="1"/>
          </p:cNvSpPr>
          <p:nvPr>
            <p:ph type="sldNum" sz="quarter" idx="5"/>
          </p:nvPr>
        </p:nvSpPr>
        <p:spPr>
          <a:ln/>
        </p:spPr>
        <p:txBody>
          <a:bodyPr vert="horz" lIns="0" tIns="0" rIns="0" bIns="0" anchor="b" anchorCtr="0">
            <a:noAutofit/>
          </a:bodyPr>
          <a:lstStyle/>
          <a:p>
            <a:pPr lvl="0"/>
            <a:fld id="{FF5410A1-4316-467D-929F-1ED3DEDB3AE8}" type="slidenum">
              <a:t>6</a:t>
            </a:fld>
            <a:endParaRPr lang="en-US"/>
          </a:p>
        </p:txBody>
      </p:sp>
      <p:sp>
        <p:nvSpPr>
          <p:cNvPr id="2" name="Slide Image Placeholder 1">
            <a:extLst>
              <a:ext uri="{FF2B5EF4-FFF2-40B4-BE49-F238E27FC236}">
                <a16:creationId xmlns:a16="http://schemas.microsoft.com/office/drawing/2014/main" id="{85AC831B-0BD5-CEDF-9E60-FEBB0987F037}"/>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F297DE5-85A7-AC29-6679-2E116A1AC19F}"/>
              </a:ext>
            </a:extLst>
          </p:cNvPr>
          <p:cNvSpPr txBox="1">
            <a:spLocks noGrp="1"/>
          </p:cNvSpPr>
          <p:nvPr>
            <p:ph type="body" sz="quarter" idx="1"/>
          </p:nvPr>
        </p:nvSpPr>
        <p:spPr/>
        <p:txBody>
          <a:bodyPr vert="horz"/>
          <a:lstStyle/>
          <a:p>
            <a:pPr rtl="0"/>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74480A7-FCC7-8BC8-F0E0-104D2749B8CA}"/>
              </a:ext>
            </a:extLst>
          </p:cNvPr>
          <p:cNvSpPr txBox="1">
            <a:spLocks noGrp="1"/>
          </p:cNvSpPr>
          <p:nvPr>
            <p:ph type="sldNum" sz="quarter" idx="5"/>
          </p:nvPr>
        </p:nvSpPr>
        <p:spPr>
          <a:ln/>
        </p:spPr>
        <p:txBody>
          <a:bodyPr vert="horz" lIns="0" tIns="0" rIns="0" bIns="0" anchor="b" anchorCtr="0">
            <a:noAutofit/>
          </a:bodyPr>
          <a:lstStyle/>
          <a:p>
            <a:pPr lvl="0"/>
            <a:fld id="{E62F4EB1-819D-40F3-B558-266660957FB3}" type="slidenum">
              <a:t>7</a:t>
            </a:fld>
            <a:endParaRPr lang="en-US"/>
          </a:p>
        </p:txBody>
      </p:sp>
      <p:sp>
        <p:nvSpPr>
          <p:cNvPr id="2" name="Slide Image Placeholder 1">
            <a:extLst>
              <a:ext uri="{FF2B5EF4-FFF2-40B4-BE49-F238E27FC236}">
                <a16:creationId xmlns:a16="http://schemas.microsoft.com/office/drawing/2014/main" id="{E17CA2E9-C72E-9218-BE0F-283FF71967D3}"/>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218C04F-AF3A-CB74-06FF-E89DD5747169}"/>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3112"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B83E4DD9-FA1F-4BD7-8BA7-30856CE537F1}" type="slidenum">
              <a:rPr lang="en-US" smtClean="0"/>
              <a:t>8</a:t>
            </a:fld>
            <a:endParaRPr lang="en-US"/>
          </a:p>
        </p:txBody>
      </p:sp>
    </p:spTree>
    <p:extLst>
      <p:ext uri="{BB962C8B-B14F-4D97-AF65-F5344CB8AC3E}">
        <p14:creationId xmlns:p14="http://schemas.microsoft.com/office/powerpoint/2010/main" val="97091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3112"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B83E4DD9-FA1F-4BD7-8BA7-30856CE537F1}" type="slidenum">
              <a:rPr lang="en-US" smtClean="0"/>
              <a:t>21</a:t>
            </a:fld>
            <a:endParaRPr lang="en-US"/>
          </a:p>
        </p:txBody>
      </p:sp>
    </p:spTree>
    <p:extLst>
      <p:ext uri="{BB962C8B-B14F-4D97-AF65-F5344CB8AC3E}">
        <p14:creationId xmlns:p14="http://schemas.microsoft.com/office/powerpoint/2010/main" val="274800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3112"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B83E4DD9-FA1F-4BD7-8BA7-30856CE537F1}" type="slidenum">
              <a:rPr lang="en-US" smtClean="0"/>
              <a:t>22</a:t>
            </a:fld>
            <a:endParaRPr lang="en-US"/>
          </a:p>
        </p:txBody>
      </p:sp>
    </p:spTree>
    <p:extLst>
      <p:ext uri="{BB962C8B-B14F-4D97-AF65-F5344CB8AC3E}">
        <p14:creationId xmlns:p14="http://schemas.microsoft.com/office/powerpoint/2010/main" val="2950282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43F5C99-648B-F76A-17AA-341D6C7D1467}"/>
              </a:ext>
            </a:extLst>
          </p:cNvPr>
          <p:cNvSpPr txBox="1">
            <a:spLocks noGrp="1"/>
          </p:cNvSpPr>
          <p:nvPr>
            <p:ph type="sldNum" sz="quarter" idx="5"/>
          </p:nvPr>
        </p:nvSpPr>
        <p:spPr>
          <a:ln/>
        </p:spPr>
        <p:txBody>
          <a:bodyPr vert="horz" lIns="0" tIns="0" rIns="0" bIns="0" anchor="b" anchorCtr="0">
            <a:noAutofit/>
          </a:bodyPr>
          <a:lstStyle/>
          <a:p>
            <a:pPr lvl="0"/>
            <a:fld id="{4BE0B79A-CE09-4C2C-92C6-56A13F72C63C}" type="slidenum">
              <a:t>23</a:t>
            </a:fld>
            <a:endParaRPr lang="en-US"/>
          </a:p>
        </p:txBody>
      </p:sp>
      <p:sp>
        <p:nvSpPr>
          <p:cNvPr id="2" name="Slide Image Placeholder 1">
            <a:extLst>
              <a:ext uri="{FF2B5EF4-FFF2-40B4-BE49-F238E27FC236}">
                <a16:creationId xmlns:a16="http://schemas.microsoft.com/office/drawing/2014/main" id="{92963198-6756-1EE0-8923-F2006D2064A9}"/>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BF66D7B-7A98-EE76-8FCC-2308D63D028F}"/>
              </a:ext>
            </a:extLst>
          </p:cNvPr>
          <p:cNvSpPr txBox="1">
            <a:spLocks noGrp="1"/>
          </p:cNvSpPr>
          <p:nvPr>
            <p:ph type="body" sz="quarter" idx="1"/>
          </p:nvPr>
        </p:nvSpPr>
        <p:spPr/>
        <p:txBody>
          <a:bodyPr vert="horz"/>
          <a:lstStyle/>
          <a:p>
            <a:pPr rtl="0"/>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E96D-0BBD-40E3-BC82-7468294DA2F4}"/>
              </a:ext>
            </a:extLst>
          </p:cNvPr>
          <p:cNvSpPr>
            <a:spLocks noGrp="1"/>
          </p:cNvSpPr>
          <p:nvPr>
            <p:ph type="ctrTitle"/>
          </p:nvPr>
        </p:nvSpPr>
        <p:spPr>
          <a:xfrm>
            <a:off x="1260475" y="928688"/>
            <a:ext cx="7559675" cy="197326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4F581-C89D-3F08-94B9-8AFD2678D0FB}"/>
              </a:ext>
            </a:extLst>
          </p:cNvPr>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F113E-0DBA-85A6-4F09-0011FEAF1A91}"/>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E38F33A1-135F-DAAD-D67A-A5648846C29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4C562699-2084-D6DB-1274-E417BC4A5885}"/>
              </a:ext>
            </a:extLst>
          </p:cNvPr>
          <p:cNvSpPr>
            <a:spLocks noGrp="1"/>
          </p:cNvSpPr>
          <p:nvPr>
            <p:ph type="sldNum" sz="quarter" idx="12"/>
          </p:nvPr>
        </p:nvSpPr>
        <p:spPr/>
        <p:txBody>
          <a:bodyPr/>
          <a:lstStyle/>
          <a:p>
            <a:pPr lvl="0"/>
            <a:fld id="{07062717-6FBE-4AD8-A898-7DBE8F60CDB9}" type="slidenum">
              <a:t>‹#›</a:t>
            </a:fld>
            <a:endParaRPr lang="en-US"/>
          </a:p>
        </p:txBody>
      </p:sp>
    </p:spTree>
    <p:extLst>
      <p:ext uri="{BB962C8B-B14F-4D97-AF65-F5344CB8AC3E}">
        <p14:creationId xmlns:p14="http://schemas.microsoft.com/office/powerpoint/2010/main" val="3783568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56C4-098C-A65B-FBDC-34D3A35A81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F730EB-55C1-A2A5-B752-DFD89FA95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ACC98-DD1D-00EA-D686-3754E1CF043F}"/>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0F4853FA-3C18-0CC4-27DF-E52213B2EBCE}"/>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578370A5-2DEF-0A39-950D-68DA93A49C6E}"/>
              </a:ext>
            </a:extLst>
          </p:cNvPr>
          <p:cNvSpPr>
            <a:spLocks noGrp="1"/>
          </p:cNvSpPr>
          <p:nvPr>
            <p:ph type="sldNum" sz="quarter" idx="12"/>
          </p:nvPr>
        </p:nvSpPr>
        <p:spPr/>
        <p:txBody>
          <a:bodyPr/>
          <a:lstStyle/>
          <a:p>
            <a:pPr lvl="0"/>
            <a:fld id="{3ED1B6FD-6637-4C09-9CA0-96B0B0F02A6B}" type="slidenum">
              <a:t>‹#›</a:t>
            </a:fld>
            <a:endParaRPr lang="en-US"/>
          </a:p>
        </p:txBody>
      </p:sp>
    </p:spTree>
    <p:extLst>
      <p:ext uri="{BB962C8B-B14F-4D97-AF65-F5344CB8AC3E}">
        <p14:creationId xmlns:p14="http://schemas.microsoft.com/office/powerpoint/2010/main" val="2301757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3A3B5-8091-3F9A-F331-772467B8F208}"/>
              </a:ext>
            </a:extLst>
          </p:cNvPr>
          <p:cNvSpPr>
            <a:spLocks noGrp="1"/>
          </p:cNvSpPr>
          <p:nvPr>
            <p:ph type="title" orient="vert"/>
          </p:nvPr>
        </p:nvSpPr>
        <p:spPr>
          <a:xfrm>
            <a:off x="7380288" y="179388"/>
            <a:ext cx="2339975" cy="45005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5D253-ADE2-6D63-BD96-0F11766D5536}"/>
              </a:ext>
            </a:extLst>
          </p:cNvPr>
          <p:cNvSpPr>
            <a:spLocks noGrp="1"/>
          </p:cNvSpPr>
          <p:nvPr>
            <p:ph type="body" orient="vert" idx="1"/>
          </p:nvPr>
        </p:nvSpPr>
        <p:spPr>
          <a:xfrm>
            <a:off x="360363" y="179388"/>
            <a:ext cx="6867525" cy="4500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82CAF-C2DB-28A5-BB9F-36B9716AE2A5}"/>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AAE34159-0E44-BD63-C6C7-313C5094DE09}"/>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74274405-DEC3-25CA-7E58-96DEE6F92B4C}"/>
              </a:ext>
            </a:extLst>
          </p:cNvPr>
          <p:cNvSpPr>
            <a:spLocks noGrp="1"/>
          </p:cNvSpPr>
          <p:nvPr>
            <p:ph type="sldNum" sz="quarter" idx="12"/>
          </p:nvPr>
        </p:nvSpPr>
        <p:spPr/>
        <p:txBody>
          <a:bodyPr/>
          <a:lstStyle/>
          <a:p>
            <a:pPr lvl="0"/>
            <a:fld id="{1F5B6811-FACD-468A-B5C0-4065F4888032}" type="slidenum">
              <a:t>‹#›</a:t>
            </a:fld>
            <a:endParaRPr lang="en-US"/>
          </a:p>
        </p:txBody>
      </p:sp>
    </p:spTree>
    <p:extLst>
      <p:ext uri="{BB962C8B-B14F-4D97-AF65-F5344CB8AC3E}">
        <p14:creationId xmlns:p14="http://schemas.microsoft.com/office/powerpoint/2010/main" val="340295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9026-BA95-8676-F90C-1831CA8AED90}"/>
              </a:ext>
            </a:extLst>
          </p:cNvPr>
          <p:cNvSpPr>
            <a:spLocks noGrp="1"/>
          </p:cNvSpPr>
          <p:nvPr>
            <p:ph type="ctrTitle"/>
          </p:nvPr>
        </p:nvSpPr>
        <p:spPr>
          <a:xfrm>
            <a:off x="1260475" y="928688"/>
            <a:ext cx="7559675" cy="1973262"/>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8B43B-4692-5133-4903-D64E84DA4B1B}"/>
              </a:ext>
            </a:extLst>
          </p:cNvPr>
          <p:cNvSpPr>
            <a:spLocks noGrp="1"/>
          </p:cNvSpPr>
          <p:nvPr>
            <p:ph type="subTitle" idx="1"/>
          </p:nvPr>
        </p:nvSpPr>
        <p:spPr>
          <a:xfrm>
            <a:off x="1260475" y="2978150"/>
            <a:ext cx="7559675" cy="137001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8081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B7E0-5813-6F17-A9F3-9B6693AD03B7}"/>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E42EBC-2488-FB0F-2357-69B6BD229989}"/>
              </a:ext>
            </a:extLst>
          </p:cNvPr>
          <p:cNvSpPr>
            <a:spLocks noGrp="1"/>
          </p:cNvSpPr>
          <p:nvPr>
            <p:ph idx="1"/>
          </p:nvPr>
        </p:nvSpPr>
        <p:spPr>
          <a:xfrm>
            <a:off x="693738" y="1509713"/>
            <a:ext cx="8693150"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850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8380-4121-9E13-D7F7-8E3E51E5DBD9}"/>
              </a:ext>
            </a:extLst>
          </p:cNvPr>
          <p:cNvSpPr>
            <a:spLocks noGrp="1"/>
          </p:cNvSpPr>
          <p:nvPr>
            <p:ph type="title"/>
          </p:nvPr>
        </p:nvSpPr>
        <p:spPr>
          <a:xfrm>
            <a:off x="687388" y="1414463"/>
            <a:ext cx="8694737" cy="23574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EF38E-5840-4FF4-6C7B-A849E3F35550}"/>
              </a:ext>
            </a:extLst>
          </p:cNvPr>
          <p:cNvSpPr>
            <a:spLocks noGrp="1"/>
          </p:cNvSpPr>
          <p:nvPr>
            <p:ph type="body" idx="1"/>
          </p:nvPr>
        </p:nvSpPr>
        <p:spPr>
          <a:xfrm>
            <a:off x="687388" y="3794125"/>
            <a:ext cx="8694737" cy="124142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2504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154D-AF0C-05BC-B5FA-18638B7A1BD7}"/>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85C66F-F2AF-DBFF-00EE-0E2F746E8071}"/>
              </a:ext>
            </a:extLst>
          </p:cNvPr>
          <p:cNvSpPr>
            <a:spLocks noGrp="1"/>
          </p:cNvSpPr>
          <p:nvPr>
            <p:ph sz="half" idx="1"/>
          </p:nvPr>
        </p:nvSpPr>
        <p:spPr>
          <a:xfrm>
            <a:off x="693738" y="1509713"/>
            <a:ext cx="4270375"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8F2D9-25AB-1A88-0148-743A184E5C22}"/>
              </a:ext>
            </a:extLst>
          </p:cNvPr>
          <p:cNvSpPr>
            <a:spLocks noGrp="1"/>
          </p:cNvSpPr>
          <p:nvPr>
            <p:ph sz="half" idx="2"/>
          </p:nvPr>
        </p:nvSpPr>
        <p:spPr>
          <a:xfrm>
            <a:off x="5116513" y="1509713"/>
            <a:ext cx="4270375" cy="3597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9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042F-8ED2-1459-740F-95121D3820D8}"/>
              </a:ext>
            </a:extLst>
          </p:cNvPr>
          <p:cNvSpPr>
            <a:spLocks noGrp="1"/>
          </p:cNvSpPr>
          <p:nvPr>
            <p:ph type="title"/>
          </p:nvPr>
        </p:nvSpPr>
        <p:spPr>
          <a:xfrm>
            <a:off x="693738" y="301625"/>
            <a:ext cx="8694737" cy="10969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04D0544-38F0-6392-FC19-623EE0340CC3}"/>
              </a:ext>
            </a:extLst>
          </p:cNvPr>
          <p:cNvSpPr>
            <a:spLocks noGrp="1"/>
          </p:cNvSpPr>
          <p:nvPr>
            <p:ph type="body" idx="1"/>
          </p:nvPr>
        </p:nvSpPr>
        <p:spPr>
          <a:xfrm>
            <a:off x="693738" y="1390650"/>
            <a:ext cx="426561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DFEA4-D103-033B-121C-F38A362FA5D3}"/>
              </a:ext>
            </a:extLst>
          </p:cNvPr>
          <p:cNvSpPr>
            <a:spLocks noGrp="1"/>
          </p:cNvSpPr>
          <p:nvPr>
            <p:ph sz="half" idx="2"/>
          </p:nvPr>
        </p:nvSpPr>
        <p:spPr>
          <a:xfrm>
            <a:off x="693738" y="2071688"/>
            <a:ext cx="4265612" cy="3046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066A58-0C24-F949-2A5D-16AC63013F37}"/>
              </a:ext>
            </a:extLst>
          </p:cNvPr>
          <p:cNvSpPr>
            <a:spLocks noGrp="1"/>
          </p:cNvSpPr>
          <p:nvPr>
            <p:ph type="body" sz="quarter" idx="3"/>
          </p:nvPr>
        </p:nvSpPr>
        <p:spPr>
          <a:xfrm>
            <a:off x="5103813" y="1390650"/>
            <a:ext cx="4284662" cy="6810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1C9A82-322F-8E0D-01B2-FB4BDD834EF0}"/>
              </a:ext>
            </a:extLst>
          </p:cNvPr>
          <p:cNvSpPr>
            <a:spLocks noGrp="1"/>
          </p:cNvSpPr>
          <p:nvPr>
            <p:ph sz="quarter" idx="4"/>
          </p:nvPr>
        </p:nvSpPr>
        <p:spPr>
          <a:xfrm>
            <a:off x="5103813" y="2071688"/>
            <a:ext cx="4284662" cy="3046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889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B14F-4293-94A4-78D5-582BF9419555}"/>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3437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8924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CD83-6864-71F3-3723-450333880BD3}"/>
              </a:ext>
            </a:extLst>
          </p:cNvPr>
          <p:cNvSpPr>
            <a:spLocks noGrp="1"/>
          </p:cNvSpPr>
          <p:nvPr>
            <p:ph type="title"/>
          </p:nvPr>
        </p:nvSpPr>
        <p:spPr>
          <a:xfrm>
            <a:off x="693738" y="377825"/>
            <a:ext cx="3251200" cy="1323975"/>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5688D9-49DF-D639-6C74-65649DBF0C5D}"/>
              </a:ext>
            </a:extLst>
          </p:cNvPr>
          <p:cNvSpPr>
            <a:spLocks noGrp="1"/>
          </p:cNvSpPr>
          <p:nvPr>
            <p:ph idx="1"/>
          </p:nvPr>
        </p:nvSpPr>
        <p:spPr>
          <a:xfrm>
            <a:off x="4286250" y="815975"/>
            <a:ext cx="5102225" cy="40306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A4B3E-3444-C91B-4B4C-50B61177110C}"/>
              </a:ext>
            </a:extLst>
          </p:cNvPr>
          <p:cNvSpPr>
            <a:spLocks noGrp="1"/>
          </p:cNvSpPr>
          <p:nvPr>
            <p:ph type="body" sz="half" idx="2"/>
          </p:nvPr>
        </p:nvSpPr>
        <p:spPr>
          <a:xfrm>
            <a:off x="693738" y="1701800"/>
            <a:ext cx="3251200" cy="31511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512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D6238-3A94-D66A-6F99-7AE7F190D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2AD26A-0937-BF08-0FBD-E01251527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A45D-9142-4E13-CD8C-A4F0B306CAAB}"/>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E1AB576A-D52B-A00E-38BE-643FDA2B34DD}"/>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12F45D3-9CE7-C2E8-6A51-9F1291BA9D51}"/>
              </a:ext>
            </a:extLst>
          </p:cNvPr>
          <p:cNvSpPr>
            <a:spLocks noGrp="1"/>
          </p:cNvSpPr>
          <p:nvPr>
            <p:ph type="sldNum" sz="quarter" idx="12"/>
          </p:nvPr>
        </p:nvSpPr>
        <p:spPr/>
        <p:txBody>
          <a:bodyPr/>
          <a:lstStyle/>
          <a:p>
            <a:pPr lvl="0"/>
            <a:fld id="{95DDFD98-5613-43AF-BDEB-D090CE96025E}" type="slidenum">
              <a:t>‹#›</a:t>
            </a:fld>
            <a:endParaRPr lang="en-US"/>
          </a:p>
        </p:txBody>
      </p:sp>
    </p:spTree>
    <p:extLst>
      <p:ext uri="{BB962C8B-B14F-4D97-AF65-F5344CB8AC3E}">
        <p14:creationId xmlns:p14="http://schemas.microsoft.com/office/powerpoint/2010/main" val="337767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F8CD-22EF-C06A-8E1F-CED1985F455A}"/>
              </a:ext>
            </a:extLst>
          </p:cNvPr>
          <p:cNvSpPr>
            <a:spLocks noGrp="1"/>
          </p:cNvSpPr>
          <p:nvPr>
            <p:ph type="title"/>
          </p:nvPr>
        </p:nvSpPr>
        <p:spPr>
          <a:xfrm>
            <a:off x="693738" y="377825"/>
            <a:ext cx="3251200" cy="1323975"/>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E364B8-D573-38D1-75E9-35A5DA7301A4}"/>
              </a:ext>
            </a:extLst>
          </p:cNvPr>
          <p:cNvSpPr>
            <a:spLocks noGrp="1"/>
          </p:cNvSpPr>
          <p:nvPr>
            <p:ph type="pic" idx="1"/>
          </p:nvPr>
        </p:nvSpPr>
        <p:spPr>
          <a:xfrm>
            <a:off x="4286250" y="815975"/>
            <a:ext cx="5102225" cy="40306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CC363-55B5-77F8-0D10-78FB10A84A23}"/>
              </a:ext>
            </a:extLst>
          </p:cNvPr>
          <p:cNvSpPr>
            <a:spLocks noGrp="1"/>
          </p:cNvSpPr>
          <p:nvPr>
            <p:ph type="body" sz="half" idx="2"/>
          </p:nvPr>
        </p:nvSpPr>
        <p:spPr>
          <a:xfrm>
            <a:off x="693738" y="1701800"/>
            <a:ext cx="3251200" cy="31511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5669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6E2B-4542-EB55-A7EA-30C43FF826FB}"/>
              </a:ext>
            </a:extLst>
          </p:cNvPr>
          <p:cNvSpPr>
            <a:spLocks noGrp="1"/>
          </p:cNvSpPr>
          <p:nvPr>
            <p:ph type="title"/>
          </p:nvPr>
        </p:nvSpPr>
        <p:spPr>
          <a:xfrm>
            <a:off x="693738" y="301625"/>
            <a:ext cx="8693150" cy="10969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EE76C-72F1-EBCB-4A23-6CFA54140874}"/>
              </a:ext>
            </a:extLst>
          </p:cNvPr>
          <p:cNvSpPr>
            <a:spLocks noGrp="1"/>
          </p:cNvSpPr>
          <p:nvPr>
            <p:ph type="body" orient="vert" idx="1"/>
          </p:nvPr>
        </p:nvSpPr>
        <p:spPr>
          <a:xfrm>
            <a:off x="693738" y="1509713"/>
            <a:ext cx="8693150" cy="35972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160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0038DD-F184-752E-A634-B8807BFA88D7}"/>
              </a:ext>
            </a:extLst>
          </p:cNvPr>
          <p:cNvSpPr>
            <a:spLocks noGrp="1"/>
          </p:cNvSpPr>
          <p:nvPr>
            <p:ph type="title" orient="vert"/>
          </p:nvPr>
        </p:nvSpPr>
        <p:spPr>
          <a:xfrm>
            <a:off x="7213600" y="301625"/>
            <a:ext cx="2173288" cy="4805363"/>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858DCE-8CFC-C6CC-C35B-173CACBD1C1A}"/>
              </a:ext>
            </a:extLst>
          </p:cNvPr>
          <p:cNvSpPr>
            <a:spLocks noGrp="1"/>
          </p:cNvSpPr>
          <p:nvPr>
            <p:ph type="body" orient="vert" idx="1"/>
          </p:nvPr>
        </p:nvSpPr>
        <p:spPr>
          <a:xfrm>
            <a:off x="693738" y="301625"/>
            <a:ext cx="6367462" cy="480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668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89BD-5B2B-07F1-033E-456D0B7840B1}"/>
              </a:ext>
            </a:extLst>
          </p:cNvPr>
          <p:cNvSpPr>
            <a:spLocks noGrp="1"/>
          </p:cNvSpPr>
          <p:nvPr>
            <p:ph type="ctrTitle"/>
          </p:nvPr>
        </p:nvSpPr>
        <p:spPr>
          <a:xfrm>
            <a:off x="1260078" y="928028"/>
            <a:ext cx="7560469" cy="1974191"/>
          </a:xfrm>
        </p:spPr>
        <p:txBody>
          <a:bodyPr anchor="b"/>
          <a:lstStyle>
            <a:lvl1pPr algn="ctr">
              <a:defRPr sz="4961"/>
            </a:lvl1pPr>
          </a:lstStyle>
          <a:p>
            <a:r>
              <a:rPr lang="en-US"/>
              <a:t>Click to edit Master title style</a:t>
            </a:r>
          </a:p>
        </p:txBody>
      </p:sp>
      <p:sp>
        <p:nvSpPr>
          <p:cNvPr id="3" name="Subtitle 2">
            <a:extLst>
              <a:ext uri="{FF2B5EF4-FFF2-40B4-BE49-F238E27FC236}">
                <a16:creationId xmlns:a16="http://schemas.microsoft.com/office/drawing/2014/main" id="{EEC83D10-9EC6-2FCD-5D11-078FE2475B6A}"/>
              </a:ext>
            </a:extLst>
          </p:cNvPr>
          <p:cNvSpPr>
            <a:spLocks noGrp="1"/>
          </p:cNvSpPr>
          <p:nvPr>
            <p:ph type="subTitle" idx="1"/>
          </p:nvPr>
        </p:nvSpPr>
        <p:spPr>
          <a:xfrm>
            <a:off x="1260078" y="2978352"/>
            <a:ext cx="7560469" cy="1369070"/>
          </a:xfrm>
        </p:spPr>
        <p:txBody>
          <a:bodyPr/>
          <a:lstStyle>
            <a:lvl1pPr marL="0" indent="0" algn="ctr">
              <a:buNone/>
              <a:defRPr sz="1984"/>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en-US"/>
              <a:t>Click to edit Master subtitle style</a:t>
            </a:r>
          </a:p>
        </p:txBody>
      </p:sp>
      <p:sp>
        <p:nvSpPr>
          <p:cNvPr id="4" name="Date Placeholder 3">
            <a:extLst>
              <a:ext uri="{FF2B5EF4-FFF2-40B4-BE49-F238E27FC236}">
                <a16:creationId xmlns:a16="http://schemas.microsoft.com/office/drawing/2014/main" id="{A1FF63C8-3CE3-1A47-3CC3-D44E1F63F937}"/>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22D8CC80-26AB-DAF4-6720-13089405ACF9}"/>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AD5386AB-8C34-FC8D-D924-7E837026E381}"/>
              </a:ext>
            </a:extLst>
          </p:cNvPr>
          <p:cNvSpPr>
            <a:spLocks noGrp="1"/>
          </p:cNvSpPr>
          <p:nvPr>
            <p:ph type="sldNum" sz="quarter" idx="12"/>
          </p:nvPr>
        </p:nvSpPr>
        <p:spPr/>
        <p:txBody>
          <a:bodyPr/>
          <a:lstStyle/>
          <a:p>
            <a:pPr lvl="0"/>
            <a:fld id="{BC816744-DBF7-44AD-B82A-992C9003717A}" type="slidenum">
              <a:rPr lang="en-US" smtClean="0"/>
              <a:t>‹#›</a:t>
            </a:fld>
            <a:endParaRPr lang="en-US"/>
          </a:p>
        </p:txBody>
      </p:sp>
    </p:spTree>
    <p:extLst>
      <p:ext uri="{BB962C8B-B14F-4D97-AF65-F5344CB8AC3E}">
        <p14:creationId xmlns:p14="http://schemas.microsoft.com/office/powerpoint/2010/main" val="811693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D3D1-7A68-CF12-D442-BBB3B7B05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45ACC-AF2F-B861-8437-DF3A068B6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509FD-F780-7F31-C370-995FB631B25F}"/>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D55C1AA5-382E-6849-BCD2-BF2362EC02EA}"/>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8226F229-A3BC-7FD3-9280-DB2F49CA6901}"/>
              </a:ext>
            </a:extLst>
          </p:cNvPr>
          <p:cNvSpPr>
            <a:spLocks noGrp="1"/>
          </p:cNvSpPr>
          <p:nvPr>
            <p:ph type="sldNum" sz="quarter" idx="12"/>
          </p:nvPr>
        </p:nvSpPr>
        <p:spPr/>
        <p:txBody>
          <a:bodyPr/>
          <a:lstStyle/>
          <a:p>
            <a:pPr lvl="0"/>
            <a:fld id="{48975B43-7F65-45E8-8F49-F14397C00223}" type="slidenum">
              <a:rPr lang="en-US" smtClean="0"/>
              <a:t>‹#›</a:t>
            </a:fld>
            <a:endParaRPr lang="en-US"/>
          </a:p>
        </p:txBody>
      </p:sp>
    </p:spTree>
    <p:extLst>
      <p:ext uri="{BB962C8B-B14F-4D97-AF65-F5344CB8AC3E}">
        <p14:creationId xmlns:p14="http://schemas.microsoft.com/office/powerpoint/2010/main" val="1050039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A3-249F-074B-BFC9-9C780C6ADFD1}"/>
              </a:ext>
            </a:extLst>
          </p:cNvPr>
          <p:cNvSpPr>
            <a:spLocks noGrp="1"/>
          </p:cNvSpPr>
          <p:nvPr>
            <p:ph type="title"/>
          </p:nvPr>
        </p:nvSpPr>
        <p:spPr>
          <a:xfrm>
            <a:off x="687793" y="1413700"/>
            <a:ext cx="8694539" cy="2358791"/>
          </a:xfrm>
        </p:spPr>
        <p:txBody>
          <a:bodyPr anchor="b"/>
          <a:lstStyle>
            <a:lvl1pPr>
              <a:defRPr sz="4961"/>
            </a:lvl1pPr>
          </a:lstStyle>
          <a:p>
            <a:r>
              <a:rPr lang="en-US"/>
              <a:t>Click to edit Master title style</a:t>
            </a:r>
          </a:p>
        </p:txBody>
      </p:sp>
      <p:sp>
        <p:nvSpPr>
          <p:cNvPr id="3" name="Text Placeholder 2">
            <a:extLst>
              <a:ext uri="{FF2B5EF4-FFF2-40B4-BE49-F238E27FC236}">
                <a16:creationId xmlns:a16="http://schemas.microsoft.com/office/drawing/2014/main" id="{8830AE2D-6633-9231-A645-542BF9FAFA91}"/>
              </a:ext>
            </a:extLst>
          </p:cNvPr>
          <p:cNvSpPr>
            <a:spLocks noGrp="1"/>
          </p:cNvSpPr>
          <p:nvPr>
            <p:ph type="body" idx="1"/>
          </p:nvPr>
        </p:nvSpPr>
        <p:spPr>
          <a:xfrm>
            <a:off x="687793" y="3794807"/>
            <a:ext cx="8694539" cy="1240432"/>
          </a:xfrm>
        </p:spPr>
        <p:txBody>
          <a:bodyPr/>
          <a:lstStyle>
            <a:lvl1pPr marL="0" indent="0">
              <a:buNone/>
              <a:defRPr sz="1984">
                <a:solidFill>
                  <a:schemeClr val="tx1">
                    <a:tint val="75000"/>
                  </a:schemeClr>
                </a:solidFill>
              </a:defRPr>
            </a:lvl1pPr>
            <a:lvl2pPr marL="378013" indent="0">
              <a:buNone/>
              <a:defRPr sz="1654">
                <a:solidFill>
                  <a:schemeClr val="tx1">
                    <a:tint val="75000"/>
                  </a:schemeClr>
                </a:solidFill>
              </a:defRPr>
            </a:lvl2pPr>
            <a:lvl3pPr marL="756026" indent="0">
              <a:buNone/>
              <a:defRPr sz="1488">
                <a:solidFill>
                  <a:schemeClr val="tx1">
                    <a:tint val="75000"/>
                  </a:schemeClr>
                </a:solidFill>
              </a:defRPr>
            </a:lvl3pPr>
            <a:lvl4pPr marL="1134039" indent="0">
              <a:buNone/>
              <a:defRPr sz="1323">
                <a:solidFill>
                  <a:schemeClr val="tx1">
                    <a:tint val="75000"/>
                  </a:schemeClr>
                </a:solidFill>
              </a:defRPr>
            </a:lvl4pPr>
            <a:lvl5pPr marL="1512052" indent="0">
              <a:buNone/>
              <a:defRPr sz="1323">
                <a:solidFill>
                  <a:schemeClr val="tx1">
                    <a:tint val="75000"/>
                  </a:schemeClr>
                </a:solidFill>
              </a:defRPr>
            </a:lvl5pPr>
            <a:lvl6pPr marL="1890065" indent="0">
              <a:buNone/>
              <a:defRPr sz="1323">
                <a:solidFill>
                  <a:schemeClr val="tx1">
                    <a:tint val="75000"/>
                  </a:schemeClr>
                </a:solidFill>
              </a:defRPr>
            </a:lvl6pPr>
            <a:lvl7pPr marL="2268078" indent="0">
              <a:buNone/>
              <a:defRPr sz="1323">
                <a:solidFill>
                  <a:schemeClr val="tx1">
                    <a:tint val="75000"/>
                  </a:schemeClr>
                </a:solidFill>
              </a:defRPr>
            </a:lvl7pPr>
            <a:lvl8pPr marL="2646091" indent="0">
              <a:buNone/>
              <a:defRPr sz="1323">
                <a:solidFill>
                  <a:schemeClr val="tx1">
                    <a:tint val="75000"/>
                  </a:schemeClr>
                </a:solidFill>
              </a:defRPr>
            </a:lvl8pPr>
            <a:lvl9pPr marL="3024104" indent="0">
              <a:buNone/>
              <a:defRPr sz="132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6B3214-8517-1B13-2477-48D98DCFF42A}"/>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1F64FFB0-65D3-CF47-DC06-47B69A2FEF96}"/>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BB99972D-32E0-EE01-3457-A9A916906BD1}"/>
              </a:ext>
            </a:extLst>
          </p:cNvPr>
          <p:cNvSpPr>
            <a:spLocks noGrp="1"/>
          </p:cNvSpPr>
          <p:nvPr>
            <p:ph type="sldNum" sz="quarter" idx="12"/>
          </p:nvPr>
        </p:nvSpPr>
        <p:spPr/>
        <p:txBody>
          <a:bodyPr/>
          <a:lstStyle/>
          <a:p>
            <a:pPr lvl="0"/>
            <a:fld id="{848E998D-66B8-4646-B137-570D1AD89EDC}" type="slidenum">
              <a:rPr lang="en-US" smtClean="0"/>
              <a:t>‹#›</a:t>
            </a:fld>
            <a:endParaRPr lang="en-US"/>
          </a:p>
        </p:txBody>
      </p:sp>
    </p:spTree>
    <p:extLst>
      <p:ext uri="{BB962C8B-B14F-4D97-AF65-F5344CB8AC3E}">
        <p14:creationId xmlns:p14="http://schemas.microsoft.com/office/powerpoint/2010/main" val="20300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B28B-8D4A-7260-4C47-BB0FC84F4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463606-F16A-83D1-6BAF-F451C7EDFAEC}"/>
              </a:ext>
            </a:extLst>
          </p:cNvPr>
          <p:cNvSpPr>
            <a:spLocks noGrp="1"/>
          </p:cNvSpPr>
          <p:nvPr>
            <p:ph sz="half" idx="1"/>
          </p:nvPr>
        </p:nvSpPr>
        <p:spPr>
          <a:xfrm>
            <a:off x="693043" y="1509521"/>
            <a:ext cx="4284266" cy="3597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60B604-740A-B54B-944B-40734C28F5E4}"/>
              </a:ext>
            </a:extLst>
          </p:cNvPr>
          <p:cNvSpPr>
            <a:spLocks noGrp="1"/>
          </p:cNvSpPr>
          <p:nvPr>
            <p:ph sz="half" idx="2"/>
          </p:nvPr>
        </p:nvSpPr>
        <p:spPr>
          <a:xfrm>
            <a:off x="5103316" y="1509521"/>
            <a:ext cx="4284266" cy="3597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B963F2-ACEC-D7BB-7D1C-2FC24470E4D8}"/>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D3B0181F-082D-BA76-B5B1-6D36FE3A901C}"/>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1E9A93AF-41A0-62C7-EAB2-8804F86D9676}"/>
              </a:ext>
            </a:extLst>
          </p:cNvPr>
          <p:cNvSpPr>
            <a:spLocks noGrp="1"/>
          </p:cNvSpPr>
          <p:nvPr>
            <p:ph type="sldNum" sz="quarter" idx="12"/>
          </p:nvPr>
        </p:nvSpPr>
        <p:spPr/>
        <p:txBody>
          <a:bodyPr/>
          <a:lstStyle/>
          <a:p>
            <a:pPr lvl="0"/>
            <a:fld id="{57685818-8C7D-492A-A914-FE572F1071DE}" type="slidenum">
              <a:rPr lang="en-US" smtClean="0"/>
              <a:t>‹#›</a:t>
            </a:fld>
            <a:endParaRPr lang="en-US"/>
          </a:p>
        </p:txBody>
      </p:sp>
    </p:spTree>
    <p:extLst>
      <p:ext uri="{BB962C8B-B14F-4D97-AF65-F5344CB8AC3E}">
        <p14:creationId xmlns:p14="http://schemas.microsoft.com/office/powerpoint/2010/main" val="3851990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9728-78A7-BEA8-7070-C7152C4EE6F0}"/>
              </a:ext>
            </a:extLst>
          </p:cNvPr>
          <p:cNvSpPr>
            <a:spLocks noGrp="1"/>
          </p:cNvSpPr>
          <p:nvPr>
            <p:ph type="title"/>
          </p:nvPr>
        </p:nvSpPr>
        <p:spPr>
          <a:xfrm>
            <a:off x="694356" y="301905"/>
            <a:ext cx="8694539" cy="10960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A61332-ADD2-5B63-C94E-C84726BC1CF2}"/>
              </a:ext>
            </a:extLst>
          </p:cNvPr>
          <p:cNvSpPr>
            <a:spLocks noGrp="1"/>
          </p:cNvSpPr>
          <p:nvPr>
            <p:ph type="body" idx="1"/>
          </p:nvPr>
        </p:nvSpPr>
        <p:spPr>
          <a:xfrm>
            <a:off x="694357" y="1390073"/>
            <a:ext cx="4264576"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n-US"/>
              <a:t>Click to edit Master text styles</a:t>
            </a:r>
          </a:p>
        </p:txBody>
      </p:sp>
      <p:sp>
        <p:nvSpPr>
          <p:cNvPr id="4" name="Content Placeholder 3">
            <a:extLst>
              <a:ext uri="{FF2B5EF4-FFF2-40B4-BE49-F238E27FC236}">
                <a16:creationId xmlns:a16="http://schemas.microsoft.com/office/drawing/2014/main" id="{FA67E1BF-8F68-DF3D-67B5-8ECAB34BCC8E}"/>
              </a:ext>
            </a:extLst>
          </p:cNvPr>
          <p:cNvSpPr>
            <a:spLocks noGrp="1"/>
          </p:cNvSpPr>
          <p:nvPr>
            <p:ph sz="half" idx="2"/>
          </p:nvPr>
        </p:nvSpPr>
        <p:spPr>
          <a:xfrm>
            <a:off x="694357" y="2071326"/>
            <a:ext cx="4264576" cy="3046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CD0779-3A1A-E166-874F-5376DF0289E1}"/>
              </a:ext>
            </a:extLst>
          </p:cNvPr>
          <p:cNvSpPr>
            <a:spLocks noGrp="1"/>
          </p:cNvSpPr>
          <p:nvPr>
            <p:ph type="body" sz="quarter" idx="3"/>
          </p:nvPr>
        </p:nvSpPr>
        <p:spPr>
          <a:xfrm>
            <a:off x="5103316" y="1390073"/>
            <a:ext cx="4285579"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n-US"/>
              <a:t>Click to edit Master text styles</a:t>
            </a:r>
          </a:p>
        </p:txBody>
      </p:sp>
      <p:sp>
        <p:nvSpPr>
          <p:cNvPr id="6" name="Content Placeholder 5">
            <a:extLst>
              <a:ext uri="{FF2B5EF4-FFF2-40B4-BE49-F238E27FC236}">
                <a16:creationId xmlns:a16="http://schemas.microsoft.com/office/drawing/2014/main" id="{B2D11899-CA0E-957F-23B8-8ED7E403AE10}"/>
              </a:ext>
            </a:extLst>
          </p:cNvPr>
          <p:cNvSpPr>
            <a:spLocks noGrp="1"/>
          </p:cNvSpPr>
          <p:nvPr>
            <p:ph sz="quarter" idx="4"/>
          </p:nvPr>
        </p:nvSpPr>
        <p:spPr>
          <a:xfrm>
            <a:off x="5103316" y="2071326"/>
            <a:ext cx="4285579" cy="3046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D68402-6D73-8226-27C4-7776AFBCA6E6}"/>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5B163F58-7750-6B7B-66AB-25624CD3CB3E}"/>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1B88ED92-C709-A287-0302-B6029EEF49CA}"/>
              </a:ext>
            </a:extLst>
          </p:cNvPr>
          <p:cNvSpPr>
            <a:spLocks noGrp="1"/>
          </p:cNvSpPr>
          <p:nvPr>
            <p:ph type="sldNum" sz="quarter" idx="12"/>
          </p:nvPr>
        </p:nvSpPr>
        <p:spPr/>
        <p:txBody>
          <a:bodyPr/>
          <a:lstStyle/>
          <a:p>
            <a:pPr lvl="0"/>
            <a:fld id="{52F818D9-4DA3-45C1-A8BE-61BF6B24D725}" type="slidenum">
              <a:rPr lang="en-US" smtClean="0"/>
              <a:t>‹#›</a:t>
            </a:fld>
            <a:endParaRPr lang="en-US"/>
          </a:p>
        </p:txBody>
      </p:sp>
    </p:spTree>
    <p:extLst>
      <p:ext uri="{BB962C8B-B14F-4D97-AF65-F5344CB8AC3E}">
        <p14:creationId xmlns:p14="http://schemas.microsoft.com/office/powerpoint/2010/main" val="2182692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D642-7BAF-958C-0A7E-1FE0357FF0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C398B7-0A2C-2452-332D-D5E22555DF3E}"/>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313ADB69-04AE-795F-FF52-31CC3DA27676}"/>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225EBD40-4E0E-C2B5-5220-CCB0CAC85641}"/>
              </a:ext>
            </a:extLst>
          </p:cNvPr>
          <p:cNvSpPr>
            <a:spLocks noGrp="1"/>
          </p:cNvSpPr>
          <p:nvPr>
            <p:ph type="sldNum" sz="quarter" idx="12"/>
          </p:nvPr>
        </p:nvSpPr>
        <p:spPr/>
        <p:txBody>
          <a:bodyPr/>
          <a:lstStyle/>
          <a:p>
            <a:pPr lvl="0"/>
            <a:fld id="{754DEF5D-F3A9-4FA2-8D88-73E7FEF8BF44}" type="slidenum">
              <a:rPr lang="en-US" smtClean="0"/>
              <a:t>‹#›</a:t>
            </a:fld>
            <a:endParaRPr lang="en-US"/>
          </a:p>
        </p:txBody>
      </p:sp>
    </p:spTree>
    <p:extLst>
      <p:ext uri="{BB962C8B-B14F-4D97-AF65-F5344CB8AC3E}">
        <p14:creationId xmlns:p14="http://schemas.microsoft.com/office/powerpoint/2010/main" val="1919747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A8CA43-EAE7-991A-A48A-6DECD9C11028}"/>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BAB07E1F-9E33-0243-92AD-E8AB7C1EB3B0}"/>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9FA16D00-2A6E-7466-CAE1-E6E20FB49982}"/>
              </a:ext>
            </a:extLst>
          </p:cNvPr>
          <p:cNvSpPr>
            <a:spLocks noGrp="1"/>
          </p:cNvSpPr>
          <p:nvPr>
            <p:ph type="sldNum" sz="quarter" idx="12"/>
          </p:nvPr>
        </p:nvSpPr>
        <p:spPr/>
        <p:txBody>
          <a:bodyPr/>
          <a:lstStyle/>
          <a:p>
            <a:pPr lvl="0"/>
            <a:fld id="{DCB68043-1F37-4733-BCF0-25DF1ACC5654}" type="slidenum">
              <a:rPr lang="en-US" smtClean="0"/>
              <a:t>‹#›</a:t>
            </a:fld>
            <a:endParaRPr lang="en-US"/>
          </a:p>
        </p:txBody>
      </p:sp>
    </p:spTree>
    <p:extLst>
      <p:ext uri="{BB962C8B-B14F-4D97-AF65-F5344CB8AC3E}">
        <p14:creationId xmlns:p14="http://schemas.microsoft.com/office/powerpoint/2010/main" val="15711025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976E-3595-68B7-DC74-0F93488D419E}"/>
              </a:ext>
            </a:extLst>
          </p:cNvPr>
          <p:cNvSpPr>
            <a:spLocks noGrp="1"/>
          </p:cNvSpPr>
          <p:nvPr>
            <p:ph type="title"/>
          </p:nvPr>
        </p:nvSpPr>
        <p:spPr>
          <a:xfrm>
            <a:off x="687388" y="1414463"/>
            <a:ext cx="8694737" cy="23574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F46B97-3C51-A827-E688-72A96ECEF7E8}"/>
              </a:ext>
            </a:extLst>
          </p:cNvPr>
          <p:cNvSpPr>
            <a:spLocks noGrp="1"/>
          </p:cNvSpPr>
          <p:nvPr>
            <p:ph type="body" idx="1"/>
          </p:nvPr>
        </p:nvSpPr>
        <p:spPr>
          <a:xfrm>
            <a:off x="687388" y="3794125"/>
            <a:ext cx="8694737" cy="12414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632384-FBD6-F615-6733-7545AAA29040}"/>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C63114FD-F177-86C4-A977-7B9B1C5BBEED}"/>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D420FA49-F70A-2DFC-4997-52F778E1E244}"/>
              </a:ext>
            </a:extLst>
          </p:cNvPr>
          <p:cNvSpPr>
            <a:spLocks noGrp="1"/>
          </p:cNvSpPr>
          <p:nvPr>
            <p:ph type="sldNum" sz="quarter" idx="12"/>
          </p:nvPr>
        </p:nvSpPr>
        <p:spPr/>
        <p:txBody>
          <a:bodyPr/>
          <a:lstStyle/>
          <a:p>
            <a:pPr lvl="0"/>
            <a:fld id="{5D822C85-6C65-420A-AECF-1544911EE9A1}" type="slidenum">
              <a:t>‹#›</a:t>
            </a:fld>
            <a:endParaRPr lang="en-US"/>
          </a:p>
        </p:txBody>
      </p:sp>
    </p:spTree>
    <p:extLst>
      <p:ext uri="{BB962C8B-B14F-4D97-AF65-F5344CB8AC3E}">
        <p14:creationId xmlns:p14="http://schemas.microsoft.com/office/powerpoint/2010/main" val="701956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F442-5EE6-B4C1-D6B0-367DB02F18C8}"/>
              </a:ext>
            </a:extLst>
          </p:cNvPr>
          <p:cNvSpPr>
            <a:spLocks noGrp="1"/>
          </p:cNvSpPr>
          <p:nvPr>
            <p:ph type="title"/>
          </p:nvPr>
        </p:nvSpPr>
        <p:spPr>
          <a:xfrm>
            <a:off x="694356" y="378037"/>
            <a:ext cx="3251264" cy="1323128"/>
          </a:xfrm>
        </p:spPr>
        <p:txBody>
          <a:bodyPr anchor="b"/>
          <a:lstStyle>
            <a:lvl1pPr>
              <a:defRPr sz="2646"/>
            </a:lvl1pPr>
          </a:lstStyle>
          <a:p>
            <a:r>
              <a:rPr lang="en-US"/>
              <a:t>Click to edit Master title style</a:t>
            </a:r>
          </a:p>
        </p:txBody>
      </p:sp>
      <p:sp>
        <p:nvSpPr>
          <p:cNvPr id="3" name="Content Placeholder 2">
            <a:extLst>
              <a:ext uri="{FF2B5EF4-FFF2-40B4-BE49-F238E27FC236}">
                <a16:creationId xmlns:a16="http://schemas.microsoft.com/office/drawing/2014/main" id="{7F920E5B-1ED0-BF4D-57A9-AF468F605D76}"/>
              </a:ext>
            </a:extLst>
          </p:cNvPr>
          <p:cNvSpPr>
            <a:spLocks noGrp="1"/>
          </p:cNvSpPr>
          <p:nvPr>
            <p:ph idx="1"/>
          </p:nvPr>
        </p:nvSpPr>
        <p:spPr>
          <a:xfrm>
            <a:off x="4285579" y="816455"/>
            <a:ext cx="5103316" cy="4029766"/>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11D0A5-932B-E218-36B1-F73016F37868}"/>
              </a:ext>
            </a:extLst>
          </p:cNvPr>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4DBAB362-FC30-E06F-E1AD-EC9FF615B85D}"/>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20914E0A-8786-DBB1-FD51-11A9C65DD589}"/>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E1CD1CA7-BA99-806C-E7DC-4C8A480C6D43}"/>
              </a:ext>
            </a:extLst>
          </p:cNvPr>
          <p:cNvSpPr>
            <a:spLocks noGrp="1"/>
          </p:cNvSpPr>
          <p:nvPr>
            <p:ph type="sldNum" sz="quarter" idx="12"/>
          </p:nvPr>
        </p:nvSpPr>
        <p:spPr/>
        <p:txBody>
          <a:bodyPr/>
          <a:lstStyle/>
          <a:p>
            <a:pPr lvl="0"/>
            <a:fld id="{17B52CDB-1527-4DAB-9C80-3B8F6F921BAF}" type="slidenum">
              <a:rPr lang="en-US" smtClean="0"/>
              <a:t>‹#›</a:t>
            </a:fld>
            <a:endParaRPr lang="en-US"/>
          </a:p>
        </p:txBody>
      </p:sp>
    </p:spTree>
    <p:extLst>
      <p:ext uri="{BB962C8B-B14F-4D97-AF65-F5344CB8AC3E}">
        <p14:creationId xmlns:p14="http://schemas.microsoft.com/office/powerpoint/2010/main" val="3178885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E6D3-3997-21C4-E4BF-DD3BF3AA7B5C}"/>
              </a:ext>
            </a:extLst>
          </p:cNvPr>
          <p:cNvSpPr>
            <a:spLocks noGrp="1"/>
          </p:cNvSpPr>
          <p:nvPr>
            <p:ph type="title"/>
          </p:nvPr>
        </p:nvSpPr>
        <p:spPr>
          <a:xfrm>
            <a:off x="694356" y="378037"/>
            <a:ext cx="3251264" cy="1323128"/>
          </a:xfrm>
        </p:spPr>
        <p:txBody>
          <a:bodyPr anchor="b"/>
          <a:lstStyle>
            <a:lvl1pPr>
              <a:defRPr sz="2646"/>
            </a:lvl1pPr>
          </a:lstStyle>
          <a:p>
            <a:r>
              <a:rPr lang="en-US"/>
              <a:t>Click to edit Master title style</a:t>
            </a:r>
          </a:p>
        </p:txBody>
      </p:sp>
      <p:sp>
        <p:nvSpPr>
          <p:cNvPr id="3" name="Picture Placeholder 2">
            <a:extLst>
              <a:ext uri="{FF2B5EF4-FFF2-40B4-BE49-F238E27FC236}">
                <a16:creationId xmlns:a16="http://schemas.microsoft.com/office/drawing/2014/main" id="{560556E1-3522-6E33-1409-1F13330EC5D5}"/>
              </a:ext>
            </a:extLst>
          </p:cNvPr>
          <p:cNvSpPr>
            <a:spLocks noGrp="1"/>
          </p:cNvSpPr>
          <p:nvPr>
            <p:ph type="pic" idx="1"/>
          </p:nvPr>
        </p:nvSpPr>
        <p:spPr>
          <a:xfrm>
            <a:off x="4285579" y="816455"/>
            <a:ext cx="5103316" cy="4029766"/>
          </a:xfrm>
        </p:spPr>
        <p:txBody>
          <a:bodyPr/>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endParaRPr lang="en-US"/>
          </a:p>
        </p:txBody>
      </p:sp>
      <p:sp>
        <p:nvSpPr>
          <p:cNvPr id="4" name="Text Placeholder 3">
            <a:extLst>
              <a:ext uri="{FF2B5EF4-FFF2-40B4-BE49-F238E27FC236}">
                <a16:creationId xmlns:a16="http://schemas.microsoft.com/office/drawing/2014/main" id="{D1B1BF4D-7871-6423-5971-CDCE905C5F0D}"/>
              </a:ext>
            </a:extLst>
          </p:cNvPr>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02857578-279D-D730-DE7E-FC36F7F10207}"/>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7FFCD3A1-CE5F-283C-9E48-C233ABC8F01D}"/>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7556F413-160C-2F3E-7EBE-1B41253FE9D9}"/>
              </a:ext>
            </a:extLst>
          </p:cNvPr>
          <p:cNvSpPr>
            <a:spLocks noGrp="1"/>
          </p:cNvSpPr>
          <p:nvPr>
            <p:ph type="sldNum" sz="quarter" idx="12"/>
          </p:nvPr>
        </p:nvSpPr>
        <p:spPr/>
        <p:txBody>
          <a:bodyPr/>
          <a:lstStyle/>
          <a:p>
            <a:pPr lvl="0"/>
            <a:fld id="{44229CF0-9861-48EA-9D69-AA0CA5973014}" type="slidenum">
              <a:rPr lang="en-US" smtClean="0"/>
              <a:t>‹#›</a:t>
            </a:fld>
            <a:endParaRPr lang="en-US"/>
          </a:p>
        </p:txBody>
      </p:sp>
    </p:spTree>
    <p:extLst>
      <p:ext uri="{BB962C8B-B14F-4D97-AF65-F5344CB8AC3E}">
        <p14:creationId xmlns:p14="http://schemas.microsoft.com/office/powerpoint/2010/main" val="409841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8BB5-87F6-75E7-AC54-638AFDA8A4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E4627-5250-5CA6-6725-7653FF595A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693BE-B3D2-4364-D716-C5E5C26742E6}"/>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8EFC16E4-A7B5-9689-AADD-A4DCA09EC31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3ECB794C-45D3-D821-3FA3-430A941BF61E}"/>
              </a:ext>
            </a:extLst>
          </p:cNvPr>
          <p:cNvSpPr>
            <a:spLocks noGrp="1"/>
          </p:cNvSpPr>
          <p:nvPr>
            <p:ph type="sldNum" sz="quarter" idx="12"/>
          </p:nvPr>
        </p:nvSpPr>
        <p:spPr/>
        <p:txBody>
          <a:bodyPr/>
          <a:lstStyle/>
          <a:p>
            <a:pPr lvl="0"/>
            <a:fld id="{4BBC3A6C-2C51-4756-8105-BFA6A89AE383}" type="slidenum">
              <a:rPr lang="en-US" smtClean="0"/>
              <a:t>‹#›</a:t>
            </a:fld>
            <a:endParaRPr lang="en-US"/>
          </a:p>
        </p:txBody>
      </p:sp>
    </p:spTree>
    <p:extLst>
      <p:ext uri="{BB962C8B-B14F-4D97-AF65-F5344CB8AC3E}">
        <p14:creationId xmlns:p14="http://schemas.microsoft.com/office/powerpoint/2010/main" val="3625163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8141A6-3926-6342-1965-15896A3D72EF}"/>
              </a:ext>
            </a:extLst>
          </p:cNvPr>
          <p:cNvSpPr>
            <a:spLocks noGrp="1"/>
          </p:cNvSpPr>
          <p:nvPr>
            <p:ph type="title" orient="vert"/>
          </p:nvPr>
        </p:nvSpPr>
        <p:spPr>
          <a:xfrm>
            <a:off x="7213947" y="301904"/>
            <a:ext cx="2173635" cy="48055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2A5EEC-BDEF-B2D6-C827-6C9DD04CCCB2}"/>
              </a:ext>
            </a:extLst>
          </p:cNvPr>
          <p:cNvSpPr>
            <a:spLocks noGrp="1"/>
          </p:cNvSpPr>
          <p:nvPr>
            <p:ph type="body" orient="vert" idx="1"/>
          </p:nvPr>
        </p:nvSpPr>
        <p:spPr>
          <a:xfrm>
            <a:off x="693043" y="301904"/>
            <a:ext cx="6394896" cy="48055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BE11C-467E-0679-045C-762309AE87D4}"/>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31E84210-7DCA-45C0-8EE4-22662E80E634}"/>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8E79DCBB-9E94-6CEF-CA5C-93DAC5535C45}"/>
              </a:ext>
            </a:extLst>
          </p:cNvPr>
          <p:cNvSpPr>
            <a:spLocks noGrp="1"/>
          </p:cNvSpPr>
          <p:nvPr>
            <p:ph type="sldNum" sz="quarter" idx="12"/>
          </p:nvPr>
        </p:nvSpPr>
        <p:spPr/>
        <p:txBody>
          <a:bodyPr/>
          <a:lstStyle/>
          <a:p>
            <a:pPr lvl="0"/>
            <a:fld id="{9AD29631-FB92-4F4C-A3E7-C112AE46F136}" type="slidenum">
              <a:rPr lang="en-US" smtClean="0"/>
              <a:t>‹#›</a:t>
            </a:fld>
            <a:endParaRPr lang="en-US"/>
          </a:p>
        </p:txBody>
      </p:sp>
    </p:spTree>
    <p:extLst>
      <p:ext uri="{BB962C8B-B14F-4D97-AF65-F5344CB8AC3E}">
        <p14:creationId xmlns:p14="http://schemas.microsoft.com/office/powerpoint/2010/main" val="256862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E419-A03B-8909-FDAB-29C893A93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64773-DA51-A93B-208A-6DDEB06DF698}"/>
              </a:ext>
            </a:extLst>
          </p:cNvPr>
          <p:cNvSpPr>
            <a:spLocks noGrp="1"/>
          </p:cNvSpPr>
          <p:nvPr>
            <p:ph sz="half" idx="1"/>
          </p:nvPr>
        </p:nvSpPr>
        <p:spPr>
          <a:xfrm>
            <a:off x="360363" y="1079500"/>
            <a:ext cx="460375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B3292D-EDE5-B153-F94E-5CA799E9B65B}"/>
              </a:ext>
            </a:extLst>
          </p:cNvPr>
          <p:cNvSpPr>
            <a:spLocks noGrp="1"/>
          </p:cNvSpPr>
          <p:nvPr>
            <p:ph sz="half" idx="2"/>
          </p:nvPr>
        </p:nvSpPr>
        <p:spPr>
          <a:xfrm>
            <a:off x="5116513" y="1079500"/>
            <a:ext cx="460375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5A763D-6115-B551-93FD-546171C6E9CA}"/>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1D231C75-7356-DE6E-5B22-B4D55A2C0D69}"/>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F288D4BB-F597-0DED-4675-4618A95E682B}"/>
              </a:ext>
            </a:extLst>
          </p:cNvPr>
          <p:cNvSpPr>
            <a:spLocks noGrp="1"/>
          </p:cNvSpPr>
          <p:nvPr>
            <p:ph type="sldNum" sz="quarter" idx="12"/>
          </p:nvPr>
        </p:nvSpPr>
        <p:spPr/>
        <p:txBody>
          <a:bodyPr/>
          <a:lstStyle/>
          <a:p>
            <a:pPr lvl="0"/>
            <a:fld id="{CD6B4256-7E8B-473F-81E8-EC2909C12E24}" type="slidenum">
              <a:t>‹#›</a:t>
            </a:fld>
            <a:endParaRPr lang="en-US"/>
          </a:p>
        </p:txBody>
      </p:sp>
    </p:spTree>
    <p:extLst>
      <p:ext uri="{BB962C8B-B14F-4D97-AF65-F5344CB8AC3E}">
        <p14:creationId xmlns:p14="http://schemas.microsoft.com/office/powerpoint/2010/main" val="107249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FE03-DE09-5C7F-0F63-088B12BD9858}"/>
              </a:ext>
            </a:extLst>
          </p:cNvPr>
          <p:cNvSpPr>
            <a:spLocks noGrp="1"/>
          </p:cNvSpPr>
          <p:nvPr>
            <p:ph type="title"/>
          </p:nvPr>
        </p:nvSpPr>
        <p:spPr>
          <a:xfrm>
            <a:off x="693738" y="301625"/>
            <a:ext cx="8694737" cy="10969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0E8E8F-7472-5089-7AF8-08F579F2E0BA}"/>
              </a:ext>
            </a:extLst>
          </p:cNvPr>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681FD3-63F8-F854-17B9-7E044DA21FA3}"/>
              </a:ext>
            </a:extLst>
          </p:cNvPr>
          <p:cNvSpPr>
            <a:spLocks noGrp="1"/>
          </p:cNvSpPr>
          <p:nvPr>
            <p:ph sz="half" idx="2"/>
          </p:nvPr>
        </p:nvSpPr>
        <p:spPr>
          <a:xfrm>
            <a:off x="693738" y="2071688"/>
            <a:ext cx="4265612" cy="304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25372-594A-BD63-B09D-18DB15B908E1}"/>
              </a:ext>
            </a:extLst>
          </p:cNvPr>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21D341-D161-E5EE-3C01-F647592D38E9}"/>
              </a:ext>
            </a:extLst>
          </p:cNvPr>
          <p:cNvSpPr>
            <a:spLocks noGrp="1"/>
          </p:cNvSpPr>
          <p:nvPr>
            <p:ph sz="quarter" idx="4"/>
          </p:nvPr>
        </p:nvSpPr>
        <p:spPr>
          <a:xfrm>
            <a:off x="5103813" y="2071688"/>
            <a:ext cx="4284662" cy="304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9EB10-0A03-DB7D-663E-6DF26F62A9DD}"/>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3CA06B0C-F0D7-58EC-DC1A-0F2040941E1D}"/>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6A6D48E0-8C45-7410-EC58-7FEDE035C27D}"/>
              </a:ext>
            </a:extLst>
          </p:cNvPr>
          <p:cNvSpPr>
            <a:spLocks noGrp="1"/>
          </p:cNvSpPr>
          <p:nvPr>
            <p:ph type="sldNum" sz="quarter" idx="12"/>
          </p:nvPr>
        </p:nvSpPr>
        <p:spPr/>
        <p:txBody>
          <a:bodyPr/>
          <a:lstStyle/>
          <a:p>
            <a:pPr lvl="0"/>
            <a:fld id="{71EDFC11-B212-4665-AE2A-1A3734628D8A}" type="slidenum">
              <a:t>‹#›</a:t>
            </a:fld>
            <a:endParaRPr lang="en-US"/>
          </a:p>
        </p:txBody>
      </p:sp>
    </p:spTree>
    <p:extLst>
      <p:ext uri="{BB962C8B-B14F-4D97-AF65-F5344CB8AC3E}">
        <p14:creationId xmlns:p14="http://schemas.microsoft.com/office/powerpoint/2010/main" val="246772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48A0-0D40-DD58-8702-6001D7B266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7BEBCC-44AD-815C-288F-1A69FB07EA2D}"/>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889684FD-E59A-312B-1141-F6BB103AE57A}"/>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B9E30A0B-A3F1-D888-B6E5-A7B8A7C42DB7}"/>
              </a:ext>
            </a:extLst>
          </p:cNvPr>
          <p:cNvSpPr>
            <a:spLocks noGrp="1"/>
          </p:cNvSpPr>
          <p:nvPr>
            <p:ph type="sldNum" sz="quarter" idx="12"/>
          </p:nvPr>
        </p:nvSpPr>
        <p:spPr/>
        <p:txBody>
          <a:bodyPr/>
          <a:lstStyle/>
          <a:p>
            <a:pPr lvl="0"/>
            <a:fld id="{0FEE1A20-CFD5-4DBA-A319-B8598E603DD2}" type="slidenum">
              <a:t>‹#›</a:t>
            </a:fld>
            <a:endParaRPr lang="en-US"/>
          </a:p>
        </p:txBody>
      </p:sp>
    </p:spTree>
    <p:extLst>
      <p:ext uri="{BB962C8B-B14F-4D97-AF65-F5344CB8AC3E}">
        <p14:creationId xmlns:p14="http://schemas.microsoft.com/office/powerpoint/2010/main" val="235645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3F1AE-9B3A-A1DF-CDF5-A8A84A9EACA2}"/>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5C8E9165-4D2D-9542-8C50-DBA9C39FBDA4}"/>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7AB973BA-6C8E-A515-6786-41CDB68144B7}"/>
              </a:ext>
            </a:extLst>
          </p:cNvPr>
          <p:cNvSpPr>
            <a:spLocks noGrp="1"/>
          </p:cNvSpPr>
          <p:nvPr>
            <p:ph type="sldNum" sz="quarter" idx="12"/>
          </p:nvPr>
        </p:nvSpPr>
        <p:spPr/>
        <p:txBody>
          <a:bodyPr/>
          <a:lstStyle/>
          <a:p>
            <a:pPr lvl="0"/>
            <a:fld id="{0E30D2E8-2F43-4083-AE03-A80CDE6A1D65}" type="slidenum">
              <a:t>‹#›</a:t>
            </a:fld>
            <a:endParaRPr lang="en-US"/>
          </a:p>
        </p:txBody>
      </p:sp>
    </p:spTree>
    <p:extLst>
      <p:ext uri="{BB962C8B-B14F-4D97-AF65-F5344CB8AC3E}">
        <p14:creationId xmlns:p14="http://schemas.microsoft.com/office/powerpoint/2010/main" val="17889964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B177-E746-C6FA-EE96-73ACAB280B52}"/>
              </a:ext>
            </a:extLst>
          </p:cNvPr>
          <p:cNvSpPr>
            <a:spLocks noGrp="1"/>
          </p:cNvSpPr>
          <p:nvPr>
            <p:ph type="title"/>
          </p:nvPr>
        </p:nvSpPr>
        <p:spPr>
          <a:xfrm>
            <a:off x="693738" y="377825"/>
            <a:ext cx="3251200" cy="1323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1B5826-8C54-F93E-D898-BE55730FCBAC}"/>
              </a:ext>
            </a:extLst>
          </p:cNvPr>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FF2E23-801C-DA59-B928-EE5AC1B24E95}"/>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737E15-4265-6E97-BCE8-3489F9FD972B}"/>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91ECCB17-EF02-78A5-EA86-602EBBE81433}"/>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559EECC5-F34A-1C68-3BDD-6DE38DB91710}"/>
              </a:ext>
            </a:extLst>
          </p:cNvPr>
          <p:cNvSpPr>
            <a:spLocks noGrp="1"/>
          </p:cNvSpPr>
          <p:nvPr>
            <p:ph type="sldNum" sz="quarter" idx="12"/>
          </p:nvPr>
        </p:nvSpPr>
        <p:spPr/>
        <p:txBody>
          <a:bodyPr/>
          <a:lstStyle/>
          <a:p>
            <a:pPr lvl="0"/>
            <a:fld id="{BF79C15C-BDF9-42DC-BC38-BDFDFE602206}" type="slidenum">
              <a:t>‹#›</a:t>
            </a:fld>
            <a:endParaRPr lang="en-US"/>
          </a:p>
        </p:txBody>
      </p:sp>
    </p:spTree>
    <p:extLst>
      <p:ext uri="{BB962C8B-B14F-4D97-AF65-F5344CB8AC3E}">
        <p14:creationId xmlns:p14="http://schemas.microsoft.com/office/powerpoint/2010/main" val="3176818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9EB25-2450-53DD-E5C5-CCDBCB12511F}"/>
              </a:ext>
            </a:extLst>
          </p:cNvPr>
          <p:cNvSpPr>
            <a:spLocks noGrp="1"/>
          </p:cNvSpPr>
          <p:nvPr>
            <p:ph type="title"/>
          </p:nvPr>
        </p:nvSpPr>
        <p:spPr>
          <a:xfrm>
            <a:off x="693738" y="377825"/>
            <a:ext cx="3251200" cy="13239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2D39D-B981-94BA-D7EC-1E1410D5107F}"/>
              </a:ext>
            </a:extLst>
          </p:cNvPr>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44B05CE-053B-CD16-F915-CA8EB8EA5BBA}"/>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0ADBD-3EA3-BB38-B945-D6142CFF108F}"/>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4D5E5FFC-45D8-2E14-CC69-3EFDBB45B949}"/>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264B0419-CBF0-45B1-E8F0-69EB097F621A}"/>
              </a:ext>
            </a:extLst>
          </p:cNvPr>
          <p:cNvSpPr>
            <a:spLocks noGrp="1"/>
          </p:cNvSpPr>
          <p:nvPr>
            <p:ph type="sldNum" sz="quarter" idx="12"/>
          </p:nvPr>
        </p:nvSpPr>
        <p:spPr/>
        <p:txBody>
          <a:bodyPr/>
          <a:lstStyle/>
          <a:p>
            <a:pPr lvl="0"/>
            <a:fld id="{DA183D31-3E62-486C-84CB-58A623057B76}" type="slidenum">
              <a:t>‹#›</a:t>
            </a:fld>
            <a:endParaRPr lang="en-US"/>
          </a:p>
        </p:txBody>
      </p:sp>
    </p:spTree>
    <p:extLst>
      <p:ext uri="{BB962C8B-B14F-4D97-AF65-F5344CB8AC3E}">
        <p14:creationId xmlns:p14="http://schemas.microsoft.com/office/powerpoint/2010/main" val="272244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1FA8270-762E-49E7-C4FD-8617734FA40F}"/>
              </a:ext>
            </a:extLst>
          </p:cNvPr>
          <p:cNvSpPr/>
          <p:nvPr/>
        </p:nvSpPr>
        <p:spPr>
          <a:xfrm>
            <a:off x="0" y="0"/>
            <a:ext cx="10076760" cy="72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77CAEE"/>
              </a:gs>
              <a:gs pos="100000">
                <a:srgbClr val="009BDD"/>
              </a:gs>
            </a:gsLst>
            <a:lin ang="5400000"/>
          </a:gradFill>
          <a:ln>
            <a:noFill/>
            <a:prstDash val="solid"/>
          </a:ln>
          <a:effectLst>
            <a:outerShdw dist="10800" dir="5400000" algn="tl">
              <a:srgbClr val="009BDD"/>
            </a:outerShdw>
          </a:effectLst>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a:ln>
                <a:noFill/>
              </a:ln>
              <a:latin typeface="Liberation Sans" pitchFamily="18"/>
              <a:ea typeface="Lucida Sans Unicode" pitchFamily="2"/>
              <a:cs typeface="Tahoma" pitchFamily="2"/>
            </a:endParaRPr>
          </a:p>
        </p:txBody>
      </p:sp>
      <p:sp>
        <p:nvSpPr>
          <p:cNvPr id="3" name="Freeform: Shape 2">
            <a:extLst>
              <a:ext uri="{FF2B5EF4-FFF2-40B4-BE49-F238E27FC236}">
                <a16:creationId xmlns:a16="http://schemas.microsoft.com/office/drawing/2014/main" id="{9B14E6C0-6F77-BB04-3DBA-28E744FE59E4}"/>
              </a:ext>
            </a:extLst>
          </p:cNvPr>
          <p:cNvSpPr/>
          <p:nvPr/>
        </p:nvSpPr>
        <p:spPr>
          <a:xfrm>
            <a:off x="3240" y="5040000"/>
            <a:ext cx="10076760" cy="631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77CAEE"/>
              </a:gs>
              <a:gs pos="100000">
                <a:srgbClr val="009BDD"/>
              </a:gs>
            </a:gsLst>
            <a:lin ang="5400000"/>
          </a:gradFill>
          <a:ln>
            <a:noFill/>
            <a:prstDash val="solid"/>
          </a:ln>
          <a:effectLst>
            <a:outerShdw dist="10800" dir="5400000" algn="tl">
              <a:srgbClr val="009BDD"/>
            </a:outerShdw>
          </a:effectLst>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a:ln>
                <a:noFill/>
              </a:ln>
              <a:latin typeface="Liberation Sans" pitchFamily="18"/>
              <a:ea typeface="Lucida Sans Unicode" pitchFamily="2"/>
              <a:cs typeface="Tahoma" pitchFamily="2"/>
            </a:endParaRPr>
          </a:p>
        </p:txBody>
      </p:sp>
      <p:sp>
        <p:nvSpPr>
          <p:cNvPr id="4" name="Title Placeholder 3">
            <a:extLst>
              <a:ext uri="{FF2B5EF4-FFF2-40B4-BE49-F238E27FC236}">
                <a16:creationId xmlns:a16="http://schemas.microsoft.com/office/drawing/2014/main" id="{BDF1DF99-3F96-0533-B932-B0100F6C5F73}"/>
              </a:ext>
            </a:extLst>
          </p:cNvPr>
          <p:cNvSpPr txBox="1">
            <a:spLocks noGrp="1"/>
          </p:cNvSpPr>
          <p:nvPr>
            <p:ph type="title"/>
          </p:nvPr>
        </p:nvSpPr>
        <p:spPr>
          <a:xfrm>
            <a:off x="360000" y="180000"/>
            <a:ext cx="9360000" cy="478080"/>
          </a:xfrm>
          <a:prstGeom prst="rect">
            <a:avLst/>
          </a:prstGeom>
          <a:noFill/>
          <a:ln>
            <a:noFill/>
          </a:ln>
        </p:spPr>
        <p:txBody>
          <a:bodyPr lIns="0" tIns="0" rIns="0" bIns="0" anchor="ctr"/>
          <a:lstStyle/>
          <a:p>
            <a:endParaRPr lang="en-US"/>
          </a:p>
        </p:txBody>
      </p:sp>
      <p:sp>
        <p:nvSpPr>
          <p:cNvPr id="5" name="Text Placeholder 4">
            <a:extLst>
              <a:ext uri="{FF2B5EF4-FFF2-40B4-BE49-F238E27FC236}">
                <a16:creationId xmlns:a16="http://schemas.microsoft.com/office/drawing/2014/main" id="{D686C45E-C984-3F50-9542-5565BCAC0D62}"/>
              </a:ext>
            </a:extLst>
          </p:cNvPr>
          <p:cNvSpPr txBox="1">
            <a:spLocks noGrp="1"/>
          </p:cNvSpPr>
          <p:nvPr>
            <p:ph type="body" idx="1"/>
          </p:nvPr>
        </p:nvSpPr>
        <p:spPr>
          <a:xfrm>
            <a:off x="360000" y="1080000"/>
            <a:ext cx="9360000" cy="3600000"/>
          </a:xfrm>
          <a:prstGeom prst="rect">
            <a:avLst/>
          </a:prstGeom>
          <a:noFill/>
          <a:ln>
            <a:noFill/>
          </a:ln>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E7391A4-2C50-98F7-4BE9-78434F5702EF}"/>
              </a:ext>
            </a:extLst>
          </p:cNvPr>
          <p:cNvSpPr txBox="1">
            <a:spLocks noGrp="1"/>
          </p:cNvSpPr>
          <p:nvPr>
            <p:ph type="dt" sz="half" idx="2"/>
          </p:nvPr>
        </p:nvSpPr>
        <p:spPr>
          <a:xfrm>
            <a:off x="360000" y="5220000"/>
            <a:ext cx="2340000" cy="360000"/>
          </a:xfrm>
          <a:prstGeom prst="rect">
            <a:avLst/>
          </a:prstGeom>
          <a:noFill/>
          <a:ln>
            <a:noFill/>
          </a:ln>
        </p:spPr>
        <p:txBody>
          <a:bodyPr vert="horz" lIns="0" tIns="0" rIns="0" bIns="0" anchorCtr="0">
            <a:noAutofit/>
          </a:bodyPr>
          <a:lstStyle>
            <a:lvl1pPr lvl="0"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7" name="Footer Placeholder 6">
            <a:extLst>
              <a:ext uri="{FF2B5EF4-FFF2-40B4-BE49-F238E27FC236}">
                <a16:creationId xmlns:a16="http://schemas.microsoft.com/office/drawing/2014/main" id="{14F2E980-74D5-F094-FE0A-3C77C4136563}"/>
              </a:ext>
            </a:extLst>
          </p:cNvPr>
          <p:cNvSpPr txBox="1">
            <a:spLocks noGrp="1"/>
          </p:cNvSpPr>
          <p:nvPr>
            <p:ph type="ftr" sz="quarter" idx="3"/>
          </p:nvPr>
        </p:nvSpPr>
        <p:spPr>
          <a:xfrm>
            <a:off x="3420000" y="5220000"/>
            <a:ext cx="3240000" cy="360000"/>
          </a:xfrm>
          <a:prstGeom prst="rect">
            <a:avLst/>
          </a:prstGeom>
          <a:noFill/>
          <a:ln>
            <a:noFill/>
          </a:ln>
        </p:spPr>
        <p:txBody>
          <a:bodyPr vert="horz" lIns="0" tIns="0" rIns="0" bIns="0" anchorCtr="0">
            <a:noAutofit/>
          </a:bodyPr>
          <a:lstStyle>
            <a:lvl1pPr lvl="0" algn="ctr" rtl="0" hangingPunct="0">
              <a:buNone/>
              <a:tabLst/>
              <a:defRPr lang="en-US" sz="1400" kern="1200">
                <a:solidFill>
                  <a:srgbClr val="FFFFFF"/>
                </a:solidFill>
                <a:latin typeface="Times New Roman" pitchFamily="18"/>
                <a:ea typeface="Lucida Sans Unicode" pitchFamily="2"/>
                <a:cs typeface="Tahoma" pitchFamily="2"/>
              </a:defRPr>
            </a:lvl1pPr>
          </a:lstStyle>
          <a:p>
            <a:pPr lvl="0"/>
            <a:endParaRPr lang="en-US"/>
          </a:p>
        </p:txBody>
      </p:sp>
      <p:sp>
        <p:nvSpPr>
          <p:cNvPr id="8" name="Slide Number Placeholder 7">
            <a:extLst>
              <a:ext uri="{FF2B5EF4-FFF2-40B4-BE49-F238E27FC236}">
                <a16:creationId xmlns:a16="http://schemas.microsoft.com/office/drawing/2014/main" id="{57C596C3-4D78-7E78-AA1E-5740C861674A}"/>
              </a:ext>
            </a:extLst>
          </p:cNvPr>
          <p:cNvSpPr txBox="1">
            <a:spLocks noGrp="1"/>
          </p:cNvSpPr>
          <p:nvPr>
            <p:ph type="sldNum" sz="quarter" idx="4"/>
          </p:nvPr>
        </p:nvSpPr>
        <p:spPr>
          <a:xfrm>
            <a:off x="7380000" y="5220000"/>
            <a:ext cx="2340000" cy="360000"/>
          </a:xfrm>
          <a:prstGeom prst="rect">
            <a:avLst/>
          </a:prstGeom>
          <a:noFill/>
          <a:ln>
            <a:noFill/>
          </a:ln>
        </p:spPr>
        <p:txBody>
          <a:bodyPr vert="horz" lIns="0" tIns="0" rIns="0" bIns="0" anchorCtr="0">
            <a:noAutofit/>
          </a:bodyPr>
          <a:lstStyle>
            <a:lvl1pPr lvl="0" algn="r" rtl="0" hangingPunct="0">
              <a:buNone/>
              <a:tabLst/>
              <a:defRPr lang="en-US" sz="1400" kern="1200">
                <a:solidFill>
                  <a:srgbClr val="FFFFFF"/>
                </a:solidFill>
                <a:latin typeface="Times New Roman" pitchFamily="18"/>
                <a:ea typeface="Lucida Sans Unicode" pitchFamily="2"/>
                <a:cs typeface="Tahoma" pitchFamily="2"/>
              </a:defRPr>
            </a:lvl1pPr>
          </a:lstStyle>
          <a:p>
            <a:pPr lvl="0"/>
            <a:fld id="{698C6A78-AFA9-4A12-B1DE-91960D3284F0}" type="slidenum">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eaLnBrk="1" hangingPunct="1">
        <a:tabLst/>
        <a:defRPr lang="en-US" sz="3300" b="0" i="0" u="none" strike="noStrike" kern="1200">
          <a:ln>
            <a:noFill/>
          </a:ln>
          <a:solidFill>
            <a:srgbClr val="FFFFFF"/>
          </a:solidFill>
          <a:latin typeface="Liberation Sans" pitchFamily="18"/>
        </a:defRPr>
      </a:lvl1pPr>
    </p:titleStyle>
    <p:bodyStyle>
      <a:lvl1pPr marL="0" marR="0" indent="0" eaLnBrk="1" hangingPunct="1">
        <a:spcBef>
          <a:spcPts val="1060"/>
        </a:spcBef>
        <a:spcAft>
          <a:spcPts val="0"/>
        </a:spcAft>
        <a:tabLst/>
        <a:defRPr lang="en-US" sz="2400" b="0" i="0" u="none" strike="noStrike" kern="1200">
          <a:ln>
            <a:noFill/>
          </a:ln>
          <a:solidFill>
            <a:srgbClr val="009BDD"/>
          </a:solidFill>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103D8-8017-5E7E-24DC-0ECC4B27D035}"/>
              </a:ext>
            </a:extLst>
          </p:cNvPr>
          <p:cNvSpPr>
            <a:spLocks noGrp="1"/>
          </p:cNvSpPr>
          <p:nvPr>
            <p:ph type="title"/>
          </p:nvPr>
        </p:nvSpPr>
        <p:spPr>
          <a:xfrm>
            <a:off x="693043" y="301905"/>
            <a:ext cx="8694539" cy="1096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5586E2-B0CF-E13D-C980-EBDC2CA72032}"/>
              </a:ext>
            </a:extLst>
          </p:cNvPr>
          <p:cNvSpPr>
            <a:spLocks noGrp="1"/>
          </p:cNvSpPr>
          <p:nvPr>
            <p:ph type="body" idx="1"/>
          </p:nvPr>
        </p:nvSpPr>
        <p:spPr>
          <a:xfrm>
            <a:off x="693043" y="1509521"/>
            <a:ext cx="8694539" cy="3597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2E142-44DB-598B-F1EC-2C677F7885EE}"/>
              </a:ext>
            </a:extLst>
          </p:cNvPr>
          <p:cNvSpPr>
            <a:spLocks noGrp="1"/>
          </p:cNvSpPr>
          <p:nvPr>
            <p:ph type="dt" sz="half" idx="2"/>
          </p:nvPr>
        </p:nvSpPr>
        <p:spPr>
          <a:xfrm>
            <a:off x="693043" y="5255760"/>
            <a:ext cx="2268141" cy="301904"/>
          </a:xfrm>
          <a:prstGeom prst="rect">
            <a:avLst/>
          </a:prstGeom>
        </p:spPr>
        <p:txBody>
          <a:bodyPr vert="horz" lIns="91440" tIns="45720" rIns="91440" bIns="45720" rtlCol="0" anchor="ctr"/>
          <a:lstStyle>
            <a:lvl1pPr algn="l">
              <a:defRPr sz="992">
                <a:solidFill>
                  <a:schemeClr val="tx1">
                    <a:tint val="75000"/>
                  </a:schemeClr>
                </a:solidFill>
              </a:defRPr>
            </a:lvl1pPr>
          </a:lstStyle>
          <a:p>
            <a:pPr lvl="0"/>
            <a:endParaRPr lang="en-US"/>
          </a:p>
        </p:txBody>
      </p:sp>
      <p:sp>
        <p:nvSpPr>
          <p:cNvPr id="5" name="Footer Placeholder 4">
            <a:extLst>
              <a:ext uri="{FF2B5EF4-FFF2-40B4-BE49-F238E27FC236}">
                <a16:creationId xmlns:a16="http://schemas.microsoft.com/office/drawing/2014/main" id="{72ADBC09-644B-CE51-3F5E-40F0D6EE1B28}"/>
              </a:ext>
            </a:extLst>
          </p:cNvPr>
          <p:cNvSpPr>
            <a:spLocks noGrp="1"/>
          </p:cNvSpPr>
          <p:nvPr>
            <p:ph type="ftr" sz="quarter" idx="3"/>
          </p:nvPr>
        </p:nvSpPr>
        <p:spPr>
          <a:xfrm>
            <a:off x="3339207" y="5255760"/>
            <a:ext cx="3402211" cy="301904"/>
          </a:xfrm>
          <a:prstGeom prst="rect">
            <a:avLst/>
          </a:prstGeom>
        </p:spPr>
        <p:txBody>
          <a:bodyPr vert="horz" lIns="91440" tIns="45720" rIns="91440" bIns="45720" rtlCol="0" anchor="ctr"/>
          <a:lstStyle>
            <a:lvl1pPr algn="ctr">
              <a:defRPr sz="992">
                <a:solidFill>
                  <a:schemeClr val="tx1">
                    <a:tint val="75000"/>
                  </a:schemeClr>
                </a:solidFill>
              </a:defRPr>
            </a:lvl1pPr>
          </a:lstStyle>
          <a:p>
            <a:pPr lvl="0"/>
            <a:endParaRPr lang="en-US"/>
          </a:p>
        </p:txBody>
      </p:sp>
      <p:sp>
        <p:nvSpPr>
          <p:cNvPr id="6" name="Slide Number Placeholder 5">
            <a:extLst>
              <a:ext uri="{FF2B5EF4-FFF2-40B4-BE49-F238E27FC236}">
                <a16:creationId xmlns:a16="http://schemas.microsoft.com/office/drawing/2014/main" id="{28C2CB93-3763-F917-E796-F2CAAD696400}"/>
              </a:ext>
            </a:extLst>
          </p:cNvPr>
          <p:cNvSpPr>
            <a:spLocks noGrp="1"/>
          </p:cNvSpPr>
          <p:nvPr>
            <p:ph type="sldNum" sz="quarter" idx="4"/>
          </p:nvPr>
        </p:nvSpPr>
        <p:spPr>
          <a:xfrm>
            <a:off x="7119441" y="5255760"/>
            <a:ext cx="2268141" cy="301904"/>
          </a:xfrm>
          <a:prstGeom prst="rect">
            <a:avLst/>
          </a:prstGeom>
        </p:spPr>
        <p:txBody>
          <a:bodyPr vert="horz" lIns="91440" tIns="45720" rIns="91440" bIns="45720" rtlCol="0" anchor="ctr"/>
          <a:lstStyle>
            <a:lvl1pPr algn="r">
              <a:defRPr sz="992">
                <a:solidFill>
                  <a:schemeClr val="tx1">
                    <a:tint val="75000"/>
                  </a:schemeClr>
                </a:solidFill>
              </a:defRPr>
            </a:lvl1pPr>
          </a:lstStyle>
          <a:p>
            <a:pPr lvl="0"/>
            <a:fld id="{9C421C47-9E0D-4864-B2B1-B1BC34FEB0CD}" type="slidenum">
              <a:rPr lang="en-US" smtClean="0"/>
              <a:t>‹#›</a:t>
            </a:fld>
            <a:endParaRPr lang="en-US"/>
          </a:p>
        </p:txBody>
      </p:sp>
    </p:spTree>
    <p:extLst>
      <p:ext uri="{BB962C8B-B14F-4D97-AF65-F5344CB8AC3E}">
        <p14:creationId xmlns:p14="http://schemas.microsoft.com/office/powerpoint/2010/main" val="30102754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6026"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comments" Target="../comments/commen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hyperlink" Target="https://travel.usnews.com/Puerto_Vallarta_Mexico/Things_To_Do/The_Church_of_Our_Lady_of_Guadalupe_La_Iglesia_de_Nuestra_Senora_de_Guadalupe_142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2.jp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008062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0BABCA6-6357-C6FD-1712-B1DB1A02B1FF}"/>
              </a:ext>
            </a:extLst>
          </p:cNvPr>
          <p:cNvSpPr txBox="1">
            <a:spLocks noGrp="1"/>
          </p:cNvSpPr>
          <p:nvPr>
            <p:ph type="title" idx="4294967295"/>
          </p:nvPr>
        </p:nvSpPr>
        <p:spPr>
          <a:xfrm>
            <a:off x="1" y="498484"/>
            <a:ext cx="6086474" cy="3797291"/>
          </a:xfrm>
        </p:spPr>
        <p:txBody>
          <a:bodyPr vert="horz" lIns="91440" tIns="45720" rIns="91440" bIns="45720" rtlCol="0" anchor="b">
            <a:normAutofit/>
          </a:bodyPr>
          <a:lstStyle/>
          <a:p>
            <a:pPr lvl="0" algn="ctr" defTabSz="914400"/>
            <a:r>
              <a:rPr lang="en-US" sz="4400" b="1" kern="1200" dirty="0">
                <a:solidFill>
                  <a:schemeClr val="tx1"/>
                </a:solidFill>
                <a:latin typeface="+mj-lt"/>
                <a:ea typeface="+mj-ea"/>
                <a:cs typeface="+mj-cs"/>
              </a:rPr>
              <a:t>Puerto Vallarta, Mexico</a:t>
            </a:r>
            <a:br>
              <a:rPr lang="en-US" sz="3300" b="1" kern="1200" dirty="0">
                <a:solidFill>
                  <a:schemeClr val="tx1"/>
                </a:solidFill>
                <a:latin typeface="+mj-lt"/>
                <a:ea typeface="+mj-ea"/>
                <a:cs typeface="+mj-cs"/>
              </a:rPr>
            </a:br>
            <a:r>
              <a:rPr lang="en-US" sz="3300" b="1" kern="1200" dirty="0">
                <a:solidFill>
                  <a:schemeClr val="tx1"/>
                </a:solidFill>
                <a:latin typeface="+mj-lt"/>
                <a:ea typeface="+mj-ea"/>
                <a:cs typeface="+mj-cs"/>
              </a:rPr>
              <a:t>Presented by</a:t>
            </a:r>
            <a:br>
              <a:rPr lang="en-US" sz="3300" b="1" kern="1200" dirty="0">
                <a:solidFill>
                  <a:schemeClr val="tx1"/>
                </a:solidFill>
                <a:latin typeface="+mj-lt"/>
                <a:ea typeface="+mj-ea"/>
                <a:cs typeface="+mj-cs"/>
              </a:rPr>
            </a:br>
            <a:r>
              <a:rPr lang="en-US" sz="3300" b="1" kern="1200" dirty="0">
                <a:solidFill>
                  <a:schemeClr val="tx1"/>
                </a:solidFill>
                <a:latin typeface="+mj-lt"/>
                <a:ea typeface="+mj-ea"/>
                <a:cs typeface="+mj-cs"/>
              </a:rPr>
              <a:t>Fellow Cruiser</a:t>
            </a:r>
            <a:br>
              <a:rPr lang="en-US" sz="3300" b="1" kern="1200" dirty="0">
                <a:solidFill>
                  <a:schemeClr val="tx1"/>
                </a:solidFill>
                <a:latin typeface="+mj-lt"/>
                <a:ea typeface="+mj-ea"/>
                <a:cs typeface="+mj-cs"/>
              </a:rPr>
            </a:br>
            <a:r>
              <a:rPr lang="en-US" sz="4000" b="1" kern="1200" dirty="0">
                <a:solidFill>
                  <a:schemeClr val="tx1"/>
                </a:solidFill>
                <a:latin typeface="+mj-lt"/>
                <a:ea typeface="+mj-ea"/>
                <a:cs typeface="+mj-cs"/>
              </a:rPr>
              <a:t>Marc Silver</a:t>
            </a:r>
          </a:p>
        </p:txBody>
      </p:sp>
      <p:sp>
        <p:nvSpPr>
          <p:cNvPr id="19" name="Freeform: Shape 18">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0387" y="0"/>
            <a:ext cx="1436523" cy="79339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7315" y="0"/>
            <a:ext cx="955098" cy="488677"/>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white square with black text and palm trees&#10;&#10;Description automatically generated">
            <a:extLst>
              <a:ext uri="{FF2B5EF4-FFF2-40B4-BE49-F238E27FC236}">
                <a16:creationId xmlns:a16="http://schemas.microsoft.com/office/drawing/2014/main" id="{EE65FA2C-7885-8762-C0CF-C88263821766}"/>
              </a:ext>
            </a:extLst>
          </p:cNvPr>
          <p:cNvPicPr>
            <a:picLocks noChangeAspect="1"/>
          </p:cNvPicPr>
          <p:nvPr/>
        </p:nvPicPr>
        <p:blipFill rotWithShape="1">
          <a:blip r:embed="rId4">
            <a:extLst>
              <a:ext uri="{28A0092B-C50C-407E-A947-70E740481C1C}">
                <a14:useLocalDpi xmlns:a14="http://schemas.microsoft.com/office/drawing/2010/main" val="0"/>
              </a:ext>
            </a:extLst>
          </a:blip>
          <a:srcRect l="26551" t="9205" r="27055" b="7465"/>
          <a:stretch/>
        </p:blipFill>
        <p:spPr>
          <a:xfrm>
            <a:off x="5763226" y="1000141"/>
            <a:ext cx="3556442" cy="3353626"/>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23" name="Freeform: Shape 22">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48547" y="2411302"/>
            <a:ext cx="132078" cy="45724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0494" y="4727861"/>
            <a:ext cx="1464806" cy="942689"/>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6314" y="5175063"/>
            <a:ext cx="1294755" cy="495487"/>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0554" y="4825218"/>
            <a:ext cx="1280071" cy="845332"/>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538C0-D157-1FDA-48BB-0B3CFDF3573D}"/>
              </a:ext>
            </a:extLst>
          </p:cNvPr>
          <p:cNvSpPr txBox="1"/>
          <p:nvPr/>
        </p:nvSpPr>
        <p:spPr>
          <a:xfrm>
            <a:off x="0" y="79897"/>
            <a:ext cx="10080625" cy="707886"/>
          </a:xfrm>
          <a:prstGeom prst="rect">
            <a:avLst/>
          </a:prstGeom>
          <a:noFill/>
        </p:spPr>
        <p:txBody>
          <a:bodyPr wrap="square">
            <a:spAutoFit/>
          </a:bodyPr>
          <a:lstStyle/>
          <a:p>
            <a:pPr algn="ctr"/>
            <a:r>
              <a:rPr lang="es-ES" sz="4000" b="1" dirty="0"/>
              <a:t>Los Arcos and El Malecón</a:t>
            </a:r>
          </a:p>
        </p:txBody>
      </p:sp>
      <p:pic>
        <p:nvPicPr>
          <p:cNvPr id="5" name="Picture 4" descr="A large stone steps next to a building&#10;&#10;Description automatically generated with medium confidence">
            <a:extLst>
              <a:ext uri="{FF2B5EF4-FFF2-40B4-BE49-F238E27FC236}">
                <a16:creationId xmlns:a16="http://schemas.microsoft.com/office/drawing/2014/main" id="{13CFD76D-F62F-7725-0D79-F54E5DC3B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204" y="787783"/>
            <a:ext cx="3999420" cy="2663973"/>
          </a:xfrm>
          <a:prstGeom prst="rect">
            <a:avLst/>
          </a:prstGeom>
        </p:spPr>
      </p:pic>
      <p:sp>
        <p:nvSpPr>
          <p:cNvPr id="7" name="TextBox 6">
            <a:extLst>
              <a:ext uri="{FF2B5EF4-FFF2-40B4-BE49-F238E27FC236}">
                <a16:creationId xmlns:a16="http://schemas.microsoft.com/office/drawing/2014/main" id="{68B47CD9-7F0B-DA19-4B13-F1D416E1469B}"/>
              </a:ext>
            </a:extLst>
          </p:cNvPr>
          <p:cNvSpPr txBox="1"/>
          <p:nvPr/>
        </p:nvSpPr>
        <p:spPr>
          <a:xfrm>
            <a:off x="64039" y="850115"/>
            <a:ext cx="5505450" cy="2554545"/>
          </a:xfrm>
          <a:prstGeom prst="rect">
            <a:avLst/>
          </a:prstGeom>
          <a:noFill/>
        </p:spPr>
        <p:txBody>
          <a:bodyPr wrap="square">
            <a:spAutoFit/>
          </a:bodyPr>
          <a:lstStyle/>
          <a:p>
            <a:pPr marL="342900" indent="-342900">
              <a:buFont typeface="Arial" panose="020B0604020202020204" pitchFamily="34" charset="0"/>
              <a:buChar char="•"/>
            </a:pPr>
            <a:r>
              <a:rPr lang="en-US" sz="2000" dirty="0"/>
              <a:t>Stretching for more than a mile along Bahía de Banderas (Banderas Bay), El Malecón is a great place to stroll any time of day, but especially in the evenings. Along the way, visitors will see everything from sand sculptures and bronze sculptures to the iconic </a:t>
            </a:r>
            <a:r>
              <a:rPr lang="en-US" sz="2000" dirty="0">
                <a:hlinkClick r:id="rId4"/>
              </a:rPr>
              <a:t>Church of Our Lady of Guadalupe</a:t>
            </a:r>
            <a:r>
              <a:rPr lang="en-US" sz="2000" dirty="0"/>
              <a:t>. </a:t>
            </a:r>
          </a:p>
          <a:p>
            <a:endParaRPr lang="en-US" sz="2000" dirty="0"/>
          </a:p>
        </p:txBody>
      </p:sp>
      <p:sp>
        <p:nvSpPr>
          <p:cNvPr id="9" name="TextBox 8">
            <a:extLst>
              <a:ext uri="{FF2B5EF4-FFF2-40B4-BE49-F238E27FC236}">
                <a16:creationId xmlns:a16="http://schemas.microsoft.com/office/drawing/2014/main" id="{ECC20F44-78F3-59FE-5736-DCC17A6D23E2}"/>
              </a:ext>
            </a:extLst>
          </p:cNvPr>
          <p:cNvSpPr txBox="1"/>
          <p:nvPr/>
        </p:nvSpPr>
        <p:spPr>
          <a:xfrm>
            <a:off x="71018" y="3003947"/>
            <a:ext cx="9650028" cy="1938992"/>
          </a:xfrm>
          <a:prstGeom prst="rect">
            <a:avLst/>
          </a:prstGeom>
          <a:noFill/>
        </p:spPr>
        <p:txBody>
          <a:bodyPr wrap="square">
            <a:spAutoFit/>
          </a:bodyPr>
          <a:lstStyle/>
          <a:p>
            <a:pPr marL="342900" indent="-342900">
              <a:buFont typeface="Arial" panose="020B0604020202020204" pitchFamily="34" charset="0"/>
              <a:buChar char="•"/>
            </a:pPr>
            <a:r>
              <a:rPr lang="en-US" sz="2000" dirty="0"/>
              <a:t>El Malecón is also home to the Los Arcos </a:t>
            </a:r>
            <a:br>
              <a:rPr lang="en-US" sz="2000" dirty="0"/>
            </a:br>
            <a:r>
              <a:rPr lang="en-US" sz="2000" dirty="0"/>
              <a:t>Amphitheater, another iconic symbol of Puerto Vallarta </a:t>
            </a:r>
            <a:br>
              <a:rPr lang="en-US" sz="2000" dirty="0"/>
            </a:br>
            <a:r>
              <a:rPr lang="en-US" sz="2000" dirty="0"/>
              <a:t>that plays hosts to free performances, featuring live musicians and traditional Mexican dance troupes, just about every night. </a:t>
            </a:r>
          </a:p>
          <a:p>
            <a:pPr marL="342900" indent="-342900">
              <a:buFont typeface="Arial" panose="020B0604020202020204" pitchFamily="34" charset="0"/>
              <a:buChar char="•"/>
            </a:pPr>
            <a:r>
              <a:rPr lang="en-US" sz="2000" dirty="0"/>
              <a:t>I recommend grabbing a bite along the way at one of the street vendors and enjoying the ambiance of the evening.</a:t>
            </a:r>
          </a:p>
        </p:txBody>
      </p:sp>
    </p:spTree>
    <p:extLst>
      <p:ext uri="{BB962C8B-B14F-4D97-AF65-F5344CB8AC3E}">
        <p14:creationId xmlns:p14="http://schemas.microsoft.com/office/powerpoint/2010/main" val="206725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538C0-D157-1FDA-48BB-0B3CFDF3573D}"/>
              </a:ext>
            </a:extLst>
          </p:cNvPr>
          <p:cNvSpPr txBox="1"/>
          <p:nvPr/>
        </p:nvSpPr>
        <p:spPr>
          <a:xfrm>
            <a:off x="1" y="103429"/>
            <a:ext cx="5040310" cy="597912"/>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a:t>Zona Romantica</a:t>
            </a:r>
            <a:endParaRPr lang="en-US" sz="4000" dirty="0">
              <a:latin typeface="+mj-lt"/>
              <a:ea typeface="+mj-ea"/>
              <a:cs typeface="+mj-cs"/>
            </a:endParaRPr>
          </a:p>
        </p:txBody>
      </p:sp>
      <p:sp>
        <p:nvSpPr>
          <p:cNvPr id="4" name="TextBox 3">
            <a:extLst>
              <a:ext uri="{FF2B5EF4-FFF2-40B4-BE49-F238E27FC236}">
                <a16:creationId xmlns:a16="http://schemas.microsoft.com/office/drawing/2014/main" id="{BD0EBF16-24F4-2692-92C5-A351909D8F96}"/>
              </a:ext>
            </a:extLst>
          </p:cNvPr>
          <p:cNvSpPr txBox="1"/>
          <p:nvPr/>
        </p:nvSpPr>
        <p:spPr>
          <a:xfrm>
            <a:off x="124286" y="772356"/>
            <a:ext cx="4907497" cy="4341182"/>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000" dirty="0"/>
              <a:t>This charming south-side neighborhood is like a detached, unpretentious beach village that serves PV’s more laid-back and less resort-conscious tourists. It’s also the center of the city’s thriving gay population and has a bevy of gay beaches, bars, and restaurants lining Olas Atlas. Travelers should keep in mind that this area is also known as Old Vallarta or Old Town.</a:t>
            </a:r>
          </a:p>
          <a:p>
            <a:pPr indent="-228600">
              <a:lnSpc>
                <a:spcPct val="90000"/>
              </a:lnSpc>
              <a:spcAft>
                <a:spcPts val="600"/>
              </a:spcAft>
              <a:buFont typeface="Arial" panose="020B0604020202020204" pitchFamily="34" charset="0"/>
              <a:buChar char="•"/>
            </a:pPr>
            <a:r>
              <a:rPr lang="en-US" sz="2000" dirty="0"/>
              <a:t>Zona Romantica is a must-see. The area contains a number of the city's best restaurants, excellent cultural opportunities, and the most popular beach in the city: Playa Los Muertos. It's also home to a pier built in 2013.</a:t>
            </a:r>
          </a:p>
        </p:txBody>
      </p:sp>
      <p:pic>
        <p:nvPicPr>
          <p:cNvPr id="8" name="Picture 7" descr="A city next to the water&#10;&#10;Description automatically generated">
            <a:extLst>
              <a:ext uri="{FF2B5EF4-FFF2-40B4-BE49-F238E27FC236}">
                <a16:creationId xmlns:a16="http://schemas.microsoft.com/office/drawing/2014/main" id="{54B317B2-CC18-7D3E-9ADE-D872A0B1586A}"/>
              </a:ext>
            </a:extLst>
          </p:cNvPr>
          <p:cNvPicPr>
            <a:picLocks noChangeAspect="1"/>
          </p:cNvPicPr>
          <p:nvPr/>
        </p:nvPicPr>
        <p:blipFill rotWithShape="1">
          <a:blip r:embed="rId3">
            <a:extLst>
              <a:ext uri="{28A0092B-C50C-407E-A947-70E740481C1C}">
                <a14:useLocalDpi xmlns:a14="http://schemas.microsoft.com/office/drawing/2010/main" val="0"/>
              </a:ext>
            </a:extLst>
          </a:blip>
          <a:srcRect l="27803" r="13088" b="1"/>
          <a:stretch/>
        </p:blipFill>
        <p:spPr>
          <a:xfrm>
            <a:off x="5040312" y="10"/>
            <a:ext cx="5040312" cy="5670540"/>
          </a:xfrm>
          <a:prstGeom prst="rect">
            <a:avLst/>
          </a:prstGeom>
        </p:spPr>
      </p:pic>
    </p:spTree>
    <p:extLst>
      <p:ext uri="{BB962C8B-B14F-4D97-AF65-F5344CB8AC3E}">
        <p14:creationId xmlns:p14="http://schemas.microsoft.com/office/powerpoint/2010/main" val="4237410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0538C0-D157-1FDA-48BB-0B3CFDF3573D}"/>
              </a:ext>
            </a:extLst>
          </p:cNvPr>
          <p:cNvSpPr txBox="1"/>
          <p:nvPr/>
        </p:nvSpPr>
        <p:spPr>
          <a:xfrm>
            <a:off x="5040312" y="301904"/>
            <a:ext cx="4951413" cy="149437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Playa de </a:t>
            </a:r>
            <a:r>
              <a:rPr lang="en-US" sz="4400" b="1" dirty="0" err="1">
                <a:latin typeface="+mj-lt"/>
                <a:ea typeface="+mj-ea"/>
                <a:cs typeface="+mj-cs"/>
              </a:rPr>
              <a:t>los</a:t>
            </a:r>
            <a:r>
              <a:rPr lang="en-US" sz="4400" b="1" dirty="0">
                <a:latin typeface="+mj-lt"/>
                <a:ea typeface="+mj-ea"/>
                <a:cs typeface="+mj-cs"/>
              </a:rPr>
              <a:t> Muertos</a:t>
            </a:r>
          </a:p>
        </p:txBody>
      </p:sp>
      <p:pic>
        <p:nvPicPr>
          <p:cNvPr id="6" name="Picture 5" descr="A boat on a pier&#10;&#10;Description automatically generated">
            <a:extLst>
              <a:ext uri="{FF2B5EF4-FFF2-40B4-BE49-F238E27FC236}">
                <a16:creationId xmlns:a16="http://schemas.microsoft.com/office/drawing/2014/main" id="{968F50D3-D83F-07E5-991C-67E41F3DA036}"/>
              </a:ext>
            </a:extLst>
          </p:cNvPr>
          <p:cNvPicPr>
            <a:picLocks noChangeAspect="1"/>
          </p:cNvPicPr>
          <p:nvPr/>
        </p:nvPicPr>
        <p:blipFill rotWithShape="1">
          <a:blip r:embed="rId3">
            <a:extLst>
              <a:ext uri="{28A0092B-C50C-407E-A947-70E740481C1C}">
                <a14:useLocalDpi xmlns:a14="http://schemas.microsoft.com/office/drawing/2010/main" val="0"/>
              </a:ext>
            </a:extLst>
          </a:blip>
          <a:srcRect l="22046" r="18423"/>
          <a:stretch/>
        </p:blipFill>
        <p:spPr>
          <a:xfrm>
            <a:off x="20" y="10"/>
            <a:ext cx="5057299" cy="567054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Box 3">
            <a:extLst>
              <a:ext uri="{FF2B5EF4-FFF2-40B4-BE49-F238E27FC236}">
                <a16:creationId xmlns:a16="http://schemas.microsoft.com/office/drawing/2014/main" id="{05116B02-5F08-50AE-5881-4573AFF54C4E}"/>
              </a:ext>
            </a:extLst>
          </p:cNvPr>
          <p:cNvSpPr txBox="1"/>
          <p:nvPr/>
        </p:nvSpPr>
        <p:spPr>
          <a:xfrm>
            <a:off x="5057319" y="1409699"/>
            <a:ext cx="4867731" cy="4105275"/>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dirty="0"/>
              <a:t>The most popular shoreline in Puerto Vallarta, Playa de </a:t>
            </a:r>
            <a:r>
              <a:rPr lang="en-US" sz="2000" dirty="0" err="1"/>
              <a:t>los</a:t>
            </a:r>
            <a:r>
              <a:rPr lang="en-US" sz="2000" dirty="0"/>
              <a:t> Muertos (Dead Man's Beach) in the Zona Romantica, offers opportunities to Jet Ski, windsurf and even parasail and an assortment of excellent restaurants and bars. Try out some of the land sports as well, such as beach volleyball, which can be equally fun but cheaper than water sports.  </a:t>
            </a:r>
          </a:p>
          <a:p>
            <a:pPr marL="285750" indent="-228600">
              <a:lnSpc>
                <a:spcPct val="90000"/>
              </a:lnSpc>
              <a:spcAft>
                <a:spcPts val="600"/>
              </a:spcAft>
              <a:buFont typeface="Arial" panose="020B0604020202020204" pitchFamily="34" charset="0"/>
              <a:buChar char="•"/>
            </a:pPr>
            <a:r>
              <a:rPr lang="en-US" sz="2000" dirty="0"/>
              <a:t>Travelers generally say that Playa de </a:t>
            </a:r>
            <a:r>
              <a:rPr lang="en-US" sz="2000" dirty="0" err="1"/>
              <a:t>los</a:t>
            </a:r>
            <a:r>
              <a:rPr lang="en-US" sz="2000" dirty="0"/>
              <a:t> Muertos is a nice area with plenty of space and a great spot for people-watching. It is also considered a party haven for PV's LGBTQ travelers..</a:t>
            </a:r>
          </a:p>
        </p:txBody>
      </p:sp>
    </p:spTree>
    <p:extLst>
      <p:ext uri="{BB962C8B-B14F-4D97-AF65-F5344CB8AC3E}">
        <p14:creationId xmlns:p14="http://schemas.microsoft.com/office/powerpoint/2010/main" val="290853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6120" cy="567055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6120" cy="1890179"/>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0538C0-D157-1FDA-48BB-0B3CFDF3573D}"/>
              </a:ext>
            </a:extLst>
          </p:cNvPr>
          <p:cNvSpPr txBox="1"/>
          <p:nvPr/>
        </p:nvSpPr>
        <p:spPr>
          <a:xfrm>
            <a:off x="1" y="271631"/>
            <a:ext cx="10080624" cy="6618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b="1" dirty="0">
                <a:latin typeface="+mj-lt"/>
                <a:ea typeface="+mj-ea"/>
                <a:cs typeface="+mj-cs"/>
              </a:rPr>
              <a:t>Museo </a:t>
            </a:r>
            <a:r>
              <a:rPr lang="en-US" sz="3300" b="1" dirty="0" err="1">
                <a:latin typeface="+mj-lt"/>
                <a:ea typeface="+mj-ea"/>
                <a:cs typeface="+mj-cs"/>
              </a:rPr>
              <a:t>Histórico</a:t>
            </a:r>
            <a:r>
              <a:rPr lang="en-US" sz="3300" b="1" dirty="0">
                <a:latin typeface="+mj-lt"/>
                <a:ea typeface="+mj-ea"/>
                <a:cs typeface="+mj-cs"/>
              </a:rPr>
              <a:t> Naval de Puerto Vallarta</a:t>
            </a:r>
          </a:p>
        </p:txBody>
      </p:sp>
      <p:sp>
        <p:nvSpPr>
          <p:cNvPr id="4" name="TextBox 3">
            <a:extLst>
              <a:ext uri="{FF2B5EF4-FFF2-40B4-BE49-F238E27FC236}">
                <a16:creationId xmlns:a16="http://schemas.microsoft.com/office/drawing/2014/main" id="{00FBDF95-1651-7AD6-C28C-F1D929520A1A}"/>
              </a:ext>
            </a:extLst>
          </p:cNvPr>
          <p:cNvSpPr txBox="1"/>
          <p:nvPr/>
        </p:nvSpPr>
        <p:spPr>
          <a:xfrm>
            <a:off x="177553" y="736847"/>
            <a:ext cx="9614517" cy="4438473"/>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dirty="0"/>
              <a:t>This museum shows the history of Mexico in relation to the sea, from the conquest to modern times. The permanent collection exhibits: paintings, models, photographs, documents, cartographies, scale models, and navigation instruments. It exhibits a collection of weapons known as </a:t>
            </a:r>
            <a:r>
              <a:rPr lang="en-US" sz="2000" dirty="0" err="1"/>
              <a:t>mosquetón</a:t>
            </a:r>
            <a:r>
              <a:rPr lang="en-US" sz="2000" dirty="0"/>
              <a:t>, of which one of them is Mexican manufactured.</a:t>
            </a:r>
          </a:p>
        </p:txBody>
      </p:sp>
      <p:pic>
        <p:nvPicPr>
          <p:cNvPr id="8" name="Picture 7" descr="A white building with palm trees&#10;&#10;Description automatically generated">
            <a:extLst>
              <a:ext uri="{FF2B5EF4-FFF2-40B4-BE49-F238E27FC236}">
                <a16:creationId xmlns:a16="http://schemas.microsoft.com/office/drawing/2014/main" id="{B7367046-FC2A-0692-1E70-6C28A8717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707" y="2445090"/>
            <a:ext cx="6067918" cy="3225459"/>
          </a:xfrm>
          <a:prstGeom prst="rect">
            <a:avLst/>
          </a:prstGeom>
        </p:spPr>
      </p:pic>
      <p:sp>
        <p:nvSpPr>
          <p:cNvPr id="10" name="TextBox 9">
            <a:extLst>
              <a:ext uri="{FF2B5EF4-FFF2-40B4-BE49-F238E27FC236}">
                <a16:creationId xmlns:a16="http://schemas.microsoft.com/office/drawing/2014/main" id="{309987A0-2CD1-CE8E-CB1E-A7E51C0120DA}"/>
              </a:ext>
            </a:extLst>
          </p:cNvPr>
          <p:cNvSpPr txBox="1"/>
          <p:nvPr/>
        </p:nvSpPr>
        <p:spPr>
          <a:xfrm>
            <a:off x="155386" y="2095130"/>
            <a:ext cx="3857319" cy="3416320"/>
          </a:xfrm>
          <a:prstGeom prst="rect">
            <a:avLst/>
          </a:prstGeom>
          <a:noFill/>
        </p:spPr>
        <p:txBody>
          <a:bodyPr wrap="square">
            <a:spAutoFit/>
          </a:bodyPr>
          <a:lstStyle/>
          <a:p>
            <a:pPr marL="285750" indent="-228600">
              <a:lnSpc>
                <a:spcPct val="90000"/>
              </a:lnSpc>
              <a:spcAft>
                <a:spcPts val="600"/>
              </a:spcAft>
              <a:buFont typeface="Arial" panose="020B0604020202020204" pitchFamily="34" charset="0"/>
              <a:buChar char="•"/>
            </a:pPr>
            <a:r>
              <a:rPr lang="en-US" sz="2000" dirty="0"/>
              <a:t>The topics presented cover expeditions and discoveries of the South Sea, expeditions to the Philippines, the voyage of the Naos, and the defense of the fleets. It highlights the theme of the beginning of the settlement that would later become Puerto Vallarta, as well as a brief historical review of it, the San Blas station, and the Mexican Navy.</a:t>
            </a:r>
          </a:p>
        </p:txBody>
      </p:sp>
    </p:spTree>
    <p:extLst>
      <p:ext uri="{BB962C8B-B14F-4D97-AF65-F5344CB8AC3E}">
        <p14:creationId xmlns:p14="http://schemas.microsoft.com/office/powerpoint/2010/main" val="45720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37483" y="0"/>
            <a:ext cx="5843139" cy="567055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C078CED-76CB-C2A1-766B-C3A3C5C4CE00}"/>
              </a:ext>
            </a:extLst>
          </p:cNvPr>
          <p:cNvSpPr txBox="1"/>
          <p:nvPr/>
        </p:nvSpPr>
        <p:spPr>
          <a:xfrm>
            <a:off x="-2518" y="0"/>
            <a:ext cx="10080621" cy="967666"/>
          </a:xfrm>
          <a:prstGeom prst="rect">
            <a:avLst/>
          </a:prstGeom>
        </p:spPr>
        <p:txBody>
          <a:bodyPr vert="horz" lIns="91440" tIns="45720" rIns="91440" bIns="45720" rtlCol="0" anchor="ctr">
            <a:normAutofit/>
          </a:bodyPr>
          <a:lstStyle/>
          <a:p>
            <a:pPr algn="ctr"/>
            <a:r>
              <a:rPr lang="en-US" sz="4000" b="1"/>
              <a:t>Vallarta Botanical Gardens</a:t>
            </a:r>
            <a:endParaRPr lang="en-US" sz="4000" b="1" dirty="0"/>
          </a:p>
        </p:txBody>
      </p:sp>
      <p:sp>
        <p:nvSpPr>
          <p:cNvPr id="4" name="TextBox 3">
            <a:extLst>
              <a:ext uri="{FF2B5EF4-FFF2-40B4-BE49-F238E27FC236}">
                <a16:creationId xmlns:a16="http://schemas.microsoft.com/office/drawing/2014/main" id="{A6775DE0-6CCA-38CD-F58D-CD664DC784AE}"/>
              </a:ext>
            </a:extLst>
          </p:cNvPr>
          <p:cNvSpPr txBox="1"/>
          <p:nvPr/>
        </p:nvSpPr>
        <p:spPr>
          <a:xfrm>
            <a:off x="142875" y="727969"/>
            <a:ext cx="9935228" cy="3693319"/>
          </a:xfrm>
          <a:prstGeom prst="rect">
            <a:avLst/>
          </a:prstGeom>
          <a:noFill/>
        </p:spPr>
        <p:txBody>
          <a:bodyPr wrap="square">
            <a:spAutoFit/>
          </a:bodyPr>
          <a:lstStyle/>
          <a:p>
            <a:pPr marL="285750" indent="-285750">
              <a:buFont typeface="Arial" panose="020B0604020202020204" pitchFamily="34" charset="0"/>
              <a:buChar char="•"/>
            </a:pPr>
            <a:r>
              <a:rPr lang="en-US" dirty="0"/>
              <a:t>To explore beyond Puerto Vallarta, you might want to try the popular Jardín </a:t>
            </a:r>
            <a:r>
              <a:rPr lang="en-US" dirty="0" err="1"/>
              <a:t>Botánico</a:t>
            </a:r>
            <a:r>
              <a:rPr lang="en-US" dirty="0"/>
              <a:t> Vallarta (Vallarta Botanical Gardens). The gardens feature an assortment of wildflowers, including orchids, and insect life that provide a relaxing and romantic getaway from the day-to-day hustle of Vallarta's downtown.  </a:t>
            </a:r>
          </a:p>
          <a:p>
            <a:r>
              <a:rPr lang="en-US" dirty="0"/>
              <a:t>Some travelers expect to spend one or two hours walking around the gardens but ended up staying the entire day since along with enjoying the magnificent plant life, you can also boulder the jungle's rocks and swim a section of the river. Some reviewers </a:t>
            </a:r>
            <a:br>
              <a:rPr lang="en-US" dirty="0"/>
            </a:br>
            <a:r>
              <a:rPr lang="en-US" dirty="0"/>
              <a:t>only recommend these activities for fit travelers. Also, </a:t>
            </a:r>
            <a:br>
              <a:rPr lang="en-US" dirty="0"/>
            </a:br>
            <a:r>
              <a:rPr lang="en-US" dirty="0"/>
              <a:t>be sure to buy a meal, at the very least, a drink at the </a:t>
            </a:r>
            <a:br>
              <a:rPr lang="en-US" dirty="0"/>
            </a:br>
            <a:r>
              <a:rPr lang="en-US" dirty="0"/>
              <a:t>on-site restaurants, which come highly recommended </a:t>
            </a:r>
            <a:br>
              <a:rPr lang="en-US" dirty="0"/>
            </a:br>
            <a:r>
              <a:rPr lang="en-US" dirty="0"/>
              <a:t>by both travelers and experts. If you plan to hike, </a:t>
            </a:r>
            <a:br>
              <a:rPr lang="en-US" dirty="0"/>
            </a:br>
            <a:r>
              <a:rPr lang="en-US" dirty="0"/>
              <a:t>you'll want to bring insect repellent (it's also available </a:t>
            </a:r>
          </a:p>
          <a:p>
            <a:r>
              <a:rPr lang="en-US" dirty="0"/>
              <a:t>to purchase on-site) and consider wearing long </a:t>
            </a:r>
            <a:br>
              <a:rPr lang="en-US" dirty="0"/>
            </a:br>
            <a:r>
              <a:rPr lang="en-US" dirty="0"/>
              <a:t>sleeves and pants.</a:t>
            </a:r>
          </a:p>
        </p:txBody>
      </p:sp>
      <p:pic>
        <p:nvPicPr>
          <p:cNvPr id="12" name="Picture 11" descr="A map of a garden&#10;&#10;Description automatically generated">
            <a:extLst>
              <a:ext uri="{FF2B5EF4-FFF2-40B4-BE49-F238E27FC236}">
                <a16:creationId xmlns:a16="http://schemas.microsoft.com/office/drawing/2014/main" id="{EC7B4354-D830-CA8E-F101-F1D041F18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719" y="2265757"/>
            <a:ext cx="4917625" cy="3394909"/>
          </a:xfrm>
          <a:prstGeom prst="rect">
            <a:avLst/>
          </a:prstGeom>
        </p:spPr>
      </p:pic>
      <p:sp>
        <p:nvSpPr>
          <p:cNvPr id="14" name="TextBox 13">
            <a:extLst>
              <a:ext uri="{FF2B5EF4-FFF2-40B4-BE49-F238E27FC236}">
                <a16:creationId xmlns:a16="http://schemas.microsoft.com/office/drawing/2014/main" id="{74F53E6C-4C95-A7EA-1BE7-3EE7F37D48AA}"/>
              </a:ext>
            </a:extLst>
          </p:cNvPr>
          <p:cNvSpPr txBox="1"/>
          <p:nvPr/>
        </p:nvSpPr>
        <p:spPr>
          <a:xfrm>
            <a:off x="142875" y="4518734"/>
            <a:ext cx="5396791" cy="646331"/>
          </a:xfrm>
          <a:prstGeom prst="rect">
            <a:avLst/>
          </a:prstGeom>
          <a:noFill/>
        </p:spPr>
        <p:txBody>
          <a:bodyPr wrap="square">
            <a:spAutoFit/>
          </a:bodyPr>
          <a:lstStyle/>
          <a:p>
            <a:pPr algn="ctr"/>
            <a:r>
              <a:rPr lang="en-US" dirty="0"/>
              <a:t>Adult Admission</a:t>
            </a:r>
          </a:p>
          <a:p>
            <a:pPr algn="ctr"/>
            <a:r>
              <a:rPr lang="en-US" dirty="0"/>
              <a:t>MX$300.00 each </a:t>
            </a:r>
          </a:p>
        </p:txBody>
      </p:sp>
    </p:spTree>
    <p:extLst>
      <p:ext uri="{BB962C8B-B14F-4D97-AF65-F5344CB8AC3E}">
        <p14:creationId xmlns:p14="http://schemas.microsoft.com/office/powerpoint/2010/main" val="618778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078CED-76CB-C2A1-766B-C3A3C5C4CE00}"/>
              </a:ext>
            </a:extLst>
          </p:cNvPr>
          <p:cNvSpPr txBox="1"/>
          <p:nvPr/>
        </p:nvSpPr>
        <p:spPr>
          <a:xfrm>
            <a:off x="473350" y="197236"/>
            <a:ext cx="9110365" cy="118604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a:latin typeface="+mj-lt"/>
                <a:ea typeface="+mj-ea"/>
                <a:cs typeface="+mj-cs"/>
              </a:rPr>
              <a:t>Aquaventuras Park</a:t>
            </a:r>
            <a:r>
              <a:rPr lang="en-US" sz="4400">
                <a:latin typeface="+mj-lt"/>
                <a:ea typeface="+mj-ea"/>
                <a:cs typeface="+mj-cs"/>
              </a:rPr>
              <a:t> &amp; </a:t>
            </a:r>
            <a:r>
              <a:rPr lang="en-US" sz="4400" b="1">
                <a:latin typeface="+mj-lt"/>
                <a:ea typeface="+mj-ea"/>
                <a:cs typeface="+mj-cs"/>
              </a:rPr>
              <a:t>Dolphin Discovery</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350" y="1390387"/>
            <a:ext cx="9072562" cy="15122"/>
          </a:xfrm>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 name="connsiteX0" fmla="*/ 0 w 9072562"/>
              <a:gd name="connsiteY0" fmla="*/ 0 h 15122"/>
              <a:gd name="connsiteX1" fmla="*/ 516438 w 9072562"/>
              <a:gd name="connsiteY1" fmla="*/ 0 h 15122"/>
              <a:gd name="connsiteX2" fmla="*/ 942151 w 9072562"/>
              <a:gd name="connsiteY2" fmla="*/ 0 h 15122"/>
              <a:gd name="connsiteX3" fmla="*/ 1458589 w 9072562"/>
              <a:gd name="connsiteY3" fmla="*/ 0 h 15122"/>
              <a:gd name="connsiteX4" fmla="*/ 2156478 w 9072562"/>
              <a:gd name="connsiteY4" fmla="*/ 0 h 15122"/>
              <a:gd name="connsiteX5" fmla="*/ 2945093 w 9072562"/>
              <a:gd name="connsiteY5" fmla="*/ 0 h 15122"/>
              <a:gd name="connsiteX6" fmla="*/ 3824434 w 9072562"/>
              <a:gd name="connsiteY6" fmla="*/ 0 h 15122"/>
              <a:gd name="connsiteX7" fmla="*/ 4703774 w 9072562"/>
              <a:gd name="connsiteY7" fmla="*/ 0 h 15122"/>
              <a:gd name="connsiteX8" fmla="*/ 5310938 w 9072562"/>
              <a:gd name="connsiteY8" fmla="*/ 0 h 15122"/>
              <a:gd name="connsiteX9" fmla="*/ 6099553 w 9072562"/>
              <a:gd name="connsiteY9" fmla="*/ 0 h 15122"/>
              <a:gd name="connsiteX10" fmla="*/ 6797443 w 9072562"/>
              <a:gd name="connsiteY10" fmla="*/ 0 h 15122"/>
              <a:gd name="connsiteX11" fmla="*/ 7404606 w 9072562"/>
              <a:gd name="connsiteY11" fmla="*/ 0 h 15122"/>
              <a:gd name="connsiteX12" fmla="*/ 8193221 w 9072562"/>
              <a:gd name="connsiteY12" fmla="*/ 0 h 15122"/>
              <a:gd name="connsiteX13" fmla="*/ 9072562 w 9072562"/>
              <a:gd name="connsiteY13" fmla="*/ 0 h 15122"/>
              <a:gd name="connsiteX14" fmla="*/ 9072562 w 9072562"/>
              <a:gd name="connsiteY14" fmla="*/ 15122 h 15122"/>
              <a:gd name="connsiteX15" fmla="*/ 8556124 w 9072562"/>
              <a:gd name="connsiteY15" fmla="*/ 15122 h 15122"/>
              <a:gd name="connsiteX16" fmla="*/ 7676783 w 9072562"/>
              <a:gd name="connsiteY16" fmla="*/ 15122 h 15122"/>
              <a:gd name="connsiteX17" fmla="*/ 7160345 w 9072562"/>
              <a:gd name="connsiteY17" fmla="*/ 15122 h 15122"/>
              <a:gd name="connsiteX18" fmla="*/ 6371730 w 9072562"/>
              <a:gd name="connsiteY18" fmla="*/ 15122 h 15122"/>
              <a:gd name="connsiteX19" fmla="*/ 5946018 w 9072562"/>
              <a:gd name="connsiteY19" fmla="*/ 15122 h 15122"/>
              <a:gd name="connsiteX20" fmla="*/ 5248128 w 9072562"/>
              <a:gd name="connsiteY20" fmla="*/ 15122 h 15122"/>
              <a:gd name="connsiteX21" fmla="*/ 4731690 w 9072562"/>
              <a:gd name="connsiteY21" fmla="*/ 15122 h 15122"/>
              <a:gd name="connsiteX22" fmla="*/ 3852349 w 9072562"/>
              <a:gd name="connsiteY22" fmla="*/ 15122 h 15122"/>
              <a:gd name="connsiteX23" fmla="*/ 3426637 w 9072562"/>
              <a:gd name="connsiteY23" fmla="*/ 15122 h 15122"/>
              <a:gd name="connsiteX24" fmla="*/ 2728747 w 9072562"/>
              <a:gd name="connsiteY24" fmla="*/ 15122 h 15122"/>
              <a:gd name="connsiteX25" fmla="*/ 2303035 w 9072562"/>
              <a:gd name="connsiteY25" fmla="*/ 15122 h 15122"/>
              <a:gd name="connsiteX26" fmla="*/ 1786597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55452" y="2135"/>
                  <a:pt x="404152" y="49542"/>
                  <a:pt x="788615" y="0"/>
                </a:cubicBezTo>
                <a:cubicBezTo>
                  <a:pt x="1156649" y="-42629"/>
                  <a:pt x="1253471" y="-17500"/>
                  <a:pt x="1667956" y="0"/>
                </a:cubicBezTo>
                <a:cubicBezTo>
                  <a:pt x="2087400" y="28220"/>
                  <a:pt x="1941731" y="-115"/>
                  <a:pt x="2093668" y="0"/>
                </a:cubicBezTo>
                <a:cubicBezTo>
                  <a:pt x="2255055" y="-14310"/>
                  <a:pt x="2481779" y="6632"/>
                  <a:pt x="2700832" y="0"/>
                </a:cubicBezTo>
                <a:cubicBezTo>
                  <a:pt x="2952289" y="-30087"/>
                  <a:pt x="2949145" y="12112"/>
                  <a:pt x="3126544" y="0"/>
                </a:cubicBezTo>
                <a:cubicBezTo>
                  <a:pt x="3304966" y="-8691"/>
                  <a:pt x="3646447" y="7567"/>
                  <a:pt x="3824434" y="0"/>
                </a:cubicBezTo>
                <a:cubicBezTo>
                  <a:pt x="4011740" y="-42666"/>
                  <a:pt x="4272554" y="30568"/>
                  <a:pt x="4431598" y="0"/>
                </a:cubicBezTo>
                <a:cubicBezTo>
                  <a:pt x="4622673" y="15727"/>
                  <a:pt x="4918816" y="-30680"/>
                  <a:pt x="5220213" y="0"/>
                </a:cubicBezTo>
                <a:cubicBezTo>
                  <a:pt x="5477166" y="55512"/>
                  <a:pt x="5876666" y="-62532"/>
                  <a:pt x="6099553" y="0"/>
                </a:cubicBezTo>
                <a:cubicBezTo>
                  <a:pt x="6352672" y="46598"/>
                  <a:pt x="6482031" y="9085"/>
                  <a:pt x="6797443" y="0"/>
                </a:cubicBezTo>
                <a:cubicBezTo>
                  <a:pt x="7102764" y="125"/>
                  <a:pt x="7293659" y="-36043"/>
                  <a:pt x="7676783" y="0"/>
                </a:cubicBezTo>
                <a:cubicBezTo>
                  <a:pt x="8066720" y="40492"/>
                  <a:pt x="8045683" y="23229"/>
                  <a:pt x="8374673" y="0"/>
                </a:cubicBezTo>
                <a:cubicBezTo>
                  <a:pt x="8698932" y="-19139"/>
                  <a:pt x="8906393" y="-15802"/>
                  <a:pt x="9072562" y="0"/>
                </a:cubicBezTo>
                <a:cubicBezTo>
                  <a:pt x="9072613" y="3544"/>
                  <a:pt x="9073568" y="11627"/>
                  <a:pt x="9072562" y="15122"/>
                </a:cubicBezTo>
                <a:cubicBezTo>
                  <a:pt x="8901366" y="7320"/>
                  <a:pt x="8631376" y="57479"/>
                  <a:pt x="8374673" y="15122"/>
                </a:cubicBezTo>
                <a:cubicBezTo>
                  <a:pt x="8126564" y="8257"/>
                  <a:pt x="7986523" y="-3231"/>
                  <a:pt x="7858234" y="15122"/>
                </a:cubicBezTo>
                <a:cubicBezTo>
                  <a:pt x="7746906" y="53834"/>
                  <a:pt x="7625550" y="3840"/>
                  <a:pt x="7432522" y="15122"/>
                </a:cubicBezTo>
                <a:cubicBezTo>
                  <a:pt x="7214934" y="39774"/>
                  <a:pt x="7006324" y="59536"/>
                  <a:pt x="6825358" y="15122"/>
                </a:cubicBezTo>
                <a:cubicBezTo>
                  <a:pt x="6646482" y="-17662"/>
                  <a:pt x="6312771" y="42037"/>
                  <a:pt x="6127469" y="15122"/>
                </a:cubicBezTo>
                <a:cubicBezTo>
                  <a:pt x="5946099" y="-5382"/>
                  <a:pt x="5649747" y="11844"/>
                  <a:pt x="5520305" y="15122"/>
                </a:cubicBezTo>
                <a:cubicBezTo>
                  <a:pt x="5359961" y="35259"/>
                  <a:pt x="5144426" y="-7856"/>
                  <a:pt x="5003867" y="15122"/>
                </a:cubicBezTo>
                <a:cubicBezTo>
                  <a:pt x="4848224" y="11743"/>
                  <a:pt x="4264575" y="52147"/>
                  <a:pt x="4124526" y="15122"/>
                </a:cubicBezTo>
                <a:cubicBezTo>
                  <a:pt x="3921405" y="5522"/>
                  <a:pt x="3654032" y="9809"/>
                  <a:pt x="3426637" y="15122"/>
                </a:cubicBezTo>
                <a:cubicBezTo>
                  <a:pt x="3203435" y="1691"/>
                  <a:pt x="2911042" y="17790"/>
                  <a:pt x="2638022" y="15122"/>
                </a:cubicBezTo>
                <a:cubicBezTo>
                  <a:pt x="2359144" y="31072"/>
                  <a:pt x="2421978" y="-10323"/>
                  <a:pt x="2212309" y="15122"/>
                </a:cubicBezTo>
                <a:cubicBezTo>
                  <a:pt x="2009097" y="27725"/>
                  <a:pt x="1817105" y="34078"/>
                  <a:pt x="1695871" y="15122"/>
                </a:cubicBezTo>
                <a:cubicBezTo>
                  <a:pt x="1537670" y="20798"/>
                  <a:pt x="1147961" y="12798"/>
                  <a:pt x="997982" y="15122"/>
                </a:cubicBezTo>
                <a:cubicBezTo>
                  <a:pt x="824838" y="83755"/>
                  <a:pt x="361767" y="28017"/>
                  <a:pt x="0" y="15122"/>
                </a:cubicBezTo>
                <a:cubicBezTo>
                  <a:pt x="-135" y="8385"/>
                  <a:pt x="-197" y="3912"/>
                  <a:pt x="0" y="0"/>
                </a:cubicBezTo>
                <a:close/>
              </a:path>
              <a:path w="9072562" h="15122" stroke="0" extrusionOk="0">
                <a:moveTo>
                  <a:pt x="0" y="0"/>
                </a:moveTo>
                <a:cubicBezTo>
                  <a:pt x="153726" y="22974"/>
                  <a:pt x="392458" y="-12065"/>
                  <a:pt x="516438" y="0"/>
                </a:cubicBezTo>
                <a:cubicBezTo>
                  <a:pt x="640080" y="10903"/>
                  <a:pt x="829300" y="12001"/>
                  <a:pt x="942151" y="0"/>
                </a:cubicBezTo>
                <a:cubicBezTo>
                  <a:pt x="1073212" y="32920"/>
                  <a:pt x="1296088" y="-12213"/>
                  <a:pt x="1458589" y="0"/>
                </a:cubicBezTo>
                <a:cubicBezTo>
                  <a:pt x="1635738" y="59847"/>
                  <a:pt x="1921218" y="-43071"/>
                  <a:pt x="2156478" y="0"/>
                </a:cubicBezTo>
                <a:cubicBezTo>
                  <a:pt x="2367952" y="46326"/>
                  <a:pt x="2629636" y="-41202"/>
                  <a:pt x="2945093" y="0"/>
                </a:cubicBezTo>
                <a:cubicBezTo>
                  <a:pt x="3264525" y="15355"/>
                  <a:pt x="3424811" y="-19672"/>
                  <a:pt x="3824434" y="0"/>
                </a:cubicBezTo>
                <a:cubicBezTo>
                  <a:pt x="4206435" y="-3718"/>
                  <a:pt x="4317969" y="30942"/>
                  <a:pt x="4703774" y="0"/>
                </a:cubicBezTo>
                <a:cubicBezTo>
                  <a:pt x="5084894" y="-3634"/>
                  <a:pt x="5134113" y="-8400"/>
                  <a:pt x="5310938" y="0"/>
                </a:cubicBezTo>
                <a:cubicBezTo>
                  <a:pt x="5480084" y="73084"/>
                  <a:pt x="5866486" y="6022"/>
                  <a:pt x="6099553" y="0"/>
                </a:cubicBezTo>
                <a:cubicBezTo>
                  <a:pt x="6370621" y="-4028"/>
                  <a:pt x="6507882" y="22571"/>
                  <a:pt x="6797443" y="0"/>
                </a:cubicBezTo>
                <a:cubicBezTo>
                  <a:pt x="7115200" y="-25786"/>
                  <a:pt x="7196722" y="6704"/>
                  <a:pt x="7404606" y="0"/>
                </a:cubicBezTo>
                <a:cubicBezTo>
                  <a:pt x="7576224" y="18494"/>
                  <a:pt x="7894692" y="90860"/>
                  <a:pt x="8193221" y="0"/>
                </a:cubicBezTo>
                <a:cubicBezTo>
                  <a:pt x="8512877" y="-39883"/>
                  <a:pt x="8749835" y="30296"/>
                  <a:pt x="9072562" y="0"/>
                </a:cubicBezTo>
                <a:cubicBezTo>
                  <a:pt x="9071153" y="7256"/>
                  <a:pt x="9072044" y="11878"/>
                  <a:pt x="9072562" y="15122"/>
                </a:cubicBezTo>
                <a:cubicBezTo>
                  <a:pt x="8934120" y="37946"/>
                  <a:pt x="8796607" y="4781"/>
                  <a:pt x="8556124" y="15122"/>
                </a:cubicBezTo>
                <a:cubicBezTo>
                  <a:pt x="8230089" y="46297"/>
                  <a:pt x="7986011" y="-15412"/>
                  <a:pt x="7676783" y="15122"/>
                </a:cubicBezTo>
                <a:cubicBezTo>
                  <a:pt x="7550497" y="-894"/>
                  <a:pt x="7396329" y="11476"/>
                  <a:pt x="7160345" y="15122"/>
                </a:cubicBezTo>
                <a:cubicBezTo>
                  <a:pt x="6968755" y="44922"/>
                  <a:pt x="6700857" y="-77505"/>
                  <a:pt x="6371730" y="15122"/>
                </a:cubicBezTo>
                <a:cubicBezTo>
                  <a:pt x="6057224" y="40768"/>
                  <a:pt x="6033402" y="7400"/>
                  <a:pt x="5946018" y="15122"/>
                </a:cubicBezTo>
                <a:cubicBezTo>
                  <a:pt x="5861277" y="53564"/>
                  <a:pt x="5580091" y="67373"/>
                  <a:pt x="5248128" y="15122"/>
                </a:cubicBezTo>
                <a:cubicBezTo>
                  <a:pt x="5074729" y="39796"/>
                  <a:pt x="4855366" y="-4717"/>
                  <a:pt x="4731690" y="15122"/>
                </a:cubicBezTo>
                <a:cubicBezTo>
                  <a:pt x="4625356" y="24683"/>
                  <a:pt x="4242583" y="26923"/>
                  <a:pt x="3852349" y="15122"/>
                </a:cubicBezTo>
                <a:cubicBezTo>
                  <a:pt x="3457151" y="-11117"/>
                  <a:pt x="3644356" y="52029"/>
                  <a:pt x="3426637" y="15122"/>
                </a:cubicBezTo>
                <a:cubicBezTo>
                  <a:pt x="3207921" y="2553"/>
                  <a:pt x="2950194" y="-3161"/>
                  <a:pt x="2728747" y="15122"/>
                </a:cubicBezTo>
                <a:cubicBezTo>
                  <a:pt x="2536017" y="32103"/>
                  <a:pt x="2511378" y="21910"/>
                  <a:pt x="2303035" y="15122"/>
                </a:cubicBezTo>
                <a:cubicBezTo>
                  <a:pt x="2100332" y="9538"/>
                  <a:pt x="1936922" y="1211"/>
                  <a:pt x="1786597" y="15122"/>
                </a:cubicBezTo>
                <a:cubicBezTo>
                  <a:pt x="1629839" y="-10178"/>
                  <a:pt x="1215525" y="-954"/>
                  <a:pt x="997982" y="15122"/>
                </a:cubicBezTo>
                <a:cubicBezTo>
                  <a:pt x="803813" y="24148"/>
                  <a:pt x="478347" y="50194"/>
                  <a:pt x="0" y="15122"/>
                </a:cubicBezTo>
                <a:cubicBezTo>
                  <a:pt x="-149" y="9173"/>
                  <a:pt x="-635" y="4047"/>
                  <a:pt x="0" y="0"/>
                </a:cubicBezTo>
                <a:close/>
              </a:path>
              <a:path w="9072562" h="15122" fill="none" stroke="0" extrusionOk="0">
                <a:moveTo>
                  <a:pt x="0" y="0"/>
                </a:moveTo>
                <a:cubicBezTo>
                  <a:pt x="244283" y="7926"/>
                  <a:pt x="397517" y="12109"/>
                  <a:pt x="788615" y="0"/>
                </a:cubicBezTo>
                <a:cubicBezTo>
                  <a:pt x="1138556" y="-35290"/>
                  <a:pt x="1243567" y="-18019"/>
                  <a:pt x="1667956" y="0"/>
                </a:cubicBezTo>
                <a:cubicBezTo>
                  <a:pt x="2091820" y="18871"/>
                  <a:pt x="1932506" y="-236"/>
                  <a:pt x="2093668" y="0"/>
                </a:cubicBezTo>
                <a:cubicBezTo>
                  <a:pt x="2282015" y="41584"/>
                  <a:pt x="2475871" y="39594"/>
                  <a:pt x="2700832" y="0"/>
                </a:cubicBezTo>
                <a:cubicBezTo>
                  <a:pt x="2947112" y="-28518"/>
                  <a:pt x="2951892" y="3313"/>
                  <a:pt x="3126544" y="0"/>
                </a:cubicBezTo>
                <a:cubicBezTo>
                  <a:pt x="3294586" y="-24737"/>
                  <a:pt x="3642416" y="32377"/>
                  <a:pt x="3824434" y="0"/>
                </a:cubicBezTo>
                <a:cubicBezTo>
                  <a:pt x="4000205" y="-10252"/>
                  <a:pt x="4236901" y="19304"/>
                  <a:pt x="4431598" y="0"/>
                </a:cubicBezTo>
                <a:cubicBezTo>
                  <a:pt x="4577696" y="-65381"/>
                  <a:pt x="4962199" y="-49485"/>
                  <a:pt x="5220213" y="0"/>
                </a:cubicBezTo>
                <a:cubicBezTo>
                  <a:pt x="5511222" y="-8800"/>
                  <a:pt x="5814150" y="-59405"/>
                  <a:pt x="6099553" y="0"/>
                </a:cubicBezTo>
                <a:cubicBezTo>
                  <a:pt x="6350754" y="17916"/>
                  <a:pt x="6499020" y="-988"/>
                  <a:pt x="6797443" y="0"/>
                </a:cubicBezTo>
                <a:cubicBezTo>
                  <a:pt x="7135528" y="11535"/>
                  <a:pt x="7264668" y="-41115"/>
                  <a:pt x="7676783" y="0"/>
                </a:cubicBezTo>
                <a:cubicBezTo>
                  <a:pt x="8071795" y="34625"/>
                  <a:pt x="8042850" y="24931"/>
                  <a:pt x="8374673" y="0"/>
                </a:cubicBezTo>
                <a:cubicBezTo>
                  <a:pt x="8687095" y="-17703"/>
                  <a:pt x="8899009" y="3350"/>
                  <a:pt x="9072562" y="0"/>
                </a:cubicBezTo>
                <a:cubicBezTo>
                  <a:pt x="9072307" y="3724"/>
                  <a:pt x="9073390" y="11102"/>
                  <a:pt x="9072562" y="15122"/>
                </a:cubicBezTo>
                <a:cubicBezTo>
                  <a:pt x="8896035" y="-20904"/>
                  <a:pt x="8637251" y="-20271"/>
                  <a:pt x="8374673" y="15122"/>
                </a:cubicBezTo>
                <a:cubicBezTo>
                  <a:pt x="8114311" y="8014"/>
                  <a:pt x="7965767" y="1749"/>
                  <a:pt x="7858234" y="15122"/>
                </a:cubicBezTo>
                <a:cubicBezTo>
                  <a:pt x="7725040" y="48629"/>
                  <a:pt x="7622343" y="-19333"/>
                  <a:pt x="7432522" y="15122"/>
                </a:cubicBezTo>
                <a:cubicBezTo>
                  <a:pt x="7225171" y="40740"/>
                  <a:pt x="7006211" y="12644"/>
                  <a:pt x="6825358" y="15122"/>
                </a:cubicBezTo>
                <a:cubicBezTo>
                  <a:pt x="6647037" y="-27318"/>
                  <a:pt x="6286670" y="15943"/>
                  <a:pt x="6127469" y="15122"/>
                </a:cubicBezTo>
                <a:cubicBezTo>
                  <a:pt x="5957447" y="-5938"/>
                  <a:pt x="5643247" y="-214"/>
                  <a:pt x="5520305" y="15122"/>
                </a:cubicBezTo>
                <a:cubicBezTo>
                  <a:pt x="5390721" y="5838"/>
                  <a:pt x="5157059" y="-5759"/>
                  <a:pt x="5003867" y="15122"/>
                </a:cubicBezTo>
                <a:cubicBezTo>
                  <a:pt x="4878054" y="-10345"/>
                  <a:pt x="4319875" y="86086"/>
                  <a:pt x="4124526" y="15122"/>
                </a:cubicBezTo>
                <a:cubicBezTo>
                  <a:pt x="3948300" y="-32840"/>
                  <a:pt x="3611251" y="59681"/>
                  <a:pt x="3426637" y="15122"/>
                </a:cubicBezTo>
                <a:cubicBezTo>
                  <a:pt x="3143165" y="10067"/>
                  <a:pt x="2932319" y="56015"/>
                  <a:pt x="2638022" y="15122"/>
                </a:cubicBezTo>
                <a:cubicBezTo>
                  <a:pt x="2341399" y="16447"/>
                  <a:pt x="2434426" y="-7854"/>
                  <a:pt x="2212309" y="15122"/>
                </a:cubicBezTo>
                <a:cubicBezTo>
                  <a:pt x="1992902" y="61306"/>
                  <a:pt x="1847836" y="13451"/>
                  <a:pt x="1695871" y="15122"/>
                </a:cubicBezTo>
                <a:cubicBezTo>
                  <a:pt x="1586592" y="33225"/>
                  <a:pt x="1156417" y="9719"/>
                  <a:pt x="997982" y="15122"/>
                </a:cubicBezTo>
                <a:cubicBezTo>
                  <a:pt x="834043" y="42132"/>
                  <a:pt x="309027" y="34869"/>
                  <a:pt x="0" y="15122"/>
                </a:cubicBezTo>
                <a:cubicBezTo>
                  <a:pt x="229" y="9450"/>
                  <a:pt x="-194" y="275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64314" y="-1286"/>
                          <a:pt x="415976" y="33428"/>
                          <a:pt x="788615" y="0"/>
                        </a:cubicBezTo>
                        <a:cubicBezTo>
                          <a:pt x="1161255" y="-33428"/>
                          <a:pt x="1261420" y="-27895"/>
                          <a:pt x="1667956" y="0"/>
                        </a:cubicBezTo>
                        <a:cubicBezTo>
                          <a:pt x="2074492" y="27895"/>
                          <a:pt x="1947638" y="-8007"/>
                          <a:pt x="2093668" y="0"/>
                        </a:cubicBezTo>
                        <a:cubicBezTo>
                          <a:pt x="2239698" y="8007"/>
                          <a:pt x="2456046" y="29259"/>
                          <a:pt x="2700832" y="0"/>
                        </a:cubicBezTo>
                        <a:cubicBezTo>
                          <a:pt x="2945618" y="-29259"/>
                          <a:pt x="2952109" y="6855"/>
                          <a:pt x="3126544" y="0"/>
                        </a:cubicBezTo>
                        <a:cubicBezTo>
                          <a:pt x="3300979" y="-6855"/>
                          <a:pt x="3654006" y="11598"/>
                          <a:pt x="3824434" y="0"/>
                        </a:cubicBezTo>
                        <a:cubicBezTo>
                          <a:pt x="3994862" y="-11598"/>
                          <a:pt x="4263228" y="27283"/>
                          <a:pt x="4431598" y="0"/>
                        </a:cubicBezTo>
                        <a:cubicBezTo>
                          <a:pt x="4599968" y="-27283"/>
                          <a:pt x="4958356" y="-38498"/>
                          <a:pt x="5220213" y="0"/>
                        </a:cubicBezTo>
                        <a:cubicBezTo>
                          <a:pt x="5482070" y="38498"/>
                          <a:pt x="5846168" y="-34297"/>
                          <a:pt x="6099553" y="0"/>
                        </a:cubicBezTo>
                        <a:cubicBezTo>
                          <a:pt x="6352938" y="34297"/>
                          <a:pt x="6483556" y="3290"/>
                          <a:pt x="6797443" y="0"/>
                        </a:cubicBezTo>
                        <a:cubicBezTo>
                          <a:pt x="7111330" y="-3290"/>
                          <a:pt x="7287839" y="-34765"/>
                          <a:pt x="7676783" y="0"/>
                        </a:cubicBezTo>
                        <a:cubicBezTo>
                          <a:pt x="8065727" y="34765"/>
                          <a:pt x="8044287" y="22698"/>
                          <a:pt x="8374673" y="0"/>
                        </a:cubicBezTo>
                        <a:cubicBezTo>
                          <a:pt x="8705059" y="-22698"/>
                          <a:pt x="8893035" y="-12234"/>
                          <a:pt x="9072562" y="0"/>
                        </a:cubicBezTo>
                        <a:cubicBezTo>
                          <a:pt x="9072238" y="4115"/>
                          <a:pt x="9073291" y="11698"/>
                          <a:pt x="9072562" y="15122"/>
                        </a:cubicBezTo>
                        <a:cubicBezTo>
                          <a:pt x="8906628" y="3560"/>
                          <a:pt x="8632831" y="47"/>
                          <a:pt x="8374673" y="15122"/>
                        </a:cubicBezTo>
                        <a:cubicBezTo>
                          <a:pt x="8116515" y="30197"/>
                          <a:pt x="7983570" y="-2779"/>
                          <a:pt x="7858234" y="15122"/>
                        </a:cubicBezTo>
                        <a:cubicBezTo>
                          <a:pt x="7732898" y="33023"/>
                          <a:pt x="7627609" y="-2048"/>
                          <a:pt x="7432522" y="15122"/>
                        </a:cubicBezTo>
                        <a:cubicBezTo>
                          <a:pt x="7237435" y="32292"/>
                          <a:pt x="6996608" y="41573"/>
                          <a:pt x="6825358" y="15122"/>
                        </a:cubicBezTo>
                        <a:cubicBezTo>
                          <a:pt x="6654108" y="-11329"/>
                          <a:pt x="6291485" y="25725"/>
                          <a:pt x="6127469" y="15122"/>
                        </a:cubicBezTo>
                        <a:cubicBezTo>
                          <a:pt x="5963453" y="4519"/>
                          <a:pt x="5660576" y="19115"/>
                          <a:pt x="5520305" y="15122"/>
                        </a:cubicBezTo>
                        <a:cubicBezTo>
                          <a:pt x="5380034" y="11129"/>
                          <a:pt x="5155259" y="10796"/>
                          <a:pt x="5003867" y="15122"/>
                        </a:cubicBezTo>
                        <a:cubicBezTo>
                          <a:pt x="4852475" y="19448"/>
                          <a:pt x="4304127" y="49916"/>
                          <a:pt x="4124526" y="15122"/>
                        </a:cubicBezTo>
                        <a:cubicBezTo>
                          <a:pt x="3944925" y="-19672"/>
                          <a:pt x="3664900" y="49242"/>
                          <a:pt x="3426637" y="15122"/>
                        </a:cubicBezTo>
                        <a:cubicBezTo>
                          <a:pt x="3188374" y="-18998"/>
                          <a:pt x="2923518" y="3730"/>
                          <a:pt x="2638022" y="15122"/>
                        </a:cubicBezTo>
                        <a:cubicBezTo>
                          <a:pt x="2352527" y="26514"/>
                          <a:pt x="2418348" y="-1869"/>
                          <a:pt x="2212309" y="15122"/>
                        </a:cubicBezTo>
                        <a:cubicBezTo>
                          <a:pt x="2006270" y="32113"/>
                          <a:pt x="1829193" y="3504"/>
                          <a:pt x="1695871" y="15122"/>
                        </a:cubicBezTo>
                        <a:cubicBezTo>
                          <a:pt x="1562549" y="26740"/>
                          <a:pt x="1146794" y="1912"/>
                          <a:pt x="997982" y="15122"/>
                        </a:cubicBezTo>
                        <a:cubicBezTo>
                          <a:pt x="849170" y="28332"/>
                          <a:pt x="290218" y="19926"/>
                          <a:pt x="0" y="15122"/>
                        </a:cubicBezTo>
                        <a:cubicBezTo>
                          <a:pt x="-252" y="8829"/>
                          <a:pt x="10" y="3307"/>
                          <a:pt x="0" y="0"/>
                        </a:cubicBezTo>
                        <a:close/>
                      </a:path>
                      <a:path w="9072562" h="15122" stroke="0" extrusionOk="0">
                        <a:moveTo>
                          <a:pt x="0" y="0"/>
                        </a:moveTo>
                        <a:cubicBezTo>
                          <a:pt x="141103" y="656"/>
                          <a:pt x="396651" y="9340"/>
                          <a:pt x="516438" y="0"/>
                        </a:cubicBezTo>
                        <a:cubicBezTo>
                          <a:pt x="636225" y="-9340"/>
                          <a:pt x="832647" y="-14954"/>
                          <a:pt x="942151" y="0"/>
                        </a:cubicBezTo>
                        <a:cubicBezTo>
                          <a:pt x="1051655" y="14954"/>
                          <a:pt x="1261749" y="-24393"/>
                          <a:pt x="1458589" y="0"/>
                        </a:cubicBezTo>
                        <a:cubicBezTo>
                          <a:pt x="1655429" y="24393"/>
                          <a:pt x="1916267" y="-15482"/>
                          <a:pt x="2156478" y="0"/>
                        </a:cubicBezTo>
                        <a:cubicBezTo>
                          <a:pt x="2396689" y="15482"/>
                          <a:pt x="2633204" y="-10788"/>
                          <a:pt x="2945093" y="0"/>
                        </a:cubicBezTo>
                        <a:cubicBezTo>
                          <a:pt x="3256982" y="10788"/>
                          <a:pt x="3454162" y="-6792"/>
                          <a:pt x="3824434" y="0"/>
                        </a:cubicBezTo>
                        <a:cubicBezTo>
                          <a:pt x="4194706" y="6792"/>
                          <a:pt x="4319988" y="376"/>
                          <a:pt x="4703774" y="0"/>
                        </a:cubicBezTo>
                        <a:cubicBezTo>
                          <a:pt x="5087560" y="-376"/>
                          <a:pt x="5126744" y="-13553"/>
                          <a:pt x="5310938" y="0"/>
                        </a:cubicBezTo>
                        <a:cubicBezTo>
                          <a:pt x="5495132" y="13553"/>
                          <a:pt x="5842752" y="-26163"/>
                          <a:pt x="6099553" y="0"/>
                        </a:cubicBezTo>
                        <a:cubicBezTo>
                          <a:pt x="6356354" y="26163"/>
                          <a:pt x="6492618" y="14517"/>
                          <a:pt x="6797443" y="0"/>
                        </a:cubicBezTo>
                        <a:cubicBezTo>
                          <a:pt x="7102268" y="-14517"/>
                          <a:pt x="7210781" y="-16073"/>
                          <a:pt x="7404606" y="0"/>
                        </a:cubicBezTo>
                        <a:cubicBezTo>
                          <a:pt x="7598431" y="16073"/>
                          <a:pt x="7888854" y="33570"/>
                          <a:pt x="8193221" y="0"/>
                        </a:cubicBezTo>
                        <a:cubicBezTo>
                          <a:pt x="8497588" y="-33570"/>
                          <a:pt x="8770347" y="32155"/>
                          <a:pt x="9072562" y="0"/>
                        </a:cubicBezTo>
                        <a:cubicBezTo>
                          <a:pt x="9071997" y="7301"/>
                          <a:pt x="9072152" y="11748"/>
                          <a:pt x="9072562" y="15122"/>
                        </a:cubicBezTo>
                        <a:cubicBezTo>
                          <a:pt x="8924393" y="40482"/>
                          <a:pt x="8809853" y="-9205"/>
                          <a:pt x="8556124" y="15122"/>
                        </a:cubicBezTo>
                        <a:cubicBezTo>
                          <a:pt x="8302395" y="39449"/>
                          <a:pt x="8010112" y="13833"/>
                          <a:pt x="7676783" y="15122"/>
                        </a:cubicBezTo>
                        <a:cubicBezTo>
                          <a:pt x="7343454" y="16411"/>
                          <a:pt x="7345830" y="14752"/>
                          <a:pt x="7160345" y="15122"/>
                        </a:cubicBezTo>
                        <a:cubicBezTo>
                          <a:pt x="6974860" y="15492"/>
                          <a:pt x="6678294" y="-18650"/>
                          <a:pt x="6371730" y="15122"/>
                        </a:cubicBezTo>
                        <a:cubicBezTo>
                          <a:pt x="6065166" y="48894"/>
                          <a:pt x="6037836" y="7165"/>
                          <a:pt x="5946018" y="15122"/>
                        </a:cubicBezTo>
                        <a:cubicBezTo>
                          <a:pt x="5854200" y="23079"/>
                          <a:pt x="5590883" y="15479"/>
                          <a:pt x="5248128" y="15122"/>
                        </a:cubicBezTo>
                        <a:cubicBezTo>
                          <a:pt x="4905373" y="14766"/>
                          <a:pt x="4844420" y="13075"/>
                          <a:pt x="4731690" y="15122"/>
                        </a:cubicBezTo>
                        <a:cubicBezTo>
                          <a:pt x="4618960" y="17169"/>
                          <a:pt x="4234374" y="35964"/>
                          <a:pt x="3852349" y="15122"/>
                        </a:cubicBezTo>
                        <a:cubicBezTo>
                          <a:pt x="3470324" y="-5720"/>
                          <a:pt x="3634376" y="22003"/>
                          <a:pt x="3426637" y="15122"/>
                        </a:cubicBezTo>
                        <a:cubicBezTo>
                          <a:pt x="3218898" y="8241"/>
                          <a:pt x="2920558" y="-6355"/>
                          <a:pt x="2728747" y="15122"/>
                        </a:cubicBezTo>
                        <a:cubicBezTo>
                          <a:pt x="2536936" y="36599"/>
                          <a:pt x="2513466" y="24102"/>
                          <a:pt x="2303035" y="15122"/>
                        </a:cubicBezTo>
                        <a:cubicBezTo>
                          <a:pt x="2092604" y="6142"/>
                          <a:pt x="1962710" y="9357"/>
                          <a:pt x="1786597" y="15122"/>
                        </a:cubicBezTo>
                        <a:cubicBezTo>
                          <a:pt x="1610484" y="20887"/>
                          <a:pt x="1193979" y="-7803"/>
                          <a:pt x="997982" y="15122"/>
                        </a:cubicBezTo>
                        <a:cubicBezTo>
                          <a:pt x="801985" y="38047"/>
                          <a:pt x="399706" y="43803"/>
                          <a:pt x="0" y="15122"/>
                        </a:cubicBezTo>
                        <a:cubicBezTo>
                          <a:pt x="215" y="8548"/>
                          <a:pt x="-421" y="475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775DE0-6CCA-38CD-F58D-CD664DC784AE}"/>
              </a:ext>
            </a:extLst>
          </p:cNvPr>
          <p:cNvSpPr txBox="1"/>
          <p:nvPr/>
        </p:nvSpPr>
        <p:spPr>
          <a:xfrm>
            <a:off x="95249" y="1610765"/>
            <a:ext cx="5991225" cy="3959795"/>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1400" dirty="0"/>
              <a:t>A favorite activity for families traveling with kids, </a:t>
            </a:r>
            <a:r>
              <a:rPr lang="en-US" sz="1400" dirty="0" err="1"/>
              <a:t>Aquaventuras</a:t>
            </a:r>
            <a:r>
              <a:rPr lang="en-US" sz="1400" dirty="0"/>
              <a:t> water park &amp; Dolphin Discovery Puerto Vallarta gives travelers the chance to swim with dolphins and sea lions. The  Dolphin Discovery features four different programs that offer varying levels of interaction with the animals.</a:t>
            </a:r>
          </a:p>
          <a:p>
            <a:pPr marL="285750" indent="-228600">
              <a:lnSpc>
                <a:spcPct val="90000"/>
              </a:lnSpc>
              <a:spcAft>
                <a:spcPts val="600"/>
              </a:spcAft>
              <a:buFont typeface="Arial" panose="020B0604020202020204" pitchFamily="34" charset="0"/>
              <a:buChar char="•"/>
            </a:pPr>
            <a:r>
              <a:rPr lang="en-US" sz="1400" dirty="0"/>
              <a:t>The least expensive option, Sea Lion Discovery, costs $59 and includes a hug and kiss from one of the five sea lions that call the water park home. You’ll also learn about sea lions, their habitat, and conservation efforts from one of the park’s marine mammal specialists. The sea lions also perform tricks during the program. If you’d rather swim with dolphins, choose from one of the park’s three dolphin programs, ranging from $99 to $169. The basic Dolphin Encounter includes 40 minutes with the dolphins in which you’ll swim, shake hands, and hug. The most expensive option, the Dolphin Royal Swim, promises the most interaction with the dolphins, including the foot push, where two dolphins push you from your feet above the water.</a:t>
            </a:r>
          </a:p>
          <a:p>
            <a:pPr marL="285750" indent="-228600">
              <a:lnSpc>
                <a:spcPct val="90000"/>
              </a:lnSpc>
              <a:spcAft>
                <a:spcPts val="600"/>
              </a:spcAft>
              <a:buFont typeface="Arial" panose="020B0604020202020204" pitchFamily="34" charset="0"/>
              <a:buChar char="•"/>
            </a:pPr>
            <a:r>
              <a:rPr lang="en-US" sz="1400" dirty="0"/>
              <a:t>You will find tons of fun for all your family members during a day full of action, adventure, and entertainment. Feel the emotion and speed of their 10 water slides and enjoy a fresh ride along the river; kids will have great moments in their playground while their parents enjoy the swimming pool area.</a:t>
            </a:r>
          </a:p>
        </p:txBody>
      </p:sp>
      <p:pic>
        <p:nvPicPr>
          <p:cNvPr id="3" name="Picture 2" descr="An aerial view of a water park&#10;&#10;Description automatically generated">
            <a:extLst>
              <a:ext uri="{FF2B5EF4-FFF2-40B4-BE49-F238E27FC236}">
                <a16:creationId xmlns:a16="http://schemas.microsoft.com/office/drawing/2014/main" id="{3F275DF0-9234-AC07-782B-5439D0EFA146}"/>
              </a:ext>
            </a:extLst>
          </p:cNvPr>
          <p:cNvPicPr>
            <a:picLocks noChangeAspect="1"/>
          </p:cNvPicPr>
          <p:nvPr/>
        </p:nvPicPr>
        <p:blipFill rotWithShape="1">
          <a:blip r:embed="rId3">
            <a:extLst>
              <a:ext uri="{28A0092B-C50C-407E-A947-70E740481C1C}">
                <a14:useLocalDpi xmlns:a14="http://schemas.microsoft.com/office/drawing/2010/main" val="0"/>
              </a:ext>
            </a:extLst>
          </a:blip>
          <a:srcRect l="23748" r="12036" b="-1"/>
          <a:stretch/>
        </p:blipFill>
        <p:spPr>
          <a:xfrm>
            <a:off x="6219825" y="1559957"/>
            <a:ext cx="3858279" cy="4010603"/>
          </a:xfrm>
          <a:prstGeom prst="rect">
            <a:avLst/>
          </a:prstGeom>
        </p:spPr>
      </p:pic>
    </p:spTree>
    <p:extLst>
      <p:ext uri="{BB962C8B-B14F-4D97-AF65-F5344CB8AC3E}">
        <p14:creationId xmlns:p14="http://schemas.microsoft.com/office/powerpoint/2010/main" val="2168439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078CED-76CB-C2A1-766B-C3A3C5C4CE00}"/>
              </a:ext>
            </a:extLst>
          </p:cNvPr>
          <p:cNvSpPr txBox="1"/>
          <p:nvPr/>
        </p:nvSpPr>
        <p:spPr>
          <a:xfrm>
            <a:off x="141403" y="71024"/>
            <a:ext cx="9939222" cy="581025"/>
          </a:xfrm>
          <a:prstGeom prst="rect">
            <a:avLst/>
          </a:prstGeom>
        </p:spPr>
        <p:txBody>
          <a:bodyPr vert="horz" lIns="91440" tIns="45720" rIns="91440" bIns="45720" rtlCol="0" anchor="ctr">
            <a:noAutofit/>
          </a:bodyPr>
          <a:lstStyle/>
          <a:p>
            <a:pPr algn="ctr"/>
            <a:r>
              <a:rPr lang="en-US" sz="3600" b="1" dirty="0"/>
              <a:t>Faro de Matamoros Lighthouse in Puerto Vallarta</a:t>
            </a:r>
          </a:p>
        </p:txBody>
      </p:sp>
      <p:sp>
        <p:nvSpPr>
          <p:cNvPr id="3" name="TextBox 2">
            <a:extLst>
              <a:ext uri="{FF2B5EF4-FFF2-40B4-BE49-F238E27FC236}">
                <a16:creationId xmlns:a16="http://schemas.microsoft.com/office/drawing/2014/main" id="{2E857DFD-0955-0D93-C3FF-66B23B91B3EF}"/>
              </a:ext>
            </a:extLst>
          </p:cNvPr>
          <p:cNvSpPr txBox="1"/>
          <p:nvPr/>
        </p:nvSpPr>
        <p:spPr>
          <a:xfrm>
            <a:off x="141404" y="768204"/>
            <a:ext cx="6614996" cy="3477875"/>
          </a:xfrm>
          <a:prstGeom prst="rect">
            <a:avLst/>
          </a:prstGeom>
          <a:noFill/>
        </p:spPr>
        <p:txBody>
          <a:bodyPr wrap="square">
            <a:spAutoFit/>
          </a:bodyPr>
          <a:lstStyle/>
          <a:p>
            <a:r>
              <a:rPr lang="en-US" sz="2200" b="1" dirty="0"/>
              <a:t>Matamoros Lighthouse</a:t>
            </a:r>
            <a:r>
              <a:rPr lang="en-US" sz="2200" dirty="0"/>
              <a:t> (</a:t>
            </a:r>
            <a:r>
              <a:rPr lang="en-US" sz="2200" b="1" i="1" dirty="0"/>
              <a:t>Faro de Matamoros</a:t>
            </a:r>
            <a:r>
              <a:rPr lang="en-US" sz="2200" dirty="0"/>
              <a:t>) along Matamoros Street, in colonia Centro, Puerto Vallarta, is not really a lighthouse, it’s a beacon.</a:t>
            </a:r>
            <a:r>
              <a:rPr lang="en-US" sz="2200" baseline="30000" dirty="0"/>
              <a:t> </a:t>
            </a:r>
            <a:r>
              <a:rPr lang="en-US" sz="2200" dirty="0"/>
              <a:t>The structure was built by Roberto Alcazar and inaugurated on August 15, 1932. It operated until June 1978, and upon retirement, was deemed a historic landmark. </a:t>
            </a:r>
          </a:p>
          <a:p>
            <a:r>
              <a:rPr lang="en-US" sz="2200" dirty="0"/>
              <a:t>In 2006, the structure was remodeled and converted into a lookout with stair access. The structure, now considered a tourist attraction,</a:t>
            </a:r>
            <a:r>
              <a:rPr lang="en-US" sz="2200" baseline="30000" dirty="0"/>
              <a:t> </a:t>
            </a:r>
            <a:r>
              <a:rPr lang="en-US" sz="2200" dirty="0"/>
              <a:t>provides panoramic views of the city and Banderas Bay. </a:t>
            </a:r>
          </a:p>
        </p:txBody>
      </p:sp>
      <p:pic>
        <p:nvPicPr>
          <p:cNvPr id="5" name="Picture 4" descr="A plaque on a stone wall&#10;&#10;Description automatically generated">
            <a:extLst>
              <a:ext uri="{FF2B5EF4-FFF2-40B4-BE49-F238E27FC236}">
                <a16:creationId xmlns:a16="http://schemas.microsoft.com/office/drawing/2014/main" id="{9446DF56-EA0D-8CD5-F3B8-3179A921E4A4}"/>
              </a:ext>
            </a:extLst>
          </p:cNvPr>
          <p:cNvPicPr>
            <a:picLocks noChangeAspect="1"/>
          </p:cNvPicPr>
          <p:nvPr/>
        </p:nvPicPr>
        <p:blipFill rotWithShape="1">
          <a:blip r:embed="rId3">
            <a:extLst>
              <a:ext uri="{28A0092B-C50C-407E-A947-70E740481C1C}">
                <a14:useLocalDpi xmlns:a14="http://schemas.microsoft.com/office/drawing/2010/main" val="0"/>
              </a:ext>
            </a:extLst>
          </a:blip>
          <a:srcRect l="13424" t="11926" r="13298" b="15169"/>
          <a:stretch/>
        </p:blipFill>
        <p:spPr>
          <a:xfrm>
            <a:off x="6756399" y="768204"/>
            <a:ext cx="3324226" cy="4134142"/>
          </a:xfrm>
          <a:prstGeom prst="rect">
            <a:avLst/>
          </a:prstGeom>
        </p:spPr>
      </p:pic>
    </p:spTree>
    <p:extLst>
      <p:ext uri="{BB962C8B-B14F-4D97-AF65-F5344CB8AC3E}">
        <p14:creationId xmlns:p14="http://schemas.microsoft.com/office/powerpoint/2010/main" val="1137786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B4508F-BDB3-B901-D469-F6FD1BC57165}"/>
              </a:ext>
            </a:extLst>
          </p:cNvPr>
          <p:cNvSpPr txBox="1"/>
          <p:nvPr/>
        </p:nvSpPr>
        <p:spPr>
          <a:xfrm>
            <a:off x="0" y="63013"/>
            <a:ext cx="10080625" cy="1477328"/>
          </a:xfrm>
          <a:prstGeom prst="rect">
            <a:avLst/>
          </a:prstGeom>
          <a:noFill/>
        </p:spPr>
        <p:txBody>
          <a:bodyPr wrap="square">
            <a:spAutoFit/>
          </a:bodyPr>
          <a:lstStyle/>
          <a:p>
            <a:pPr algn="ctr"/>
            <a:r>
              <a:rPr lang="en-US" sz="3600" kern="1200" dirty="0">
                <a:solidFill>
                  <a:schemeClr val="tx1"/>
                </a:solidFill>
                <a:latin typeface="+mj-lt"/>
                <a:ea typeface="+mj-ea"/>
                <a:cs typeface="+mj-cs"/>
              </a:rPr>
              <a:t>Estero El Salado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Nature and Wildlife area in Puerto Vallarta</a:t>
            </a:r>
          </a:p>
          <a:p>
            <a:endParaRPr lang="es-ES" dirty="0"/>
          </a:p>
        </p:txBody>
      </p:sp>
      <p:sp>
        <p:nvSpPr>
          <p:cNvPr id="2" name="TextBox 1">
            <a:extLst>
              <a:ext uri="{FF2B5EF4-FFF2-40B4-BE49-F238E27FC236}">
                <a16:creationId xmlns:a16="http://schemas.microsoft.com/office/drawing/2014/main" id="{39D7DA93-CBC9-24A7-AEDB-43C5414A462D}"/>
              </a:ext>
            </a:extLst>
          </p:cNvPr>
          <p:cNvSpPr txBox="1"/>
          <p:nvPr/>
        </p:nvSpPr>
        <p:spPr>
          <a:xfrm>
            <a:off x="195309" y="1207363"/>
            <a:ext cx="6272264" cy="240584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Nestled in the heart of Puerto Vallarta, Estero El Salado State Park is a remarkable urban estuary that offers visitors an incredible chance to discover the wonders of nature. Estero El Salado State Park, a protected estuary, boasts a stunning blend of lush vegetation and diverse wildlife, making it one of Mexico’s ecological treasures and a must-see of Puerto Vallarta things to do. </a:t>
            </a:r>
          </a:p>
        </p:txBody>
      </p:sp>
      <p:sp>
        <p:nvSpPr>
          <p:cNvPr id="4" name="TextBox 3">
            <a:extLst>
              <a:ext uri="{FF2B5EF4-FFF2-40B4-BE49-F238E27FC236}">
                <a16:creationId xmlns:a16="http://schemas.microsoft.com/office/drawing/2014/main" id="{C7288F85-10FF-0E21-3E20-1AA9F0D330F8}"/>
              </a:ext>
            </a:extLst>
          </p:cNvPr>
          <p:cNvSpPr txBox="1"/>
          <p:nvPr/>
        </p:nvSpPr>
        <p:spPr>
          <a:xfrm>
            <a:off x="195309" y="3160450"/>
            <a:ext cx="9746977" cy="1754326"/>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en-US" sz="2000" dirty="0"/>
              <a:t>Take the 90-minute tour and learn about this fascinating ecosystem, right in the middle of the city. In 2000, this area became a protected natural area so that it will be protected from further development. View crocodiles, herons, as well as vultures. The waterway is very beautiful and peaceful, with the driver stopping the boat several times to allow you to take pictures. It's a once-in-a-lifetime experience that should not be missed. Be sure to email for reservations before arriving. They are only open from Tues-Sat.. </a:t>
            </a:r>
          </a:p>
        </p:txBody>
      </p:sp>
      <p:pic>
        <p:nvPicPr>
          <p:cNvPr id="5" name="Picture 4" descr="A body of water surrounded by trees&#10;&#10;Description automatically generated">
            <a:extLst>
              <a:ext uri="{FF2B5EF4-FFF2-40B4-BE49-F238E27FC236}">
                <a16:creationId xmlns:a16="http://schemas.microsoft.com/office/drawing/2014/main" id="{2D604219-A60D-22F7-5D03-489779114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573" y="1207363"/>
            <a:ext cx="3543881" cy="1993433"/>
          </a:xfrm>
          <a:prstGeom prst="rect">
            <a:avLst/>
          </a:prstGeom>
        </p:spPr>
      </p:pic>
      <p:sp>
        <p:nvSpPr>
          <p:cNvPr id="7" name="TextBox 6">
            <a:extLst>
              <a:ext uri="{FF2B5EF4-FFF2-40B4-BE49-F238E27FC236}">
                <a16:creationId xmlns:a16="http://schemas.microsoft.com/office/drawing/2014/main" id="{C4098307-CED3-ED95-9145-11B0EEAAAF94}"/>
              </a:ext>
            </a:extLst>
          </p:cNvPr>
          <p:cNvSpPr txBox="1"/>
          <p:nvPr/>
        </p:nvSpPr>
        <p:spPr>
          <a:xfrm>
            <a:off x="0" y="5162297"/>
            <a:ext cx="10080624" cy="461665"/>
          </a:xfrm>
          <a:prstGeom prst="rect">
            <a:avLst/>
          </a:prstGeom>
          <a:noFill/>
        </p:spPr>
        <p:txBody>
          <a:bodyPr wrap="square">
            <a:spAutoFit/>
          </a:bodyPr>
          <a:lstStyle/>
          <a:p>
            <a:pPr algn="ctr"/>
            <a:r>
              <a:rPr lang="en-US" sz="2400" b="1" dirty="0"/>
              <a:t>Admission: 300 pesos</a:t>
            </a:r>
          </a:p>
        </p:txBody>
      </p:sp>
    </p:spTree>
    <p:extLst>
      <p:ext uri="{BB962C8B-B14F-4D97-AF65-F5344CB8AC3E}">
        <p14:creationId xmlns:p14="http://schemas.microsoft.com/office/powerpoint/2010/main" val="85989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Picture 6" descr="A beach with palm trees and water&#10;&#10;Description automatically generated">
            <a:extLst>
              <a:ext uri="{FF2B5EF4-FFF2-40B4-BE49-F238E27FC236}">
                <a16:creationId xmlns:a16="http://schemas.microsoft.com/office/drawing/2014/main" id="{D58C0ABE-1AE2-F5B4-E57D-855114E22814}"/>
              </a:ext>
            </a:extLst>
          </p:cNvPr>
          <p:cNvPicPr>
            <a:picLocks noChangeAspect="1"/>
          </p:cNvPicPr>
          <p:nvPr/>
        </p:nvPicPr>
        <p:blipFill rotWithShape="1">
          <a:blip r:embed="rId3">
            <a:extLst>
              <a:ext uri="{28A0092B-C50C-407E-A947-70E740481C1C}">
                <a14:useLocalDpi xmlns:a14="http://schemas.microsoft.com/office/drawing/2010/main" val="0"/>
              </a:ext>
            </a:extLst>
          </a:blip>
          <a:srcRect l="719" r="28785" b="1"/>
          <a:stretch/>
        </p:blipFill>
        <p:spPr>
          <a:xfrm>
            <a:off x="20" y="10"/>
            <a:ext cx="7995062" cy="5670540"/>
          </a:xfrm>
          <a:prstGeom prst="rect">
            <a:avLst/>
          </a:prstGeom>
        </p:spPr>
      </p:pic>
      <p:sp>
        <p:nvSpPr>
          <p:cNvPr id="3" name="TextBox 2">
            <a:extLst>
              <a:ext uri="{FF2B5EF4-FFF2-40B4-BE49-F238E27FC236}">
                <a16:creationId xmlns:a16="http://schemas.microsoft.com/office/drawing/2014/main" id="{C0B4508F-BDB3-B901-D469-F6FD1BC57165}"/>
              </a:ext>
            </a:extLst>
          </p:cNvPr>
          <p:cNvSpPr txBox="1"/>
          <p:nvPr/>
        </p:nvSpPr>
        <p:spPr>
          <a:xfrm>
            <a:off x="6227306" y="186491"/>
            <a:ext cx="3850797" cy="87882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3300" dirty="0">
                <a:latin typeface="+mj-lt"/>
                <a:ea typeface="+mj-ea"/>
                <a:cs typeface="+mj-cs"/>
              </a:rPr>
              <a:t>Playa Las Glorias Beach</a:t>
            </a:r>
          </a:p>
        </p:txBody>
      </p:sp>
      <p:sp>
        <p:nvSpPr>
          <p:cNvPr id="5" name="TextBox 4">
            <a:extLst>
              <a:ext uri="{FF2B5EF4-FFF2-40B4-BE49-F238E27FC236}">
                <a16:creationId xmlns:a16="http://schemas.microsoft.com/office/drawing/2014/main" id="{CEB2835C-145B-6CE3-8E59-1CE376C96A2B}"/>
              </a:ext>
            </a:extLst>
          </p:cNvPr>
          <p:cNvSpPr txBox="1"/>
          <p:nvPr/>
        </p:nvSpPr>
        <p:spPr>
          <a:xfrm>
            <a:off x="6227307" y="941033"/>
            <a:ext cx="3757598" cy="4166400"/>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Las Glorias Beach is the name for the long stretch of beautiful golden sand from Playa Pelicanos (which is just north of Los Muertos Beach) all the way to the canal that divides Marina Vallarta from the Marine Terminal where ships on Pacific cruises dock. There are numerous hotels in Playa Las Glorias as this area of the downtown area (El Centro) is in the center of what is called the Hotel Zone. It is easy enough to get away from the crowds by just walking south a bit to Playa Pelicanos, which often has fewer people.</a:t>
            </a:r>
          </a:p>
        </p:txBody>
      </p:sp>
    </p:spTree>
    <p:extLst>
      <p:ext uri="{BB962C8B-B14F-4D97-AF65-F5344CB8AC3E}">
        <p14:creationId xmlns:p14="http://schemas.microsoft.com/office/powerpoint/2010/main" val="253462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BB107F-2FE6-0B6A-8F7C-7873568E5EF4}"/>
              </a:ext>
            </a:extLst>
          </p:cNvPr>
          <p:cNvSpPr txBox="1"/>
          <p:nvPr/>
        </p:nvSpPr>
        <p:spPr>
          <a:xfrm>
            <a:off x="5228948" y="301905"/>
            <a:ext cx="4851677" cy="82204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latin typeface="+mj-lt"/>
                <a:ea typeface="+mj-ea"/>
                <a:cs typeface="+mj-cs"/>
              </a:rPr>
              <a:t>Bucerías</a:t>
            </a:r>
          </a:p>
        </p:txBody>
      </p:sp>
      <p:pic>
        <p:nvPicPr>
          <p:cNvPr id="7" name="Picture 6" descr="A person riding a horse on a beach&#10;&#10;Description automatically generated">
            <a:extLst>
              <a:ext uri="{FF2B5EF4-FFF2-40B4-BE49-F238E27FC236}">
                <a16:creationId xmlns:a16="http://schemas.microsoft.com/office/drawing/2014/main" id="{6FFEA3E5-B678-1320-ADA3-BE7E85A14D2D}"/>
              </a:ext>
            </a:extLst>
          </p:cNvPr>
          <p:cNvPicPr>
            <a:picLocks noChangeAspect="1"/>
          </p:cNvPicPr>
          <p:nvPr/>
        </p:nvPicPr>
        <p:blipFill rotWithShape="1">
          <a:blip r:embed="rId3">
            <a:extLst>
              <a:ext uri="{28A0092B-C50C-407E-A947-70E740481C1C}">
                <a14:useLocalDpi xmlns:a14="http://schemas.microsoft.com/office/drawing/2010/main" val="0"/>
              </a:ext>
            </a:extLst>
          </a:blip>
          <a:srcRect l="49834" r="-2" b="-2"/>
          <a:stretch/>
        </p:blipFill>
        <p:spPr>
          <a:xfrm>
            <a:off x="20" y="10"/>
            <a:ext cx="5057299" cy="567054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856C29DD-149D-9439-2B82-33E46643FE51}"/>
              </a:ext>
            </a:extLst>
          </p:cNvPr>
          <p:cNvSpPr txBox="1"/>
          <p:nvPr/>
        </p:nvSpPr>
        <p:spPr>
          <a:xfrm>
            <a:off x="5122416" y="1012054"/>
            <a:ext cx="4776185" cy="4536490"/>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A great place to experience the joys of a resort town without the tourist-palooza that is Puerto Vallarta, the small fishing village of Bucerías is steadily becoming a popular day trip for PV vacationers. If you have the time to spare, take a bus to this beach hideaway up the coastline for an afternoon of fishing or swimming.</a:t>
            </a:r>
          </a:p>
          <a:p>
            <a:pPr indent="-228600">
              <a:lnSpc>
                <a:spcPct val="90000"/>
              </a:lnSpc>
              <a:spcAft>
                <a:spcPts val="600"/>
              </a:spcAft>
              <a:buFont typeface="Arial" panose="020B0604020202020204" pitchFamily="34" charset="0"/>
              <a:buChar char="•"/>
            </a:pPr>
            <a:r>
              <a:rPr lang="en-US" sz="2000" dirty="0"/>
              <a:t>To visit Bucerias from Puerto Vallarta, you'll need to take a bus that departs from the Walmart located across the street from the ferry terminal. The bus journey usually takes around 30 minutes, and a one-way ticket costs 35 pesos (about $1.75). Taxis or Ubers are also an option.</a:t>
            </a:r>
          </a:p>
        </p:txBody>
      </p:sp>
    </p:spTree>
    <p:extLst>
      <p:ext uri="{BB962C8B-B14F-4D97-AF65-F5344CB8AC3E}">
        <p14:creationId xmlns:p14="http://schemas.microsoft.com/office/powerpoint/2010/main" val="4266793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65989" y="1165987"/>
            <a:ext cx="5670550" cy="3338575"/>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65990" y="1174369"/>
            <a:ext cx="5670549" cy="33385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4900" y="2966873"/>
            <a:ext cx="2068766" cy="333857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14847" y="801813"/>
            <a:ext cx="3224903" cy="345537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65996" y="1157604"/>
            <a:ext cx="5670552" cy="333857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75850-2322-49A1-5CDE-ED17FEE6DE86}"/>
              </a:ext>
            </a:extLst>
          </p:cNvPr>
          <p:cNvSpPr>
            <a:spLocks noGrp="1"/>
          </p:cNvSpPr>
          <p:nvPr>
            <p:ph type="ctrTitle"/>
          </p:nvPr>
        </p:nvSpPr>
        <p:spPr>
          <a:xfrm>
            <a:off x="385896" y="485242"/>
            <a:ext cx="2646963" cy="2800958"/>
          </a:xfrm>
        </p:spPr>
        <p:txBody>
          <a:bodyPr vert="horz" lIns="91440" tIns="45720" rIns="91440" bIns="45720" rtlCol="0" anchor="b">
            <a:normAutofit/>
          </a:bodyPr>
          <a:lstStyle/>
          <a:p>
            <a:pPr algn="r" defTabSz="914400"/>
            <a:r>
              <a:rPr lang="en-US" sz="3300" b="1" kern="1200">
                <a:solidFill>
                  <a:srgbClr val="FFFFFF"/>
                </a:solidFill>
                <a:latin typeface="+mj-lt"/>
                <a:ea typeface="+mj-ea"/>
                <a:cs typeface="+mj-cs"/>
              </a:rPr>
              <a:t>What I Will Cover</a:t>
            </a:r>
          </a:p>
        </p:txBody>
      </p:sp>
      <p:sp>
        <p:nvSpPr>
          <p:cNvPr id="3" name="Subtitle 2">
            <a:extLst>
              <a:ext uri="{FF2B5EF4-FFF2-40B4-BE49-F238E27FC236}">
                <a16:creationId xmlns:a16="http://schemas.microsoft.com/office/drawing/2014/main" id="{C82352A6-5F9C-1E74-D088-F58DF372B7BB}"/>
              </a:ext>
            </a:extLst>
          </p:cNvPr>
          <p:cNvSpPr>
            <a:spLocks noGrp="1"/>
          </p:cNvSpPr>
          <p:nvPr>
            <p:ph type="subTitle" idx="1"/>
          </p:nvPr>
        </p:nvSpPr>
        <p:spPr>
          <a:xfrm>
            <a:off x="3977232" y="641798"/>
            <a:ext cx="5420111" cy="4585759"/>
          </a:xfrm>
        </p:spPr>
        <p:txBody>
          <a:bodyPr vert="horz" lIns="91440" tIns="45720" rIns="91440" bIns="45720" rtlCol="0" anchor="ctr">
            <a:normAutofit fontScale="92500"/>
          </a:bodyPr>
          <a:lstStyle/>
          <a:p>
            <a:pPr indent="-228600" algn="l" defTabSz="914400">
              <a:buFont typeface="Arial" panose="020B0604020202020204" pitchFamily="34" charset="0"/>
              <a:buChar char="•"/>
            </a:pPr>
            <a:r>
              <a:rPr lang="en-US" altLang="en-US" sz="2800" b="1" dirty="0"/>
              <a:t>My Port Philosophy</a:t>
            </a:r>
            <a:endParaRPr lang="en-US" altLang="en-US" sz="2800" b="1" i="1" dirty="0"/>
          </a:p>
          <a:p>
            <a:pPr indent="-228600" algn="l" defTabSz="914400">
              <a:buFont typeface="Arial" panose="020B0604020202020204" pitchFamily="34" charset="0"/>
              <a:buChar char="•"/>
            </a:pPr>
            <a:r>
              <a:rPr lang="en-US" altLang="en-US" sz="2800" b="1" dirty="0"/>
              <a:t>Don’t Miss the Ship</a:t>
            </a:r>
          </a:p>
          <a:p>
            <a:pPr indent="-228600" algn="l" defTabSz="914400">
              <a:buFont typeface="Arial" panose="020B0604020202020204" pitchFamily="34" charset="0"/>
              <a:buChar char="•"/>
            </a:pPr>
            <a:r>
              <a:rPr lang="en-US" altLang="en-US" sz="2800" b="1" dirty="0"/>
              <a:t>Money</a:t>
            </a:r>
          </a:p>
          <a:p>
            <a:pPr indent="-228600" algn="l" defTabSz="914400">
              <a:buFont typeface="Arial" panose="020B0604020202020204" pitchFamily="34" charset="0"/>
              <a:buChar char="•"/>
            </a:pPr>
            <a:r>
              <a:rPr lang="en-US" altLang="en-US" sz="2800" b="1" dirty="0"/>
              <a:t>About </a:t>
            </a:r>
            <a:r>
              <a:rPr lang="en-US" sz="2800" b="1" dirty="0"/>
              <a:t>Puerto Vallarta, Mexico</a:t>
            </a:r>
          </a:p>
          <a:p>
            <a:pPr indent="-228600" algn="l" defTabSz="914400">
              <a:buFont typeface="Arial" panose="020B0604020202020204" pitchFamily="34" charset="0"/>
              <a:buChar char="•"/>
            </a:pPr>
            <a:r>
              <a:rPr lang="en-US" sz="2800" b="1" dirty="0"/>
              <a:t>History of Puerto Vallarta, Mexico</a:t>
            </a:r>
          </a:p>
          <a:p>
            <a:pPr indent="-228600" algn="l" defTabSz="914400">
              <a:buFont typeface="Arial" panose="020B0604020202020204" pitchFamily="34" charset="0"/>
              <a:buChar char="•"/>
            </a:pPr>
            <a:r>
              <a:rPr lang="en-US" sz="2800" b="1" dirty="0"/>
              <a:t>Transportation</a:t>
            </a:r>
          </a:p>
          <a:p>
            <a:pPr indent="-228600" algn="l" defTabSz="914400">
              <a:buFont typeface="Arial" panose="020B0604020202020204" pitchFamily="34" charset="0"/>
              <a:buChar char="•"/>
            </a:pPr>
            <a:r>
              <a:rPr lang="en-US" altLang="en-US" sz="2800" b="1" dirty="0"/>
              <a:t>Points of Interest</a:t>
            </a:r>
          </a:p>
          <a:p>
            <a:pPr indent="-228600" algn="l" defTabSz="914400">
              <a:buFont typeface="Arial" panose="020B0604020202020204" pitchFamily="34" charset="0"/>
              <a:buChar char="•"/>
            </a:pPr>
            <a:r>
              <a:rPr lang="en-US" altLang="en-US" sz="2800" b="1" dirty="0"/>
              <a:t>Places to see or at least consider</a:t>
            </a:r>
          </a:p>
          <a:p>
            <a:pPr indent="-228600" algn="l" defTabSz="914400">
              <a:buFont typeface="Arial" panose="020B0604020202020204" pitchFamily="34" charset="0"/>
              <a:buChar char="•"/>
            </a:pPr>
            <a:r>
              <a:rPr lang="en-US" altLang="en-US" sz="2800" b="1" dirty="0"/>
              <a:t>A few restaurant recommendations</a:t>
            </a:r>
          </a:p>
          <a:p>
            <a:pPr indent="-228600" algn="l" defTabSz="914400">
              <a:buFont typeface="Arial" panose="020B0604020202020204" pitchFamily="34" charset="0"/>
              <a:buChar char="•"/>
            </a:pPr>
            <a:r>
              <a:rPr lang="en-US" altLang="en-US" sz="2800" b="1" dirty="0"/>
              <a:t>Conclusion</a:t>
            </a:r>
          </a:p>
          <a:p>
            <a:pPr indent="-228600" algn="l" defTabSz="914400">
              <a:buFont typeface="Arial" panose="020B0604020202020204" pitchFamily="34" charset="0"/>
              <a:buChar char="•"/>
            </a:pPr>
            <a:endParaRPr lang="en-US" sz="1600" dirty="0"/>
          </a:p>
        </p:txBody>
      </p:sp>
    </p:spTree>
    <p:extLst>
      <p:ext uri="{BB962C8B-B14F-4D97-AF65-F5344CB8AC3E}">
        <p14:creationId xmlns:p14="http://schemas.microsoft.com/office/powerpoint/2010/main" val="1348489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BB107F-2FE6-0B6A-8F7C-7873568E5EF4}"/>
              </a:ext>
            </a:extLst>
          </p:cNvPr>
          <p:cNvSpPr txBox="1"/>
          <p:nvPr/>
        </p:nvSpPr>
        <p:spPr>
          <a:xfrm>
            <a:off x="190500" y="95250"/>
            <a:ext cx="4917210" cy="105727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a:latin typeface="+mj-lt"/>
                <a:ea typeface="+mj-ea"/>
                <a:cs typeface="+mj-cs"/>
              </a:rPr>
              <a:t>Yelapa</a:t>
            </a:r>
            <a:endParaRPr lang="en-US" sz="4400" b="1" dirty="0">
              <a:latin typeface="+mj-lt"/>
              <a:ea typeface="+mj-ea"/>
              <a:cs typeface="+mj-cs"/>
            </a:endParaRPr>
          </a:p>
        </p:txBody>
      </p:sp>
      <p:pic>
        <p:nvPicPr>
          <p:cNvPr id="4" name="Picture 3" descr="A waterfall in a forest&#10;&#10;Description automatically generated">
            <a:extLst>
              <a:ext uri="{FF2B5EF4-FFF2-40B4-BE49-F238E27FC236}">
                <a16:creationId xmlns:a16="http://schemas.microsoft.com/office/drawing/2014/main" id="{670A1C25-064C-5192-21D6-18C867678535}"/>
              </a:ext>
            </a:extLst>
          </p:cNvPr>
          <p:cNvPicPr>
            <a:picLocks noChangeAspect="1"/>
          </p:cNvPicPr>
          <p:nvPr/>
        </p:nvPicPr>
        <p:blipFill rotWithShape="1">
          <a:blip r:embed="rId3">
            <a:extLst>
              <a:ext uri="{28A0092B-C50C-407E-A947-70E740481C1C}">
                <a14:useLocalDpi xmlns:a14="http://schemas.microsoft.com/office/drawing/2010/main" val="0"/>
              </a:ext>
            </a:extLst>
          </a:blip>
          <a:srcRect l="5883" r="-4" b="-4"/>
          <a:stretch/>
        </p:blipFill>
        <p:spPr>
          <a:xfrm>
            <a:off x="76200" y="981609"/>
            <a:ext cx="5031510" cy="4125824"/>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
        <p:nvSpPr>
          <p:cNvPr id="3" name="TextBox 2">
            <a:extLst>
              <a:ext uri="{FF2B5EF4-FFF2-40B4-BE49-F238E27FC236}">
                <a16:creationId xmlns:a16="http://schemas.microsoft.com/office/drawing/2014/main" id="{856C29DD-149D-9439-2B82-33E46643FE51}"/>
              </a:ext>
            </a:extLst>
          </p:cNvPr>
          <p:cNvSpPr txBox="1"/>
          <p:nvPr/>
        </p:nvSpPr>
        <p:spPr>
          <a:xfrm>
            <a:off x="5059765" y="301905"/>
            <a:ext cx="4327816" cy="480552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For a break from the tourist crowds of Puerto Vallarta, head about 20 miles south to Yelapa. Considered by travel experts to be one of Mexico's few "undiscovered" beach towns, Yelapa is only reachable by boat, which is part of the reason why it sees relatively fewer travelers than other popular areas along Bahía de Banderas.</a:t>
            </a:r>
          </a:p>
          <a:p>
            <a:pPr indent="-228600">
              <a:lnSpc>
                <a:spcPct val="90000"/>
              </a:lnSpc>
              <a:spcAft>
                <a:spcPts val="600"/>
              </a:spcAft>
              <a:buFont typeface="Arial" panose="020B0604020202020204" pitchFamily="34" charset="0"/>
              <a:buChar char="•"/>
            </a:pPr>
            <a:r>
              <a:rPr lang="en-US" sz="2000" dirty="0"/>
              <a:t>Many travelers come to Yelapa for its unspoiled beach, but if you're looking for a little more adventure, you won't be disappointed. There's a waterfall not too far from town that you can reach via a paved walking path. Consider swimming in the pool beneath the waterfall’s clean, refreshing waters. </a:t>
            </a:r>
          </a:p>
        </p:txBody>
      </p:sp>
    </p:spTree>
    <p:extLst>
      <p:ext uri="{BB962C8B-B14F-4D97-AF65-F5344CB8AC3E}">
        <p14:creationId xmlns:p14="http://schemas.microsoft.com/office/powerpoint/2010/main" val="1878972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078CED-76CB-C2A1-766B-C3A3C5C4CE00}"/>
              </a:ext>
            </a:extLst>
          </p:cNvPr>
          <p:cNvSpPr txBox="1"/>
          <p:nvPr/>
        </p:nvSpPr>
        <p:spPr>
          <a:xfrm>
            <a:off x="1" y="-117277"/>
            <a:ext cx="10080624" cy="86975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dirty="0">
                <a:latin typeface="+mj-lt"/>
                <a:ea typeface="+mj-ea"/>
                <a:cs typeface="+mj-cs"/>
              </a:rPr>
              <a:t>Whale Watching</a:t>
            </a:r>
          </a:p>
        </p:txBody>
      </p:sp>
      <p:sp>
        <p:nvSpPr>
          <p:cNvPr id="7" name="TextBox 6">
            <a:extLst>
              <a:ext uri="{FF2B5EF4-FFF2-40B4-BE49-F238E27FC236}">
                <a16:creationId xmlns:a16="http://schemas.microsoft.com/office/drawing/2014/main" id="{F64F63AA-049F-0C5D-1A06-3BE360DA35CA}"/>
              </a:ext>
            </a:extLst>
          </p:cNvPr>
          <p:cNvSpPr txBox="1"/>
          <p:nvPr/>
        </p:nvSpPr>
        <p:spPr>
          <a:xfrm>
            <a:off x="75414" y="724121"/>
            <a:ext cx="10005211" cy="3943129"/>
          </a:xfrm>
          <a:prstGeom prst="rect">
            <a:avLst/>
          </a:prstGeom>
        </p:spPr>
        <p:txBody>
          <a:bodyPr vert="horz" lIns="91440" tIns="45720" rIns="91440" bIns="45720" rtlCol="0" anchor="t">
            <a:noAutofit/>
          </a:bodyPr>
          <a:lstStyle/>
          <a:p>
            <a:pPr marL="342900" indent="-342900">
              <a:buFont typeface="Arial" panose="020B0604020202020204" pitchFamily="34" charset="0"/>
              <a:buChar char="•"/>
            </a:pPr>
            <a:r>
              <a:rPr lang="en-US" sz="2000" dirty="0"/>
              <a:t>Spotting a humpback whale as it crests the surface of </a:t>
            </a:r>
            <a:br>
              <a:rPr lang="en-US" sz="2000" dirty="0"/>
            </a:br>
            <a:r>
              <a:rPr lang="en-US" sz="2000" dirty="0"/>
              <a:t>the ocean is an awe-inspiring sight, and Puerto Vallarta </a:t>
            </a:r>
            <a:br>
              <a:rPr lang="en-US" sz="2000" dirty="0"/>
            </a:br>
            <a:r>
              <a:rPr lang="en-US" sz="2000" dirty="0"/>
              <a:t>is one of the best places to do just that. Keep in mind </a:t>
            </a:r>
            <a:br>
              <a:rPr lang="en-US" sz="2000" dirty="0"/>
            </a:br>
            <a:r>
              <a:rPr lang="en-US" sz="2000" dirty="0"/>
              <a:t>that the prime whale-watching season runs from early </a:t>
            </a:r>
            <a:br>
              <a:rPr lang="en-US" sz="2000" dirty="0"/>
            </a:br>
            <a:r>
              <a:rPr lang="en-US" sz="2000" dirty="0"/>
              <a:t>December to late February or early March when </a:t>
            </a:r>
            <a:br>
              <a:rPr lang="en-US" sz="2000" dirty="0"/>
            </a:br>
            <a:r>
              <a:rPr lang="en-US" sz="2000" dirty="0"/>
              <a:t>humpback whales congregate in the warm waters of </a:t>
            </a:r>
            <a:br>
              <a:rPr lang="en-US" sz="2000" dirty="0"/>
            </a:br>
            <a:r>
              <a:rPr lang="en-US" sz="2000" dirty="0"/>
              <a:t>Puerto Vallarta's Banderas Bay to have their babies. </a:t>
            </a:r>
            <a:br>
              <a:rPr lang="en-US" sz="2000" dirty="0"/>
            </a:br>
            <a:r>
              <a:rPr lang="en-US" sz="2000" dirty="0"/>
              <a:t>And although you can bring your binoculars and look </a:t>
            </a:r>
            <a:br>
              <a:rPr lang="en-US" sz="2000" dirty="0"/>
            </a:br>
            <a:r>
              <a:rPr lang="en-US" sz="2000" dirty="0"/>
              <a:t>for whales from the shore your best chance for seeing </a:t>
            </a:r>
            <a:br>
              <a:rPr lang="en-US" sz="2000" dirty="0"/>
            </a:br>
            <a:r>
              <a:rPr lang="en-US" sz="2000" dirty="0"/>
              <a:t>them up close is aboard a tour operator's boat. </a:t>
            </a:r>
          </a:p>
          <a:p>
            <a:pPr marL="342900" indent="-342900">
              <a:buFont typeface="Arial" panose="020B0604020202020204" pitchFamily="34" charset="0"/>
              <a:buChar char="•"/>
            </a:pPr>
            <a:r>
              <a:rPr lang="en-US" sz="2000" dirty="0"/>
              <a:t>Wildlife Connection is a recommended operator, offering half-day whale and dolphin watching tours, starting at $72 for adults and $48 for kids (if booked online). Along with a bilingual guide, Wildlife Connection also serves their guests bottled water and lunch.</a:t>
            </a:r>
          </a:p>
        </p:txBody>
      </p:sp>
      <p:pic>
        <p:nvPicPr>
          <p:cNvPr id="4" name="Picture 3" descr="A whale tail above the water&#10;&#10;Description automatically generated">
            <a:extLst>
              <a:ext uri="{FF2B5EF4-FFF2-40B4-BE49-F238E27FC236}">
                <a16:creationId xmlns:a16="http://schemas.microsoft.com/office/drawing/2014/main" id="{DCA4D691-2E8E-DE6C-96A1-E17BFA1CD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09" y="724121"/>
            <a:ext cx="3874015" cy="2762029"/>
          </a:xfrm>
          <a:prstGeom prst="rect">
            <a:avLst/>
          </a:prstGeom>
        </p:spPr>
      </p:pic>
    </p:spTree>
    <p:extLst>
      <p:ext uri="{BB962C8B-B14F-4D97-AF65-F5344CB8AC3E}">
        <p14:creationId xmlns:p14="http://schemas.microsoft.com/office/powerpoint/2010/main" val="242368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0B7AF-108B-234A-3C3B-EB5DFC1BFAD6}"/>
              </a:ext>
            </a:extLst>
          </p:cNvPr>
          <p:cNvSpPr txBox="1"/>
          <p:nvPr/>
        </p:nvSpPr>
        <p:spPr>
          <a:xfrm>
            <a:off x="0" y="72823"/>
            <a:ext cx="10080625" cy="707886"/>
          </a:xfrm>
          <a:prstGeom prst="rect">
            <a:avLst/>
          </a:prstGeom>
          <a:noFill/>
        </p:spPr>
        <p:txBody>
          <a:bodyPr wrap="square">
            <a:spAutoFit/>
          </a:bodyPr>
          <a:lstStyle/>
          <a:p>
            <a:pPr algn="ctr"/>
            <a:r>
              <a:rPr lang="en-US" sz="4000" b="1" dirty="0"/>
              <a:t>Puerto Vallarta </a:t>
            </a:r>
            <a:r>
              <a:rPr lang="en-US" altLang="en-US" sz="4000" b="1" dirty="0"/>
              <a:t>Restaurants</a:t>
            </a:r>
            <a:endParaRPr lang="en-US" sz="4000" dirty="0"/>
          </a:p>
        </p:txBody>
      </p:sp>
      <p:sp>
        <p:nvSpPr>
          <p:cNvPr id="5" name="TextBox 4">
            <a:extLst>
              <a:ext uri="{FF2B5EF4-FFF2-40B4-BE49-F238E27FC236}">
                <a16:creationId xmlns:a16="http://schemas.microsoft.com/office/drawing/2014/main" id="{A1623D5B-EABF-0232-D585-C0172154D290}"/>
              </a:ext>
            </a:extLst>
          </p:cNvPr>
          <p:cNvSpPr txBox="1"/>
          <p:nvPr/>
        </p:nvSpPr>
        <p:spPr>
          <a:xfrm>
            <a:off x="77822" y="817540"/>
            <a:ext cx="6926294" cy="3970318"/>
          </a:xfrm>
          <a:prstGeom prst="rect">
            <a:avLst/>
          </a:prstGeom>
          <a:noFill/>
        </p:spPr>
        <p:txBody>
          <a:bodyPr wrap="square">
            <a:spAutoFit/>
          </a:bodyPr>
          <a:lstStyle/>
          <a:p>
            <a:pPr>
              <a:buClrTx/>
              <a:buFontTx/>
              <a:buNone/>
            </a:pPr>
            <a:r>
              <a:rPr lang="en-US" sz="1800" b="1" dirty="0"/>
              <a:t>Puerto Vallarta </a:t>
            </a:r>
            <a:r>
              <a:rPr lang="en-US" altLang="en-US" dirty="0"/>
              <a:t>has many excellent restaurants. Many of us on the ship are foodies, so naturally, we’re always on the hunt to eat at the most exclusive spots anytime we travel.</a:t>
            </a:r>
          </a:p>
          <a:p>
            <a:pPr>
              <a:buClrTx/>
              <a:buFontTx/>
              <a:buNone/>
            </a:pPr>
            <a:r>
              <a:rPr lang="en-US" altLang="en-US" dirty="0"/>
              <a:t>Here are a few of the best restaurants to consider in </a:t>
            </a:r>
            <a:r>
              <a:rPr lang="en-US" sz="1800" dirty="0"/>
              <a:t>Puerto Vallarta. </a:t>
            </a:r>
          </a:p>
          <a:p>
            <a:r>
              <a:rPr lang="en-US" b="1" dirty="0"/>
              <a:t>Serrano´s Grill</a:t>
            </a:r>
          </a:p>
          <a:p>
            <a:r>
              <a:rPr lang="en-US" dirty="0"/>
              <a:t>$$$$ Steakhouse International Grill - Calle </a:t>
            </a:r>
            <a:r>
              <a:rPr lang="en-US" dirty="0" err="1"/>
              <a:t>Púlpito</a:t>
            </a:r>
            <a:r>
              <a:rPr lang="en-US" dirty="0"/>
              <a:t> 377, Puerto Vallarta</a:t>
            </a:r>
          </a:p>
          <a:p>
            <a:r>
              <a:rPr lang="en-US" b="1" dirty="0"/>
              <a:t>Porfirio's Vallarta</a:t>
            </a:r>
            <a:br>
              <a:rPr lang="en-US" b="1" dirty="0"/>
            </a:br>
            <a:r>
              <a:rPr lang="en-US" dirty="0"/>
              <a:t>$$ - $$$ Mexican Bar International - Plaza Peninsula Shopping Center,.</a:t>
            </a:r>
          </a:p>
          <a:p>
            <a:r>
              <a:rPr lang="en-US" b="1" dirty="0" err="1"/>
              <a:t>Señor</a:t>
            </a:r>
            <a:r>
              <a:rPr lang="en-US" b="1" dirty="0"/>
              <a:t> Frog's Puerto Vallarta</a:t>
            </a:r>
          </a:p>
          <a:p>
            <a:r>
              <a:rPr lang="en-US" dirty="0"/>
              <a:t>$$ - $$$ Mexican Bar International - </a:t>
            </a:r>
            <a:r>
              <a:rPr lang="es-ES" dirty="0"/>
              <a:t>Calle Paseo Diaz Ordaz 786.</a:t>
            </a:r>
          </a:p>
          <a:p>
            <a:r>
              <a:rPr lang="en-US" b="1" dirty="0"/>
              <a:t>Bonito Kitchen &amp; Bar</a:t>
            </a:r>
          </a:p>
          <a:p>
            <a:r>
              <a:rPr lang="en-US" dirty="0"/>
              <a:t>$$ - $$$ Asian, Vietnamese, Vegetarian – just East of Costco</a:t>
            </a:r>
          </a:p>
          <a:p>
            <a:r>
              <a:rPr lang="en-US" altLang="en-US" dirty="0"/>
              <a:t>For those of you who just like good food, you can’t go wrong just about anywhere you go in </a:t>
            </a:r>
            <a:r>
              <a:rPr lang="en-US" sz="1800" dirty="0"/>
              <a:t>Puerto Vallarta</a:t>
            </a:r>
            <a:r>
              <a:rPr lang="en-US" altLang="en-US" dirty="0"/>
              <a:t>.</a:t>
            </a:r>
          </a:p>
        </p:txBody>
      </p:sp>
      <p:sp>
        <p:nvSpPr>
          <p:cNvPr id="11" name="AutoShape 6">
            <a:extLst>
              <a:ext uri="{FF2B5EF4-FFF2-40B4-BE49-F238E27FC236}">
                <a16:creationId xmlns:a16="http://schemas.microsoft.com/office/drawing/2014/main" id="{7F0A7285-EE09-7BAA-8F82-BA899CC04496}"/>
              </a:ext>
            </a:extLst>
          </p:cNvPr>
          <p:cNvSpPr>
            <a:spLocks noChangeAspect="1" noChangeArrowheads="1"/>
          </p:cNvSpPr>
          <p:nvPr/>
        </p:nvSpPr>
        <p:spPr bwMode="auto">
          <a:xfrm>
            <a:off x="698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plate of food on a blue surface&#10;&#10;Description automatically generated">
            <a:extLst>
              <a:ext uri="{FF2B5EF4-FFF2-40B4-BE49-F238E27FC236}">
                <a16:creationId xmlns:a16="http://schemas.microsoft.com/office/drawing/2014/main" id="{C8DFEF38-ECCC-60A7-E62C-09D073E5B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049" y="710214"/>
            <a:ext cx="3262575" cy="1860163"/>
          </a:xfrm>
          <a:prstGeom prst="rect">
            <a:avLst/>
          </a:prstGeom>
        </p:spPr>
      </p:pic>
      <p:pic>
        <p:nvPicPr>
          <p:cNvPr id="7" name="Picture 6" descr="A plate of food with lemon slices and vegetables&#10;&#10;Description automatically generated">
            <a:extLst>
              <a:ext uri="{FF2B5EF4-FFF2-40B4-BE49-F238E27FC236}">
                <a16:creationId xmlns:a16="http://schemas.microsoft.com/office/drawing/2014/main" id="{583DA735-F8C1-91E6-3394-68D75021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8050" y="2575319"/>
            <a:ext cx="3262575" cy="2449898"/>
          </a:xfrm>
          <a:prstGeom prst="rect">
            <a:avLst/>
          </a:prstGeom>
        </p:spPr>
      </p:pic>
      <p:sp>
        <p:nvSpPr>
          <p:cNvPr id="9" name="TextBox 8">
            <a:extLst>
              <a:ext uri="{FF2B5EF4-FFF2-40B4-BE49-F238E27FC236}">
                <a16:creationId xmlns:a16="http://schemas.microsoft.com/office/drawing/2014/main" id="{AE4D40FD-247B-4115-779D-DA866C32E9A7}"/>
              </a:ext>
            </a:extLst>
          </p:cNvPr>
          <p:cNvSpPr txBox="1"/>
          <p:nvPr/>
        </p:nvSpPr>
        <p:spPr>
          <a:xfrm>
            <a:off x="0" y="5107714"/>
            <a:ext cx="10080625" cy="523220"/>
          </a:xfrm>
          <a:prstGeom prst="rect">
            <a:avLst/>
          </a:prstGeom>
          <a:noFill/>
        </p:spPr>
        <p:txBody>
          <a:bodyPr wrap="square">
            <a:spAutoFit/>
          </a:bodyPr>
          <a:lstStyle/>
          <a:p>
            <a:pPr algn="ctr">
              <a:buClrTx/>
              <a:buFontTx/>
              <a:buNone/>
            </a:pPr>
            <a:r>
              <a:rPr lang="en-US" altLang="en-US" sz="2800" b="1" dirty="0"/>
              <a:t>GOOD EATING</a:t>
            </a:r>
            <a:endParaRPr lang="en-US" sz="2800" dirty="0"/>
          </a:p>
        </p:txBody>
      </p:sp>
    </p:spTree>
    <p:extLst>
      <p:ext uri="{BB962C8B-B14F-4D97-AF65-F5344CB8AC3E}">
        <p14:creationId xmlns:p14="http://schemas.microsoft.com/office/powerpoint/2010/main" val="2783441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16">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086D33FE-D4AE-086B-7B66-0CF59FBE8D6A}"/>
              </a:ext>
            </a:extLst>
          </p:cNvPr>
          <p:cNvSpPr>
            <a:spLocks noGrp="1"/>
          </p:cNvSpPr>
          <p:nvPr>
            <p:ph type="dt" sz="half" idx="4294967295"/>
          </p:nvPr>
        </p:nvSpPr>
        <p:spPr>
          <a:xfrm>
            <a:off x="0" y="5219700"/>
            <a:ext cx="2339975" cy="360363"/>
          </a:xfrm>
          <a:prstGeom prst="rect">
            <a:avLst/>
          </a:prstGeom>
        </p:spPr>
        <p:txBody>
          <a:bodyPr/>
          <a:lstStyle/>
          <a:p>
            <a:pPr lvl="0"/>
            <a:fld id="{641B0343-2E76-4D1F-9B73-45E83B39D474}" type="datetimeFigureOut">
              <a:rPr lang="en-US"/>
              <a:t>4/21/2025</a:t>
            </a:fld>
            <a:endParaRPr lang="en-US"/>
          </a:p>
        </p:txBody>
      </p:sp>
      <p:sp>
        <p:nvSpPr>
          <p:cNvPr id="6" name="Slide Number Placeholder 3">
            <a:extLst>
              <a:ext uri="{FF2B5EF4-FFF2-40B4-BE49-F238E27FC236}">
                <a16:creationId xmlns:a16="http://schemas.microsoft.com/office/drawing/2014/main" id="{2B02FACA-2F71-2773-744E-1B6EF345F01D}"/>
              </a:ext>
            </a:extLst>
          </p:cNvPr>
          <p:cNvSpPr>
            <a:spLocks noGrp="1"/>
          </p:cNvSpPr>
          <p:nvPr>
            <p:ph type="sldNum" sz="quarter" idx="4294967295"/>
          </p:nvPr>
        </p:nvSpPr>
        <p:spPr>
          <a:xfrm>
            <a:off x="7740650" y="5219700"/>
            <a:ext cx="2339975" cy="360363"/>
          </a:xfrm>
          <a:prstGeom prst="rect">
            <a:avLst/>
          </a:prstGeom>
        </p:spPr>
        <p:txBody>
          <a:bodyPr/>
          <a:lstStyle/>
          <a:p>
            <a:pPr lvl="0"/>
            <a:fld id="{6B71CB05-FB6A-43F8-9B74-2C507858005B}" type="slidenum">
              <a:rPr/>
              <a:t>23</a:t>
            </a:fld>
            <a:endParaRPr lang="en-US"/>
          </a:p>
        </p:txBody>
      </p:sp>
      <p:sp>
        <p:nvSpPr>
          <p:cNvPr id="2" name="Title 1">
            <a:extLst>
              <a:ext uri="{FF2B5EF4-FFF2-40B4-BE49-F238E27FC236}">
                <a16:creationId xmlns:a16="http://schemas.microsoft.com/office/drawing/2014/main" id="{735AF58A-46D3-3371-BC9B-CC54B67B81AE}"/>
              </a:ext>
            </a:extLst>
          </p:cNvPr>
          <p:cNvSpPr txBox="1">
            <a:spLocks noGrp="1"/>
          </p:cNvSpPr>
          <p:nvPr>
            <p:ph type="title" idx="4294967295"/>
          </p:nvPr>
        </p:nvSpPr>
        <p:spPr>
          <a:xfrm>
            <a:off x="0" y="179388"/>
            <a:ext cx="9359900" cy="479425"/>
          </a:xfrm>
          <a:prstGeom prst="rect">
            <a:avLst/>
          </a:prstGeom>
        </p:spPr>
        <p:txBody>
          <a:bodyPr vert="horz"/>
          <a:lstStyle/>
          <a:p>
            <a:pPr lvl="0" rtl="0"/>
            <a:r>
              <a:rPr lang="en-US" b="1" dirty="0">
                <a:solidFill>
                  <a:srgbClr val="000000"/>
                </a:solidFill>
                <a:cs typeface="Tahoma" pitchFamily="2"/>
              </a:rPr>
              <a:t>Conclusion</a:t>
            </a:r>
          </a:p>
        </p:txBody>
      </p:sp>
      <p:sp>
        <p:nvSpPr>
          <p:cNvPr id="3" name="Text Placeholder 2">
            <a:extLst>
              <a:ext uri="{FF2B5EF4-FFF2-40B4-BE49-F238E27FC236}">
                <a16:creationId xmlns:a16="http://schemas.microsoft.com/office/drawing/2014/main" id="{F411C8BD-FEE5-A029-D575-CE83D8B52C3C}"/>
              </a:ext>
            </a:extLst>
          </p:cNvPr>
          <p:cNvSpPr txBox="1">
            <a:spLocks noGrp="1"/>
          </p:cNvSpPr>
          <p:nvPr>
            <p:ph type="body" idx="4294967295"/>
          </p:nvPr>
        </p:nvSpPr>
        <p:spPr>
          <a:xfrm>
            <a:off x="0" y="1079500"/>
            <a:ext cx="9359900" cy="3600450"/>
          </a:xfrm>
          <a:prstGeom prst="rect">
            <a:avLst/>
          </a:prstGeom>
        </p:spPr>
        <p:txBody>
          <a:bodyPr vert="horz"/>
          <a:lstStyle/>
          <a:p>
            <a:pPr lvl="0" rtl="0"/>
            <a:r>
              <a:rPr lang="en-US" sz="2800" b="1" dirty="0">
                <a:solidFill>
                  <a:schemeClr val="tx1"/>
                </a:solidFill>
                <a:latin typeface="+mj-lt"/>
              </a:rPr>
              <a:t>Puerto Vallarta </a:t>
            </a:r>
            <a:r>
              <a:rPr lang="en-US" sz="2800" dirty="0">
                <a:solidFill>
                  <a:schemeClr val="tx1"/>
                </a:solidFill>
                <a:latin typeface="+mj-lt"/>
                <a:cs typeface="Alef" pitchFamily="2"/>
              </a:rPr>
              <a:t>is a beautiful City with a rich history and numerous attractions. Whether you're looking for stunning beaches, historic sites, or unique attractions, </a:t>
            </a:r>
            <a:r>
              <a:rPr lang="en-US" sz="2800" dirty="0">
                <a:solidFill>
                  <a:schemeClr val="tx1"/>
                </a:solidFill>
                <a:latin typeface="+mj-lt"/>
              </a:rPr>
              <a:t>Cabo San Lucas</a:t>
            </a:r>
            <a:r>
              <a:rPr lang="en-US" sz="2800" dirty="0">
                <a:solidFill>
                  <a:schemeClr val="tx1"/>
                </a:solidFill>
                <a:latin typeface="+mj-lt"/>
                <a:cs typeface="Alef" pitchFamily="2"/>
              </a:rPr>
              <a:t> has something for everyone.</a:t>
            </a:r>
          </a:p>
          <a:p>
            <a:pPr lvl="0" rtl="0">
              <a:lnSpc>
                <a:spcPct val="115000"/>
              </a:lnSpc>
              <a:spcBef>
                <a:spcPts val="0"/>
              </a:spcBef>
              <a:spcAft>
                <a:spcPts val="1236"/>
              </a:spcAft>
            </a:pPr>
            <a:r>
              <a:rPr lang="en-US" sz="2800" dirty="0">
                <a:solidFill>
                  <a:schemeClr val="tx1"/>
                </a:solidFill>
                <a:latin typeface="+mj-lt"/>
                <a:cs typeface="Alef" pitchFamily="2"/>
              </a:rPr>
              <a:t>I hope this presentation will help when we visit </a:t>
            </a:r>
            <a:r>
              <a:rPr lang="en-US" sz="2800" b="1" dirty="0">
                <a:solidFill>
                  <a:schemeClr val="tx1"/>
                </a:solidFill>
                <a:latin typeface="+mj-lt"/>
              </a:rPr>
              <a:t>Puerto Vallarta</a:t>
            </a:r>
            <a:r>
              <a:rPr lang="en-US" sz="2800" dirty="0">
                <a:solidFill>
                  <a:schemeClr val="tx1"/>
                </a:solidFill>
                <a:latin typeface="+mj-lt"/>
                <a:cs typeface="Alef" pitchFamily="2"/>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17">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C8EE-4D50-7A5F-002E-598AD2357FFE}"/>
              </a:ext>
            </a:extLst>
          </p:cNvPr>
          <p:cNvSpPr txBox="1">
            <a:spLocks noGrp="1"/>
          </p:cNvSpPr>
          <p:nvPr>
            <p:ph type="title" sz="quarter" idx="4294967295"/>
          </p:nvPr>
        </p:nvSpPr>
        <p:spPr>
          <a:xfrm>
            <a:off x="756000" y="503280"/>
            <a:ext cx="8566560" cy="943920"/>
          </a:xfrm>
          <a:prstGeom prst="rect">
            <a:avLst/>
          </a:prstGeom>
          <a:noFill/>
          <a:ln>
            <a:noFill/>
          </a:ln>
        </p:spPr>
        <p:txBody>
          <a:bodyPr vert="horz" wrap="square" lIns="90000" tIns="46800" rIns="90000" bIns="46800" anchor="ctr" anchorCtr="0" compatLnSpc="1">
            <a:noAutofit/>
          </a:bodyPr>
          <a:lstStyle/>
          <a:p>
            <a:pPr lvl="0" algn="ctr">
              <a:lnSpc>
                <a:spcPct val="100000"/>
              </a:lnSpc>
              <a:spcBef>
                <a:spcPts val="224"/>
              </a:spcBef>
              <a:spcAft>
                <a:spcPts val="224"/>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en-US" sz="4800" b="1" dirty="0">
                <a:solidFill>
                  <a:srgbClr val="000000"/>
                </a:solidFill>
                <a:highlight>
                  <a:scrgbClr r="0" g="0" b="0">
                    <a:alpha val="0"/>
                  </a:scrgbClr>
                </a:highlight>
                <a:latin typeface="Times New Roman" pitchFamily="18"/>
                <a:cs typeface="Times New Roman" pitchFamily="18"/>
              </a:rPr>
              <a:t>Thanks For Coming</a:t>
            </a:r>
          </a:p>
        </p:txBody>
      </p:sp>
      <p:sp>
        <p:nvSpPr>
          <p:cNvPr id="3" name="Text Placeholder 2">
            <a:extLst>
              <a:ext uri="{FF2B5EF4-FFF2-40B4-BE49-F238E27FC236}">
                <a16:creationId xmlns:a16="http://schemas.microsoft.com/office/drawing/2014/main" id="{7B6C8DE5-52DB-F26C-79AF-05DC3E9ABE4F}"/>
              </a:ext>
            </a:extLst>
          </p:cNvPr>
          <p:cNvSpPr txBox="1">
            <a:spLocks noGrp="1"/>
          </p:cNvSpPr>
          <p:nvPr>
            <p:ph type="body" sz="quarter" idx="4294967295"/>
          </p:nvPr>
        </p:nvSpPr>
        <p:spPr>
          <a:xfrm>
            <a:off x="756000" y="1745280"/>
            <a:ext cx="8566560" cy="3589920"/>
          </a:xfrm>
          <a:prstGeom prst="rect">
            <a:avLst/>
          </a:prstGeom>
          <a:noFill/>
          <a:ln>
            <a:noFill/>
          </a:ln>
        </p:spPr>
        <p:txBody>
          <a:bodyPr vert="horz" wrap="square" lIns="90000" tIns="46800" rIns="90000" bIns="46800" anchor="t" anchorCtr="0" compatLnSpc="0">
            <a:normAutofit/>
          </a:bodyPr>
          <a:lstStyle/>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dirty="0">
                <a:latin typeface="Segoe UI" panose="020B0502040204020203" pitchFamily="34" charset="0"/>
                <a:cs typeface="Segoe UI" panose="020B0502040204020203" pitchFamily="34" charset="0"/>
              </a:rPr>
              <a:t>If you have any more questions, please ask.</a:t>
            </a: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dirty="0">
                <a:latin typeface="Segoe UI" panose="020B0502040204020203" pitchFamily="34" charset="0"/>
                <a:cs typeface="Segoe UI" panose="020B0502040204020203" pitchFamily="34" charset="0"/>
              </a:rPr>
              <a:t>I will do my best to answer them for you.</a:t>
            </a: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endParaRPr lang="en-US" sz="2400" dirty="0">
              <a:latin typeface="Segoe UI" panose="020B0502040204020203" pitchFamily="34" charset="0"/>
              <a:cs typeface="Segoe UI" panose="020B0502040204020203" pitchFamily="34" charset="0"/>
            </a:endParaRPr>
          </a:p>
          <a:p>
            <a:pPr marL="343080" lvl="0" indent="-343080" algn="ctr">
              <a:lnSpc>
                <a:spcPct val="92000"/>
              </a:lnSpc>
              <a:spcBef>
                <a:spcPts val="814"/>
              </a:spcBef>
              <a:spcAft>
                <a:spcPts val="11"/>
              </a:spcAft>
              <a:buNone/>
              <a:tabLst>
                <a:tab pos="343080" algn="l"/>
                <a:tab pos="800280" algn="l"/>
                <a:tab pos="1257480" algn="l"/>
                <a:tab pos="1714679" algn="l"/>
                <a:tab pos="2171880" algn="l"/>
                <a:tab pos="2629080" algn="l"/>
                <a:tab pos="3086279" algn="l"/>
                <a:tab pos="3543480" algn="l"/>
                <a:tab pos="4000680" algn="l"/>
                <a:tab pos="4457880" algn="l"/>
                <a:tab pos="4915080" algn="l"/>
                <a:tab pos="5372280" algn="l"/>
                <a:tab pos="5829479" algn="l"/>
                <a:tab pos="6286680" algn="l"/>
                <a:tab pos="6743879" algn="l"/>
                <a:tab pos="7201080" algn="l"/>
                <a:tab pos="7658280" algn="l"/>
                <a:tab pos="8115480" algn="l"/>
                <a:tab pos="8572680" algn="l"/>
                <a:tab pos="9029880" algn="l"/>
                <a:tab pos="9487080" algn="l"/>
                <a:tab pos="9944280" algn="l"/>
                <a:tab pos="10401480" algn="l"/>
                <a:tab pos="10858680" algn="l"/>
              </a:tabLst>
            </a:pPr>
            <a:r>
              <a:rPr lang="en-US" sz="2400" b="1" dirty="0">
                <a:latin typeface="Segoe UI" panose="020B0502040204020203" pitchFamily="34" charset="0"/>
                <a:cs typeface="Segoe UI" panose="020B0502040204020203" pitchFamily="34" charset="0"/>
              </a:rPr>
              <a:t>Have a great visit to </a:t>
            </a:r>
            <a:r>
              <a:rPr lang="en-US" sz="2400" b="1" dirty="0">
                <a:solidFill>
                  <a:schemeClr val="tx1"/>
                </a:solidFill>
                <a:latin typeface="Segoe UI" panose="020B0502040204020203" pitchFamily="34" charset="0"/>
                <a:cs typeface="Segoe UI" panose="020B0502040204020203" pitchFamily="34" charset="0"/>
              </a:rPr>
              <a:t>Puerto Vallarta</a:t>
            </a:r>
            <a:r>
              <a:rPr lang="en-US" sz="2400" b="1" dirty="0">
                <a:latin typeface="Segoe UI" panose="020B0502040204020203" pitchFamily="34" charset="0"/>
                <a:cs typeface="Segoe UI" panose="020B0502040204020203" pitchFamily="34"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8BB2-F8DD-B3D9-8317-EFB89C1C3CA2}"/>
              </a:ext>
            </a:extLst>
          </p:cNvPr>
          <p:cNvSpPr txBox="1">
            <a:spLocks noGrp="1"/>
          </p:cNvSpPr>
          <p:nvPr>
            <p:ph type="title" idx="4294967295"/>
          </p:nvPr>
        </p:nvSpPr>
        <p:spPr>
          <a:xfrm>
            <a:off x="-1" y="550919"/>
            <a:ext cx="10080625" cy="681982"/>
          </a:xfrm>
        </p:spPr>
        <p:txBody>
          <a:bodyPr vert="horz" wrap="square">
            <a:spAutoFit/>
          </a:bodyPr>
          <a:lstStyle/>
          <a:p>
            <a:pPr lvl="0" algn="ctr" rtl="0"/>
            <a:r>
              <a:rPr lang="en-US" sz="4000">
                <a:solidFill>
                  <a:srgbClr val="000000"/>
                </a:solidFill>
                <a:latin typeface="Alef" pitchFamily="18"/>
                <a:cs typeface="Alef" pitchFamily="2"/>
              </a:rPr>
              <a:t>My Port Philosophy</a:t>
            </a:r>
            <a:endParaRPr lang="en-US" sz="4000" dirty="0">
              <a:solidFill>
                <a:srgbClr val="000000"/>
              </a:solidFill>
              <a:latin typeface="Alef" pitchFamily="18"/>
              <a:cs typeface="Alef" pitchFamily="2"/>
            </a:endParaRPr>
          </a:p>
        </p:txBody>
      </p:sp>
      <p:sp>
        <p:nvSpPr>
          <p:cNvPr id="3" name="TextBox 2">
            <a:extLst>
              <a:ext uri="{FF2B5EF4-FFF2-40B4-BE49-F238E27FC236}">
                <a16:creationId xmlns:a16="http://schemas.microsoft.com/office/drawing/2014/main" id="{7101FCFF-5821-28D3-CCE4-9ACE0EED3760}"/>
              </a:ext>
            </a:extLst>
          </p:cNvPr>
          <p:cNvSpPr txBox="1"/>
          <p:nvPr/>
        </p:nvSpPr>
        <p:spPr>
          <a:xfrm>
            <a:off x="503434" y="1304821"/>
            <a:ext cx="9061806" cy="4365729"/>
          </a:xfrm>
          <a:prstGeom prst="rect">
            <a:avLst/>
          </a:prstGeom>
          <a:noFill/>
          <a:ln>
            <a:noFill/>
          </a:ln>
        </p:spPr>
        <p:txBody>
          <a:bodyPr vert="horz" wrap="none" lIns="90000" tIns="45000" rIns="90000" bIns="45000" anchorCtr="0" compatLnSpc="0">
            <a:noAutofit/>
          </a:bodyPr>
          <a:lstStyle/>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I have been cruising for </a:t>
            </a:r>
            <a:r>
              <a:rPr lang="en-US" altLang="en-US" sz="2400">
                <a:solidFill>
                  <a:srgbClr val="000000"/>
                </a:solidFill>
                <a:latin typeface="Times New Roman" panose="02020603050405020304" pitchFamily="18" charset="0"/>
              </a:rPr>
              <a:t>over 45 </a:t>
            </a:r>
            <a:r>
              <a:rPr lang="en-US" altLang="en-US" sz="2400" dirty="0">
                <a:solidFill>
                  <a:srgbClr val="000000"/>
                </a:solidFill>
                <a:latin typeface="Times New Roman" panose="02020603050405020304" pitchFamily="18" charset="0"/>
              </a:rPr>
              <a:t>years and have taken over 100 cruises. </a:t>
            </a:r>
            <a:br>
              <a:rPr lang="en-US" altLang="en-US" sz="2400" dirty="0">
                <a:solidFill>
                  <a:srgbClr val="000000"/>
                </a:solidFill>
                <a:latin typeface="Times New Roman" panose="02020603050405020304" pitchFamily="18" charset="0"/>
              </a:rPr>
            </a:br>
            <a:r>
              <a:rPr lang="en-US" altLang="en-US" sz="2400" dirty="0">
                <a:solidFill>
                  <a:srgbClr val="000000"/>
                </a:solidFill>
                <a:latin typeface="Times New Roman" panose="02020603050405020304" pitchFamily="18" charset="0"/>
              </a:rPr>
              <a:t>So, I consider myself an experienced cruiser.</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The information I will present is based on those many years of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experience.</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When I am on a cruise where the city, I want to visit is not the port city,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I always recommend taking a ship’s tour.</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But when I am in a port with multiple attractions nearby and easy to see </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on my own - </a:t>
            </a:r>
            <a:br>
              <a:rPr lang="en-US" altLang="en-US" sz="2400" dirty="0">
                <a:solidFill>
                  <a:srgbClr val="000000"/>
                </a:solidFill>
                <a:latin typeface="Times New Roman" panose="02020603050405020304" pitchFamily="18" charset="0"/>
              </a:rPr>
            </a:br>
            <a:r>
              <a:rPr lang="en-US" altLang="en-US" sz="2400" dirty="0">
                <a:solidFill>
                  <a:srgbClr val="000000"/>
                </a:solidFill>
                <a:latin typeface="Times New Roman" panose="02020603050405020304" pitchFamily="18" charset="0"/>
              </a:rPr>
              <a:t>I will do it on my own.</a:t>
            </a:r>
          </a:p>
          <a:p>
            <a:pPr marL="106363">
              <a:lnSpc>
                <a:spcPct val="113000"/>
              </a:lnSpc>
              <a:buClr>
                <a:srgbClr val="77CAEE"/>
              </a:buClr>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2400" dirty="0">
                <a:solidFill>
                  <a:srgbClr val="000000"/>
                </a:solidFill>
                <a:latin typeface="Times New Roman" panose="02020603050405020304" pitchFamily="18" charset="0"/>
              </a:rPr>
              <a:t>This presentation is for that type of port.</a:t>
            </a:r>
            <a:endParaRPr lang="en-US" sz="2400" b="0" i="0" u="none" strike="noStrike" kern="1200" dirty="0">
              <a:ln>
                <a:noFill/>
              </a:ln>
              <a:solidFill>
                <a:srgbClr val="000000"/>
              </a:solidFill>
              <a:latin typeface="Times New Roman" pitchFamily="18"/>
              <a:ea typeface="Lucida Sans Unicode" pitchFamily="2"/>
              <a:cs typeface="Tahoma" pitchFamily="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CD2102-A79E-0127-68BF-62E9F6096267}"/>
              </a:ext>
            </a:extLst>
          </p:cNvPr>
          <p:cNvSpPr txBox="1"/>
          <p:nvPr/>
        </p:nvSpPr>
        <p:spPr>
          <a:xfrm>
            <a:off x="473350" y="197236"/>
            <a:ext cx="9110365" cy="118604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en-US" sz="4400" b="1">
                <a:latin typeface="+mj-lt"/>
                <a:ea typeface="+mj-ea"/>
                <a:cs typeface="+mj-cs"/>
              </a:rPr>
              <a:t>Don’t Miss the Ship</a:t>
            </a:r>
            <a:endParaRPr lang="en-US" sz="4400" b="1">
              <a:latin typeface="+mj-lt"/>
              <a:ea typeface="+mj-ea"/>
              <a:cs typeface="+mj-cs"/>
            </a:endParaRP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350" y="1390387"/>
            <a:ext cx="9072562" cy="15122"/>
          </a:xfrm>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 name="connsiteX0" fmla="*/ 0 w 9072562"/>
              <a:gd name="connsiteY0" fmla="*/ 0 h 15122"/>
              <a:gd name="connsiteX1" fmla="*/ 516438 w 9072562"/>
              <a:gd name="connsiteY1" fmla="*/ 0 h 15122"/>
              <a:gd name="connsiteX2" fmla="*/ 942151 w 9072562"/>
              <a:gd name="connsiteY2" fmla="*/ 0 h 15122"/>
              <a:gd name="connsiteX3" fmla="*/ 1458589 w 9072562"/>
              <a:gd name="connsiteY3" fmla="*/ 0 h 15122"/>
              <a:gd name="connsiteX4" fmla="*/ 2156478 w 9072562"/>
              <a:gd name="connsiteY4" fmla="*/ 0 h 15122"/>
              <a:gd name="connsiteX5" fmla="*/ 2945093 w 9072562"/>
              <a:gd name="connsiteY5" fmla="*/ 0 h 15122"/>
              <a:gd name="connsiteX6" fmla="*/ 3824434 w 9072562"/>
              <a:gd name="connsiteY6" fmla="*/ 0 h 15122"/>
              <a:gd name="connsiteX7" fmla="*/ 4703774 w 9072562"/>
              <a:gd name="connsiteY7" fmla="*/ 0 h 15122"/>
              <a:gd name="connsiteX8" fmla="*/ 5310938 w 9072562"/>
              <a:gd name="connsiteY8" fmla="*/ 0 h 15122"/>
              <a:gd name="connsiteX9" fmla="*/ 6099553 w 9072562"/>
              <a:gd name="connsiteY9" fmla="*/ 0 h 15122"/>
              <a:gd name="connsiteX10" fmla="*/ 6797443 w 9072562"/>
              <a:gd name="connsiteY10" fmla="*/ 0 h 15122"/>
              <a:gd name="connsiteX11" fmla="*/ 7404606 w 9072562"/>
              <a:gd name="connsiteY11" fmla="*/ 0 h 15122"/>
              <a:gd name="connsiteX12" fmla="*/ 8193221 w 9072562"/>
              <a:gd name="connsiteY12" fmla="*/ 0 h 15122"/>
              <a:gd name="connsiteX13" fmla="*/ 9072562 w 9072562"/>
              <a:gd name="connsiteY13" fmla="*/ 0 h 15122"/>
              <a:gd name="connsiteX14" fmla="*/ 9072562 w 9072562"/>
              <a:gd name="connsiteY14" fmla="*/ 15122 h 15122"/>
              <a:gd name="connsiteX15" fmla="*/ 8556124 w 9072562"/>
              <a:gd name="connsiteY15" fmla="*/ 15122 h 15122"/>
              <a:gd name="connsiteX16" fmla="*/ 7676783 w 9072562"/>
              <a:gd name="connsiteY16" fmla="*/ 15122 h 15122"/>
              <a:gd name="connsiteX17" fmla="*/ 7160345 w 9072562"/>
              <a:gd name="connsiteY17" fmla="*/ 15122 h 15122"/>
              <a:gd name="connsiteX18" fmla="*/ 6371730 w 9072562"/>
              <a:gd name="connsiteY18" fmla="*/ 15122 h 15122"/>
              <a:gd name="connsiteX19" fmla="*/ 5946018 w 9072562"/>
              <a:gd name="connsiteY19" fmla="*/ 15122 h 15122"/>
              <a:gd name="connsiteX20" fmla="*/ 5248128 w 9072562"/>
              <a:gd name="connsiteY20" fmla="*/ 15122 h 15122"/>
              <a:gd name="connsiteX21" fmla="*/ 4731690 w 9072562"/>
              <a:gd name="connsiteY21" fmla="*/ 15122 h 15122"/>
              <a:gd name="connsiteX22" fmla="*/ 3852349 w 9072562"/>
              <a:gd name="connsiteY22" fmla="*/ 15122 h 15122"/>
              <a:gd name="connsiteX23" fmla="*/ 3426637 w 9072562"/>
              <a:gd name="connsiteY23" fmla="*/ 15122 h 15122"/>
              <a:gd name="connsiteX24" fmla="*/ 2728747 w 9072562"/>
              <a:gd name="connsiteY24" fmla="*/ 15122 h 15122"/>
              <a:gd name="connsiteX25" fmla="*/ 2303035 w 9072562"/>
              <a:gd name="connsiteY25" fmla="*/ 15122 h 15122"/>
              <a:gd name="connsiteX26" fmla="*/ 1786597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55452" y="2135"/>
                  <a:pt x="404152" y="49542"/>
                  <a:pt x="788615" y="0"/>
                </a:cubicBezTo>
                <a:cubicBezTo>
                  <a:pt x="1156649" y="-42629"/>
                  <a:pt x="1253471" y="-17500"/>
                  <a:pt x="1667956" y="0"/>
                </a:cubicBezTo>
                <a:cubicBezTo>
                  <a:pt x="2087400" y="28220"/>
                  <a:pt x="1941731" y="-115"/>
                  <a:pt x="2093668" y="0"/>
                </a:cubicBezTo>
                <a:cubicBezTo>
                  <a:pt x="2255055" y="-14310"/>
                  <a:pt x="2481779" y="6632"/>
                  <a:pt x="2700832" y="0"/>
                </a:cubicBezTo>
                <a:cubicBezTo>
                  <a:pt x="2952289" y="-30087"/>
                  <a:pt x="2949145" y="12112"/>
                  <a:pt x="3126544" y="0"/>
                </a:cubicBezTo>
                <a:cubicBezTo>
                  <a:pt x="3304966" y="-8691"/>
                  <a:pt x="3646447" y="7567"/>
                  <a:pt x="3824434" y="0"/>
                </a:cubicBezTo>
                <a:cubicBezTo>
                  <a:pt x="4011740" y="-42666"/>
                  <a:pt x="4272554" y="30568"/>
                  <a:pt x="4431598" y="0"/>
                </a:cubicBezTo>
                <a:cubicBezTo>
                  <a:pt x="4622673" y="15727"/>
                  <a:pt x="4918816" y="-30680"/>
                  <a:pt x="5220213" y="0"/>
                </a:cubicBezTo>
                <a:cubicBezTo>
                  <a:pt x="5477166" y="55512"/>
                  <a:pt x="5876666" y="-62532"/>
                  <a:pt x="6099553" y="0"/>
                </a:cubicBezTo>
                <a:cubicBezTo>
                  <a:pt x="6352672" y="46598"/>
                  <a:pt x="6482031" y="9085"/>
                  <a:pt x="6797443" y="0"/>
                </a:cubicBezTo>
                <a:cubicBezTo>
                  <a:pt x="7102764" y="125"/>
                  <a:pt x="7293659" y="-36043"/>
                  <a:pt x="7676783" y="0"/>
                </a:cubicBezTo>
                <a:cubicBezTo>
                  <a:pt x="8066720" y="40492"/>
                  <a:pt x="8045683" y="23229"/>
                  <a:pt x="8374673" y="0"/>
                </a:cubicBezTo>
                <a:cubicBezTo>
                  <a:pt x="8698932" y="-19139"/>
                  <a:pt x="8906393" y="-15802"/>
                  <a:pt x="9072562" y="0"/>
                </a:cubicBezTo>
                <a:cubicBezTo>
                  <a:pt x="9072613" y="3544"/>
                  <a:pt x="9073568" y="11627"/>
                  <a:pt x="9072562" y="15122"/>
                </a:cubicBezTo>
                <a:cubicBezTo>
                  <a:pt x="8901366" y="7320"/>
                  <a:pt x="8631376" y="57479"/>
                  <a:pt x="8374673" y="15122"/>
                </a:cubicBezTo>
                <a:cubicBezTo>
                  <a:pt x="8126564" y="8257"/>
                  <a:pt x="7986523" y="-3231"/>
                  <a:pt x="7858234" y="15122"/>
                </a:cubicBezTo>
                <a:cubicBezTo>
                  <a:pt x="7746906" y="53834"/>
                  <a:pt x="7625550" y="3840"/>
                  <a:pt x="7432522" y="15122"/>
                </a:cubicBezTo>
                <a:cubicBezTo>
                  <a:pt x="7214934" y="39774"/>
                  <a:pt x="7006324" y="59536"/>
                  <a:pt x="6825358" y="15122"/>
                </a:cubicBezTo>
                <a:cubicBezTo>
                  <a:pt x="6646482" y="-17662"/>
                  <a:pt x="6312771" y="42037"/>
                  <a:pt x="6127469" y="15122"/>
                </a:cubicBezTo>
                <a:cubicBezTo>
                  <a:pt x="5946099" y="-5382"/>
                  <a:pt x="5649747" y="11844"/>
                  <a:pt x="5520305" y="15122"/>
                </a:cubicBezTo>
                <a:cubicBezTo>
                  <a:pt x="5359961" y="35259"/>
                  <a:pt x="5144426" y="-7856"/>
                  <a:pt x="5003867" y="15122"/>
                </a:cubicBezTo>
                <a:cubicBezTo>
                  <a:pt x="4848224" y="11743"/>
                  <a:pt x="4264575" y="52147"/>
                  <a:pt x="4124526" y="15122"/>
                </a:cubicBezTo>
                <a:cubicBezTo>
                  <a:pt x="3921405" y="5522"/>
                  <a:pt x="3654032" y="9809"/>
                  <a:pt x="3426637" y="15122"/>
                </a:cubicBezTo>
                <a:cubicBezTo>
                  <a:pt x="3203435" y="1691"/>
                  <a:pt x="2911042" y="17790"/>
                  <a:pt x="2638022" y="15122"/>
                </a:cubicBezTo>
                <a:cubicBezTo>
                  <a:pt x="2359144" y="31072"/>
                  <a:pt x="2421978" y="-10323"/>
                  <a:pt x="2212309" y="15122"/>
                </a:cubicBezTo>
                <a:cubicBezTo>
                  <a:pt x="2009097" y="27725"/>
                  <a:pt x="1817105" y="34078"/>
                  <a:pt x="1695871" y="15122"/>
                </a:cubicBezTo>
                <a:cubicBezTo>
                  <a:pt x="1537670" y="20798"/>
                  <a:pt x="1147961" y="12798"/>
                  <a:pt x="997982" y="15122"/>
                </a:cubicBezTo>
                <a:cubicBezTo>
                  <a:pt x="824838" y="83755"/>
                  <a:pt x="361767" y="28017"/>
                  <a:pt x="0" y="15122"/>
                </a:cubicBezTo>
                <a:cubicBezTo>
                  <a:pt x="-135" y="8385"/>
                  <a:pt x="-197" y="3912"/>
                  <a:pt x="0" y="0"/>
                </a:cubicBezTo>
                <a:close/>
              </a:path>
              <a:path w="9072562" h="15122" stroke="0" extrusionOk="0">
                <a:moveTo>
                  <a:pt x="0" y="0"/>
                </a:moveTo>
                <a:cubicBezTo>
                  <a:pt x="153726" y="22974"/>
                  <a:pt x="392458" y="-12065"/>
                  <a:pt x="516438" y="0"/>
                </a:cubicBezTo>
                <a:cubicBezTo>
                  <a:pt x="640080" y="10903"/>
                  <a:pt x="829300" y="12001"/>
                  <a:pt x="942151" y="0"/>
                </a:cubicBezTo>
                <a:cubicBezTo>
                  <a:pt x="1073212" y="32920"/>
                  <a:pt x="1296088" y="-12213"/>
                  <a:pt x="1458589" y="0"/>
                </a:cubicBezTo>
                <a:cubicBezTo>
                  <a:pt x="1635738" y="59847"/>
                  <a:pt x="1921218" y="-43071"/>
                  <a:pt x="2156478" y="0"/>
                </a:cubicBezTo>
                <a:cubicBezTo>
                  <a:pt x="2367952" y="46326"/>
                  <a:pt x="2629636" y="-41202"/>
                  <a:pt x="2945093" y="0"/>
                </a:cubicBezTo>
                <a:cubicBezTo>
                  <a:pt x="3264525" y="15355"/>
                  <a:pt x="3424811" y="-19672"/>
                  <a:pt x="3824434" y="0"/>
                </a:cubicBezTo>
                <a:cubicBezTo>
                  <a:pt x="4206435" y="-3718"/>
                  <a:pt x="4317969" y="30942"/>
                  <a:pt x="4703774" y="0"/>
                </a:cubicBezTo>
                <a:cubicBezTo>
                  <a:pt x="5084894" y="-3634"/>
                  <a:pt x="5134113" y="-8400"/>
                  <a:pt x="5310938" y="0"/>
                </a:cubicBezTo>
                <a:cubicBezTo>
                  <a:pt x="5480084" y="73084"/>
                  <a:pt x="5866486" y="6022"/>
                  <a:pt x="6099553" y="0"/>
                </a:cubicBezTo>
                <a:cubicBezTo>
                  <a:pt x="6370621" y="-4028"/>
                  <a:pt x="6507882" y="22571"/>
                  <a:pt x="6797443" y="0"/>
                </a:cubicBezTo>
                <a:cubicBezTo>
                  <a:pt x="7115200" y="-25786"/>
                  <a:pt x="7196722" y="6704"/>
                  <a:pt x="7404606" y="0"/>
                </a:cubicBezTo>
                <a:cubicBezTo>
                  <a:pt x="7576224" y="18494"/>
                  <a:pt x="7894692" y="90860"/>
                  <a:pt x="8193221" y="0"/>
                </a:cubicBezTo>
                <a:cubicBezTo>
                  <a:pt x="8512877" y="-39883"/>
                  <a:pt x="8749835" y="30296"/>
                  <a:pt x="9072562" y="0"/>
                </a:cubicBezTo>
                <a:cubicBezTo>
                  <a:pt x="9071153" y="7256"/>
                  <a:pt x="9072044" y="11878"/>
                  <a:pt x="9072562" y="15122"/>
                </a:cubicBezTo>
                <a:cubicBezTo>
                  <a:pt x="8934120" y="37946"/>
                  <a:pt x="8796607" y="4781"/>
                  <a:pt x="8556124" y="15122"/>
                </a:cubicBezTo>
                <a:cubicBezTo>
                  <a:pt x="8230089" y="46297"/>
                  <a:pt x="7986011" y="-15412"/>
                  <a:pt x="7676783" y="15122"/>
                </a:cubicBezTo>
                <a:cubicBezTo>
                  <a:pt x="7550497" y="-894"/>
                  <a:pt x="7396329" y="11476"/>
                  <a:pt x="7160345" y="15122"/>
                </a:cubicBezTo>
                <a:cubicBezTo>
                  <a:pt x="6968755" y="44922"/>
                  <a:pt x="6700857" y="-77505"/>
                  <a:pt x="6371730" y="15122"/>
                </a:cubicBezTo>
                <a:cubicBezTo>
                  <a:pt x="6057224" y="40768"/>
                  <a:pt x="6033402" y="7400"/>
                  <a:pt x="5946018" y="15122"/>
                </a:cubicBezTo>
                <a:cubicBezTo>
                  <a:pt x="5861277" y="53564"/>
                  <a:pt x="5580091" y="67373"/>
                  <a:pt x="5248128" y="15122"/>
                </a:cubicBezTo>
                <a:cubicBezTo>
                  <a:pt x="5074729" y="39796"/>
                  <a:pt x="4855366" y="-4717"/>
                  <a:pt x="4731690" y="15122"/>
                </a:cubicBezTo>
                <a:cubicBezTo>
                  <a:pt x="4625356" y="24683"/>
                  <a:pt x="4242583" y="26923"/>
                  <a:pt x="3852349" y="15122"/>
                </a:cubicBezTo>
                <a:cubicBezTo>
                  <a:pt x="3457151" y="-11117"/>
                  <a:pt x="3644356" y="52029"/>
                  <a:pt x="3426637" y="15122"/>
                </a:cubicBezTo>
                <a:cubicBezTo>
                  <a:pt x="3207921" y="2553"/>
                  <a:pt x="2950194" y="-3161"/>
                  <a:pt x="2728747" y="15122"/>
                </a:cubicBezTo>
                <a:cubicBezTo>
                  <a:pt x="2536017" y="32103"/>
                  <a:pt x="2511378" y="21910"/>
                  <a:pt x="2303035" y="15122"/>
                </a:cubicBezTo>
                <a:cubicBezTo>
                  <a:pt x="2100332" y="9538"/>
                  <a:pt x="1936922" y="1211"/>
                  <a:pt x="1786597" y="15122"/>
                </a:cubicBezTo>
                <a:cubicBezTo>
                  <a:pt x="1629839" y="-10178"/>
                  <a:pt x="1215525" y="-954"/>
                  <a:pt x="997982" y="15122"/>
                </a:cubicBezTo>
                <a:cubicBezTo>
                  <a:pt x="803813" y="24148"/>
                  <a:pt x="478347" y="50194"/>
                  <a:pt x="0" y="15122"/>
                </a:cubicBezTo>
                <a:cubicBezTo>
                  <a:pt x="-149" y="9173"/>
                  <a:pt x="-635" y="4047"/>
                  <a:pt x="0" y="0"/>
                </a:cubicBezTo>
                <a:close/>
              </a:path>
              <a:path w="9072562" h="15122" fill="none" stroke="0" extrusionOk="0">
                <a:moveTo>
                  <a:pt x="0" y="0"/>
                </a:moveTo>
                <a:cubicBezTo>
                  <a:pt x="244283" y="7926"/>
                  <a:pt x="397517" y="12109"/>
                  <a:pt x="788615" y="0"/>
                </a:cubicBezTo>
                <a:cubicBezTo>
                  <a:pt x="1138556" y="-35290"/>
                  <a:pt x="1243567" y="-18019"/>
                  <a:pt x="1667956" y="0"/>
                </a:cubicBezTo>
                <a:cubicBezTo>
                  <a:pt x="2091820" y="18871"/>
                  <a:pt x="1932506" y="-236"/>
                  <a:pt x="2093668" y="0"/>
                </a:cubicBezTo>
                <a:cubicBezTo>
                  <a:pt x="2282015" y="41584"/>
                  <a:pt x="2475871" y="39594"/>
                  <a:pt x="2700832" y="0"/>
                </a:cubicBezTo>
                <a:cubicBezTo>
                  <a:pt x="2947112" y="-28518"/>
                  <a:pt x="2951892" y="3313"/>
                  <a:pt x="3126544" y="0"/>
                </a:cubicBezTo>
                <a:cubicBezTo>
                  <a:pt x="3294586" y="-24737"/>
                  <a:pt x="3642416" y="32377"/>
                  <a:pt x="3824434" y="0"/>
                </a:cubicBezTo>
                <a:cubicBezTo>
                  <a:pt x="4000205" y="-10252"/>
                  <a:pt x="4236901" y="19304"/>
                  <a:pt x="4431598" y="0"/>
                </a:cubicBezTo>
                <a:cubicBezTo>
                  <a:pt x="4577696" y="-65381"/>
                  <a:pt x="4962199" y="-49485"/>
                  <a:pt x="5220213" y="0"/>
                </a:cubicBezTo>
                <a:cubicBezTo>
                  <a:pt x="5511222" y="-8800"/>
                  <a:pt x="5814150" y="-59405"/>
                  <a:pt x="6099553" y="0"/>
                </a:cubicBezTo>
                <a:cubicBezTo>
                  <a:pt x="6350754" y="17916"/>
                  <a:pt x="6499020" y="-988"/>
                  <a:pt x="6797443" y="0"/>
                </a:cubicBezTo>
                <a:cubicBezTo>
                  <a:pt x="7135528" y="11535"/>
                  <a:pt x="7264668" y="-41115"/>
                  <a:pt x="7676783" y="0"/>
                </a:cubicBezTo>
                <a:cubicBezTo>
                  <a:pt x="8071795" y="34625"/>
                  <a:pt x="8042850" y="24931"/>
                  <a:pt x="8374673" y="0"/>
                </a:cubicBezTo>
                <a:cubicBezTo>
                  <a:pt x="8687095" y="-17703"/>
                  <a:pt x="8899009" y="3350"/>
                  <a:pt x="9072562" y="0"/>
                </a:cubicBezTo>
                <a:cubicBezTo>
                  <a:pt x="9072307" y="3724"/>
                  <a:pt x="9073390" y="11102"/>
                  <a:pt x="9072562" y="15122"/>
                </a:cubicBezTo>
                <a:cubicBezTo>
                  <a:pt x="8896035" y="-20904"/>
                  <a:pt x="8637251" y="-20271"/>
                  <a:pt x="8374673" y="15122"/>
                </a:cubicBezTo>
                <a:cubicBezTo>
                  <a:pt x="8114311" y="8014"/>
                  <a:pt x="7965767" y="1749"/>
                  <a:pt x="7858234" y="15122"/>
                </a:cubicBezTo>
                <a:cubicBezTo>
                  <a:pt x="7725040" y="48629"/>
                  <a:pt x="7622343" y="-19333"/>
                  <a:pt x="7432522" y="15122"/>
                </a:cubicBezTo>
                <a:cubicBezTo>
                  <a:pt x="7225171" y="40740"/>
                  <a:pt x="7006211" y="12644"/>
                  <a:pt x="6825358" y="15122"/>
                </a:cubicBezTo>
                <a:cubicBezTo>
                  <a:pt x="6647037" y="-27318"/>
                  <a:pt x="6286670" y="15943"/>
                  <a:pt x="6127469" y="15122"/>
                </a:cubicBezTo>
                <a:cubicBezTo>
                  <a:pt x="5957447" y="-5938"/>
                  <a:pt x="5643247" y="-214"/>
                  <a:pt x="5520305" y="15122"/>
                </a:cubicBezTo>
                <a:cubicBezTo>
                  <a:pt x="5390721" y="5838"/>
                  <a:pt x="5157059" y="-5759"/>
                  <a:pt x="5003867" y="15122"/>
                </a:cubicBezTo>
                <a:cubicBezTo>
                  <a:pt x="4878054" y="-10345"/>
                  <a:pt x="4319875" y="86086"/>
                  <a:pt x="4124526" y="15122"/>
                </a:cubicBezTo>
                <a:cubicBezTo>
                  <a:pt x="3948300" y="-32840"/>
                  <a:pt x="3611251" y="59681"/>
                  <a:pt x="3426637" y="15122"/>
                </a:cubicBezTo>
                <a:cubicBezTo>
                  <a:pt x="3143165" y="10067"/>
                  <a:pt x="2932319" y="56015"/>
                  <a:pt x="2638022" y="15122"/>
                </a:cubicBezTo>
                <a:cubicBezTo>
                  <a:pt x="2341399" y="16447"/>
                  <a:pt x="2434426" y="-7854"/>
                  <a:pt x="2212309" y="15122"/>
                </a:cubicBezTo>
                <a:cubicBezTo>
                  <a:pt x="1992902" y="61306"/>
                  <a:pt x="1847836" y="13451"/>
                  <a:pt x="1695871" y="15122"/>
                </a:cubicBezTo>
                <a:cubicBezTo>
                  <a:pt x="1586592" y="33225"/>
                  <a:pt x="1156417" y="9719"/>
                  <a:pt x="997982" y="15122"/>
                </a:cubicBezTo>
                <a:cubicBezTo>
                  <a:pt x="834043" y="42132"/>
                  <a:pt x="309027" y="34869"/>
                  <a:pt x="0" y="15122"/>
                </a:cubicBezTo>
                <a:cubicBezTo>
                  <a:pt x="229" y="9450"/>
                  <a:pt x="-194" y="275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64314" y="-1286"/>
                          <a:pt x="415976" y="33428"/>
                          <a:pt x="788615" y="0"/>
                        </a:cubicBezTo>
                        <a:cubicBezTo>
                          <a:pt x="1161255" y="-33428"/>
                          <a:pt x="1261420" y="-27895"/>
                          <a:pt x="1667956" y="0"/>
                        </a:cubicBezTo>
                        <a:cubicBezTo>
                          <a:pt x="2074492" y="27895"/>
                          <a:pt x="1947638" y="-8007"/>
                          <a:pt x="2093668" y="0"/>
                        </a:cubicBezTo>
                        <a:cubicBezTo>
                          <a:pt x="2239698" y="8007"/>
                          <a:pt x="2456046" y="29259"/>
                          <a:pt x="2700832" y="0"/>
                        </a:cubicBezTo>
                        <a:cubicBezTo>
                          <a:pt x="2945618" y="-29259"/>
                          <a:pt x="2952109" y="6855"/>
                          <a:pt x="3126544" y="0"/>
                        </a:cubicBezTo>
                        <a:cubicBezTo>
                          <a:pt x="3300979" y="-6855"/>
                          <a:pt x="3654006" y="11598"/>
                          <a:pt x="3824434" y="0"/>
                        </a:cubicBezTo>
                        <a:cubicBezTo>
                          <a:pt x="3994862" y="-11598"/>
                          <a:pt x="4263228" y="27283"/>
                          <a:pt x="4431598" y="0"/>
                        </a:cubicBezTo>
                        <a:cubicBezTo>
                          <a:pt x="4599968" y="-27283"/>
                          <a:pt x="4958356" y="-38498"/>
                          <a:pt x="5220213" y="0"/>
                        </a:cubicBezTo>
                        <a:cubicBezTo>
                          <a:pt x="5482070" y="38498"/>
                          <a:pt x="5846168" y="-34297"/>
                          <a:pt x="6099553" y="0"/>
                        </a:cubicBezTo>
                        <a:cubicBezTo>
                          <a:pt x="6352938" y="34297"/>
                          <a:pt x="6483556" y="3290"/>
                          <a:pt x="6797443" y="0"/>
                        </a:cubicBezTo>
                        <a:cubicBezTo>
                          <a:pt x="7111330" y="-3290"/>
                          <a:pt x="7287839" y="-34765"/>
                          <a:pt x="7676783" y="0"/>
                        </a:cubicBezTo>
                        <a:cubicBezTo>
                          <a:pt x="8065727" y="34765"/>
                          <a:pt x="8044287" y="22698"/>
                          <a:pt x="8374673" y="0"/>
                        </a:cubicBezTo>
                        <a:cubicBezTo>
                          <a:pt x="8705059" y="-22698"/>
                          <a:pt x="8893035" y="-12234"/>
                          <a:pt x="9072562" y="0"/>
                        </a:cubicBezTo>
                        <a:cubicBezTo>
                          <a:pt x="9072238" y="4115"/>
                          <a:pt x="9073291" y="11698"/>
                          <a:pt x="9072562" y="15122"/>
                        </a:cubicBezTo>
                        <a:cubicBezTo>
                          <a:pt x="8906628" y="3560"/>
                          <a:pt x="8632831" y="47"/>
                          <a:pt x="8374673" y="15122"/>
                        </a:cubicBezTo>
                        <a:cubicBezTo>
                          <a:pt x="8116515" y="30197"/>
                          <a:pt x="7983570" y="-2779"/>
                          <a:pt x="7858234" y="15122"/>
                        </a:cubicBezTo>
                        <a:cubicBezTo>
                          <a:pt x="7732898" y="33023"/>
                          <a:pt x="7627609" y="-2048"/>
                          <a:pt x="7432522" y="15122"/>
                        </a:cubicBezTo>
                        <a:cubicBezTo>
                          <a:pt x="7237435" y="32292"/>
                          <a:pt x="6996608" y="41573"/>
                          <a:pt x="6825358" y="15122"/>
                        </a:cubicBezTo>
                        <a:cubicBezTo>
                          <a:pt x="6654108" y="-11329"/>
                          <a:pt x="6291485" y="25725"/>
                          <a:pt x="6127469" y="15122"/>
                        </a:cubicBezTo>
                        <a:cubicBezTo>
                          <a:pt x="5963453" y="4519"/>
                          <a:pt x="5660576" y="19115"/>
                          <a:pt x="5520305" y="15122"/>
                        </a:cubicBezTo>
                        <a:cubicBezTo>
                          <a:pt x="5380034" y="11129"/>
                          <a:pt x="5155259" y="10796"/>
                          <a:pt x="5003867" y="15122"/>
                        </a:cubicBezTo>
                        <a:cubicBezTo>
                          <a:pt x="4852475" y="19448"/>
                          <a:pt x="4304127" y="49916"/>
                          <a:pt x="4124526" y="15122"/>
                        </a:cubicBezTo>
                        <a:cubicBezTo>
                          <a:pt x="3944925" y="-19672"/>
                          <a:pt x="3664900" y="49242"/>
                          <a:pt x="3426637" y="15122"/>
                        </a:cubicBezTo>
                        <a:cubicBezTo>
                          <a:pt x="3188374" y="-18998"/>
                          <a:pt x="2923518" y="3730"/>
                          <a:pt x="2638022" y="15122"/>
                        </a:cubicBezTo>
                        <a:cubicBezTo>
                          <a:pt x="2352527" y="26514"/>
                          <a:pt x="2418348" y="-1869"/>
                          <a:pt x="2212309" y="15122"/>
                        </a:cubicBezTo>
                        <a:cubicBezTo>
                          <a:pt x="2006270" y="32113"/>
                          <a:pt x="1829193" y="3504"/>
                          <a:pt x="1695871" y="15122"/>
                        </a:cubicBezTo>
                        <a:cubicBezTo>
                          <a:pt x="1562549" y="26740"/>
                          <a:pt x="1146794" y="1912"/>
                          <a:pt x="997982" y="15122"/>
                        </a:cubicBezTo>
                        <a:cubicBezTo>
                          <a:pt x="849170" y="28332"/>
                          <a:pt x="290218" y="19926"/>
                          <a:pt x="0" y="15122"/>
                        </a:cubicBezTo>
                        <a:cubicBezTo>
                          <a:pt x="-252" y="8829"/>
                          <a:pt x="10" y="3307"/>
                          <a:pt x="0" y="0"/>
                        </a:cubicBezTo>
                        <a:close/>
                      </a:path>
                      <a:path w="9072562" h="15122" stroke="0" extrusionOk="0">
                        <a:moveTo>
                          <a:pt x="0" y="0"/>
                        </a:moveTo>
                        <a:cubicBezTo>
                          <a:pt x="141103" y="656"/>
                          <a:pt x="396651" y="9340"/>
                          <a:pt x="516438" y="0"/>
                        </a:cubicBezTo>
                        <a:cubicBezTo>
                          <a:pt x="636225" y="-9340"/>
                          <a:pt x="832647" y="-14954"/>
                          <a:pt x="942151" y="0"/>
                        </a:cubicBezTo>
                        <a:cubicBezTo>
                          <a:pt x="1051655" y="14954"/>
                          <a:pt x="1261749" y="-24393"/>
                          <a:pt x="1458589" y="0"/>
                        </a:cubicBezTo>
                        <a:cubicBezTo>
                          <a:pt x="1655429" y="24393"/>
                          <a:pt x="1916267" y="-15482"/>
                          <a:pt x="2156478" y="0"/>
                        </a:cubicBezTo>
                        <a:cubicBezTo>
                          <a:pt x="2396689" y="15482"/>
                          <a:pt x="2633204" y="-10788"/>
                          <a:pt x="2945093" y="0"/>
                        </a:cubicBezTo>
                        <a:cubicBezTo>
                          <a:pt x="3256982" y="10788"/>
                          <a:pt x="3454162" y="-6792"/>
                          <a:pt x="3824434" y="0"/>
                        </a:cubicBezTo>
                        <a:cubicBezTo>
                          <a:pt x="4194706" y="6792"/>
                          <a:pt x="4319988" y="376"/>
                          <a:pt x="4703774" y="0"/>
                        </a:cubicBezTo>
                        <a:cubicBezTo>
                          <a:pt x="5087560" y="-376"/>
                          <a:pt x="5126744" y="-13553"/>
                          <a:pt x="5310938" y="0"/>
                        </a:cubicBezTo>
                        <a:cubicBezTo>
                          <a:pt x="5495132" y="13553"/>
                          <a:pt x="5842752" y="-26163"/>
                          <a:pt x="6099553" y="0"/>
                        </a:cubicBezTo>
                        <a:cubicBezTo>
                          <a:pt x="6356354" y="26163"/>
                          <a:pt x="6492618" y="14517"/>
                          <a:pt x="6797443" y="0"/>
                        </a:cubicBezTo>
                        <a:cubicBezTo>
                          <a:pt x="7102268" y="-14517"/>
                          <a:pt x="7210781" y="-16073"/>
                          <a:pt x="7404606" y="0"/>
                        </a:cubicBezTo>
                        <a:cubicBezTo>
                          <a:pt x="7598431" y="16073"/>
                          <a:pt x="7888854" y="33570"/>
                          <a:pt x="8193221" y="0"/>
                        </a:cubicBezTo>
                        <a:cubicBezTo>
                          <a:pt x="8497588" y="-33570"/>
                          <a:pt x="8770347" y="32155"/>
                          <a:pt x="9072562" y="0"/>
                        </a:cubicBezTo>
                        <a:cubicBezTo>
                          <a:pt x="9071997" y="7301"/>
                          <a:pt x="9072152" y="11748"/>
                          <a:pt x="9072562" y="15122"/>
                        </a:cubicBezTo>
                        <a:cubicBezTo>
                          <a:pt x="8924393" y="40482"/>
                          <a:pt x="8809853" y="-9205"/>
                          <a:pt x="8556124" y="15122"/>
                        </a:cubicBezTo>
                        <a:cubicBezTo>
                          <a:pt x="8302395" y="39449"/>
                          <a:pt x="8010112" y="13833"/>
                          <a:pt x="7676783" y="15122"/>
                        </a:cubicBezTo>
                        <a:cubicBezTo>
                          <a:pt x="7343454" y="16411"/>
                          <a:pt x="7345830" y="14752"/>
                          <a:pt x="7160345" y="15122"/>
                        </a:cubicBezTo>
                        <a:cubicBezTo>
                          <a:pt x="6974860" y="15492"/>
                          <a:pt x="6678294" y="-18650"/>
                          <a:pt x="6371730" y="15122"/>
                        </a:cubicBezTo>
                        <a:cubicBezTo>
                          <a:pt x="6065166" y="48894"/>
                          <a:pt x="6037836" y="7165"/>
                          <a:pt x="5946018" y="15122"/>
                        </a:cubicBezTo>
                        <a:cubicBezTo>
                          <a:pt x="5854200" y="23079"/>
                          <a:pt x="5590883" y="15479"/>
                          <a:pt x="5248128" y="15122"/>
                        </a:cubicBezTo>
                        <a:cubicBezTo>
                          <a:pt x="4905373" y="14766"/>
                          <a:pt x="4844420" y="13075"/>
                          <a:pt x="4731690" y="15122"/>
                        </a:cubicBezTo>
                        <a:cubicBezTo>
                          <a:pt x="4618960" y="17169"/>
                          <a:pt x="4234374" y="35964"/>
                          <a:pt x="3852349" y="15122"/>
                        </a:cubicBezTo>
                        <a:cubicBezTo>
                          <a:pt x="3470324" y="-5720"/>
                          <a:pt x="3634376" y="22003"/>
                          <a:pt x="3426637" y="15122"/>
                        </a:cubicBezTo>
                        <a:cubicBezTo>
                          <a:pt x="3218898" y="8241"/>
                          <a:pt x="2920558" y="-6355"/>
                          <a:pt x="2728747" y="15122"/>
                        </a:cubicBezTo>
                        <a:cubicBezTo>
                          <a:pt x="2536936" y="36599"/>
                          <a:pt x="2513466" y="24102"/>
                          <a:pt x="2303035" y="15122"/>
                        </a:cubicBezTo>
                        <a:cubicBezTo>
                          <a:pt x="2092604" y="6142"/>
                          <a:pt x="1962710" y="9357"/>
                          <a:pt x="1786597" y="15122"/>
                        </a:cubicBezTo>
                        <a:cubicBezTo>
                          <a:pt x="1610484" y="20887"/>
                          <a:pt x="1193979" y="-7803"/>
                          <a:pt x="997982" y="15122"/>
                        </a:cubicBezTo>
                        <a:cubicBezTo>
                          <a:pt x="801985" y="38047"/>
                          <a:pt x="399706" y="43803"/>
                          <a:pt x="0" y="15122"/>
                        </a:cubicBezTo>
                        <a:cubicBezTo>
                          <a:pt x="215" y="8548"/>
                          <a:pt x="-421" y="475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F34FD4-03F6-B479-F973-445370924B5B}"/>
              </a:ext>
            </a:extLst>
          </p:cNvPr>
          <p:cNvSpPr txBox="1"/>
          <p:nvPr/>
        </p:nvSpPr>
        <p:spPr>
          <a:xfrm>
            <a:off x="219075" y="1504951"/>
            <a:ext cx="6127334" cy="4547352"/>
          </a:xfrm>
          <a:prstGeom prst="rect">
            <a:avLst/>
          </a:prstGeom>
        </p:spPr>
        <p:txBody>
          <a:bodyPr vert="horz" lIns="91440" tIns="45720" rIns="91440" bIns="45720" rtlCol="0" anchor="t">
            <a:noAutofit/>
          </a:bodyPr>
          <a:lstStyle/>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a:t>How to Avoid Missing Your Ship</a:t>
            </a:r>
          </a:p>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Pay attention to the time. - Ship time and local time are often different.</a:t>
            </a:r>
          </a:p>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Put a return-to-ship reminder on your phone.</a:t>
            </a:r>
          </a:p>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a:t>Choose excursions wisely.</a:t>
            </a:r>
          </a:p>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If a ship-sponsored excursion is late returning to port, the ship will wait for you. If you are on your own???</a:t>
            </a:r>
          </a:p>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a:t>Be Prepared</a:t>
            </a:r>
          </a:p>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Have your Passport, Credit Card, and phone numbers for your ship port agent. </a:t>
            </a:r>
          </a:p>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a:t>What to Do If You Miss the Ship</a:t>
            </a:r>
            <a:br>
              <a:rPr lang="en-US" altLang="en-US" b="1" dirty="0"/>
            </a:br>
            <a:r>
              <a:rPr lang="en-US" altLang="en-US" dirty="0"/>
              <a:t>Most cruise lines have port agents stationed in the port area to assist if your ship has left without you. </a:t>
            </a:r>
          </a:p>
          <a:p>
            <a:pPr indent="-228600">
              <a:lnSpc>
                <a:spcPct val="90000"/>
              </a:lnSpc>
              <a:spcBef>
                <a:spcPts val="75"/>
              </a:spcBef>
              <a:spcAft>
                <a:spcPts val="75"/>
              </a:spcAft>
              <a:buClrTx/>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The Port Officials can help you with contacting your ship and making necessary travel arrangements.</a:t>
            </a:r>
          </a:p>
        </p:txBody>
      </p:sp>
      <p:pic>
        <p:nvPicPr>
          <p:cNvPr id="4" name="Picture 3" descr="A cruise ship sailing through the ocean&#10;&#10;Description automatically generated">
            <a:extLst>
              <a:ext uri="{FF2B5EF4-FFF2-40B4-BE49-F238E27FC236}">
                <a16:creationId xmlns:a16="http://schemas.microsoft.com/office/drawing/2014/main" id="{4EFE56E8-DA30-A774-2CB5-92CC4AA56975}"/>
              </a:ext>
            </a:extLst>
          </p:cNvPr>
          <p:cNvPicPr>
            <a:picLocks noChangeAspect="1"/>
          </p:cNvPicPr>
          <p:nvPr/>
        </p:nvPicPr>
        <p:blipFill rotWithShape="1">
          <a:blip r:embed="rId3">
            <a:extLst>
              <a:ext uri="{28A0092B-C50C-407E-A947-70E740481C1C}">
                <a14:useLocalDpi xmlns:a14="http://schemas.microsoft.com/office/drawing/2010/main" val="0"/>
              </a:ext>
            </a:extLst>
          </a:blip>
          <a:srcRect l="30010" r="15875" b="-2"/>
          <a:stretch/>
        </p:blipFill>
        <p:spPr>
          <a:xfrm>
            <a:off x="6346409" y="1731407"/>
            <a:ext cx="3258562" cy="3387209"/>
          </a:xfrm>
          <a:prstGeom prst="rect">
            <a:avLst/>
          </a:prstGeom>
        </p:spPr>
      </p:pic>
    </p:spTree>
    <p:extLst>
      <p:ext uri="{BB962C8B-B14F-4D97-AF65-F5344CB8AC3E}">
        <p14:creationId xmlns:p14="http://schemas.microsoft.com/office/powerpoint/2010/main" val="1165083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1402CF89-707C-5B65-7191-A745F17A2199}"/>
              </a:ext>
            </a:extLst>
          </p:cNvPr>
          <p:cNvSpPr/>
          <p:nvPr/>
        </p:nvSpPr>
        <p:spPr>
          <a:xfrm>
            <a:off x="0" y="3950482"/>
            <a:ext cx="3356132" cy="11676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p:spPr>
        <p:txBody>
          <a:bodyPr vert="horz" lIns="91440" tIns="45720" rIns="91440" bIns="45720" rtlCol="0" anchor="ctr" anchorCtr="0" compatLnSpc="0">
            <a:normAutofit/>
          </a:bodyPr>
          <a:lstStyle/>
          <a:p>
            <a:pPr marL="0" marR="0" lvl="0" indent="0" algn="ctr">
              <a:lnSpc>
                <a:spcPct val="90000"/>
              </a:lnSpc>
              <a:spcBef>
                <a:spcPct val="0"/>
              </a:spcBef>
              <a:spcAft>
                <a:spcPts val="60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4400" b="1" i="0" u="none" strike="noStrike" baseline="0" dirty="0">
                <a:ln>
                  <a:noFill/>
                </a:ln>
                <a:latin typeface="+mj-lt"/>
                <a:ea typeface="+mj-ea"/>
                <a:cs typeface="+mj-cs"/>
              </a:rPr>
              <a:t>Money</a:t>
            </a:r>
          </a:p>
        </p:txBody>
      </p:sp>
      <p:pic>
        <p:nvPicPr>
          <p:cNvPr id="6" name="Picture 5" descr="A close-up of some currency&#10;&#10;Description automatically generated">
            <a:extLst>
              <a:ext uri="{FF2B5EF4-FFF2-40B4-BE49-F238E27FC236}">
                <a16:creationId xmlns:a16="http://schemas.microsoft.com/office/drawing/2014/main" id="{8CB3A04F-395E-9D65-C6B5-F757194EB20C}"/>
              </a:ext>
            </a:extLst>
          </p:cNvPr>
          <p:cNvPicPr>
            <a:picLocks noChangeAspect="1"/>
          </p:cNvPicPr>
          <p:nvPr/>
        </p:nvPicPr>
        <p:blipFill rotWithShape="1">
          <a:blip r:embed="rId4">
            <a:extLst>
              <a:ext uri="{28A0092B-C50C-407E-A947-70E740481C1C}">
                <a14:useLocalDpi xmlns:a14="http://schemas.microsoft.com/office/drawing/2010/main" val="0"/>
              </a:ext>
            </a:extLst>
          </a:blip>
          <a:srcRect t="16226" r="2" b="26473"/>
          <a:stretch/>
        </p:blipFill>
        <p:spPr>
          <a:xfrm>
            <a:off x="20" y="10"/>
            <a:ext cx="10080605" cy="3769136"/>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27231" y="4521397"/>
            <a:ext cx="1134110" cy="15121"/>
          </a:xfrm>
          <a:custGeom>
            <a:avLst/>
            <a:gdLst>
              <a:gd name="connsiteX0" fmla="*/ 0 w 1134110"/>
              <a:gd name="connsiteY0" fmla="*/ 0 h 15121"/>
              <a:gd name="connsiteX1" fmla="*/ 567055 w 1134110"/>
              <a:gd name="connsiteY1" fmla="*/ 0 h 15121"/>
              <a:gd name="connsiteX2" fmla="*/ 1134110 w 1134110"/>
              <a:gd name="connsiteY2" fmla="*/ 0 h 15121"/>
              <a:gd name="connsiteX3" fmla="*/ 1134110 w 1134110"/>
              <a:gd name="connsiteY3" fmla="*/ 15121 h 15121"/>
              <a:gd name="connsiteX4" fmla="*/ 589737 w 1134110"/>
              <a:gd name="connsiteY4" fmla="*/ 15121 h 15121"/>
              <a:gd name="connsiteX5" fmla="*/ 0 w 1134110"/>
              <a:gd name="connsiteY5" fmla="*/ 15121 h 15121"/>
              <a:gd name="connsiteX6" fmla="*/ 0 w 1134110"/>
              <a:gd name="connsiteY6" fmla="*/ 0 h 15121"/>
              <a:gd name="connsiteX0" fmla="*/ 0 w 1134110"/>
              <a:gd name="connsiteY0" fmla="*/ 0 h 15121"/>
              <a:gd name="connsiteX1" fmla="*/ 533032 w 1134110"/>
              <a:gd name="connsiteY1" fmla="*/ 0 h 15121"/>
              <a:gd name="connsiteX2" fmla="*/ 1134110 w 1134110"/>
              <a:gd name="connsiteY2" fmla="*/ 0 h 15121"/>
              <a:gd name="connsiteX3" fmla="*/ 1134110 w 1134110"/>
              <a:gd name="connsiteY3" fmla="*/ 15121 h 15121"/>
              <a:gd name="connsiteX4" fmla="*/ 589737 w 1134110"/>
              <a:gd name="connsiteY4" fmla="*/ 15121 h 15121"/>
              <a:gd name="connsiteX5" fmla="*/ 0 w 1134110"/>
              <a:gd name="connsiteY5" fmla="*/ 15121 h 15121"/>
              <a:gd name="connsiteX6" fmla="*/ 0 w 1134110"/>
              <a:gd name="connsiteY6"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110" h="15121" fill="none" extrusionOk="0">
                <a:moveTo>
                  <a:pt x="0" y="0"/>
                </a:moveTo>
                <a:cubicBezTo>
                  <a:pt x="144591" y="-18498"/>
                  <a:pt x="277130" y="37929"/>
                  <a:pt x="567055" y="0"/>
                </a:cubicBezTo>
                <a:cubicBezTo>
                  <a:pt x="828979" y="-31209"/>
                  <a:pt x="845503" y="21268"/>
                  <a:pt x="1134110" y="0"/>
                </a:cubicBezTo>
                <a:cubicBezTo>
                  <a:pt x="1134350" y="3773"/>
                  <a:pt x="1135625" y="10690"/>
                  <a:pt x="1134110" y="15121"/>
                </a:cubicBezTo>
                <a:cubicBezTo>
                  <a:pt x="997744" y="29955"/>
                  <a:pt x="725456" y="-25856"/>
                  <a:pt x="589737" y="15121"/>
                </a:cubicBezTo>
                <a:cubicBezTo>
                  <a:pt x="485138" y="5575"/>
                  <a:pt x="201972" y="34121"/>
                  <a:pt x="0" y="15121"/>
                </a:cubicBezTo>
                <a:cubicBezTo>
                  <a:pt x="-37" y="9777"/>
                  <a:pt x="323" y="4650"/>
                  <a:pt x="0" y="0"/>
                </a:cubicBezTo>
                <a:close/>
              </a:path>
              <a:path w="1134110" h="15121" stroke="0" extrusionOk="0">
                <a:moveTo>
                  <a:pt x="0" y="0"/>
                </a:moveTo>
                <a:cubicBezTo>
                  <a:pt x="219383" y="-33823"/>
                  <a:pt x="299984" y="-15325"/>
                  <a:pt x="533032" y="0"/>
                </a:cubicBezTo>
                <a:cubicBezTo>
                  <a:pt x="776016" y="8785"/>
                  <a:pt x="896745" y="40317"/>
                  <a:pt x="1134110" y="0"/>
                </a:cubicBezTo>
                <a:cubicBezTo>
                  <a:pt x="1133869" y="5893"/>
                  <a:pt x="1134818" y="8155"/>
                  <a:pt x="1134110" y="15121"/>
                </a:cubicBezTo>
                <a:cubicBezTo>
                  <a:pt x="1025323" y="12687"/>
                  <a:pt x="822567" y="21270"/>
                  <a:pt x="589737" y="15121"/>
                </a:cubicBezTo>
                <a:cubicBezTo>
                  <a:pt x="359025" y="7481"/>
                  <a:pt x="214546" y="26727"/>
                  <a:pt x="0" y="15121"/>
                </a:cubicBezTo>
                <a:cubicBezTo>
                  <a:pt x="457" y="7824"/>
                  <a:pt x="448" y="7437"/>
                  <a:pt x="0" y="0"/>
                </a:cubicBezTo>
                <a:close/>
              </a:path>
              <a:path w="1134110" h="15121" fill="none" stroke="0" extrusionOk="0">
                <a:moveTo>
                  <a:pt x="0" y="0"/>
                </a:moveTo>
                <a:cubicBezTo>
                  <a:pt x="152950" y="-48023"/>
                  <a:pt x="288635" y="16174"/>
                  <a:pt x="567055" y="0"/>
                </a:cubicBezTo>
                <a:cubicBezTo>
                  <a:pt x="827014" y="-24022"/>
                  <a:pt x="861632" y="12330"/>
                  <a:pt x="1134110" y="0"/>
                </a:cubicBezTo>
                <a:cubicBezTo>
                  <a:pt x="1134452" y="4041"/>
                  <a:pt x="1134711" y="9686"/>
                  <a:pt x="1134110" y="15121"/>
                </a:cubicBezTo>
                <a:cubicBezTo>
                  <a:pt x="972904" y="20995"/>
                  <a:pt x="723589" y="-13995"/>
                  <a:pt x="589737" y="15121"/>
                </a:cubicBezTo>
                <a:cubicBezTo>
                  <a:pt x="476021" y="38403"/>
                  <a:pt x="234778" y="-7245"/>
                  <a:pt x="0" y="15121"/>
                </a:cubicBezTo>
                <a:cubicBezTo>
                  <a:pt x="-1199" y="10136"/>
                  <a:pt x="327" y="435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134110"/>
                      <a:gd name="connsiteY0" fmla="*/ 0 h 15121"/>
                      <a:gd name="connsiteX1" fmla="*/ 567055 w 1134110"/>
                      <a:gd name="connsiteY1" fmla="*/ 0 h 15121"/>
                      <a:gd name="connsiteX2" fmla="*/ 1134110 w 1134110"/>
                      <a:gd name="connsiteY2" fmla="*/ 0 h 15121"/>
                      <a:gd name="connsiteX3" fmla="*/ 1134110 w 1134110"/>
                      <a:gd name="connsiteY3" fmla="*/ 15121 h 15121"/>
                      <a:gd name="connsiteX4" fmla="*/ 589737 w 1134110"/>
                      <a:gd name="connsiteY4" fmla="*/ 15121 h 15121"/>
                      <a:gd name="connsiteX5" fmla="*/ 0 w 1134110"/>
                      <a:gd name="connsiteY5" fmla="*/ 15121 h 15121"/>
                      <a:gd name="connsiteX6" fmla="*/ 0 w 1134110"/>
                      <a:gd name="connsiteY6"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110" h="15121" fill="none" extrusionOk="0">
                        <a:moveTo>
                          <a:pt x="0" y="0"/>
                        </a:moveTo>
                        <a:cubicBezTo>
                          <a:pt x="159706" y="-21366"/>
                          <a:pt x="306993" y="21456"/>
                          <a:pt x="567055" y="0"/>
                        </a:cubicBezTo>
                        <a:cubicBezTo>
                          <a:pt x="827117" y="-21456"/>
                          <a:pt x="855250" y="15300"/>
                          <a:pt x="1134110" y="0"/>
                        </a:cubicBezTo>
                        <a:cubicBezTo>
                          <a:pt x="1134543" y="3405"/>
                          <a:pt x="1134514" y="10316"/>
                          <a:pt x="1134110" y="15121"/>
                        </a:cubicBezTo>
                        <a:cubicBezTo>
                          <a:pt x="998795" y="24031"/>
                          <a:pt x="726416" y="-11260"/>
                          <a:pt x="589737" y="15121"/>
                        </a:cubicBezTo>
                        <a:cubicBezTo>
                          <a:pt x="453058" y="41502"/>
                          <a:pt x="241212" y="1441"/>
                          <a:pt x="0" y="15121"/>
                        </a:cubicBezTo>
                        <a:cubicBezTo>
                          <a:pt x="-276" y="10256"/>
                          <a:pt x="525" y="4361"/>
                          <a:pt x="0" y="0"/>
                        </a:cubicBezTo>
                        <a:close/>
                      </a:path>
                      <a:path w="1134110" h="15121" stroke="0" extrusionOk="0">
                        <a:moveTo>
                          <a:pt x="0" y="0"/>
                        </a:moveTo>
                        <a:cubicBezTo>
                          <a:pt x="225029" y="-25658"/>
                          <a:pt x="292604" y="-12531"/>
                          <a:pt x="533032" y="0"/>
                        </a:cubicBezTo>
                        <a:cubicBezTo>
                          <a:pt x="773460" y="12531"/>
                          <a:pt x="893391" y="20883"/>
                          <a:pt x="1134110" y="0"/>
                        </a:cubicBezTo>
                        <a:cubicBezTo>
                          <a:pt x="1133810" y="5634"/>
                          <a:pt x="1134725" y="8108"/>
                          <a:pt x="1134110" y="15121"/>
                        </a:cubicBezTo>
                        <a:cubicBezTo>
                          <a:pt x="1008740" y="7873"/>
                          <a:pt x="831431" y="8095"/>
                          <a:pt x="589737" y="15121"/>
                        </a:cubicBezTo>
                        <a:cubicBezTo>
                          <a:pt x="348043" y="22147"/>
                          <a:pt x="218711" y="22806"/>
                          <a:pt x="0" y="15121"/>
                        </a:cubicBezTo>
                        <a:cubicBezTo>
                          <a:pt x="418" y="7802"/>
                          <a:pt x="460" y="74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6F695F52-8F13-4ECA-3B5C-89238C75F401}"/>
              </a:ext>
            </a:extLst>
          </p:cNvPr>
          <p:cNvSpPr/>
          <p:nvPr/>
        </p:nvSpPr>
        <p:spPr>
          <a:xfrm>
            <a:off x="3848276" y="4073033"/>
            <a:ext cx="5703116" cy="11569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p:spPr>
        <p:txBody>
          <a:bodyPr vert="horz" lIns="91440" tIns="45720" rIns="91440" bIns="45720" rtlCol="0" anchor="ctr" anchorCtr="0" compatLnSpc="0">
            <a:normAutofit/>
          </a:bodyPr>
          <a:lstStyle/>
          <a:p>
            <a:pPr marL="0" marR="0" lvl="0" indent="-228600">
              <a:lnSpc>
                <a:spcPct val="90000"/>
              </a:lnSpc>
              <a:spcBef>
                <a:spcPts val="11"/>
              </a:spcBef>
              <a:spcAft>
                <a:spcPts val="11"/>
              </a:spcAft>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2400" b="0" i="0" u="none" strike="noStrike" baseline="0" dirty="0">
                <a:ln>
                  <a:noFill/>
                </a:ln>
              </a:rPr>
              <a:t>The Peso is the official currency of Mexico</a:t>
            </a:r>
          </a:p>
          <a:p>
            <a:pPr marL="0" marR="0" lvl="0" indent="-228600">
              <a:lnSpc>
                <a:spcPct val="90000"/>
              </a:lnSpc>
              <a:spcBef>
                <a:spcPts val="11"/>
              </a:spcBef>
              <a:spcAft>
                <a:spcPts val="11"/>
              </a:spcAft>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2400" b="0" i="0" u="none" strike="noStrike" baseline="0" dirty="0">
                <a:ln>
                  <a:noFill/>
                </a:ln>
              </a:rPr>
              <a:t>Official Exchange is 100 Pesos is $5.80 US</a:t>
            </a:r>
          </a:p>
          <a:p>
            <a:pPr marL="0" marR="0" lvl="0" indent="-228600">
              <a:lnSpc>
                <a:spcPct val="90000"/>
              </a:lnSpc>
              <a:spcBef>
                <a:spcPts val="11"/>
              </a:spcBef>
              <a:spcAft>
                <a:spcPts val="11"/>
              </a:spcAft>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 pos="10515600" algn="l"/>
              </a:tabLst>
            </a:pPr>
            <a:r>
              <a:rPr lang="en-US" sz="2400"/>
              <a:t>Or 17.35 Pesos to the US Dollar</a:t>
            </a:r>
            <a:endParaRPr lang="en-US" b="0" i="0" u="none" strike="noStrike" baseline="0" dirty="0">
              <a:ln>
                <a:noFill/>
              </a:l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275D4-F118-B79F-30C1-A8A82147F4D5}"/>
              </a:ext>
            </a:extLst>
          </p:cNvPr>
          <p:cNvSpPr txBox="1">
            <a:spLocks noGrp="1"/>
          </p:cNvSpPr>
          <p:nvPr>
            <p:ph type="title" idx="4294967295"/>
          </p:nvPr>
        </p:nvSpPr>
        <p:spPr>
          <a:xfrm>
            <a:off x="473350" y="197236"/>
            <a:ext cx="9110365" cy="1186049"/>
          </a:xfrm>
        </p:spPr>
        <p:txBody>
          <a:bodyPr vert="horz" lIns="91440" tIns="45720" rIns="91440" bIns="45720" rtlCol="0" anchor="b">
            <a:normAutofit/>
          </a:bodyPr>
          <a:lstStyle/>
          <a:p>
            <a:pPr algn="l" rtl="0">
              <a:lnSpc>
                <a:spcPct val="90000"/>
              </a:lnSpc>
              <a:spcBef>
                <a:spcPct val="0"/>
              </a:spcBef>
            </a:pPr>
            <a:r>
              <a:rPr lang="en-US" sz="4400" b="1" dirty="0">
                <a:solidFill>
                  <a:schemeClr val="tx1"/>
                </a:solidFill>
                <a:latin typeface="+mj-lt"/>
                <a:ea typeface="+mj-ea"/>
                <a:cs typeface="+mj-cs"/>
              </a:rPr>
              <a:t>About </a:t>
            </a:r>
            <a:r>
              <a:rPr lang="en-US" sz="4400" b="1">
                <a:solidFill>
                  <a:schemeClr val="tx1"/>
                </a:solidFill>
                <a:latin typeface="+mj-lt"/>
                <a:ea typeface="+mj-ea"/>
                <a:cs typeface="+mj-cs"/>
              </a:rPr>
              <a:t>Puerto Vallarta, Mexico</a:t>
            </a:r>
          </a:p>
        </p:txBody>
      </p:sp>
      <p:sp>
        <p:nvSpPr>
          <p:cNvPr id="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350" y="1390387"/>
            <a:ext cx="9072562" cy="15122"/>
          </a:xfrm>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 name="connsiteX0" fmla="*/ 0 w 9072562"/>
              <a:gd name="connsiteY0" fmla="*/ 0 h 15122"/>
              <a:gd name="connsiteX1" fmla="*/ 516438 w 9072562"/>
              <a:gd name="connsiteY1" fmla="*/ 0 h 15122"/>
              <a:gd name="connsiteX2" fmla="*/ 942151 w 9072562"/>
              <a:gd name="connsiteY2" fmla="*/ 0 h 15122"/>
              <a:gd name="connsiteX3" fmla="*/ 1458589 w 9072562"/>
              <a:gd name="connsiteY3" fmla="*/ 0 h 15122"/>
              <a:gd name="connsiteX4" fmla="*/ 2156478 w 9072562"/>
              <a:gd name="connsiteY4" fmla="*/ 0 h 15122"/>
              <a:gd name="connsiteX5" fmla="*/ 2945093 w 9072562"/>
              <a:gd name="connsiteY5" fmla="*/ 0 h 15122"/>
              <a:gd name="connsiteX6" fmla="*/ 3824434 w 9072562"/>
              <a:gd name="connsiteY6" fmla="*/ 0 h 15122"/>
              <a:gd name="connsiteX7" fmla="*/ 4703774 w 9072562"/>
              <a:gd name="connsiteY7" fmla="*/ 0 h 15122"/>
              <a:gd name="connsiteX8" fmla="*/ 5310938 w 9072562"/>
              <a:gd name="connsiteY8" fmla="*/ 0 h 15122"/>
              <a:gd name="connsiteX9" fmla="*/ 6099553 w 9072562"/>
              <a:gd name="connsiteY9" fmla="*/ 0 h 15122"/>
              <a:gd name="connsiteX10" fmla="*/ 6797443 w 9072562"/>
              <a:gd name="connsiteY10" fmla="*/ 0 h 15122"/>
              <a:gd name="connsiteX11" fmla="*/ 7404606 w 9072562"/>
              <a:gd name="connsiteY11" fmla="*/ 0 h 15122"/>
              <a:gd name="connsiteX12" fmla="*/ 8193221 w 9072562"/>
              <a:gd name="connsiteY12" fmla="*/ 0 h 15122"/>
              <a:gd name="connsiteX13" fmla="*/ 9072562 w 9072562"/>
              <a:gd name="connsiteY13" fmla="*/ 0 h 15122"/>
              <a:gd name="connsiteX14" fmla="*/ 9072562 w 9072562"/>
              <a:gd name="connsiteY14" fmla="*/ 15122 h 15122"/>
              <a:gd name="connsiteX15" fmla="*/ 8556124 w 9072562"/>
              <a:gd name="connsiteY15" fmla="*/ 15122 h 15122"/>
              <a:gd name="connsiteX16" fmla="*/ 7676783 w 9072562"/>
              <a:gd name="connsiteY16" fmla="*/ 15122 h 15122"/>
              <a:gd name="connsiteX17" fmla="*/ 7160345 w 9072562"/>
              <a:gd name="connsiteY17" fmla="*/ 15122 h 15122"/>
              <a:gd name="connsiteX18" fmla="*/ 6371730 w 9072562"/>
              <a:gd name="connsiteY18" fmla="*/ 15122 h 15122"/>
              <a:gd name="connsiteX19" fmla="*/ 5946018 w 9072562"/>
              <a:gd name="connsiteY19" fmla="*/ 15122 h 15122"/>
              <a:gd name="connsiteX20" fmla="*/ 5248128 w 9072562"/>
              <a:gd name="connsiteY20" fmla="*/ 15122 h 15122"/>
              <a:gd name="connsiteX21" fmla="*/ 4731690 w 9072562"/>
              <a:gd name="connsiteY21" fmla="*/ 15122 h 15122"/>
              <a:gd name="connsiteX22" fmla="*/ 3852349 w 9072562"/>
              <a:gd name="connsiteY22" fmla="*/ 15122 h 15122"/>
              <a:gd name="connsiteX23" fmla="*/ 3426637 w 9072562"/>
              <a:gd name="connsiteY23" fmla="*/ 15122 h 15122"/>
              <a:gd name="connsiteX24" fmla="*/ 2728747 w 9072562"/>
              <a:gd name="connsiteY24" fmla="*/ 15122 h 15122"/>
              <a:gd name="connsiteX25" fmla="*/ 2303035 w 9072562"/>
              <a:gd name="connsiteY25" fmla="*/ 15122 h 15122"/>
              <a:gd name="connsiteX26" fmla="*/ 1786597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55452" y="2135"/>
                  <a:pt x="404152" y="49542"/>
                  <a:pt x="788615" y="0"/>
                </a:cubicBezTo>
                <a:cubicBezTo>
                  <a:pt x="1156649" y="-42629"/>
                  <a:pt x="1253471" y="-17500"/>
                  <a:pt x="1667956" y="0"/>
                </a:cubicBezTo>
                <a:cubicBezTo>
                  <a:pt x="2087400" y="28220"/>
                  <a:pt x="1941731" y="-115"/>
                  <a:pt x="2093668" y="0"/>
                </a:cubicBezTo>
                <a:cubicBezTo>
                  <a:pt x="2255055" y="-14310"/>
                  <a:pt x="2481779" y="6632"/>
                  <a:pt x="2700832" y="0"/>
                </a:cubicBezTo>
                <a:cubicBezTo>
                  <a:pt x="2952289" y="-30087"/>
                  <a:pt x="2949145" y="12112"/>
                  <a:pt x="3126544" y="0"/>
                </a:cubicBezTo>
                <a:cubicBezTo>
                  <a:pt x="3304966" y="-8691"/>
                  <a:pt x="3646447" y="7567"/>
                  <a:pt x="3824434" y="0"/>
                </a:cubicBezTo>
                <a:cubicBezTo>
                  <a:pt x="4011740" y="-42666"/>
                  <a:pt x="4272554" y="30568"/>
                  <a:pt x="4431598" y="0"/>
                </a:cubicBezTo>
                <a:cubicBezTo>
                  <a:pt x="4622673" y="15727"/>
                  <a:pt x="4918816" y="-30680"/>
                  <a:pt x="5220213" y="0"/>
                </a:cubicBezTo>
                <a:cubicBezTo>
                  <a:pt x="5477166" y="55512"/>
                  <a:pt x="5876666" y="-62532"/>
                  <a:pt x="6099553" y="0"/>
                </a:cubicBezTo>
                <a:cubicBezTo>
                  <a:pt x="6352672" y="46598"/>
                  <a:pt x="6482031" y="9085"/>
                  <a:pt x="6797443" y="0"/>
                </a:cubicBezTo>
                <a:cubicBezTo>
                  <a:pt x="7102764" y="125"/>
                  <a:pt x="7293659" y="-36043"/>
                  <a:pt x="7676783" y="0"/>
                </a:cubicBezTo>
                <a:cubicBezTo>
                  <a:pt x="8066720" y="40492"/>
                  <a:pt x="8045683" y="23229"/>
                  <a:pt x="8374673" y="0"/>
                </a:cubicBezTo>
                <a:cubicBezTo>
                  <a:pt x="8698932" y="-19139"/>
                  <a:pt x="8906393" y="-15802"/>
                  <a:pt x="9072562" y="0"/>
                </a:cubicBezTo>
                <a:cubicBezTo>
                  <a:pt x="9072613" y="3544"/>
                  <a:pt x="9073568" y="11627"/>
                  <a:pt x="9072562" y="15122"/>
                </a:cubicBezTo>
                <a:cubicBezTo>
                  <a:pt x="8901366" y="7320"/>
                  <a:pt x="8631376" y="57479"/>
                  <a:pt x="8374673" y="15122"/>
                </a:cubicBezTo>
                <a:cubicBezTo>
                  <a:pt x="8126564" y="8257"/>
                  <a:pt x="7986523" y="-3231"/>
                  <a:pt x="7858234" y="15122"/>
                </a:cubicBezTo>
                <a:cubicBezTo>
                  <a:pt x="7746906" y="53834"/>
                  <a:pt x="7625550" y="3840"/>
                  <a:pt x="7432522" y="15122"/>
                </a:cubicBezTo>
                <a:cubicBezTo>
                  <a:pt x="7214934" y="39774"/>
                  <a:pt x="7006324" y="59536"/>
                  <a:pt x="6825358" y="15122"/>
                </a:cubicBezTo>
                <a:cubicBezTo>
                  <a:pt x="6646482" y="-17662"/>
                  <a:pt x="6312771" y="42037"/>
                  <a:pt x="6127469" y="15122"/>
                </a:cubicBezTo>
                <a:cubicBezTo>
                  <a:pt x="5946099" y="-5382"/>
                  <a:pt x="5649747" y="11844"/>
                  <a:pt x="5520305" y="15122"/>
                </a:cubicBezTo>
                <a:cubicBezTo>
                  <a:pt x="5359961" y="35259"/>
                  <a:pt x="5144426" y="-7856"/>
                  <a:pt x="5003867" y="15122"/>
                </a:cubicBezTo>
                <a:cubicBezTo>
                  <a:pt x="4848224" y="11743"/>
                  <a:pt x="4264575" y="52147"/>
                  <a:pt x="4124526" y="15122"/>
                </a:cubicBezTo>
                <a:cubicBezTo>
                  <a:pt x="3921405" y="5522"/>
                  <a:pt x="3654032" y="9809"/>
                  <a:pt x="3426637" y="15122"/>
                </a:cubicBezTo>
                <a:cubicBezTo>
                  <a:pt x="3203435" y="1691"/>
                  <a:pt x="2911042" y="17790"/>
                  <a:pt x="2638022" y="15122"/>
                </a:cubicBezTo>
                <a:cubicBezTo>
                  <a:pt x="2359144" y="31072"/>
                  <a:pt x="2421978" y="-10323"/>
                  <a:pt x="2212309" y="15122"/>
                </a:cubicBezTo>
                <a:cubicBezTo>
                  <a:pt x="2009097" y="27725"/>
                  <a:pt x="1817105" y="34078"/>
                  <a:pt x="1695871" y="15122"/>
                </a:cubicBezTo>
                <a:cubicBezTo>
                  <a:pt x="1537670" y="20798"/>
                  <a:pt x="1147961" y="12798"/>
                  <a:pt x="997982" y="15122"/>
                </a:cubicBezTo>
                <a:cubicBezTo>
                  <a:pt x="824838" y="83755"/>
                  <a:pt x="361767" y="28017"/>
                  <a:pt x="0" y="15122"/>
                </a:cubicBezTo>
                <a:cubicBezTo>
                  <a:pt x="-135" y="8385"/>
                  <a:pt x="-197" y="3912"/>
                  <a:pt x="0" y="0"/>
                </a:cubicBezTo>
                <a:close/>
              </a:path>
              <a:path w="9072562" h="15122" stroke="0" extrusionOk="0">
                <a:moveTo>
                  <a:pt x="0" y="0"/>
                </a:moveTo>
                <a:cubicBezTo>
                  <a:pt x="153726" y="22974"/>
                  <a:pt x="392458" y="-12065"/>
                  <a:pt x="516438" y="0"/>
                </a:cubicBezTo>
                <a:cubicBezTo>
                  <a:pt x="640080" y="10903"/>
                  <a:pt x="829300" y="12001"/>
                  <a:pt x="942151" y="0"/>
                </a:cubicBezTo>
                <a:cubicBezTo>
                  <a:pt x="1073212" y="32920"/>
                  <a:pt x="1296088" y="-12213"/>
                  <a:pt x="1458589" y="0"/>
                </a:cubicBezTo>
                <a:cubicBezTo>
                  <a:pt x="1635738" y="59847"/>
                  <a:pt x="1921218" y="-43071"/>
                  <a:pt x="2156478" y="0"/>
                </a:cubicBezTo>
                <a:cubicBezTo>
                  <a:pt x="2367952" y="46326"/>
                  <a:pt x="2629636" y="-41202"/>
                  <a:pt x="2945093" y="0"/>
                </a:cubicBezTo>
                <a:cubicBezTo>
                  <a:pt x="3264525" y="15355"/>
                  <a:pt x="3424811" y="-19672"/>
                  <a:pt x="3824434" y="0"/>
                </a:cubicBezTo>
                <a:cubicBezTo>
                  <a:pt x="4206435" y="-3718"/>
                  <a:pt x="4317969" y="30942"/>
                  <a:pt x="4703774" y="0"/>
                </a:cubicBezTo>
                <a:cubicBezTo>
                  <a:pt x="5084894" y="-3634"/>
                  <a:pt x="5134113" y="-8400"/>
                  <a:pt x="5310938" y="0"/>
                </a:cubicBezTo>
                <a:cubicBezTo>
                  <a:pt x="5480084" y="73084"/>
                  <a:pt x="5866486" y="6022"/>
                  <a:pt x="6099553" y="0"/>
                </a:cubicBezTo>
                <a:cubicBezTo>
                  <a:pt x="6370621" y="-4028"/>
                  <a:pt x="6507882" y="22571"/>
                  <a:pt x="6797443" y="0"/>
                </a:cubicBezTo>
                <a:cubicBezTo>
                  <a:pt x="7115200" y="-25786"/>
                  <a:pt x="7196722" y="6704"/>
                  <a:pt x="7404606" y="0"/>
                </a:cubicBezTo>
                <a:cubicBezTo>
                  <a:pt x="7576224" y="18494"/>
                  <a:pt x="7894692" y="90860"/>
                  <a:pt x="8193221" y="0"/>
                </a:cubicBezTo>
                <a:cubicBezTo>
                  <a:pt x="8512877" y="-39883"/>
                  <a:pt x="8749835" y="30296"/>
                  <a:pt x="9072562" y="0"/>
                </a:cubicBezTo>
                <a:cubicBezTo>
                  <a:pt x="9071153" y="7256"/>
                  <a:pt x="9072044" y="11878"/>
                  <a:pt x="9072562" y="15122"/>
                </a:cubicBezTo>
                <a:cubicBezTo>
                  <a:pt x="8934120" y="37946"/>
                  <a:pt x="8796607" y="4781"/>
                  <a:pt x="8556124" y="15122"/>
                </a:cubicBezTo>
                <a:cubicBezTo>
                  <a:pt x="8230089" y="46297"/>
                  <a:pt x="7986011" y="-15412"/>
                  <a:pt x="7676783" y="15122"/>
                </a:cubicBezTo>
                <a:cubicBezTo>
                  <a:pt x="7550497" y="-894"/>
                  <a:pt x="7396329" y="11476"/>
                  <a:pt x="7160345" y="15122"/>
                </a:cubicBezTo>
                <a:cubicBezTo>
                  <a:pt x="6968755" y="44922"/>
                  <a:pt x="6700857" y="-77505"/>
                  <a:pt x="6371730" y="15122"/>
                </a:cubicBezTo>
                <a:cubicBezTo>
                  <a:pt x="6057224" y="40768"/>
                  <a:pt x="6033402" y="7400"/>
                  <a:pt x="5946018" y="15122"/>
                </a:cubicBezTo>
                <a:cubicBezTo>
                  <a:pt x="5861277" y="53564"/>
                  <a:pt x="5580091" y="67373"/>
                  <a:pt x="5248128" y="15122"/>
                </a:cubicBezTo>
                <a:cubicBezTo>
                  <a:pt x="5074729" y="39796"/>
                  <a:pt x="4855366" y="-4717"/>
                  <a:pt x="4731690" y="15122"/>
                </a:cubicBezTo>
                <a:cubicBezTo>
                  <a:pt x="4625356" y="24683"/>
                  <a:pt x="4242583" y="26923"/>
                  <a:pt x="3852349" y="15122"/>
                </a:cubicBezTo>
                <a:cubicBezTo>
                  <a:pt x="3457151" y="-11117"/>
                  <a:pt x="3644356" y="52029"/>
                  <a:pt x="3426637" y="15122"/>
                </a:cubicBezTo>
                <a:cubicBezTo>
                  <a:pt x="3207921" y="2553"/>
                  <a:pt x="2950194" y="-3161"/>
                  <a:pt x="2728747" y="15122"/>
                </a:cubicBezTo>
                <a:cubicBezTo>
                  <a:pt x="2536017" y="32103"/>
                  <a:pt x="2511378" y="21910"/>
                  <a:pt x="2303035" y="15122"/>
                </a:cubicBezTo>
                <a:cubicBezTo>
                  <a:pt x="2100332" y="9538"/>
                  <a:pt x="1936922" y="1211"/>
                  <a:pt x="1786597" y="15122"/>
                </a:cubicBezTo>
                <a:cubicBezTo>
                  <a:pt x="1629839" y="-10178"/>
                  <a:pt x="1215525" y="-954"/>
                  <a:pt x="997982" y="15122"/>
                </a:cubicBezTo>
                <a:cubicBezTo>
                  <a:pt x="803813" y="24148"/>
                  <a:pt x="478347" y="50194"/>
                  <a:pt x="0" y="15122"/>
                </a:cubicBezTo>
                <a:cubicBezTo>
                  <a:pt x="-149" y="9173"/>
                  <a:pt x="-635" y="4047"/>
                  <a:pt x="0" y="0"/>
                </a:cubicBezTo>
                <a:close/>
              </a:path>
              <a:path w="9072562" h="15122" fill="none" stroke="0" extrusionOk="0">
                <a:moveTo>
                  <a:pt x="0" y="0"/>
                </a:moveTo>
                <a:cubicBezTo>
                  <a:pt x="244283" y="7926"/>
                  <a:pt x="397517" y="12109"/>
                  <a:pt x="788615" y="0"/>
                </a:cubicBezTo>
                <a:cubicBezTo>
                  <a:pt x="1138556" y="-35290"/>
                  <a:pt x="1243567" y="-18019"/>
                  <a:pt x="1667956" y="0"/>
                </a:cubicBezTo>
                <a:cubicBezTo>
                  <a:pt x="2091820" y="18871"/>
                  <a:pt x="1932506" y="-236"/>
                  <a:pt x="2093668" y="0"/>
                </a:cubicBezTo>
                <a:cubicBezTo>
                  <a:pt x="2282015" y="41584"/>
                  <a:pt x="2475871" y="39594"/>
                  <a:pt x="2700832" y="0"/>
                </a:cubicBezTo>
                <a:cubicBezTo>
                  <a:pt x="2947112" y="-28518"/>
                  <a:pt x="2951892" y="3313"/>
                  <a:pt x="3126544" y="0"/>
                </a:cubicBezTo>
                <a:cubicBezTo>
                  <a:pt x="3294586" y="-24737"/>
                  <a:pt x="3642416" y="32377"/>
                  <a:pt x="3824434" y="0"/>
                </a:cubicBezTo>
                <a:cubicBezTo>
                  <a:pt x="4000205" y="-10252"/>
                  <a:pt x="4236901" y="19304"/>
                  <a:pt x="4431598" y="0"/>
                </a:cubicBezTo>
                <a:cubicBezTo>
                  <a:pt x="4577696" y="-65381"/>
                  <a:pt x="4962199" y="-49485"/>
                  <a:pt x="5220213" y="0"/>
                </a:cubicBezTo>
                <a:cubicBezTo>
                  <a:pt x="5511222" y="-8800"/>
                  <a:pt x="5814150" y="-59405"/>
                  <a:pt x="6099553" y="0"/>
                </a:cubicBezTo>
                <a:cubicBezTo>
                  <a:pt x="6350754" y="17916"/>
                  <a:pt x="6499020" y="-988"/>
                  <a:pt x="6797443" y="0"/>
                </a:cubicBezTo>
                <a:cubicBezTo>
                  <a:pt x="7135528" y="11535"/>
                  <a:pt x="7264668" y="-41115"/>
                  <a:pt x="7676783" y="0"/>
                </a:cubicBezTo>
                <a:cubicBezTo>
                  <a:pt x="8071795" y="34625"/>
                  <a:pt x="8042850" y="24931"/>
                  <a:pt x="8374673" y="0"/>
                </a:cubicBezTo>
                <a:cubicBezTo>
                  <a:pt x="8687095" y="-17703"/>
                  <a:pt x="8899009" y="3350"/>
                  <a:pt x="9072562" y="0"/>
                </a:cubicBezTo>
                <a:cubicBezTo>
                  <a:pt x="9072307" y="3724"/>
                  <a:pt x="9073390" y="11102"/>
                  <a:pt x="9072562" y="15122"/>
                </a:cubicBezTo>
                <a:cubicBezTo>
                  <a:pt x="8896035" y="-20904"/>
                  <a:pt x="8637251" y="-20271"/>
                  <a:pt x="8374673" y="15122"/>
                </a:cubicBezTo>
                <a:cubicBezTo>
                  <a:pt x="8114311" y="8014"/>
                  <a:pt x="7965767" y="1749"/>
                  <a:pt x="7858234" y="15122"/>
                </a:cubicBezTo>
                <a:cubicBezTo>
                  <a:pt x="7725040" y="48629"/>
                  <a:pt x="7622343" y="-19333"/>
                  <a:pt x="7432522" y="15122"/>
                </a:cubicBezTo>
                <a:cubicBezTo>
                  <a:pt x="7225171" y="40740"/>
                  <a:pt x="7006211" y="12644"/>
                  <a:pt x="6825358" y="15122"/>
                </a:cubicBezTo>
                <a:cubicBezTo>
                  <a:pt x="6647037" y="-27318"/>
                  <a:pt x="6286670" y="15943"/>
                  <a:pt x="6127469" y="15122"/>
                </a:cubicBezTo>
                <a:cubicBezTo>
                  <a:pt x="5957447" y="-5938"/>
                  <a:pt x="5643247" y="-214"/>
                  <a:pt x="5520305" y="15122"/>
                </a:cubicBezTo>
                <a:cubicBezTo>
                  <a:pt x="5390721" y="5838"/>
                  <a:pt x="5157059" y="-5759"/>
                  <a:pt x="5003867" y="15122"/>
                </a:cubicBezTo>
                <a:cubicBezTo>
                  <a:pt x="4878054" y="-10345"/>
                  <a:pt x="4319875" y="86086"/>
                  <a:pt x="4124526" y="15122"/>
                </a:cubicBezTo>
                <a:cubicBezTo>
                  <a:pt x="3948300" y="-32840"/>
                  <a:pt x="3611251" y="59681"/>
                  <a:pt x="3426637" y="15122"/>
                </a:cubicBezTo>
                <a:cubicBezTo>
                  <a:pt x="3143165" y="10067"/>
                  <a:pt x="2932319" y="56015"/>
                  <a:pt x="2638022" y="15122"/>
                </a:cubicBezTo>
                <a:cubicBezTo>
                  <a:pt x="2341399" y="16447"/>
                  <a:pt x="2434426" y="-7854"/>
                  <a:pt x="2212309" y="15122"/>
                </a:cubicBezTo>
                <a:cubicBezTo>
                  <a:pt x="1992902" y="61306"/>
                  <a:pt x="1847836" y="13451"/>
                  <a:pt x="1695871" y="15122"/>
                </a:cubicBezTo>
                <a:cubicBezTo>
                  <a:pt x="1586592" y="33225"/>
                  <a:pt x="1156417" y="9719"/>
                  <a:pt x="997982" y="15122"/>
                </a:cubicBezTo>
                <a:cubicBezTo>
                  <a:pt x="834043" y="42132"/>
                  <a:pt x="309027" y="34869"/>
                  <a:pt x="0" y="15122"/>
                </a:cubicBezTo>
                <a:cubicBezTo>
                  <a:pt x="229" y="9450"/>
                  <a:pt x="-194" y="275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64314" y="-1286"/>
                          <a:pt x="415976" y="33428"/>
                          <a:pt x="788615" y="0"/>
                        </a:cubicBezTo>
                        <a:cubicBezTo>
                          <a:pt x="1161255" y="-33428"/>
                          <a:pt x="1261420" y="-27895"/>
                          <a:pt x="1667956" y="0"/>
                        </a:cubicBezTo>
                        <a:cubicBezTo>
                          <a:pt x="2074492" y="27895"/>
                          <a:pt x="1947638" y="-8007"/>
                          <a:pt x="2093668" y="0"/>
                        </a:cubicBezTo>
                        <a:cubicBezTo>
                          <a:pt x="2239698" y="8007"/>
                          <a:pt x="2456046" y="29259"/>
                          <a:pt x="2700832" y="0"/>
                        </a:cubicBezTo>
                        <a:cubicBezTo>
                          <a:pt x="2945618" y="-29259"/>
                          <a:pt x="2952109" y="6855"/>
                          <a:pt x="3126544" y="0"/>
                        </a:cubicBezTo>
                        <a:cubicBezTo>
                          <a:pt x="3300979" y="-6855"/>
                          <a:pt x="3654006" y="11598"/>
                          <a:pt x="3824434" y="0"/>
                        </a:cubicBezTo>
                        <a:cubicBezTo>
                          <a:pt x="3994862" y="-11598"/>
                          <a:pt x="4263228" y="27283"/>
                          <a:pt x="4431598" y="0"/>
                        </a:cubicBezTo>
                        <a:cubicBezTo>
                          <a:pt x="4599968" y="-27283"/>
                          <a:pt x="4958356" y="-38498"/>
                          <a:pt x="5220213" y="0"/>
                        </a:cubicBezTo>
                        <a:cubicBezTo>
                          <a:pt x="5482070" y="38498"/>
                          <a:pt x="5846168" y="-34297"/>
                          <a:pt x="6099553" y="0"/>
                        </a:cubicBezTo>
                        <a:cubicBezTo>
                          <a:pt x="6352938" y="34297"/>
                          <a:pt x="6483556" y="3290"/>
                          <a:pt x="6797443" y="0"/>
                        </a:cubicBezTo>
                        <a:cubicBezTo>
                          <a:pt x="7111330" y="-3290"/>
                          <a:pt x="7287839" y="-34765"/>
                          <a:pt x="7676783" y="0"/>
                        </a:cubicBezTo>
                        <a:cubicBezTo>
                          <a:pt x="8065727" y="34765"/>
                          <a:pt x="8044287" y="22698"/>
                          <a:pt x="8374673" y="0"/>
                        </a:cubicBezTo>
                        <a:cubicBezTo>
                          <a:pt x="8705059" y="-22698"/>
                          <a:pt x="8893035" y="-12234"/>
                          <a:pt x="9072562" y="0"/>
                        </a:cubicBezTo>
                        <a:cubicBezTo>
                          <a:pt x="9072238" y="4115"/>
                          <a:pt x="9073291" y="11698"/>
                          <a:pt x="9072562" y="15122"/>
                        </a:cubicBezTo>
                        <a:cubicBezTo>
                          <a:pt x="8906628" y="3560"/>
                          <a:pt x="8632831" y="47"/>
                          <a:pt x="8374673" y="15122"/>
                        </a:cubicBezTo>
                        <a:cubicBezTo>
                          <a:pt x="8116515" y="30197"/>
                          <a:pt x="7983570" y="-2779"/>
                          <a:pt x="7858234" y="15122"/>
                        </a:cubicBezTo>
                        <a:cubicBezTo>
                          <a:pt x="7732898" y="33023"/>
                          <a:pt x="7627609" y="-2048"/>
                          <a:pt x="7432522" y="15122"/>
                        </a:cubicBezTo>
                        <a:cubicBezTo>
                          <a:pt x="7237435" y="32292"/>
                          <a:pt x="6996608" y="41573"/>
                          <a:pt x="6825358" y="15122"/>
                        </a:cubicBezTo>
                        <a:cubicBezTo>
                          <a:pt x="6654108" y="-11329"/>
                          <a:pt x="6291485" y="25725"/>
                          <a:pt x="6127469" y="15122"/>
                        </a:cubicBezTo>
                        <a:cubicBezTo>
                          <a:pt x="5963453" y="4519"/>
                          <a:pt x="5660576" y="19115"/>
                          <a:pt x="5520305" y="15122"/>
                        </a:cubicBezTo>
                        <a:cubicBezTo>
                          <a:pt x="5380034" y="11129"/>
                          <a:pt x="5155259" y="10796"/>
                          <a:pt x="5003867" y="15122"/>
                        </a:cubicBezTo>
                        <a:cubicBezTo>
                          <a:pt x="4852475" y="19448"/>
                          <a:pt x="4304127" y="49916"/>
                          <a:pt x="4124526" y="15122"/>
                        </a:cubicBezTo>
                        <a:cubicBezTo>
                          <a:pt x="3944925" y="-19672"/>
                          <a:pt x="3664900" y="49242"/>
                          <a:pt x="3426637" y="15122"/>
                        </a:cubicBezTo>
                        <a:cubicBezTo>
                          <a:pt x="3188374" y="-18998"/>
                          <a:pt x="2923518" y="3730"/>
                          <a:pt x="2638022" y="15122"/>
                        </a:cubicBezTo>
                        <a:cubicBezTo>
                          <a:pt x="2352527" y="26514"/>
                          <a:pt x="2418348" y="-1869"/>
                          <a:pt x="2212309" y="15122"/>
                        </a:cubicBezTo>
                        <a:cubicBezTo>
                          <a:pt x="2006270" y="32113"/>
                          <a:pt x="1829193" y="3504"/>
                          <a:pt x="1695871" y="15122"/>
                        </a:cubicBezTo>
                        <a:cubicBezTo>
                          <a:pt x="1562549" y="26740"/>
                          <a:pt x="1146794" y="1912"/>
                          <a:pt x="997982" y="15122"/>
                        </a:cubicBezTo>
                        <a:cubicBezTo>
                          <a:pt x="849170" y="28332"/>
                          <a:pt x="290218" y="19926"/>
                          <a:pt x="0" y="15122"/>
                        </a:cubicBezTo>
                        <a:cubicBezTo>
                          <a:pt x="-252" y="8829"/>
                          <a:pt x="10" y="3307"/>
                          <a:pt x="0" y="0"/>
                        </a:cubicBezTo>
                        <a:close/>
                      </a:path>
                      <a:path w="9072562" h="15122" stroke="0" extrusionOk="0">
                        <a:moveTo>
                          <a:pt x="0" y="0"/>
                        </a:moveTo>
                        <a:cubicBezTo>
                          <a:pt x="141103" y="656"/>
                          <a:pt x="396651" y="9340"/>
                          <a:pt x="516438" y="0"/>
                        </a:cubicBezTo>
                        <a:cubicBezTo>
                          <a:pt x="636225" y="-9340"/>
                          <a:pt x="832647" y="-14954"/>
                          <a:pt x="942151" y="0"/>
                        </a:cubicBezTo>
                        <a:cubicBezTo>
                          <a:pt x="1051655" y="14954"/>
                          <a:pt x="1261749" y="-24393"/>
                          <a:pt x="1458589" y="0"/>
                        </a:cubicBezTo>
                        <a:cubicBezTo>
                          <a:pt x="1655429" y="24393"/>
                          <a:pt x="1916267" y="-15482"/>
                          <a:pt x="2156478" y="0"/>
                        </a:cubicBezTo>
                        <a:cubicBezTo>
                          <a:pt x="2396689" y="15482"/>
                          <a:pt x="2633204" y="-10788"/>
                          <a:pt x="2945093" y="0"/>
                        </a:cubicBezTo>
                        <a:cubicBezTo>
                          <a:pt x="3256982" y="10788"/>
                          <a:pt x="3454162" y="-6792"/>
                          <a:pt x="3824434" y="0"/>
                        </a:cubicBezTo>
                        <a:cubicBezTo>
                          <a:pt x="4194706" y="6792"/>
                          <a:pt x="4319988" y="376"/>
                          <a:pt x="4703774" y="0"/>
                        </a:cubicBezTo>
                        <a:cubicBezTo>
                          <a:pt x="5087560" y="-376"/>
                          <a:pt x="5126744" y="-13553"/>
                          <a:pt x="5310938" y="0"/>
                        </a:cubicBezTo>
                        <a:cubicBezTo>
                          <a:pt x="5495132" y="13553"/>
                          <a:pt x="5842752" y="-26163"/>
                          <a:pt x="6099553" y="0"/>
                        </a:cubicBezTo>
                        <a:cubicBezTo>
                          <a:pt x="6356354" y="26163"/>
                          <a:pt x="6492618" y="14517"/>
                          <a:pt x="6797443" y="0"/>
                        </a:cubicBezTo>
                        <a:cubicBezTo>
                          <a:pt x="7102268" y="-14517"/>
                          <a:pt x="7210781" y="-16073"/>
                          <a:pt x="7404606" y="0"/>
                        </a:cubicBezTo>
                        <a:cubicBezTo>
                          <a:pt x="7598431" y="16073"/>
                          <a:pt x="7888854" y="33570"/>
                          <a:pt x="8193221" y="0"/>
                        </a:cubicBezTo>
                        <a:cubicBezTo>
                          <a:pt x="8497588" y="-33570"/>
                          <a:pt x="8770347" y="32155"/>
                          <a:pt x="9072562" y="0"/>
                        </a:cubicBezTo>
                        <a:cubicBezTo>
                          <a:pt x="9071997" y="7301"/>
                          <a:pt x="9072152" y="11748"/>
                          <a:pt x="9072562" y="15122"/>
                        </a:cubicBezTo>
                        <a:cubicBezTo>
                          <a:pt x="8924393" y="40482"/>
                          <a:pt x="8809853" y="-9205"/>
                          <a:pt x="8556124" y="15122"/>
                        </a:cubicBezTo>
                        <a:cubicBezTo>
                          <a:pt x="8302395" y="39449"/>
                          <a:pt x="8010112" y="13833"/>
                          <a:pt x="7676783" y="15122"/>
                        </a:cubicBezTo>
                        <a:cubicBezTo>
                          <a:pt x="7343454" y="16411"/>
                          <a:pt x="7345830" y="14752"/>
                          <a:pt x="7160345" y="15122"/>
                        </a:cubicBezTo>
                        <a:cubicBezTo>
                          <a:pt x="6974860" y="15492"/>
                          <a:pt x="6678294" y="-18650"/>
                          <a:pt x="6371730" y="15122"/>
                        </a:cubicBezTo>
                        <a:cubicBezTo>
                          <a:pt x="6065166" y="48894"/>
                          <a:pt x="6037836" y="7165"/>
                          <a:pt x="5946018" y="15122"/>
                        </a:cubicBezTo>
                        <a:cubicBezTo>
                          <a:pt x="5854200" y="23079"/>
                          <a:pt x="5590883" y="15479"/>
                          <a:pt x="5248128" y="15122"/>
                        </a:cubicBezTo>
                        <a:cubicBezTo>
                          <a:pt x="4905373" y="14766"/>
                          <a:pt x="4844420" y="13075"/>
                          <a:pt x="4731690" y="15122"/>
                        </a:cubicBezTo>
                        <a:cubicBezTo>
                          <a:pt x="4618960" y="17169"/>
                          <a:pt x="4234374" y="35964"/>
                          <a:pt x="3852349" y="15122"/>
                        </a:cubicBezTo>
                        <a:cubicBezTo>
                          <a:pt x="3470324" y="-5720"/>
                          <a:pt x="3634376" y="22003"/>
                          <a:pt x="3426637" y="15122"/>
                        </a:cubicBezTo>
                        <a:cubicBezTo>
                          <a:pt x="3218898" y="8241"/>
                          <a:pt x="2920558" y="-6355"/>
                          <a:pt x="2728747" y="15122"/>
                        </a:cubicBezTo>
                        <a:cubicBezTo>
                          <a:pt x="2536936" y="36599"/>
                          <a:pt x="2513466" y="24102"/>
                          <a:pt x="2303035" y="15122"/>
                        </a:cubicBezTo>
                        <a:cubicBezTo>
                          <a:pt x="2092604" y="6142"/>
                          <a:pt x="1962710" y="9357"/>
                          <a:pt x="1786597" y="15122"/>
                        </a:cubicBezTo>
                        <a:cubicBezTo>
                          <a:pt x="1610484" y="20887"/>
                          <a:pt x="1193979" y="-7803"/>
                          <a:pt x="997982" y="15122"/>
                        </a:cubicBezTo>
                        <a:cubicBezTo>
                          <a:pt x="801985" y="38047"/>
                          <a:pt x="399706" y="43803"/>
                          <a:pt x="0" y="15122"/>
                        </a:cubicBezTo>
                        <a:cubicBezTo>
                          <a:pt x="215" y="8548"/>
                          <a:pt x="-421" y="475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336373-023E-F193-9F53-2A3017500612}"/>
              </a:ext>
            </a:extLst>
          </p:cNvPr>
          <p:cNvSpPr txBox="1"/>
          <p:nvPr/>
        </p:nvSpPr>
        <p:spPr>
          <a:xfrm>
            <a:off x="259643" y="1464287"/>
            <a:ext cx="6418261" cy="3590230"/>
          </a:xfrm>
          <a:prstGeom prst="rect">
            <a:avLst/>
          </a:prstGeom>
        </p:spPr>
        <p:txBody>
          <a:bodyPr vert="horz" lIns="91440" tIns="45720" rIns="91440" bIns="45720" rtlCol="0" anchor="t">
            <a:normAutofit fontScale="85000" lnSpcReduction="20000"/>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dirty="0">
                <a:ln>
                  <a:noFill/>
                </a:ln>
                <a:effectLst/>
              </a:rPr>
              <a:t>Puerto Vallarta</a:t>
            </a:r>
            <a:r>
              <a:rPr kumimoji="0" lang="en-US" altLang="en-US" sz="2000" b="0" i="0" u="none" strike="noStrike" cap="none" normalizeH="0" baseline="0" dirty="0">
                <a:ln>
                  <a:noFill/>
                </a:ln>
                <a:effectLst/>
              </a:rPr>
              <a:t> Puerto Vallarta is the second largest city in the state after Guadalajara. </a:t>
            </a:r>
            <a:r>
              <a:rPr lang="en-US" sz="2000" dirty="0"/>
              <a:t>Puerto Vallarta's proximity to the Bay of Banderas, the agricultural valley of the Ameca River, and the important mining centers in the Sierra have given the town a more interesting past</a:t>
            </a:r>
            <a:r>
              <a:rPr lang="en-US" sz="2000" baseline="30000" dirty="0">
                <a:effectLst/>
              </a:rPr>
              <a:t> </a:t>
            </a:r>
            <a:r>
              <a:rPr lang="en-US" sz="2000" dirty="0"/>
              <a:t>than most Mexican tourist destinations. Puerto Vallarta was a thriving Mexican village long before it became an international tourist destination. Tourism is a major economic activity because of the climate, scenery, tropical beaches, and rich cultural history. The early village name for Puerto Villarta was Tintoque and the name Tintoque Puerto Villarta is still used formally to describe the city. </a:t>
            </a:r>
          </a:p>
          <a:p>
            <a:pPr indent="-228600">
              <a:lnSpc>
                <a:spcPct val="90000"/>
              </a:lnSpc>
              <a:spcAft>
                <a:spcPts val="600"/>
              </a:spcAft>
              <a:buFont typeface="Arial" panose="020B0604020202020204" pitchFamily="34" charset="0"/>
              <a:buChar char="•"/>
            </a:pPr>
            <a:r>
              <a:rPr lang="en-US" sz="2000" b="1" dirty="0"/>
              <a:t>Playa Los Muertos (Beach of the Dead) </a:t>
            </a:r>
            <a:r>
              <a:rPr lang="en-US" sz="2000" dirty="0"/>
              <a:t>In the 16th century, Hernán Cortés explored the Pacific side of Mexico by ship. Cortés used the established port of Acapulco to resupply and anchor his ships along the journey. During the early 1500s, he sent two of his ships North to explore the coastline without him. One of his ships wrecked in Banderas Bay and all but three men were reportedly killed. It is believed the corpses of the lost sailors washed ashore. Native villagers encountered numerous corpses on the beach for days after the wreck. </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300" b="0" i="0" u="none" strike="noStrike" cap="none" normalizeH="0" baseline="0" dirty="0">
              <a:ln>
                <a:noFill/>
              </a:ln>
              <a:effectLst/>
            </a:endParaRPr>
          </a:p>
        </p:txBody>
      </p:sp>
      <p:pic>
        <p:nvPicPr>
          <p:cNvPr id="10" name="Picture 9" descr="A city with buildings and a body of water&#10;&#10;Description automatically generated">
            <a:extLst>
              <a:ext uri="{FF2B5EF4-FFF2-40B4-BE49-F238E27FC236}">
                <a16:creationId xmlns:a16="http://schemas.microsoft.com/office/drawing/2014/main" id="{D51232CB-48F0-5287-E04F-8AD21EB4A2FE}"/>
              </a:ext>
            </a:extLst>
          </p:cNvPr>
          <p:cNvPicPr>
            <a:picLocks noChangeAspect="1"/>
          </p:cNvPicPr>
          <p:nvPr/>
        </p:nvPicPr>
        <p:blipFill rotWithShape="1">
          <a:blip r:embed="rId4">
            <a:extLst>
              <a:ext uri="{28A0092B-C50C-407E-A947-70E740481C1C}">
                <a14:useLocalDpi xmlns:a14="http://schemas.microsoft.com/office/drawing/2010/main" val="0"/>
              </a:ext>
            </a:extLst>
          </a:blip>
          <a:srcRect l="26690" r="42766"/>
          <a:stretch/>
        </p:blipFill>
        <p:spPr>
          <a:xfrm>
            <a:off x="6677904" y="1486510"/>
            <a:ext cx="3258562" cy="3387209"/>
          </a:xfrm>
          <a:prstGeom prst="rect">
            <a:avLst/>
          </a:prstGeom>
        </p:spPr>
      </p:pic>
      <p:sp>
        <p:nvSpPr>
          <p:cNvPr id="4" name="TextBox 3">
            <a:extLst>
              <a:ext uri="{FF2B5EF4-FFF2-40B4-BE49-F238E27FC236}">
                <a16:creationId xmlns:a16="http://schemas.microsoft.com/office/drawing/2014/main" id="{37EEE0CB-3BF6-2506-8DF4-E39CCFB3B762}"/>
              </a:ext>
            </a:extLst>
          </p:cNvPr>
          <p:cNvSpPr txBox="1"/>
          <p:nvPr/>
        </p:nvSpPr>
        <p:spPr>
          <a:xfrm>
            <a:off x="259643" y="1486510"/>
            <a:ext cx="6276623" cy="4184039"/>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11E789-78C4-7EB3-0DFC-77B046CE1545}"/>
              </a:ext>
            </a:extLst>
          </p:cNvPr>
          <p:cNvSpPr txBox="1">
            <a:spLocks noGrp="1"/>
          </p:cNvSpPr>
          <p:nvPr>
            <p:ph type="title" idx="4294967295"/>
          </p:nvPr>
        </p:nvSpPr>
        <p:spPr>
          <a:xfrm>
            <a:off x="473350" y="197237"/>
            <a:ext cx="9110365" cy="904226"/>
          </a:xfrm>
        </p:spPr>
        <p:txBody>
          <a:bodyPr vert="horz" lIns="91440" tIns="45720" rIns="91440" bIns="45720" rtlCol="0" anchor="b">
            <a:normAutofit/>
          </a:bodyPr>
          <a:lstStyle/>
          <a:p>
            <a:pPr lvl="0" rtl="0">
              <a:lnSpc>
                <a:spcPct val="90000"/>
              </a:lnSpc>
              <a:spcBef>
                <a:spcPct val="0"/>
              </a:spcBef>
            </a:pPr>
            <a:r>
              <a:rPr lang="en-US" sz="4400" b="1" dirty="0">
                <a:solidFill>
                  <a:schemeClr val="tx1"/>
                </a:solidFill>
                <a:latin typeface="+mj-lt"/>
                <a:ea typeface="+mj-ea"/>
                <a:cs typeface="+mj-cs"/>
              </a:rPr>
              <a:t>Historical Puerto Vallarta</a:t>
            </a:r>
            <a:endParaRPr lang="en-US" sz="4400" dirty="0">
              <a:solidFill>
                <a:schemeClr val="tx1"/>
              </a:solidFill>
              <a:latin typeface="+mj-lt"/>
              <a:ea typeface="+mj-ea"/>
              <a:cs typeface="+mj-cs"/>
            </a:endParaRP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350" y="1390387"/>
            <a:ext cx="9072562" cy="15122"/>
          </a:xfrm>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 name="connsiteX0" fmla="*/ 0 w 9072562"/>
              <a:gd name="connsiteY0" fmla="*/ 0 h 15122"/>
              <a:gd name="connsiteX1" fmla="*/ 516438 w 9072562"/>
              <a:gd name="connsiteY1" fmla="*/ 0 h 15122"/>
              <a:gd name="connsiteX2" fmla="*/ 942151 w 9072562"/>
              <a:gd name="connsiteY2" fmla="*/ 0 h 15122"/>
              <a:gd name="connsiteX3" fmla="*/ 1458589 w 9072562"/>
              <a:gd name="connsiteY3" fmla="*/ 0 h 15122"/>
              <a:gd name="connsiteX4" fmla="*/ 2156478 w 9072562"/>
              <a:gd name="connsiteY4" fmla="*/ 0 h 15122"/>
              <a:gd name="connsiteX5" fmla="*/ 2945093 w 9072562"/>
              <a:gd name="connsiteY5" fmla="*/ 0 h 15122"/>
              <a:gd name="connsiteX6" fmla="*/ 3824434 w 9072562"/>
              <a:gd name="connsiteY6" fmla="*/ 0 h 15122"/>
              <a:gd name="connsiteX7" fmla="*/ 4703774 w 9072562"/>
              <a:gd name="connsiteY7" fmla="*/ 0 h 15122"/>
              <a:gd name="connsiteX8" fmla="*/ 5310938 w 9072562"/>
              <a:gd name="connsiteY8" fmla="*/ 0 h 15122"/>
              <a:gd name="connsiteX9" fmla="*/ 6099553 w 9072562"/>
              <a:gd name="connsiteY9" fmla="*/ 0 h 15122"/>
              <a:gd name="connsiteX10" fmla="*/ 6797443 w 9072562"/>
              <a:gd name="connsiteY10" fmla="*/ 0 h 15122"/>
              <a:gd name="connsiteX11" fmla="*/ 7404606 w 9072562"/>
              <a:gd name="connsiteY11" fmla="*/ 0 h 15122"/>
              <a:gd name="connsiteX12" fmla="*/ 8193221 w 9072562"/>
              <a:gd name="connsiteY12" fmla="*/ 0 h 15122"/>
              <a:gd name="connsiteX13" fmla="*/ 9072562 w 9072562"/>
              <a:gd name="connsiteY13" fmla="*/ 0 h 15122"/>
              <a:gd name="connsiteX14" fmla="*/ 9072562 w 9072562"/>
              <a:gd name="connsiteY14" fmla="*/ 15122 h 15122"/>
              <a:gd name="connsiteX15" fmla="*/ 8556124 w 9072562"/>
              <a:gd name="connsiteY15" fmla="*/ 15122 h 15122"/>
              <a:gd name="connsiteX16" fmla="*/ 7676783 w 9072562"/>
              <a:gd name="connsiteY16" fmla="*/ 15122 h 15122"/>
              <a:gd name="connsiteX17" fmla="*/ 7160345 w 9072562"/>
              <a:gd name="connsiteY17" fmla="*/ 15122 h 15122"/>
              <a:gd name="connsiteX18" fmla="*/ 6371730 w 9072562"/>
              <a:gd name="connsiteY18" fmla="*/ 15122 h 15122"/>
              <a:gd name="connsiteX19" fmla="*/ 5946018 w 9072562"/>
              <a:gd name="connsiteY19" fmla="*/ 15122 h 15122"/>
              <a:gd name="connsiteX20" fmla="*/ 5248128 w 9072562"/>
              <a:gd name="connsiteY20" fmla="*/ 15122 h 15122"/>
              <a:gd name="connsiteX21" fmla="*/ 4731690 w 9072562"/>
              <a:gd name="connsiteY21" fmla="*/ 15122 h 15122"/>
              <a:gd name="connsiteX22" fmla="*/ 3852349 w 9072562"/>
              <a:gd name="connsiteY22" fmla="*/ 15122 h 15122"/>
              <a:gd name="connsiteX23" fmla="*/ 3426637 w 9072562"/>
              <a:gd name="connsiteY23" fmla="*/ 15122 h 15122"/>
              <a:gd name="connsiteX24" fmla="*/ 2728747 w 9072562"/>
              <a:gd name="connsiteY24" fmla="*/ 15122 h 15122"/>
              <a:gd name="connsiteX25" fmla="*/ 2303035 w 9072562"/>
              <a:gd name="connsiteY25" fmla="*/ 15122 h 15122"/>
              <a:gd name="connsiteX26" fmla="*/ 1786597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55452" y="2135"/>
                  <a:pt x="404152" y="49542"/>
                  <a:pt x="788615" y="0"/>
                </a:cubicBezTo>
                <a:cubicBezTo>
                  <a:pt x="1156649" y="-42629"/>
                  <a:pt x="1253471" y="-17500"/>
                  <a:pt x="1667956" y="0"/>
                </a:cubicBezTo>
                <a:cubicBezTo>
                  <a:pt x="2087400" y="28220"/>
                  <a:pt x="1941731" y="-115"/>
                  <a:pt x="2093668" y="0"/>
                </a:cubicBezTo>
                <a:cubicBezTo>
                  <a:pt x="2255055" y="-14310"/>
                  <a:pt x="2481779" y="6632"/>
                  <a:pt x="2700832" y="0"/>
                </a:cubicBezTo>
                <a:cubicBezTo>
                  <a:pt x="2952289" y="-30087"/>
                  <a:pt x="2949145" y="12112"/>
                  <a:pt x="3126544" y="0"/>
                </a:cubicBezTo>
                <a:cubicBezTo>
                  <a:pt x="3304966" y="-8691"/>
                  <a:pt x="3646447" y="7567"/>
                  <a:pt x="3824434" y="0"/>
                </a:cubicBezTo>
                <a:cubicBezTo>
                  <a:pt x="4011740" y="-42666"/>
                  <a:pt x="4272554" y="30568"/>
                  <a:pt x="4431598" y="0"/>
                </a:cubicBezTo>
                <a:cubicBezTo>
                  <a:pt x="4622673" y="15727"/>
                  <a:pt x="4918816" y="-30680"/>
                  <a:pt x="5220213" y="0"/>
                </a:cubicBezTo>
                <a:cubicBezTo>
                  <a:pt x="5477166" y="55512"/>
                  <a:pt x="5876666" y="-62532"/>
                  <a:pt x="6099553" y="0"/>
                </a:cubicBezTo>
                <a:cubicBezTo>
                  <a:pt x="6352672" y="46598"/>
                  <a:pt x="6482031" y="9085"/>
                  <a:pt x="6797443" y="0"/>
                </a:cubicBezTo>
                <a:cubicBezTo>
                  <a:pt x="7102764" y="125"/>
                  <a:pt x="7293659" y="-36043"/>
                  <a:pt x="7676783" y="0"/>
                </a:cubicBezTo>
                <a:cubicBezTo>
                  <a:pt x="8066720" y="40492"/>
                  <a:pt x="8045683" y="23229"/>
                  <a:pt x="8374673" y="0"/>
                </a:cubicBezTo>
                <a:cubicBezTo>
                  <a:pt x="8698932" y="-19139"/>
                  <a:pt x="8906393" y="-15802"/>
                  <a:pt x="9072562" y="0"/>
                </a:cubicBezTo>
                <a:cubicBezTo>
                  <a:pt x="9072613" y="3544"/>
                  <a:pt x="9073568" y="11627"/>
                  <a:pt x="9072562" y="15122"/>
                </a:cubicBezTo>
                <a:cubicBezTo>
                  <a:pt x="8901366" y="7320"/>
                  <a:pt x="8631376" y="57479"/>
                  <a:pt x="8374673" y="15122"/>
                </a:cubicBezTo>
                <a:cubicBezTo>
                  <a:pt x="8126564" y="8257"/>
                  <a:pt x="7986523" y="-3231"/>
                  <a:pt x="7858234" y="15122"/>
                </a:cubicBezTo>
                <a:cubicBezTo>
                  <a:pt x="7746906" y="53834"/>
                  <a:pt x="7625550" y="3840"/>
                  <a:pt x="7432522" y="15122"/>
                </a:cubicBezTo>
                <a:cubicBezTo>
                  <a:pt x="7214934" y="39774"/>
                  <a:pt x="7006324" y="59536"/>
                  <a:pt x="6825358" y="15122"/>
                </a:cubicBezTo>
                <a:cubicBezTo>
                  <a:pt x="6646482" y="-17662"/>
                  <a:pt x="6312771" y="42037"/>
                  <a:pt x="6127469" y="15122"/>
                </a:cubicBezTo>
                <a:cubicBezTo>
                  <a:pt x="5946099" y="-5382"/>
                  <a:pt x="5649747" y="11844"/>
                  <a:pt x="5520305" y="15122"/>
                </a:cubicBezTo>
                <a:cubicBezTo>
                  <a:pt x="5359961" y="35259"/>
                  <a:pt x="5144426" y="-7856"/>
                  <a:pt x="5003867" y="15122"/>
                </a:cubicBezTo>
                <a:cubicBezTo>
                  <a:pt x="4848224" y="11743"/>
                  <a:pt x="4264575" y="52147"/>
                  <a:pt x="4124526" y="15122"/>
                </a:cubicBezTo>
                <a:cubicBezTo>
                  <a:pt x="3921405" y="5522"/>
                  <a:pt x="3654032" y="9809"/>
                  <a:pt x="3426637" y="15122"/>
                </a:cubicBezTo>
                <a:cubicBezTo>
                  <a:pt x="3203435" y="1691"/>
                  <a:pt x="2911042" y="17790"/>
                  <a:pt x="2638022" y="15122"/>
                </a:cubicBezTo>
                <a:cubicBezTo>
                  <a:pt x="2359144" y="31072"/>
                  <a:pt x="2421978" y="-10323"/>
                  <a:pt x="2212309" y="15122"/>
                </a:cubicBezTo>
                <a:cubicBezTo>
                  <a:pt x="2009097" y="27725"/>
                  <a:pt x="1817105" y="34078"/>
                  <a:pt x="1695871" y="15122"/>
                </a:cubicBezTo>
                <a:cubicBezTo>
                  <a:pt x="1537670" y="20798"/>
                  <a:pt x="1147961" y="12798"/>
                  <a:pt x="997982" y="15122"/>
                </a:cubicBezTo>
                <a:cubicBezTo>
                  <a:pt x="824838" y="83755"/>
                  <a:pt x="361767" y="28017"/>
                  <a:pt x="0" y="15122"/>
                </a:cubicBezTo>
                <a:cubicBezTo>
                  <a:pt x="-135" y="8385"/>
                  <a:pt x="-197" y="3912"/>
                  <a:pt x="0" y="0"/>
                </a:cubicBezTo>
                <a:close/>
              </a:path>
              <a:path w="9072562" h="15122" stroke="0" extrusionOk="0">
                <a:moveTo>
                  <a:pt x="0" y="0"/>
                </a:moveTo>
                <a:cubicBezTo>
                  <a:pt x="153726" y="22974"/>
                  <a:pt x="392458" y="-12065"/>
                  <a:pt x="516438" y="0"/>
                </a:cubicBezTo>
                <a:cubicBezTo>
                  <a:pt x="640080" y="10903"/>
                  <a:pt x="829300" y="12001"/>
                  <a:pt x="942151" y="0"/>
                </a:cubicBezTo>
                <a:cubicBezTo>
                  <a:pt x="1073212" y="32920"/>
                  <a:pt x="1296088" y="-12213"/>
                  <a:pt x="1458589" y="0"/>
                </a:cubicBezTo>
                <a:cubicBezTo>
                  <a:pt x="1635738" y="59847"/>
                  <a:pt x="1921218" y="-43071"/>
                  <a:pt x="2156478" y="0"/>
                </a:cubicBezTo>
                <a:cubicBezTo>
                  <a:pt x="2367952" y="46326"/>
                  <a:pt x="2629636" y="-41202"/>
                  <a:pt x="2945093" y="0"/>
                </a:cubicBezTo>
                <a:cubicBezTo>
                  <a:pt x="3264525" y="15355"/>
                  <a:pt x="3424811" y="-19672"/>
                  <a:pt x="3824434" y="0"/>
                </a:cubicBezTo>
                <a:cubicBezTo>
                  <a:pt x="4206435" y="-3718"/>
                  <a:pt x="4317969" y="30942"/>
                  <a:pt x="4703774" y="0"/>
                </a:cubicBezTo>
                <a:cubicBezTo>
                  <a:pt x="5084894" y="-3634"/>
                  <a:pt x="5134113" y="-8400"/>
                  <a:pt x="5310938" y="0"/>
                </a:cubicBezTo>
                <a:cubicBezTo>
                  <a:pt x="5480084" y="73084"/>
                  <a:pt x="5866486" y="6022"/>
                  <a:pt x="6099553" y="0"/>
                </a:cubicBezTo>
                <a:cubicBezTo>
                  <a:pt x="6370621" y="-4028"/>
                  <a:pt x="6507882" y="22571"/>
                  <a:pt x="6797443" y="0"/>
                </a:cubicBezTo>
                <a:cubicBezTo>
                  <a:pt x="7115200" y="-25786"/>
                  <a:pt x="7196722" y="6704"/>
                  <a:pt x="7404606" y="0"/>
                </a:cubicBezTo>
                <a:cubicBezTo>
                  <a:pt x="7576224" y="18494"/>
                  <a:pt x="7894692" y="90860"/>
                  <a:pt x="8193221" y="0"/>
                </a:cubicBezTo>
                <a:cubicBezTo>
                  <a:pt x="8512877" y="-39883"/>
                  <a:pt x="8749835" y="30296"/>
                  <a:pt x="9072562" y="0"/>
                </a:cubicBezTo>
                <a:cubicBezTo>
                  <a:pt x="9071153" y="7256"/>
                  <a:pt x="9072044" y="11878"/>
                  <a:pt x="9072562" y="15122"/>
                </a:cubicBezTo>
                <a:cubicBezTo>
                  <a:pt x="8934120" y="37946"/>
                  <a:pt x="8796607" y="4781"/>
                  <a:pt x="8556124" y="15122"/>
                </a:cubicBezTo>
                <a:cubicBezTo>
                  <a:pt x="8230089" y="46297"/>
                  <a:pt x="7986011" y="-15412"/>
                  <a:pt x="7676783" y="15122"/>
                </a:cubicBezTo>
                <a:cubicBezTo>
                  <a:pt x="7550497" y="-894"/>
                  <a:pt x="7396329" y="11476"/>
                  <a:pt x="7160345" y="15122"/>
                </a:cubicBezTo>
                <a:cubicBezTo>
                  <a:pt x="6968755" y="44922"/>
                  <a:pt x="6700857" y="-77505"/>
                  <a:pt x="6371730" y="15122"/>
                </a:cubicBezTo>
                <a:cubicBezTo>
                  <a:pt x="6057224" y="40768"/>
                  <a:pt x="6033402" y="7400"/>
                  <a:pt x="5946018" y="15122"/>
                </a:cubicBezTo>
                <a:cubicBezTo>
                  <a:pt x="5861277" y="53564"/>
                  <a:pt x="5580091" y="67373"/>
                  <a:pt x="5248128" y="15122"/>
                </a:cubicBezTo>
                <a:cubicBezTo>
                  <a:pt x="5074729" y="39796"/>
                  <a:pt x="4855366" y="-4717"/>
                  <a:pt x="4731690" y="15122"/>
                </a:cubicBezTo>
                <a:cubicBezTo>
                  <a:pt x="4625356" y="24683"/>
                  <a:pt x="4242583" y="26923"/>
                  <a:pt x="3852349" y="15122"/>
                </a:cubicBezTo>
                <a:cubicBezTo>
                  <a:pt x="3457151" y="-11117"/>
                  <a:pt x="3644356" y="52029"/>
                  <a:pt x="3426637" y="15122"/>
                </a:cubicBezTo>
                <a:cubicBezTo>
                  <a:pt x="3207921" y="2553"/>
                  <a:pt x="2950194" y="-3161"/>
                  <a:pt x="2728747" y="15122"/>
                </a:cubicBezTo>
                <a:cubicBezTo>
                  <a:pt x="2536017" y="32103"/>
                  <a:pt x="2511378" y="21910"/>
                  <a:pt x="2303035" y="15122"/>
                </a:cubicBezTo>
                <a:cubicBezTo>
                  <a:pt x="2100332" y="9538"/>
                  <a:pt x="1936922" y="1211"/>
                  <a:pt x="1786597" y="15122"/>
                </a:cubicBezTo>
                <a:cubicBezTo>
                  <a:pt x="1629839" y="-10178"/>
                  <a:pt x="1215525" y="-954"/>
                  <a:pt x="997982" y="15122"/>
                </a:cubicBezTo>
                <a:cubicBezTo>
                  <a:pt x="803813" y="24148"/>
                  <a:pt x="478347" y="50194"/>
                  <a:pt x="0" y="15122"/>
                </a:cubicBezTo>
                <a:cubicBezTo>
                  <a:pt x="-149" y="9173"/>
                  <a:pt x="-635" y="4047"/>
                  <a:pt x="0" y="0"/>
                </a:cubicBezTo>
                <a:close/>
              </a:path>
              <a:path w="9072562" h="15122" fill="none" stroke="0" extrusionOk="0">
                <a:moveTo>
                  <a:pt x="0" y="0"/>
                </a:moveTo>
                <a:cubicBezTo>
                  <a:pt x="244283" y="7926"/>
                  <a:pt x="397517" y="12109"/>
                  <a:pt x="788615" y="0"/>
                </a:cubicBezTo>
                <a:cubicBezTo>
                  <a:pt x="1138556" y="-35290"/>
                  <a:pt x="1243567" y="-18019"/>
                  <a:pt x="1667956" y="0"/>
                </a:cubicBezTo>
                <a:cubicBezTo>
                  <a:pt x="2091820" y="18871"/>
                  <a:pt x="1932506" y="-236"/>
                  <a:pt x="2093668" y="0"/>
                </a:cubicBezTo>
                <a:cubicBezTo>
                  <a:pt x="2282015" y="41584"/>
                  <a:pt x="2475871" y="39594"/>
                  <a:pt x="2700832" y="0"/>
                </a:cubicBezTo>
                <a:cubicBezTo>
                  <a:pt x="2947112" y="-28518"/>
                  <a:pt x="2951892" y="3313"/>
                  <a:pt x="3126544" y="0"/>
                </a:cubicBezTo>
                <a:cubicBezTo>
                  <a:pt x="3294586" y="-24737"/>
                  <a:pt x="3642416" y="32377"/>
                  <a:pt x="3824434" y="0"/>
                </a:cubicBezTo>
                <a:cubicBezTo>
                  <a:pt x="4000205" y="-10252"/>
                  <a:pt x="4236901" y="19304"/>
                  <a:pt x="4431598" y="0"/>
                </a:cubicBezTo>
                <a:cubicBezTo>
                  <a:pt x="4577696" y="-65381"/>
                  <a:pt x="4962199" y="-49485"/>
                  <a:pt x="5220213" y="0"/>
                </a:cubicBezTo>
                <a:cubicBezTo>
                  <a:pt x="5511222" y="-8800"/>
                  <a:pt x="5814150" y="-59405"/>
                  <a:pt x="6099553" y="0"/>
                </a:cubicBezTo>
                <a:cubicBezTo>
                  <a:pt x="6350754" y="17916"/>
                  <a:pt x="6499020" y="-988"/>
                  <a:pt x="6797443" y="0"/>
                </a:cubicBezTo>
                <a:cubicBezTo>
                  <a:pt x="7135528" y="11535"/>
                  <a:pt x="7264668" y="-41115"/>
                  <a:pt x="7676783" y="0"/>
                </a:cubicBezTo>
                <a:cubicBezTo>
                  <a:pt x="8071795" y="34625"/>
                  <a:pt x="8042850" y="24931"/>
                  <a:pt x="8374673" y="0"/>
                </a:cubicBezTo>
                <a:cubicBezTo>
                  <a:pt x="8687095" y="-17703"/>
                  <a:pt x="8899009" y="3350"/>
                  <a:pt x="9072562" y="0"/>
                </a:cubicBezTo>
                <a:cubicBezTo>
                  <a:pt x="9072307" y="3724"/>
                  <a:pt x="9073390" y="11102"/>
                  <a:pt x="9072562" y="15122"/>
                </a:cubicBezTo>
                <a:cubicBezTo>
                  <a:pt x="8896035" y="-20904"/>
                  <a:pt x="8637251" y="-20271"/>
                  <a:pt x="8374673" y="15122"/>
                </a:cubicBezTo>
                <a:cubicBezTo>
                  <a:pt x="8114311" y="8014"/>
                  <a:pt x="7965767" y="1749"/>
                  <a:pt x="7858234" y="15122"/>
                </a:cubicBezTo>
                <a:cubicBezTo>
                  <a:pt x="7725040" y="48629"/>
                  <a:pt x="7622343" y="-19333"/>
                  <a:pt x="7432522" y="15122"/>
                </a:cubicBezTo>
                <a:cubicBezTo>
                  <a:pt x="7225171" y="40740"/>
                  <a:pt x="7006211" y="12644"/>
                  <a:pt x="6825358" y="15122"/>
                </a:cubicBezTo>
                <a:cubicBezTo>
                  <a:pt x="6647037" y="-27318"/>
                  <a:pt x="6286670" y="15943"/>
                  <a:pt x="6127469" y="15122"/>
                </a:cubicBezTo>
                <a:cubicBezTo>
                  <a:pt x="5957447" y="-5938"/>
                  <a:pt x="5643247" y="-214"/>
                  <a:pt x="5520305" y="15122"/>
                </a:cubicBezTo>
                <a:cubicBezTo>
                  <a:pt x="5390721" y="5838"/>
                  <a:pt x="5157059" y="-5759"/>
                  <a:pt x="5003867" y="15122"/>
                </a:cubicBezTo>
                <a:cubicBezTo>
                  <a:pt x="4878054" y="-10345"/>
                  <a:pt x="4319875" y="86086"/>
                  <a:pt x="4124526" y="15122"/>
                </a:cubicBezTo>
                <a:cubicBezTo>
                  <a:pt x="3948300" y="-32840"/>
                  <a:pt x="3611251" y="59681"/>
                  <a:pt x="3426637" y="15122"/>
                </a:cubicBezTo>
                <a:cubicBezTo>
                  <a:pt x="3143165" y="10067"/>
                  <a:pt x="2932319" y="56015"/>
                  <a:pt x="2638022" y="15122"/>
                </a:cubicBezTo>
                <a:cubicBezTo>
                  <a:pt x="2341399" y="16447"/>
                  <a:pt x="2434426" y="-7854"/>
                  <a:pt x="2212309" y="15122"/>
                </a:cubicBezTo>
                <a:cubicBezTo>
                  <a:pt x="1992902" y="61306"/>
                  <a:pt x="1847836" y="13451"/>
                  <a:pt x="1695871" y="15122"/>
                </a:cubicBezTo>
                <a:cubicBezTo>
                  <a:pt x="1586592" y="33225"/>
                  <a:pt x="1156417" y="9719"/>
                  <a:pt x="997982" y="15122"/>
                </a:cubicBezTo>
                <a:cubicBezTo>
                  <a:pt x="834043" y="42132"/>
                  <a:pt x="309027" y="34869"/>
                  <a:pt x="0" y="15122"/>
                </a:cubicBezTo>
                <a:cubicBezTo>
                  <a:pt x="229" y="9450"/>
                  <a:pt x="-194" y="275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9072562"/>
                      <a:gd name="connsiteY0" fmla="*/ 0 h 15122"/>
                      <a:gd name="connsiteX1" fmla="*/ 788615 w 9072562"/>
                      <a:gd name="connsiteY1" fmla="*/ 0 h 15122"/>
                      <a:gd name="connsiteX2" fmla="*/ 1667956 w 9072562"/>
                      <a:gd name="connsiteY2" fmla="*/ 0 h 15122"/>
                      <a:gd name="connsiteX3" fmla="*/ 2093668 w 9072562"/>
                      <a:gd name="connsiteY3" fmla="*/ 0 h 15122"/>
                      <a:gd name="connsiteX4" fmla="*/ 2700832 w 9072562"/>
                      <a:gd name="connsiteY4" fmla="*/ 0 h 15122"/>
                      <a:gd name="connsiteX5" fmla="*/ 3126544 w 9072562"/>
                      <a:gd name="connsiteY5" fmla="*/ 0 h 15122"/>
                      <a:gd name="connsiteX6" fmla="*/ 3824434 w 9072562"/>
                      <a:gd name="connsiteY6" fmla="*/ 0 h 15122"/>
                      <a:gd name="connsiteX7" fmla="*/ 4431598 w 9072562"/>
                      <a:gd name="connsiteY7" fmla="*/ 0 h 15122"/>
                      <a:gd name="connsiteX8" fmla="*/ 5220213 w 9072562"/>
                      <a:gd name="connsiteY8" fmla="*/ 0 h 15122"/>
                      <a:gd name="connsiteX9" fmla="*/ 6099553 w 9072562"/>
                      <a:gd name="connsiteY9" fmla="*/ 0 h 15122"/>
                      <a:gd name="connsiteX10" fmla="*/ 6797443 w 9072562"/>
                      <a:gd name="connsiteY10" fmla="*/ 0 h 15122"/>
                      <a:gd name="connsiteX11" fmla="*/ 7676783 w 9072562"/>
                      <a:gd name="connsiteY11" fmla="*/ 0 h 15122"/>
                      <a:gd name="connsiteX12" fmla="*/ 8374673 w 9072562"/>
                      <a:gd name="connsiteY12" fmla="*/ 0 h 15122"/>
                      <a:gd name="connsiteX13" fmla="*/ 9072562 w 9072562"/>
                      <a:gd name="connsiteY13" fmla="*/ 0 h 15122"/>
                      <a:gd name="connsiteX14" fmla="*/ 9072562 w 9072562"/>
                      <a:gd name="connsiteY14" fmla="*/ 15122 h 15122"/>
                      <a:gd name="connsiteX15" fmla="*/ 8374673 w 9072562"/>
                      <a:gd name="connsiteY15" fmla="*/ 15122 h 15122"/>
                      <a:gd name="connsiteX16" fmla="*/ 7858234 w 9072562"/>
                      <a:gd name="connsiteY16" fmla="*/ 15122 h 15122"/>
                      <a:gd name="connsiteX17" fmla="*/ 7432522 w 9072562"/>
                      <a:gd name="connsiteY17" fmla="*/ 15122 h 15122"/>
                      <a:gd name="connsiteX18" fmla="*/ 6825358 w 9072562"/>
                      <a:gd name="connsiteY18" fmla="*/ 15122 h 15122"/>
                      <a:gd name="connsiteX19" fmla="*/ 6127469 w 9072562"/>
                      <a:gd name="connsiteY19" fmla="*/ 15122 h 15122"/>
                      <a:gd name="connsiteX20" fmla="*/ 5520305 w 9072562"/>
                      <a:gd name="connsiteY20" fmla="*/ 15122 h 15122"/>
                      <a:gd name="connsiteX21" fmla="*/ 5003867 w 9072562"/>
                      <a:gd name="connsiteY21" fmla="*/ 15122 h 15122"/>
                      <a:gd name="connsiteX22" fmla="*/ 4124526 w 9072562"/>
                      <a:gd name="connsiteY22" fmla="*/ 15122 h 15122"/>
                      <a:gd name="connsiteX23" fmla="*/ 3426637 w 9072562"/>
                      <a:gd name="connsiteY23" fmla="*/ 15122 h 15122"/>
                      <a:gd name="connsiteX24" fmla="*/ 2638022 w 9072562"/>
                      <a:gd name="connsiteY24" fmla="*/ 15122 h 15122"/>
                      <a:gd name="connsiteX25" fmla="*/ 2212309 w 9072562"/>
                      <a:gd name="connsiteY25" fmla="*/ 15122 h 15122"/>
                      <a:gd name="connsiteX26" fmla="*/ 1695871 w 9072562"/>
                      <a:gd name="connsiteY26" fmla="*/ 15122 h 15122"/>
                      <a:gd name="connsiteX27" fmla="*/ 997982 w 9072562"/>
                      <a:gd name="connsiteY27" fmla="*/ 15122 h 15122"/>
                      <a:gd name="connsiteX28" fmla="*/ 0 w 9072562"/>
                      <a:gd name="connsiteY28" fmla="*/ 15122 h 15122"/>
                      <a:gd name="connsiteX29" fmla="*/ 0 w 9072562"/>
                      <a:gd name="connsiteY29"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72562" h="15122" fill="none" extrusionOk="0">
                        <a:moveTo>
                          <a:pt x="0" y="0"/>
                        </a:moveTo>
                        <a:cubicBezTo>
                          <a:pt x="264314" y="-1286"/>
                          <a:pt x="415976" y="33428"/>
                          <a:pt x="788615" y="0"/>
                        </a:cubicBezTo>
                        <a:cubicBezTo>
                          <a:pt x="1161255" y="-33428"/>
                          <a:pt x="1261420" y="-27895"/>
                          <a:pt x="1667956" y="0"/>
                        </a:cubicBezTo>
                        <a:cubicBezTo>
                          <a:pt x="2074492" y="27895"/>
                          <a:pt x="1947638" y="-8007"/>
                          <a:pt x="2093668" y="0"/>
                        </a:cubicBezTo>
                        <a:cubicBezTo>
                          <a:pt x="2239698" y="8007"/>
                          <a:pt x="2456046" y="29259"/>
                          <a:pt x="2700832" y="0"/>
                        </a:cubicBezTo>
                        <a:cubicBezTo>
                          <a:pt x="2945618" y="-29259"/>
                          <a:pt x="2952109" y="6855"/>
                          <a:pt x="3126544" y="0"/>
                        </a:cubicBezTo>
                        <a:cubicBezTo>
                          <a:pt x="3300979" y="-6855"/>
                          <a:pt x="3654006" y="11598"/>
                          <a:pt x="3824434" y="0"/>
                        </a:cubicBezTo>
                        <a:cubicBezTo>
                          <a:pt x="3994862" y="-11598"/>
                          <a:pt x="4263228" y="27283"/>
                          <a:pt x="4431598" y="0"/>
                        </a:cubicBezTo>
                        <a:cubicBezTo>
                          <a:pt x="4599968" y="-27283"/>
                          <a:pt x="4958356" y="-38498"/>
                          <a:pt x="5220213" y="0"/>
                        </a:cubicBezTo>
                        <a:cubicBezTo>
                          <a:pt x="5482070" y="38498"/>
                          <a:pt x="5846168" y="-34297"/>
                          <a:pt x="6099553" y="0"/>
                        </a:cubicBezTo>
                        <a:cubicBezTo>
                          <a:pt x="6352938" y="34297"/>
                          <a:pt x="6483556" y="3290"/>
                          <a:pt x="6797443" y="0"/>
                        </a:cubicBezTo>
                        <a:cubicBezTo>
                          <a:pt x="7111330" y="-3290"/>
                          <a:pt x="7287839" y="-34765"/>
                          <a:pt x="7676783" y="0"/>
                        </a:cubicBezTo>
                        <a:cubicBezTo>
                          <a:pt x="8065727" y="34765"/>
                          <a:pt x="8044287" y="22698"/>
                          <a:pt x="8374673" y="0"/>
                        </a:cubicBezTo>
                        <a:cubicBezTo>
                          <a:pt x="8705059" y="-22698"/>
                          <a:pt x="8893035" y="-12234"/>
                          <a:pt x="9072562" y="0"/>
                        </a:cubicBezTo>
                        <a:cubicBezTo>
                          <a:pt x="9072238" y="4115"/>
                          <a:pt x="9073291" y="11698"/>
                          <a:pt x="9072562" y="15122"/>
                        </a:cubicBezTo>
                        <a:cubicBezTo>
                          <a:pt x="8906628" y="3560"/>
                          <a:pt x="8632831" y="47"/>
                          <a:pt x="8374673" y="15122"/>
                        </a:cubicBezTo>
                        <a:cubicBezTo>
                          <a:pt x="8116515" y="30197"/>
                          <a:pt x="7983570" y="-2779"/>
                          <a:pt x="7858234" y="15122"/>
                        </a:cubicBezTo>
                        <a:cubicBezTo>
                          <a:pt x="7732898" y="33023"/>
                          <a:pt x="7627609" y="-2048"/>
                          <a:pt x="7432522" y="15122"/>
                        </a:cubicBezTo>
                        <a:cubicBezTo>
                          <a:pt x="7237435" y="32292"/>
                          <a:pt x="6996608" y="41573"/>
                          <a:pt x="6825358" y="15122"/>
                        </a:cubicBezTo>
                        <a:cubicBezTo>
                          <a:pt x="6654108" y="-11329"/>
                          <a:pt x="6291485" y="25725"/>
                          <a:pt x="6127469" y="15122"/>
                        </a:cubicBezTo>
                        <a:cubicBezTo>
                          <a:pt x="5963453" y="4519"/>
                          <a:pt x="5660576" y="19115"/>
                          <a:pt x="5520305" y="15122"/>
                        </a:cubicBezTo>
                        <a:cubicBezTo>
                          <a:pt x="5380034" y="11129"/>
                          <a:pt x="5155259" y="10796"/>
                          <a:pt x="5003867" y="15122"/>
                        </a:cubicBezTo>
                        <a:cubicBezTo>
                          <a:pt x="4852475" y="19448"/>
                          <a:pt x="4304127" y="49916"/>
                          <a:pt x="4124526" y="15122"/>
                        </a:cubicBezTo>
                        <a:cubicBezTo>
                          <a:pt x="3944925" y="-19672"/>
                          <a:pt x="3664900" y="49242"/>
                          <a:pt x="3426637" y="15122"/>
                        </a:cubicBezTo>
                        <a:cubicBezTo>
                          <a:pt x="3188374" y="-18998"/>
                          <a:pt x="2923518" y="3730"/>
                          <a:pt x="2638022" y="15122"/>
                        </a:cubicBezTo>
                        <a:cubicBezTo>
                          <a:pt x="2352527" y="26514"/>
                          <a:pt x="2418348" y="-1869"/>
                          <a:pt x="2212309" y="15122"/>
                        </a:cubicBezTo>
                        <a:cubicBezTo>
                          <a:pt x="2006270" y="32113"/>
                          <a:pt x="1829193" y="3504"/>
                          <a:pt x="1695871" y="15122"/>
                        </a:cubicBezTo>
                        <a:cubicBezTo>
                          <a:pt x="1562549" y="26740"/>
                          <a:pt x="1146794" y="1912"/>
                          <a:pt x="997982" y="15122"/>
                        </a:cubicBezTo>
                        <a:cubicBezTo>
                          <a:pt x="849170" y="28332"/>
                          <a:pt x="290218" y="19926"/>
                          <a:pt x="0" y="15122"/>
                        </a:cubicBezTo>
                        <a:cubicBezTo>
                          <a:pt x="-252" y="8829"/>
                          <a:pt x="10" y="3307"/>
                          <a:pt x="0" y="0"/>
                        </a:cubicBezTo>
                        <a:close/>
                      </a:path>
                      <a:path w="9072562" h="15122" stroke="0" extrusionOk="0">
                        <a:moveTo>
                          <a:pt x="0" y="0"/>
                        </a:moveTo>
                        <a:cubicBezTo>
                          <a:pt x="141103" y="656"/>
                          <a:pt x="396651" y="9340"/>
                          <a:pt x="516438" y="0"/>
                        </a:cubicBezTo>
                        <a:cubicBezTo>
                          <a:pt x="636225" y="-9340"/>
                          <a:pt x="832647" y="-14954"/>
                          <a:pt x="942151" y="0"/>
                        </a:cubicBezTo>
                        <a:cubicBezTo>
                          <a:pt x="1051655" y="14954"/>
                          <a:pt x="1261749" y="-24393"/>
                          <a:pt x="1458589" y="0"/>
                        </a:cubicBezTo>
                        <a:cubicBezTo>
                          <a:pt x="1655429" y="24393"/>
                          <a:pt x="1916267" y="-15482"/>
                          <a:pt x="2156478" y="0"/>
                        </a:cubicBezTo>
                        <a:cubicBezTo>
                          <a:pt x="2396689" y="15482"/>
                          <a:pt x="2633204" y="-10788"/>
                          <a:pt x="2945093" y="0"/>
                        </a:cubicBezTo>
                        <a:cubicBezTo>
                          <a:pt x="3256982" y="10788"/>
                          <a:pt x="3454162" y="-6792"/>
                          <a:pt x="3824434" y="0"/>
                        </a:cubicBezTo>
                        <a:cubicBezTo>
                          <a:pt x="4194706" y="6792"/>
                          <a:pt x="4319988" y="376"/>
                          <a:pt x="4703774" y="0"/>
                        </a:cubicBezTo>
                        <a:cubicBezTo>
                          <a:pt x="5087560" y="-376"/>
                          <a:pt x="5126744" y="-13553"/>
                          <a:pt x="5310938" y="0"/>
                        </a:cubicBezTo>
                        <a:cubicBezTo>
                          <a:pt x="5495132" y="13553"/>
                          <a:pt x="5842752" y="-26163"/>
                          <a:pt x="6099553" y="0"/>
                        </a:cubicBezTo>
                        <a:cubicBezTo>
                          <a:pt x="6356354" y="26163"/>
                          <a:pt x="6492618" y="14517"/>
                          <a:pt x="6797443" y="0"/>
                        </a:cubicBezTo>
                        <a:cubicBezTo>
                          <a:pt x="7102268" y="-14517"/>
                          <a:pt x="7210781" y="-16073"/>
                          <a:pt x="7404606" y="0"/>
                        </a:cubicBezTo>
                        <a:cubicBezTo>
                          <a:pt x="7598431" y="16073"/>
                          <a:pt x="7888854" y="33570"/>
                          <a:pt x="8193221" y="0"/>
                        </a:cubicBezTo>
                        <a:cubicBezTo>
                          <a:pt x="8497588" y="-33570"/>
                          <a:pt x="8770347" y="32155"/>
                          <a:pt x="9072562" y="0"/>
                        </a:cubicBezTo>
                        <a:cubicBezTo>
                          <a:pt x="9071997" y="7301"/>
                          <a:pt x="9072152" y="11748"/>
                          <a:pt x="9072562" y="15122"/>
                        </a:cubicBezTo>
                        <a:cubicBezTo>
                          <a:pt x="8924393" y="40482"/>
                          <a:pt x="8809853" y="-9205"/>
                          <a:pt x="8556124" y="15122"/>
                        </a:cubicBezTo>
                        <a:cubicBezTo>
                          <a:pt x="8302395" y="39449"/>
                          <a:pt x="8010112" y="13833"/>
                          <a:pt x="7676783" y="15122"/>
                        </a:cubicBezTo>
                        <a:cubicBezTo>
                          <a:pt x="7343454" y="16411"/>
                          <a:pt x="7345830" y="14752"/>
                          <a:pt x="7160345" y="15122"/>
                        </a:cubicBezTo>
                        <a:cubicBezTo>
                          <a:pt x="6974860" y="15492"/>
                          <a:pt x="6678294" y="-18650"/>
                          <a:pt x="6371730" y="15122"/>
                        </a:cubicBezTo>
                        <a:cubicBezTo>
                          <a:pt x="6065166" y="48894"/>
                          <a:pt x="6037836" y="7165"/>
                          <a:pt x="5946018" y="15122"/>
                        </a:cubicBezTo>
                        <a:cubicBezTo>
                          <a:pt x="5854200" y="23079"/>
                          <a:pt x="5590883" y="15479"/>
                          <a:pt x="5248128" y="15122"/>
                        </a:cubicBezTo>
                        <a:cubicBezTo>
                          <a:pt x="4905373" y="14766"/>
                          <a:pt x="4844420" y="13075"/>
                          <a:pt x="4731690" y="15122"/>
                        </a:cubicBezTo>
                        <a:cubicBezTo>
                          <a:pt x="4618960" y="17169"/>
                          <a:pt x="4234374" y="35964"/>
                          <a:pt x="3852349" y="15122"/>
                        </a:cubicBezTo>
                        <a:cubicBezTo>
                          <a:pt x="3470324" y="-5720"/>
                          <a:pt x="3634376" y="22003"/>
                          <a:pt x="3426637" y="15122"/>
                        </a:cubicBezTo>
                        <a:cubicBezTo>
                          <a:pt x="3218898" y="8241"/>
                          <a:pt x="2920558" y="-6355"/>
                          <a:pt x="2728747" y="15122"/>
                        </a:cubicBezTo>
                        <a:cubicBezTo>
                          <a:pt x="2536936" y="36599"/>
                          <a:pt x="2513466" y="24102"/>
                          <a:pt x="2303035" y="15122"/>
                        </a:cubicBezTo>
                        <a:cubicBezTo>
                          <a:pt x="2092604" y="6142"/>
                          <a:pt x="1962710" y="9357"/>
                          <a:pt x="1786597" y="15122"/>
                        </a:cubicBezTo>
                        <a:cubicBezTo>
                          <a:pt x="1610484" y="20887"/>
                          <a:pt x="1193979" y="-7803"/>
                          <a:pt x="997982" y="15122"/>
                        </a:cubicBezTo>
                        <a:cubicBezTo>
                          <a:pt x="801985" y="38047"/>
                          <a:pt x="399706" y="43803"/>
                          <a:pt x="0" y="15122"/>
                        </a:cubicBezTo>
                        <a:cubicBezTo>
                          <a:pt x="215" y="8548"/>
                          <a:pt x="-421" y="475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BB16729-3E7A-B70E-695F-DFCAE87FACDC}"/>
              </a:ext>
            </a:extLst>
          </p:cNvPr>
          <p:cNvSpPr txBox="1"/>
          <p:nvPr/>
        </p:nvSpPr>
        <p:spPr>
          <a:xfrm>
            <a:off x="218479" y="1712671"/>
            <a:ext cx="9573221" cy="3668954"/>
          </a:xfrm>
          <a:prstGeom prst="rect">
            <a:avLst/>
          </a:prstGeom>
        </p:spPr>
        <p:txBody>
          <a:bodyPr vert="horz" lIns="91440" tIns="45720" rIns="91440" bIns="45720" rtlCol="0" anchor="t">
            <a:noAutofit/>
          </a:bodyPr>
          <a:lstStyle/>
          <a:p>
            <a:pPr marL="3429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rPr>
              <a:t>Few details are known about the history of the area prior to the 19th century. There is archaeological evidence to suggest continuous human habitation from 580 BC, and similar evidence that the area belonged to the Aztlán culture which dominated Jalisco, Nayarit, and Michoacán from c. 900–1200. The limited evidence in occidental Mexican archeology has limited the current knowledge about pre-historic life in the area. </a:t>
            </a:r>
            <a:endParaRPr lang="en-US" sz="2000" dirty="0"/>
          </a:p>
          <a:p>
            <a:pPr marL="342900" marR="0" lvl="0" indent="-228600" fontAlgn="base">
              <a:lnSpc>
                <a:spcPct val="90000"/>
              </a:lnSpc>
              <a:spcBef>
                <a:spcPct val="0"/>
              </a:spcBef>
              <a:spcAft>
                <a:spcPts val="600"/>
              </a:spcAft>
              <a:buClrTx/>
              <a:buSzTx/>
              <a:buFont typeface="Arial" panose="020B0604020202020204" pitchFamily="34" charset="0"/>
              <a:buChar char="•"/>
              <a:tabLst/>
            </a:pPr>
            <a:r>
              <a:rPr lang="en-US" sz="2000" dirty="0"/>
              <a:t>Pirates were known to attack ships along the Pacific Coast of Mexico </a:t>
            </a:r>
            <a:br>
              <a:rPr lang="en-US" sz="2000" dirty="0"/>
            </a:br>
            <a:r>
              <a:rPr lang="en-US" sz="2000" dirty="0"/>
              <a:t>as early as the 16</a:t>
            </a:r>
            <a:r>
              <a:rPr lang="en-US" sz="2000" baseline="30000" dirty="0"/>
              <a:t>th</a:t>
            </a:r>
            <a:r>
              <a:rPr lang="en-US" sz="2000" dirty="0"/>
              <a:t> century. In the early 1500s, the famous explorer </a:t>
            </a:r>
            <a:br>
              <a:rPr lang="en-US" sz="2000" dirty="0"/>
            </a:br>
            <a:r>
              <a:rPr lang="en-US" sz="2000" dirty="0"/>
              <a:t>Hernán Cortés and his crew set foot on the beach, a mob of angry </a:t>
            </a:r>
            <a:br>
              <a:rPr lang="en-US" sz="2000" dirty="0"/>
            </a:br>
            <a:r>
              <a:rPr lang="en-US" sz="2000" dirty="0"/>
              <a:t>villagers believed he and his crew were pirates and surrounded them </a:t>
            </a:r>
            <a:br>
              <a:rPr lang="en-US" sz="2000" dirty="0"/>
            </a:br>
            <a:r>
              <a:rPr lang="en-US" sz="2000" dirty="0"/>
              <a:t>with weapons in hand. Villagers were mesmerized by the red flags </a:t>
            </a:r>
            <a:br>
              <a:rPr lang="en-US" sz="2000" dirty="0"/>
            </a:br>
            <a:r>
              <a:rPr lang="en-US" sz="2000" dirty="0"/>
              <a:t>the crew carried and suddenly lowered their weapons, allowing the </a:t>
            </a:r>
            <a:br>
              <a:rPr lang="en-US" sz="2000" dirty="0"/>
            </a:br>
            <a:r>
              <a:rPr lang="en-US" sz="2000" dirty="0"/>
              <a:t>explorers to pass peacefully</a:t>
            </a:r>
            <a:endParaRPr kumimoji="0" lang="en-US" altLang="en-US" sz="2000" b="0" i="0" u="none" strike="noStrike" cap="none" normalizeH="0" baseline="0" dirty="0">
              <a:ln>
                <a:noFill/>
              </a:ln>
              <a:effectLst/>
            </a:endParaRPr>
          </a:p>
        </p:txBody>
      </p:sp>
      <p:pic>
        <p:nvPicPr>
          <p:cNvPr id="13" name="Picture 12" descr="A portrait of a person with a beard&#10;&#10;Description automatically generated">
            <a:extLst>
              <a:ext uri="{FF2B5EF4-FFF2-40B4-BE49-F238E27FC236}">
                <a16:creationId xmlns:a16="http://schemas.microsoft.com/office/drawing/2014/main" id="{0A3BB49F-B7C5-0B72-431D-5DFD075E9C8D}"/>
              </a:ext>
            </a:extLst>
          </p:cNvPr>
          <p:cNvPicPr>
            <a:picLocks noChangeAspect="1"/>
          </p:cNvPicPr>
          <p:nvPr/>
        </p:nvPicPr>
        <p:blipFill rotWithShape="1">
          <a:blip r:embed="rId4">
            <a:extLst>
              <a:ext uri="{28A0092B-C50C-407E-A947-70E740481C1C}">
                <a14:useLocalDpi xmlns:a14="http://schemas.microsoft.com/office/drawing/2010/main" val="0"/>
              </a:ext>
            </a:extLst>
          </a:blip>
          <a:srcRect l="1732" r="18099" b="-1"/>
          <a:stretch/>
        </p:blipFill>
        <p:spPr>
          <a:xfrm>
            <a:off x="7753350" y="3364355"/>
            <a:ext cx="2108796" cy="2192051"/>
          </a:xfrm>
          <a:prstGeom prst="rect">
            <a:avLst/>
          </a:prstGeom>
        </p:spPr>
      </p:pic>
      <p:sp>
        <p:nvSpPr>
          <p:cNvPr id="6" name="Slide Number Placeholder 3">
            <a:extLst>
              <a:ext uri="{FF2B5EF4-FFF2-40B4-BE49-F238E27FC236}">
                <a16:creationId xmlns:a16="http://schemas.microsoft.com/office/drawing/2014/main" id="{14F12110-E016-5079-E3B2-44A63A703ACF}"/>
              </a:ext>
            </a:extLst>
          </p:cNvPr>
          <p:cNvSpPr>
            <a:spLocks noGrp="1"/>
          </p:cNvSpPr>
          <p:nvPr>
            <p:ph type="sldNum" sz="quarter" idx="12"/>
          </p:nvPr>
        </p:nvSpPr>
        <p:spPr>
          <a:xfrm>
            <a:off x="7119441" y="5255759"/>
            <a:ext cx="2268141" cy="301905"/>
          </a:xfrm>
        </p:spPr>
        <p:txBody>
          <a:bodyPr vert="horz" lIns="91440" tIns="45720" rIns="91440" bIns="45720" rtlCol="0" anchor="ctr">
            <a:normAutofit/>
          </a:bodyPr>
          <a:lstStyle/>
          <a:p>
            <a:pPr hangingPunct="1">
              <a:spcAft>
                <a:spcPts val="600"/>
              </a:spcAft>
              <a:defRPr/>
            </a:pPr>
            <a:fld id="{76B031AB-4808-4E5A-B41A-FC677859455F}" type="slidenum">
              <a:rPr lang="en-US" sz="1200">
                <a:solidFill>
                  <a:prstClr val="black">
                    <a:tint val="75000"/>
                  </a:prstClr>
                </a:solidFill>
                <a:latin typeface="Calibri" panose="020F0502020204030204"/>
                <a:ea typeface="+mn-ea"/>
                <a:cs typeface="+mn-cs"/>
              </a:rPr>
              <a:pPr hangingPunct="1">
                <a:spcAft>
                  <a:spcPts val="600"/>
                </a:spcAft>
                <a:defRPr/>
              </a:pPr>
              <a:t>7</a:t>
            </a:fld>
            <a:endParaRPr lang="en-US" sz="1200">
              <a:solidFill>
                <a:prstClr val="black">
                  <a:tint val="75000"/>
                </a:prstClr>
              </a:solidFill>
              <a:latin typeface="Calibri" panose="020F050202020403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84799A-7328-0DED-E911-3B72A3C8C7D4}"/>
              </a:ext>
            </a:extLst>
          </p:cNvPr>
          <p:cNvSpPr txBox="1"/>
          <p:nvPr/>
        </p:nvSpPr>
        <p:spPr>
          <a:xfrm>
            <a:off x="0" y="0"/>
            <a:ext cx="10078104" cy="769441"/>
          </a:xfrm>
          <a:prstGeom prst="rect">
            <a:avLst/>
          </a:prstGeom>
          <a:noFill/>
        </p:spPr>
        <p:txBody>
          <a:bodyPr wrap="square">
            <a:spAutoFit/>
          </a:bodyPr>
          <a:lstStyle/>
          <a:p>
            <a:pPr algn="ctr"/>
            <a:r>
              <a:rPr lang="en-US" sz="4400" b="1" dirty="0"/>
              <a:t>Puerto Vallarta Map</a:t>
            </a:r>
            <a:endParaRPr lang="en-US" sz="4400" dirty="0"/>
          </a:p>
        </p:txBody>
      </p:sp>
      <p:pic>
        <p:nvPicPr>
          <p:cNvPr id="4" name="Picture 3" descr="A map of a city&#10;&#10;Description automatically generated">
            <a:extLst>
              <a:ext uri="{FF2B5EF4-FFF2-40B4-BE49-F238E27FC236}">
                <a16:creationId xmlns:a16="http://schemas.microsoft.com/office/drawing/2014/main" id="{CA20E0A4-CA84-C5B4-BEDF-005CB8CBF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362"/>
            <a:ext cx="10080625" cy="4437826"/>
          </a:xfrm>
          <a:prstGeom prst="rect">
            <a:avLst/>
          </a:prstGeom>
        </p:spPr>
      </p:pic>
    </p:spTree>
    <p:extLst>
      <p:ext uri="{BB962C8B-B14F-4D97-AF65-F5344CB8AC3E}">
        <p14:creationId xmlns:p14="http://schemas.microsoft.com/office/powerpoint/2010/main" val="3567593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078CED-76CB-C2A1-766B-C3A3C5C4CE00}"/>
              </a:ext>
            </a:extLst>
          </p:cNvPr>
          <p:cNvSpPr txBox="1"/>
          <p:nvPr/>
        </p:nvSpPr>
        <p:spPr>
          <a:xfrm>
            <a:off x="1" y="1"/>
            <a:ext cx="10080624" cy="769441"/>
          </a:xfrm>
          <a:prstGeom prst="rect">
            <a:avLst/>
          </a:prstGeom>
          <a:noFill/>
        </p:spPr>
        <p:txBody>
          <a:bodyPr wrap="square">
            <a:spAutoFit/>
          </a:bodyPr>
          <a:lstStyle/>
          <a:p>
            <a:pPr algn="ctr"/>
            <a:r>
              <a:rPr lang="en-US" sz="4400" b="1" dirty="0"/>
              <a:t>Puerto Vallarta City Bus</a:t>
            </a:r>
          </a:p>
        </p:txBody>
      </p:sp>
      <p:sp>
        <p:nvSpPr>
          <p:cNvPr id="6" name="TextBox 5">
            <a:extLst>
              <a:ext uri="{FF2B5EF4-FFF2-40B4-BE49-F238E27FC236}">
                <a16:creationId xmlns:a16="http://schemas.microsoft.com/office/drawing/2014/main" id="{82208B87-C95E-F8D5-B832-32D1F29CEB15}"/>
              </a:ext>
            </a:extLst>
          </p:cNvPr>
          <p:cNvSpPr txBox="1"/>
          <p:nvPr/>
        </p:nvSpPr>
        <p:spPr>
          <a:xfrm>
            <a:off x="0" y="851479"/>
            <a:ext cx="9812336" cy="4801314"/>
          </a:xfrm>
          <a:prstGeom prst="rect">
            <a:avLst/>
          </a:prstGeom>
          <a:noFill/>
        </p:spPr>
        <p:txBody>
          <a:bodyPr wrap="square">
            <a:spAutoFit/>
          </a:bodyPr>
          <a:lstStyle/>
          <a:p>
            <a:r>
              <a:rPr lang="en-US" b="1" u="sng" dirty="0">
                <a:effectLst/>
              </a:rPr>
              <a:t>A few tips to remember</a:t>
            </a:r>
          </a:p>
          <a:p>
            <a:pPr>
              <a:buFont typeface="Arial" panose="020B0604020202020204" pitchFamily="34" charset="0"/>
              <a:buChar char="•"/>
            </a:pPr>
            <a:r>
              <a:rPr lang="en-US" dirty="0"/>
              <a:t>Each bus fare is a one-time use only and there are no transfers. </a:t>
            </a:r>
          </a:p>
          <a:p>
            <a:pPr>
              <a:buFont typeface="Arial" panose="020B0604020202020204" pitchFamily="34" charset="0"/>
              <a:buChar char="•"/>
            </a:pPr>
            <a:r>
              <a:rPr lang="en-US" dirty="0"/>
              <a:t>There are no round trips available.</a:t>
            </a:r>
          </a:p>
          <a:p>
            <a:pPr>
              <a:buFont typeface="Arial" panose="020B0604020202020204" pitchFamily="34" charset="0"/>
              <a:buChar char="•"/>
            </a:pPr>
            <a:r>
              <a:rPr lang="en-US" dirty="0"/>
              <a:t>Before the bus arrives have the correct change ready for the driver.</a:t>
            </a:r>
          </a:p>
          <a:p>
            <a:pPr>
              <a:buFont typeface="Arial" panose="020B0604020202020204" pitchFamily="34" charset="0"/>
              <a:buChar char="•"/>
            </a:pPr>
            <a:r>
              <a:rPr lang="en-US" dirty="0"/>
              <a:t>The two seats directly behind the driver (sometimes marked in yellow)</a:t>
            </a:r>
            <a:br>
              <a:rPr lang="en-US" dirty="0"/>
            </a:br>
            <a:r>
              <a:rPr lang="en-US" dirty="0"/>
              <a:t>are reserved for pregnant women, the elderly, and the physically </a:t>
            </a:r>
            <a:br>
              <a:rPr lang="en-US" dirty="0"/>
            </a:br>
            <a:r>
              <a:rPr lang="en-US" dirty="0"/>
              <a:t>challenged.</a:t>
            </a:r>
          </a:p>
          <a:p>
            <a:pPr>
              <a:buFont typeface="Arial" panose="020B0604020202020204" pitchFamily="34" charset="0"/>
              <a:buChar char="•"/>
            </a:pPr>
            <a:r>
              <a:rPr lang="en-US" dirty="0"/>
              <a:t>When boarding as a female/male couple, it’s customary for the female to board first, and when the male boards he pays for both fares.</a:t>
            </a:r>
          </a:p>
          <a:p>
            <a:pPr>
              <a:buFont typeface="Arial" panose="020B0604020202020204" pitchFamily="34" charset="0"/>
              <a:buChar char="•"/>
            </a:pPr>
            <a:r>
              <a:rPr lang="en-US" dirty="0"/>
              <a:t>When traveling with a group of family and friends it’s customary for everyone in your group to quickly board, and when the last male from your group boards the bus he pays for everyone in the group. This method shows courtesy to the other passengers and to the driver by speeding up the boarding and payment process.</a:t>
            </a:r>
          </a:p>
          <a:p>
            <a:pPr>
              <a:buFont typeface="Arial" panose="020B0604020202020204" pitchFamily="34" charset="0"/>
              <a:buChar char="•"/>
            </a:pPr>
            <a:r>
              <a:rPr lang="en-US" dirty="0"/>
              <a:t>Hold onto your ticket. Inspectors hop on and off buses to check that passengers have tickets.</a:t>
            </a:r>
          </a:p>
          <a:p>
            <a:pPr algn="ctr"/>
            <a:r>
              <a:rPr lang="it-IT" b="1" dirty="0">
                <a:effectLst/>
              </a:rPr>
              <a:t>From Marina Vallarta to downtown Puerto Vallarta (Centro/Malecon) </a:t>
            </a:r>
            <a:r>
              <a:rPr lang="it-IT" dirty="0"/>
              <a:t>Bus fare is $10 pesos ($.58 US)</a:t>
            </a:r>
          </a:p>
          <a:p>
            <a:pPr>
              <a:buFont typeface="Arial" panose="020B0604020202020204" pitchFamily="34" charset="0"/>
              <a:buChar char="•"/>
            </a:pPr>
            <a:endParaRPr lang="en-US" dirty="0"/>
          </a:p>
          <a:p>
            <a:endParaRPr lang="en-US" b="1" dirty="0"/>
          </a:p>
        </p:txBody>
      </p:sp>
      <p:pic>
        <p:nvPicPr>
          <p:cNvPr id="10" name="Picture 9" descr="A white and green bus&#10;&#10;Description automatically generated">
            <a:extLst>
              <a:ext uri="{FF2B5EF4-FFF2-40B4-BE49-F238E27FC236}">
                <a16:creationId xmlns:a16="http://schemas.microsoft.com/office/drawing/2014/main" id="{0BE8955E-CBE5-26B0-BFBF-06127BD94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023" y="721817"/>
            <a:ext cx="3086313" cy="1841500"/>
          </a:xfrm>
          <a:prstGeom prst="rect">
            <a:avLst/>
          </a:prstGeom>
        </p:spPr>
      </p:pic>
    </p:spTree>
    <p:extLst>
      <p:ext uri="{BB962C8B-B14F-4D97-AF65-F5344CB8AC3E}">
        <p14:creationId xmlns:p14="http://schemas.microsoft.com/office/powerpoint/2010/main" val="3959232004"/>
      </p:ext>
    </p:extLst>
  </p:cSld>
  <p:clrMapOvr>
    <a:masterClrMapping/>
  </p:clrMapOvr>
</p:sld>
</file>

<file path=ppt/theme/theme1.xml><?xml version="1.0" encoding="utf-8"?>
<a:theme xmlns:a="http://schemas.openxmlformats.org/drawingml/2006/main" name="Blue_Curv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Cabo San Lucas, Mexico </Template>
  <TotalTime>349</TotalTime>
  <Words>2829</Words>
  <Application>Microsoft Office PowerPoint</Application>
  <PresentationFormat>Custom</PresentationFormat>
  <Paragraphs>126</Paragraphs>
  <Slides>24</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Alef</vt:lpstr>
      <vt:lpstr>Arial</vt:lpstr>
      <vt:lpstr>Calibri</vt:lpstr>
      <vt:lpstr>Calibri Light</vt:lpstr>
      <vt:lpstr>Liberation Sans</vt:lpstr>
      <vt:lpstr>Segoe UI</vt:lpstr>
      <vt:lpstr>Tahoma</vt:lpstr>
      <vt:lpstr>Times New Roman</vt:lpstr>
      <vt:lpstr>Blue_Curve1</vt:lpstr>
      <vt:lpstr>Default</vt:lpstr>
      <vt:lpstr>Office Theme</vt:lpstr>
      <vt:lpstr>Puerto Vallarta, Mexico Presented by Fellow Cruiser Marc Silver</vt:lpstr>
      <vt:lpstr>What I Will Cover</vt:lpstr>
      <vt:lpstr>My Port Philosophy</vt:lpstr>
      <vt:lpstr>PowerPoint Presentation</vt:lpstr>
      <vt:lpstr>PowerPoint Presentation</vt:lpstr>
      <vt:lpstr>About Puerto Vallarta, Mexico</vt:lpstr>
      <vt:lpstr>Historical Puerto Vallarta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Thanks For Coming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Cabo San Lucas, Mexico Presented by Marc Silver</dc:title>
  <dc:creator>Marc Silver</dc:creator>
  <cp:lastModifiedBy>Marc Silver</cp:lastModifiedBy>
  <cp:revision>34</cp:revision>
  <dcterms:created xsi:type="dcterms:W3CDTF">2023-09-16T03:30:57Z</dcterms:created>
  <dcterms:modified xsi:type="dcterms:W3CDTF">2025-04-21T17:16:07Z</dcterms:modified>
</cp:coreProperties>
</file>