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3"/>
  </p:notesMasterIdLst>
  <p:handoutMasterIdLst>
    <p:handoutMasterId r:id="rId24"/>
  </p:handoutMasterIdLst>
  <p:sldIdLst>
    <p:sldId id="256" r:id="rId4"/>
    <p:sldId id="273" r:id="rId5"/>
    <p:sldId id="257" r:id="rId6"/>
    <p:sldId id="274" r:id="rId7"/>
    <p:sldId id="258" r:id="rId8"/>
    <p:sldId id="263" r:id="rId9"/>
    <p:sldId id="259" r:id="rId10"/>
    <p:sldId id="283" r:id="rId11"/>
    <p:sldId id="287" r:id="rId12"/>
    <p:sldId id="276" r:id="rId13"/>
    <p:sldId id="261" r:id="rId14"/>
    <p:sldId id="277" r:id="rId15"/>
    <p:sldId id="288" r:id="rId16"/>
    <p:sldId id="282" r:id="rId17"/>
    <p:sldId id="289" r:id="rId18"/>
    <p:sldId id="290" r:id="rId19"/>
    <p:sldId id="275" r:id="rId20"/>
    <p:sldId id="271" r:id="rId21"/>
    <p:sldId id="272" r:id="rId22"/>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32" autoAdjust="0"/>
    <p:restoredTop sz="94660"/>
  </p:normalViewPr>
  <p:slideViewPr>
    <p:cSldViewPr snapToGrid="0">
      <p:cViewPr varScale="1">
        <p:scale>
          <a:sx n="101" d="100"/>
          <a:sy n="101" d="100"/>
        </p:scale>
        <p:origin x="4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19</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6</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8</a:t>
            </a:fld>
            <a:endParaRPr lang="en-US"/>
          </a:p>
        </p:txBody>
      </p:sp>
    </p:spTree>
    <p:extLst>
      <p:ext uri="{BB962C8B-B14F-4D97-AF65-F5344CB8AC3E}">
        <p14:creationId xmlns:p14="http://schemas.microsoft.com/office/powerpoint/2010/main" val="970914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17</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18</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E96D-0BBD-40E3-BC82-7468294DA2F4}"/>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4F581-C89D-3F08-94B9-8AFD2678D0FB}"/>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F113E-0DBA-85A6-4F09-0011FEAF1A9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38F33A1-135F-DAAD-D67A-A5648846C29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C562699-2084-D6DB-1274-E417BC4A5885}"/>
              </a:ext>
            </a:extLst>
          </p:cNvPr>
          <p:cNvSpPr>
            <a:spLocks noGrp="1"/>
          </p:cNvSpPr>
          <p:nvPr>
            <p:ph type="sldNum" sz="quarter" idx="12"/>
          </p:nvPr>
        </p:nvSpPr>
        <p:spPr/>
        <p:txBody>
          <a:bodyPr/>
          <a:lstStyle/>
          <a:p>
            <a:pPr lvl="0"/>
            <a:fld id="{07062717-6FBE-4AD8-A898-7DBE8F60CDB9}" type="slidenum">
              <a:t>‹#›</a:t>
            </a:fld>
            <a:endParaRPr lang="en-US"/>
          </a:p>
        </p:txBody>
      </p:sp>
    </p:spTree>
    <p:extLst>
      <p:ext uri="{BB962C8B-B14F-4D97-AF65-F5344CB8AC3E}">
        <p14:creationId xmlns:p14="http://schemas.microsoft.com/office/powerpoint/2010/main" val="378356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6C4-098C-A65B-FBDC-34D3A35A8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730EB-55C1-A2A5-B752-DFD89FA95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ACC98-DD1D-00EA-D686-3754E1CF043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4853FA-3C18-0CC4-27DF-E52213B2EBC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78370A5-2DEF-0A39-950D-68DA93A49C6E}"/>
              </a:ext>
            </a:extLst>
          </p:cNvPr>
          <p:cNvSpPr>
            <a:spLocks noGrp="1"/>
          </p:cNvSpPr>
          <p:nvPr>
            <p:ph type="sldNum" sz="quarter" idx="12"/>
          </p:nvPr>
        </p:nvSpPr>
        <p:spPr/>
        <p:txBody>
          <a:bodyPr/>
          <a:lstStyle/>
          <a:p>
            <a:pPr lvl="0"/>
            <a:fld id="{3ED1B6FD-6637-4C09-9CA0-96B0B0F02A6B}" type="slidenum">
              <a:t>‹#›</a:t>
            </a:fld>
            <a:endParaRPr lang="en-US"/>
          </a:p>
        </p:txBody>
      </p:sp>
    </p:spTree>
    <p:extLst>
      <p:ext uri="{BB962C8B-B14F-4D97-AF65-F5344CB8AC3E}">
        <p14:creationId xmlns:p14="http://schemas.microsoft.com/office/powerpoint/2010/main" val="230175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3A3B5-8091-3F9A-F331-772467B8F208}"/>
              </a:ext>
            </a:extLst>
          </p:cNvPr>
          <p:cNvSpPr>
            <a:spLocks noGrp="1"/>
          </p:cNvSpPr>
          <p:nvPr>
            <p:ph type="title" orient="vert"/>
          </p:nvPr>
        </p:nvSpPr>
        <p:spPr>
          <a:xfrm>
            <a:off x="7380288" y="179388"/>
            <a:ext cx="2339975" cy="4500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5D253-ADE2-6D63-BD96-0F11766D5536}"/>
              </a:ext>
            </a:extLst>
          </p:cNvPr>
          <p:cNvSpPr>
            <a:spLocks noGrp="1"/>
          </p:cNvSpPr>
          <p:nvPr>
            <p:ph type="body" orient="vert" idx="1"/>
          </p:nvPr>
        </p:nvSpPr>
        <p:spPr>
          <a:xfrm>
            <a:off x="360363" y="179388"/>
            <a:ext cx="6867525" cy="450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82CAF-C2DB-28A5-BB9F-36B9716AE2A5}"/>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AE34159-0E44-BD63-C6C7-313C5094DE0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4274405-DEC3-25CA-7E58-96DEE6F92B4C}"/>
              </a:ext>
            </a:extLst>
          </p:cNvPr>
          <p:cNvSpPr>
            <a:spLocks noGrp="1"/>
          </p:cNvSpPr>
          <p:nvPr>
            <p:ph type="sldNum" sz="quarter" idx="12"/>
          </p:nvPr>
        </p:nvSpPr>
        <p:spPr/>
        <p:txBody>
          <a:bodyPr/>
          <a:lstStyle/>
          <a:p>
            <a:pPr lvl="0"/>
            <a:fld id="{1F5B6811-FACD-468A-B5C0-4065F4888032}" type="slidenum">
              <a:t>‹#›</a:t>
            </a:fld>
            <a:endParaRPr lang="en-US"/>
          </a:p>
        </p:txBody>
      </p:sp>
    </p:spTree>
    <p:extLst>
      <p:ext uri="{BB962C8B-B14F-4D97-AF65-F5344CB8AC3E}">
        <p14:creationId xmlns:p14="http://schemas.microsoft.com/office/powerpoint/2010/main" val="340295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6238-3A94-D66A-6F99-7AE7F190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AD26A-0937-BF08-0FBD-E01251527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1A45D-9142-4E13-CD8C-A4F0B306CAA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1AB576A-D52B-A00E-38BE-643FDA2B34D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12F45D3-9CE7-C2E8-6A51-9F1291BA9D51}"/>
              </a:ext>
            </a:extLst>
          </p:cNvPr>
          <p:cNvSpPr>
            <a:spLocks noGrp="1"/>
          </p:cNvSpPr>
          <p:nvPr>
            <p:ph type="sldNum" sz="quarter" idx="12"/>
          </p:nvPr>
        </p:nvSpPr>
        <p:spPr/>
        <p:txBody>
          <a:bodyPr/>
          <a:lstStyle/>
          <a:p>
            <a:pPr lvl="0"/>
            <a:fld id="{95DDFD98-5613-43AF-BDEB-D090CE96025E}" type="slidenum">
              <a:t>‹#›</a:t>
            </a:fld>
            <a:endParaRPr lang="en-US"/>
          </a:p>
        </p:txBody>
      </p:sp>
    </p:spTree>
    <p:extLst>
      <p:ext uri="{BB962C8B-B14F-4D97-AF65-F5344CB8AC3E}">
        <p14:creationId xmlns:p14="http://schemas.microsoft.com/office/powerpoint/2010/main" val="33776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76E-3595-68B7-DC74-0F93488D419E}"/>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46B97-3C51-A827-E688-72A96ECEF7E8}"/>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32384-FBD6-F615-6733-7545AAA29040}"/>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C63114FD-F177-86C4-A977-7B9B1C5BBEE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420FA49-F70A-2DFC-4997-52F778E1E244}"/>
              </a:ext>
            </a:extLst>
          </p:cNvPr>
          <p:cNvSpPr>
            <a:spLocks noGrp="1"/>
          </p:cNvSpPr>
          <p:nvPr>
            <p:ph type="sldNum" sz="quarter" idx="12"/>
          </p:nvPr>
        </p:nvSpPr>
        <p:spPr/>
        <p:txBody>
          <a:bodyPr/>
          <a:lstStyle/>
          <a:p>
            <a:pPr lvl="0"/>
            <a:fld id="{5D822C85-6C65-420A-AECF-1544911EE9A1}" type="slidenum">
              <a:t>‹#›</a:t>
            </a:fld>
            <a:endParaRPr lang="en-US"/>
          </a:p>
        </p:txBody>
      </p:sp>
    </p:spTree>
    <p:extLst>
      <p:ext uri="{BB962C8B-B14F-4D97-AF65-F5344CB8AC3E}">
        <p14:creationId xmlns:p14="http://schemas.microsoft.com/office/powerpoint/2010/main" val="701956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E419-A03B-8909-FDAB-29C893A93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64773-DA51-A93B-208A-6DDEB06DF698}"/>
              </a:ext>
            </a:extLst>
          </p:cNvPr>
          <p:cNvSpPr>
            <a:spLocks noGrp="1"/>
          </p:cNvSpPr>
          <p:nvPr>
            <p:ph sz="half" idx="1"/>
          </p:nvPr>
        </p:nvSpPr>
        <p:spPr>
          <a:xfrm>
            <a:off x="36036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3292D-EDE5-B153-F94E-5CA799E9B65B}"/>
              </a:ext>
            </a:extLst>
          </p:cNvPr>
          <p:cNvSpPr>
            <a:spLocks noGrp="1"/>
          </p:cNvSpPr>
          <p:nvPr>
            <p:ph sz="half" idx="2"/>
          </p:nvPr>
        </p:nvSpPr>
        <p:spPr>
          <a:xfrm>
            <a:off x="511651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A763D-6115-B551-93FD-546171C6E9C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1D231C75-7356-DE6E-5B22-B4D55A2C0D6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288D4BB-F597-0DED-4675-4618A95E682B}"/>
              </a:ext>
            </a:extLst>
          </p:cNvPr>
          <p:cNvSpPr>
            <a:spLocks noGrp="1"/>
          </p:cNvSpPr>
          <p:nvPr>
            <p:ph type="sldNum" sz="quarter" idx="12"/>
          </p:nvPr>
        </p:nvSpPr>
        <p:spPr/>
        <p:txBody>
          <a:bodyPr/>
          <a:lstStyle/>
          <a:p>
            <a:pPr lvl="0"/>
            <a:fld id="{CD6B4256-7E8B-473F-81E8-EC2909C12E24}" type="slidenum">
              <a:t>‹#›</a:t>
            </a:fld>
            <a:endParaRPr lang="en-US"/>
          </a:p>
        </p:txBody>
      </p:sp>
    </p:spTree>
    <p:extLst>
      <p:ext uri="{BB962C8B-B14F-4D97-AF65-F5344CB8AC3E}">
        <p14:creationId xmlns:p14="http://schemas.microsoft.com/office/powerpoint/2010/main" val="10724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FE03-DE09-5C7F-0F63-088B12BD9858}"/>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E8E8F-7472-5089-7AF8-08F579F2E0BA}"/>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81FD3-63F8-F854-17B9-7E044DA21FA3}"/>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25372-594A-BD63-B09D-18DB15B908E1}"/>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1D341-D161-E5EE-3C01-F647592D38E9}"/>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A9EB10-0A03-DB7D-663E-6DF26F62A9D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3CA06B0C-F0D7-58EC-DC1A-0F2040941E1D}"/>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6A6D48E0-8C45-7410-EC58-7FEDE035C27D}"/>
              </a:ext>
            </a:extLst>
          </p:cNvPr>
          <p:cNvSpPr>
            <a:spLocks noGrp="1"/>
          </p:cNvSpPr>
          <p:nvPr>
            <p:ph type="sldNum" sz="quarter" idx="12"/>
          </p:nvPr>
        </p:nvSpPr>
        <p:spPr/>
        <p:txBody>
          <a:bodyPr/>
          <a:lstStyle/>
          <a:p>
            <a:pPr lvl="0"/>
            <a:fld id="{71EDFC11-B212-4665-AE2A-1A3734628D8A}" type="slidenum">
              <a:t>‹#›</a:t>
            </a:fld>
            <a:endParaRPr lang="en-US"/>
          </a:p>
        </p:txBody>
      </p:sp>
    </p:spTree>
    <p:extLst>
      <p:ext uri="{BB962C8B-B14F-4D97-AF65-F5344CB8AC3E}">
        <p14:creationId xmlns:p14="http://schemas.microsoft.com/office/powerpoint/2010/main" val="246772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48A0-0D40-DD58-8702-6001D7B26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BEBCC-44AD-815C-288F-1A69FB07EA2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889684FD-E59A-312B-1141-F6BB103AE57A}"/>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B9E30A0B-A3F1-D888-B6E5-A7B8A7C42DB7}"/>
              </a:ext>
            </a:extLst>
          </p:cNvPr>
          <p:cNvSpPr>
            <a:spLocks noGrp="1"/>
          </p:cNvSpPr>
          <p:nvPr>
            <p:ph type="sldNum" sz="quarter" idx="12"/>
          </p:nvPr>
        </p:nvSpPr>
        <p:spPr/>
        <p:txBody>
          <a:bodyPr/>
          <a:lstStyle/>
          <a:p>
            <a:pPr lvl="0"/>
            <a:fld id="{0FEE1A20-CFD5-4DBA-A319-B8598E603DD2}" type="slidenum">
              <a:t>‹#›</a:t>
            </a:fld>
            <a:endParaRPr lang="en-US"/>
          </a:p>
        </p:txBody>
      </p:sp>
    </p:spTree>
    <p:extLst>
      <p:ext uri="{BB962C8B-B14F-4D97-AF65-F5344CB8AC3E}">
        <p14:creationId xmlns:p14="http://schemas.microsoft.com/office/powerpoint/2010/main" val="23564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3F1AE-9B3A-A1DF-CDF5-A8A84A9EACA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5C8E9165-4D2D-9542-8C50-DBA9C39FBDA4}"/>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7AB973BA-6C8E-A515-6786-41CDB68144B7}"/>
              </a:ext>
            </a:extLst>
          </p:cNvPr>
          <p:cNvSpPr>
            <a:spLocks noGrp="1"/>
          </p:cNvSpPr>
          <p:nvPr>
            <p:ph type="sldNum" sz="quarter" idx="12"/>
          </p:nvPr>
        </p:nvSpPr>
        <p:spPr/>
        <p:txBody>
          <a:bodyPr/>
          <a:lstStyle/>
          <a:p>
            <a:pPr lvl="0"/>
            <a:fld id="{0E30D2E8-2F43-4083-AE03-A80CDE6A1D65}" type="slidenum">
              <a:t>‹#›</a:t>
            </a:fld>
            <a:endParaRPr lang="en-US"/>
          </a:p>
        </p:txBody>
      </p:sp>
    </p:spTree>
    <p:extLst>
      <p:ext uri="{BB962C8B-B14F-4D97-AF65-F5344CB8AC3E}">
        <p14:creationId xmlns:p14="http://schemas.microsoft.com/office/powerpoint/2010/main" val="1788996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B177-E746-C6FA-EE96-73ACAB280B52}"/>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B5826-8C54-F93E-D898-BE55730FCBAC}"/>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F2E23-801C-DA59-B928-EE5AC1B24E95}"/>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37E15-4265-6E97-BCE8-3489F9FD972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91ECCB17-EF02-78A5-EA86-602EBBE8143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59EECC5-F34A-1C68-3BDD-6DE38DB91710}"/>
              </a:ext>
            </a:extLst>
          </p:cNvPr>
          <p:cNvSpPr>
            <a:spLocks noGrp="1"/>
          </p:cNvSpPr>
          <p:nvPr>
            <p:ph type="sldNum" sz="quarter" idx="12"/>
          </p:nvPr>
        </p:nvSpPr>
        <p:spPr/>
        <p:txBody>
          <a:bodyPr/>
          <a:lstStyle/>
          <a:p>
            <a:pPr lvl="0"/>
            <a:fld id="{BF79C15C-BDF9-42DC-BC38-BDFDFE602206}" type="slidenum">
              <a:t>‹#›</a:t>
            </a:fld>
            <a:endParaRPr lang="en-US"/>
          </a:p>
        </p:txBody>
      </p:sp>
    </p:spTree>
    <p:extLst>
      <p:ext uri="{BB962C8B-B14F-4D97-AF65-F5344CB8AC3E}">
        <p14:creationId xmlns:p14="http://schemas.microsoft.com/office/powerpoint/2010/main" val="31768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EB25-2450-53DD-E5C5-CCDBCB12511F}"/>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2D39D-B981-94BA-D7EC-1E1410D5107F}"/>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44B05CE-053B-CD16-F915-CA8EB8EA5BBA}"/>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ADBD-3EA3-BB38-B945-D6142CFF108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D5E5FFC-45D8-2E14-CC69-3EFDBB45B94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264B0419-CBF0-45B1-E8F0-69EB097F621A}"/>
              </a:ext>
            </a:extLst>
          </p:cNvPr>
          <p:cNvSpPr>
            <a:spLocks noGrp="1"/>
          </p:cNvSpPr>
          <p:nvPr>
            <p:ph type="sldNum" sz="quarter" idx="12"/>
          </p:nvPr>
        </p:nvSpPr>
        <p:spPr/>
        <p:txBody>
          <a:bodyPr/>
          <a:lstStyle/>
          <a:p>
            <a:pPr lvl="0"/>
            <a:fld id="{DA183D31-3E62-486C-84CB-58A623057B76}" type="slidenum">
              <a:t>‹#›</a:t>
            </a:fld>
            <a:endParaRPr lang="en-US"/>
          </a:p>
        </p:txBody>
      </p:sp>
    </p:spTree>
    <p:extLst>
      <p:ext uri="{BB962C8B-B14F-4D97-AF65-F5344CB8AC3E}">
        <p14:creationId xmlns:p14="http://schemas.microsoft.com/office/powerpoint/2010/main" val="272244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1FA8270-762E-49E7-C4FD-8617734FA40F}"/>
              </a:ext>
            </a:extLst>
          </p:cNvPr>
          <p:cNvSpPr/>
          <p:nvPr/>
        </p:nvSpPr>
        <p:spPr>
          <a:xfrm>
            <a:off x="0" y="0"/>
            <a:ext cx="1007676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3" name="Freeform: Shape 2">
            <a:extLst>
              <a:ext uri="{FF2B5EF4-FFF2-40B4-BE49-F238E27FC236}">
                <a16:creationId xmlns:a16="http://schemas.microsoft.com/office/drawing/2014/main" id="{9B14E6C0-6F77-BB04-3DBA-28E744FE59E4}"/>
              </a:ext>
            </a:extLst>
          </p:cNvPr>
          <p:cNvSpPr/>
          <p:nvPr/>
        </p:nvSpPr>
        <p:spPr>
          <a:xfrm>
            <a:off x="3240" y="5040000"/>
            <a:ext cx="10076760" cy="631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4" name="Title Placeholder 3">
            <a:extLst>
              <a:ext uri="{FF2B5EF4-FFF2-40B4-BE49-F238E27FC236}">
                <a16:creationId xmlns:a16="http://schemas.microsoft.com/office/drawing/2014/main" id="{BDF1DF99-3F96-0533-B932-B0100F6C5F73}"/>
              </a:ext>
            </a:extLst>
          </p:cNvPr>
          <p:cNvSpPr txBox="1">
            <a:spLocks noGrp="1"/>
          </p:cNvSpPr>
          <p:nvPr>
            <p:ph type="title"/>
          </p:nvPr>
        </p:nvSpPr>
        <p:spPr>
          <a:xfrm>
            <a:off x="360000" y="180000"/>
            <a:ext cx="9360000" cy="478080"/>
          </a:xfrm>
          <a:prstGeom prst="rect">
            <a:avLst/>
          </a:prstGeom>
          <a:noFill/>
          <a:ln>
            <a:noFill/>
          </a:ln>
        </p:spPr>
        <p:txBody>
          <a:bodyPr lIns="0" tIns="0" rIns="0" bIns="0" anchor="ctr"/>
          <a:lstStyle/>
          <a:p>
            <a:endParaRPr lang="en-US"/>
          </a:p>
        </p:txBody>
      </p:sp>
      <p:sp>
        <p:nvSpPr>
          <p:cNvPr id="5" name="Text Placeholder 4">
            <a:extLst>
              <a:ext uri="{FF2B5EF4-FFF2-40B4-BE49-F238E27FC236}">
                <a16:creationId xmlns:a16="http://schemas.microsoft.com/office/drawing/2014/main" id="{D686C45E-C984-3F50-9542-5565BCAC0D62}"/>
              </a:ext>
            </a:extLst>
          </p:cNvPr>
          <p:cNvSpPr txBox="1">
            <a:spLocks noGrp="1"/>
          </p:cNvSpPr>
          <p:nvPr>
            <p:ph type="body" idx="1"/>
          </p:nvPr>
        </p:nvSpPr>
        <p:spPr>
          <a:xfrm>
            <a:off x="360000" y="1080000"/>
            <a:ext cx="9360000" cy="360000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E7391A4-2C50-98F7-4BE9-78434F5702EF}"/>
              </a:ext>
            </a:extLst>
          </p:cNvPr>
          <p:cNvSpPr txBox="1">
            <a:spLocks noGrp="1"/>
          </p:cNvSpPr>
          <p:nvPr>
            <p:ph type="dt" sz="half" idx="2"/>
          </p:nvPr>
        </p:nvSpPr>
        <p:spPr>
          <a:xfrm>
            <a:off x="360000" y="5220000"/>
            <a:ext cx="2340000" cy="36000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Footer Placeholder 6">
            <a:extLst>
              <a:ext uri="{FF2B5EF4-FFF2-40B4-BE49-F238E27FC236}">
                <a16:creationId xmlns:a16="http://schemas.microsoft.com/office/drawing/2014/main" id="{14F2E980-74D5-F094-FE0A-3C77C4136563}"/>
              </a:ext>
            </a:extLst>
          </p:cNvPr>
          <p:cNvSpPr txBox="1">
            <a:spLocks noGrp="1"/>
          </p:cNvSpPr>
          <p:nvPr>
            <p:ph type="ftr" sz="quarter" idx="3"/>
          </p:nvPr>
        </p:nvSpPr>
        <p:spPr>
          <a:xfrm>
            <a:off x="3420000" y="5220000"/>
            <a:ext cx="3240000" cy="360000"/>
          </a:xfrm>
          <a:prstGeom prst="rect">
            <a:avLst/>
          </a:prstGeom>
          <a:noFill/>
          <a:ln>
            <a:noFill/>
          </a:ln>
        </p:spPr>
        <p:txBody>
          <a:bodyPr vert="horz" lIns="0" tIns="0" rIns="0" bIns="0" anchorCtr="0">
            <a:noAutofit/>
          </a:bodyPr>
          <a:lstStyle>
            <a:lvl1pPr lvl="0" algn="ct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8" name="Slide Number Placeholder 7">
            <a:extLst>
              <a:ext uri="{FF2B5EF4-FFF2-40B4-BE49-F238E27FC236}">
                <a16:creationId xmlns:a16="http://schemas.microsoft.com/office/drawing/2014/main" id="{57C596C3-4D78-7E78-AA1E-5740C861674A}"/>
              </a:ext>
            </a:extLst>
          </p:cNvPr>
          <p:cNvSpPr txBox="1">
            <a:spLocks noGrp="1"/>
          </p:cNvSpPr>
          <p:nvPr>
            <p:ph type="sldNum" sz="quarter" idx="4"/>
          </p:nvPr>
        </p:nvSpPr>
        <p:spPr>
          <a:xfrm>
            <a:off x="7380000" y="5220000"/>
            <a:ext cx="2340000" cy="36000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698C6A78-AFA9-4A12-B1DE-91960D3284F0}"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eaLnBrk="1" hangingPunct="1">
        <a:tabLst/>
        <a:defRPr lang="en-US" sz="3300" b="0" i="0" u="none" strike="noStrike" kern="1200">
          <a:ln>
            <a:noFill/>
          </a:ln>
          <a:solidFill>
            <a:srgbClr val="FFFFFF"/>
          </a:solidFill>
          <a:latin typeface="Liberation Sans" pitchFamily="18"/>
        </a:defRPr>
      </a:lvl1pPr>
    </p:titleStyle>
    <p:bodyStyle>
      <a:lvl1pPr marL="0" marR="0" indent="0" eaLnBrk="1" hangingPunct="1">
        <a:spcBef>
          <a:spcPts val="1060"/>
        </a:spcBef>
        <a:spcAft>
          <a:spcPts val="0"/>
        </a:spcAft>
        <a:tabLst/>
        <a:defRPr lang="en-US" sz="2400" b="0" i="0" u="none" strike="noStrike" kern="1200">
          <a:ln>
            <a:noFill/>
          </a:ln>
          <a:solidFill>
            <a:srgbClr val="009BDD"/>
          </a:solidFill>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comments" Target="../comments/commen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https://gomanzanillo.com/city_guide/birds.htm" TargetMode="External"/><Relationship Id="rId7"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https://gomanzanillo.com/city_guide/butcher.htm" TargetMode="Externa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s://gomanzanillo.com/city_guide/pigeons.ht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043500"/>
            <a:ext cx="5949244" cy="3028521"/>
          </a:xfrm>
        </p:spPr>
        <p:txBody>
          <a:bodyPr vert="horz" wrap="square">
            <a:spAutoFit/>
          </a:bodyPr>
          <a:lstStyle/>
          <a:p>
            <a:pPr lvl="0" algn="ctr"/>
            <a:r>
              <a:rPr lang="en-US" sz="4400" b="1" dirty="0"/>
              <a:t>Puerto Quetzal</a:t>
            </a:r>
            <a:br>
              <a:rPr lang="en-US" sz="4400" b="1" dirty="0"/>
            </a:br>
            <a:r>
              <a:rPr lang="en-US" sz="4400" b="1" dirty="0"/>
              <a:t>(Puerto San Jose)</a:t>
            </a:r>
            <a:br>
              <a:rPr lang="en-US" sz="4400" b="1" dirty="0"/>
            </a:br>
            <a:r>
              <a:rPr lang="en-US" sz="4800" b="1" dirty="0"/>
              <a:t>Guatemala</a:t>
            </a:r>
            <a:br>
              <a:rPr lang="en-US" sz="4800" b="1" dirty="0"/>
            </a:br>
            <a:r>
              <a:rPr lang="en-US" sz="2800" b="1" dirty="0"/>
              <a:t>Presented by</a:t>
            </a:r>
            <a:br>
              <a:rPr lang="en-US" sz="4800" b="1" dirty="0"/>
            </a:br>
            <a:r>
              <a:rPr lang="en-US" sz="4800" b="1" dirty="0"/>
              <a:t>Marc Silver</a:t>
            </a:r>
            <a:endParaRPr lang="en-US" sz="2800" b="1" dirty="0">
              <a:solidFill>
                <a:srgbClr val="000000"/>
              </a:solidFill>
              <a:cs typeface="Tahoma" pitchFamily="2"/>
            </a:endParaRPr>
          </a:p>
        </p:txBody>
      </p:sp>
      <p:pic>
        <p:nvPicPr>
          <p:cNvPr id="4" name="Picture 3" descr="A blue and white flag flying in the wind&#10;&#10;Description automatically generated">
            <a:extLst>
              <a:ext uri="{FF2B5EF4-FFF2-40B4-BE49-F238E27FC236}">
                <a16:creationId xmlns:a16="http://schemas.microsoft.com/office/drawing/2014/main" id="{FB1BAAA9-A869-B623-76E6-CD3D4628C6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1871" y="836910"/>
            <a:ext cx="4588933" cy="34417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1" y="1"/>
            <a:ext cx="10080624" cy="769441"/>
          </a:xfrm>
          <a:prstGeom prst="rect">
            <a:avLst/>
          </a:prstGeom>
          <a:noFill/>
        </p:spPr>
        <p:txBody>
          <a:bodyPr wrap="square">
            <a:spAutoFit/>
          </a:bodyPr>
          <a:lstStyle/>
          <a:p>
            <a:pPr algn="ctr"/>
            <a:r>
              <a:rPr lang="en-US" sz="4400" b="1" dirty="0">
                <a:solidFill>
                  <a:schemeClr val="tx1"/>
                </a:solidFill>
                <a:latin typeface="+mj-lt"/>
                <a:ea typeface="+mj-ea"/>
                <a:cs typeface="+mj-cs"/>
              </a:rPr>
              <a:t>Taxis</a:t>
            </a:r>
            <a:endParaRPr lang="en-US" sz="4400" b="1" dirty="0"/>
          </a:p>
        </p:txBody>
      </p:sp>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4D1F724-BED4-CF21-10DE-9DA654F3B291}"/>
              </a:ext>
            </a:extLst>
          </p:cNvPr>
          <p:cNvSpPr txBox="1"/>
          <p:nvPr/>
        </p:nvSpPr>
        <p:spPr>
          <a:xfrm>
            <a:off x="0" y="1060704"/>
            <a:ext cx="10080624" cy="2308324"/>
          </a:xfrm>
          <a:prstGeom prst="rect">
            <a:avLst/>
          </a:prstGeom>
          <a:noFill/>
        </p:spPr>
        <p:txBody>
          <a:bodyPr wrap="square">
            <a:spAutoFit/>
          </a:bodyPr>
          <a:lstStyle/>
          <a:p>
            <a:r>
              <a:rPr lang="en-US" dirty="0"/>
              <a:t>There are taxis waiting for you when you exit the port. Note that some of the cars might not be in great technical condition. Negotiate with a taxi </a:t>
            </a:r>
            <a:br>
              <a:rPr lang="en-US" dirty="0"/>
            </a:br>
            <a:r>
              <a:rPr lang="en-US" dirty="0"/>
              <a:t>driver or tour guide before you step into </a:t>
            </a:r>
            <a:br>
              <a:rPr lang="en-US" dirty="0"/>
            </a:br>
            <a:r>
              <a:rPr lang="en-US" dirty="0"/>
              <a:t>the taxi. There are no fixed prices and </a:t>
            </a:r>
            <a:br>
              <a:rPr lang="en-US" dirty="0"/>
            </a:br>
            <a:r>
              <a:rPr lang="en-US" dirty="0"/>
              <a:t>depending on your negotiation skills and </a:t>
            </a:r>
            <a:br>
              <a:rPr lang="en-US" dirty="0"/>
            </a:br>
            <a:r>
              <a:rPr lang="en-US" dirty="0"/>
              <a:t>group size you might pay between $30 and </a:t>
            </a:r>
            <a:br>
              <a:rPr lang="en-US" dirty="0"/>
            </a:br>
            <a:r>
              <a:rPr lang="en-US" dirty="0"/>
              <a:t>$60 US dollars per person for a trip to </a:t>
            </a:r>
            <a:br>
              <a:rPr lang="en-US" dirty="0"/>
            </a:br>
            <a:r>
              <a:rPr lang="en-US" dirty="0"/>
              <a:t>Antigua.</a:t>
            </a:r>
          </a:p>
        </p:txBody>
      </p:sp>
      <p:pic>
        <p:nvPicPr>
          <p:cNvPr id="5" name="Picture 4" descr="A yellow car parked on a road&#10;&#10;Description automatically generated">
            <a:extLst>
              <a:ext uri="{FF2B5EF4-FFF2-40B4-BE49-F238E27FC236}">
                <a16:creationId xmlns:a16="http://schemas.microsoft.com/office/drawing/2014/main" id="{90FBEA7A-7956-C292-8AB5-0D88A7D8DAF5}"/>
              </a:ext>
            </a:extLst>
          </p:cNvPr>
          <p:cNvPicPr>
            <a:picLocks noChangeAspect="1"/>
          </p:cNvPicPr>
          <p:nvPr/>
        </p:nvPicPr>
        <p:blipFill rotWithShape="1">
          <a:blip r:embed="rId5">
            <a:extLst>
              <a:ext uri="{28A0092B-C50C-407E-A947-70E740481C1C}">
                <a14:useLocalDpi xmlns:a14="http://schemas.microsoft.com/office/drawing/2010/main" val="0"/>
              </a:ext>
            </a:extLst>
          </a:blip>
          <a:srcRect l="7095" t="8230" r="11699" b="29955"/>
          <a:stretch/>
        </p:blipFill>
        <p:spPr>
          <a:xfrm>
            <a:off x="4146548" y="1495424"/>
            <a:ext cx="5934076" cy="3505201"/>
          </a:xfrm>
          <a:prstGeom prst="rect">
            <a:avLst/>
          </a:prstGeom>
        </p:spPr>
      </p:pic>
    </p:spTree>
    <p:extLst>
      <p:ext uri="{BB962C8B-B14F-4D97-AF65-F5344CB8AC3E}">
        <p14:creationId xmlns:p14="http://schemas.microsoft.com/office/powerpoint/2010/main" val="3959232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4112" name="Rectangle 41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4380311" y="272187"/>
            <a:ext cx="5168561" cy="1099348"/>
          </a:xfrm>
        </p:spPr>
        <p:txBody>
          <a:bodyPr vert="horz" lIns="91440" tIns="45720" rIns="91440" bIns="45720" rtlCol="0" anchor="b">
            <a:normAutofit/>
          </a:bodyPr>
          <a:lstStyle/>
          <a:p>
            <a:pPr rtl="0">
              <a:lnSpc>
                <a:spcPct val="90000"/>
              </a:lnSpc>
              <a:spcBef>
                <a:spcPct val="0"/>
              </a:spcBef>
            </a:pPr>
            <a:r>
              <a:rPr lang="en-US" sz="4400" b="1" dirty="0">
                <a:solidFill>
                  <a:schemeClr val="tx1"/>
                </a:solidFill>
              </a:rPr>
              <a:t>Chicken Buses </a:t>
            </a:r>
            <a:endParaRPr lang="en-US" sz="4400" b="1" dirty="0">
              <a:solidFill>
                <a:schemeClr val="tx1"/>
              </a:solidFill>
              <a:latin typeface="+mj-lt"/>
              <a:ea typeface="+mj-ea"/>
              <a:cs typeface="+mj-cs"/>
            </a:endParaRPr>
          </a:p>
        </p:txBody>
      </p:sp>
      <p:pic>
        <p:nvPicPr>
          <p:cNvPr id="18" name="Picture 17" descr="A bus parked on a street&#10;&#10;Description automatically generated">
            <a:extLst>
              <a:ext uri="{FF2B5EF4-FFF2-40B4-BE49-F238E27FC236}">
                <a16:creationId xmlns:a16="http://schemas.microsoft.com/office/drawing/2014/main" id="{573CEA86-4939-A27E-7846-B625C2DD3ABD}"/>
              </a:ext>
            </a:extLst>
          </p:cNvPr>
          <p:cNvPicPr>
            <a:picLocks noChangeAspect="1"/>
          </p:cNvPicPr>
          <p:nvPr/>
        </p:nvPicPr>
        <p:blipFill rotWithShape="1">
          <a:blip r:embed="rId4">
            <a:extLst>
              <a:ext uri="{28A0092B-C50C-407E-A947-70E740481C1C}">
                <a14:useLocalDpi xmlns:a14="http://schemas.microsoft.com/office/drawing/2010/main" val="0"/>
              </a:ext>
            </a:extLst>
          </a:blip>
          <a:srcRect l="37238" r="20489" b="-1"/>
          <a:stretch/>
        </p:blipFill>
        <p:spPr>
          <a:xfrm>
            <a:off x="20" y="10"/>
            <a:ext cx="3850779" cy="567054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1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311" y="1963729"/>
            <a:ext cx="3508696" cy="15121"/>
          </a:xfrm>
          <a:custGeom>
            <a:avLst/>
            <a:gdLst>
              <a:gd name="connsiteX0" fmla="*/ 0 w 3508696"/>
              <a:gd name="connsiteY0" fmla="*/ 0 h 15121"/>
              <a:gd name="connsiteX1" fmla="*/ 584783 w 3508696"/>
              <a:gd name="connsiteY1" fmla="*/ 0 h 15121"/>
              <a:gd name="connsiteX2" fmla="*/ 1099391 w 3508696"/>
              <a:gd name="connsiteY2" fmla="*/ 0 h 15121"/>
              <a:gd name="connsiteX3" fmla="*/ 1684174 w 3508696"/>
              <a:gd name="connsiteY3" fmla="*/ 0 h 15121"/>
              <a:gd name="connsiteX4" fmla="*/ 2163696 w 3508696"/>
              <a:gd name="connsiteY4" fmla="*/ 0 h 15121"/>
              <a:gd name="connsiteX5" fmla="*/ 2713392 w 3508696"/>
              <a:gd name="connsiteY5" fmla="*/ 0 h 15121"/>
              <a:gd name="connsiteX6" fmla="*/ 3508696 w 3508696"/>
              <a:gd name="connsiteY6" fmla="*/ 0 h 15121"/>
              <a:gd name="connsiteX7" fmla="*/ 3508696 w 3508696"/>
              <a:gd name="connsiteY7" fmla="*/ 15121 h 15121"/>
              <a:gd name="connsiteX8" fmla="*/ 2923913 w 3508696"/>
              <a:gd name="connsiteY8" fmla="*/ 15121 h 15121"/>
              <a:gd name="connsiteX9" fmla="*/ 2304044 w 3508696"/>
              <a:gd name="connsiteY9" fmla="*/ 15121 h 15121"/>
              <a:gd name="connsiteX10" fmla="*/ 1789435 w 3508696"/>
              <a:gd name="connsiteY10" fmla="*/ 15121 h 15121"/>
              <a:gd name="connsiteX11" fmla="*/ 1134478 w 3508696"/>
              <a:gd name="connsiteY11" fmla="*/ 15121 h 15121"/>
              <a:gd name="connsiteX12" fmla="*/ 619870 w 3508696"/>
              <a:gd name="connsiteY12" fmla="*/ 15121 h 15121"/>
              <a:gd name="connsiteX13" fmla="*/ 0 w 3508696"/>
              <a:gd name="connsiteY13" fmla="*/ 15121 h 15121"/>
              <a:gd name="connsiteX14" fmla="*/ 0 w 3508696"/>
              <a:gd name="connsiteY14" fmla="*/ 0 h 15121"/>
              <a:gd name="connsiteX0" fmla="*/ 0 w 3508696"/>
              <a:gd name="connsiteY0" fmla="*/ 0 h 15121"/>
              <a:gd name="connsiteX1" fmla="*/ 514609 w 3508696"/>
              <a:gd name="connsiteY1" fmla="*/ 0 h 15121"/>
              <a:gd name="connsiteX2" fmla="*/ 994131 w 3508696"/>
              <a:gd name="connsiteY2" fmla="*/ 0 h 15121"/>
              <a:gd name="connsiteX3" fmla="*/ 1508739 w 3508696"/>
              <a:gd name="connsiteY3" fmla="*/ 0 h 15121"/>
              <a:gd name="connsiteX4" fmla="*/ 2093522 w 3508696"/>
              <a:gd name="connsiteY4" fmla="*/ 0 h 15121"/>
              <a:gd name="connsiteX5" fmla="*/ 2713392 w 3508696"/>
              <a:gd name="connsiteY5" fmla="*/ 0 h 15121"/>
              <a:gd name="connsiteX6" fmla="*/ 3508696 w 3508696"/>
              <a:gd name="connsiteY6" fmla="*/ 0 h 15121"/>
              <a:gd name="connsiteX7" fmla="*/ 3508696 w 3508696"/>
              <a:gd name="connsiteY7" fmla="*/ 15121 h 15121"/>
              <a:gd name="connsiteX8" fmla="*/ 2853739 w 3508696"/>
              <a:gd name="connsiteY8" fmla="*/ 15121 h 15121"/>
              <a:gd name="connsiteX9" fmla="*/ 2374218 w 3508696"/>
              <a:gd name="connsiteY9" fmla="*/ 15121 h 15121"/>
              <a:gd name="connsiteX10" fmla="*/ 1719261 w 3508696"/>
              <a:gd name="connsiteY10" fmla="*/ 15121 h 15121"/>
              <a:gd name="connsiteX11" fmla="*/ 1064304 w 3508696"/>
              <a:gd name="connsiteY11" fmla="*/ 15121 h 15121"/>
              <a:gd name="connsiteX12" fmla="*/ 584783 w 3508696"/>
              <a:gd name="connsiteY12" fmla="*/ 15121 h 15121"/>
              <a:gd name="connsiteX13" fmla="*/ 0 w 3508696"/>
              <a:gd name="connsiteY13" fmla="*/ 15121 h 15121"/>
              <a:gd name="connsiteX14" fmla="*/ 0 w 3508696"/>
              <a:gd name="connsiteY14"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8696" h="15121" fill="none" extrusionOk="0">
                <a:moveTo>
                  <a:pt x="0" y="0"/>
                </a:moveTo>
                <a:cubicBezTo>
                  <a:pt x="146229" y="-14140"/>
                  <a:pt x="425161" y="-21146"/>
                  <a:pt x="584783" y="0"/>
                </a:cubicBezTo>
                <a:cubicBezTo>
                  <a:pt x="744845" y="-25423"/>
                  <a:pt x="964949" y="-12672"/>
                  <a:pt x="1099391" y="0"/>
                </a:cubicBezTo>
                <a:cubicBezTo>
                  <a:pt x="1213529" y="34233"/>
                  <a:pt x="1394830" y="-43069"/>
                  <a:pt x="1684174" y="0"/>
                </a:cubicBezTo>
                <a:cubicBezTo>
                  <a:pt x="1958984" y="21109"/>
                  <a:pt x="1977094" y="-26995"/>
                  <a:pt x="2163696" y="0"/>
                </a:cubicBezTo>
                <a:cubicBezTo>
                  <a:pt x="2344615" y="3606"/>
                  <a:pt x="2485824" y="-37567"/>
                  <a:pt x="2713392" y="0"/>
                </a:cubicBezTo>
                <a:cubicBezTo>
                  <a:pt x="2917794" y="-4672"/>
                  <a:pt x="3230200" y="-72392"/>
                  <a:pt x="3508696" y="0"/>
                </a:cubicBezTo>
                <a:cubicBezTo>
                  <a:pt x="3509038" y="4316"/>
                  <a:pt x="3508014" y="11111"/>
                  <a:pt x="3508696" y="15121"/>
                </a:cubicBezTo>
                <a:cubicBezTo>
                  <a:pt x="3313113" y="-8288"/>
                  <a:pt x="3147390" y="13717"/>
                  <a:pt x="2923913" y="15121"/>
                </a:cubicBezTo>
                <a:cubicBezTo>
                  <a:pt x="2709252" y="14507"/>
                  <a:pt x="2588956" y="41956"/>
                  <a:pt x="2304044" y="15121"/>
                </a:cubicBezTo>
                <a:cubicBezTo>
                  <a:pt x="2002091" y="-5850"/>
                  <a:pt x="1988950" y="30033"/>
                  <a:pt x="1789435" y="15121"/>
                </a:cubicBezTo>
                <a:cubicBezTo>
                  <a:pt x="1566566" y="-13873"/>
                  <a:pt x="1419125" y="-5905"/>
                  <a:pt x="1134478" y="15121"/>
                </a:cubicBezTo>
                <a:cubicBezTo>
                  <a:pt x="893923" y="22436"/>
                  <a:pt x="800822" y="7880"/>
                  <a:pt x="619870" y="15121"/>
                </a:cubicBezTo>
                <a:cubicBezTo>
                  <a:pt x="454499" y="27428"/>
                  <a:pt x="194020" y="13949"/>
                  <a:pt x="0" y="15121"/>
                </a:cubicBezTo>
                <a:cubicBezTo>
                  <a:pt x="459" y="7735"/>
                  <a:pt x="-231" y="5467"/>
                  <a:pt x="0" y="0"/>
                </a:cubicBezTo>
                <a:close/>
              </a:path>
              <a:path w="3508696" h="15121" stroke="0" extrusionOk="0">
                <a:moveTo>
                  <a:pt x="0" y="0"/>
                </a:moveTo>
                <a:cubicBezTo>
                  <a:pt x="194755" y="4612"/>
                  <a:pt x="258789" y="-23170"/>
                  <a:pt x="514609" y="0"/>
                </a:cubicBezTo>
                <a:cubicBezTo>
                  <a:pt x="756889" y="23732"/>
                  <a:pt x="817501" y="-2117"/>
                  <a:pt x="994131" y="0"/>
                </a:cubicBezTo>
                <a:cubicBezTo>
                  <a:pt x="1148747" y="-10253"/>
                  <a:pt x="1377083" y="10927"/>
                  <a:pt x="1508739" y="0"/>
                </a:cubicBezTo>
                <a:cubicBezTo>
                  <a:pt x="1647304" y="296"/>
                  <a:pt x="1821128" y="23240"/>
                  <a:pt x="2093522" y="0"/>
                </a:cubicBezTo>
                <a:cubicBezTo>
                  <a:pt x="2355744" y="-11702"/>
                  <a:pt x="2569460" y="-35424"/>
                  <a:pt x="2713392" y="0"/>
                </a:cubicBezTo>
                <a:cubicBezTo>
                  <a:pt x="2913330" y="15164"/>
                  <a:pt x="3187107" y="55428"/>
                  <a:pt x="3508696" y="0"/>
                </a:cubicBezTo>
                <a:cubicBezTo>
                  <a:pt x="3508511" y="5482"/>
                  <a:pt x="3508046" y="7652"/>
                  <a:pt x="3508696" y="15121"/>
                </a:cubicBezTo>
                <a:cubicBezTo>
                  <a:pt x="3212351" y="-14987"/>
                  <a:pt x="3180207" y="33574"/>
                  <a:pt x="2853739" y="15121"/>
                </a:cubicBezTo>
                <a:cubicBezTo>
                  <a:pt x="2539661" y="5739"/>
                  <a:pt x="2599081" y="22411"/>
                  <a:pt x="2374218" y="15121"/>
                </a:cubicBezTo>
                <a:cubicBezTo>
                  <a:pt x="2126941" y="51027"/>
                  <a:pt x="1952351" y="-18106"/>
                  <a:pt x="1719261" y="15121"/>
                </a:cubicBezTo>
                <a:cubicBezTo>
                  <a:pt x="1512404" y="73902"/>
                  <a:pt x="1270329" y="72187"/>
                  <a:pt x="1064304" y="15121"/>
                </a:cubicBezTo>
                <a:cubicBezTo>
                  <a:pt x="846185" y="-2042"/>
                  <a:pt x="820961" y="34247"/>
                  <a:pt x="584783" y="15121"/>
                </a:cubicBezTo>
                <a:cubicBezTo>
                  <a:pt x="365942" y="27277"/>
                  <a:pt x="180935" y="35757"/>
                  <a:pt x="0" y="15121"/>
                </a:cubicBezTo>
                <a:cubicBezTo>
                  <a:pt x="-504" y="8720"/>
                  <a:pt x="322" y="2974"/>
                  <a:pt x="0" y="0"/>
                </a:cubicBezTo>
                <a:close/>
              </a:path>
              <a:path w="3508696" h="15121" fill="none" stroke="0" extrusionOk="0">
                <a:moveTo>
                  <a:pt x="0" y="0"/>
                </a:moveTo>
                <a:cubicBezTo>
                  <a:pt x="135287" y="35450"/>
                  <a:pt x="396575" y="-34156"/>
                  <a:pt x="584783" y="0"/>
                </a:cubicBezTo>
                <a:cubicBezTo>
                  <a:pt x="734249" y="4039"/>
                  <a:pt x="960432" y="-6934"/>
                  <a:pt x="1099391" y="0"/>
                </a:cubicBezTo>
                <a:cubicBezTo>
                  <a:pt x="1241286" y="5903"/>
                  <a:pt x="1394151" y="-12161"/>
                  <a:pt x="1684174" y="0"/>
                </a:cubicBezTo>
                <a:cubicBezTo>
                  <a:pt x="1966648" y="17581"/>
                  <a:pt x="1981270" y="-17757"/>
                  <a:pt x="2163696" y="0"/>
                </a:cubicBezTo>
                <a:cubicBezTo>
                  <a:pt x="2373805" y="31650"/>
                  <a:pt x="2490245" y="-59196"/>
                  <a:pt x="2713392" y="0"/>
                </a:cubicBezTo>
                <a:cubicBezTo>
                  <a:pt x="2919897" y="-16326"/>
                  <a:pt x="3259547" y="-12508"/>
                  <a:pt x="3508696" y="0"/>
                </a:cubicBezTo>
                <a:cubicBezTo>
                  <a:pt x="3508840" y="4760"/>
                  <a:pt x="3507179" y="11095"/>
                  <a:pt x="3508696" y="15121"/>
                </a:cubicBezTo>
                <a:cubicBezTo>
                  <a:pt x="3295950" y="-25195"/>
                  <a:pt x="3155183" y="-35500"/>
                  <a:pt x="2923913" y="15121"/>
                </a:cubicBezTo>
                <a:cubicBezTo>
                  <a:pt x="2716593" y="10784"/>
                  <a:pt x="2595426" y="35913"/>
                  <a:pt x="2304044" y="15121"/>
                </a:cubicBezTo>
                <a:cubicBezTo>
                  <a:pt x="2007075" y="-14749"/>
                  <a:pt x="1996052" y="19370"/>
                  <a:pt x="1789435" y="15121"/>
                </a:cubicBezTo>
                <a:cubicBezTo>
                  <a:pt x="1614625" y="22798"/>
                  <a:pt x="1342607" y="2585"/>
                  <a:pt x="1134478" y="15121"/>
                </a:cubicBezTo>
                <a:cubicBezTo>
                  <a:pt x="897703" y="19127"/>
                  <a:pt x="784642" y="26191"/>
                  <a:pt x="619870" y="15121"/>
                </a:cubicBezTo>
                <a:cubicBezTo>
                  <a:pt x="429384" y="27669"/>
                  <a:pt x="183529" y="22856"/>
                  <a:pt x="0" y="15121"/>
                </a:cubicBezTo>
                <a:cubicBezTo>
                  <a:pt x="652" y="7448"/>
                  <a:pt x="-642" y="4771"/>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508696"/>
                      <a:gd name="connsiteY0" fmla="*/ 0 h 15121"/>
                      <a:gd name="connsiteX1" fmla="*/ 584783 w 3508696"/>
                      <a:gd name="connsiteY1" fmla="*/ 0 h 15121"/>
                      <a:gd name="connsiteX2" fmla="*/ 1099391 w 3508696"/>
                      <a:gd name="connsiteY2" fmla="*/ 0 h 15121"/>
                      <a:gd name="connsiteX3" fmla="*/ 1684174 w 3508696"/>
                      <a:gd name="connsiteY3" fmla="*/ 0 h 15121"/>
                      <a:gd name="connsiteX4" fmla="*/ 2163696 w 3508696"/>
                      <a:gd name="connsiteY4" fmla="*/ 0 h 15121"/>
                      <a:gd name="connsiteX5" fmla="*/ 2713392 w 3508696"/>
                      <a:gd name="connsiteY5" fmla="*/ 0 h 15121"/>
                      <a:gd name="connsiteX6" fmla="*/ 3508696 w 3508696"/>
                      <a:gd name="connsiteY6" fmla="*/ 0 h 15121"/>
                      <a:gd name="connsiteX7" fmla="*/ 3508696 w 3508696"/>
                      <a:gd name="connsiteY7" fmla="*/ 15121 h 15121"/>
                      <a:gd name="connsiteX8" fmla="*/ 2923913 w 3508696"/>
                      <a:gd name="connsiteY8" fmla="*/ 15121 h 15121"/>
                      <a:gd name="connsiteX9" fmla="*/ 2304044 w 3508696"/>
                      <a:gd name="connsiteY9" fmla="*/ 15121 h 15121"/>
                      <a:gd name="connsiteX10" fmla="*/ 1789435 w 3508696"/>
                      <a:gd name="connsiteY10" fmla="*/ 15121 h 15121"/>
                      <a:gd name="connsiteX11" fmla="*/ 1134478 w 3508696"/>
                      <a:gd name="connsiteY11" fmla="*/ 15121 h 15121"/>
                      <a:gd name="connsiteX12" fmla="*/ 619870 w 3508696"/>
                      <a:gd name="connsiteY12" fmla="*/ 15121 h 15121"/>
                      <a:gd name="connsiteX13" fmla="*/ 0 w 3508696"/>
                      <a:gd name="connsiteY13" fmla="*/ 15121 h 15121"/>
                      <a:gd name="connsiteX14" fmla="*/ 0 w 3508696"/>
                      <a:gd name="connsiteY14"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8696" h="15121" fill="none" extrusionOk="0">
                        <a:moveTo>
                          <a:pt x="0" y="0"/>
                        </a:moveTo>
                        <a:cubicBezTo>
                          <a:pt x="162319" y="23018"/>
                          <a:pt x="421683" y="-5158"/>
                          <a:pt x="584783" y="0"/>
                        </a:cubicBezTo>
                        <a:cubicBezTo>
                          <a:pt x="747883" y="5158"/>
                          <a:pt x="975784" y="-15427"/>
                          <a:pt x="1099391" y="0"/>
                        </a:cubicBezTo>
                        <a:cubicBezTo>
                          <a:pt x="1222998" y="15427"/>
                          <a:pt x="1402881" y="-16644"/>
                          <a:pt x="1684174" y="0"/>
                        </a:cubicBezTo>
                        <a:cubicBezTo>
                          <a:pt x="1965467" y="16644"/>
                          <a:pt x="1975096" y="-20975"/>
                          <a:pt x="2163696" y="0"/>
                        </a:cubicBezTo>
                        <a:cubicBezTo>
                          <a:pt x="2352296" y="20975"/>
                          <a:pt x="2492387" y="-24234"/>
                          <a:pt x="2713392" y="0"/>
                        </a:cubicBezTo>
                        <a:cubicBezTo>
                          <a:pt x="2934397" y="24234"/>
                          <a:pt x="3268882" y="-29245"/>
                          <a:pt x="3508696" y="0"/>
                        </a:cubicBezTo>
                        <a:cubicBezTo>
                          <a:pt x="3508377" y="4643"/>
                          <a:pt x="3507989" y="11341"/>
                          <a:pt x="3508696" y="15121"/>
                        </a:cubicBezTo>
                        <a:cubicBezTo>
                          <a:pt x="3308783" y="-3244"/>
                          <a:pt x="3142166" y="1719"/>
                          <a:pt x="2923913" y="15121"/>
                        </a:cubicBezTo>
                        <a:cubicBezTo>
                          <a:pt x="2705660" y="28523"/>
                          <a:pt x="2600314" y="39746"/>
                          <a:pt x="2304044" y="15121"/>
                        </a:cubicBezTo>
                        <a:cubicBezTo>
                          <a:pt x="2007774" y="-9504"/>
                          <a:pt x="1987551" y="21722"/>
                          <a:pt x="1789435" y="15121"/>
                        </a:cubicBezTo>
                        <a:cubicBezTo>
                          <a:pt x="1591319" y="8520"/>
                          <a:pt x="1373542" y="11062"/>
                          <a:pt x="1134478" y="15121"/>
                        </a:cubicBezTo>
                        <a:cubicBezTo>
                          <a:pt x="895414" y="19180"/>
                          <a:pt x="797550" y="6134"/>
                          <a:pt x="619870" y="15121"/>
                        </a:cubicBezTo>
                        <a:cubicBezTo>
                          <a:pt x="442190" y="24108"/>
                          <a:pt x="173838" y="-2426"/>
                          <a:pt x="0" y="15121"/>
                        </a:cubicBezTo>
                        <a:cubicBezTo>
                          <a:pt x="629" y="7579"/>
                          <a:pt x="-696" y="5097"/>
                          <a:pt x="0" y="0"/>
                        </a:cubicBezTo>
                        <a:close/>
                      </a:path>
                      <a:path w="3508696" h="15121" stroke="0" extrusionOk="0">
                        <a:moveTo>
                          <a:pt x="0" y="0"/>
                        </a:moveTo>
                        <a:cubicBezTo>
                          <a:pt x="185862" y="-6873"/>
                          <a:pt x="260291" y="-19085"/>
                          <a:pt x="514609" y="0"/>
                        </a:cubicBezTo>
                        <a:cubicBezTo>
                          <a:pt x="768927" y="19085"/>
                          <a:pt x="826906" y="-14935"/>
                          <a:pt x="994131" y="0"/>
                        </a:cubicBezTo>
                        <a:cubicBezTo>
                          <a:pt x="1161356" y="14935"/>
                          <a:pt x="1385372" y="87"/>
                          <a:pt x="1508739" y="0"/>
                        </a:cubicBezTo>
                        <a:cubicBezTo>
                          <a:pt x="1632106" y="-87"/>
                          <a:pt x="1848817" y="-13753"/>
                          <a:pt x="2093522" y="0"/>
                        </a:cubicBezTo>
                        <a:cubicBezTo>
                          <a:pt x="2338227" y="13753"/>
                          <a:pt x="2551834" y="-19926"/>
                          <a:pt x="2713392" y="0"/>
                        </a:cubicBezTo>
                        <a:cubicBezTo>
                          <a:pt x="2874950" y="19926"/>
                          <a:pt x="3212491" y="10414"/>
                          <a:pt x="3508696" y="0"/>
                        </a:cubicBezTo>
                        <a:cubicBezTo>
                          <a:pt x="3508437" y="5516"/>
                          <a:pt x="3508183" y="7725"/>
                          <a:pt x="3508696" y="15121"/>
                        </a:cubicBezTo>
                        <a:cubicBezTo>
                          <a:pt x="3210299" y="-11211"/>
                          <a:pt x="3170869" y="30285"/>
                          <a:pt x="2853739" y="15121"/>
                        </a:cubicBezTo>
                        <a:cubicBezTo>
                          <a:pt x="2536609" y="-43"/>
                          <a:pt x="2609648" y="20321"/>
                          <a:pt x="2374218" y="15121"/>
                        </a:cubicBezTo>
                        <a:cubicBezTo>
                          <a:pt x="2138788" y="9921"/>
                          <a:pt x="1925020" y="7197"/>
                          <a:pt x="1719261" y="15121"/>
                        </a:cubicBezTo>
                        <a:cubicBezTo>
                          <a:pt x="1513502" y="23045"/>
                          <a:pt x="1280640" y="32995"/>
                          <a:pt x="1064304" y="15121"/>
                        </a:cubicBezTo>
                        <a:cubicBezTo>
                          <a:pt x="847968" y="-2753"/>
                          <a:pt x="809487" y="36766"/>
                          <a:pt x="584783" y="15121"/>
                        </a:cubicBezTo>
                        <a:cubicBezTo>
                          <a:pt x="360079" y="-6524"/>
                          <a:pt x="166158" y="30140"/>
                          <a:pt x="0" y="15121"/>
                        </a:cubicBezTo>
                        <a:cubicBezTo>
                          <a:pt x="-112" y="8493"/>
                          <a:pt x="116" y="30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5AFAE36-0238-C86E-DBEC-0E74D0CF908E}"/>
              </a:ext>
            </a:extLst>
          </p:cNvPr>
          <p:cNvSpPr txBox="1"/>
          <p:nvPr/>
        </p:nvSpPr>
        <p:spPr>
          <a:xfrm>
            <a:off x="3968319" y="2187743"/>
            <a:ext cx="5912528" cy="3364527"/>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1600" dirty="0"/>
              <a:t>Normally I take local buses because I enjoy being immersed in local culture, but there is a limit to what I feel comfortable with. In the case of Guatemala, I recommend taking a taxi or tour to sightsee.</a:t>
            </a:r>
          </a:p>
          <a:p>
            <a:pPr indent="-228600">
              <a:lnSpc>
                <a:spcPct val="90000"/>
              </a:lnSpc>
              <a:spcAft>
                <a:spcPts val="600"/>
              </a:spcAft>
              <a:buFont typeface="Arial" panose="020B0604020202020204" pitchFamily="34" charset="0"/>
              <a:buChar char="•"/>
            </a:pPr>
            <a:r>
              <a:rPr lang="en-US" sz="1600" dirty="0"/>
              <a:t>Guatemala’s most iconic form of transport, chicken buses are usually old American school buses that have been painted in jazzy new colors. These are how most Guatemalans get around, and a trip to the country wouldn’t be complete without a journey on one. They’re also hard to avoid, as they’re often the only way of getting from town to town. </a:t>
            </a:r>
          </a:p>
          <a:p>
            <a:pPr indent="-228600">
              <a:lnSpc>
                <a:spcPct val="90000"/>
              </a:lnSpc>
              <a:spcAft>
                <a:spcPts val="600"/>
              </a:spcAft>
              <a:buFont typeface="Arial" panose="020B0604020202020204" pitchFamily="34" charset="0"/>
              <a:buChar char="•"/>
            </a:pPr>
            <a:r>
              <a:rPr lang="en-US" sz="1600" dirty="0"/>
              <a:t>Like collectives, chances are someone will be leaning out the door announcing the destination. They’ll also often advertise their route on the front of the bus. Once on board, someone will come and collect your fare. </a:t>
            </a:r>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8312032" y="5255759"/>
            <a:ext cx="1075549" cy="301905"/>
          </a:xfrm>
        </p:spPr>
        <p:txBody>
          <a:bodyPr vert="horz" lIns="91440" tIns="45720" rIns="91440" bIns="45720" rtlCol="0" anchor="ctr">
            <a:normAutofit/>
          </a:bodyPr>
          <a:lstStyle/>
          <a:p>
            <a:pPr hangingPunct="1">
              <a:spcAft>
                <a:spcPts val="600"/>
              </a:spcAft>
              <a:defRPr/>
            </a:pPr>
            <a:fld id="{66E7A9FB-6E43-417A-BC0C-ECC01730E3CF}" type="slidenum">
              <a:rPr lang="en-US" sz="1200">
                <a:solidFill>
                  <a:prstClr val="black">
                    <a:tint val="75000"/>
                  </a:prstClr>
                </a:solidFill>
                <a:latin typeface="Calibri" panose="020F0502020204030204"/>
                <a:ea typeface="+mn-ea"/>
                <a:cs typeface="+mn-cs"/>
              </a:rPr>
              <a:pPr hangingPunct="1">
                <a:spcAft>
                  <a:spcPts val="600"/>
                </a:spcAft>
                <a:defRPr/>
              </a:pPr>
              <a:t>11</a:t>
            </a:fld>
            <a:endParaRPr lang="en-US" sz="1200">
              <a:solidFill>
                <a:prstClr val="black">
                  <a:tint val="75000"/>
                </a:prstClr>
              </a:solidFill>
              <a:latin typeface="Calibri" panose="020F0502020204030204"/>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C078CED-76CB-C2A1-766B-C3A3C5C4CE00}"/>
              </a:ext>
            </a:extLst>
          </p:cNvPr>
          <p:cNvSpPr txBox="1"/>
          <p:nvPr/>
        </p:nvSpPr>
        <p:spPr>
          <a:xfrm>
            <a:off x="0" y="0"/>
            <a:ext cx="10078103" cy="1179576"/>
          </a:xfrm>
          <a:prstGeom prst="rect">
            <a:avLst/>
          </a:prstGeom>
        </p:spPr>
        <p:txBody>
          <a:bodyPr vert="horz" lIns="91440" tIns="45720" rIns="91440" bIns="45720" rtlCol="0" anchor="ctr">
            <a:normAutofit/>
          </a:bodyPr>
          <a:lstStyle/>
          <a:p>
            <a:pPr algn="ctr"/>
            <a:r>
              <a:rPr lang="en-US" sz="3600" b="1" dirty="0">
                <a:effectLst/>
              </a:rPr>
              <a:t>Port Souvenir Market</a:t>
            </a:r>
          </a:p>
        </p:txBody>
      </p:sp>
      <p:sp>
        <p:nvSpPr>
          <p:cNvPr id="2" name="Rectangle 1">
            <a:extLst>
              <a:ext uri="{FF2B5EF4-FFF2-40B4-BE49-F238E27FC236}">
                <a16:creationId xmlns:a16="http://schemas.microsoft.com/office/drawing/2014/main" id="{0DB55A1A-D5D6-CC90-F37F-845E4299A7CB}"/>
              </a:ext>
            </a:extLst>
          </p:cNvPr>
          <p:cNvSpPr>
            <a:spLocks noChangeArrowheads="1"/>
          </p:cNvSpPr>
          <p:nvPr/>
        </p:nvSpPr>
        <p:spPr bwMode="auto">
          <a:xfrm>
            <a:off x="4947947" y="43934"/>
            <a:ext cx="184731" cy="36933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6" name="Picture 2" descr="Conures and budgies for sale">
            <a:hlinkClick r:id="rId3"/>
            <a:extLst>
              <a:ext uri="{FF2B5EF4-FFF2-40B4-BE49-F238E27FC236}">
                <a16:creationId xmlns:a16="http://schemas.microsoft.com/office/drawing/2014/main" id="{464A3259-09BF-54A2-D1B4-3E347A9CD0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0788" y="-457200"/>
            <a:ext cx="8286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Fresh meat every day">
            <a:hlinkClick r:id="rId5"/>
            <a:extLst>
              <a:ext uri="{FF2B5EF4-FFF2-40B4-BE49-F238E27FC236}">
                <a16:creationId xmlns:a16="http://schemas.microsoft.com/office/drawing/2014/main" id="{AF2289DA-CAE5-8864-F28C-2CE35634B4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25938" y="-457200"/>
            <a:ext cx="942975" cy="657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E81CF0-5AB3-B55C-53A7-9A6C67F2B34B}"/>
              </a:ext>
            </a:extLst>
          </p:cNvPr>
          <p:cNvSpPr txBox="1"/>
          <p:nvPr/>
        </p:nvSpPr>
        <p:spPr>
          <a:xfrm>
            <a:off x="2522" y="850393"/>
            <a:ext cx="10075582" cy="1631216"/>
          </a:xfrm>
          <a:prstGeom prst="rect">
            <a:avLst/>
          </a:prstGeom>
          <a:noFill/>
        </p:spPr>
        <p:txBody>
          <a:bodyPr wrap="square">
            <a:spAutoFit/>
          </a:bodyPr>
          <a:lstStyle/>
          <a:p>
            <a:r>
              <a:rPr lang="en-US" sz="1600" dirty="0"/>
              <a:t>The cruise terminal offers a small market where you can buy your local souvenirs. Find them as soon as you step out of the welcoming center. You will be able to buy all your local T-shirts, art and jewelry.</a:t>
            </a:r>
          </a:p>
          <a:p>
            <a:endParaRPr lang="en-US" sz="1600" dirty="0"/>
          </a:p>
          <a:p>
            <a:r>
              <a:rPr lang="en-US" sz="1600" b="1" dirty="0">
                <a:effectLst/>
              </a:rPr>
              <a:t>Port Wi-fi:</a:t>
            </a:r>
          </a:p>
          <a:p>
            <a:r>
              <a:rPr lang="en-US" sz="1600" dirty="0"/>
              <a:t>There are a couple of restaurants and bars where you can get free Wi-Fi as long as you buy a refreshment.</a:t>
            </a:r>
          </a:p>
          <a:p>
            <a:endParaRPr lang="en-US" sz="2000" dirty="0"/>
          </a:p>
        </p:txBody>
      </p:sp>
      <p:pic>
        <p:nvPicPr>
          <p:cNvPr id="4" name="Picture 3" descr="A water next to a building&#10;&#10;Description automatically generated">
            <a:extLst>
              <a:ext uri="{FF2B5EF4-FFF2-40B4-BE49-F238E27FC236}">
                <a16:creationId xmlns:a16="http://schemas.microsoft.com/office/drawing/2014/main" id="{E376D69C-EE7B-F181-FFEF-57D3CF0778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2" y="2310342"/>
            <a:ext cx="10080625" cy="3360208"/>
          </a:xfrm>
          <a:prstGeom prst="rect">
            <a:avLst/>
          </a:prstGeom>
        </p:spPr>
      </p:pic>
      <p:pic>
        <p:nvPicPr>
          <p:cNvPr id="6" name="Picture 5" descr="A sign post with directions&#10;&#10;Description automatically generated">
            <a:extLst>
              <a:ext uri="{FF2B5EF4-FFF2-40B4-BE49-F238E27FC236}">
                <a16:creationId xmlns:a16="http://schemas.microsoft.com/office/drawing/2014/main" id="{3E46EFE6-0E74-4B52-E928-71EC622599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310342"/>
            <a:ext cx="4435634" cy="3360208"/>
          </a:xfrm>
          <a:prstGeom prst="rect">
            <a:avLst/>
          </a:prstGeom>
        </p:spPr>
      </p:pic>
    </p:spTree>
    <p:extLst>
      <p:ext uri="{BB962C8B-B14F-4D97-AF65-F5344CB8AC3E}">
        <p14:creationId xmlns:p14="http://schemas.microsoft.com/office/powerpoint/2010/main" val="618778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5134" name="Rectangle 51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arch over a street&#10;&#10;Description automatically generated">
            <a:extLst>
              <a:ext uri="{FF2B5EF4-FFF2-40B4-BE49-F238E27FC236}">
                <a16:creationId xmlns:a16="http://schemas.microsoft.com/office/drawing/2014/main" id="{444FA97A-05C7-07A4-7B3E-06EBD9E7C89C}"/>
              </a:ext>
            </a:extLst>
          </p:cNvPr>
          <p:cNvPicPr>
            <a:picLocks noChangeAspect="1"/>
          </p:cNvPicPr>
          <p:nvPr/>
        </p:nvPicPr>
        <p:blipFill rotWithShape="1">
          <a:blip r:embed="rId3">
            <a:extLst>
              <a:ext uri="{28A0092B-C50C-407E-A947-70E740481C1C}">
                <a14:useLocalDpi xmlns:a14="http://schemas.microsoft.com/office/drawing/2010/main" val="0"/>
              </a:ext>
            </a:extLst>
          </a:blip>
          <a:srcRect r="5887"/>
          <a:stretch/>
        </p:blipFill>
        <p:spPr>
          <a:xfrm>
            <a:off x="20" y="10"/>
            <a:ext cx="7995062" cy="5670540"/>
          </a:xfrm>
          <a:prstGeom prst="rect">
            <a:avLst/>
          </a:prstGeom>
        </p:spPr>
      </p:pic>
      <p:sp>
        <p:nvSpPr>
          <p:cNvPr id="5136" name="Rectangle 513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C078CED-76CB-C2A1-766B-C3A3C5C4CE00}"/>
              </a:ext>
            </a:extLst>
          </p:cNvPr>
          <p:cNvSpPr txBox="1"/>
          <p:nvPr/>
        </p:nvSpPr>
        <p:spPr>
          <a:xfrm>
            <a:off x="6438900" y="301903"/>
            <a:ext cx="3639203" cy="71308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300" b="1" i="1" dirty="0">
                <a:effectLst/>
                <a:latin typeface="+mj-lt"/>
                <a:ea typeface="+mj-ea"/>
                <a:cs typeface="+mj-cs"/>
              </a:rPr>
              <a:t>Antigua</a:t>
            </a:r>
            <a:endParaRPr lang="en-US" sz="3300" b="1" dirty="0">
              <a:latin typeface="+mj-lt"/>
              <a:ea typeface="+mj-ea"/>
              <a:cs typeface="+mj-cs"/>
            </a:endParaRPr>
          </a:p>
        </p:txBody>
      </p:sp>
      <p:sp>
        <p:nvSpPr>
          <p:cNvPr id="4" name="TextBox 3">
            <a:extLst>
              <a:ext uri="{FF2B5EF4-FFF2-40B4-BE49-F238E27FC236}">
                <a16:creationId xmlns:a16="http://schemas.microsoft.com/office/drawing/2014/main" id="{EA5A1FC5-9AE7-87D3-99E9-98EF4E91F95C}"/>
              </a:ext>
            </a:extLst>
          </p:cNvPr>
          <p:cNvSpPr txBox="1"/>
          <p:nvPr/>
        </p:nvSpPr>
        <p:spPr>
          <a:xfrm>
            <a:off x="5888736" y="923544"/>
            <a:ext cx="4087367" cy="4746996"/>
          </a:xfrm>
          <a:prstGeom prst="rect">
            <a:avLst/>
          </a:prstGeom>
        </p:spPr>
        <p:txBody>
          <a:bodyPr vert="horz" lIns="91440" tIns="45720" rIns="91440" bIns="45720" rtlCol="0">
            <a:noAutofit/>
          </a:bodyPr>
          <a:lstStyle/>
          <a:p>
            <a:pPr marL="342900" marR="0" lvl="0" indent="-228600" fontAlgn="base">
              <a:lnSpc>
                <a:spcPct val="90000"/>
              </a:lnSpc>
              <a:spcBef>
                <a:spcPct val="0"/>
              </a:spcBef>
              <a:spcAft>
                <a:spcPts val="600"/>
              </a:spcAft>
              <a:buClrTx/>
              <a:buSzTx/>
              <a:buFont typeface="Arial" panose="020B0604020202020204" pitchFamily="34" charset="0"/>
              <a:buChar char="•"/>
              <a:tabLst/>
            </a:pPr>
            <a:r>
              <a:rPr lang="en-US" sz="2000" dirty="0"/>
              <a:t>Visiting the colonial capital Antigua is the most popular thing to do from Puerto Quetzal. Antigua lies at a higher altitude, 5200 feet above sea level. Keep in mind it will be cooler up there. From the cruise terminal in Puerto Quetzal, the ride to Antigua is 50 miles or about 90 minutes. The ride is very scenic and will take you past the famous coffee plantations and volcanoes of Guatemala. Consider an organized tour because the last thing you would want is to get stranded in the middle of nowhere with a non-functioning taxi.</a:t>
            </a:r>
            <a:endParaRPr kumimoji="0" lang="en-US" altLang="en-US" sz="2000" b="0" i="0" u="none" strike="noStrike" cap="none" normalizeH="0" baseline="0" dirty="0">
              <a:ln>
                <a:noFill/>
              </a:ln>
              <a:effectLst/>
            </a:endParaRPr>
          </a:p>
        </p:txBody>
      </p:sp>
      <p:pic>
        <p:nvPicPr>
          <p:cNvPr id="5124" name="Picture 4" descr="feeding pigeons at the Jardin">
            <a:hlinkClick r:id="rId4"/>
            <a:extLst>
              <a:ext uri="{FF2B5EF4-FFF2-40B4-BE49-F238E27FC236}">
                <a16:creationId xmlns:a16="http://schemas.microsoft.com/office/drawing/2014/main" id="{E247514D-DD38-0E35-9E5E-16AF5F9ADF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252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4DA0FFC-E8ED-8A97-05EA-22FC119C96C9}"/>
              </a:ext>
            </a:extLst>
          </p:cNvPr>
          <p:cNvSpPr txBox="1"/>
          <p:nvPr/>
        </p:nvSpPr>
        <p:spPr>
          <a:xfrm>
            <a:off x="473350" y="197236"/>
            <a:ext cx="9110365" cy="118604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a:latin typeface="+mj-lt"/>
                <a:ea typeface="+mj-ea"/>
                <a:cs typeface="+mj-cs"/>
              </a:rPr>
              <a:t>Sport Fishing</a:t>
            </a:r>
            <a:endParaRPr lang="en-US" sz="4400" b="1" dirty="0">
              <a:latin typeface="+mj-lt"/>
              <a:ea typeface="+mj-ea"/>
              <a:cs typeface="+mj-cs"/>
            </a:endParaRP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50" y="1390387"/>
            <a:ext cx="9072562" cy="15122"/>
          </a:xfrm>
          <a:custGeom>
            <a:avLst/>
            <a:gdLst>
              <a:gd name="connsiteX0" fmla="*/ 0 w 9072562"/>
              <a:gd name="connsiteY0" fmla="*/ 0 h 15122"/>
              <a:gd name="connsiteX1" fmla="*/ 788615 w 9072562"/>
              <a:gd name="connsiteY1" fmla="*/ 0 h 15122"/>
              <a:gd name="connsiteX2" fmla="*/ 1667956 w 9072562"/>
              <a:gd name="connsiteY2" fmla="*/ 0 h 15122"/>
              <a:gd name="connsiteX3" fmla="*/ 2093668 w 9072562"/>
              <a:gd name="connsiteY3" fmla="*/ 0 h 15122"/>
              <a:gd name="connsiteX4" fmla="*/ 2700832 w 9072562"/>
              <a:gd name="connsiteY4" fmla="*/ 0 h 15122"/>
              <a:gd name="connsiteX5" fmla="*/ 3126544 w 9072562"/>
              <a:gd name="connsiteY5" fmla="*/ 0 h 15122"/>
              <a:gd name="connsiteX6" fmla="*/ 3824434 w 9072562"/>
              <a:gd name="connsiteY6" fmla="*/ 0 h 15122"/>
              <a:gd name="connsiteX7" fmla="*/ 4431598 w 9072562"/>
              <a:gd name="connsiteY7" fmla="*/ 0 h 15122"/>
              <a:gd name="connsiteX8" fmla="*/ 5220213 w 9072562"/>
              <a:gd name="connsiteY8" fmla="*/ 0 h 15122"/>
              <a:gd name="connsiteX9" fmla="*/ 6099553 w 9072562"/>
              <a:gd name="connsiteY9" fmla="*/ 0 h 15122"/>
              <a:gd name="connsiteX10" fmla="*/ 6797443 w 9072562"/>
              <a:gd name="connsiteY10" fmla="*/ 0 h 15122"/>
              <a:gd name="connsiteX11" fmla="*/ 7676783 w 9072562"/>
              <a:gd name="connsiteY11" fmla="*/ 0 h 15122"/>
              <a:gd name="connsiteX12" fmla="*/ 8374673 w 9072562"/>
              <a:gd name="connsiteY12" fmla="*/ 0 h 15122"/>
              <a:gd name="connsiteX13" fmla="*/ 9072562 w 9072562"/>
              <a:gd name="connsiteY13" fmla="*/ 0 h 15122"/>
              <a:gd name="connsiteX14" fmla="*/ 9072562 w 9072562"/>
              <a:gd name="connsiteY14" fmla="*/ 15122 h 15122"/>
              <a:gd name="connsiteX15" fmla="*/ 8374673 w 9072562"/>
              <a:gd name="connsiteY15" fmla="*/ 15122 h 15122"/>
              <a:gd name="connsiteX16" fmla="*/ 7858234 w 9072562"/>
              <a:gd name="connsiteY16" fmla="*/ 15122 h 15122"/>
              <a:gd name="connsiteX17" fmla="*/ 7432522 w 9072562"/>
              <a:gd name="connsiteY17" fmla="*/ 15122 h 15122"/>
              <a:gd name="connsiteX18" fmla="*/ 6825358 w 9072562"/>
              <a:gd name="connsiteY18" fmla="*/ 15122 h 15122"/>
              <a:gd name="connsiteX19" fmla="*/ 6127469 w 9072562"/>
              <a:gd name="connsiteY19" fmla="*/ 15122 h 15122"/>
              <a:gd name="connsiteX20" fmla="*/ 5520305 w 9072562"/>
              <a:gd name="connsiteY20" fmla="*/ 15122 h 15122"/>
              <a:gd name="connsiteX21" fmla="*/ 5003867 w 9072562"/>
              <a:gd name="connsiteY21" fmla="*/ 15122 h 15122"/>
              <a:gd name="connsiteX22" fmla="*/ 4124526 w 9072562"/>
              <a:gd name="connsiteY22" fmla="*/ 15122 h 15122"/>
              <a:gd name="connsiteX23" fmla="*/ 3426637 w 9072562"/>
              <a:gd name="connsiteY23" fmla="*/ 15122 h 15122"/>
              <a:gd name="connsiteX24" fmla="*/ 2638022 w 9072562"/>
              <a:gd name="connsiteY24" fmla="*/ 15122 h 15122"/>
              <a:gd name="connsiteX25" fmla="*/ 2212309 w 9072562"/>
              <a:gd name="connsiteY25" fmla="*/ 15122 h 15122"/>
              <a:gd name="connsiteX26" fmla="*/ 1695871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 name="connsiteX0" fmla="*/ 0 w 9072562"/>
              <a:gd name="connsiteY0" fmla="*/ 0 h 15122"/>
              <a:gd name="connsiteX1" fmla="*/ 516438 w 9072562"/>
              <a:gd name="connsiteY1" fmla="*/ 0 h 15122"/>
              <a:gd name="connsiteX2" fmla="*/ 942151 w 9072562"/>
              <a:gd name="connsiteY2" fmla="*/ 0 h 15122"/>
              <a:gd name="connsiteX3" fmla="*/ 1458589 w 9072562"/>
              <a:gd name="connsiteY3" fmla="*/ 0 h 15122"/>
              <a:gd name="connsiteX4" fmla="*/ 2156478 w 9072562"/>
              <a:gd name="connsiteY4" fmla="*/ 0 h 15122"/>
              <a:gd name="connsiteX5" fmla="*/ 2945093 w 9072562"/>
              <a:gd name="connsiteY5" fmla="*/ 0 h 15122"/>
              <a:gd name="connsiteX6" fmla="*/ 3824434 w 9072562"/>
              <a:gd name="connsiteY6" fmla="*/ 0 h 15122"/>
              <a:gd name="connsiteX7" fmla="*/ 4703774 w 9072562"/>
              <a:gd name="connsiteY7" fmla="*/ 0 h 15122"/>
              <a:gd name="connsiteX8" fmla="*/ 5310938 w 9072562"/>
              <a:gd name="connsiteY8" fmla="*/ 0 h 15122"/>
              <a:gd name="connsiteX9" fmla="*/ 6099553 w 9072562"/>
              <a:gd name="connsiteY9" fmla="*/ 0 h 15122"/>
              <a:gd name="connsiteX10" fmla="*/ 6797443 w 9072562"/>
              <a:gd name="connsiteY10" fmla="*/ 0 h 15122"/>
              <a:gd name="connsiteX11" fmla="*/ 7404606 w 9072562"/>
              <a:gd name="connsiteY11" fmla="*/ 0 h 15122"/>
              <a:gd name="connsiteX12" fmla="*/ 8193221 w 9072562"/>
              <a:gd name="connsiteY12" fmla="*/ 0 h 15122"/>
              <a:gd name="connsiteX13" fmla="*/ 9072562 w 9072562"/>
              <a:gd name="connsiteY13" fmla="*/ 0 h 15122"/>
              <a:gd name="connsiteX14" fmla="*/ 9072562 w 9072562"/>
              <a:gd name="connsiteY14" fmla="*/ 15122 h 15122"/>
              <a:gd name="connsiteX15" fmla="*/ 8556124 w 9072562"/>
              <a:gd name="connsiteY15" fmla="*/ 15122 h 15122"/>
              <a:gd name="connsiteX16" fmla="*/ 7676783 w 9072562"/>
              <a:gd name="connsiteY16" fmla="*/ 15122 h 15122"/>
              <a:gd name="connsiteX17" fmla="*/ 7160345 w 9072562"/>
              <a:gd name="connsiteY17" fmla="*/ 15122 h 15122"/>
              <a:gd name="connsiteX18" fmla="*/ 6371730 w 9072562"/>
              <a:gd name="connsiteY18" fmla="*/ 15122 h 15122"/>
              <a:gd name="connsiteX19" fmla="*/ 5946018 w 9072562"/>
              <a:gd name="connsiteY19" fmla="*/ 15122 h 15122"/>
              <a:gd name="connsiteX20" fmla="*/ 5248128 w 9072562"/>
              <a:gd name="connsiteY20" fmla="*/ 15122 h 15122"/>
              <a:gd name="connsiteX21" fmla="*/ 4731690 w 9072562"/>
              <a:gd name="connsiteY21" fmla="*/ 15122 h 15122"/>
              <a:gd name="connsiteX22" fmla="*/ 3852349 w 9072562"/>
              <a:gd name="connsiteY22" fmla="*/ 15122 h 15122"/>
              <a:gd name="connsiteX23" fmla="*/ 3426637 w 9072562"/>
              <a:gd name="connsiteY23" fmla="*/ 15122 h 15122"/>
              <a:gd name="connsiteX24" fmla="*/ 2728747 w 9072562"/>
              <a:gd name="connsiteY24" fmla="*/ 15122 h 15122"/>
              <a:gd name="connsiteX25" fmla="*/ 2303035 w 9072562"/>
              <a:gd name="connsiteY25" fmla="*/ 15122 h 15122"/>
              <a:gd name="connsiteX26" fmla="*/ 1786597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2" fill="none" extrusionOk="0">
                <a:moveTo>
                  <a:pt x="0" y="0"/>
                </a:moveTo>
                <a:cubicBezTo>
                  <a:pt x="255452" y="2135"/>
                  <a:pt x="404152" y="49542"/>
                  <a:pt x="788615" y="0"/>
                </a:cubicBezTo>
                <a:cubicBezTo>
                  <a:pt x="1156649" y="-42629"/>
                  <a:pt x="1253471" y="-17500"/>
                  <a:pt x="1667956" y="0"/>
                </a:cubicBezTo>
                <a:cubicBezTo>
                  <a:pt x="2087400" y="28220"/>
                  <a:pt x="1941731" y="-115"/>
                  <a:pt x="2093668" y="0"/>
                </a:cubicBezTo>
                <a:cubicBezTo>
                  <a:pt x="2255055" y="-14310"/>
                  <a:pt x="2481779" y="6632"/>
                  <a:pt x="2700832" y="0"/>
                </a:cubicBezTo>
                <a:cubicBezTo>
                  <a:pt x="2952289" y="-30087"/>
                  <a:pt x="2949145" y="12112"/>
                  <a:pt x="3126544" y="0"/>
                </a:cubicBezTo>
                <a:cubicBezTo>
                  <a:pt x="3304966" y="-8691"/>
                  <a:pt x="3646447" y="7567"/>
                  <a:pt x="3824434" y="0"/>
                </a:cubicBezTo>
                <a:cubicBezTo>
                  <a:pt x="4011740" y="-42666"/>
                  <a:pt x="4272554" y="30568"/>
                  <a:pt x="4431598" y="0"/>
                </a:cubicBezTo>
                <a:cubicBezTo>
                  <a:pt x="4622673" y="15727"/>
                  <a:pt x="4918816" y="-30680"/>
                  <a:pt x="5220213" y="0"/>
                </a:cubicBezTo>
                <a:cubicBezTo>
                  <a:pt x="5477166" y="55512"/>
                  <a:pt x="5876666" y="-62532"/>
                  <a:pt x="6099553" y="0"/>
                </a:cubicBezTo>
                <a:cubicBezTo>
                  <a:pt x="6352672" y="46598"/>
                  <a:pt x="6482031" y="9085"/>
                  <a:pt x="6797443" y="0"/>
                </a:cubicBezTo>
                <a:cubicBezTo>
                  <a:pt x="7102764" y="125"/>
                  <a:pt x="7293659" y="-36043"/>
                  <a:pt x="7676783" y="0"/>
                </a:cubicBezTo>
                <a:cubicBezTo>
                  <a:pt x="8066720" y="40492"/>
                  <a:pt x="8045683" y="23229"/>
                  <a:pt x="8374673" y="0"/>
                </a:cubicBezTo>
                <a:cubicBezTo>
                  <a:pt x="8698932" y="-19139"/>
                  <a:pt x="8906393" y="-15802"/>
                  <a:pt x="9072562" y="0"/>
                </a:cubicBezTo>
                <a:cubicBezTo>
                  <a:pt x="9072613" y="3544"/>
                  <a:pt x="9073568" y="11627"/>
                  <a:pt x="9072562" y="15122"/>
                </a:cubicBezTo>
                <a:cubicBezTo>
                  <a:pt x="8901366" y="7320"/>
                  <a:pt x="8631376" y="57479"/>
                  <a:pt x="8374673" y="15122"/>
                </a:cubicBezTo>
                <a:cubicBezTo>
                  <a:pt x="8126564" y="8257"/>
                  <a:pt x="7986523" y="-3231"/>
                  <a:pt x="7858234" y="15122"/>
                </a:cubicBezTo>
                <a:cubicBezTo>
                  <a:pt x="7746906" y="53834"/>
                  <a:pt x="7625550" y="3840"/>
                  <a:pt x="7432522" y="15122"/>
                </a:cubicBezTo>
                <a:cubicBezTo>
                  <a:pt x="7214934" y="39774"/>
                  <a:pt x="7006324" y="59536"/>
                  <a:pt x="6825358" y="15122"/>
                </a:cubicBezTo>
                <a:cubicBezTo>
                  <a:pt x="6646482" y="-17662"/>
                  <a:pt x="6312771" y="42037"/>
                  <a:pt x="6127469" y="15122"/>
                </a:cubicBezTo>
                <a:cubicBezTo>
                  <a:pt x="5946099" y="-5382"/>
                  <a:pt x="5649747" y="11844"/>
                  <a:pt x="5520305" y="15122"/>
                </a:cubicBezTo>
                <a:cubicBezTo>
                  <a:pt x="5359961" y="35259"/>
                  <a:pt x="5144426" y="-7856"/>
                  <a:pt x="5003867" y="15122"/>
                </a:cubicBezTo>
                <a:cubicBezTo>
                  <a:pt x="4848224" y="11743"/>
                  <a:pt x="4264575" y="52147"/>
                  <a:pt x="4124526" y="15122"/>
                </a:cubicBezTo>
                <a:cubicBezTo>
                  <a:pt x="3921405" y="5522"/>
                  <a:pt x="3654032" y="9809"/>
                  <a:pt x="3426637" y="15122"/>
                </a:cubicBezTo>
                <a:cubicBezTo>
                  <a:pt x="3203435" y="1691"/>
                  <a:pt x="2911042" y="17790"/>
                  <a:pt x="2638022" y="15122"/>
                </a:cubicBezTo>
                <a:cubicBezTo>
                  <a:pt x="2359144" y="31072"/>
                  <a:pt x="2421978" y="-10323"/>
                  <a:pt x="2212309" y="15122"/>
                </a:cubicBezTo>
                <a:cubicBezTo>
                  <a:pt x="2009097" y="27725"/>
                  <a:pt x="1817105" y="34078"/>
                  <a:pt x="1695871" y="15122"/>
                </a:cubicBezTo>
                <a:cubicBezTo>
                  <a:pt x="1537670" y="20798"/>
                  <a:pt x="1147961" y="12798"/>
                  <a:pt x="997982" y="15122"/>
                </a:cubicBezTo>
                <a:cubicBezTo>
                  <a:pt x="824838" y="83755"/>
                  <a:pt x="361767" y="28017"/>
                  <a:pt x="0" y="15122"/>
                </a:cubicBezTo>
                <a:cubicBezTo>
                  <a:pt x="-135" y="8385"/>
                  <a:pt x="-197" y="3912"/>
                  <a:pt x="0" y="0"/>
                </a:cubicBezTo>
                <a:close/>
              </a:path>
              <a:path w="9072562" h="15122" stroke="0" extrusionOk="0">
                <a:moveTo>
                  <a:pt x="0" y="0"/>
                </a:moveTo>
                <a:cubicBezTo>
                  <a:pt x="153726" y="22974"/>
                  <a:pt x="392458" y="-12065"/>
                  <a:pt x="516438" y="0"/>
                </a:cubicBezTo>
                <a:cubicBezTo>
                  <a:pt x="640080" y="10903"/>
                  <a:pt x="829300" y="12001"/>
                  <a:pt x="942151" y="0"/>
                </a:cubicBezTo>
                <a:cubicBezTo>
                  <a:pt x="1073212" y="32920"/>
                  <a:pt x="1296088" y="-12213"/>
                  <a:pt x="1458589" y="0"/>
                </a:cubicBezTo>
                <a:cubicBezTo>
                  <a:pt x="1635738" y="59847"/>
                  <a:pt x="1921218" y="-43071"/>
                  <a:pt x="2156478" y="0"/>
                </a:cubicBezTo>
                <a:cubicBezTo>
                  <a:pt x="2367952" y="46326"/>
                  <a:pt x="2629636" y="-41202"/>
                  <a:pt x="2945093" y="0"/>
                </a:cubicBezTo>
                <a:cubicBezTo>
                  <a:pt x="3264525" y="15355"/>
                  <a:pt x="3424811" y="-19672"/>
                  <a:pt x="3824434" y="0"/>
                </a:cubicBezTo>
                <a:cubicBezTo>
                  <a:pt x="4206435" y="-3718"/>
                  <a:pt x="4317969" y="30942"/>
                  <a:pt x="4703774" y="0"/>
                </a:cubicBezTo>
                <a:cubicBezTo>
                  <a:pt x="5084894" y="-3634"/>
                  <a:pt x="5134113" y="-8400"/>
                  <a:pt x="5310938" y="0"/>
                </a:cubicBezTo>
                <a:cubicBezTo>
                  <a:pt x="5480084" y="73084"/>
                  <a:pt x="5866486" y="6022"/>
                  <a:pt x="6099553" y="0"/>
                </a:cubicBezTo>
                <a:cubicBezTo>
                  <a:pt x="6370621" y="-4028"/>
                  <a:pt x="6507882" y="22571"/>
                  <a:pt x="6797443" y="0"/>
                </a:cubicBezTo>
                <a:cubicBezTo>
                  <a:pt x="7115200" y="-25786"/>
                  <a:pt x="7196722" y="6704"/>
                  <a:pt x="7404606" y="0"/>
                </a:cubicBezTo>
                <a:cubicBezTo>
                  <a:pt x="7576224" y="18494"/>
                  <a:pt x="7894692" y="90860"/>
                  <a:pt x="8193221" y="0"/>
                </a:cubicBezTo>
                <a:cubicBezTo>
                  <a:pt x="8512877" y="-39883"/>
                  <a:pt x="8749835" y="30296"/>
                  <a:pt x="9072562" y="0"/>
                </a:cubicBezTo>
                <a:cubicBezTo>
                  <a:pt x="9071153" y="7256"/>
                  <a:pt x="9072044" y="11878"/>
                  <a:pt x="9072562" y="15122"/>
                </a:cubicBezTo>
                <a:cubicBezTo>
                  <a:pt x="8934120" y="37946"/>
                  <a:pt x="8796607" y="4781"/>
                  <a:pt x="8556124" y="15122"/>
                </a:cubicBezTo>
                <a:cubicBezTo>
                  <a:pt x="8230089" y="46297"/>
                  <a:pt x="7986011" y="-15412"/>
                  <a:pt x="7676783" y="15122"/>
                </a:cubicBezTo>
                <a:cubicBezTo>
                  <a:pt x="7550497" y="-894"/>
                  <a:pt x="7396329" y="11476"/>
                  <a:pt x="7160345" y="15122"/>
                </a:cubicBezTo>
                <a:cubicBezTo>
                  <a:pt x="6968755" y="44922"/>
                  <a:pt x="6700857" y="-77505"/>
                  <a:pt x="6371730" y="15122"/>
                </a:cubicBezTo>
                <a:cubicBezTo>
                  <a:pt x="6057224" y="40768"/>
                  <a:pt x="6033402" y="7400"/>
                  <a:pt x="5946018" y="15122"/>
                </a:cubicBezTo>
                <a:cubicBezTo>
                  <a:pt x="5861277" y="53564"/>
                  <a:pt x="5580091" y="67373"/>
                  <a:pt x="5248128" y="15122"/>
                </a:cubicBezTo>
                <a:cubicBezTo>
                  <a:pt x="5074729" y="39796"/>
                  <a:pt x="4855366" y="-4717"/>
                  <a:pt x="4731690" y="15122"/>
                </a:cubicBezTo>
                <a:cubicBezTo>
                  <a:pt x="4625356" y="24683"/>
                  <a:pt x="4242583" y="26923"/>
                  <a:pt x="3852349" y="15122"/>
                </a:cubicBezTo>
                <a:cubicBezTo>
                  <a:pt x="3457151" y="-11117"/>
                  <a:pt x="3644356" y="52029"/>
                  <a:pt x="3426637" y="15122"/>
                </a:cubicBezTo>
                <a:cubicBezTo>
                  <a:pt x="3207921" y="2553"/>
                  <a:pt x="2950194" y="-3161"/>
                  <a:pt x="2728747" y="15122"/>
                </a:cubicBezTo>
                <a:cubicBezTo>
                  <a:pt x="2536017" y="32103"/>
                  <a:pt x="2511378" y="21910"/>
                  <a:pt x="2303035" y="15122"/>
                </a:cubicBezTo>
                <a:cubicBezTo>
                  <a:pt x="2100332" y="9538"/>
                  <a:pt x="1936922" y="1211"/>
                  <a:pt x="1786597" y="15122"/>
                </a:cubicBezTo>
                <a:cubicBezTo>
                  <a:pt x="1629839" y="-10178"/>
                  <a:pt x="1215525" y="-954"/>
                  <a:pt x="997982" y="15122"/>
                </a:cubicBezTo>
                <a:cubicBezTo>
                  <a:pt x="803813" y="24148"/>
                  <a:pt x="478347" y="50194"/>
                  <a:pt x="0" y="15122"/>
                </a:cubicBezTo>
                <a:cubicBezTo>
                  <a:pt x="-149" y="9173"/>
                  <a:pt x="-635" y="4047"/>
                  <a:pt x="0" y="0"/>
                </a:cubicBezTo>
                <a:close/>
              </a:path>
              <a:path w="9072562" h="15122" fill="none" stroke="0" extrusionOk="0">
                <a:moveTo>
                  <a:pt x="0" y="0"/>
                </a:moveTo>
                <a:cubicBezTo>
                  <a:pt x="244283" y="7926"/>
                  <a:pt x="397517" y="12109"/>
                  <a:pt x="788615" y="0"/>
                </a:cubicBezTo>
                <a:cubicBezTo>
                  <a:pt x="1138556" y="-35290"/>
                  <a:pt x="1243567" y="-18019"/>
                  <a:pt x="1667956" y="0"/>
                </a:cubicBezTo>
                <a:cubicBezTo>
                  <a:pt x="2091820" y="18871"/>
                  <a:pt x="1932506" y="-236"/>
                  <a:pt x="2093668" y="0"/>
                </a:cubicBezTo>
                <a:cubicBezTo>
                  <a:pt x="2282015" y="41584"/>
                  <a:pt x="2475871" y="39594"/>
                  <a:pt x="2700832" y="0"/>
                </a:cubicBezTo>
                <a:cubicBezTo>
                  <a:pt x="2947112" y="-28518"/>
                  <a:pt x="2951892" y="3313"/>
                  <a:pt x="3126544" y="0"/>
                </a:cubicBezTo>
                <a:cubicBezTo>
                  <a:pt x="3294586" y="-24737"/>
                  <a:pt x="3642416" y="32377"/>
                  <a:pt x="3824434" y="0"/>
                </a:cubicBezTo>
                <a:cubicBezTo>
                  <a:pt x="4000205" y="-10252"/>
                  <a:pt x="4236901" y="19304"/>
                  <a:pt x="4431598" y="0"/>
                </a:cubicBezTo>
                <a:cubicBezTo>
                  <a:pt x="4577696" y="-65381"/>
                  <a:pt x="4962199" y="-49485"/>
                  <a:pt x="5220213" y="0"/>
                </a:cubicBezTo>
                <a:cubicBezTo>
                  <a:pt x="5511222" y="-8800"/>
                  <a:pt x="5814150" y="-59405"/>
                  <a:pt x="6099553" y="0"/>
                </a:cubicBezTo>
                <a:cubicBezTo>
                  <a:pt x="6350754" y="17916"/>
                  <a:pt x="6499020" y="-988"/>
                  <a:pt x="6797443" y="0"/>
                </a:cubicBezTo>
                <a:cubicBezTo>
                  <a:pt x="7135528" y="11535"/>
                  <a:pt x="7264668" y="-41115"/>
                  <a:pt x="7676783" y="0"/>
                </a:cubicBezTo>
                <a:cubicBezTo>
                  <a:pt x="8071795" y="34625"/>
                  <a:pt x="8042850" y="24931"/>
                  <a:pt x="8374673" y="0"/>
                </a:cubicBezTo>
                <a:cubicBezTo>
                  <a:pt x="8687095" y="-17703"/>
                  <a:pt x="8899009" y="3350"/>
                  <a:pt x="9072562" y="0"/>
                </a:cubicBezTo>
                <a:cubicBezTo>
                  <a:pt x="9072307" y="3724"/>
                  <a:pt x="9073390" y="11102"/>
                  <a:pt x="9072562" y="15122"/>
                </a:cubicBezTo>
                <a:cubicBezTo>
                  <a:pt x="8896035" y="-20904"/>
                  <a:pt x="8637251" y="-20271"/>
                  <a:pt x="8374673" y="15122"/>
                </a:cubicBezTo>
                <a:cubicBezTo>
                  <a:pt x="8114311" y="8014"/>
                  <a:pt x="7965767" y="1749"/>
                  <a:pt x="7858234" y="15122"/>
                </a:cubicBezTo>
                <a:cubicBezTo>
                  <a:pt x="7725040" y="48629"/>
                  <a:pt x="7622343" y="-19333"/>
                  <a:pt x="7432522" y="15122"/>
                </a:cubicBezTo>
                <a:cubicBezTo>
                  <a:pt x="7225171" y="40740"/>
                  <a:pt x="7006211" y="12644"/>
                  <a:pt x="6825358" y="15122"/>
                </a:cubicBezTo>
                <a:cubicBezTo>
                  <a:pt x="6647037" y="-27318"/>
                  <a:pt x="6286670" y="15943"/>
                  <a:pt x="6127469" y="15122"/>
                </a:cubicBezTo>
                <a:cubicBezTo>
                  <a:pt x="5957447" y="-5938"/>
                  <a:pt x="5643247" y="-214"/>
                  <a:pt x="5520305" y="15122"/>
                </a:cubicBezTo>
                <a:cubicBezTo>
                  <a:pt x="5390721" y="5838"/>
                  <a:pt x="5157059" y="-5759"/>
                  <a:pt x="5003867" y="15122"/>
                </a:cubicBezTo>
                <a:cubicBezTo>
                  <a:pt x="4878054" y="-10345"/>
                  <a:pt x="4319875" y="86086"/>
                  <a:pt x="4124526" y="15122"/>
                </a:cubicBezTo>
                <a:cubicBezTo>
                  <a:pt x="3948300" y="-32840"/>
                  <a:pt x="3611251" y="59681"/>
                  <a:pt x="3426637" y="15122"/>
                </a:cubicBezTo>
                <a:cubicBezTo>
                  <a:pt x="3143165" y="10067"/>
                  <a:pt x="2932319" y="56015"/>
                  <a:pt x="2638022" y="15122"/>
                </a:cubicBezTo>
                <a:cubicBezTo>
                  <a:pt x="2341399" y="16447"/>
                  <a:pt x="2434426" y="-7854"/>
                  <a:pt x="2212309" y="15122"/>
                </a:cubicBezTo>
                <a:cubicBezTo>
                  <a:pt x="1992902" y="61306"/>
                  <a:pt x="1847836" y="13451"/>
                  <a:pt x="1695871" y="15122"/>
                </a:cubicBezTo>
                <a:cubicBezTo>
                  <a:pt x="1586592" y="33225"/>
                  <a:pt x="1156417" y="9719"/>
                  <a:pt x="997982" y="15122"/>
                </a:cubicBezTo>
                <a:cubicBezTo>
                  <a:pt x="834043" y="42132"/>
                  <a:pt x="309027" y="34869"/>
                  <a:pt x="0" y="15122"/>
                </a:cubicBezTo>
                <a:cubicBezTo>
                  <a:pt x="229" y="9450"/>
                  <a:pt x="-194" y="2753"/>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9072562"/>
                      <a:gd name="connsiteY0" fmla="*/ 0 h 15122"/>
                      <a:gd name="connsiteX1" fmla="*/ 788615 w 9072562"/>
                      <a:gd name="connsiteY1" fmla="*/ 0 h 15122"/>
                      <a:gd name="connsiteX2" fmla="*/ 1667956 w 9072562"/>
                      <a:gd name="connsiteY2" fmla="*/ 0 h 15122"/>
                      <a:gd name="connsiteX3" fmla="*/ 2093668 w 9072562"/>
                      <a:gd name="connsiteY3" fmla="*/ 0 h 15122"/>
                      <a:gd name="connsiteX4" fmla="*/ 2700832 w 9072562"/>
                      <a:gd name="connsiteY4" fmla="*/ 0 h 15122"/>
                      <a:gd name="connsiteX5" fmla="*/ 3126544 w 9072562"/>
                      <a:gd name="connsiteY5" fmla="*/ 0 h 15122"/>
                      <a:gd name="connsiteX6" fmla="*/ 3824434 w 9072562"/>
                      <a:gd name="connsiteY6" fmla="*/ 0 h 15122"/>
                      <a:gd name="connsiteX7" fmla="*/ 4431598 w 9072562"/>
                      <a:gd name="connsiteY7" fmla="*/ 0 h 15122"/>
                      <a:gd name="connsiteX8" fmla="*/ 5220213 w 9072562"/>
                      <a:gd name="connsiteY8" fmla="*/ 0 h 15122"/>
                      <a:gd name="connsiteX9" fmla="*/ 6099553 w 9072562"/>
                      <a:gd name="connsiteY9" fmla="*/ 0 h 15122"/>
                      <a:gd name="connsiteX10" fmla="*/ 6797443 w 9072562"/>
                      <a:gd name="connsiteY10" fmla="*/ 0 h 15122"/>
                      <a:gd name="connsiteX11" fmla="*/ 7676783 w 9072562"/>
                      <a:gd name="connsiteY11" fmla="*/ 0 h 15122"/>
                      <a:gd name="connsiteX12" fmla="*/ 8374673 w 9072562"/>
                      <a:gd name="connsiteY12" fmla="*/ 0 h 15122"/>
                      <a:gd name="connsiteX13" fmla="*/ 9072562 w 9072562"/>
                      <a:gd name="connsiteY13" fmla="*/ 0 h 15122"/>
                      <a:gd name="connsiteX14" fmla="*/ 9072562 w 9072562"/>
                      <a:gd name="connsiteY14" fmla="*/ 15122 h 15122"/>
                      <a:gd name="connsiteX15" fmla="*/ 8374673 w 9072562"/>
                      <a:gd name="connsiteY15" fmla="*/ 15122 h 15122"/>
                      <a:gd name="connsiteX16" fmla="*/ 7858234 w 9072562"/>
                      <a:gd name="connsiteY16" fmla="*/ 15122 h 15122"/>
                      <a:gd name="connsiteX17" fmla="*/ 7432522 w 9072562"/>
                      <a:gd name="connsiteY17" fmla="*/ 15122 h 15122"/>
                      <a:gd name="connsiteX18" fmla="*/ 6825358 w 9072562"/>
                      <a:gd name="connsiteY18" fmla="*/ 15122 h 15122"/>
                      <a:gd name="connsiteX19" fmla="*/ 6127469 w 9072562"/>
                      <a:gd name="connsiteY19" fmla="*/ 15122 h 15122"/>
                      <a:gd name="connsiteX20" fmla="*/ 5520305 w 9072562"/>
                      <a:gd name="connsiteY20" fmla="*/ 15122 h 15122"/>
                      <a:gd name="connsiteX21" fmla="*/ 5003867 w 9072562"/>
                      <a:gd name="connsiteY21" fmla="*/ 15122 h 15122"/>
                      <a:gd name="connsiteX22" fmla="*/ 4124526 w 9072562"/>
                      <a:gd name="connsiteY22" fmla="*/ 15122 h 15122"/>
                      <a:gd name="connsiteX23" fmla="*/ 3426637 w 9072562"/>
                      <a:gd name="connsiteY23" fmla="*/ 15122 h 15122"/>
                      <a:gd name="connsiteX24" fmla="*/ 2638022 w 9072562"/>
                      <a:gd name="connsiteY24" fmla="*/ 15122 h 15122"/>
                      <a:gd name="connsiteX25" fmla="*/ 2212309 w 9072562"/>
                      <a:gd name="connsiteY25" fmla="*/ 15122 h 15122"/>
                      <a:gd name="connsiteX26" fmla="*/ 1695871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2" fill="none" extrusionOk="0">
                        <a:moveTo>
                          <a:pt x="0" y="0"/>
                        </a:moveTo>
                        <a:cubicBezTo>
                          <a:pt x="264314" y="-1286"/>
                          <a:pt x="415976" y="33428"/>
                          <a:pt x="788615" y="0"/>
                        </a:cubicBezTo>
                        <a:cubicBezTo>
                          <a:pt x="1161255" y="-33428"/>
                          <a:pt x="1261420" y="-27895"/>
                          <a:pt x="1667956" y="0"/>
                        </a:cubicBezTo>
                        <a:cubicBezTo>
                          <a:pt x="2074492" y="27895"/>
                          <a:pt x="1947638" y="-8007"/>
                          <a:pt x="2093668" y="0"/>
                        </a:cubicBezTo>
                        <a:cubicBezTo>
                          <a:pt x="2239698" y="8007"/>
                          <a:pt x="2456046" y="29259"/>
                          <a:pt x="2700832" y="0"/>
                        </a:cubicBezTo>
                        <a:cubicBezTo>
                          <a:pt x="2945618" y="-29259"/>
                          <a:pt x="2952109" y="6855"/>
                          <a:pt x="3126544" y="0"/>
                        </a:cubicBezTo>
                        <a:cubicBezTo>
                          <a:pt x="3300979" y="-6855"/>
                          <a:pt x="3654006" y="11598"/>
                          <a:pt x="3824434" y="0"/>
                        </a:cubicBezTo>
                        <a:cubicBezTo>
                          <a:pt x="3994862" y="-11598"/>
                          <a:pt x="4263228" y="27283"/>
                          <a:pt x="4431598" y="0"/>
                        </a:cubicBezTo>
                        <a:cubicBezTo>
                          <a:pt x="4599968" y="-27283"/>
                          <a:pt x="4958356" y="-38498"/>
                          <a:pt x="5220213" y="0"/>
                        </a:cubicBezTo>
                        <a:cubicBezTo>
                          <a:pt x="5482070" y="38498"/>
                          <a:pt x="5846168" y="-34297"/>
                          <a:pt x="6099553" y="0"/>
                        </a:cubicBezTo>
                        <a:cubicBezTo>
                          <a:pt x="6352938" y="34297"/>
                          <a:pt x="6483556" y="3290"/>
                          <a:pt x="6797443" y="0"/>
                        </a:cubicBezTo>
                        <a:cubicBezTo>
                          <a:pt x="7111330" y="-3290"/>
                          <a:pt x="7287839" y="-34765"/>
                          <a:pt x="7676783" y="0"/>
                        </a:cubicBezTo>
                        <a:cubicBezTo>
                          <a:pt x="8065727" y="34765"/>
                          <a:pt x="8044287" y="22698"/>
                          <a:pt x="8374673" y="0"/>
                        </a:cubicBezTo>
                        <a:cubicBezTo>
                          <a:pt x="8705059" y="-22698"/>
                          <a:pt x="8893035" y="-12234"/>
                          <a:pt x="9072562" y="0"/>
                        </a:cubicBezTo>
                        <a:cubicBezTo>
                          <a:pt x="9072238" y="4115"/>
                          <a:pt x="9073291" y="11698"/>
                          <a:pt x="9072562" y="15122"/>
                        </a:cubicBezTo>
                        <a:cubicBezTo>
                          <a:pt x="8906628" y="3560"/>
                          <a:pt x="8632831" y="47"/>
                          <a:pt x="8374673" y="15122"/>
                        </a:cubicBezTo>
                        <a:cubicBezTo>
                          <a:pt x="8116515" y="30197"/>
                          <a:pt x="7983570" y="-2779"/>
                          <a:pt x="7858234" y="15122"/>
                        </a:cubicBezTo>
                        <a:cubicBezTo>
                          <a:pt x="7732898" y="33023"/>
                          <a:pt x="7627609" y="-2048"/>
                          <a:pt x="7432522" y="15122"/>
                        </a:cubicBezTo>
                        <a:cubicBezTo>
                          <a:pt x="7237435" y="32292"/>
                          <a:pt x="6996608" y="41573"/>
                          <a:pt x="6825358" y="15122"/>
                        </a:cubicBezTo>
                        <a:cubicBezTo>
                          <a:pt x="6654108" y="-11329"/>
                          <a:pt x="6291485" y="25725"/>
                          <a:pt x="6127469" y="15122"/>
                        </a:cubicBezTo>
                        <a:cubicBezTo>
                          <a:pt x="5963453" y="4519"/>
                          <a:pt x="5660576" y="19115"/>
                          <a:pt x="5520305" y="15122"/>
                        </a:cubicBezTo>
                        <a:cubicBezTo>
                          <a:pt x="5380034" y="11129"/>
                          <a:pt x="5155259" y="10796"/>
                          <a:pt x="5003867" y="15122"/>
                        </a:cubicBezTo>
                        <a:cubicBezTo>
                          <a:pt x="4852475" y="19448"/>
                          <a:pt x="4304127" y="49916"/>
                          <a:pt x="4124526" y="15122"/>
                        </a:cubicBezTo>
                        <a:cubicBezTo>
                          <a:pt x="3944925" y="-19672"/>
                          <a:pt x="3664900" y="49242"/>
                          <a:pt x="3426637" y="15122"/>
                        </a:cubicBezTo>
                        <a:cubicBezTo>
                          <a:pt x="3188374" y="-18998"/>
                          <a:pt x="2923518" y="3730"/>
                          <a:pt x="2638022" y="15122"/>
                        </a:cubicBezTo>
                        <a:cubicBezTo>
                          <a:pt x="2352527" y="26514"/>
                          <a:pt x="2418348" y="-1869"/>
                          <a:pt x="2212309" y="15122"/>
                        </a:cubicBezTo>
                        <a:cubicBezTo>
                          <a:pt x="2006270" y="32113"/>
                          <a:pt x="1829193" y="3504"/>
                          <a:pt x="1695871" y="15122"/>
                        </a:cubicBezTo>
                        <a:cubicBezTo>
                          <a:pt x="1562549" y="26740"/>
                          <a:pt x="1146794" y="1912"/>
                          <a:pt x="997982" y="15122"/>
                        </a:cubicBezTo>
                        <a:cubicBezTo>
                          <a:pt x="849170" y="28332"/>
                          <a:pt x="290218" y="19926"/>
                          <a:pt x="0" y="15122"/>
                        </a:cubicBezTo>
                        <a:cubicBezTo>
                          <a:pt x="-252" y="8829"/>
                          <a:pt x="10" y="3307"/>
                          <a:pt x="0" y="0"/>
                        </a:cubicBezTo>
                        <a:close/>
                      </a:path>
                      <a:path w="9072562" h="15122" stroke="0" extrusionOk="0">
                        <a:moveTo>
                          <a:pt x="0" y="0"/>
                        </a:moveTo>
                        <a:cubicBezTo>
                          <a:pt x="141103" y="656"/>
                          <a:pt x="396651" y="9340"/>
                          <a:pt x="516438" y="0"/>
                        </a:cubicBezTo>
                        <a:cubicBezTo>
                          <a:pt x="636225" y="-9340"/>
                          <a:pt x="832647" y="-14954"/>
                          <a:pt x="942151" y="0"/>
                        </a:cubicBezTo>
                        <a:cubicBezTo>
                          <a:pt x="1051655" y="14954"/>
                          <a:pt x="1261749" y="-24393"/>
                          <a:pt x="1458589" y="0"/>
                        </a:cubicBezTo>
                        <a:cubicBezTo>
                          <a:pt x="1655429" y="24393"/>
                          <a:pt x="1916267" y="-15482"/>
                          <a:pt x="2156478" y="0"/>
                        </a:cubicBezTo>
                        <a:cubicBezTo>
                          <a:pt x="2396689" y="15482"/>
                          <a:pt x="2633204" y="-10788"/>
                          <a:pt x="2945093" y="0"/>
                        </a:cubicBezTo>
                        <a:cubicBezTo>
                          <a:pt x="3256982" y="10788"/>
                          <a:pt x="3454162" y="-6792"/>
                          <a:pt x="3824434" y="0"/>
                        </a:cubicBezTo>
                        <a:cubicBezTo>
                          <a:pt x="4194706" y="6792"/>
                          <a:pt x="4319988" y="376"/>
                          <a:pt x="4703774" y="0"/>
                        </a:cubicBezTo>
                        <a:cubicBezTo>
                          <a:pt x="5087560" y="-376"/>
                          <a:pt x="5126744" y="-13553"/>
                          <a:pt x="5310938" y="0"/>
                        </a:cubicBezTo>
                        <a:cubicBezTo>
                          <a:pt x="5495132" y="13553"/>
                          <a:pt x="5842752" y="-26163"/>
                          <a:pt x="6099553" y="0"/>
                        </a:cubicBezTo>
                        <a:cubicBezTo>
                          <a:pt x="6356354" y="26163"/>
                          <a:pt x="6492618" y="14517"/>
                          <a:pt x="6797443" y="0"/>
                        </a:cubicBezTo>
                        <a:cubicBezTo>
                          <a:pt x="7102268" y="-14517"/>
                          <a:pt x="7210781" y="-16073"/>
                          <a:pt x="7404606" y="0"/>
                        </a:cubicBezTo>
                        <a:cubicBezTo>
                          <a:pt x="7598431" y="16073"/>
                          <a:pt x="7888854" y="33570"/>
                          <a:pt x="8193221" y="0"/>
                        </a:cubicBezTo>
                        <a:cubicBezTo>
                          <a:pt x="8497588" y="-33570"/>
                          <a:pt x="8770347" y="32155"/>
                          <a:pt x="9072562" y="0"/>
                        </a:cubicBezTo>
                        <a:cubicBezTo>
                          <a:pt x="9071997" y="7301"/>
                          <a:pt x="9072152" y="11748"/>
                          <a:pt x="9072562" y="15122"/>
                        </a:cubicBezTo>
                        <a:cubicBezTo>
                          <a:pt x="8924393" y="40482"/>
                          <a:pt x="8809853" y="-9205"/>
                          <a:pt x="8556124" y="15122"/>
                        </a:cubicBezTo>
                        <a:cubicBezTo>
                          <a:pt x="8302395" y="39449"/>
                          <a:pt x="8010112" y="13833"/>
                          <a:pt x="7676783" y="15122"/>
                        </a:cubicBezTo>
                        <a:cubicBezTo>
                          <a:pt x="7343454" y="16411"/>
                          <a:pt x="7345830" y="14752"/>
                          <a:pt x="7160345" y="15122"/>
                        </a:cubicBezTo>
                        <a:cubicBezTo>
                          <a:pt x="6974860" y="15492"/>
                          <a:pt x="6678294" y="-18650"/>
                          <a:pt x="6371730" y="15122"/>
                        </a:cubicBezTo>
                        <a:cubicBezTo>
                          <a:pt x="6065166" y="48894"/>
                          <a:pt x="6037836" y="7165"/>
                          <a:pt x="5946018" y="15122"/>
                        </a:cubicBezTo>
                        <a:cubicBezTo>
                          <a:pt x="5854200" y="23079"/>
                          <a:pt x="5590883" y="15479"/>
                          <a:pt x="5248128" y="15122"/>
                        </a:cubicBezTo>
                        <a:cubicBezTo>
                          <a:pt x="4905373" y="14766"/>
                          <a:pt x="4844420" y="13075"/>
                          <a:pt x="4731690" y="15122"/>
                        </a:cubicBezTo>
                        <a:cubicBezTo>
                          <a:pt x="4618960" y="17169"/>
                          <a:pt x="4234374" y="35964"/>
                          <a:pt x="3852349" y="15122"/>
                        </a:cubicBezTo>
                        <a:cubicBezTo>
                          <a:pt x="3470324" y="-5720"/>
                          <a:pt x="3634376" y="22003"/>
                          <a:pt x="3426637" y="15122"/>
                        </a:cubicBezTo>
                        <a:cubicBezTo>
                          <a:pt x="3218898" y="8241"/>
                          <a:pt x="2920558" y="-6355"/>
                          <a:pt x="2728747" y="15122"/>
                        </a:cubicBezTo>
                        <a:cubicBezTo>
                          <a:pt x="2536936" y="36599"/>
                          <a:pt x="2513466" y="24102"/>
                          <a:pt x="2303035" y="15122"/>
                        </a:cubicBezTo>
                        <a:cubicBezTo>
                          <a:pt x="2092604" y="6142"/>
                          <a:pt x="1962710" y="9357"/>
                          <a:pt x="1786597" y="15122"/>
                        </a:cubicBezTo>
                        <a:cubicBezTo>
                          <a:pt x="1610484" y="20887"/>
                          <a:pt x="1193979" y="-7803"/>
                          <a:pt x="997982" y="15122"/>
                        </a:cubicBezTo>
                        <a:cubicBezTo>
                          <a:pt x="801985" y="38047"/>
                          <a:pt x="399706" y="43803"/>
                          <a:pt x="0" y="15122"/>
                        </a:cubicBezTo>
                        <a:cubicBezTo>
                          <a:pt x="215" y="8548"/>
                          <a:pt x="-421" y="475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8B73140-123F-41E0-9C29-A084F17D695D}"/>
              </a:ext>
            </a:extLst>
          </p:cNvPr>
          <p:cNvSpPr txBox="1"/>
          <p:nvPr/>
        </p:nvSpPr>
        <p:spPr>
          <a:xfrm>
            <a:off x="473349" y="1712671"/>
            <a:ext cx="9292088" cy="340594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600" dirty="0"/>
              <a:t>Spend your days catching Sailfish, Dorado, Yellowfin Tuna, and maybe even a Blue, Black, or Striped Marlin. </a:t>
            </a:r>
            <a:r>
              <a:rPr lang="en-US" sz="1600" b="0" dirty="0">
                <a:solidFill>
                  <a:srgbClr val="000000"/>
                </a:solidFill>
                <a:effectLst/>
                <a:latin typeface="inherit"/>
              </a:rPr>
              <a:t>The undisputed sailfish capital – Guatemala has the perfect conditions to attract huge numbers of billfish throughout the year. Laws making possession of sailfish illegal coupled with strong conservation ensure that the fishery continues to flourish. The fleet averages 15-20 billfish each day throughout the season.  </a:t>
            </a:r>
          </a:p>
          <a:p>
            <a:pPr indent="-228600">
              <a:lnSpc>
                <a:spcPct val="90000"/>
              </a:lnSpc>
              <a:spcAft>
                <a:spcPts val="600"/>
              </a:spcAft>
              <a:buFont typeface="Arial" panose="020B0604020202020204" pitchFamily="34" charset="0"/>
              <a:buChar char="•"/>
            </a:pPr>
            <a:r>
              <a:rPr lang="en-US" sz="1600" dirty="0"/>
              <a:t>The Pacific Coast of Guatemala has flat seas, </a:t>
            </a:r>
            <a:br>
              <a:rPr lang="en-US" sz="1600" dirty="0"/>
            </a:br>
            <a:r>
              <a:rPr lang="en-US" sz="1600" dirty="0"/>
              <a:t>and great weather has it all. There are huge </a:t>
            </a:r>
            <a:br>
              <a:rPr lang="en-US" sz="1600" dirty="0"/>
            </a:br>
            <a:r>
              <a:rPr lang="en-US" sz="1600" dirty="0"/>
              <a:t>numbers of sailfish here, that average 70-90lbs, </a:t>
            </a:r>
            <a:br>
              <a:rPr lang="en-US" sz="1600" dirty="0"/>
            </a:br>
            <a:r>
              <a:rPr lang="en-US" sz="1600" dirty="0"/>
              <a:t>eight to ten feet in total length, and are superb </a:t>
            </a:r>
            <a:br>
              <a:rPr lang="en-US" sz="1600" dirty="0"/>
            </a:br>
            <a:r>
              <a:rPr lang="en-US" sz="1600" dirty="0"/>
              <a:t>sport on light conventional tackle or fly-fishing </a:t>
            </a:r>
            <a:br>
              <a:rPr lang="en-US" sz="1600" dirty="0"/>
            </a:br>
            <a:r>
              <a:rPr lang="en-US" sz="1600" dirty="0"/>
              <a:t>gear. Most boats practice catch and release! </a:t>
            </a:r>
          </a:p>
          <a:p>
            <a:pPr>
              <a:lnSpc>
                <a:spcPct val="90000"/>
              </a:lnSpc>
              <a:spcAft>
                <a:spcPts val="600"/>
              </a:spcAft>
            </a:pPr>
            <a:br>
              <a:rPr lang="en-US" sz="1600" dirty="0"/>
            </a:br>
            <a:r>
              <a:rPr lang="en-US" sz="1600" dirty="0"/>
              <a:t>Be aware taking a Sailfish trip can </a:t>
            </a:r>
            <a:br>
              <a:rPr lang="en-US" sz="1600" dirty="0"/>
            </a:br>
            <a:r>
              <a:rPr lang="en-US" sz="1600" dirty="0"/>
              <a:t>cost about $3,345US per person for a party of 2. </a:t>
            </a:r>
          </a:p>
          <a:p>
            <a:pPr indent="-228600">
              <a:lnSpc>
                <a:spcPct val="90000"/>
              </a:lnSpc>
              <a:spcAft>
                <a:spcPts val="600"/>
              </a:spcAft>
              <a:buFont typeface="Arial" panose="020B0604020202020204" pitchFamily="34" charset="0"/>
              <a:buChar char="•"/>
            </a:pPr>
            <a:endParaRPr lang="en-US" sz="1700" dirty="0"/>
          </a:p>
        </p:txBody>
      </p:sp>
      <p:pic>
        <p:nvPicPr>
          <p:cNvPr id="5" name="Picture 4" descr="A fish jumping out of the water&#10;&#10;Description automatically generated">
            <a:extLst>
              <a:ext uri="{FF2B5EF4-FFF2-40B4-BE49-F238E27FC236}">
                <a16:creationId xmlns:a16="http://schemas.microsoft.com/office/drawing/2014/main" id="{C5029FFB-141B-FD2B-0476-1F5306F130E2}"/>
              </a:ext>
            </a:extLst>
          </p:cNvPr>
          <p:cNvPicPr>
            <a:picLocks noChangeAspect="1"/>
          </p:cNvPicPr>
          <p:nvPr/>
        </p:nvPicPr>
        <p:blipFill rotWithShape="1">
          <a:blip r:embed="rId3">
            <a:extLst>
              <a:ext uri="{28A0092B-C50C-407E-A947-70E740481C1C}">
                <a14:useLocalDpi xmlns:a14="http://schemas.microsoft.com/office/drawing/2010/main" val="0"/>
              </a:ext>
            </a:extLst>
          </a:blip>
          <a:srcRect l="14210" t="34433" r="15964" b="15024"/>
          <a:stretch/>
        </p:blipFill>
        <p:spPr>
          <a:xfrm>
            <a:off x="4598386" y="2716558"/>
            <a:ext cx="5458677" cy="2634196"/>
          </a:xfrm>
          <a:prstGeom prst="rect">
            <a:avLst/>
          </a:prstGeom>
        </p:spPr>
      </p:pic>
    </p:spTree>
    <p:extLst>
      <p:ext uri="{BB962C8B-B14F-4D97-AF65-F5344CB8AC3E}">
        <p14:creationId xmlns:p14="http://schemas.microsoft.com/office/powerpoint/2010/main" val="3472975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B4B5399-37CF-D56E-F032-8417F3AE9328}"/>
              </a:ext>
            </a:extLst>
          </p:cNvPr>
          <p:cNvSpPr txBox="1"/>
          <p:nvPr/>
        </p:nvSpPr>
        <p:spPr>
          <a:xfrm>
            <a:off x="473350" y="197236"/>
            <a:ext cx="9110365" cy="933257"/>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600" dirty="0"/>
              <a:t>Visit the old Mayan site of Yaxha and Iximche</a:t>
            </a:r>
            <a:endParaRPr lang="en-US" sz="3600" b="1" dirty="0">
              <a:latin typeface="+mj-lt"/>
              <a:ea typeface="+mj-ea"/>
              <a:cs typeface="+mj-cs"/>
            </a:endParaRPr>
          </a:p>
        </p:txBody>
      </p:sp>
      <p:sp>
        <p:nvSpPr>
          <p:cNvPr id="2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50" y="1390387"/>
            <a:ext cx="9072562" cy="15122"/>
          </a:xfrm>
          <a:custGeom>
            <a:avLst/>
            <a:gdLst>
              <a:gd name="connsiteX0" fmla="*/ 0 w 9072562"/>
              <a:gd name="connsiteY0" fmla="*/ 0 h 15122"/>
              <a:gd name="connsiteX1" fmla="*/ 788615 w 9072562"/>
              <a:gd name="connsiteY1" fmla="*/ 0 h 15122"/>
              <a:gd name="connsiteX2" fmla="*/ 1667956 w 9072562"/>
              <a:gd name="connsiteY2" fmla="*/ 0 h 15122"/>
              <a:gd name="connsiteX3" fmla="*/ 2093668 w 9072562"/>
              <a:gd name="connsiteY3" fmla="*/ 0 h 15122"/>
              <a:gd name="connsiteX4" fmla="*/ 2700832 w 9072562"/>
              <a:gd name="connsiteY4" fmla="*/ 0 h 15122"/>
              <a:gd name="connsiteX5" fmla="*/ 3126544 w 9072562"/>
              <a:gd name="connsiteY5" fmla="*/ 0 h 15122"/>
              <a:gd name="connsiteX6" fmla="*/ 3824434 w 9072562"/>
              <a:gd name="connsiteY6" fmla="*/ 0 h 15122"/>
              <a:gd name="connsiteX7" fmla="*/ 4431598 w 9072562"/>
              <a:gd name="connsiteY7" fmla="*/ 0 h 15122"/>
              <a:gd name="connsiteX8" fmla="*/ 5220213 w 9072562"/>
              <a:gd name="connsiteY8" fmla="*/ 0 h 15122"/>
              <a:gd name="connsiteX9" fmla="*/ 6099553 w 9072562"/>
              <a:gd name="connsiteY9" fmla="*/ 0 h 15122"/>
              <a:gd name="connsiteX10" fmla="*/ 6797443 w 9072562"/>
              <a:gd name="connsiteY10" fmla="*/ 0 h 15122"/>
              <a:gd name="connsiteX11" fmla="*/ 7676783 w 9072562"/>
              <a:gd name="connsiteY11" fmla="*/ 0 h 15122"/>
              <a:gd name="connsiteX12" fmla="*/ 8374673 w 9072562"/>
              <a:gd name="connsiteY12" fmla="*/ 0 h 15122"/>
              <a:gd name="connsiteX13" fmla="*/ 9072562 w 9072562"/>
              <a:gd name="connsiteY13" fmla="*/ 0 h 15122"/>
              <a:gd name="connsiteX14" fmla="*/ 9072562 w 9072562"/>
              <a:gd name="connsiteY14" fmla="*/ 15122 h 15122"/>
              <a:gd name="connsiteX15" fmla="*/ 8374673 w 9072562"/>
              <a:gd name="connsiteY15" fmla="*/ 15122 h 15122"/>
              <a:gd name="connsiteX16" fmla="*/ 7858234 w 9072562"/>
              <a:gd name="connsiteY16" fmla="*/ 15122 h 15122"/>
              <a:gd name="connsiteX17" fmla="*/ 7432522 w 9072562"/>
              <a:gd name="connsiteY17" fmla="*/ 15122 h 15122"/>
              <a:gd name="connsiteX18" fmla="*/ 6825358 w 9072562"/>
              <a:gd name="connsiteY18" fmla="*/ 15122 h 15122"/>
              <a:gd name="connsiteX19" fmla="*/ 6127469 w 9072562"/>
              <a:gd name="connsiteY19" fmla="*/ 15122 h 15122"/>
              <a:gd name="connsiteX20" fmla="*/ 5520305 w 9072562"/>
              <a:gd name="connsiteY20" fmla="*/ 15122 h 15122"/>
              <a:gd name="connsiteX21" fmla="*/ 5003867 w 9072562"/>
              <a:gd name="connsiteY21" fmla="*/ 15122 h 15122"/>
              <a:gd name="connsiteX22" fmla="*/ 4124526 w 9072562"/>
              <a:gd name="connsiteY22" fmla="*/ 15122 h 15122"/>
              <a:gd name="connsiteX23" fmla="*/ 3426637 w 9072562"/>
              <a:gd name="connsiteY23" fmla="*/ 15122 h 15122"/>
              <a:gd name="connsiteX24" fmla="*/ 2638022 w 9072562"/>
              <a:gd name="connsiteY24" fmla="*/ 15122 h 15122"/>
              <a:gd name="connsiteX25" fmla="*/ 2212309 w 9072562"/>
              <a:gd name="connsiteY25" fmla="*/ 15122 h 15122"/>
              <a:gd name="connsiteX26" fmla="*/ 1695871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 name="connsiteX0" fmla="*/ 0 w 9072562"/>
              <a:gd name="connsiteY0" fmla="*/ 0 h 15122"/>
              <a:gd name="connsiteX1" fmla="*/ 516438 w 9072562"/>
              <a:gd name="connsiteY1" fmla="*/ 0 h 15122"/>
              <a:gd name="connsiteX2" fmla="*/ 942151 w 9072562"/>
              <a:gd name="connsiteY2" fmla="*/ 0 h 15122"/>
              <a:gd name="connsiteX3" fmla="*/ 1458589 w 9072562"/>
              <a:gd name="connsiteY3" fmla="*/ 0 h 15122"/>
              <a:gd name="connsiteX4" fmla="*/ 2156478 w 9072562"/>
              <a:gd name="connsiteY4" fmla="*/ 0 h 15122"/>
              <a:gd name="connsiteX5" fmla="*/ 2945093 w 9072562"/>
              <a:gd name="connsiteY5" fmla="*/ 0 h 15122"/>
              <a:gd name="connsiteX6" fmla="*/ 3824434 w 9072562"/>
              <a:gd name="connsiteY6" fmla="*/ 0 h 15122"/>
              <a:gd name="connsiteX7" fmla="*/ 4703774 w 9072562"/>
              <a:gd name="connsiteY7" fmla="*/ 0 h 15122"/>
              <a:gd name="connsiteX8" fmla="*/ 5310938 w 9072562"/>
              <a:gd name="connsiteY8" fmla="*/ 0 h 15122"/>
              <a:gd name="connsiteX9" fmla="*/ 6099553 w 9072562"/>
              <a:gd name="connsiteY9" fmla="*/ 0 h 15122"/>
              <a:gd name="connsiteX10" fmla="*/ 6797443 w 9072562"/>
              <a:gd name="connsiteY10" fmla="*/ 0 h 15122"/>
              <a:gd name="connsiteX11" fmla="*/ 7404606 w 9072562"/>
              <a:gd name="connsiteY11" fmla="*/ 0 h 15122"/>
              <a:gd name="connsiteX12" fmla="*/ 8193221 w 9072562"/>
              <a:gd name="connsiteY12" fmla="*/ 0 h 15122"/>
              <a:gd name="connsiteX13" fmla="*/ 9072562 w 9072562"/>
              <a:gd name="connsiteY13" fmla="*/ 0 h 15122"/>
              <a:gd name="connsiteX14" fmla="*/ 9072562 w 9072562"/>
              <a:gd name="connsiteY14" fmla="*/ 15122 h 15122"/>
              <a:gd name="connsiteX15" fmla="*/ 8556124 w 9072562"/>
              <a:gd name="connsiteY15" fmla="*/ 15122 h 15122"/>
              <a:gd name="connsiteX16" fmla="*/ 7676783 w 9072562"/>
              <a:gd name="connsiteY16" fmla="*/ 15122 h 15122"/>
              <a:gd name="connsiteX17" fmla="*/ 7160345 w 9072562"/>
              <a:gd name="connsiteY17" fmla="*/ 15122 h 15122"/>
              <a:gd name="connsiteX18" fmla="*/ 6371730 w 9072562"/>
              <a:gd name="connsiteY18" fmla="*/ 15122 h 15122"/>
              <a:gd name="connsiteX19" fmla="*/ 5946018 w 9072562"/>
              <a:gd name="connsiteY19" fmla="*/ 15122 h 15122"/>
              <a:gd name="connsiteX20" fmla="*/ 5248128 w 9072562"/>
              <a:gd name="connsiteY20" fmla="*/ 15122 h 15122"/>
              <a:gd name="connsiteX21" fmla="*/ 4731690 w 9072562"/>
              <a:gd name="connsiteY21" fmla="*/ 15122 h 15122"/>
              <a:gd name="connsiteX22" fmla="*/ 3852349 w 9072562"/>
              <a:gd name="connsiteY22" fmla="*/ 15122 h 15122"/>
              <a:gd name="connsiteX23" fmla="*/ 3426637 w 9072562"/>
              <a:gd name="connsiteY23" fmla="*/ 15122 h 15122"/>
              <a:gd name="connsiteX24" fmla="*/ 2728747 w 9072562"/>
              <a:gd name="connsiteY24" fmla="*/ 15122 h 15122"/>
              <a:gd name="connsiteX25" fmla="*/ 2303035 w 9072562"/>
              <a:gd name="connsiteY25" fmla="*/ 15122 h 15122"/>
              <a:gd name="connsiteX26" fmla="*/ 1786597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2" fill="none" extrusionOk="0">
                <a:moveTo>
                  <a:pt x="0" y="0"/>
                </a:moveTo>
                <a:cubicBezTo>
                  <a:pt x="255452" y="2135"/>
                  <a:pt x="404152" y="49542"/>
                  <a:pt x="788615" y="0"/>
                </a:cubicBezTo>
                <a:cubicBezTo>
                  <a:pt x="1156649" y="-42629"/>
                  <a:pt x="1253471" y="-17500"/>
                  <a:pt x="1667956" y="0"/>
                </a:cubicBezTo>
                <a:cubicBezTo>
                  <a:pt x="2087400" y="28220"/>
                  <a:pt x="1941731" y="-115"/>
                  <a:pt x="2093668" y="0"/>
                </a:cubicBezTo>
                <a:cubicBezTo>
                  <a:pt x="2255055" y="-14310"/>
                  <a:pt x="2481779" y="6632"/>
                  <a:pt x="2700832" y="0"/>
                </a:cubicBezTo>
                <a:cubicBezTo>
                  <a:pt x="2952289" y="-30087"/>
                  <a:pt x="2949145" y="12112"/>
                  <a:pt x="3126544" y="0"/>
                </a:cubicBezTo>
                <a:cubicBezTo>
                  <a:pt x="3304966" y="-8691"/>
                  <a:pt x="3646447" y="7567"/>
                  <a:pt x="3824434" y="0"/>
                </a:cubicBezTo>
                <a:cubicBezTo>
                  <a:pt x="4011740" y="-42666"/>
                  <a:pt x="4272554" y="30568"/>
                  <a:pt x="4431598" y="0"/>
                </a:cubicBezTo>
                <a:cubicBezTo>
                  <a:pt x="4622673" y="15727"/>
                  <a:pt x="4918816" y="-30680"/>
                  <a:pt x="5220213" y="0"/>
                </a:cubicBezTo>
                <a:cubicBezTo>
                  <a:pt x="5477166" y="55512"/>
                  <a:pt x="5876666" y="-62532"/>
                  <a:pt x="6099553" y="0"/>
                </a:cubicBezTo>
                <a:cubicBezTo>
                  <a:pt x="6352672" y="46598"/>
                  <a:pt x="6482031" y="9085"/>
                  <a:pt x="6797443" y="0"/>
                </a:cubicBezTo>
                <a:cubicBezTo>
                  <a:pt x="7102764" y="125"/>
                  <a:pt x="7293659" y="-36043"/>
                  <a:pt x="7676783" y="0"/>
                </a:cubicBezTo>
                <a:cubicBezTo>
                  <a:pt x="8066720" y="40492"/>
                  <a:pt x="8045683" y="23229"/>
                  <a:pt x="8374673" y="0"/>
                </a:cubicBezTo>
                <a:cubicBezTo>
                  <a:pt x="8698932" y="-19139"/>
                  <a:pt x="8906393" y="-15802"/>
                  <a:pt x="9072562" y="0"/>
                </a:cubicBezTo>
                <a:cubicBezTo>
                  <a:pt x="9072613" y="3544"/>
                  <a:pt x="9073568" y="11627"/>
                  <a:pt x="9072562" y="15122"/>
                </a:cubicBezTo>
                <a:cubicBezTo>
                  <a:pt x="8901366" y="7320"/>
                  <a:pt x="8631376" y="57479"/>
                  <a:pt x="8374673" y="15122"/>
                </a:cubicBezTo>
                <a:cubicBezTo>
                  <a:pt x="8126564" y="8257"/>
                  <a:pt x="7986523" y="-3231"/>
                  <a:pt x="7858234" y="15122"/>
                </a:cubicBezTo>
                <a:cubicBezTo>
                  <a:pt x="7746906" y="53834"/>
                  <a:pt x="7625550" y="3840"/>
                  <a:pt x="7432522" y="15122"/>
                </a:cubicBezTo>
                <a:cubicBezTo>
                  <a:pt x="7214934" y="39774"/>
                  <a:pt x="7006324" y="59536"/>
                  <a:pt x="6825358" y="15122"/>
                </a:cubicBezTo>
                <a:cubicBezTo>
                  <a:pt x="6646482" y="-17662"/>
                  <a:pt x="6312771" y="42037"/>
                  <a:pt x="6127469" y="15122"/>
                </a:cubicBezTo>
                <a:cubicBezTo>
                  <a:pt x="5946099" y="-5382"/>
                  <a:pt x="5649747" y="11844"/>
                  <a:pt x="5520305" y="15122"/>
                </a:cubicBezTo>
                <a:cubicBezTo>
                  <a:pt x="5359961" y="35259"/>
                  <a:pt x="5144426" y="-7856"/>
                  <a:pt x="5003867" y="15122"/>
                </a:cubicBezTo>
                <a:cubicBezTo>
                  <a:pt x="4848224" y="11743"/>
                  <a:pt x="4264575" y="52147"/>
                  <a:pt x="4124526" y="15122"/>
                </a:cubicBezTo>
                <a:cubicBezTo>
                  <a:pt x="3921405" y="5522"/>
                  <a:pt x="3654032" y="9809"/>
                  <a:pt x="3426637" y="15122"/>
                </a:cubicBezTo>
                <a:cubicBezTo>
                  <a:pt x="3203435" y="1691"/>
                  <a:pt x="2911042" y="17790"/>
                  <a:pt x="2638022" y="15122"/>
                </a:cubicBezTo>
                <a:cubicBezTo>
                  <a:pt x="2359144" y="31072"/>
                  <a:pt x="2421978" y="-10323"/>
                  <a:pt x="2212309" y="15122"/>
                </a:cubicBezTo>
                <a:cubicBezTo>
                  <a:pt x="2009097" y="27725"/>
                  <a:pt x="1817105" y="34078"/>
                  <a:pt x="1695871" y="15122"/>
                </a:cubicBezTo>
                <a:cubicBezTo>
                  <a:pt x="1537670" y="20798"/>
                  <a:pt x="1147961" y="12798"/>
                  <a:pt x="997982" y="15122"/>
                </a:cubicBezTo>
                <a:cubicBezTo>
                  <a:pt x="824838" y="83755"/>
                  <a:pt x="361767" y="28017"/>
                  <a:pt x="0" y="15122"/>
                </a:cubicBezTo>
                <a:cubicBezTo>
                  <a:pt x="-135" y="8385"/>
                  <a:pt x="-197" y="3912"/>
                  <a:pt x="0" y="0"/>
                </a:cubicBezTo>
                <a:close/>
              </a:path>
              <a:path w="9072562" h="15122" stroke="0" extrusionOk="0">
                <a:moveTo>
                  <a:pt x="0" y="0"/>
                </a:moveTo>
                <a:cubicBezTo>
                  <a:pt x="153726" y="22974"/>
                  <a:pt x="392458" y="-12065"/>
                  <a:pt x="516438" y="0"/>
                </a:cubicBezTo>
                <a:cubicBezTo>
                  <a:pt x="640080" y="10903"/>
                  <a:pt x="829300" y="12001"/>
                  <a:pt x="942151" y="0"/>
                </a:cubicBezTo>
                <a:cubicBezTo>
                  <a:pt x="1073212" y="32920"/>
                  <a:pt x="1296088" y="-12213"/>
                  <a:pt x="1458589" y="0"/>
                </a:cubicBezTo>
                <a:cubicBezTo>
                  <a:pt x="1635738" y="59847"/>
                  <a:pt x="1921218" y="-43071"/>
                  <a:pt x="2156478" y="0"/>
                </a:cubicBezTo>
                <a:cubicBezTo>
                  <a:pt x="2367952" y="46326"/>
                  <a:pt x="2629636" y="-41202"/>
                  <a:pt x="2945093" y="0"/>
                </a:cubicBezTo>
                <a:cubicBezTo>
                  <a:pt x="3264525" y="15355"/>
                  <a:pt x="3424811" y="-19672"/>
                  <a:pt x="3824434" y="0"/>
                </a:cubicBezTo>
                <a:cubicBezTo>
                  <a:pt x="4206435" y="-3718"/>
                  <a:pt x="4317969" y="30942"/>
                  <a:pt x="4703774" y="0"/>
                </a:cubicBezTo>
                <a:cubicBezTo>
                  <a:pt x="5084894" y="-3634"/>
                  <a:pt x="5134113" y="-8400"/>
                  <a:pt x="5310938" y="0"/>
                </a:cubicBezTo>
                <a:cubicBezTo>
                  <a:pt x="5480084" y="73084"/>
                  <a:pt x="5866486" y="6022"/>
                  <a:pt x="6099553" y="0"/>
                </a:cubicBezTo>
                <a:cubicBezTo>
                  <a:pt x="6370621" y="-4028"/>
                  <a:pt x="6507882" y="22571"/>
                  <a:pt x="6797443" y="0"/>
                </a:cubicBezTo>
                <a:cubicBezTo>
                  <a:pt x="7115200" y="-25786"/>
                  <a:pt x="7196722" y="6704"/>
                  <a:pt x="7404606" y="0"/>
                </a:cubicBezTo>
                <a:cubicBezTo>
                  <a:pt x="7576224" y="18494"/>
                  <a:pt x="7894692" y="90860"/>
                  <a:pt x="8193221" y="0"/>
                </a:cubicBezTo>
                <a:cubicBezTo>
                  <a:pt x="8512877" y="-39883"/>
                  <a:pt x="8749835" y="30296"/>
                  <a:pt x="9072562" y="0"/>
                </a:cubicBezTo>
                <a:cubicBezTo>
                  <a:pt x="9071153" y="7256"/>
                  <a:pt x="9072044" y="11878"/>
                  <a:pt x="9072562" y="15122"/>
                </a:cubicBezTo>
                <a:cubicBezTo>
                  <a:pt x="8934120" y="37946"/>
                  <a:pt x="8796607" y="4781"/>
                  <a:pt x="8556124" y="15122"/>
                </a:cubicBezTo>
                <a:cubicBezTo>
                  <a:pt x="8230089" y="46297"/>
                  <a:pt x="7986011" y="-15412"/>
                  <a:pt x="7676783" y="15122"/>
                </a:cubicBezTo>
                <a:cubicBezTo>
                  <a:pt x="7550497" y="-894"/>
                  <a:pt x="7396329" y="11476"/>
                  <a:pt x="7160345" y="15122"/>
                </a:cubicBezTo>
                <a:cubicBezTo>
                  <a:pt x="6968755" y="44922"/>
                  <a:pt x="6700857" y="-77505"/>
                  <a:pt x="6371730" y="15122"/>
                </a:cubicBezTo>
                <a:cubicBezTo>
                  <a:pt x="6057224" y="40768"/>
                  <a:pt x="6033402" y="7400"/>
                  <a:pt x="5946018" y="15122"/>
                </a:cubicBezTo>
                <a:cubicBezTo>
                  <a:pt x="5861277" y="53564"/>
                  <a:pt x="5580091" y="67373"/>
                  <a:pt x="5248128" y="15122"/>
                </a:cubicBezTo>
                <a:cubicBezTo>
                  <a:pt x="5074729" y="39796"/>
                  <a:pt x="4855366" y="-4717"/>
                  <a:pt x="4731690" y="15122"/>
                </a:cubicBezTo>
                <a:cubicBezTo>
                  <a:pt x="4625356" y="24683"/>
                  <a:pt x="4242583" y="26923"/>
                  <a:pt x="3852349" y="15122"/>
                </a:cubicBezTo>
                <a:cubicBezTo>
                  <a:pt x="3457151" y="-11117"/>
                  <a:pt x="3644356" y="52029"/>
                  <a:pt x="3426637" y="15122"/>
                </a:cubicBezTo>
                <a:cubicBezTo>
                  <a:pt x="3207921" y="2553"/>
                  <a:pt x="2950194" y="-3161"/>
                  <a:pt x="2728747" y="15122"/>
                </a:cubicBezTo>
                <a:cubicBezTo>
                  <a:pt x="2536017" y="32103"/>
                  <a:pt x="2511378" y="21910"/>
                  <a:pt x="2303035" y="15122"/>
                </a:cubicBezTo>
                <a:cubicBezTo>
                  <a:pt x="2100332" y="9538"/>
                  <a:pt x="1936922" y="1211"/>
                  <a:pt x="1786597" y="15122"/>
                </a:cubicBezTo>
                <a:cubicBezTo>
                  <a:pt x="1629839" y="-10178"/>
                  <a:pt x="1215525" y="-954"/>
                  <a:pt x="997982" y="15122"/>
                </a:cubicBezTo>
                <a:cubicBezTo>
                  <a:pt x="803813" y="24148"/>
                  <a:pt x="478347" y="50194"/>
                  <a:pt x="0" y="15122"/>
                </a:cubicBezTo>
                <a:cubicBezTo>
                  <a:pt x="-149" y="9173"/>
                  <a:pt x="-635" y="4047"/>
                  <a:pt x="0" y="0"/>
                </a:cubicBezTo>
                <a:close/>
              </a:path>
              <a:path w="9072562" h="15122" fill="none" stroke="0" extrusionOk="0">
                <a:moveTo>
                  <a:pt x="0" y="0"/>
                </a:moveTo>
                <a:cubicBezTo>
                  <a:pt x="244283" y="7926"/>
                  <a:pt x="397517" y="12109"/>
                  <a:pt x="788615" y="0"/>
                </a:cubicBezTo>
                <a:cubicBezTo>
                  <a:pt x="1138556" y="-35290"/>
                  <a:pt x="1243567" y="-18019"/>
                  <a:pt x="1667956" y="0"/>
                </a:cubicBezTo>
                <a:cubicBezTo>
                  <a:pt x="2091820" y="18871"/>
                  <a:pt x="1932506" y="-236"/>
                  <a:pt x="2093668" y="0"/>
                </a:cubicBezTo>
                <a:cubicBezTo>
                  <a:pt x="2282015" y="41584"/>
                  <a:pt x="2475871" y="39594"/>
                  <a:pt x="2700832" y="0"/>
                </a:cubicBezTo>
                <a:cubicBezTo>
                  <a:pt x="2947112" y="-28518"/>
                  <a:pt x="2951892" y="3313"/>
                  <a:pt x="3126544" y="0"/>
                </a:cubicBezTo>
                <a:cubicBezTo>
                  <a:pt x="3294586" y="-24737"/>
                  <a:pt x="3642416" y="32377"/>
                  <a:pt x="3824434" y="0"/>
                </a:cubicBezTo>
                <a:cubicBezTo>
                  <a:pt x="4000205" y="-10252"/>
                  <a:pt x="4236901" y="19304"/>
                  <a:pt x="4431598" y="0"/>
                </a:cubicBezTo>
                <a:cubicBezTo>
                  <a:pt x="4577696" y="-65381"/>
                  <a:pt x="4962199" y="-49485"/>
                  <a:pt x="5220213" y="0"/>
                </a:cubicBezTo>
                <a:cubicBezTo>
                  <a:pt x="5511222" y="-8800"/>
                  <a:pt x="5814150" y="-59405"/>
                  <a:pt x="6099553" y="0"/>
                </a:cubicBezTo>
                <a:cubicBezTo>
                  <a:pt x="6350754" y="17916"/>
                  <a:pt x="6499020" y="-988"/>
                  <a:pt x="6797443" y="0"/>
                </a:cubicBezTo>
                <a:cubicBezTo>
                  <a:pt x="7135528" y="11535"/>
                  <a:pt x="7264668" y="-41115"/>
                  <a:pt x="7676783" y="0"/>
                </a:cubicBezTo>
                <a:cubicBezTo>
                  <a:pt x="8071795" y="34625"/>
                  <a:pt x="8042850" y="24931"/>
                  <a:pt x="8374673" y="0"/>
                </a:cubicBezTo>
                <a:cubicBezTo>
                  <a:pt x="8687095" y="-17703"/>
                  <a:pt x="8899009" y="3350"/>
                  <a:pt x="9072562" y="0"/>
                </a:cubicBezTo>
                <a:cubicBezTo>
                  <a:pt x="9072307" y="3724"/>
                  <a:pt x="9073390" y="11102"/>
                  <a:pt x="9072562" y="15122"/>
                </a:cubicBezTo>
                <a:cubicBezTo>
                  <a:pt x="8896035" y="-20904"/>
                  <a:pt x="8637251" y="-20271"/>
                  <a:pt x="8374673" y="15122"/>
                </a:cubicBezTo>
                <a:cubicBezTo>
                  <a:pt x="8114311" y="8014"/>
                  <a:pt x="7965767" y="1749"/>
                  <a:pt x="7858234" y="15122"/>
                </a:cubicBezTo>
                <a:cubicBezTo>
                  <a:pt x="7725040" y="48629"/>
                  <a:pt x="7622343" y="-19333"/>
                  <a:pt x="7432522" y="15122"/>
                </a:cubicBezTo>
                <a:cubicBezTo>
                  <a:pt x="7225171" y="40740"/>
                  <a:pt x="7006211" y="12644"/>
                  <a:pt x="6825358" y="15122"/>
                </a:cubicBezTo>
                <a:cubicBezTo>
                  <a:pt x="6647037" y="-27318"/>
                  <a:pt x="6286670" y="15943"/>
                  <a:pt x="6127469" y="15122"/>
                </a:cubicBezTo>
                <a:cubicBezTo>
                  <a:pt x="5957447" y="-5938"/>
                  <a:pt x="5643247" y="-214"/>
                  <a:pt x="5520305" y="15122"/>
                </a:cubicBezTo>
                <a:cubicBezTo>
                  <a:pt x="5390721" y="5838"/>
                  <a:pt x="5157059" y="-5759"/>
                  <a:pt x="5003867" y="15122"/>
                </a:cubicBezTo>
                <a:cubicBezTo>
                  <a:pt x="4878054" y="-10345"/>
                  <a:pt x="4319875" y="86086"/>
                  <a:pt x="4124526" y="15122"/>
                </a:cubicBezTo>
                <a:cubicBezTo>
                  <a:pt x="3948300" y="-32840"/>
                  <a:pt x="3611251" y="59681"/>
                  <a:pt x="3426637" y="15122"/>
                </a:cubicBezTo>
                <a:cubicBezTo>
                  <a:pt x="3143165" y="10067"/>
                  <a:pt x="2932319" y="56015"/>
                  <a:pt x="2638022" y="15122"/>
                </a:cubicBezTo>
                <a:cubicBezTo>
                  <a:pt x="2341399" y="16447"/>
                  <a:pt x="2434426" y="-7854"/>
                  <a:pt x="2212309" y="15122"/>
                </a:cubicBezTo>
                <a:cubicBezTo>
                  <a:pt x="1992902" y="61306"/>
                  <a:pt x="1847836" y="13451"/>
                  <a:pt x="1695871" y="15122"/>
                </a:cubicBezTo>
                <a:cubicBezTo>
                  <a:pt x="1586592" y="33225"/>
                  <a:pt x="1156417" y="9719"/>
                  <a:pt x="997982" y="15122"/>
                </a:cubicBezTo>
                <a:cubicBezTo>
                  <a:pt x="834043" y="42132"/>
                  <a:pt x="309027" y="34869"/>
                  <a:pt x="0" y="15122"/>
                </a:cubicBezTo>
                <a:cubicBezTo>
                  <a:pt x="229" y="9450"/>
                  <a:pt x="-194" y="2753"/>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9072562"/>
                      <a:gd name="connsiteY0" fmla="*/ 0 h 15122"/>
                      <a:gd name="connsiteX1" fmla="*/ 788615 w 9072562"/>
                      <a:gd name="connsiteY1" fmla="*/ 0 h 15122"/>
                      <a:gd name="connsiteX2" fmla="*/ 1667956 w 9072562"/>
                      <a:gd name="connsiteY2" fmla="*/ 0 h 15122"/>
                      <a:gd name="connsiteX3" fmla="*/ 2093668 w 9072562"/>
                      <a:gd name="connsiteY3" fmla="*/ 0 h 15122"/>
                      <a:gd name="connsiteX4" fmla="*/ 2700832 w 9072562"/>
                      <a:gd name="connsiteY4" fmla="*/ 0 h 15122"/>
                      <a:gd name="connsiteX5" fmla="*/ 3126544 w 9072562"/>
                      <a:gd name="connsiteY5" fmla="*/ 0 h 15122"/>
                      <a:gd name="connsiteX6" fmla="*/ 3824434 w 9072562"/>
                      <a:gd name="connsiteY6" fmla="*/ 0 h 15122"/>
                      <a:gd name="connsiteX7" fmla="*/ 4431598 w 9072562"/>
                      <a:gd name="connsiteY7" fmla="*/ 0 h 15122"/>
                      <a:gd name="connsiteX8" fmla="*/ 5220213 w 9072562"/>
                      <a:gd name="connsiteY8" fmla="*/ 0 h 15122"/>
                      <a:gd name="connsiteX9" fmla="*/ 6099553 w 9072562"/>
                      <a:gd name="connsiteY9" fmla="*/ 0 h 15122"/>
                      <a:gd name="connsiteX10" fmla="*/ 6797443 w 9072562"/>
                      <a:gd name="connsiteY10" fmla="*/ 0 h 15122"/>
                      <a:gd name="connsiteX11" fmla="*/ 7676783 w 9072562"/>
                      <a:gd name="connsiteY11" fmla="*/ 0 h 15122"/>
                      <a:gd name="connsiteX12" fmla="*/ 8374673 w 9072562"/>
                      <a:gd name="connsiteY12" fmla="*/ 0 h 15122"/>
                      <a:gd name="connsiteX13" fmla="*/ 9072562 w 9072562"/>
                      <a:gd name="connsiteY13" fmla="*/ 0 h 15122"/>
                      <a:gd name="connsiteX14" fmla="*/ 9072562 w 9072562"/>
                      <a:gd name="connsiteY14" fmla="*/ 15122 h 15122"/>
                      <a:gd name="connsiteX15" fmla="*/ 8374673 w 9072562"/>
                      <a:gd name="connsiteY15" fmla="*/ 15122 h 15122"/>
                      <a:gd name="connsiteX16" fmla="*/ 7858234 w 9072562"/>
                      <a:gd name="connsiteY16" fmla="*/ 15122 h 15122"/>
                      <a:gd name="connsiteX17" fmla="*/ 7432522 w 9072562"/>
                      <a:gd name="connsiteY17" fmla="*/ 15122 h 15122"/>
                      <a:gd name="connsiteX18" fmla="*/ 6825358 w 9072562"/>
                      <a:gd name="connsiteY18" fmla="*/ 15122 h 15122"/>
                      <a:gd name="connsiteX19" fmla="*/ 6127469 w 9072562"/>
                      <a:gd name="connsiteY19" fmla="*/ 15122 h 15122"/>
                      <a:gd name="connsiteX20" fmla="*/ 5520305 w 9072562"/>
                      <a:gd name="connsiteY20" fmla="*/ 15122 h 15122"/>
                      <a:gd name="connsiteX21" fmla="*/ 5003867 w 9072562"/>
                      <a:gd name="connsiteY21" fmla="*/ 15122 h 15122"/>
                      <a:gd name="connsiteX22" fmla="*/ 4124526 w 9072562"/>
                      <a:gd name="connsiteY22" fmla="*/ 15122 h 15122"/>
                      <a:gd name="connsiteX23" fmla="*/ 3426637 w 9072562"/>
                      <a:gd name="connsiteY23" fmla="*/ 15122 h 15122"/>
                      <a:gd name="connsiteX24" fmla="*/ 2638022 w 9072562"/>
                      <a:gd name="connsiteY24" fmla="*/ 15122 h 15122"/>
                      <a:gd name="connsiteX25" fmla="*/ 2212309 w 9072562"/>
                      <a:gd name="connsiteY25" fmla="*/ 15122 h 15122"/>
                      <a:gd name="connsiteX26" fmla="*/ 1695871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2" fill="none" extrusionOk="0">
                        <a:moveTo>
                          <a:pt x="0" y="0"/>
                        </a:moveTo>
                        <a:cubicBezTo>
                          <a:pt x="264314" y="-1286"/>
                          <a:pt x="415976" y="33428"/>
                          <a:pt x="788615" y="0"/>
                        </a:cubicBezTo>
                        <a:cubicBezTo>
                          <a:pt x="1161255" y="-33428"/>
                          <a:pt x="1261420" y="-27895"/>
                          <a:pt x="1667956" y="0"/>
                        </a:cubicBezTo>
                        <a:cubicBezTo>
                          <a:pt x="2074492" y="27895"/>
                          <a:pt x="1947638" y="-8007"/>
                          <a:pt x="2093668" y="0"/>
                        </a:cubicBezTo>
                        <a:cubicBezTo>
                          <a:pt x="2239698" y="8007"/>
                          <a:pt x="2456046" y="29259"/>
                          <a:pt x="2700832" y="0"/>
                        </a:cubicBezTo>
                        <a:cubicBezTo>
                          <a:pt x="2945618" y="-29259"/>
                          <a:pt x="2952109" y="6855"/>
                          <a:pt x="3126544" y="0"/>
                        </a:cubicBezTo>
                        <a:cubicBezTo>
                          <a:pt x="3300979" y="-6855"/>
                          <a:pt x="3654006" y="11598"/>
                          <a:pt x="3824434" y="0"/>
                        </a:cubicBezTo>
                        <a:cubicBezTo>
                          <a:pt x="3994862" y="-11598"/>
                          <a:pt x="4263228" y="27283"/>
                          <a:pt x="4431598" y="0"/>
                        </a:cubicBezTo>
                        <a:cubicBezTo>
                          <a:pt x="4599968" y="-27283"/>
                          <a:pt x="4958356" y="-38498"/>
                          <a:pt x="5220213" y="0"/>
                        </a:cubicBezTo>
                        <a:cubicBezTo>
                          <a:pt x="5482070" y="38498"/>
                          <a:pt x="5846168" y="-34297"/>
                          <a:pt x="6099553" y="0"/>
                        </a:cubicBezTo>
                        <a:cubicBezTo>
                          <a:pt x="6352938" y="34297"/>
                          <a:pt x="6483556" y="3290"/>
                          <a:pt x="6797443" y="0"/>
                        </a:cubicBezTo>
                        <a:cubicBezTo>
                          <a:pt x="7111330" y="-3290"/>
                          <a:pt x="7287839" y="-34765"/>
                          <a:pt x="7676783" y="0"/>
                        </a:cubicBezTo>
                        <a:cubicBezTo>
                          <a:pt x="8065727" y="34765"/>
                          <a:pt x="8044287" y="22698"/>
                          <a:pt x="8374673" y="0"/>
                        </a:cubicBezTo>
                        <a:cubicBezTo>
                          <a:pt x="8705059" y="-22698"/>
                          <a:pt x="8893035" y="-12234"/>
                          <a:pt x="9072562" y="0"/>
                        </a:cubicBezTo>
                        <a:cubicBezTo>
                          <a:pt x="9072238" y="4115"/>
                          <a:pt x="9073291" y="11698"/>
                          <a:pt x="9072562" y="15122"/>
                        </a:cubicBezTo>
                        <a:cubicBezTo>
                          <a:pt x="8906628" y="3560"/>
                          <a:pt x="8632831" y="47"/>
                          <a:pt x="8374673" y="15122"/>
                        </a:cubicBezTo>
                        <a:cubicBezTo>
                          <a:pt x="8116515" y="30197"/>
                          <a:pt x="7983570" y="-2779"/>
                          <a:pt x="7858234" y="15122"/>
                        </a:cubicBezTo>
                        <a:cubicBezTo>
                          <a:pt x="7732898" y="33023"/>
                          <a:pt x="7627609" y="-2048"/>
                          <a:pt x="7432522" y="15122"/>
                        </a:cubicBezTo>
                        <a:cubicBezTo>
                          <a:pt x="7237435" y="32292"/>
                          <a:pt x="6996608" y="41573"/>
                          <a:pt x="6825358" y="15122"/>
                        </a:cubicBezTo>
                        <a:cubicBezTo>
                          <a:pt x="6654108" y="-11329"/>
                          <a:pt x="6291485" y="25725"/>
                          <a:pt x="6127469" y="15122"/>
                        </a:cubicBezTo>
                        <a:cubicBezTo>
                          <a:pt x="5963453" y="4519"/>
                          <a:pt x="5660576" y="19115"/>
                          <a:pt x="5520305" y="15122"/>
                        </a:cubicBezTo>
                        <a:cubicBezTo>
                          <a:pt x="5380034" y="11129"/>
                          <a:pt x="5155259" y="10796"/>
                          <a:pt x="5003867" y="15122"/>
                        </a:cubicBezTo>
                        <a:cubicBezTo>
                          <a:pt x="4852475" y="19448"/>
                          <a:pt x="4304127" y="49916"/>
                          <a:pt x="4124526" y="15122"/>
                        </a:cubicBezTo>
                        <a:cubicBezTo>
                          <a:pt x="3944925" y="-19672"/>
                          <a:pt x="3664900" y="49242"/>
                          <a:pt x="3426637" y="15122"/>
                        </a:cubicBezTo>
                        <a:cubicBezTo>
                          <a:pt x="3188374" y="-18998"/>
                          <a:pt x="2923518" y="3730"/>
                          <a:pt x="2638022" y="15122"/>
                        </a:cubicBezTo>
                        <a:cubicBezTo>
                          <a:pt x="2352527" y="26514"/>
                          <a:pt x="2418348" y="-1869"/>
                          <a:pt x="2212309" y="15122"/>
                        </a:cubicBezTo>
                        <a:cubicBezTo>
                          <a:pt x="2006270" y="32113"/>
                          <a:pt x="1829193" y="3504"/>
                          <a:pt x="1695871" y="15122"/>
                        </a:cubicBezTo>
                        <a:cubicBezTo>
                          <a:pt x="1562549" y="26740"/>
                          <a:pt x="1146794" y="1912"/>
                          <a:pt x="997982" y="15122"/>
                        </a:cubicBezTo>
                        <a:cubicBezTo>
                          <a:pt x="849170" y="28332"/>
                          <a:pt x="290218" y="19926"/>
                          <a:pt x="0" y="15122"/>
                        </a:cubicBezTo>
                        <a:cubicBezTo>
                          <a:pt x="-252" y="8829"/>
                          <a:pt x="10" y="3307"/>
                          <a:pt x="0" y="0"/>
                        </a:cubicBezTo>
                        <a:close/>
                      </a:path>
                      <a:path w="9072562" h="15122" stroke="0" extrusionOk="0">
                        <a:moveTo>
                          <a:pt x="0" y="0"/>
                        </a:moveTo>
                        <a:cubicBezTo>
                          <a:pt x="141103" y="656"/>
                          <a:pt x="396651" y="9340"/>
                          <a:pt x="516438" y="0"/>
                        </a:cubicBezTo>
                        <a:cubicBezTo>
                          <a:pt x="636225" y="-9340"/>
                          <a:pt x="832647" y="-14954"/>
                          <a:pt x="942151" y="0"/>
                        </a:cubicBezTo>
                        <a:cubicBezTo>
                          <a:pt x="1051655" y="14954"/>
                          <a:pt x="1261749" y="-24393"/>
                          <a:pt x="1458589" y="0"/>
                        </a:cubicBezTo>
                        <a:cubicBezTo>
                          <a:pt x="1655429" y="24393"/>
                          <a:pt x="1916267" y="-15482"/>
                          <a:pt x="2156478" y="0"/>
                        </a:cubicBezTo>
                        <a:cubicBezTo>
                          <a:pt x="2396689" y="15482"/>
                          <a:pt x="2633204" y="-10788"/>
                          <a:pt x="2945093" y="0"/>
                        </a:cubicBezTo>
                        <a:cubicBezTo>
                          <a:pt x="3256982" y="10788"/>
                          <a:pt x="3454162" y="-6792"/>
                          <a:pt x="3824434" y="0"/>
                        </a:cubicBezTo>
                        <a:cubicBezTo>
                          <a:pt x="4194706" y="6792"/>
                          <a:pt x="4319988" y="376"/>
                          <a:pt x="4703774" y="0"/>
                        </a:cubicBezTo>
                        <a:cubicBezTo>
                          <a:pt x="5087560" y="-376"/>
                          <a:pt x="5126744" y="-13553"/>
                          <a:pt x="5310938" y="0"/>
                        </a:cubicBezTo>
                        <a:cubicBezTo>
                          <a:pt x="5495132" y="13553"/>
                          <a:pt x="5842752" y="-26163"/>
                          <a:pt x="6099553" y="0"/>
                        </a:cubicBezTo>
                        <a:cubicBezTo>
                          <a:pt x="6356354" y="26163"/>
                          <a:pt x="6492618" y="14517"/>
                          <a:pt x="6797443" y="0"/>
                        </a:cubicBezTo>
                        <a:cubicBezTo>
                          <a:pt x="7102268" y="-14517"/>
                          <a:pt x="7210781" y="-16073"/>
                          <a:pt x="7404606" y="0"/>
                        </a:cubicBezTo>
                        <a:cubicBezTo>
                          <a:pt x="7598431" y="16073"/>
                          <a:pt x="7888854" y="33570"/>
                          <a:pt x="8193221" y="0"/>
                        </a:cubicBezTo>
                        <a:cubicBezTo>
                          <a:pt x="8497588" y="-33570"/>
                          <a:pt x="8770347" y="32155"/>
                          <a:pt x="9072562" y="0"/>
                        </a:cubicBezTo>
                        <a:cubicBezTo>
                          <a:pt x="9071997" y="7301"/>
                          <a:pt x="9072152" y="11748"/>
                          <a:pt x="9072562" y="15122"/>
                        </a:cubicBezTo>
                        <a:cubicBezTo>
                          <a:pt x="8924393" y="40482"/>
                          <a:pt x="8809853" y="-9205"/>
                          <a:pt x="8556124" y="15122"/>
                        </a:cubicBezTo>
                        <a:cubicBezTo>
                          <a:pt x="8302395" y="39449"/>
                          <a:pt x="8010112" y="13833"/>
                          <a:pt x="7676783" y="15122"/>
                        </a:cubicBezTo>
                        <a:cubicBezTo>
                          <a:pt x="7343454" y="16411"/>
                          <a:pt x="7345830" y="14752"/>
                          <a:pt x="7160345" y="15122"/>
                        </a:cubicBezTo>
                        <a:cubicBezTo>
                          <a:pt x="6974860" y="15492"/>
                          <a:pt x="6678294" y="-18650"/>
                          <a:pt x="6371730" y="15122"/>
                        </a:cubicBezTo>
                        <a:cubicBezTo>
                          <a:pt x="6065166" y="48894"/>
                          <a:pt x="6037836" y="7165"/>
                          <a:pt x="5946018" y="15122"/>
                        </a:cubicBezTo>
                        <a:cubicBezTo>
                          <a:pt x="5854200" y="23079"/>
                          <a:pt x="5590883" y="15479"/>
                          <a:pt x="5248128" y="15122"/>
                        </a:cubicBezTo>
                        <a:cubicBezTo>
                          <a:pt x="4905373" y="14766"/>
                          <a:pt x="4844420" y="13075"/>
                          <a:pt x="4731690" y="15122"/>
                        </a:cubicBezTo>
                        <a:cubicBezTo>
                          <a:pt x="4618960" y="17169"/>
                          <a:pt x="4234374" y="35964"/>
                          <a:pt x="3852349" y="15122"/>
                        </a:cubicBezTo>
                        <a:cubicBezTo>
                          <a:pt x="3470324" y="-5720"/>
                          <a:pt x="3634376" y="22003"/>
                          <a:pt x="3426637" y="15122"/>
                        </a:cubicBezTo>
                        <a:cubicBezTo>
                          <a:pt x="3218898" y="8241"/>
                          <a:pt x="2920558" y="-6355"/>
                          <a:pt x="2728747" y="15122"/>
                        </a:cubicBezTo>
                        <a:cubicBezTo>
                          <a:pt x="2536936" y="36599"/>
                          <a:pt x="2513466" y="24102"/>
                          <a:pt x="2303035" y="15122"/>
                        </a:cubicBezTo>
                        <a:cubicBezTo>
                          <a:pt x="2092604" y="6142"/>
                          <a:pt x="1962710" y="9357"/>
                          <a:pt x="1786597" y="15122"/>
                        </a:cubicBezTo>
                        <a:cubicBezTo>
                          <a:pt x="1610484" y="20887"/>
                          <a:pt x="1193979" y="-7803"/>
                          <a:pt x="997982" y="15122"/>
                        </a:cubicBezTo>
                        <a:cubicBezTo>
                          <a:pt x="801985" y="38047"/>
                          <a:pt x="399706" y="43803"/>
                          <a:pt x="0" y="15122"/>
                        </a:cubicBezTo>
                        <a:cubicBezTo>
                          <a:pt x="215" y="8548"/>
                          <a:pt x="-421" y="475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CE57028-9625-E02D-35E2-71A9BAD4C6D9}"/>
              </a:ext>
            </a:extLst>
          </p:cNvPr>
          <p:cNvSpPr txBox="1"/>
          <p:nvPr/>
        </p:nvSpPr>
        <p:spPr>
          <a:xfrm>
            <a:off x="355107" y="1542081"/>
            <a:ext cx="5991301" cy="3931233"/>
          </a:xfrm>
          <a:prstGeom prst="rect">
            <a:avLst/>
          </a:prstGeom>
        </p:spPr>
        <p:txBody>
          <a:bodyPr vert="horz" lIns="91440" tIns="45720" rIns="91440" bIns="45720" rtlCol="0" anchor="t">
            <a:normAutofit/>
          </a:bodyPr>
          <a:lstStyle/>
          <a:p>
            <a:pPr indent="-228600">
              <a:lnSpc>
                <a:spcPct val="90000"/>
              </a:lnSpc>
              <a:buFont typeface="Arial" panose="020B0604020202020204" pitchFamily="34" charset="0"/>
              <a:buChar char="•"/>
            </a:pPr>
            <a:r>
              <a:rPr lang="en-US" sz="1500" b="1" dirty="0"/>
              <a:t>Yaxha</a:t>
            </a:r>
            <a:r>
              <a:rPr lang="en-US" sz="1500" dirty="0"/>
              <a:t> is a Mesoamerican archaeological site in the northeast of the Petén Basin region, and a former ceremonial center and city of the pre-Columbian Maya civilization. Yaxha was the third largest city in the region and experienced its maximum power during the Early Classic period (c. AD 250–600). </a:t>
            </a:r>
          </a:p>
          <a:p>
            <a:pPr indent="-228600">
              <a:lnSpc>
                <a:spcPct val="90000"/>
              </a:lnSpc>
              <a:buFont typeface="Arial" panose="020B0604020202020204" pitchFamily="34" charset="0"/>
              <a:buChar char="•"/>
            </a:pPr>
            <a:r>
              <a:rPr lang="en-US" sz="1500" dirty="0"/>
              <a:t>The city was located on a ridge overlooking Lake Yaxha. The name of the city derives from the Mayan for "blue-green water"; it is a notable survival of a Classic period place name into the modern day. The Yaxha kingdom is estimated to have covered an area of 237 square kilometers (92 sq mi) and to have had a peak population of 42,000 in the Late Classic period of Mesoamerican chronology</a:t>
            </a:r>
          </a:p>
          <a:p>
            <a:pPr indent="-228600">
              <a:lnSpc>
                <a:spcPct val="90000"/>
              </a:lnSpc>
              <a:buFont typeface="Arial" panose="020B0604020202020204" pitchFamily="34" charset="0"/>
              <a:buChar char="•"/>
            </a:pPr>
            <a:r>
              <a:rPr lang="en-US" sz="1600" b="1" dirty="0"/>
              <a:t>Iximche</a:t>
            </a:r>
            <a:r>
              <a:rPr lang="en-US" sz="1600" dirty="0"/>
              <a:t> is a small Mayan archaeological site that can be found in the western highlands of Guatemala, about two hours away from Guatemala City. This is a tiny and not very popular place that hides a lot of importance for the history of modern Central America and especially for Guatemala. That’s why in the 1960s it was declared a national monument.</a:t>
            </a:r>
            <a:endParaRPr lang="en-US" sz="1500" dirty="0"/>
          </a:p>
          <a:p>
            <a:pPr indent="-228600">
              <a:lnSpc>
                <a:spcPct val="90000"/>
              </a:lnSpc>
              <a:spcAft>
                <a:spcPts val="600"/>
              </a:spcAft>
              <a:buFont typeface="Arial" panose="020B0604020202020204" pitchFamily="34" charset="0"/>
              <a:buChar char="•"/>
            </a:pPr>
            <a:endParaRPr lang="en-US" sz="1500" dirty="0"/>
          </a:p>
          <a:p>
            <a:pPr indent="-228600">
              <a:lnSpc>
                <a:spcPct val="90000"/>
              </a:lnSpc>
              <a:spcAft>
                <a:spcPts val="600"/>
              </a:spcAft>
              <a:buFont typeface="Arial" panose="020B0604020202020204" pitchFamily="34" charset="0"/>
              <a:buChar char="•"/>
            </a:pPr>
            <a:endParaRPr lang="en-US" sz="1500" dirty="0"/>
          </a:p>
        </p:txBody>
      </p:sp>
      <p:pic>
        <p:nvPicPr>
          <p:cNvPr id="4" name="Picture 3" descr="An aerial view of ancient ruins in the forest&#10;&#10;Description automatically generated">
            <a:extLst>
              <a:ext uri="{FF2B5EF4-FFF2-40B4-BE49-F238E27FC236}">
                <a16:creationId xmlns:a16="http://schemas.microsoft.com/office/drawing/2014/main" id="{83AEADC0-1EE3-9F63-05FC-4C7DEC37374D}"/>
              </a:ext>
            </a:extLst>
          </p:cNvPr>
          <p:cNvPicPr>
            <a:picLocks noChangeAspect="1"/>
          </p:cNvPicPr>
          <p:nvPr/>
        </p:nvPicPr>
        <p:blipFill rotWithShape="1">
          <a:blip r:embed="rId3">
            <a:extLst>
              <a:ext uri="{28A0092B-C50C-407E-A947-70E740481C1C}">
                <a14:useLocalDpi xmlns:a14="http://schemas.microsoft.com/office/drawing/2010/main" val="0"/>
              </a:ext>
            </a:extLst>
          </a:blip>
          <a:srcRect l="13612" r="14238" b="3"/>
          <a:stretch/>
        </p:blipFill>
        <p:spPr>
          <a:xfrm>
            <a:off x="6346408" y="1591217"/>
            <a:ext cx="3481172" cy="3618608"/>
          </a:xfrm>
          <a:prstGeom prst="rect">
            <a:avLst/>
          </a:prstGeom>
        </p:spPr>
      </p:pic>
    </p:spTree>
    <p:extLst>
      <p:ext uri="{BB962C8B-B14F-4D97-AF65-F5344CB8AC3E}">
        <p14:creationId xmlns:p14="http://schemas.microsoft.com/office/powerpoint/2010/main" val="935331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C760BA4-E005-EB46-869E-19F19D96323E}"/>
              </a:ext>
            </a:extLst>
          </p:cNvPr>
          <p:cNvSpPr txBox="1"/>
          <p:nvPr/>
        </p:nvSpPr>
        <p:spPr>
          <a:xfrm>
            <a:off x="0" y="295275"/>
            <a:ext cx="5379867" cy="152957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700" b="1" dirty="0">
                <a:latin typeface="+mj-lt"/>
                <a:ea typeface="+mj-ea"/>
                <a:cs typeface="+mj-cs"/>
              </a:rPr>
              <a:t>Kayak &amp; Bird Watching Combo Tour</a:t>
            </a:r>
          </a:p>
        </p:txBody>
      </p:sp>
      <p:sp>
        <p:nvSpPr>
          <p:cNvPr id="7" name="TextBox 6">
            <a:extLst>
              <a:ext uri="{FF2B5EF4-FFF2-40B4-BE49-F238E27FC236}">
                <a16:creationId xmlns:a16="http://schemas.microsoft.com/office/drawing/2014/main" id="{866192A1-6EF0-6466-C664-D15522B5819F}"/>
              </a:ext>
            </a:extLst>
          </p:cNvPr>
          <p:cNvSpPr txBox="1"/>
          <p:nvPr/>
        </p:nvSpPr>
        <p:spPr>
          <a:xfrm>
            <a:off x="280886" y="1730128"/>
            <a:ext cx="4867050" cy="3578717"/>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200" dirty="0"/>
              <a:t>The natural wetlands and mangroves of Guatemala make it a perfect place to bird-watch. You will need to find a tour to go kayaking through the calm channels in search of several species of endemic birds as well as other animals and vegetation. Take in the beautiful landscapes around you and learn about the local environment from your guide.</a:t>
            </a:r>
          </a:p>
        </p:txBody>
      </p:sp>
      <p:pic>
        <p:nvPicPr>
          <p:cNvPr id="9" name="Picture 8" descr="A group of birds sitting on a log in the water&#10;&#10;Description automatically generated">
            <a:extLst>
              <a:ext uri="{FF2B5EF4-FFF2-40B4-BE49-F238E27FC236}">
                <a16:creationId xmlns:a16="http://schemas.microsoft.com/office/drawing/2014/main" id="{2540A515-A7E0-0D43-29B7-A6D644D6792B}"/>
              </a:ext>
            </a:extLst>
          </p:cNvPr>
          <p:cNvPicPr>
            <a:picLocks noChangeAspect="1"/>
          </p:cNvPicPr>
          <p:nvPr/>
        </p:nvPicPr>
        <p:blipFill rotWithShape="1">
          <a:blip r:embed="rId3">
            <a:extLst>
              <a:ext uri="{28A0092B-C50C-407E-A947-70E740481C1C}">
                <a14:useLocalDpi xmlns:a14="http://schemas.microsoft.com/office/drawing/2010/main" val="0"/>
              </a:ext>
            </a:extLst>
          </a:blip>
          <a:srcRect l="17883" r="24082"/>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442014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72823"/>
            <a:ext cx="10080625" cy="707886"/>
          </a:xfrm>
          <a:prstGeom prst="rect">
            <a:avLst/>
          </a:prstGeom>
          <a:noFill/>
        </p:spPr>
        <p:txBody>
          <a:bodyPr wrap="square">
            <a:spAutoFit/>
          </a:bodyPr>
          <a:lstStyle/>
          <a:p>
            <a:pPr algn="ctr"/>
            <a:r>
              <a:rPr lang="en-US" sz="4000" b="1" dirty="0"/>
              <a:t>Puerto San Jose </a:t>
            </a:r>
            <a:r>
              <a:rPr lang="en-US" altLang="en-US" sz="4000" b="1" dirty="0"/>
              <a:t>Restaurants</a:t>
            </a:r>
            <a:endParaRPr lang="en-US" sz="4000" dirty="0"/>
          </a:p>
        </p:txBody>
      </p:sp>
      <p:sp>
        <p:nvSpPr>
          <p:cNvPr id="5" name="TextBox 4">
            <a:extLst>
              <a:ext uri="{FF2B5EF4-FFF2-40B4-BE49-F238E27FC236}">
                <a16:creationId xmlns:a16="http://schemas.microsoft.com/office/drawing/2014/main" id="{A1623D5B-EABF-0232-D585-C0172154D290}"/>
              </a:ext>
            </a:extLst>
          </p:cNvPr>
          <p:cNvSpPr txBox="1"/>
          <p:nvPr/>
        </p:nvSpPr>
        <p:spPr>
          <a:xfrm>
            <a:off x="0" y="797524"/>
            <a:ext cx="9936191" cy="3970318"/>
          </a:xfrm>
          <a:prstGeom prst="rect">
            <a:avLst/>
          </a:prstGeom>
          <a:noFill/>
        </p:spPr>
        <p:txBody>
          <a:bodyPr wrap="square">
            <a:spAutoFit/>
          </a:bodyPr>
          <a:lstStyle/>
          <a:p>
            <a:pPr>
              <a:buClrTx/>
              <a:buFontTx/>
              <a:buNone/>
            </a:pPr>
            <a:r>
              <a:rPr lang="en-US" sz="1800" b="1" dirty="0"/>
              <a:t>Puerto San Jose </a:t>
            </a:r>
            <a:r>
              <a:rPr lang="en-US" altLang="en-US" dirty="0"/>
              <a:t>has some restaurants. Many of us on the ship are </a:t>
            </a:r>
            <a:br>
              <a:rPr lang="en-US" altLang="en-US" dirty="0"/>
            </a:br>
            <a:r>
              <a:rPr lang="en-US" altLang="en-US" dirty="0"/>
              <a:t>foodies, so naturally, we’re always on the hunt to eat at the most exclusive </a:t>
            </a:r>
            <a:br>
              <a:rPr lang="en-US" altLang="en-US" dirty="0"/>
            </a:br>
            <a:r>
              <a:rPr lang="en-US" altLang="en-US" dirty="0"/>
              <a:t>spots anytime we travel.</a:t>
            </a:r>
          </a:p>
          <a:p>
            <a:pPr>
              <a:buClrTx/>
              <a:buFontTx/>
              <a:buNone/>
            </a:pPr>
            <a:r>
              <a:rPr lang="en-US" altLang="en-US" dirty="0"/>
              <a:t>Here </a:t>
            </a:r>
            <a:r>
              <a:rPr lang="en-US" altLang="en-US"/>
              <a:t>are the </a:t>
            </a:r>
            <a:r>
              <a:rPr lang="en-US" altLang="en-US" dirty="0"/>
              <a:t>best restaurants to consider in </a:t>
            </a:r>
            <a:r>
              <a:rPr lang="en-US" sz="1800" dirty="0"/>
              <a:t>Puerto San Jose</a:t>
            </a:r>
            <a:r>
              <a:rPr lang="en-US" altLang="en-US" dirty="0"/>
              <a:t>. </a:t>
            </a:r>
          </a:p>
          <a:p>
            <a:endParaRPr lang="en-US" b="1" dirty="0"/>
          </a:p>
          <a:p>
            <a:r>
              <a:rPr lang="en-US" b="1" dirty="0"/>
              <a:t>Restaurant Marina Pez Vela - $$ </a:t>
            </a:r>
            <a:r>
              <a:rPr lang="es-ES" dirty="0"/>
              <a:t>Latín, Seafood, Spanish</a:t>
            </a:r>
          </a:p>
          <a:p>
            <a:r>
              <a:rPr lang="es-ES" dirty="0"/>
              <a:t>Km 112.5 Carretera Puerto de San Jose</a:t>
            </a:r>
          </a:p>
          <a:p>
            <a:r>
              <a:rPr lang="en-US" b="1" dirty="0"/>
              <a:t>Nautilus  - $$ </a:t>
            </a:r>
            <a:r>
              <a:rPr lang="en-US" dirty="0"/>
              <a:t>Guatemalan, South American</a:t>
            </a:r>
            <a:br>
              <a:rPr lang="en-US" dirty="0"/>
            </a:br>
            <a:r>
              <a:rPr lang="en-US" dirty="0"/>
              <a:t>Av. del Comercio, Puerto de San Jose Guatemala</a:t>
            </a:r>
          </a:p>
          <a:p>
            <a:endParaRPr lang="en-US" altLang="en-US" b="1" dirty="0"/>
          </a:p>
          <a:p>
            <a:endParaRPr lang="en-US" altLang="en-US" b="1" dirty="0"/>
          </a:p>
          <a:p>
            <a:endParaRPr lang="en-US" altLang="en-US" b="1" dirty="0"/>
          </a:p>
          <a:p>
            <a:pPr algn="ctr"/>
            <a:r>
              <a:rPr lang="en-US" altLang="en-US" dirty="0"/>
              <a:t>For those of you who just like good food, in this port  I recommend considering making reservations at one of the excellent specialty restaurants on board.</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F11DE6CE-39A8-D474-1F62-7E2CDE6A7176}"/>
              </a:ext>
            </a:extLst>
          </p:cNvPr>
          <p:cNvSpPr txBox="1"/>
          <p:nvPr/>
        </p:nvSpPr>
        <p:spPr>
          <a:xfrm>
            <a:off x="2265503" y="5107226"/>
            <a:ext cx="5069148" cy="461665"/>
          </a:xfrm>
          <a:prstGeom prst="rect">
            <a:avLst/>
          </a:prstGeom>
          <a:noFill/>
        </p:spPr>
        <p:txBody>
          <a:bodyPr wrap="square">
            <a:spAutoFit/>
          </a:bodyPr>
          <a:lstStyle/>
          <a:p>
            <a:pPr algn="ctr">
              <a:buClrTx/>
              <a:buFontTx/>
              <a:buNone/>
            </a:pPr>
            <a:r>
              <a:rPr lang="en-US" altLang="en-US" sz="2400" b="1" dirty="0"/>
              <a:t>GOOD EATING</a:t>
            </a:r>
            <a:endParaRPr lang="en-US" sz="2400" dirty="0"/>
          </a:p>
        </p:txBody>
      </p:sp>
      <p:pic>
        <p:nvPicPr>
          <p:cNvPr id="6" name="Picture 5" descr="A plate of shrimp and rice on a table&#10;&#10;Description automatically generated">
            <a:extLst>
              <a:ext uri="{FF2B5EF4-FFF2-40B4-BE49-F238E27FC236}">
                <a16:creationId xmlns:a16="http://schemas.microsoft.com/office/drawing/2014/main" id="{CDC1120C-75A3-0814-FD71-EB1193F3ED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9790" y="742949"/>
            <a:ext cx="2880835" cy="3395593"/>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6">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18</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p:txBody>
          <a:bodyPr vert="horz"/>
          <a:lstStyle/>
          <a:p>
            <a:pPr lvl="0" rtl="0"/>
            <a:r>
              <a:rPr lang="en-US" b="1" dirty="0">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p:txBody>
          <a:bodyPr vert="horz"/>
          <a:lstStyle/>
          <a:p>
            <a:pPr lvl="0" algn="l" rtl="0"/>
            <a:r>
              <a:rPr lang="en-US" sz="3200" b="1" dirty="0">
                <a:solidFill>
                  <a:schemeClr val="tx1"/>
                </a:solidFill>
                <a:latin typeface="+mj-lt"/>
              </a:rPr>
              <a:t>Guatemala </a:t>
            </a:r>
            <a:r>
              <a:rPr lang="en-US" sz="3200" dirty="0">
                <a:solidFill>
                  <a:schemeClr val="tx1"/>
                </a:solidFill>
                <a:latin typeface="+mj-lt"/>
                <a:cs typeface="Alef" pitchFamily="2"/>
              </a:rPr>
              <a:t>is a beautiful country with a rich history and numerous attractions. Whether you're looking for stunning beaches, historic sites, or unique attractions, </a:t>
            </a:r>
            <a:r>
              <a:rPr lang="en-US" sz="3200" b="1" dirty="0">
                <a:solidFill>
                  <a:schemeClr val="tx1"/>
                </a:solidFill>
                <a:latin typeface="+mj-lt"/>
              </a:rPr>
              <a:t>Guatemala</a:t>
            </a:r>
            <a:r>
              <a:rPr lang="en-US" sz="3200" dirty="0">
                <a:solidFill>
                  <a:schemeClr val="tx1"/>
                </a:solidFill>
                <a:latin typeface="+mj-lt"/>
                <a:cs typeface="Alef" pitchFamily="2"/>
              </a:rPr>
              <a:t> has something for everyone.</a:t>
            </a:r>
          </a:p>
          <a:p>
            <a:pPr algn="l" rtl="0">
              <a:lnSpc>
                <a:spcPct val="115000"/>
              </a:lnSpc>
              <a:spcBef>
                <a:spcPts val="0"/>
              </a:spcBef>
              <a:spcAft>
                <a:spcPts val="1236"/>
              </a:spcAft>
            </a:pPr>
            <a:r>
              <a:rPr lang="en-US" sz="3200" dirty="0">
                <a:solidFill>
                  <a:schemeClr val="tx1"/>
                </a:solidFill>
                <a:latin typeface="+mj-lt"/>
                <a:cs typeface="Alef" pitchFamily="2"/>
              </a:rPr>
              <a:t>I hope this presentation will help when we visit </a:t>
            </a:r>
            <a:r>
              <a:rPr lang="en-US" sz="3200" b="1" dirty="0">
                <a:solidFill>
                  <a:schemeClr val="tx1"/>
                </a:solidFill>
                <a:effectLst/>
                <a:latin typeface="+mj-lt"/>
              </a:rPr>
              <a:t>Puerto Quetzal</a:t>
            </a:r>
          </a:p>
          <a:p>
            <a:pPr lvl="0" rtl="0">
              <a:lnSpc>
                <a:spcPct val="115000"/>
              </a:lnSpc>
              <a:spcBef>
                <a:spcPts val="0"/>
              </a:spcBef>
              <a:spcAft>
                <a:spcPts val="1236"/>
              </a:spcAft>
            </a:pPr>
            <a:r>
              <a:rPr lang="en-US" sz="3000" dirty="0">
                <a:solidFill>
                  <a:schemeClr val="tx1"/>
                </a:solidFill>
                <a:latin typeface="+mj-lt"/>
                <a:cs typeface="Alef" pitchFamily="2"/>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7">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3000" b="1" dirty="0">
                <a:latin typeface="+mj-lt"/>
                <a:cs typeface="Segoe UI" pitchFamily="34"/>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3000" b="1" dirty="0">
                <a:latin typeface="+mj-lt"/>
                <a:cs typeface="Segoe UI" pitchFamily="34"/>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3000" b="1" dirty="0">
              <a:latin typeface="+mj-lt"/>
              <a:cs typeface="Segoe UI" pitchFamily="34"/>
            </a:endParaRPr>
          </a:p>
          <a:p>
            <a:pPr marL="34308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3000" b="1" dirty="0">
                <a:latin typeface="+mj-lt"/>
                <a:cs typeface="Segoe UI" pitchFamily="34"/>
              </a:rPr>
              <a:t>Have a great visit to </a:t>
            </a:r>
            <a:r>
              <a:rPr lang="en-US" sz="3000" b="1" dirty="0">
                <a:effectLst/>
                <a:latin typeface="+mj-lt"/>
              </a:rPr>
              <a:t>Puerto Quetzal</a:t>
            </a:r>
            <a:r>
              <a:rPr lang="en-US" sz="3000" b="1" dirty="0">
                <a:effectLst/>
                <a:latin typeface="+mj-lt"/>
                <a:cs typeface="Segoe UI" pitchFamily="34"/>
              </a:rPr>
              <a:t>!</a:t>
            </a:r>
            <a:endParaRPr lang="en-US" sz="3000" b="1" dirty="0">
              <a:effectLst/>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1100409"/>
          </a:xfrm>
        </p:spPr>
        <p:txBody>
          <a:bodyPr/>
          <a:lstStyle/>
          <a:p>
            <a:r>
              <a:rPr lang="en-US" b="1" dirty="0">
                <a:solidFill>
                  <a:schemeClr val="tx1"/>
                </a:solidFill>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410786"/>
            <a:ext cx="9631679" cy="5670949"/>
          </a:xfrm>
        </p:spPr>
        <p:txBody>
          <a:bodyPr/>
          <a:lstStyle/>
          <a:p>
            <a:pPr algn="l">
              <a:buFont typeface="Wingdings" panose="05000000000000000000" pitchFamily="2" charset="2"/>
              <a:buChar char=""/>
            </a:pPr>
            <a:r>
              <a:rPr lang="en-US" altLang="en-US" sz="2000" b="1" dirty="0">
                <a:solidFill>
                  <a:schemeClr val="tx1"/>
                </a:solidFill>
              </a:rPr>
              <a:t>My Port Philosophy</a:t>
            </a:r>
            <a:endParaRPr lang="en-US" altLang="en-US" sz="2000" b="1" i="1" dirty="0">
              <a:solidFill>
                <a:schemeClr val="tx1"/>
              </a:solidFill>
            </a:endParaRPr>
          </a:p>
          <a:p>
            <a:pPr algn="l">
              <a:buFont typeface="Wingdings" panose="05000000000000000000" pitchFamily="2" charset="2"/>
              <a:buChar char=""/>
            </a:pPr>
            <a:r>
              <a:rPr lang="en-US" altLang="en-US" sz="2000" b="1" dirty="0">
                <a:solidFill>
                  <a:schemeClr val="tx1"/>
                </a:solidFill>
              </a:rPr>
              <a:t>Don’t Miss the Ship</a:t>
            </a:r>
          </a:p>
          <a:p>
            <a:pPr algn="l">
              <a:buFont typeface="Wingdings" panose="05000000000000000000" pitchFamily="2" charset="2"/>
              <a:buChar char=""/>
            </a:pPr>
            <a:r>
              <a:rPr lang="en-US" altLang="en-US" sz="2000" b="1" dirty="0">
                <a:solidFill>
                  <a:schemeClr val="tx1"/>
                </a:solidFill>
              </a:rPr>
              <a:t>Money</a:t>
            </a:r>
          </a:p>
          <a:p>
            <a:pPr algn="l">
              <a:buFont typeface="Wingdings" panose="05000000000000000000" pitchFamily="2" charset="2"/>
              <a:buChar char=""/>
            </a:pPr>
            <a:r>
              <a:rPr lang="en-US" altLang="en-US" sz="2000" b="1" dirty="0">
                <a:solidFill>
                  <a:schemeClr val="tx1"/>
                </a:solidFill>
              </a:rPr>
              <a:t>About </a:t>
            </a:r>
            <a:r>
              <a:rPr lang="en-US" sz="2000" b="1" dirty="0"/>
              <a:t>Puerto Quetzal</a:t>
            </a:r>
          </a:p>
          <a:p>
            <a:pPr algn="l">
              <a:buFont typeface="Wingdings" panose="05000000000000000000" pitchFamily="2" charset="2"/>
              <a:buChar char=""/>
            </a:pPr>
            <a:r>
              <a:rPr lang="en-US" sz="2000" b="1" dirty="0"/>
              <a:t>Puerto San Jose</a:t>
            </a:r>
          </a:p>
          <a:p>
            <a:pPr algn="l">
              <a:buFont typeface="Wingdings" panose="05000000000000000000" pitchFamily="2" charset="2"/>
              <a:buChar char=""/>
            </a:pPr>
            <a:r>
              <a:rPr lang="en-US" sz="2000" b="1" dirty="0"/>
              <a:t>Transportation</a:t>
            </a:r>
          </a:p>
          <a:p>
            <a:pPr algn="l">
              <a:buFont typeface="Wingdings" panose="05000000000000000000" pitchFamily="2" charset="2"/>
              <a:buChar char=""/>
            </a:pPr>
            <a:r>
              <a:rPr lang="en-US" altLang="en-US" sz="2000" b="1" dirty="0">
                <a:solidFill>
                  <a:schemeClr val="tx1"/>
                </a:solidFill>
              </a:rPr>
              <a:t>Points of Interest</a:t>
            </a:r>
          </a:p>
          <a:p>
            <a:pPr algn="l">
              <a:buFont typeface="Wingdings" panose="05000000000000000000" pitchFamily="2" charset="2"/>
              <a:buChar char=""/>
            </a:pPr>
            <a:r>
              <a:rPr lang="en-US" altLang="en-US" sz="2000" b="1" dirty="0">
                <a:solidFill>
                  <a:schemeClr val="tx1"/>
                </a:solidFill>
              </a:rPr>
              <a:t>Places to see or at least consider</a:t>
            </a:r>
          </a:p>
          <a:p>
            <a:pPr algn="l">
              <a:buFont typeface="Wingdings" panose="05000000000000000000" pitchFamily="2" charset="2"/>
              <a:buChar char=""/>
            </a:pPr>
            <a:r>
              <a:rPr lang="en-US" altLang="en-US" sz="2000" b="1" dirty="0">
                <a:solidFill>
                  <a:schemeClr val="tx1"/>
                </a:solidFill>
              </a:rPr>
              <a:t>A few restaurant recommendations</a:t>
            </a:r>
          </a:p>
          <a:p>
            <a:pPr algn="l">
              <a:buFont typeface="Wingdings" panose="05000000000000000000" pitchFamily="2" charset="2"/>
              <a:buChar char=""/>
            </a:pPr>
            <a:r>
              <a:rPr lang="en-US" altLang="en-US" sz="2000"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50919"/>
            <a:ext cx="10080625" cy="681982"/>
          </a:xfrm>
        </p:spPr>
        <p:txBody>
          <a:bodyPr vert="horz" wrap="square">
            <a:spAutoFit/>
          </a:bodyPr>
          <a:lstStyle/>
          <a:p>
            <a:pPr lvl="0" algn="ctr" rtl="0"/>
            <a:r>
              <a:rPr lang="en-US" sz="4000" dirty="0">
                <a:solidFill>
                  <a:srgbClr val="000000"/>
                </a:solidFill>
                <a:latin typeface="Alef" pitchFamily="18"/>
                <a:cs typeface="Alef" pitchFamily="2"/>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a:solidFill>
                  <a:srgbClr val="000000"/>
                </a:solidFill>
                <a:latin typeface="Times New Roman" panose="02020603050405020304" pitchFamily="18" charset="0"/>
              </a:rPr>
              <a:t>The </a:t>
            </a:r>
            <a:r>
              <a:rPr lang="en-US" altLang="en-US" sz="2400" dirty="0">
                <a:solidFill>
                  <a:srgbClr val="000000"/>
                </a:solidFill>
                <a:latin typeface="Times New Roman" panose="02020603050405020304" pitchFamily="18" charset="0"/>
              </a:rPr>
              <a:t>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for,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br>
            <a:endParaRPr lang="en-US" altLang="en-US" sz="1800" dirty="0"/>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t>Don’t Miss the Ship</a:t>
            </a:r>
            <a:endParaRPr lang="en-US" sz="4800" b="1" dirty="0"/>
          </a:p>
        </p:txBody>
      </p:sp>
      <p:pic>
        <p:nvPicPr>
          <p:cNvPr id="2" name="Picture 1" descr="A cruise ship sailing through the ocean&#10;&#10;Description automatically generated">
            <a:extLst>
              <a:ext uri="{FF2B5EF4-FFF2-40B4-BE49-F238E27FC236}">
                <a16:creationId xmlns:a16="http://schemas.microsoft.com/office/drawing/2014/main" id="{338C1CA4-4944-24CD-E2C9-F58273E35347}"/>
              </a:ext>
            </a:extLst>
          </p:cNvPr>
          <p:cNvPicPr>
            <a:picLocks noChangeAspect="1"/>
          </p:cNvPicPr>
          <p:nvPr/>
        </p:nvPicPr>
        <p:blipFill rotWithShape="1">
          <a:blip r:embed="rId3">
            <a:extLst>
              <a:ext uri="{28A0092B-C50C-407E-A947-70E740481C1C}">
                <a14:useLocalDpi xmlns:a14="http://schemas.microsoft.com/office/drawing/2010/main" val="0"/>
              </a:ext>
            </a:extLst>
          </a:blip>
          <a:srcRect l="27538" t="25481" r="10404"/>
          <a:stretch/>
        </p:blipFill>
        <p:spPr>
          <a:xfrm>
            <a:off x="6823074" y="1047022"/>
            <a:ext cx="3257550" cy="2200275"/>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1402CF89-707C-5B65-7191-A745F17A2199}"/>
              </a:ext>
            </a:extLst>
          </p:cNvPr>
          <p:cNvSpPr/>
          <p:nvPr/>
        </p:nvSpPr>
        <p:spPr>
          <a:xfrm>
            <a:off x="529232" y="3950482"/>
            <a:ext cx="2826900" cy="116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3900" b="0" i="0" u="none" strike="noStrike" baseline="0">
                <a:ln>
                  <a:noFill/>
                </a:ln>
                <a:latin typeface="+mj-lt"/>
                <a:ea typeface="+mj-ea"/>
                <a:cs typeface="+mj-cs"/>
              </a:rPr>
              <a:t>Money</a:t>
            </a:r>
          </a:p>
        </p:txBody>
      </p:sp>
      <p:sp>
        <p:nvSpPr>
          <p:cNvPr id="1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27231" y="4521397"/>
            <a:ext cx="1134110" cy="15121"/>
          </a:xfrm>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 name="connsiteX0" fmla="*/ 0 w 1134110"/>
              <a:gd name="connsiteY0" fmla="*/ 0 h 15121"/>
              <a:gd name="connsiteX1" fmla="*/ 533032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44591" y="-18498"/>
                  <a:pt x="277130" y="37929"/>
                  <a:pt x="567055" y="0"/>
                </a:cubicBezTo>
                <a:cubicBezTo>
                  <a:pt x="828979" y="-31209"/>
                  <a:pt x="845503" y="21268"/>
                  <a:pt x="1134110" y="0"/>
                </a:cubicBezTo>
                <a:cubicBezTo>
                  <a:pt x="1134350" y="3773"/>
                  <a:pt x="1135625" y="10690"/>
                  <a:pt x="1134110" y="15121"/>
                </a:cubicBezTo>
                <a:cubicBezTo>
                  <a:pt x="997744" y="29955"/>
                  <a:pt x="725456" y="-25856"/>
                  <a:pt x="589737" y="15121"/>
                </a:cubicBezTo>
                <a:cubicBezTo>
                  <a:pt x="485138" y="5575"/>
                  <a:pt x="201972" y="34121"/>
                  <a:pt x="0" y="15121"/>
                </a:cubicBezTo>
                <a:cubicBezTo>
                  <a:pt x="-37" y="9777"/>
                  <a:pt x="323" y="4650"/>
                  <a:pt x="0" y="0"/>
                </a:cubicBezTo>
                <a:close/>
              </a:path>
              <a:path w="1134110" h="15121" stroke="0" extrusionOk="0">
                <a:moveTo>
                  <a:pt x="0" y="0"/>
                </a:moveTo>
                <a:cubicBezTo>
                  <a:pt x="219383" y="-33823"/>
                  <a:pt x="299984" y="-15325"/>
                  <a:pt x="533032" y="0"/>
                </a:cubicBezTo>
                <a:cubicBezTo>
                  <a:pt x="776016" y="8785"/>
                  <a:pt x="896745" y="40317"/>
                  <a:pt x="1134110" y="0"/>
                </a:cubicBezTo>
                <a:cubicBezTo>
                  <a:pt x="1133869" y="5893"/>
                  <a:pt x="1134818" y="8155"/>
                  <a:pt x="1134110" y="15121"/>
                </a:cubicBezTo>
                <a:cubicBezTo>
                  <a:pt x="1025323" y="12687"/>
                  <a:pt x="822567" y="21270"/>
                  <a:pt x="589737" y="15121"/>
                </a:cubicBezTo>
                <a:cubicBezTo>
                  <a:pt x="359025" y="7481"/>
                  <a:pt x="214546" y="26727"/>
                  <a:pt x="0" y="15121"/>
                </a:cubicBezTo>
                <a:cubicBezTo>
                  <a:pt x="457" y="7824"/>
                  <a:pt x="448" y="7437"/>
                  <a:pt x="0" y="0"/>
                </a:cubicBezTo>
                <a:close/>
              </a:path>
              <a:path w="1134110" h="15121" fill="none" stroke="0" extrusionOk="0">
                <a:moveTo>
                  <a:pt x="0" y="0"/>
                </a:moveTo>
                <a:cubicBezTo>
                  <a:pt x="152950" y="-48023"/>
                  <a:pt x="288635" y="16174"/>
                  <a:pt x="567055" y="0"/>
                </a:cubicBezTo>
                <a:cubicBezTo>
                  <a:pt x="827014" y="-24022"/>
                  <a:pt x="861632" y="12330"/>
                  <a:pt x="1134110" y="0"/>
                </a:cubicBezTo>
                <a:cubicBezTo>
                  <a:pt x="1134452" y="4041"/>
                  <a:pt x="1134711" y="9686"/>
                  <a:pt x="1134110" y="15121"/>
                </a:cubicBezTo>
                <a:cubicBezTo>
                  <a:pt x="972904" y="20995"/>
                  <a:pt x="723589" y="-13995"/>
                  <a:pt x="589737" y="15121"/>
                </a:cubicBezTo>
                <a:cubicBezTo>
                  <a:pt x="476021" y="38403"/>
                  <a:pt x="234778" y="-7245"/>
                  <a:pt x="0" y="15121"/>
                </a:cubicBezTo>
                <a:cubicBezTo>
                  <a:pt x="-1199" y="10136"/>
                  <a:pt x="327" y="435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59706" y="-21366"/>
                          <a:pt x="306993" y="21456"/>
                          <a:pt x="567055" y="0"/>
                        </a:cubicBezTo>
                        <a:cubicBezTo>
                          <a:pt x="827117" y="-21456"/>
                          <a:pt x="855250" y="15300"/>
                          <a:pt x="1134110" y="0"/>
                        </a:cubicBezTo>
                        <a:cubicBezTo>
                          <a:pt x="1134543" y="3405"/>
                          <a:pt x="1134514" y="10316"/>
                          <a:pt x="1134110" y="15121"/>
                        </a:cubicBezTo>
                        <a:cubicBezTo>
                          <a:pt x="998795" y="24031"/>
                          <a:pt x="726416" y="-11260"/>
                          <a:pt x="589737" y="15121"/>
                        </a:cubicBezTo>
                        <a:cubicBezTo>
                          <a:pt x="453058" y="41502"/>
                          <a:pt x="241212" y="1441"/>
                          <a:pt x="0" y="15121"/>
                        </a:cubicBezTo>
                        <a:cubicBezTo>
                          <a:pt x="-276" y="10256"/>
                          <a:pt x="525" y="4361"/>
                          <a:pt x="0" y="0"/>
                        </a:cubicBezTo>
                        <a:close/>
                      </a:path>
                      <a:path w="1134110" h="15121" stroke="0" extrusionOk="0">
                        <a:moveTo>
                          <a:pt x="0" y="0"/>
                        </a:moveTo>
                        <a:cubicBezTo>
                          <a:pt x="225029" y="-25658"/>
                          <a:pt x="292604" y="-12531"/>
                          <a:pt x="533032" y="0"/>
                        </a:cubicBezTo>
                        <a:cubicBezTo>
                          <a:pt x="773460" y="12531"/>
                          <a:pt x="893391" y="20883"/>
                          <a:pt x="1134110" y="0"/>
                        </a:cubicBezTo>
                        <a:cubicBezTo>
                          <a:pt x="1133810" y="5634"/>
                          <a:pt x="1134725" y="8108"/>
                          <a:pt x="1134110" y="15121"/>
                        </a:cubicBezTo>
                        <a:cubicBezTo>
                          <a:pt x="1008740" y="7873"/>
                          <a:pt x="831431" y="8095"/>
                          <a:pt x="589737" y="15121"/>
                        </a:cubicBezTo>
                        <a:cubicBezTo>
                          <a:pt x="348043" y="22147"/>
                          <a:pt x="218711" y="22806"/>
                          <a:pt x="0" y="15121"/>
                        </a:cubicBezTo>
                        <a:cubicBezTo>
                          <a:pt x="418" y="7802"/>
                          <a:pt x="460" y="746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6F695F52-8F13-4ECA-3B5C-89238C75F401}"/>
              </a:ext>
            </a:extLst>
          </p:cNvPr>
          <p:cNvSpPr/>
          <p:nvPr/>
        </p:nvSpPr>
        <p:spPr>
          <a:xfrm>
            <a:off x="3848276" y="4073033"/>
            <a:ext cx="6123980" cy="1156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fontScale="92500"/>
          </a:bodyPr>
          <a:lstStyle/>
          <a:p>
            <a:pPr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The </a:t>
            </a:r>
            <a:r>
              <a:rPr lang="en-US" sz="2400" b="1" i="0" u="none" strike="noStrike" baseline="0" dirty="0">
                <a:ln>
                  <a:noFill/>
                </a:ln>
              </a:rPr>
              <a:t>Q</a:t>
            </a:r>
            <a:r>
              <a:rPr lang="en-US" sz="2400" b="1" dirty="0"/>
              <a:t>uetzal</a:t>
            </a:r>
            <a:r>
              <a:rPr lang="en-US" sz="2400" b="0" i="0" u="none" strike="noStrike" baseline="0" dirty="0">
                <a:ln>
                  <a:noFill/>
                </a:ln>
              </a:rPr>
              <a:t> is the official currency of Guatemala</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Official Exchange is 100GTQ is $12.71 US</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t>Or 7.87 GTQ to the US Dollar</a:t>
            </a:r>
            <a:endParaRPr lang="en-US" sz="2400" b="0" i="0" u="none" strike="noStrike" baseline="0" dirty="0">
              <a:ln>
                <a:noFill/>
              </a:ln>
            </a:endParaRP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b="0" i="0" u="none" strike="noStrike" baseline="0" dirty="0">
              <a:ln>
                <a:noFill/>
              </a:ln>
            </a:endParaRPr>
          </a:p>
        </p:txBody>
      </p:sp>
      <p:pic>
        <p:nvPicPr>
          <p:cNvPr id="4" name="Picture 3" descr="A close-up of some currency&#10;&#10;Description automatically generated">
            <a:extLst>
              <a:ext uri="{FF2B5EF4-FFF2-40B4-BE49-F238E27FC236}">
                <a16:creationId xmlns:a16="http://schemas.microsoft.com/office/drawing/2014/main" id="{C51A13F5-1CFE-4872-C393-292E03ACF6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91" y="-8913"/>
            <a:ext cx="10080625" cy="384575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4380311" y="272186"/>
            <a:ext cx="5168561" cy="1474343"/>
          </a:xfrm>
        </p:spPr>
        <p:txBody>
          <a:bodyPr vert="horz" lIns="91440" tIns="45720" rIns="91440" bIns="45720" rtlCol="0" anchor="b">
            <a:normAutofit/>
          </a:bodyPr>
          <a:lstStyle/>
          <a:p>
            <a:pPr algn="l" rtl="0">
              <a:lnSpc>
                <a:spcPct val="90000"/>
              </a:lnSpc>
              <a:spcBef>
                <a:spcPct val="0"/>
              </a:spcBef>
            </a:pPr>
            <a:r>
              <a:rPr lang="en-US" sz="4400" b="1">
                <a:solidFill>
                  <a:schemeClr val="tx1"/>
                </a:solidFill>
                <a:latin typeface="+mj-lt"/>
                <a:ea typeface="+mj-ea"/>
                <a:cs typeface="+mj-cs"/>
              </a:rPr>
              <a:t>About Puerto Quetzal</a:t>
            </a:r>
          </a:p>
        </p:txBody>
      </p:sp>
      <p:pic>
        <p:nvPicPr>
          <p:cNvPr id="7" name="Picture 6" descr="A bridge over a body of water&#10;&#10;Description automatically generated">
            <a:extLst>
              <a:ext uri="{FF2B5EF4-FFF2-40B4-BE49-F238E27FC236}">
                <a16:creationId xmlns:a16="http://schemas.microsoft.com/office/drawing/2014/main" id="{6876B4ED-EE5F-5394-EEE0-F0AF9301187D}"/>
              </a:ext>
            </a:extLst>
          </p:cNvPr>
          <p:cNvPicPr>
            <a:picLocks noChangeAspect="1"/>
          </p:cNvPicPr>
          <p:nvPr/>
        </p:nvPicPr>
        <p:blipFill rotWithShape="1">
          <a:blip r:embed="rId4">
            <a:extLst>
              <a:ext uri="{28A0092B-C50C-407E-A947-70E740481C1C}">
                <a14:useLocalDpi xmlns:a14="http://schemas.microsoft.com/office/drawing/2010/main" val="0"/>
              </a:ext>
            </a:extLst>
          </a:blip>
          <a:srcRect l="26745" r="35056" b="-2"/>
          <a:stretch/>
        </p:blipFill>
        <p:spPr>
          <a:xfrm>
            <a:off x="20" y="10"/>
            <a:ext cx="3850779" cy="567054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311" y="1963729"/>
            <a:ext cx="3508696" cy="15121"/>
          </a:xfrm>
          <a:custGeom>
            <a:avLst/>
            <a:gdLst>
              <a:gd name="connsiteX0" fmla="*/ 0 w 3508696"/>
              <a:gd name="connsiteY0" fmla="*/ 0 h 15121"/>
              <a:gd name="connsiteX1" fmla="*/ 584783 w 3508696"/>
              <a:gd name="connsiteY1" fmla="*/ 0 h 15121"/>
              <a:gd name="connsiteX2" fmla="*/ 1099391 w 3508696"/>
              <a:gd name="connsiteY2" fmla="*/ 0 h 15121"/>
              <a:gd name="connsiteX3" fmla="*/ 1684174 w 3508696"/>
              <a:gd name="connsiteY3" fmla="*/ 0 h 15121"/>
              <a:gd name="connsiteX4" fmla="*/ 2163696 w 3508696"/>
              <a:gd name="connsiteY4" fmla="*/ 0 h 15121"/>
              <a:gd name="connsiteX5" fmla="*/ 2713392 w 3508696"/>
              <a:gd name="connsiteY5" fmla="*/ 0 h 15121"/>
              <a:gd name="connsiteX6" fmla="*/ 3508696 w 3508696"/>
              <a:gd name="connsiteY6" fmla="*/ 0 h 15121"/>
              <a:gd name="connsiteX7" fmla="*/ 3508696 w 3508696"/>
              <a:gd name="connsiteY7" fmla="*/ 15121 h 15121"/>
              <a:gd name="connsiteX8" fmla="*/ 2923913 w 3508696"/>
              <a:gd name="connsiteY8" fmla="*/ 15121 h 15121"/>
              <a:gd name="connsiteX9" fmla="*/ 2304044 w 3508696"/>
              <a:gd name="connsiteY9" fmla="*/ 15121 h 15121"/>
              <a:gd name="connsiteX10" fmla="*/ 1789435 w 3508696"/>
              <a:gd name="connsiteY10" fmla="*/ 15121 h 15121"/>
              <a:gd name="connsiteX11" fmla="*/ 1134478 w 3508696"/>
              <a:gd name="connsiteY11" fmla="*/ 15121 h 15121"/>
              <a:gd name="connsiteX12" fmla="*/ 619870 w 3508696"/>
              <a:gd name="connsiteY12" fmla="*/ 15121 h 15121"/>
              <a:gd name="connsiteX13" fmla="*/ 0 w 3508696"/>
              <a:gd name="connsiteY13" fmla="*/ 15121 h 15121"/>
              <a:gd name="connsiteX14" fmla="*/ 0 w 3508696"/>
              <a:gd name="connsiteY14" fmla="*/ 0 h 15121"/>
              <a:gd name="connsiteX0" fmla="*/ 0 w 3508696"/>
              <a:gd name="connsiteY0" fmla="*/ 0 h 15121"/>
              <a:gd name="connsiteX1" fmla="*/ 514609 w 3508696"/>
              <a:gd name="connsiteY1" fmla="*/ 0 h 15121"/>
              <a:gd name="connsiteX2" fmla="*/ 994131 w 3508696"/>
              <a:gd name="connsiteY2" fmla="*/ 0 h 15121"/>
              <a:gd name="connsiteX3" fmla="*/ 1508739 w 3508696"/>
              <a:gd name="connsiteY3" fmla="*/ 0 h 15121"/>
              <a:gd name="connsiteX4" fmla="*/ 2093522 w 3508696"/>
              <a:gd name="connsiteY4" fmla="*/ 0 h 15121"/>
              <a:gd name="connsiteX5" fmla="*/ 2713392 w 3508696"/>
              <a:gd name="connsiteY5" fmla="*/ 0 h 15121"/>
              <a:gd name="connsiteX6" fmla="*/ 3508696 w 3508696"/>
              <a:gd name="connsiteY6" fmla="*/ 0 h 15121"/>
              <a:gd name="connsiteX7" fmla="*/ 3508696 w 3508696"/>
              <a:gd name="connsiteY7" fmla="*/ 15121 h 15121"/>
              <a:gd name="connsiteX8" fmla="*/ 2853739 w 3508696"/>
              <a:gd name="connsiteY8" fmla="*/ 15121 h 15121"/>
              <a:gd name="connsiteX9" fmla="*/ 2374218 w 3508696"/>
              <a:gd name="connsiteY9" fmla="*/ 15121 h 15121"/>
              <a:gd name="connsiteX10" fmla="*/ 1719261 w 3508696"/>
              <a:gd name="connsiteY10" fmla="*/ 15121 h 15121"/>
              <a:gd name="connsiteX11" fmla="*/ 1064304 w 3508696"/>
              <a:gd name="connsiteY11" fmla="*/ 15121 h 15121"/>
              <a:gd name="connsiteX12" fmla="*/ 584783 w 3508696"/>
              <a:gd name="connsiteY12" fmla="*/ 15121 h 15121"/>
              <a:gd name="connsiteX13" fmla="*/ 0 w 3508696"/>
              <a:gd name="connsiteY13" fmla="*/ 15121 h 15121"/>
              <a:gd name="connsiteX14" fmla="*/ 0 w 3508696"/>
              <a:gd name="connsiteY14"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8696" h="15121" fill="none" extrusionOk="0">
                <a:moveTo>
                  <a:pt x="0" y="0"/>
                </a:moveTo>
                <a:cubicBezTo>
                  <a:pt x="146229" y="-14140"/>
                  <a:pt x="425161" y="-21146"/>
                  <a:pt x="584783" y="0"/>
                </a:cubicBezTo>
                <a:cubicBezTo>
                  <a:pt x="744845" y="-25423"/>
                  <a:pt x="964949" y="-12672"/>
                  <a:pt x="1099391" y="0"/>
                </a:cubicBezTo>
                <a:cubicBezTo>
                  <a:pt x="1213529" y="34233"/>
                  <a:pt x="1394830" y="-43069"/>
                  <a:pt x="1684174" y="0"/>
                </a:cubicBezTo>
                <a:cubicBezTo>
                  <a:pt x="1958984" y="21109"/>
                  <a:pt x="1977094" y="-26995"/>
                  <a:pt x="2163696" y="0"/>
                </a:cubicBezTo>
                <a:cubicBezTo>
                  <a:pt x="2344615" y="3606"/>
                  <a:pt x="2485824" y="-37567"/>
                  <a:pt x="2713392" y="0"/>
                </a:cubicBezTo>
                <a:cubicBezTo>
                  <a:pt x="2917794" y="-4672"/>
                  <a:pt x="3230200" y="-72392"/>
                  <a:pt x="3508696" y="0"/>
                </a:cubicBezTo>
                <a:cubicBezTo>
                  <a:pt x="3509038" y="4316"/>
                  <a:pt x="3508014" y="11111"/>
                  <a:pt x="3508696" y="15121"/>
                </a:cubicBezTo>
                <a:cubicBezTo>
                  <a:pt x="3313113" y="-8288"/>
                  <a:pt x="3147390" y="13717"/>
                  <a:pt x="2923913" y="15121"/>
                </a:cubicBezTo>
                <a:cubicBezTo>
                  <a:pt x="2709252" y="14507"/>
                  <a:pt x="2588956" y="41956"/>
                  <a:pt x="2304044" y="15121"/>
                </a:cubicBezTo>
                <a:cubicBezTo>
                  <a:pt x="2002091" y="-5850"/>
                  <a:pt x="1988950" y="30033"/>
                  <a:pt x="1789435" y="15121"/>
                </a:cubicBezTo>
                <a:cubicBezTo>
                  <a:pt x="1566566" y="-13873"/>
                  <a:pt x="1419125" y="-5905"/>
                  <a:pt x="1134478" y="15121"/>
                </a:cubicBezTo>
                <a:cubicBezTo>
                  <a:pt x="893923" y="22436"/>
                  <a:pt x="800822" y="7880"/>
                  <a:pt x="619870" y="15121"/>
                </a:cubicBezTo>
                <a:cubicBezTo>
                  <a:pt x="454499" y="27428"/>
                  <a:pt x="194020" y="13949"/>
                  <a:pt x="0" y="15121"/>
                </a:cubicBezTo>
                <a:cubicBezTo>
                  <a:pt x="459" y="7735"/>
                  <a:pt x="-231" y="5467"/>
                  <a:pt x="0" y="0"/>
                </a:cubicBezTo>
                <a:close/>
              </a:path>
              <a:path w="3508696" h="15121" stroke="0" extrusionOk="0">
                <a:moveTo>
                  <a:pt x="0" y="0"/>
                </a:moveTo>
                <a:cubicBezTo>
                  <a:pt x="194755" y="4612"/>
                  <a:pt x="258789" y="-23170"/>
                  <a:pt x="514609" y="0"/>
                </a:cubicBezTo>
                <a:cubicBezTo>
                  <a:pt x="756889" y="23732"/>
                  <a:pt x="817501" y="-2117"/>
                  <a:pt x="994131" y="0"/>
                </a:cubicBezTo>
                <a:cubicBezTo>
                  <a:pt x="1148747" y="-10253"/>
                  <a:pt x="1377083" y="10927"/>
                  <a:pt x="1508739" y="0"/>
                </a:cubicBezTo>
                <a:cubicBezTo>
                  <a:pt x="1647304" y="296"/>
                  <a:pt x="1821128" y="23240"/>
                  <a:pt x="2093522" y="0"/>
                </a:cubicBezTo>
                <a:cubicBezTo>
                  <a:pt x="2355744" y="-11702"/>
                  <a:pt x="2569460" y="-35424"/>
                  <a:pt x="2713392" y="0"/>
                </a:cubicBezTo>
                <a:cubicBezTo>
                  <a:pt x="2913330" y="15164"/>
                  <a:pt x="3187107" y="55428"/>
                  <a:pt x="3508696" y="0"/>
                </a:cubicBezTo>
                <a:cubicBezTo>
                  <a:pt x="3508511" y="5482"/>
                  <a:pt x="3508046" y="7652"/>
                  <a:pt x="3508696" y="15121"/>
                </a:cubicBezTo>
                <a:cubicBezTo>
                  <a:pt x="3212351" y="-14987"/>
                  <a:pt x="3180207" y="33574"/>
                  <a:pt x="2853739" y="15121"/>
                </a:cubicBezTo>
                <a:cubicBezTo>
                  <a:pt x="2539661" y="5739"/>
                  <a:pt x="2599081" y="22411"/>
                  <a:pt x="2374218" y="15121"/>
                </a:cubicBezTo>
                <a:cubicBezTo>
                  <a:pt x="2126941" y="51027"/>
                  <a:pt x="1952351" y="-18106"/>
                  <a:pt x="1719261" y="15121"/>
                </a:cubicBezTo>
                <a:cubicBezTo>
                  <a:pt x="1512404" y="73902"/>
                  <a:pt x="1270329" y="72187"/>
                  <a:pt x="1064304" y="15121"/>
                </a:cubicBezTo>
                <a:cubicBezTo>
                  <a:pt x="846185" y="-2042"/>
                  <a:pt x="820961" y="34247"/>
                  <a:pt x="584783" y="15121"/>
                </a:cubicBezTo>
                <a:cubicBezTo>
                  <a:pt x="365942" y="27277"/>
                  <a:pt x="180935" y="35757"/>
                  <a:pt x="0" y="15121"/>
                </a:cubicBezTo>
                <a:cubicBezTo>
                  <a:pt x="-504" y="8720"/>
                  <a:pt x="322" y="2974"/>
                  <a:pt x="0" y="0"/>
                </a:cubicBezTo>
                <a:close/>
              </a:path>
              <a:path w="3508696" h="15121" fill="none" stroke="0" extrusionOk="0">
                <a:moveTo>
                  <a:pt x="0" y="0"/>
                </a:moveTo>
                <a:cubicBezTo>
                  <a:pt x="135287" y="35450"/>
                  <a:pt x="396575" y="-34156"/>
                  <a:pt x="584783" y="0"/>
                </a:cubicBezTo>
                <a:cubicBezTo>
                  <a:pt x="734249" y="4039"/>
                  <a:pt x="960432" y="-6934"/>
                  <a:pt x="1099391" y="0"/>
                </a:cubicBezTo>
                <a:cubicBezTo>
                  <a:pt x="1241286" y="5903"/>
                  <a:pt x="1394151" y="-12161"/>
                  <a:pt x="1684174" y="0"/>
                </a:cubicBezTo>
                <a:cubicBezTo>
                  <a:pt x="1966648" y="17581"/>
                  <a:pt x="1981270" y="-17757"/>
                  <a:pt x="2163696" y="0"/>
                </a:cubicBezTo>
                <a:cubicBezTo>
                  <a:pt x="2373805" y="31650"/>
                  <a:pt x="2490245" y="-59196"/>
                  <a:pt x="2713392" y="0"/>
                </a:cubicBezTo>
                <a:cubicBezTo>
                  <a:pt x="2919897" y="-16326"/>
                  <a:pt x="3259547" y="-12508"/>
                  <a:pt x="3508696" y="0"/>
                </a:cubicBezTo>
                <a:cubicBezTo>
                  <a:pt x="3508840" y="4760"/>
                  <a:pt x="3507179" y="11095"/>
                  <a:pt x="3508696" y="15121"/>
                </a:cubicBezTo>
                <a:cubicBezTo>
                  <a:pt x="3295950" y="-25195"/>
                  <a:pt x="3155183" y="-35500"/>
                  <a:pt x="2923913" y="15121"/>
                </a:cubicBezTo>
                <a:cubicBezTo>
                  <a:pt x="2716593" y="10784"/>
                  <a:pt x="2595426" y="35913"/>
                  <a:pt x="2304044" y="15121"/>
                </a:cubicBezTo>
                <a:cubicBezTo>
                  <a:pt x="2007075" y="-14749"/>
                  <a:pt x="1996052" y="19370"/>
                  <a:pt x="1789435" y="15121"/>
                </a:cubicBezTo>
                <a:cubicBezTo>
                  <a:pt x="1614625" y="22798"/>
                  <a:pt x="1342607" y="2585"/>
                  <a:pt x="1134478" y="15121"/>
                </a:cubicBezTo>
                <a:cubicBezTo>
                  <a:pt x="897703" y="19127"/>
                  <a:pt x="784642" y="26191"/>
                  <a:pt x="619870" y="15121"/>
                </a:cubicBezTo>
                <a:cubicBezTo>
                  <a:pt x="429384" y="27669"/>
                  <a:pt x="183529" y="22856"/>
                  <a:pt x="0" y="15121"/>
                </a:cubicBezTo>
                <a:cubicBezTo>
                  <a:pt x="652" y="7448"/>
                  <a:pt x="-642" y="4771"/>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508696"/>
                      <a:gd name="connsiteY0" fmla="*/ 0 h 15121"/>
                      <a:gd name="connsiteX1" fmla="*/ 584783 w 3508696"/>
                      <a:gd name="connsiteY1" fmla="*/ 0 h 15121"/>
                      <a:gd name="connsiteX2" fmla="*/ 1099391 w 3508696"/>
                      <a:gd name="connsiteY2" fmla="*/ 0 h 15121"/>
                      <a:gd name="connsiteX3" fmla="*/ 1684174 w 3508696"/>
                      <a:gd name="connsiteY3" fmla="*/ 0 h 15121"/>
                      <a:gd name="connsiteX4" fmla="*/ 2163696 w 3508696"/>
                      <a:gd name="connsiteY4" fmla="*/ 0 h 15121"/>
                      <a:gd name="connsiteX5" fmla="*/ 2713392 w 3508696"/>
                      <a:gd name="connsiteY5" fmla="*/ 0 h 15121"/>
                      <a:gd name="connsiteX6" fmla="*/ 3508696 w 3508696"/>
                      <a:gd name="connsiteY6" fmla="*/ 0 h 15121"/>
                      <a:gd name="connsiteX7" fmla="*/ 3508696 w 3508696"/>
                      <a:gd name="connsiteY7" fmla="*/ 15121 h 15121"/>
                      <a:gd name="connsiteX8" fmla="*/ 2923913 w 3508696"/>
                      <a:gd name="connsiteY8" fmla="*/ 15121 h 15121"/>
                      <a:gd name="connsiteX9" fmla="*/ 2304044 w 3508696"/>
                      <a:gd name="connsiteY9" fmla="*/ 15121 h 15121"/>
                      <a:gd name="connsiteX10" fmla="*/ 1789435 w 3508696"/>
                      <a:gd name="connsiteY10" fmla="*/ 15121 h 15121"/>
                      <a:gd name="connsiteX11" fmla="*/ 1134478 w 3508696"/>
                      <a:gd name="connsiteY11" fmla="*/ 15121 h 15121"/>
                      <a:gd name="connsiteX12" fmla="*/ 619870 w 3508696"/>
                      <a:gd name="connsiteY12" fmla="*/ 15121 h 15121"/>
                      <a:gd name="connsiteX13" fmla="*/ 0 w 3508696"/>
                      <a:gd name="connsiteY13" fmla="*/ 15121 h 15121"/>
                      <a:gd name="connsiteX14" fmla="*/ 0 w 3508696"/>
                      <a:gd name="connsiteY14"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8696" h="15121" fill="none" extrusionOk="0">
                        <a:moveTo>
                          <a:pt x="0" y="0"/>
                        </a:moveTo>
                        <a:cubicBezTo>
                          <a:pt x="162319" y="23018"/>
                          <a:pt x="421683" y="-5158"/>
                          <a:pt x="584783" y="0"/>
                        </a:cubicBezTo>
                        <a:cubicBezTo>
                          <a:pt x="747883" y="5158"/>
                          <a:pt x="975784" y="-15427"/>
                          <a:pt x="1099391" y="0"/>
                        </a:cubicBezTo>
                        <a:cubicBezTo>
                          <a:pt x="1222998" y="15427"/>
                          <a:pt x="1402881" y="-16644"/>
                          <a:pt x="1684174" y="0"/>
                        </a:cubicBezTo>
                        <a:cubicBezTo>
                          <a:pt x="1965467" y="16644"/>
                          <a:pt x="1975096" y="-20975"/>
                          <a:pt x="2163696" y="0"/>
                        </a:cubicBezTo>
                        <a:cubicBezTo>
                          <a:pt x="2352296" y="20975"/>
                          <a:pt x="2492387" y="-24234"/>
                          <a:pt x="2713392" y="0"/>
                        </a:cubicBezTo>
                        <a:cubicBezTo>
                          <a:pt x="2934397" y="24234"/>
                          <a:pt x="3268882" y="-29245"/>
                          <a:pt x="3508696" y="0"/>
                        </a:cubicBezTo>
                        <a:cubicBezTo>
                          <a:pt x="3508377" y="4643"/>
                          <a:pt x="3507989" y="11341"/>
                          <a:pt x="3508696" y="15121"/>
                        </a:cubicBezTo>
                        <a:cubicBezTo>
                          <a:pt x="3308783" y="-3244"/>
                          <a:pt x="3142166" y="1719"/>
                          <a:pt x="2923913" y="15121"/>
                        </a:cubicBezTo>
                        <a:cubicBezTo>
                          <a:pt x="2705660" y="28523"/>
                          <a:pt x="2600314" y="39746"/>
                          <a:pt x="2304044" y="15121"/>
                        </a:cubicBezTo>
                        <a:cubicBezTo>
                          <a:pt x="2007774" y="-9504"/>
                          <a:pt x="1987551" y="21722"/>
                          <a:pt x="1789435" y="15121"/>
                        </a:cubicBezTo>
                        <a:cubicBezTo>
                          <a:pt x="1591319" y="8520"/>
                          <a:pt x="1373542" y="11062"/>
                          <a:pt x="1134478" y="15121"/>
                        </a:cubicBezTo>
                        <a:cubicBezTo>
                          <a:pt x="895414" y="19180"/>
                          <a:pt x="797550" y="6134"/>
                          <a:pt x="619870" y="15121"/>
                        </a:cubicBezTo>
                        <a:cubicBezTo>
                          <a:pt x="442190" y="24108"/>
                          <a:pt x="173838" y="-2426"/>
                          <a:pt x="0" y="15121"/>
                        </a:cubicBezTo>
                        <a:cubicBezTo>
                          <a:pt x="629" y="7579"/>
                          <a:pt x="-696" y="5097"/>
                          <a:pt x="0" y="0"/>
                        </a:cubicBezTo>
                        <a:close/>
                      </a:path>
                      <a:path w="3508696" h="15121" stroke="0" extrusionOk="0">
                        <a:moveTo>
                          <a:pt x="0" y="0"/>
                        </a:moveTo>
                        <a:cubicBezTo>
                          <a:pt x="185862" y="-6873"/>
                          <a:pt x="260291" y="-19085"/>
                          <a:pt x="514609" y="0"/>
                        </a:cubicBezTo>
                        <a:cubicBezTo>
                          <a:pt x="768927" y="19085"/>
                          <a:pt x="826906" y="-14935"/>
                          <a:pt x="994131" y="0"/>
                        </a:cubicBezTo>
                        <a:cubicBezTo>
                          <a:pt x="1161356" y="14935"/>
                          <a:pt x="1385372" y="87"/>
                          <a:pt x="1508739" y="0"/>
                        </a:cubicBezTo>
                        <a:cubicBezTo>
                          <a:pt x="1632106" y="-87"/>
                          <a:pt x="1848817" y="-13753"/>
                          <a:pt x="2093522" y="0"/>
                        </a:cubicBezTo>
                        <a:cubicBezTo>
                          <a:pt x="2338227" y="13753"/>
                          <a:pt x="2551834" y="-19926"/>
                          <a:pt x="2713392" y="0"/>
                        </a:cubicBezTo>
                        <a:cubicBezTo>
                          <a:pt x="2874950" y="19926"/>
                          <a:pt x="3212491" y="10414"/>
                          <a:pt x="3508696" y="0"/>
                        </a:cubicBezTo>
                        <a:cubicBezTo>
                          <a:pt x="3508437" y="5516"/>
                          <a:pt x="3508183" y="7725"/>
                          <a:pt x="3508696" y="15121"/>
                        </a:cubicBezTo>
                        <a:cubicBezTo>
                          <a:pt x="3210299" y="-11211"/>
                          <a:pt x="3170869" y="30285"/>
                          <a:pt x="2853739" y="15121"/>
                        </a:cubicBezTo>
                        <a:cubicBezTo>
                          <a:pt x="2536609" y="-43"/>
                          <a:pt x="2609648" y="20321"/>
                          <a:pt x="2374218" y="15121"/>
                        </a:cubicBezTo>
                        <a:cubicBezTo>
                          <a:pt x="2138788" y="9921"/>
                          <a:pt x="1925020" y="7197"/>
                          <a:pt x="1719261" y="15121"/>
                        </a:cubicBezTo>
                        <a:cubicBezTo>
                          <a:pt x="1513502" y="23045"/>
                          <a:pt x="1280640" y="32995"/>
                          <a:pt x="1064304" y="15121"/>
                        </a:cubicBezTo>
                        <a:cubicBezTo>
                          <a:pt x="847968" y="-2753"/>
                          <a:pt x="809487" y="36766"/>
                          <a:pt x="584783" y="15121"/>
                        </a:cubicBezTo>
                        <a:cubicBezTo>
                          <a:pt x="360079" y="-6524"/>
                          <a:pt x="166158" y="30140"/>
                          <a:pt x="0" y="15121"/>
                        </a:cubicBezTo>
                        <a:cubicBezTo>
                          <a:pt x="-112" y="8493"/>
                          <a:pt x="116" y="30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8B2921-3FC8-5727-49DC-3C815DF466E5}"/>
              </a:ext>
            </a:extLst>
          </p:cNvPr>
          <p:cNvSpPr txBox="1"/>
          <p:nvPr/>
        </p:nvSpPr>
        <p:spPr>
          <a:xfrm>
            <a:off x="3948545" y="1997933"/>
            <a:ext cx="6129559" cy="3651834"/>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t>We dock at Puerto Quetzal Guatemala, but the closest city is Puerto San Jose. Puerto Quetzal is a wonderful port of call and the gateway to Guatemala! Puerto Quetzal was named after Quetzales; Guatemala’s national bird. Although the port area doesn’t offer anything within walking distance, this is your opportunity to venture out to explore the untouched country of Guatemala. Most people visit the beautiful capital city of Antigua. Others will choose to explore the old Mayan temples of Yaxha or Iximche or perhaps one of the many coffee plantations. There are plenty of things to see and do as long as you are willing to venture out and not stay at the cruise terminal itself.</a:t>
            </a:r>
          </a:p>
        </p:txBody>
      </p:sp>
      <p:sp>
        <p:nvSpPr>
          <p:cNvPr id="4" name="TextBox 3">
            <a:extLst>
              <a:ext uri="{FF2B5EF4-FFF2-40B4-BE49-F238E27FC236}">
                <a16:creationId xmlns:a16="http://schemas.microsoft.com/office/drawing/2014/main" id="{37EEE0CB-3BF6-2506-8DF4-E39CCFB3B762}"/>
              </a:ext>
            </a:extLst>
          </p:cNvPr>
          <p:cNvSpPr txBox="1"/>
          <p:nvPr/>
        </p:nvSpPr>
        <p:spPr>
          <a:xfrm>
            <a:off x="259643" y="1486510"/>
            <a:ext cx="6276623" cy="4184039"/>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04785" y="195369"/>
            <a:ext cx="4930168" cy="1048914"/>
          </a:xfrm>
        </p:spPr>
        <p:txBody>
          <a:bodyPr vert="horz" lIns="91440" tIns="45720" rIns="91440" bIns="45720" rtlCol="0" anchor="ctr">
            <a:normAutofit/>
          </a:bodyPr>
          <a:lstStyle/>
          <a:p>
            <a:pPr lvl="0" rtl="0">
              <a:lnSpc>
                <a:spcPct val="90000"/>
              </a:lnSpc>
              <a:spcBef>
                <a:spcPct val="0"/>
              </a:spcBef>
            </a:pPr>
            <a:r>
              <a:rPr lang="en-US" sz="4400" b="1" dirty="0">
                <a:solidFill>
                  <a:schemeClr val="tx1"/>
                </a:solidFill>
                <a:latin typeface="+mj-lt"/>
                <a:ea typeface="+mj-ea"/>
                <a:cs typeface="+mj-cs"/>
              </a:rPr>
              <a:t>San José</a:t>
            </a:r>
            <a:endParaRPr lang="en-US" sz="4400" dirty="0">
              <a:solidFill>
                <a:schemeClr val="tx1"/>
              </a:solidFill>
              <a:latin typeface="+mj-lt"/>
              <a:ea typeface="+mj-ea"/>
              <a:cs typeface="+mj-cs"/>
            </a:endParaRPr>
          </a:p>
        </p:txBody>
      </p:sp>
      <p:sp>
        <p:nvSpPr>
          <p:cNvPr id="10" name="TextBox 9">
            <a:extLst>
              <a:ext uri="{FF2B5EF4-FFF2-40B4-BE49-F238E27FC236}">
                <a16:creationId xmlns:a16="http://schemas.microsoft.com/office/drawing/2014/main" id="{BA8FAD20-82C8-CEE1-0428-2B5990E27E61}"/>
              </a:ext>
            </a:extLst>
          </p:cNvPr>
          <p:cNvSpPr txBox="1"/>
          <p:nvPr/>
        </p:nvSpPr>
        <p:spPr>
          <a:xfrm>
            <a:off x="104785" y="1111118"/>
            <a:ext cx="5133039" cy="4659367"/>
          </a:xfrm>
          <a:prstGeom prst="rect">
            <a:avLst/>
          </a:prstGeom>
        </p:spPr>
        <p:txBody>
          <a:bodyPr vert="horz" lIns="91440" tIns="45720" rIns="91440" bIns="45720" rtlCol="0">
            <a:no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lang="en-US" sz="2000" b="1" dirty="0"/>
              <a:t>Puerto de San José</a:t>
            </a:r>
            <a:r>
              <a:rPr lang="en-US" sz="2000" dirty="0"/>
              <a:t>, also called </a:t>
            </a:r>
            <a:r>
              <a:rPr lang="en-US" sz="2000" b="1" dirty="0"/>
              <a:t>San José</a:t>
            </a:r>
            <a:r>
              <a:rPr lang="en-US" sz="2000" dirty="0"/>
              <a:t>, port town, in south-central Guatemala, situated along the Pacific Ocean. Opened in 1853, it is a sheltered offshore anchorage area for ships. with a long wharf; passengers and cargo are transferred from ships anchored 1 mile (1.6 km) offshore. It served as Guatemala’s principal Pacific port until the early 1980s, when Puerto Quetzal, a cargo and cruise ship port, took on this role. San José still handles exports of molasses, coffee, cotton, sugar, lumber, and honey. The resort of Iztapa, once a Spanish fort, lies to the east. San José is linked to Escuintla, 26 miles (42 km) to the north, and to Guatemala City by railroad and highway. Pop. (2002) 17,430.</a:t>
            </a:r>
            <a:endParaRPr kumimoji="0" lang="en-US" altLang="en-US" sz="2000" b="0" i="0" u="none" strike="noStrike" cap="none" normalizeH="0" baseline="0" dirty="0">
              <a:ln>
                <a:noFill/>
              </a:ln>
              <a:effectLst/>
            </a:endParaRPr>
          </a:p>
        </p:txBody>
      </p:sp>
      <p:pic>
        <p:nvPicPr>
          <p:cNvPr id="5" name="Picture 4" descr="A blue arch over a road&#10;&#10;Description automatically generated">
            <a:extLst>
              <a:ext uri="{FF2B5EF4-FFF2-40B4-BE49-F238E27FC236}">
                <a16:creationId xmlns:a16="http://schemas.microsoft.com/office/drawing/2014/main" id="{D00F51C8-D675-0589-A605-1709152B3855}"/>
              </a:ext>
            </a:extLst>
          </p:cNvPr>
          <p:cNvPicPr>
            <a:picLocks noChangeAspect="1"/>
          </p:cNvPicPr>
          <p:nvPr/>
        </p:nvPicPr>
        <p:blipFill rotWithShape="1">
          <a:blip r:embed="rId4">
            <a:extLst>
              <a:ext uri="{28A0092B-C50C-407E-A947-70E740481C1C}">
                <a14:useLocalDpi xmlns:a14="http://schemas.microsoft.com/office/drawing/2010/main" val="0"/>
              </a:ext>
            </a:extLst>
          </a:blip>
          <a:srcRect l="12762" r="21380" b="2"/>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76B031AB-4808-4E5A-B41A-FC677859455F}" type="slidenum">
              <a:rPr lang="en-US" sz="1200">
                <a:latin typeface="Calibri" panose="020F0502020204030204"/>
                <a:ea typeface="+mn-ea"/>
                <a:cs typeface="+mn-cs"/>
              </a:rPr>
              <a:pPr hangingPunct="1">
                <a:spcAft>
                  <a:spcPts val="600"/>
                </a:spcAft>
                <a:defRPr/>
              </a:pPr>
              <a:t>7</a:t>
            </a:fld>
            <a:endParaRPr lang="en-US" sz="1200">
              <a:latin typeface="Calibri" panose="020F0502020204030204"/>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084799A-7328-0DED-E911-3B72A3C8C7D4}"/>
              </a:ext>
            </a:extLst>
          </p:cNvPr>
          <p:cNvSpPr txBox="1"/>
          <p:nvPr/>
        </p:nvSpPr>
        <p:spPr>
          <a:xfrm>
            <a:off x="1" y="2039861"/>
            <a:ext cx="4390574" cy="143807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latin typeface="+mj-lt"/>
                <a:ea typeface="+mj-ea"/>
                <a:cs typeface="+mj-cs"/>
              </a:rPr>
              <a:t>Map of Guatemala</a:t>
            </a:r>
            <a:endParaRPr lang="en-US" sz="4400" dirty="0">
              <a:latin typeface="+mj-lt"/>
              <a:ea typeface="+mj-ea"/>
              <a:cs typeface="+mj-cs"/>
            </a:endParaRPr>
          </a:p>
        </p:txBody>
      </p:sp>
      <p:sp>
        <p:nvSpPr>
          <p:cNvPr id="1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151" y="3645810"/>
            <a:ext cx="2872978" cy="15122"/>
          </a:xfrm>
          <a:custGeom>
            <a:avLst/>
            <a:gdLst>
              <a:gd name="connsiteX0" fmla="*/ 0 w 2872978"/>
              <a:gd name="connsiteY0" fmla="*/ 0 h 15122"/>
              <a:gd name="connsiteX1" fmla="*/ 574596 w 2872978"/>
              <a:gd name="connsiteY1" fmla="*/ 0 h 15122"/>
              <a:gd name="connsiteX2" fmla="*/ 1120461 w 2872978"/>
              <a:gd name="connsiteY2" fmla="*/ 0 h 15122"/>
              <a:gd name="connsiteX3" fmla="*/ 1666327 w 2872978"/>
              <a:gd name="connsiteY3" fmla="*/ 0 h 15122"/>
              <a:gd name="connsiteX4" fmla="*/ 2298382 w 2872978"/>
              <a:gd name="connsiteY4" fmla="*/ 0 h 15122"/>
              <a:gd name="connsiteX5" fmla="*/ 2872978 w 2872978"/>
              <a:gd name="connsiteY5" fmla="*/ 0 h 15122"/>
              <a:gd name="connsiteX6" fmla="*/ 2872978 w 2872978"/>
              <a:gd name="connsiteY6" fmla="*/ 15122 h 15122"/>
              <a:gd name="connsiteX7" fmla="*/ 2298382 w 2872978"/>
              <a:gd name="connsiteY7" fmla="*/ 15122 h 15122"/>
              <a:gd name="connsiteX8" fmla="*/ 1809976 w 2872978"/>
              <a:gd name="connsiteY8" fmla="*/ 15122 h 15122"/>
              <a:gd name="connsiteX9" fmla="*/ 1264110 w 2872978"/>
              <a:gd name="connsiteY9" fmla="*/ 15122 h 15122"/>
              <a:gd name="connsiteX10" fmla="*/ 718245 w 2872978"/>
              <a:gd name="connsiteY10" fmla="*/ 15122 h 15122"/>
              <a:gd name="connsiteX11" fmla="*/ 0 w 2872978"/>
              <a:gd name="connsiteY11" fmla="*/ 15122 h 15122"/>
              <a:gd name="connsiteX12" fmla="*/ 0 w 2872978"/>
              <a:gd name="connsiteY12" fmla="*/ 0 h 15122"/>
              <a:gd name="connsiteX0" fmla="*/ 0 w 2872978"/>
              <a:gd name="connsiteY0" fmla="*/ 0 h 15122"/>
              <a:gd name="connsiteX1" fmla="*/ 517136 w 2872978"/>
              <a:gd name="connsiteY1" fmla="*/ 0 h 15122"/>
              <a:gd name="connsiteX2" fmla="*/ 1149191 w 2872978"/>
              <a:gd name="connsiteY2" fmla="*/ 0 h 15122"/>
              <a:gd name="connsiteX3" fmla="*/ 1637597 w 2872978"/>
              <a:gd name="connsiteY3" fmla="*/ 0 h 15122"/>
              <a:gd name="connsiteX4" fmla="*/ 2126004 w 2872978"/>
              <a:gd name="connsiteY4" fmla="*/ 0 h 15122"/>
              <a:gd name="connsiteX5" fmla="*/ 2872978 w 2872978"/>
              <a:gd name="connsiteY5" fmla="*/ 0 h 15122"/>
              <a:gd name="connsiteX6" fmla="*/ 2872978 w 2872978"/>
              <a:gd name="connsiteY6" fmla="*/ 15122 h 15122"/>
              <a:gd name="connsiteX7" fmla="*/ 2327112 w 2872978"/>
              <a:gd name="connsiteY7" fmla="*/ 15122 h 15122"/>
              <a:gd name="connsiteX8" fmla="*/ 1781246 w 2872978"/>
              <a:gd name="connsiteY8" fmla="*/ 15122 h 15122"/>
              <a:gd name="connsiteX9" fmla="*/ 1235381 w 2872978"/>
              <a:gd name="connsiteY9" fmla="*/ 15122 h 15122"/>
              <a:gd name="connsiteX10" fmla="*/ 603325 w 2872978"/>
              <a:gd name="connsiteY10" fmla="*/ 15122 h 15122"/>
              <a:gd name="connsiteX11" fmla="*/ 0 w 2872978"/>
              <a:gd name="connsiteY11" fmla="*/ 15122 h 15122"/>
              <a:gd name="connsiteX12" fmla="*/ 0 w 2872978"/>
              <a:gd name="connsiteY12"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15122" fill="none" extrusionOk="0">
                <a:moveTo>
                  <a:pt x="0" y="0"/>
                </a:moveTo>
                <a:cubicBezTo>
                  <a:pt x="187894" y="44230"/>
                  <a:pt x="450201" y="-6808"/>
                  <a:pt x="574596" y="0"/>
                </a:cubicBezTo>
                <a:cubicBezTo>
                  <a:pt x="682761" y="-14055"/>
                  <a:pt x="869093" y="-31744"/>
                  <a:pt x="1120461" y="0"/>
                </a:cubicBezTo>
                <a:cubicBezTo>
                  <a:pt x="1369445" y="10713"/>
                  <a:pt x="1564668" y="14387"/>
                  <a:pt x="1666327" y="0"/>
                </a:cubicBezTo>
                <a:cubicBezTo>
                  <a:pt x="1784797" y="-8086"/>
                  <a:pt x="2134644" y="-34705"/>
                  <a:pt x="2298382" y="0"/>
                </a:cubicBezTo>
                <a:cubicBezTo>
                  <a:pt x="2501725" y="14499"/>
                  <a:pt x="2727381" y="-8141"/>
                  <a:pt x="2872978" y="0"/>
                </a:cubicBezTo>
                <a:cubicBezTo>
                  <a:pt x="2873279" y="2771"/>
                  <a:pt x="2873098" y="8463"/>
                  <a:pt x="2872978" y="15122"/>
                </a:cubicBezTo>
                <a:cubicBezTo>
                  <a:pt x="2580485" y="-13998"/>
                  <a:pt x="2409818" y="11000"/>
                  <a:pt x="2298382" y="15122"/>
                </a:cubicBezTo>
                <a:cubicBezTo>
                  <a:pt x="2175217" y="64813"/>
                  <a:pt x="2030770" y="44801"/>
                  <a:pt x="1809976" y="15122"/>
                </a:cubicBezTo>
                <a:cubicBezTo>
                  <a:pt x="1627036" y="-4673"/>
                  <a:pt x="1520757" y="8877"/>
                  <a:pt x="1264110" y="15122"/>
                </a:cubicBezTo>
                <a:cubicBezTo>
                  <a:pt x="1012544" y="2843"/>
                  <a:pt x="908671" y="36073"/>
                  <a:pt x="718245" y="15122"/>
                </a:cubicBezTo>
                <a:cubicBezTo>
                  <a:pt x="496819" y="20916"/>
                  <a:pt x="185934" y="48658"/>
                  <a:pt x="0" y="15122"/>
                </a:cubicBezTo>
                <a:cubicBezTo>
                  <a:pt x="-206" y="10223"/>
                  <a:pt x="1257" y="5487"/>
                  <a:pt x="0" y="0"/>
                </a:cubicBezTo>
                <a:close/>
              </a:path>
              <a:path w="2872978" h="15122" stroke="0" extrusionOk="0">
                <a:moveTo>
                  <a:pt x="0" y="0"/>
                </a:moveTo>
                <a:cubicBezTo>
                  <a:pt x="245710" y="-1114"/>
                  <a:pt x="385682" y="-15399"/>
                  <a:pt x="517136" y="0"/>
                </a:cubicBezTo>
                <a:cubicBezTo>
                  <a:pt x="669378" y="20126"/>
                  <a:pt x="801950" y="11703"/>
                  <a:pt x="1149191" y="0"/>
                </a:cubicBezTo>
                <a:cubicBezTo>
                  <a:pt x="1456160" y="-31106"/>
                  <a:pt x="1544839" y="12188"/>
                  <a:pt x="1637597" y="0"/>
                </a:cubicBezTo>
                <a:cubicBezTo>
                  <a:pt x="1765162" y="-2582"/>
                  <a:pt x="1893608" y="-17414"/>
                  <a:pt x="2126004" y="0"/>
                </a:cubicBezTo>
                <a:cubicBezTo>
                  <a:pt x="2355419" y="20048"/>
                  <a:pt x="2725988" y="-60679"/>
                  <a:pt x="2872978" y="0"/>
                </a:cubicBezTo>
                <a:cubicBezTo>
                  <a:pt x="2873424" y="3707"/>
                  <a:pt x="2873914" y="9046"/>
                  <a:pt x="2872978" y="15122"/>
                </a:cubicBezTo>
                <a:cubicBezTo>
                  <a:pt x="2703749" y="52685"/>
                  <a:pt x="2592005" y="9401"/>
                  <a:pt x="2327112" y="15122"/>
                </a:cubicBezTo>
                <a:cubicBezTo>
                  <a:pt x="2073199" y="6749"/>
                  <a:pt x="2020090" y="1127"/>
                  <a:pt x="1781246" y="15122"/>
                </a:cubicBezTo>
                <a:cubicBezTo>
                  <a:pt x="1536104" y="32743"/>
                  <a:pt x="1510751" y="18179"/>
                  <a:pt x="1235381" y="15122"/>
                </a:cubicBezTo>
                <a:cubicBezTo>
                  <a:pt x="967672" y="-4740"/>
                  <a:pt x="871252" y="-12801"/>
                  <a:pt x="603325" y="15122"/>
                </a:cubicBezTo>
                <a:cubicBezTo>
                  <a:pt x="311662" y="15579"/>
                  <a:pt x="187976" y="6916"/>
                  <a:pt x="0" y="15122"/>
                </a:cubicBezTo>
                <a:cubicBezTo>
                  <a:pt x="261" y="10226"/>
                  <a:pt x="-524" y="6481"/>
                  <a:pt x="0" y="0"/>
                </a:cubicBezTo>
                <a:close/>
              </a:path>
              <a:path w="2872978" h="15122" fill="none" stroke="0" extrusionOk="0">
                <a:moveTo>
                  <a:pt x="0" y="0"/>
                </a:moveTo>
                <a:cubicBezTo>
                  <a:pt x="188515" y="1279"/>
                  <a:pt x="449183" y="18853"/>
                  <a:pt x="574596" y="0"/>
                </a:cubicBezTo>
                <a:cubicBezTo>
                  <a:pt x="705020" y="-11647"/>
                  <a:pt x="854373" y="-8770"/>
                  <a:pt x="1120461" y="0"/>
                </a:cubicBezTo>
                <a:cubicBezTo>
                  <a:pt x="1374716" y="4831"/>
                  <a:pt x="1537365" y="43390"/>
                  <a:pt x="1666327" y="0"/>
                </a:cubicBezTo>
                <a:cubicBezTo>
                  <a:pt x="1784377" y="22775"/>
                  <a:pt x="2054343" y="-7724"/>
                  <a:pt x="2298382" y="0"/>
                </a:cubicBezTo>
                <a:cubicBezTo>
                  <a:pt x="2480781" y="16631"/>
                  <a:pt x="2711167" y="20893"/>
                  <a:pt x="2872978" y="0"/>
                </a:cubicBezTo>
                <a:cubicBezTo>
                  <a:pt x="2873540" y="3877"/>
                  <a:pt x="2872523" y="8249"/>
                  <a:pt x="2872978" y="15122"/>
                </a:cubicBezTo>
                <a:cubicBezTo>
                  <a:pt x="2588961" y="9158"/>
                  <a:pt x="2411908" y="-3165"/>
                  <a:pt x="2298382" y="15122"/>
                </a:cubicBezTo>
                <a:cubicBezTo>
                  <a:pt x="2197475" y="54632"/>
                  <a:pt x="2016311" y="37148"/>
                  <a:pt x="1809976" y="15122"/>
                </a:cubicBezTo>
                <a:cubicBezTo>
                  <a:pt x="1631011" y="-12526"/>
                  <a:pt x="1514607" y="8979"/>
                  <a:pt x="1264110" y="15122"/>
                </a:cubicBezTo>
                <a:cubicBezTo>
                  <a:pt x="1010807" y="34200"/>
                  <a:pt x="904891" y="34352"/>
                  <a:pt x="718245" y="15122"/>
                </a:cubicBezTo>
                <a:cubicBezTo>
                  <a:pt x="531594" y="-28726"/>
                  <a:pt x="136574" y="63355"/>
                  <a:pt x="0" y="15122"/>
                </a:cubicBezTo>
                <a:cubicBezTo>
                  <a:pt x="633" y="10085"/>
                  <a:pt x="422" y="5649"/>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872978"/>
                      <a:gd name="connsiteY0" fmla="*/ 0 h 15122"/>
                      <a:gd name="connsiteX1" fmla="*/ 574596 w 2872978"/>
                      <a:gd name="connsiteY1" fmla="*/ 0 h 15122"/>
                      <a:gd name="connsiteX2" fmla="*/ 1120461 w 2872978"/>
                      <a:gd name="connsiteY2" fmla="*/ 0 h 15122"/>
                      <a:gd name="connsiteX3" fmla="*/ 1666327 w 2872978"/>
                      <a:gd name="connsiteY3" fmla="*/ 0 h 15122"/>
                      <a:gd name="connsiteX4" fmla="*/ 2298382 w 2872978"/>
                      <a:gd name="connsiteY4" fmla="*/ 0 h 15122"/>
                      <a:gd name="connsiteX5" fmla="*/ 2872978 w 2872978"/>
                      <a:gd name="connsiteY5" fmla="*/ 0 h 15122"/>
                      <a:gd name="connsiteX6" fmla="*/ 2872978 w 2872978"/>
                      <a:gd name="connsiteY6" fmla="*/ 15122 h 15122"/>
                      <a:gd name="connsiteX7" fmla="*/ 2298382 w 2872978"/>
                      <a:gd name="connsiteY7" fmla="*/ 15122 h 15122"/>
                      <a:gd name="connsiteX8" fmla="*/ 1809976 w 2872978"/>
                      <a:gd name="connsiteY8" fmla="*/ 15122 h 15122"/>
                      <a:gd name="connsiteX9" fmla="*/ 1264110 w 2872978"/>
                      <a:gd name="connsiteY9" fmla="*/ 15122 h 15122"/>
                      <a:gd name="connsiteX10" fmla="*/ 718245 w 2872978"/>
                      <a:gd name="connsiteY10" fmla="*/ 15122 h 15122"/>
                      <a:gd name="connsiteX11" fmla="*/ 0 w 2872978"/>
                      <a:gd name="connsiteY11" fmla="*/ 15122 h 15122"/>
                      <a:gd name="connsiteX12" fmla="*/ 0 w 2872978"/>
                      <a:gd name="connsiteY12"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15122" fill="none" extrusionOk="0">
                        <a:moveTo>
                          <a:pt x="0" y="0"/>
                        </a:moveTo>
                        <a:cubicBezTo>
                          <a:pt x="172719" y="24730"/>
                          <a:pt x="453930" y="-2711"/>
                          <a:pt x="574596" y="0"/>
                        </a:cubicBezTo>
                        <a:cubicBezTo>
                          <a:pt x="695262" y="2711"/>
                          <a:pt x="865623" y="-7967"/>
                          <a:pt x="1120461" y="0"/>
                        </a:cubicBezTo>
                        <a:cubicBezTo>
                          <a:pt x="1375299" y="7967"/>
                          <a:pt x="1550624" y="18063"/>
                          <a:pt x="1666327" y="0"/>
                        </a:cubicBezTo>
                        <a:cubicBezTo>
                          <a:pt x="1782030" y="-18063"/>
                          <a:pt x="2095408" y="-11159"/>
                          <a:pt x="2298382" y="0"/>
                        </a:cubicBezTo>
                        <a:cubicBezTo>
                          <a:pt x="2501357" y="11159"/>
                          <a:pt x="2725122" y="-5565"/>
                          <a:pt x="2872978" y="0"/>
                        </a:cubicBezTo>
                        <a:cubicBezTo>
                          <a:pt x="2873303" y="3899"/>
                          <a:pt x="2873522" y="8667"/>
                          <a:pt x="2872978" y="15122"/>
                        </a:cubicBezTo>
                        <a:cubicBezTo>
                          <a:pt x="2601857" y="-3645"/>
                          <a:pt x="2424161" y="-10278"/>
                          <a:pt x="2298382" y="15122"/>
                        </a:cubicBezTo>
                        <a:cubicBezTo>
                          <a:pt x="2172603" y="40522"/>
                          <a:pt x="1996400" y="38185"/>
                          <a:pt x="1809976" y="15122"/>
                        </a:cubicBezTo>
                        <a:cubicBezTo>
                          <a:pt x="1623552" y="-7941"/>
                          <a:pt x="1525733" y="8992"/>
                          <a:pt x="1264110" y="15122"/>
                        </a:cubicBezTo>
                        <a:cubicBezTo>
                          <a:pt x="1002487" y="21252"/>
                          <a:pt x="908261" y="27721"/>
                          <a:pt x="718245" y="15122"/>
                        </a:cubicBezTo>
                        <a:cubicBezTo>
                          <a:pt x="528229" y="2523"/>
                          <a:pt x="176399" y="47852"/>
                          <a:pt x="0" y="15122"/>
                        </a:cubicBezTo>
                        <a:cubicBezTo>
                          <a:pt x="684" y="10247"/>
                          <a:pt x="701" y="5846"/>
                          <a:pt x="0" y="0"/>
                        </a:cubicBezTo>
                        <a:close/>
                      </a:path>
                      <a:path w="2872978" h="15122" stroke="0" extrusionOk="0">
                        <a:moveTo>
                          <a:pt x="0" y="0"/>
                        </a:moveTo>
                        <a:cubicBezTo>
                          <a:pt x="246331" y="2114"/>
                          <a:pt x="364990" y="-5865"/>
                          <a:pt x="517136" y="0"/>
                        </a:cubicBezTo>
                        <a:cubicBezTo>
                          <a:pt x="669282" y="5865"/>
                          <a:pt x="842769" y="11362"/>
                          <a:pt x="1149191" y="0"/>
                        </a:cubicBezTo>
                        <a:cubicBezTo>
                          <a:pt x="1455613" y="-11362"/>
                          <a:pt x="1529783" y="19802"/>
                          <a:pt x="1637597" y="0"/>
                        </a:cubicBezTo>
                        <a:cubicBezTo>
                          <a:pt x="1745411" y="-19802"/>
                          <a:pt x="1889711" y="-2153"/>
                          <a:pt x="2126004" y="0"/>
                        </a:cubicBezTo>
                        <a:cubicBezTo>
                          <a:pt x="2362297" y="2153"/>
                          <a:pt x="2713040" y="-27867"/>
                          <a:pt x="2872978" y="0"/>
                        </a:cubicBezTo>
                        <a:cubicBezTo>
                          <a:pt x="2873369" y="4515"/>
                          <a:pt x="2873005" y="9009"/>
                          <a:pt x="2872978" y="15122"/>
                        </a:cubicBezTo>
                        <a:cubicBezTo>
                          <a:pt x="2703040" y="37871"/>
                          <a:pt x="2574829" y="13353"/>
                          <a:pt x="2327112" y="15122"/>
                        </a:cubicBezTo>
                        <a:cubicBezTo>
                          <a:pt x="2079395" y="16891"/>
                          <a:pt x="2026258" y="-3474"/>
                          <a:pt x="1781246" y="15122"/>
                        </a:cubicBezTo>
                        <a:cubicBezTo>
                          <a:pt x="1536234" y="33718"/>
                          <a:pt x="1507455" y="17130"/>
                          <a:pt x="1235381" y="15122"/>
                        </a:cubicBezTo>
                        <a:cubicBezTo>
                          <a:pt x="963308" y="13114"/>
                          <a:pt x="884834" y="-13851"/>
                          <a:pt x="603325" y="15122"/>
                        </a:cubicBezTo>
                        <a:cubicBezTo>
                          <a:pt x="321816" y="44095"/>
                          <a:pt x="204416" y="6262"/>
                          <a:pt x="0" y="15122"/>
                        </a:cubicBezTo>
                        <a:cubicBezTo>
                          <a:pt x="402" y="9777"/>
                          <a:pt x="-270" y="634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map of the country&#10;&#10;Description automatically generated">
            <a:extLst>
              <a:ext uri="{FF2B5EF4-FFF2-40B4-BE49-F238E27FC236}">
                <a16:creationId xmlns:a16="http://schemas.microsoft.com/office/drawing/2014/main" id="{99AF7E5B-DFD2-5A99-C919-2A2FC6A87119}"/>
              </a:ext>
            </a:extLst>
          </p:cNvPr>
          <p:cNvPicPr>
            <a:picLocks noChangeAspect="1"/>
          </p:cNvPicPr>
          <p:nvPr/>
        </p:nvPicPr>
        <p:blipFill rotWithShape="1">
          <a:blip r:embed="rId4">
            <a:extLst>
              <a:ext uri="{28A0092B-C50C-407E-A947-70E740481C1C}">
                <a14:useLocalDpi xmlns:a14="http://schemas.microsoft.com/office/drawing/2010/main" val="0"/>
              </a:ext>
            </a:extLst>
          </a:blip>
          <a:srcRect t="7111" r="-8" b="-8"/>
          <a:stretch/>
        </p:blipFill>
        <p:spPr>
          <a:xfrm>
            <a:off x="4391836" y="10"/>
            <a:ext cx="5687529" cy="56705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67593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6689A84-A52A-3595-B6A0-0683703AADEA}"/>
              </a:ext>
            </a:extLst>
          </p:cNvPr>
          <p:cNvSpPr txBox="1"/>
          <p:nvPr/>
        </p:nvSpPr>
        <p:spPr>
          <a:xfrm>
            <a:off x="1" y="0"/>
            <a:ext cx="5438774" cy="136617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latin typeface="+mj-lt"/>
                <a:ea typeface="+mj-ea"/>
                <a:cs typeface="+mj-cs"/>
              </a:rPr>
              <a:t>Coffee Plantation</a:t>
            </a:r>
          </a:p>
        </p:txBody>
      </p:sp>
      <p:sp>
        <p:nvSpPr>
          <p:cNvPr id="5" name="TextBox 4">
            <a:extLst>
              <a:ext uri="{FF2B5EF4-FFF2-40B4-BE49-F238E27FC236}">
                <a16:creationId xmlns:a16="http://schemas.microsoft.com/office/drawing/2014/main" id="{D6DF258C-51FA-4BBC-C22A-B8193BA00E18}"/>
              </a:ext>
            </a:extLst>
          </p:cNvPr>
          <p:cNvSpPr txBox="1"/>
          <p:nvPr/>
        </p:nvSpPr>
        <p:spPr>
          <a:xfrm>
            <a:off x="239697" y="1003177"/>
            <a:ext cx="4908239" cy="444061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1600" dirty="0"/>
              <a:t>The coffee industry began to develop in Guatemala in the 1850s and 1860s, initially mixing its cultivation with cochineal. Small plantations flourished in Amatitlán and Antigua areas in the southwest. Initial growth though was slow due to lack of knowledge and technology. Many planters had to rely on loans and borrow from their families to finance their coffee estates (fincas) with coffee production in Guatemala increasingly owned by foreign companies who possessed the financial power to buy plantations and provide investment. </a:t>
            </a:r>
          </a:p>
          <a:p>
            <a:pPr indent="-228600">
              <a:lnSpc>
                <a:spcPct val="90000"/>
              </a:lnSpc>
              <a:spcAft>
                <a:spcPts val="600"/>
              </a:spcAft>
              <a:buFont typeface="Arial" panose="020B0604020202020204" pitchFamily="34" charset="0"/>
              <a:buChar char="•"/>
            </a:pPr>
            <a:r>
              <a:rPr lang="en-US" sz="1600" dirty="0"/>
              <a:t>A scarcity of laborers was the main obstacle to a rapid increase in coffee production in Guatemala. </a:t>
            </a:r>
          </a:p>
          <a:p>
            <a:pPr indent="-228600">
              <a:lnSpc>
                <a:spcPct val="90000"/>
              </a:lnSpc>
              <a:spcAft>
                <a:spcPts val="600"/>
              </a:spcAft>
              <a:buFont typeface="Arial" panose="020B0604020202020204" pitchFamily="34" charset="0"/>
              <a:buChar char="•"/>
            </a:pPr>
            <a:r>
              <a:rPr lang="en-US" sz="1600" dirty="0"/>
              <a:t>Many acres of land were suitable for this cultivation, and the varieties that were produced in the temperate regions were superior. Coffee was grown around Guatemala City, Chimaltenango, and Verapaz. </a:t>
            </a:r>
          </a:p>
          <a:p>
            <a:pPr indent="-228600">
              <a:lnSpc>
                <a:spcPct val="90000"/>
              </a:lnSpc>
              <a:spcAft>
                <a:spcPts val="600"/>
              </a:spcAft>
              <a:buFont typeface="Arial" panose="020B0604020202020204" pitchFamily="34" charset="0"/>
              <a:buChar char="•"/>
            </a:pPr>
            <a:r>
              <a:rPr lang="en-US" sz="1600" dirty="0"/>
              <a:t>Anacafé (Asociación Nacional del Café) was established in 1960 as a national coffee association, representing all coffee producers in Guatemala.</a:t>
            </a:r>
          </a:p>
        </p:txBody>
      </p:sp>
      <p:pic>
        <p:nvPicPr>
          <p:cNvPr id="7" name="Picture 6" descr="A person carrying a large bag on his back&#10;&#10;Description automatically generated">
            <a:extLst>
              <a:ext uri="{FF2B5EF4-FFF2-40B4-BE49-F238E27FC236}">
                <a16:creationId xmlns:a16="http://schemas.microsoft.com/office/drawing/2014/main" id="{8F4FA50A-193E-C49C-B8A6-2E8C3A0374E6}"/>
              </a:ext>
            </a:extLst>
          </p:cNvPr>
          <p:cNvPicPr>
            <a:picLocks noChangeAspect="1"/>
          </p:cNvPicPr>
          <p:nvPr/>
        </p:nvPicPr>
        <p:blipFill rotWithShape="1">
          <a:blip r:embed="rId3">
            <a:extLst>
              <a:ext uri="{28A0092B-C50C-407E-A947-70E740481C1C}">
                <a14:useLocalDpi xmlns:a14="http://schemas.microsoft.com/office/drawing/2010/main" val="0"/>
              </a:ext>
            </a:extLst>
          </a:blip>
          <a:srcRect l="25616" r="14610"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735856075"/>
      </p:ext>
    </p:extLst>
  </p:cSld>
  <p:clrMapOvr>
    <a:masterClrMapping/>
  </p:clrMapOvr>
</p:sld>
</file>

<file path=ppt/theme/theme1.xml><?xml version="1.0" encoding="utf-8"?>
<a:theme xmlns:a="http://schemas.openxmlformats.org/drawingml/2006/main" name="Blue_Curv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Cabo San Lucas, Mexico </Template>
  <TotalTime>441</TotalTime>
  <Words>1855</Words>
  <Application>Microsoft Office PowerPoint</Application>
  <PresentationFormat>Custom</PresentationFormat>
  <Paragraphs>103</Paragraphs>
  <Slides>19</Slides>
  <Notes>10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Alef</vt:lpstr>
      <vt:lpstr>Arial</vt:lpstr>
      <vt:lpstr>Calibri</vt:lpstr>
      <vt:lpstr>Calibri Light</vt:lpstr>
      <vt:lpstr>inherit</vt:lpstr>
      <vt:lpstr>Liberation Sans</vt:lpstr>
      <vt:lpstr>Tahoma</vt:lpstr>
      <vt:lpstr>Times New Roman</vt:lpstr>
      <vt:lpstr>Wingdings</vt:lpstr>
      <vt:lpstr>Blue_Curve1</vt:lpstr>
      <vt:lpstr>Default</vt:lpstr>
      <vt:lpstr>Office Theme</vt:lpstr>
      <vt:lpstr>Puerto Quetzal (Puerto San Jose) Guatemala Presented by Marc Silver</vt:lpstr>
      <vt:lpstr>What I Will Cover</vt:lpstr>
      <vt:lpstr>My Port Philosophy</vt:lpstr>
      <vt:lpstr>PowerPoint Presentation</vt:lpstr>
      <vt:lpstr>PowerPoint Presentation</vt:lpstr>
      <vt:lpstr>About Puerto Quetzal</vt:lpstr>
      <vt:lpstr>San José</vt:lpstr>
      <vt:lpstr>PowerPoint Presentation</vt:lpstr>
      <vt:lpstr>PowerPoint Presentation</vt:lpstr>
      <vt:lpstr>PowerPoint Presentation</vt:lpstr>
      <vt:lpstr>Chicken Buses </vt:lpstr>
      <vt:lpstr>PowerPoint Presentation</vt:lpstr>
      <vt:lpstr>PowerPoint Presentation</vt:lpstr>
      <vt:lpstr>PowerPoint Presentation</vt:lpstr>
      <vt:lpstr>PowerPoint Presentation</vt:lpstr>
      <vt:lpstr>PowerPoint Presentation</vt:lpstr>
      <vt:lpstr>PowerPoint Presentation</vt:lpstr>
      <vt:lpstr>Conclusion</vt:lpstr>
      <vt:lpstr>Thanks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Cabo San Lucas, Mexico Presented by Marc Silver</dc:title>
  <dc:creator>Marc Silver</dc:creator>
  <cp:lastModifiedBy>Marc Silver</cp:lastModifiedBy>
  <cp:revision>39</cp:revision>
  <dcterms:created xsi:type="dcterms:W3CDTF">2023-09-16T03:30:57Z</dcterms:created>
  <dcterms:modified xsi:type="dcterms:W3CDTF">2024-08-22T00:35:45Z</dcterms:modified>
</cp:coreProperties>
</file>