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omments/comment2.xml" ContentType="application/vnd.openxmlformats-officedocument.presentationml.comments+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comments/comment3.xml" ContentType="application/vnd.openxmlformats-officedocument.presentationml.comments+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5"/>
  </p:notesMasterIdLst>
  <p:handoutMasterIdLst>
    <p:handoutMasterId r:id="rId36"/>
  </p:handoutMasterIdLst>
  <p:sldIdLst>
    <p:sldId id="256" r:id="rId2"/>
    <p:sldId id="273" r:id="rId3"/>
    <p:sldId id="257" r:id="rId4"/>
    <p:sldId id="274" r:id="rId5"/>
    <p:sldId id="258" r:id="rId6"/>
    <p:sldId id="276" r:id="rId7"/>
    <p:sldId id="292" r:id="rId8"/>
    <p:sldId id="280" r:id="rId9"/>
    <p:sldId id="304" r:id="rId10"/>
    <p:sldId id="260" r:id="rId11"/>
    <p:sldId id="277" r:id="rId12"/>
    <p:sldId id="294" r:id="rId13"/>
    <p:sldId id="261" r:id="rId14"/>
    <p:sldId id="297" r:id="rId15"/>
    <p:sldId id="264" r:id="rId16"/>
    <p:sldId id="296" r:id="rId17"/>
    <p:sldId id="268" r:id="rId18"/>
    <p:sldId id="295" r:id="rId19"/>
    <p:sldId id="283" r:id="rId20"/>
    <p:sldId id="284" r:id="rId21"/>
    <p:sldId id="286" r:id="rId22"/>
    <p:sldId id="288" r:id="rId23"/>
    <p:sldId id="290" r:id="rId24"/>
    <p:sldId id="298" r:id="rId25"/>
    <p:sldId id="299" r:id="rId26"/>
    <p:sldId id="300" r:id="rId27"/>
    <p:sldId id="301" r:id="rId28"/>
    <p:sldId id="302" r:id="rId29"/>
    <p:sldId id="303" r:id="rId30"/>
    <p:sldId id="275" r:id="rId31"/>
    <p:sldId id="271" r:id="rId32"/>
    <p:sldId id="272" r:id="rId33"/>
    <p:sldId id="291" r:id="rId34"/>
  </p:sldIdLst>
  <p:sldSz cx="10080625" cy="5670550"/>
  <p:notesSz cx="7559675" cy="106918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c Silver" initials="MS" lastIdx="1" clrIdx="0">
    <p:extLst>
      <p:ext uri="{19B8F6BF-5375-455C-9EA6-DF929625EA0E}">
        <p15:presenceInfo xmlns:p15="http://schemas.microsoft.com/office/powerpoint/2012/main" userId="a1dcbf12c91cc601" providerId="Windows Live"/>
      </p:ext>
    </p:extLst>
  </p:cmAuthor>
  <p:cmAuthor id="2" name="Marc Silver" initials="MS [2]" lastIdx="4" clrIdx="1">
    <p:extLst>
      <p:ext uri="{19B8F6BF-5375-455C-9EA6-DF929625EA0E}">
        <p15:presenceInfo xmlns:p15="http://schemas.microsoft.com/office/powerpoint/2012/main" userId="5483e828a1166d9a"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3588" autoAdjust="0"/>
    <p:restoredTop sz="94660"/>
  </p:normalViewPr>
  <p:slideViewPr>
    <p:cSldViewPr snapToGrid="0">
      <p:cViewPr varScale="1">
        <p:scale>
          <a:sx n="95" d="100"/>
          <a:sy n="95" d="100"/>
        </p:scale>
        <p:origin x="516"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3-04-13T20:39:23.744" idx="1">
    <p:pos x="10" y="10"/>
    <p:text/>
    <p:extLst>
      <p:ext uri="{C676402C-5697-4E1C-873F-D02D1690AC5C}">
        <p15:threadingInfo xmlns:p15="http://schemas.microsoft.com/office/powerpoint/2012/main" timeZoneBias="42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2" dt="2024-08-04T18:40:36.629" idx="1">
    <p:pos x="1582" y="3514"/>
    <p:text>When you’re ready to skip town, you can hang with penguins on Phillip Island, sip chardonnay in the Yarra Valley, or cruise down the Great Ocean Road—it’s all right there.</p:text>
    <p:extLst>
      <p:ext uri="{C676402C-5697-4E1C-873F-D02D1690AC5C}">
        <p15:threadingInfo xmlns:p15="http://schemas.microsoft.com/office/powerpoint/2012/main" timeZoneBias="420"/>
      </p:ext>
    </p:extLst>
  </p:cm>
</p:cmLst>
</file>

<file path=ppt/comments/comment3.xml><?xml version="1.0" encoding="utf-8"?>
<p:cmLst xmlns:a="http://schemas.openxmlformats.org/drawingml/2006/main" xmlns:r="http://schemas.openxmlformats.org/officeDocument/2006/relationships" xmlns:p="http://schemas.openxmlformats.org/presentationml/2006/main">
  <p:cm authorId="2" dt="2024-08-05T20:10:52.273" idx="3">
    <p:pos x="5622" y="2646"/>
    <p:text>$85 Family (2A + 2C)
$65 Family (1A + 2C)
$10 Extra Child (on Family Tickets)</p:text>
    <p:extLst>
      <p:ext uri="{C676402C-5697-4E1C-873F-D02D1690AC5C}">
        <p15:threadingInfo xmlns:p15="http://schemas.microsoft.com/office/powerpoint/2012/main" timeZoneBias="42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839F00D-CF87-51FD-89F0-D4C3F5AA42CD}"/>
              </a:ext>
            </a:extLst>
          </p:cNvPr>
          <p:cNvSpPr txBox="1">
            <a:spLocks noGrp="1"/>
          </p:cNvSpPr>
          <p:nvPr>
            <p:ph type="hdr" sz="quarter"/>
          </p:nvPr>
        </p:nvSpPr>
        <p:spPr>
          <a:xfrm>
            <a:off x="0" y="0"/>
            <a:ext cx="3280680" cy="534240"/>
          </a:xfrm>
          <a:prstGeom prst="rect">
            <a:avLst/>
          </a:prstGeom>
          <a:noFill/>
          <a:ln>
            <a:noFill/>
          </a:ln>
        </p:spPr>
        <p:txBody>
          <a:bodyPr vert="horz" wrap="none" lIns="90000" tIns="45000" rIns="90000" bIns="45000" anchorCtr="0" compatLnSpc="0">
            <a:noAutofit/>
          </a:bodyPr>
          <a:lstStyle/>
          <a:p>
            <a:pPr marL="0" marR="0" lvl="0" indent="0" rtl="0" hangingPunct="0">
              <a:lnSpc>
                <a:spcPct val="100000"/>
              </a:lnSpc>
              <a:spcBef>
                <a:spcPts val="0"/>
              </a:spcBef>
              <a:spcAft>
                <a:spcPts val="0"/>
              </a:spcAft>
              <a:buNone/>
              <a:tabLst/>
              <a:defRPr sz="1400"/>
            </a:pPr>
            <a:endParaRPr lang="en-US" sz="1400" b="0" i="0" u="none" strike="noStrike" kern="1200">
              <a:ln>
                <a:noFill/>
              </a:ln>
              <a:latin typeface="Liberation Sans" pitchFamily="18"/>
              <a:ea typeface="Lucida Sans Unicode" pitchFamily="2"/>
              <a:cs typeface="Tahoma" pitchFamily="2"/>
            </a:endParaRPr>
          </a:p>
        </p:txBody>
      </p:sp>
      <p:sp>
        <p:nvSpPr>
          <p:cNvPr id="3" name="Date Placeholder 2">
            <a:extLst>
              <a:ext uri="{FF2B5EF4-FFF2-40B4-BE49-F238E27FC236}">
                <a16:creationId xmlns:a16="http://schemas.microsoft.com/office/drawing/2014/main" id="{705B1411-F792-FD30-956C-518C2549BBDF}"/>
              </a:ext>
            </a:extLst>
          </p:cNvPr>
          <p:cNvSpPr txBox="1">
            <a:spLocks noGrp="1"/>
          </p:cNvSpPr>
          <p:nvPr>
            <p:ph type="dt" sz="quarter" idx="1"/>
          </p:nvPr>
        </p:nvSpPr>
        <p:spPr>
          <a:xfrm>
            <a:off x="4278960" y="0"/>
            <a:ext cx="3280680" cy="534240"/>
          </a:xfrm>
          <a:prstGeom prst="rect">
            <a:avLst/>
          </a:prstGeom>
          <a:noFill/>
          <a:ln>
            <a:noFill/>
          </a:ln>
        </p:spPr>
        <p:txBody>
          <a:bodyPr vert="horz" wrap="none" lIns="90000" tIns="45000" rIns="90000" bIns="45000" anchorCtr="0" compatLnSpc="0">
            <a:noAutofit/>
          </a:bodyPr>
          <a:lstStyle/>
          <a:p>
            <a:pPr marL="0" marR="0" lvl="0" indent="0" algn="r" rtl="0" hangingPunct="0">
              <a:lnSpc>
                <a:spcPct val="100000"/>
              </a:lnSpc>
              <a:spcBef>
                <a:spcPts val="0"/>
              </a:spcBef>
              <a:spcAft>
                <a:spcPts val="0"/>
              </a:spcAft>
              <a:buNone/>
              <a:tabLst/>
              <a:defRPr sz="1400"/>
            </a:pPr>
            <a:endParaRPr lang="en-US" sz="1400" b="0" i="0" u="none" strike="noStrike" kern="1200">
              <a:ln>
                <a:noFill/>
              </a:ln>
              <a:latin typeface="Liberation Sans" pitchFamily="18"/>
              <a:ea typeface="Lucida Sans Unicode" pitchFamily="2"/>
              <a:cs typeface="Tahoma" pitchFamily="2"/>
            </a:endParaRPr>
          </a:p>
        </p:txBody>
      </p:sp>
      <p:sp>
        <p:nvSpPr>
          <p:cNvPr id="4" name="Footer Placeholder 3">
            <a:extLst>
              <a:ext uri="{FF2B5EF4-FFF2-40B4-BE49-F238E27FC236}">
                <a16:creationId xmlns:a16="http://schemas.microsoft.com/office/drawing/2014/main" id="{FF5B5D6B-2816-1963-C26B-C0C3F41599A3}"/>
              </a:ext>
            </a:extLst>
          </p:cNvPr>
          <p:cNvSpPr txBox="1">
            <a:spLocks noGrp="1"/>
          </p:cNvSpPr>
          <p:nvPr>
            <p:ph type="ftr" sz="quarter" idx="2"/>
          </p:nvPr>
        </p:nvSpPr>
        <p:spPr>
          <a:xfrm>
            <a:off x="0" y="10157400"/>
            <a:ext cx="3280680" cy="534240"/>
          </a:xfrm>
          <a:prstGeom prst="rect">
            <a:avLst/>
          </a:prstGeom>
          <a:noFill/>
          <a:ln>
            <a:noFill/>
          </a:ln>
        </p:spPr>
        <p:txBody>
          <a:bodyPr vert="horz" wrap="none" lIns="90000" tIns="45000" rIns="90000" bIns="45000" anchor="b" anchorCtr="0" compatLnSpc="0">
            <a:noAutofit/>
          </a:bodyPr>
          <a:lstStyle/>
          <a:p>
            <a:pPr marL="0" marR="0" lvl="0" indent="0" rtl="0" hangingPunct="0">
              <a:lnSpc>
                <a:spcPct val="100000"/>
              </a:lnSpc>
              <a:spcBef>
                <a:spcPts val="0"/>
              </a:spcBef>
              <a:spcAft>
                <a:spcPts val="0"/>
              </a:spcAft>
              <a:buNone/>
              <a:tabLst/>
              <a:defRPr sz="1400"/>
            </a:pPr>
            <a:endParaRPr lang="en-US" sz="1400" b="0" i="0" u="none" strike="noStrike" kern="1200">
              <a:ln>
                <a:noFill/>
              </a:ln>
              <a:latin typeface="Liberation Sans" pitchFamily="18"/>
              <a:ea typeface="Lucida Sans Unicode" pitchFamily="2"/>
              <a:cs typeface="Tahoma" pitchFamily="2"/>
            </a:endParaRPr>
          </a:p>
        </p:txBody>
      </p:sp>
      <p:sp>
        <p:nvSpPr>
          <p:cNvPr id="5" name="Slide Number Placeholder 4">
            <a:extLst>
              <a:ext uri="{FF2B5EF4-FFF2-40B4-BE49-F238E27FC236}">
                <a16:creationId xmlns:a16="http://schemas.microsoft.com/office/drawing/2014/main" id="{1172E6CA-D268-9FD9-C42F-0B682DD163BB}"/>
              </a:ext>
            </a:extLst>
          </p:cNvPr>
          <p:cNvSpPr txBox="1">
            <a:spLocks noGrp="1"/>
          </p:cNvSpPr>
          <p:nvPr>
            <p:ph type="sldNum" sz="quarter" idx="3"/>
          </p:nvPr>
        </p:nvSpPr>
        <p:spPr>
          <a:xfrm>
            <a:off x="4278960" y="10157400"/>
            <a:ext cx="3280680" cy="534240"/>
          </a:xfrm>
          <a:prstGeom prst="rect">
            <a:avLst/>
          </a:prstGeom>
          <a:noFill/>
          <a:ln>
            <a:noFill/>
          </a:ln>
        </p:spPr>
        <p:txBody>
          <a:bodyPr vert="horz" wrap="none" lIns="90000" tIns="45000" rIns="90000" bIns="45000" anchor="b" anchorCtr="0" compatLnSpc="0">
            <a:noAutofit/>
          </a:bodyPr>
          <a:lstStyle/>
          <a:p>
            <a:pPr marL="0" marR="0" lvl="0" indent="0" algn="r" rtl="0" hangingPunct="0">
              <a:lnSpc>
                <a:spcPct val="100000"/>
              </a:lnSpc>
              <a:spcBef>
                <a:spcPts val="0"/>
              </a:spcBef>
              <a:spcAft>
                <a:spcPts val="0"/>
              </a:spcAft>
              <a:buNone/>
              <a:tabLst/>
              <a:defRPr sz="1400"/>
            </a:pPr>
            <a:fld id="{86BC7ADA-DFBE-401E-AF00-9989DC368517}" type="slidenum">
              <a:t>‹#›</a:t>
            </a:fld>
            <a:endParaRPr lang="en-US" sz="1400" b="0" i="0" u="none" strike="noStrike" kern="1200">
              <a:ln>
                <a:noFill/>
              </a:ln>
              <a:latin typeface="Liberation Sans" pitchFamily="18"/>
              <a:ea typeface="Lucida Sans Unicode" pitchFamily="2"/>
              <a:cs typeface="Tahoma" pitchFamily="2"/>
            </a:endParaRPr>
          </a:p>
        </p:txBody>
      </p:sp>
    </p:spTree>
    <p:extLst>
      <p:ext uri="{BB962C8B-B14F-4D97-AF65-F5344CB8AC3E}">
        <p14:creationId xmlns:p14="http://schemas.microsoft.com/office/powerpoint/2010/main" val="35806236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4F91F3A-037E-367F-0468-1D1071714C70}"/>
              </a:ext>
            </a:extLst>
          </p:cNvPr>
          <p:cNvSpPr>
            <a:spLocks noGrp="1" noRot="1" noChangeAspect="1"/>
          </p:cNvSpPr>
          <p:nvPr>
            <p:ph type="sldImg" idx="2"/>
          </p:nvPr>
        </p:nvSpPr>
        <p:spPr>
          <a:xfrm>
            <a:off x="1107000" y="812520"/>
            <a:ext cx="5345280" cy="4008959"/>
          </a:xfrm>
          <a:prstGeom prst="rect">
            <a:avLst/>
          </a:prstGeom>
          <a:noFill/>
          <a:ln>
            <a:noFill/>
            <a:prstDash val="solid"/>
          </a:ln>
        </p:spPr>
      </p:sp>
      <p:sp>
        <p:nvSpPr>
          <p:cNvPr id="3" name="Notes Placeholder 2">
            <a:extLst>
              <a:ext uri="{FF2B5EF4-FFF2-40B4-BE49-F238E27FC236}">
                <a16:creationId xmlns:a16="http://schemas.microsoft.com/office/drawing/2014/main" id="{37B82B16-C134-FB48-947D-C5D836A793D0}"/>
              </a:ext>
            </a:extLst>
          </p:cNvPr>
          <p:cNvSpPr txBox="1">
            <a:spLocks noGrp="1"/>
          </p:cNvSpPr>
          <p:nvPr>
            <p:ph type="body" sz="quarter" idx="3"/>
          </p:nvPr>
        </p:nvSpPr>
        <p:spPr>
          <a:xfrm>
            <a:off x="756000" y="5078520"/>
            <a:ext cx="6047640" cy="4811040"/>
          </a:xfrm>
          <a:prstGeom prst="rect">
            <a:avLst/>
          </a:prstGeom>
          <a:noFill/>
          <a:ln>
            <a:noFill/>
          </a:ln>
        </p:spPr>
        <p:txBody>
          <a:bodyPr lIns="0" tIns="0" rIns="0" bIns="0"/>
          <a:lstStyle/>
          <a:p>
            <a:endParaRPr lang="en-US"/>
          </a:p>
        </p:txBody>
      </p:sp>
      <p:sp>
        <p:nvSpPr>
          <p:cNvPr id="4" name="Header Placeholder 3">
            <a:extLst>
              <a:ext uri="{FF2B5EF4-FFF2-40B4-BE49-F238E27FC236}">
                <a16:creationId xmlns:a16="http://schemas.microsoft.com/office/drawing/2014/main" id="{7D7C70EE-E5A9-DBCC-D10A-DC29EB746A26}"/>
              </a:ext>
            </a:extLst>
          </p:cNvPr>
          <p:cNvSpPr txBox="1">
            <a:spLocks noGrp="1"/>
          </p:cNvSpPr>
          <p:nvPr>
            <p:ph type="hdr" sz="quarter"/>
          </p:nvPr>
        </p:nvSpPr>
        <p:spPr>
          <a:xfrm>
            <a:off x="0" y="0"/>
            <a:ext cx="3280680" cy="534240"/>
          </a:xfrm>
          <a:prstGeom prst="rect">
            <a:avLst/>
          </a:prstGeom>
          <a:noFill/>
          <a:ln>
            <a:noFill/>
          </a:ln>
        </p:spPr>
        <p:txBody>
          <a:bodyPr vert="horz" lIns="0" tIns="0" rIns="0" bIns="0" anchorCtr="0">
            <a:noAutofit/>
          </a:bodyPr>
          <a:lstStyle>
            <a:lvl1pPr lvl="0" rtl="0" hangingPunct="0">
              <a:buNone/>
              <a:tabLst/>
              <a:defRPr lang="en-US" sz="1400" kern="1200">
                <a:solidFill>
                  <a:srgbClr val="FFFFFF"/>
                </a:solidFill>
                <a:latin typeface="Times New Roman" pitchFamily="18"/>
                <a:ea typeface="Lucida Sans Unicode" pitchFamily="2"/>
                <a:cs typeface="Tahoma" pitchFamily="2"/>
              </a:defRPr>
            </a:lvl1pPr>
          </a:lstStyle>
          <a:p>
            <a:pPr lvl="0"/>
            <a:endParaRPr lang="en-US"/>
          </a:p>
        </p:txBody>
      </p:sp>
      <p:sp>
        <p:nvSpPr>
          <p:cNvPr id="5" name="Date Placeholder 4">
            <a:extLst>
              <a:ext uri="{FF2B5EF4-FFF2-40B4-BE49-F238E27FC236}">
                <a16:creationId xmlns:a16="http://schemas.microsoft.com/office/drawing/2014/main" id="{AAC81210-3F5D-0090-5E79-F55A7AB54FC3}"/>
              </a:ext>
            </a:extLst>
          </p:cNvPr>
          <p:cNvSpPr txBox="1">
            <a:spLocks noGrp="1"/>
          </p:cNvSpPr>
          <p:nvPr>
            <p:ph type="dt" idx="1"/>
          </p:nvPr>
        </p:nvSpPr>
        <p:spPr>
          <a:xfrm>
            <a:off x="4278960" y="0"/>
            <a:ext cx="3280680" cy="534240"/>
          </a:xfrm>
          <a:prstGeom prst="rect">
            <a:avLst/>
          </a:prstGeom>
          <a:noFill/>
          <a:ln>
            <a:noFill/>
          </a:ln>
        </p:spPr>
        <p:txBody>
          <a:bodyPr vert="horz" lIns="0" tIns="0" rIns="0" bIns="0" anchorCtr="0">
            <a:noAutofit/>
          </a:bodyPr>
          <a:lstStyle>
            <a:lvl1pPr lvl="0" algn="r" rtl="0" hangingPunct="0">
              <a:buNone/>
              <a:tabLst/>
              <a:defRPr lang="en-US" sz="1400" kern="1200">
                <a:solidFill>
                  <a:srgbClr val="FFFFFF"/>
                </a:solidFill>
                <a:latin typeface="Times New Roman" pitchFamily="18"/>
                <a:ea typeface="Lucida Sans Unicode" pitchFamily="2"/>
                <a:cs typeface="Tahoma" pitchFamily="2"/>
              </a:defRPr>
            </a:lvl1pPr>
          </a:lstStyle>
          <a:p>
            <a:pPr lvl="0"/>
            <a:endParaRPr lang="en-US"/>
          </a:p>
        </p:txBody>
      </p:sp>
      <p:sp>
        <p:nvSpPr>
          <p:cNvPr id="6" name="Footer Placeholder 5">
            <a:extLst>
              <a:ext uri="{FF2B5EF4-FFF2-40B4-BE49-F238E27FC236}">
                <a16:creationId xmlns:a16="http://schemas.microsoft.com/office/drawing/2014/main" id="{D63BD0BC-9848-31EC-9D9C-1486B69FBE76}"/>
              </a:ext>
            </a:extLst>
          </p:cNvPr>
          <p:cNvSpPr txBox="1">
            <a:spLocks noGrp="1"/>
          </p:cNvSpPr>
          <p:nvPr>
            <p:ph type="ftr" sz="quarter" idx="4"/>
          </p:nvPr>
        </p:nvSpPr>
        <p:spPr>
          <a:xfrm>
            <a:off x="0" y="10157400"/>
            <a:ext cx="3280680" cy="534240"/>
          </a:xfrm>
          <a:prstGeom prst="rect">
            <a:avLst/>
          </a:prstGeom>
          <a:noFill/>
          <a:ln>
            <a:noFill/>
          </a:ln>
        </p:spPr>
        <p:txBody>
          <a:bodyPr vert="horz" lIns="0" tIns="0" rIns="0" bIns="0" anchor="b" anchorCtr="0">
            <a:noAutofit/>
          </a:bodyPr>
          <a:lstStyle>
            <a:lvl1pPr lvl="0" rtl="0" hangingPunct="0">
              <a:buNone/>
              <a:tabLst/>
              <a:defRPr lang="en-US" sz="1400" kern="1200">
                <a:solidFill>
                  <a:srgbClr val="FFFFFF"/>
                </a:solidFill>
                <a:latin typeface="Times New Roman" pitchFamily="18"/>
                <a:ea typeface="Lucida Sans Unicode" pitchFamily="2"/>
                <a:cs typeface="Tahoma" pitchFamily="2"/>
              </a:defRPr>
            </a:lvl1pPr>
          </a:lstStyle>
          <a:p>
            <a:pPr lvl="0"/>
            <a:endParaRPr lang="en-US"/>
          </a:p>
        </p:txBody>
      </p:sp>
      <p:sp>
        <p:nvSpPr>
          <p:cNvPr id="7" name="Slide Number Placeholder 6">
            <a:extLst>
              <a:ext uri="{FF2B5EF4-FFF2-40B4-BE49-F238E27FC236}">
                <a16:creationId xmlns:a16="http://schemas.microsoft.com/office/drawing/2014/main" id="{44877F5B-528B-6723-B00E-CBACF0B5A563}"/>
              </a:ext>
            </a:extLst>
          </p:cNvPr>
          <p:cNvSpPr txBox="1">
            <a:spLocks noGrp="1"/>
          </p:cNvSpPr>
          <p:nvPr>
            <p:ph type="sldNum" sz="quarter" idx="5"/>
          </p:nvPr>
        </p:nvSpPr>
        <p:spPr>
          <a:xfrm>
            <a:off x="4278960" y="10157400"/>
            <a:ext cx="3280680" cy="534240"/>
          </a:xfrm>
          <a:prstGeom prst="rect">
            <a:avLst/>
          </a:prstGeom>
          <a:noFill/>
          <a:ln>
            <a:noFill/>
          </a:ln>
        </p:spPr>
        <p:txBody>
          <a:bodyPr vert="horz" lIns="0" tIns="0" rIns="0" bIns="0" anchor="b" anchorCtr="0">
            <a:noAutofit/>
          </a:bodyPr>
          <a:lstStyle>
            <a:lvl1pPr lvl="0" algn="r" rtl="0" hangingPunct="0">
              <a:buNone/>
              <a:tabLst/>
              <a:defRPr lang="en-US" sz="1400" kern="1200">
                <a:solidFill>
                  <a:srgbClr val="FFFFFF"/>
                </a:solidFill>
                <a:latin typeface="Times New Roman" pitchFamily="18"/>
                <a:ea typeface="Lucida Sans Unicode" pitchFamily="2"/>
                <a:cs typeface="Tahoma" pitchFamily="2"/>
              </a:defRPr>
            </a:lvl1pPr>
          </a:lstStyle>
          <a:p>
            <a:pPr lvl="0"/>
            <a:fld id="{B83E4DD9-FA1F-4BD7-8BA7-30856CE537F1}" type="slidenum">
              <a:t>‹#›</a:t>
            </a:fld>
            <a:endParaRPr lang="en-US"/>
          </a:p>
        </p:txBody>
      </p:sp>
    </p:spTree>
    <p:extLst>
      <p:ext uri="{BB962C8B-B14F-4D97-AF65-F5344CB8AC3E}">
        <p14:creationId xmlns:p14="http://schemas.microsoft.com/office/powerpoint/2010/main" val="3448070374"/>
      </p:ext>
    </p:extLst>
  </p:cSld>
  <p:clrMap bg1="lt1" tx1="dk1" bg2="lt2" tx2="dk2" accent1="accent1" accent2="accent2" accent3="accent3" accent4="accent4" accent5="accent5" accent6="accent6" hlink="hlink" folHlink="folHlink"/>
  <p:notesStyle>
    <a:lvl1pPr marL="216000" marR="0" indent="-216000" hangingPunct="0">
      <a:tabLst/>
      <a:defRPr lang="en-US" sz="2000" b="0" i="0" u="none" strike="noStrike" kern="1200">
        <a:ln>
          <a:noFill/>
        </a:ln>
        <a:latin typeface="Liberation Sans" pitchFamily="18"/>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F0AFE2D0-4F1F-43AC-F49F-1F34F857EEFB}"/>
              </a:ext>
            </a:extLst>
          </p:cNvPr>
          <p:cNvSpPr txBox="1">
            <a:spLocks noGrp="1"/>
          </p:cNvSpPr>
          <p:nvPr>
            <p:ph type="sldNum" sz="quarter" idx="5"/>
          </p:nvPr>
        </p:nvSpPr>
        <p:spPr>
          <a:ln/>
        </p:spPr>
        <p:txBody>
          <a:bodyPr vert="horz" lIns="0" tIns="0" rIns="0" bIns="0" anchor="b" anchorCtr="0">
            <a:noAutofit/>
          </a:bodyPr>
          <a:lstStyle/>
          <a:p>
            <a:pPr lvl="0"/>
            <a:fld id="{255E56CB-613E-4766-91F2-D219536D8DEE}" type="slidenum">
              <a:t>1</a:t>
            </a:fld>
            <a:endParaRPr lang="en-US"/>
          </a:p>
        </p:txBody>
      </p:sp>
      <p:sp>
        <p:nvSpPr>
          <p:cNvPr id="2" name="Slide Image Placeholder 1">
            <a:extLst>
              <a:ext uri="{FF2B5EF4-FFF2-40B4-BE49-F238E27FC236}">
                <a16:creationId xmlns:a16="http://schemas.microsoft.com/office/drawing/2014/main" id="{BC0FBBEB-5C7B-F065-30A0-8547D448586C}"/>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93BC031A-6915-1134-B85A-3687C770D751}"/>
              </a:ext>
            </a:extLst>
          </p:cNvPr>
          <p:cNvSpPr txBox="1">
            <a:spLocks noGrp="1"/>
          </p:cNvSpPr>
          <p:nvPr>
            <p:ph type="body" sz="quarter" idx="1"/>
          </p:nvPr>
        </p:nvSpPr>
        <p:spPr/>
        <p:txBody>
          <a:bodyPr vert="horz">
            <a:spAutoFit/>
          </a:bodyPr>
          <a:lstStyle/>
          <a:p>
            <a:pPr rtl="0"/>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6E1A2A56-0938-7CF3-C651-83B42A319DDE}"/>
              </a:ext>
            </a:extLst>
          </p:cNvPr>
          <p:cNvSpPr txBox="1">
            <a:spLocks noGrp="1"/>
          </p:cNvSpPr>
          <p:nvPr>
            <p:ph type="sldNum" sz="quarter" idx="5"/>
          </p:nvPr>
        </p:nvSpPr>
        <p:spPr>
          <a:ln/>
        </p:spPr>
        <p:txBody>
          <a:bodyPr vert="horz" lIns="0" tIns="0" rIns="0" bIns="0" anchor="b" anchorCtr="0">
            <a:noAutofit/>
          </a:bodyPr>
          <a:lstStyle/>
          <a:p>
            <a:pPr lvl="0"/>
            <a:fld id="{7992865F-D1E0-4EA9-BA6E-5DC83FD5BCC0}" type="slidenum">
              <a:t>12</a:t>
            </a:fld>
            <a:endParaRPr lang="en-US"/>
          </a:p>
        </p:txBody>
      </p:sp>
      <p:sp>
        <p:nvSpPr>
          <p:cNvPr id="2" name="Slide Image Placeholder 1">
            <a:extLst>
              <a:ext uri="{FF2B5EF4-FFF2-40B4-BE49-F238E27FC236}">
                <a16:creationId xmlns:a16="http://schemas.microsoft.com/office/drawing/2014/main" id="{E65063B3-1DDF-DFEA-859B-8C943FD33325}"/>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10BE0B8D-60AE-1B3A-F8C4-C16929506972}"/>
              </a:ext>
            </a:extLst>
          </p:cNvPr>
          <p:cNvSpPr txBox="1">
            <a:spLocks noGrp="1"/>
          </p:cNvSpPr>
          <p:nvPr>
            <p:ph type="body" sz="quarter" idx="1"/>
          </p:nvPr>
        </p:nvSpPr>
        <p:spPr/>
        <p:txBody>
          <a:bodyPr vert="horz"/>
          <a:lstStyle/>
          <a:p>
            <a:pPr rtl="0"/>
            <a:endParaRPr lang="en-US" dirty="0"/>
          </a:p>
        </p:txBody>
      </p:sp>
    </p:spTree>
    <p:extLst>
      <p:ext uri="{BB962C8B-B14F-4D97-AF65-F5344CB8AC3E}">
        <p14:creationId xmlns:p14="http://schemas.microsoft.com/office/powerpoint/2010/main" val="1477858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6E1A2A56-0938-7CF3-C651-83B42A319DDE}"/>
              </a:ext>
            </a:extLst>
          </p:cNvPr>
          <p:cNvSpPr txBox="1">
            <a:spLocks noGrp="1"/>
          </p:cNvSpPr>
          <p:nvPr>
            <p:ph type="sldNum" sz="quarter" idx="5"/>
          </p:nvPr>
        </p:nvSpPr>
        <p:spPr>
          <a:ln/>
        </p:spPr>
        <p:txBody>
          <a:bodyPr vert="horz" lIns="0" tIns="0" rIns="0" bIns="0" anchor="b" anchorCtr="0">
            <a:noAutofit/>
          </a:bodyPr>
          <a:lstStyle/>
          <a:p>
            <a:pPr lvl="0"/>
            <a:fld id="{7992865F-D1E0-4EA9-BA6E-5DC83FD5BCC0}" type="slidenum">
              <a:t>13</a:t>
            </a:fld>
            <a:endParaRPr lang="en-US"/>
          </a:p>
        </p:txBody>
      </p:sp>
      <p:sp>
        <p:nvSpPr>
          <p:cNvPr id="2" name="Slide Image Placeholder 1">
            <a:extLst>
              <a:ext uri="{FF2B5EF4-FFF2-40B4-BE49-F238E27FC236}">
                <a16:creationId xmlns:a16="http://schemas.microsoft.com/office/drawing/2014/main" id="{E65063B3-1DDF-DFEA-859B-8C943FD33325}"/>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10BE0B8D-60AE-1B3A-F8C4-C16929506972}"/>
              </a:ext>
            </a:extLst>
          </p:cNvPr>
          <p:cNvSpPr txBox="1">
            <a:spLocks noGrp="1"/>
          </p:cNvSpPr>
          <p:nvPr>
            <p:ph type="body" sz="quarter" idx="1"/>
          </p:nvPr>
        </p:nvSpPr>
        <p:spPr/>
        <p:txBody>
          <a:bodyPr vert="horz"/>
          <a:lstStyle/>
          <a:p>
            <a:pPr rtl="0"/>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6E1A2A56-0938-7CF3-C651-83B42A319DDE}"/>
              </a:ext>
            </a:extLst>
          </p:cNvPr>
          <p:cNvSpPr txBox="1">
            <a:spLocks noGrp="1"/>
          </p:cNvSpPr>
          <p:nvPr>
            <p:ph type="sldNum" sz="quarter" idx="5"/>
          </p:nvPr>
        </p:nvSpPr>
        <p:spPr>
          <a:ln/>
        </p:spPr>
        <p:txBody>
          <a:bodyPr vert="horz" lIns="0" tIns="0" rIns="0" bIns="0" anchor="b" anchorCtr="0">
            <a:noAutofit/>
          </a:bodyPr>
          <a:lstStyle/>
          <a:p>
            <a:pPr lvl="0"/>
            <a:fld id="{7992865F-D1E0-4EA9-BA6E-5DC83FD5BCC0}" type="slidenum">
              <a:t>14</a:t>
            </a:fld>
            <a:endParaRPr lang="en-US"/>
          </a:p>
        </p:txBody>
      </p:sp>
      <p:sp>
        <p:nvSpPr>
          <p:cNvPr id="2" name="Slide Image Placeholder 1">
            <a:extLst>
              <a:ext uri="{FF2B5EF4-FFF2-40B4-BE49-F238E27FC236}">
                <a16:creationId xmlns:a16="http://schemas.microsoft.com/office/drawing/2014/main" id="{E65063B3-1DDF-DFEA-859B-8C943FD33325}"/>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10BE0B8D-60AE-1B3A-F8C4-C16929506972}"/>
              </a:ext>
            </a:extLst>
          </p:cNvPr>
          <p:cNvSpPr txBox="1">
            <a:spLocks noGrp="1"/>
          </p:cNvSpPr>
          <p:nvPr>
            <p:ph type="body" sz="quarter" idx="1"/>
          </p:nvPr>
        </p:nvSpPr>
        <p:spPr/>
        <p:txBody>
          <a:bodyPr vert="horz"/>
          <a:lstStyle/>
          <a:p>
            <a:pPr rtl="0"/>
            <a:endParaRPr lang="en-US" dirty="0"/>
          </a:p>
        </p:txBody>
      </p:sp>
    </p:spTree>
    <p:extLst>
      <p:ext uri="{BB962C8B-B14F-4D97-AF65-F5344CB8AC3E}">
        <p14:creationId xmlns:p14="http://schemas.microsoft.com/office/powerpoint/2010/main" val="63437551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D435F8CA-DB92-1A78-2516-3208E78791E5}"/>
              </a:ext>
            </a:extLst>
          </p:cNvPr>
          <p:cNvSpPr txBox="1">
            <a:spLocks noGrp="1"/>
          </p:cNvSpPr>
          <p:nvPr>
            <p:ph type="sldNum" sz="quarter" idx="5"/>
          </p:nvPr>
        </p:nvSpPr>
        <p:spPr>
          <a:ln/>
        </p:spPr>
        <p:txBody>
          <a:bodyPr vert="horz" lIns="0" tIns="0" rIns="0" bIns="0" anchor="b" anchorCtr="0">
            <a:noAutofit/>
          </a:bodyPr>
          <a:lstStyle/>
          <a:p>
            <a:pPr lvl="0"/>
            <a:fld id="{5C751BE6-DC3D-4CF3-A2B0-0EE1DCBED16D}" type="slidenum">
              <a:t>15</a:t>
            </a:fld>
            <a:endParaRPr lang="en-US"/>
          </a:p>
        </p:txBody>
      </p:sp>
      <p:sp>
        <p:nvSpPr>
          <p:cNvPr id="2" name="Slide Image Placeholder 1">
            <a:extLst>
              <a:ext uri="{FF2B5EF4-FFF2-40B4-BE49-F238E27FC236}">
                <a16:creationId xmlns:a16="http://schemas.microsoft.com/office/drawing/2014/main" id="{4E18D80B-256C-9015-A337-9AFB639EE405}"/>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F6158E32-BB5C-0A38-8BBA-EE1E8693F08E}"/>
              </a:ext>
            </a:extLst>
          </p:cNvPr>
          <p:cNvSpPr txBox="1">
            <a:spLocks noGrp="1"/>
          </p:cNvSpPr>
          <p:nvPr>
            <p:ph type="body" sz="quarter" idx="1"/>
          </p:nvPr>
        </p:nvSpPr>
        <p:spPr/>
        <p:txBody>
          <a:bodyPr vert="horz"/>
          <a:lstStyle/>
          <a:p>
            <a:pPr rtl="0"/>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7488" y="812800"/>
            <a:ext cx="7123112" cy="4008438"/>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lvl="0"/>
            <a:fld id="{B83E4DD9-FA1F-4BD7-8BA7-30856CE537F1}" type="slidenum">
              <a:rPr lang="en-US" smtClean="0"/>
              <a:t>16</a:t>
            </a:fld>
            <a:endParaRPr lang="en-US"/>
          </a:p>
        </p:txBody>
      </p:sp>
    </p:spTree>
    <p:extLst>
      <p:ext uri="{BB962C8B-B14F-4D97-AF65-F5344CB8AC3E}">
        <p14:creationId xmlns:p14="http://schemas.microsoft.com/office/powerpoint/2010/main" val="70813745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949D713B-831C-437A-0C88-8CAD6B0CD000}"/>
              </a:ext>
            </a:extLst>
          </p:cNvPr>
          <p:cNvSpPr txBox="1">
            <a:spLocks noGrp="1"/>
          </p:cNvSpPr>
          <p:nvPr>
            <p:ph type="sldNum" sz="quarter" idx="5"/>
          </p:nvPr>
        </p:nvSpPr>
        <p:spPr>
          <a:ln/>
        </p:spPr>
        <p:txBody>
          <a:bodyPr vert="horz" lIns="0" tIns="0" rIns="0" bIns="0" anchor="b" anchorCtr="0">
            <a:noAutofit/>
          </a:bodyPr>
          <a:lstStyle/>
          <a:p>
            <a:pPr lvl="0"/>
            <a:fld id="{853FFF11-016F-4A62-A991-0FA7D943FB3C}" type="slidenum">
              <a:t>17</a:t>
            </a:fld>
            <a:endParaRPr lang="en-US"/>
          </a:p>
        </p:txBody>
      </p:sp>
      <p:sp>
        <p:nvSpPr>
          <p:cNvPr id="2" name="Slide Image Placeholder 1">
            <a:extLst>
              <a:ext uri="{FF2B5EF4-FFF2-40B4-BE49-F238E27FC236}">
                <a16:creationId xmlns:a16="http://schemas.microsoft.com/office/drawing/2014/main" id="{7D0C9853-F23F-C08B-F7ED-520E0E7EDE5F}"/>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9F2784F5-8336-86AC-C975-0AA672E82B16}"/>
              </a:ext>
            </a:extLst>
          </p:cNvPr>
          <p:cNvSpPr txBox="1">
            <a:spLocks noGrp="1"/>
          </p:cNvSpPr>
          <p:nvPr>
            <p:ph type="body" sz="quarter" idx="1"/>
          </p:nvPr>
        </p:nvSpPr>
        <p:spPr/>
        <p:txBody>
          <a:bodyPr vert="horz"/>
          <a:lstStyle/>
          <a:p>
            <a:pPr rtl="0"/>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949D713B-831C-437A-0C88-8CAD6B0CD000}"/>
              </a:ext>
            </a:extLst>
          </p:cNvPr>
          <p:cNvSpPr txBox="1">
            <a:spLocks noGrp="1"/>
          </p:cNvSpPr>
          <p:nvPr>
            <p:ph type="sldNum" sz="quarter" idx="5"/>
          </p:nvPr>
        </p:nvSpPr>
        <p:spPr>
          <a:ln/>
        </p:spPr>
        <p:txBody>
          <a:bodyPr vert="horz" lIns="0" tIns="0" rIns="0" bIns="0" anchor="b" anchorCtr="0">
            <a:noAutofit/>
          </a:bodyPr>
          <a:lstStyle/>
          <a:p>
            <a:pPr lvl="0"/>
            <a:fld id="{853FFF11-016F-4A62-A991-0FA7D943FB3C}" type="slidenum">
              <a:t>18</a:t>
            </a:fld>
            <a:endParaRPr lang="en-US"/>
          </a:p>
        </p:txBody>
      </p:sp>
      <p:sp>
        <p:nvSpPr>
          <p:cNvPr id="2" name="Slide Image Placeholder 1">
            <a:extLst>
              <a:ext uri="{FF2B5EF4-FFF2-40B4-BE49-F238E27FC236}">
                <a16:creationId xmlns:a16="http://schemas.microsoft.com/office/drawing/2014/main" id="{7D0C9853-F23F-C08B-F7ED-520E0E7EDE5F}"/>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9F2784F5-8336-86AC-C975-0AA672E82B16}"/>
              </a:ext>
            </a:extLst>
          </p:cNvPr>
          <p:cNvSpPr txBox="1">
            <a:spLocks noGrp="1"/>
          </p:cNvSpPr>
          <p:nvPr>
            <p:ph type="body" sz="quarter" idx="1"/>
          </p:nvPr>
        </p:nvSpPr>
        <p:spPr/>
        <p:txBody>
          <a:bodyPr vert="horz"/>
          <a:lstStyle/>
          <a:p>
            <a:pPr rtl="0"/>
            <a:endParaRPr lang="en-US"/>
          </a:p>
        </p:txBody>
      </p:sp>
    </p:spTree>
    <p:extLst>
      <p:ext uri="{BB962C8B-B14F-4D97-AF65-F5344CB8AC3E}">
        <p14:creationId xmlns:p14="http://schemas.microsoft.com/office/powerpoint/2010/main" val="180586887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949D713B-831C-437A-0C88-8CAD6B0CD000}"/>
              </a:ext>
            </a:extLst>
          </p:cNvPr>
          <p:cNvSpPr txBox="1">
            <a:spLocks noGrp="1"/>
          </p:cNvSpPr>
          <p:nvPr>
            <p:ph type="sldNum" sz="quarter" idx="5"/>
          </p:nvPr>
        </p:nvSpPr>
        <p:spPr>
          <a:ln/>
        </p:spPr>
        <p:txBody>
          <a:bodyPr vert="horz" lIns="0" tIns="0" rIns="0" bIns="0" anchor="b" anchorCtr="0">
            <a:noAutofit/>
          </a:bodyPr>
          <a:lstStyle/>
          <a:p>
            <a:pPr lvl="0"/>
            <a:fld id="{853FFF11-016F-4A62-A991-0FA7D943FB3C}" type="slidenum">
              <a:t>19</a:t>
            </a:fld>
            <a:endParaRPr lang="en-US"/>
          </a:p>
        </p:txBody>
      </p:sp>
      <p:sp>
        <p:nvSpPr>
          <p:cNvPr id="2" name="Slide Image Placeholder 1">
            <a:extLst>
              <a:ext uri="{FF2B5EF4-FFF2-40B4-BE49-F238E27FC236}">
                <a16:creationId xmlns:a16="http://schemas.microsoft.com/office/drawing/2014/main" id="{7D0C9853-F23F-C08B-F7ED-520E0E7EDE5F}"/>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9F2784F5-8336-86AC-C975-0AA672E82B16}"/>
              </a:ext>
            </a:extLst>
          </p:cNvPr>
          <p:cNvSpPr txBox="1">
            <a:spLocks noGrp="1"/>
          </p:cNvSpPr>
          <p:nvPr>
            <p:ph type="body" sz="quarter" idx="1"/>
          </p:nvPr>
        </p:nvSpPr>
        <p:spPr/>
        <p:txBody>
          <a:bodyPr vert="horz"/>
          <a:lstStyle/>
          <a:p>
            <a:pPr rtl="0"/>
            <a:endParaRPr lang="en-US"/>
          </a:p>
        </p:txBody>
      </p:sp>
    </p:spTree>
    <p:extLst>
      <p:ext uri="{BB962C8B-B14F-4D97-AF65-F5344CB8AC3E}">
        <p14:creationId xmlns:p14="http://schemas.microsoft.com/office/powerpoint/2010/main" val="28268300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949D713B-831C-437A-0C88-8CAD6B0CD000}"/>
              </a:ext>
            </a:extLst>
          </p:cNvPr>
          <p:cNvSpPr txBox="1">
            <a:spLocks noGrp="1"/>
          </p:cNvSpPr>
          <p:nvPr>
            <p:ph type="sldNum" sz="quarter" idx="5"/>
          </p:nvPr>
        </p:nvSpPr>
        <p:spPr>
          <a:ln/>
        </p:spPr>
        <p:txBody>
          <a:bodyPr vert="horz" lIns="0" tIns="0" rIns="0" bIns="0" anchor="b" anchorCtr="0">
            <a:noAutofit/>
          </a:bodyPr>
          <a:lstStyle/>
          <a:p>
            <a:pPr lvl="0"/>
            <a:fld id="{853FFF11-016F-4A62-A991-0FA7D943FB3C}" type="slidenum">
              <a:t>20</a:t>
            </a:fld>
            <a:endParaRPr lang="en-US"/>
          </a:p>
        </p:txBody>
      </p:sp>
      <p:sp>
        <p:nvSpPr>
          <p:cNvPr id="2" name="Slide Image Placeholder 1">
            <a:extLst>
              <a:ext uri="{FF2B5EF4-FFF2-40B4-BE49-F238E27FC236}">
                <a16:creationId xmlns:a16="http://schemas.microsoft.com/office/drawing/2014/main" id="{7D0C9853-F23F-C08B-F7ED-520E0E7EDE5F}"/>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9F2784F5-8336-86AC-C975-0AA672E82B16}"/>
              </a:ext>
            </a:extLst>
          </p:cNvPr>
          <p:cNvSpPr txBox="1">
            <a:spLocks noGrp="1"/>
          </p:cNvSpPr>
          <p:nvPr>
            <p:ph type="body" sz="quarter" idx="1"/>
          </p:nvPr>
        </p:nvSpPr>
        <p:spPr/>
        <p:txBody>
          <a:bodyPr vert="horz"/>
          <a:lstStyle/>
          <a:p>
            <a:pPr rtl="0"/>
            <a:endParaRPr lang="en-US"/>
          </a:p>
        </p:txBody>
      </p:sp>
    </p:spTree>
    <p:extLst>
      <p:ext uri="{BB962C8B-B14F-4D97-AF65-F5344CB8AC3E}">
        <p14:creationId xmlns:p14="http://schemas.microsoft.com/office/powerpoint/2010/main" val="419152431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949D713B-831C-437A-0C88-8CAD6B0CD000}"/>
              </a:ext>
            </a:extLst>
          </p:cNvPr>
          <p:cNvSpPr txBox="1">
            <a:spLocks noGrp="1"/>
          </p:cNvSpPr>
          <p:nvPr>
            <p:ph type="sldNum" sz="quarter" idx="5"/>
          </p:nvPr>
        </p:nvSpPr>
        <p:spPr>
          <a:ln/>
        </p:spPr>
        <p:txBody>
          <a:bodyPr vert="horz" lIns="0" tIns="0" rIns="0" bIns="0" anchor="b" anchorCtr="0">
            <a:noAutofit/>
          </a:bodyPr>
          <a:lstStyle/>
          <a:p>
            <a:pPr lvl="0"/>
            <a:fld id="{853FFF11-016F-4A62-A991-0FA7D943FB3C}" type="slidenum">
              <a:t>21</a:t>
            </a:fld>
            <a:endParaRPr lang="en-US"/>
          </a:p>
        </p:txBody>
      </p:sp>
      <p:sp>
        <p:nvSpPr>
          <p:cNvPr id="2" name="Slide Image Placeholder 1">
            <a:extLst>
              <a:ext uri="{FF2B5EF4-FFF2-40B4-BE49-F238E27FC236}">
                <a16:creationId xmlns:a16="http://schemas.microsoft.com/office/drawing/2014/main" id="{7D0C9853-F23F-C08B-F7ED-520E0E7EDE5F}"/>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9F2784F5-8336-86AC-C975-0AA672E82B16}"/>
              </a:ext>
            </a:extLst>
          </p:cNvPr>
          <p:cNvSpPr txBox="1">
            <a:spLocks noGrp="1"/>
          </p:cNvSpPr>
          <p:nvPr>
            <p:ph type="body" sz="quarter" idx="1"/>
          </p:nvPr>
        </p:nvSpPr>
        <p:spPr/>
        <p:txBody>
          <a:bodyPr vert="horz"/>
          <a:lstStyle/>
          <a:p>
            <a:pPr rtl="0"/>
            <a:endParaRPr lang="en-US"/>
          </a:p>
        </p:txBody>
      </p:sp>
    </p:spTree>
    <p:extLst>
      <p:ext uri="{BB962C8B-B14F-4D97-AF65-F5344CB8AC3E}">
        <p14:creationId xmlns:p14="http://schemas.microsoft.com/office/powerpoint/2010/main" val="18621274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661E3658-43E5-8DF0-79CD-C0F7D4C73F0A}"/>
              </a:ext>
            </a:extLst>
          </p:cNvPr>
          <p:cNvSpPr txBox="1">
            <a:spLocks noGrp="1"/>
          </p:cNvSpPr>
          <p:nvPr>
            <p:ph type="sldNum" sz="quarter" idx="5"/>
          </p:nvPr>
        </p:nvSpPr>
        <p:spPr>
          <a:ln/>
        </p:spPr>
        <p:txBody>
          <a:bodyPr vert="horz" lIns="0" tIns="0" rIns="0" bIns="0" anchor="b" anchorCtr="0">
            <a:noAutofit/>
          </a:bodyPr>
          <a:lstStyle/>
          <a:p>
            <a:pPr lvl="0"/>
            <a:fld id="{4772D691-5A19-4429-B9B1-B62F7F953808}" type="slidenum">
              <a:t>3</a:t>
            </a:fld>
            <a:endParaRPr lang="en-US"/>
          </a:p>
        </p:txBody>
      </p:sp>
      <p:sp>
        <p:nvSpPr>
          <p:cNvPr id="2" name="Slide Image Placeholder 1">
            <a:extLst>
              <a:ext uri="{FF2B5EF4-FFF2-40B4-BE49-F238E27FC236}">
                <a16:creationId xmlns:a16="http://schemas.microsoft.com/office/drawing/2014/main" id="{47C0CEE1-1728-F662-E46B-8A72AA38AE97}"/>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2D2DF995-3521-00FA-F09A-99877A5C3701}"/>
              </a:ext>
            </a:extLst>
          </p:cNvPr>
          <p:cNvSpPr txBox="1">
            <a:spLocks noGrp="1"/>
          </p:cNvSpPr>
          <p:nvPr>
            <p:ph type="body" sz="quarter" idx="1"/>
          </p:nvPr>
        </p:nvSpPr>
        <p:spPr/>
        <p:txBody>
          <a:bodyPr vert="horz">
            <a:spAutoFit/>
          </a:bodyPr>
          <a:lstStyle/>
          <a:p>
            <a:pPr rtl="0"/>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949D713B-831C-437A-0C88-8CAD6B0CD000}"/>
              </a:ext>
            </a:extLst>
          </p:cNvPr>
          <p:cNvSpPr txBox="1">
            <a:spLocks noGrp="1"/>
          </p:cNvSpPr>
          <p:nvPr>
            <p:ph type="sldNum" sz="quarter" idx="5"/>
          </p:nvPr>
        </p:nvSpPr>
        <p:spPr>
          <a:ln/>
        </p:spPr>
        <p:txBody>
          <a:bodyPr vert="horz" lIns="0" tIns="0" rIns="0" bIns="0" anchor="b" anchorCtr="0">
            <a:noAutofit/>
          </a:bodyPr>
          <a:lstStyle/>
          <a:p>
            <a:pPr lvl="0"/>
            <a:fld id="{853FFF11-016F-4A62-A991-0FA7D943FB3C}" type="slidenum">
              <a:t>22</a:t>
            </a:fld>
            <a:endParaRPr lang="en-US"/>
          </a:p>
        </p:txBody>
      </p:sp>
      <p:sp>
        <p:nvSpPr>
          <p:cNvPr id="2" name="Slide Image Placeholder 1">
            <a:extLst>
              <a:ext uri="{FF2B5EF4-FFF2-40B4-BE49-F238E27FC236}">
                <a16:creationId xmlns:a16="http://schemas.microsoft.com/office/drawing/2014/main" id="{7D0C9853-F23F-C08B-F7ED-520E0E7EDE5F}"/>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9F2784F5-8336-86AC-C975-0AA672E82B16}"/>
              </a:ext>
            </a:extLst>
          </p:cNvPr>
          <p:cNvSpPr txBox="1">
            <a:spLocks noGrp="1"/>
          </p:cNvSpPr>
          <p:nvPr>
            <p:ph type="body" sz="quarter" idx="1"/>
          </p:nvPr>
        </p:nvSpPr>
        <p:spPr/>
        <p:txBody>
          <a:bodyPr vert="horz"/>
          <a:lstStyle/>
          <a:p>
            <a:pPr rtl="0"/>
            <a:endParaRPr lang="en-US"/>
          </a:p>
        </p:txBody>
      </p:sp>
    </p:spTree>
    <p:extLst>
      <p:ext uri="{BB962C8B-B14F-4D97-AF65-F5344CB8AC3E}">
        <p14:creationId xmlns:p14="http://schemas.microsoft.com/office/powerpoint/2010/main" val="9454334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949D713B-831C-437A-0C88-8CAD6B0CD000}"/>
              </a:ext>
            </a:extLst>
          </p:cNvPr>
          <p:cNvSpPr txBox="1">
            <a:spLocks noGrp="1"/>
          </p:cNvSpPr>
          <p:nvPr>
            <p:ph type="sldNum" sz="quarter" idx="5"/>
          </p:nvPr>
        </p:nvSpPr>
        <p:spPr>
          <a:ln/>
        </p:spPr>
        <p:txBody>
          <a:bodyPr vert="horz" lIns="0" tIns="0" rIns="0" bIns="0" anchor="b" anchorCtr="0">
            <a:noAutofit/>
          </a:bodyPr>
          <a:lstStyle/>
          <a:p>
            <a:pPr lvl="0"/>
            <a:fld id="{853FFF11-016F-4A62-A991-0FA7D943FB3C}" type="slidenum">
              <a:t>23</a:t>
            </a:fld>
            <a:endParaRPr lang="en-US"/>
          </a:p>
        </p:txBody>
      </p:sp>
      <p:sp>
        <p:nvSpPr>
          <p:cNvPr id="2" name="Slide Image Placeholder 1">
            <a:extLst>
              <a:ext uri="{FF2B5EF4-FFF2-40B4-BE49-F238E27FC236}">
                <a16:creationId xmlns:a16="http://schemas.microsoft.com/office/drawing/2014/main" id="{7D0C9853-F23F-C08B-F7ED-520E0E7EDE5F}"/>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9F2784F5-8336-86AC-C975-0AA672E82B16}"/>
              </a:ext>
            </a:extLst>
          </p:cNvPr>
          <p:cNvSpPr txBox="1">
            <a:spLocks noGrp="1"/>
          </p:cNvSpPr>
          <p:nvPr>
            <p:ph type="body" sz="quarter" idx="1"/>
          </p:nvPr>
        </p:nvSpPr>
        <p:spPr/>
        <p:txBody>
          <a:bodyPr vert="horz"/>
          <a:lstStyle/>
          <a:p>
            <a:pPr rtl="0"/>
            <a:endParaRPr lang="en-US"/>
          </a:p>
        </p:txBody>
      </p:sp>
    </p:spTree>
    <p:extLst>
      <p:ext uri="{BB962C8B-B14F-4D97-AF65-F5344CB8AC3E}">
        <p14:creationId xmlns:p14="http://schemas.microsoft.com/office/powerpoint/2010/main" val="29416551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949D713B-831C-437A-0C88-8CAD6B0CD000}"/>
              </a:ext>
            </a:extLst>
          </p:cNvPr>
          <p:cNvSpPr txBox="1">
            <a:spLocks noGrp="1"/>
          </p:cNvSpPr>
          <p:nvPr>
            <p:ph type="sldNum" sz="quarter" idx="5"/>
          </p:nvPr>
        </p:nvSpPr>
        <p:spPr>
          <a:ln/>
        </p:spPr>
        <p:txBody>
          <a:bodyPr vert="horz" lIns="0" tIns="0" rIns="0" bIns="0" anchor="b" anchorCtr="0">
            <a:noAutofit/>
          </a:bodyPr>
          <a:lstStyle/>
          <a:p>
            <a:pPr lvl="0"/>
            <a:fld id="{853FFF11-016F-4A62-A991-0FA7D943FB3C}" type="slidenum">
              <a:t>24</a:t>
            </a:fld>
            <a:endParaRPr lang="en-US"/>
          </a:p>
        </p:txBody>
      </p:sp>
      <p:sp>
        <p:nvSpPr>
          <p:cNvPr id="2" name="Slide Image Placeholder 1">
            <a:extLst>
              <a:ext uri="{FF2B5EF4-FFF2-40B4-BE49-F238E27FC236}">
                <a16:creationId xmlns:a16="http://schemas.microsoft.com/office/drawing/2014/main" id="{7D0C9853-F23F-C08B-F7ED-520E0E7EDE5F}"/>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9F2784F5-8336-86AC-C975-0AA672E82B16}"/>
              </a:ext>
            </a:extLst>
          </p:cNvPr>
          <p:cNvSpPr txBox="1">
            <a:spLocks noGrp="1"/>
          </p:cNvSpPr>
          <p:nvPr>
            <p:ph type="body" sz="quarter" idx="1"/>
          </p:nvPr>
        </p:nvSpPr>
        <p:spPr/>
        <p:txBody>
          <a:bodyPr vert="horz"/>
          <a:lstStyle/>
          <a:p>
            <a:pPr rtl="0"/>
            <a:endParaRPr lang="en-US"/>
          </a:p>
        </p:txBody>
      </p:sp>
    </p:spTree>
    <p:extLst>
      <p:ext uri="{BB962C8B-B14F-4D97-AF65-F5344CB8AC3E}">
        <p14:creationId xmlns:p14="http://schemas.microsoft.com/office/powerpoint/2010/main" val="265201733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949D713B-831C-437A-0C88-8CAD6B0CD000}"/>
              </a:ext>
            </a:extLst>
          </p:cNvPr>
          <p:cNvSpPr txBox="1">
            <a:spLocks noGrp="1"/>
          </p:cNvSpPr>
          <p:nvPr>
            <p:ph type="sldNum" sz="quarter" idx="5"/>
          </p:nvPr>
        </p:nvSpPr>
        <p:spPr>
          <a:ln/>
        </p:spPr>
        <p:txBody>
          <a:bodyPr vert="horz" lIns="0" tIns="0" rIns="0" bIns="0" anchor="b" anchorCtr="0">
            <a:noAutofit/>
          </a:bodyPr>
          <a:lstStyle/>
          <a:p>
            <a:pPr lvl="0"/>
            <a:fld id="{853FFF11-016F-4A62-A991-0FA7D943FB3C}" type="slidenum">
              <a:t>25</a:t>
            </a:fld>
            <a:endParaRPr lang="en-US"/>
          </a:p>
        </p:txBody>
      </p:sp>
      <p:sp>
        <p:nvSpPr>
          <p:cNvPr id="2" name="Slide Image Placeholder 1">
            <a:extLst>
              <a:ext uri="{FF2B5EF4-FFF2-40B4-BE49-F238E27FC236}">
                <a16:creationId xmlns:a16="http://schemas.microsoft.com/office/drawing/2014/main" id="{7D0C9853-F23F-C08B-F7ED-520E0E7EDE5F}"/>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9F2784F5-8336-86AC-C975-0AA672E82B16}"/>
              </a:ext>
            </a:extLst>
          </p:cNvPr>
          <p:cNvSpPr txBox="1">
            <a:spLocks noGrp="1"/>
          </p:cNvSpPr>
          <p:nvPr>
            <p:ph type="body" sz="quarter" idx="1"/>
          </p:nvPr>
        </p:nvSpPr>
        <p:spPr/>
        <p:txBody>
          <a:bodyPr vert="horz"/>
          <a:lstStyle/>
          <a:p>
            <a:pPr rtl="0"/>
            <a:endParaRPr lang="en-US"/>
          </a:p>
        </p:txBody>
      </p:sp>
    </p:spTree>
    <p:extLst>
      <p:ext uri="{BB962C8B-B14F-4D97-AF65-F5344CB8AC3E}">
        <p14:creationId xmlns:p14="http://schemas.microsoft.com/office/powerpoint/2010/main" val="344362023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949D713B-831C-437A-0C88-8CAD6B0CD000}"/>
              </a:ext>
            </a:extLst>
          </p:cNvPr>
          <p:cNvSpPr txBox="1">
            <a:spLocks noGrp="1"/>
          </p:cNvSpPr>
          <p:nvPr>
            <p:ph type="sldNum" sz="quarter" idx="5"/>
          </p:nvPr>
        </p:nvSpPr>
        <p:spPr>
          <a:ln/>
        </p:spPr>
        <p:txBody>
          <a:bodyPr vert="horz" lIns="0" tIns="0" rIns="0" bIns="0" anchor="b" anchorCtr="0">
            <a:noAutofit/>
          </a:bodyPr>
          <a:lstStyle/>
          <a:p>
            <a:pPr lvl="0"/>
            <a:fld id="{853FFF11-016F-4A62-A991-0FA7D943FB3C}" type="slidenum">
              <a:t>26</a:t>
            </a:fld>
            <a:endParaRPr lang="en-US"/>
          </a:p>
        </p:txBody>
      </p:sp>
      <p:sp>
        <p:nvSpPr>
          <p:cNvPr id="2" name="Slide Image Placeholder 1">
            <a:extLst>
              <a:ext uri="{FF2B5EF4-FFF2-40B4-BE49-F238E27FC236}">
                <a16:creationId xmlns:a16="http://schemas.microsoft.com/office/drawing/2014/main" id="{7D0C9853-F23F-C08B-F7ED-520E0E7EDE5F}"/>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9F2784F5-8336-86AC-C975-0AA672E82B16}"/>
              </a:ext>
            </a:extLst>
          </p:cNvPr>
          <p:cNvSpPr txBox="1">
            <a:spLocks noGrp="1"/>
          </p:cNvSpPr>
          <p:nvPr>
            <p:ph type="body" sz="quarter" idx="1"/>
          </p:nvPr>
        </p:nvSpPr>
        <p:spPr/>
        <p:txBody>
          <a:bodyPr vert="horz"/>
          <a:lstStyle/>
          <a:p>
            <a:pPr rtl="0"/>
            <a:endParaRPr lang="en-US"/>
          </a:p>
        </p:txBody>
      </p:sp>
    </p:spTree>
    <p:extLst>
      <p:ext uri="{BB962C8B-B14F-4D97-AF65-F5344CB8AC3E}">
        <p14:creationId xmlns:p14="http://schemas.microsoft.com/office/powerpoint/2010/main" val="332920134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949D713B-831C-437A-0C88-8CAD6B0CD000}"/>
              </a:ext>
            </a:extLst>
          </p:cNvPr>
          <p:cNvSpPr txBox="1">
            <a:spLocks noGrp="1"/>
          </p:cNvSpPr>
          <p:nvPr>
            <p:ph type="sldNum" sz="quarter" idx="5"/>
          </p:nvPr>
        </p:nvSpPr>
        <p:spPr>
          <a:ln/>
        </p:spPr>
        <p:txBody>
          <a:bodyPr vert="horz" lIns="0" tIns="0" rIns="0" bIns="0" anchor="b" anchorCtr="0">
            <a:noAutofit/>
          </a:bodyPr>
          <a:lstStyle/>
          <a:p>
            <a:pPr lvl="0"/>
            <a:fld id="{853FFF11-016F-4A62-A991-0FA7D943FB3C}" type="slidenum">
              <a:t>27</a:t>
            </a:fld>
            <a:endParaRPr lang="en-US"/>
          </a:p>
        </p:txBody>
      </p:sp>
      <p:sp>
        <p:nvSpPr>
          <p:cNvPr id="2" name="Slide Image Placeholder 1">
            <a:extLst>
              <a:ext uri="{FF2B5EF4-FFF2-40B4-BE49-F238E27FC236}">
                <a16:creationId xmlns:a16="http://schemas.microsoft.com/office/drawing/2014/main" id="{7D0C9853-F23F-C08B-F7ED-520E0E7EDE5F}"/>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9F2784F5-8336-86AC-C975-0AA672E82B16}"/>
              </a:ext>
            </a:extLst>
          </p:cNvPr>
          <p:cNvSpPr txBox="1">
            <a:spLocks noGrp="1"/>
          </p:cNvSpPr>
          <p:nvPr>
            <p:ph type="body" sz="quarter" idx="1"/>
          </p:nvPr>
        </p:nvSpPr>
        <p:spPr/>
        <p:txBody>
          <a:bodyPr vert="horz"/>
          <a:lstStyle/>
          <a:p>
            <a:pPr rtl="0"/>
            <a:endParaRPr lang="en-US"/>
          </a:p>
        </p:txBody>
      </p:sp>
    </p:spTree>
    <p:extLst>
      <p:ext uri="{BB962C8B-B14F-4D97-AF65-F5344CB8AC3E}">
        <p14:creationId xmlns:p14="http://schemas.microsoft.com/office/powerpoint/2010/main" val="8132054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949D713B-831C-437A-0C88-8CAD6B0CD000}"/>
              </a:ext>
            </a:extLst>
          </p:cNvPr>
          <p:cNvSpPr txBox="1">
            <a:spLocks noGrp="1"/>
          </p:cNvSpPr>
          <p:nvPr>
            <p:ph type="sldNum" sz="quarter" idx="5"/>
          </p:nvPr>
        </p:nvSpPr>
        <p:spPr>
          <a:ln/>
        </p:spPr>
        <p:txBody>
          <a:bodyPr vert="horz" lIns="0" tIns="0" rIns="0" bIns="0" anchor="b" anchorCtr="0">
            <a:noAutofit/>
          </a:bodyPr>
          <a:lstStyle/>
          <a:p>
            <a:pPr lvl="0"/>
            <a:fld id="{853FFF11-016F-4A62-A991-0FA7D943FB3C}" type="slidenum">
              <a:t>28</a:t>
            </a:fld>
            <a:endParaRPr lang="en-US"/>
          </a:p>
        </p:txBody>
      </p:sp>
      <p:sp>
        <p:nvSpPr>
          <p:cNvPr id="2" name="Slide Image Placeholder 1">
            <a:extLst>
              <a:ext uri="{FF2B5EF4-FFF2-40B4-BE49-F238E27FC236}">
                <a16:creationId xmlns:a16="http://schemas.microsoft.com/office/drawing/2014/main" id="{7D0C9853-F23F-C08B-F7ED-520E0E7EDE5F}"/>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9F2784F5-8336-86AC-C975-0AA672E82B16}"/>
              </a:ext>
            </a:extLst>
          </p:cNvPr>
          <p:cNvSpPr txBox="1">
            <a:spLocks noGrp="1"/>
          </p:cNvSpPr>
          <p:nvPr>
            <p:ph type="body" sz="quarter" idx="1"/>
          </p:nvPr>
        </p:nvSpPr>
        <p:spPr/>
        <p:txBody>
          <a:bodyPr vert="horz"/>
          <a:lstStyle/>
          <a:p>
            <a:pPr rtl="0"/>
            <a:endParaRPr lang="en-US"/>
          </a:p>
        </p:txBody>
      </p:sp>
    </p:spTree>
    <p:extLst>
      <p:ext uri="{BB962C8B-B14F-4D97-AF65-F5344CB8AC3E}">
        <p14:creationId xmlns:p14="http://schemas.microsoft.com/office/powerpoint/2010/main" val="249303399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949D713B-831C-437A-0C88-8CAD6B0CD000}"/>
              </a:ext>
            </a:extLst>
          </p:cNvPr>
          <p:cNvSpPr txBox="1">
            <a:spLocks noGrp="1"/>
          </p:cNvSpPr>
          <p:nvPr>
            <p:ph type="sldNum" sz="quarter" idx="5"/>
          </p:nvPr>
        </p:nvSpPr>
        <p:spPr>
          <a:ln/>
        </p:spPr>
        <p:txBody>
          <a:bodyPr vert="horz" lIns="0" tIns="0" rIns="0" bIns="0" anchor="b" anchorCtr="0">
            <a:noAutofit/>
          </a:bodyPr>
          <a:lstStyle/>
          <a:p>
            <a:pPr lvl="0"/>
            <a:fld id="{853FFF11-016F-4A62-A991-0FA7D943FB3C}" type="slidenum">
              <a:t>29</a:t>
            </a:fld>
            <a:endParaRPr lang="en-US"/>
          </a:p>
        </p:txBody>
      </p:sp>
      <p:sp>
        <p:nvSpPr>
          <p:cNvPr id="2" name="Slide Image Placeholder 1">
            <a:extLst>
              <a:ext uri="{FF2B5EF4-FFF2-40B4-BE49-F238E27FC236}">
                <a16:creationId xmlns:a16="http://schemas.microsoft.com/office/drawing/2014/main" id="{7D0C9853-F23F-C08B-F7ED-520E0E7EDE5F}"/>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9F2784F5-8336-86AC-C975-0AA672E82B16}"/>
              </a:ext>
            </a:extLst>
          </p:cNvPr>
          <p:cNvSpPr txBox="1">
            <a:spLocks noGrp="1"/>
          </p:cNvSpPr>
          <p:nvPr>
            <p:ph type="body" sz="quarter" idx="1"/>
          </p:nvPr>
        </p:nvSpPr>
        <p:spPr/>
        <p:txBody>
          <a:bodyPr vert="horz"/>
          <a:lstStyle/>
          <a:p>
            <a:pPr rtl="0"/>
            <a:endParaRPr lang="en-US"/>
          </a:p>
        </p:txBody>
      </p:sp>
    </p:spTree>
    <p:extLst>
      <p:ext uri="{BB962C8B-B14F-4D97-AF65-F5344CB8AC3E}">
        <p14:creationId xmlns:p14="http://schemas.microsoft.com/office/powerpoint/2010/main" val="219501339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7488" y="812800"/>
            <a:ext cx="7123112" cy="4008438"/>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lvl="0"/>
            <a:fld id="{B83E4DD9-FA1F-4BD7-8BA7-30856CE537F1}" type="slidenum">
              <a:rPr lang="en-US" smtClean="0"/>
              <a:t>30</a:t>
            </a:fld>
            <a:endParaRPr lang="en-US"/>
          </a:p>
        </p:txBody>
      </p:sp>
    </p:spTree>
    <p:extLst>
      <p:ext uri="{BB962C8B-B14F-4D97-AF65-F5344CB8AC3E}">
        <p14:creationId xmlns:p14="http://schemas.microsoft.com/office/powerpoint/2010/main" val="295028243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743F5C99-648B-F76A-17AA-341D6C7D1467}"/>
              </a:ext>
            </a:extLst>
          </p:cNvPr>
          <p:cNvSpPr txBox="1">
            <a:spLocks noGrp="1"/>
          </p:cNvSpPr>
          <p:nvPr>
            <p:ph type="sldNum" sz="quarter" idx="5"/>
          </p:nvPr>
        </p:nvSpPr>
        <p:spPr>
          <a:ln/>
        </p:spPr>
        <p:txBody>
          <a:bodyPr vert="horz" lIns="0" tIns="0" rIns="0" bIns="0" anchor="b" anchorCtr="0">
            <a:noAutofit/>
          </a:bodyPr>
          <a:lstStyle/>
          <a:p>
            <a:pPr lvl="0"/>
            <a:fld id="{4BE0B79A-CE09-4C2C-92C6-56A13F72C63C}" type="slidenum">
              <a:t>31</a:t>
            </a:fld>
            <a:endParaRPr lang="en-US"/>
          </a:p>
        </p:txBody>
      </p:sp>
      <p:sp>
        <p:nvSpPr>
          <p:cNvPr id="2" name="Slide Image Placeholder 1">
            <a:extLst>
              <a:ext uri="{FF2B5EF4-FFF2-40B4-BE49-F238E27FC236}">
                <a16:creationId xmlns:a16="http://schemas.microsoft.com/office/drawing/2014/main" id="{92963198-6756-1EE0-8923-F2006D2064A9}"/>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9BF66D7B-7A98-EE76-8FCC-2308D63D028F}"/>
              </a:ext>
            </a:extLst>
          </p:cNvPr>
          <p:cNvSpPr txBox="1">
            <a:spLocks noGrp="1"/>
          </p:cNvSpPr>
          <p:nvPr>
            <p:ph type="body" sz="quarter" idx="1"/>
          </p:nvPr>
        </p:nvSpPr>
        <p:spPr/>
        <p:txBody>
          <a:bodyPr vert="horz"/>
          <a:lstStyle/>
          <a:p>
            <a:pPr rtl="0"/>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8DA9502D-C8CB-5668-71CD-5068FEB317E8}"/>
              </a:ext>
            </a:extLst>
          </p:cNvPr>
          <p:cNvSpPr txBox="1">
            <a:spLocks noGrp="1"/>
          </p:cNvSpPr>
          <p:nvPr>
            <p:ph type="sldNum" sz="quarter" idx="5"/>
          </p:nvPr>
        </p:nvSpPr>
        <p:spPr>
          <a:ln/>
        </p:spPr>
        <p:txBody>
          <a:bodyPr vert="horz" lIns="0" tIns="0" rIns="0" bIns="0" anchor="b" anchorCtr="0">
            <a:noAutofit/>
          </a:bodyPr>
          <a:lstStyle/>
          <a:p>
            <a:pPr lvl="0"/>
            <a:fld id="{A12FA040-8BB8-413C-B6E2-7600B9BD9E96}" type="slidenum">
              <a:t>5</a:t>
            </a:fld>
            <a:endParaRPr lang="en-US"/>
          </a:p>
        </p:txBody>
      </p:sp>
      <p:sp>
        <p:nvSpPr>
          <p:cNvPr id="2" name="Slide Image Placeholder 1">
            <a:extLst>
              <a:ext uri="{FF2B5EF4-FFF2-40B4-BE49-F238E27FC236}">
                <a16:creationId xmlns:a16="http://schemas.microsoft.com/office/drawing/2014/main" id="{6B636827-B7B5-2233-6B9F-0B2ECE61FD0D}"/>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62369920-3659-B6A4-148E-5D6043FFC9CF}"/>
              </a:ext>
            </a:extLst>
          </p:cNvPr>
          <p:cNvSpPr txBox="1">
            <a:spLocks noGrp="1"/>
          </p:cNvSpPr>
          <p:nvPr>
            <p:ph type="body" sz="quarter" idx="1"/>
          </p:nvPr>
        </p:nvSpPr>
        <p:spPr/>
        <p:txBody>
          <a:bodyPr vert="horz">
            <a:spAutoFit/>
          </a:bodyPr>
          <a:lstStyle/>
          <a:p>
            <a:pPr rtl="0"/>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0BC63C15-BB2D-AE62-B0C4-92B213FE2CA2}"/>
              </a:ext>
            </a:extLst>
          </p:cNvPr>
          <p:cNvSpPr txBox="1">
            <a:spLocks noGrp="1"/>
          </p:cNvSpPr>
          <p:nvPr>
            <p:ph type="sldNum" sz="quarter" idx="5"/>
          </p:nvPr>
        </p:nvSpPr>
        <p:spPr>
          <a:ln/>
        </p:spPr>
        <p:txBody>
          <a:bodyPr vert="horz" lIns="0" tIns="0" rIns="0" bIns="0" anchor="b" anchorCtr="0">
            <a:noAutofit/>
          </a:bodyPr>
          <a:lstStyle/>
          <a:p>
            <a:pPr lvl="0"/>
            <a:fld id="{7A895C08-5345-4009-837B-DAD019A3512C}" type="slidenum">
              <a:t>32</a:t>
            </a:fld>
            <a:endParaRPr lang="en-US"/>
          </a:p>
        </p:txBody>
      </p:sp>
      <p:sp>
        <p:nvSpPr>
          <p:cNvPr id="2" name="Slide Image Placeholder 1">
            <a:extLst>
              <a:ext uri="{FF2B5EF4-FFF2-40B4-BE49-F238E27FC236}">
                <a16:creationId xmlns:a16="http://schemas.microsoft.com/office/drawing/2014/main" id="{3248092C-EDA5-A6E5-7412-568FD3915C31}"/>
              </a:ext>
            </a:extLst>
          </p:cNvPr>
          <p:cNvSpPr>
            <a:spLocks noGrp="1" noRot="1" noChangeAspect="1"/>
          </p:cNvSpPr>
          <p:nvPr>
            <p:ph type="sldImg"/>
          </p:nvPr>
        </p:nvSpPr>
        <p:spPr>
          <a:xfrm>
            <a:off x="-19484975" y="-13793788"/>
            <a:ext cx="25963563" cy="14606588"/>
          </a:xfrm>
        </p:spPr>
        <p:style>
          <a:lnRef idx="2">
            <a:schemeClr val="accent1">
              <a:shade val="50000"/>
            </a:schemeClr>
          </a:lnRef>
          <a:fillRef idx="1">
            <a:schemeClr val="accent1"/>
          </a:fillRef>
          <a:effectRef idx="0">
            <a:schemeClr val="accent1"/>
          </a:effectRef>
          <a:fontRef idx="minor">
            <a:schemeClr val="lt1"/>
          </a:fontRef>
        </p:style>
      </p:sp>
      <p:sp>
        <p:nvSpPr>
          <p:cNvPr id="3" name="Notes Placeholder 2">
            <a:extLst>
              <a:ext uri="{FF2B5EF4-FFF2-40B4-BE49-F238E27FC236}">
                <a16:creationId xmlns:a16="http://schemas.microsoft.com/office/drawing/2014/main" id="{A0E8EA30-1035-4F95-5CA2-65783B7EDD8C}"/>
              </a:ext>
            </a:extLst>
          </p:cNvPr>
          <p:cNvSpPr txBox="1">
            <a:spLocks noGrp="1"/>
          </p:cNvSpPr>
          <p:nvPr>
            <p:ph type="body" sz="quarter" idx="1"/>
          </p:nvPr>
        </p:nvSpPr>
        <p:spPr>
          <a:xfrm>
            <a:off x="756000" y="5078520"/>
            <a:ext cx="6046560" cy="4809600"/>
          </a:xfrm>
        </p:spPr>
        <p:txBody>
          <a:bodyPr vert="horz" anchor="ctr" anchorCtr="0" compatLnSpc="1"/>
          <a:lstStyle/>
          <a:p>
            <a:pPr marL="0" indent="0" algn="l" rtl="0">
              <a:spcBef>
                <a:spcPts val="451"/>
              </a:spcBef>
              <a:tabLst>
                <a:tab pos="0" algn="l"/>
                <a:tab pos="457200" algn="l"/>
                <a:tab pos="914400" algn="l"/>
                <a:tab pos="1371599" algn="l"/>
                <a:tab pos="1828800" algn="l"/>
                <a:tab pos="2286000" algn="l"/>
                <a:tab pos="2743199" algn="l"/>
                <a:tab pos="3200400" algn="l"/>
                <a:tab pos="3657600" algn="l"/>
                <a:tab pos="4114800" algn="l"/>
                <a:tab pos="4572000" algn="l"/>
                <a:tab pos="5029200" algn="l"/>
                <a:tab pos="5486399" algn="l"/>
                <a:tab pos="5943600" algn="l"/>
                <a:tab pos="6400799" algn="l"/>
                <a:tab pos="6858000" algn="l"/>
                <a:tab pos="7315200" algn="l"/>
                <a:tab pos="7772400" algn="l"/>
                <a:tab pos="8229600" algn="l"/>
                <a:tab pos="8686800" algn="l"/>
                <a:tab pos="9144000" algn="l"/>
              </a:tabLst>
            </a:pPr>
            <a:endParaRPr lang="en-US" sz="1200">
              <a:solidFill>
                <a:srgbClr val="000000"/>
              </a:solidFill>
              <a:highlight>
                <a:scrgbClr r="0" g="0" b="0">
                  <a:alpha val="0"/>
                </a:scrgbClr>
              </a:highlight>
              <a:latin typeface="Times New Roman" pitchFamily="18"/>
              <a:ea typeface="Microsoft YaHei" pitchFamily="2"/>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074480A7-FCC7-8BC8-F0E0-104D2749B8CA}"/>
              </a:ext>
            </a:extLst>
          </p:cNvPr>
          <p:cNvSpPr txBox="1">
            <a:spLocks noGrp="1"/>
          </p:cNvSpPr>
          <p:nvPr>
            <p:ph type="sldNum" sz="quarter" idx="5"/>
          </p:nvPr>
        </p:nvSpPr>
        <p:spPr>
          <a:ln/>
        </p:spPr>
        <p:txBody>
          <a:bodyPr vert="horz" lIns="0" tIns="0" rIns="0" bIns="0" anchor="b" anchorCtr="0">
            <a:noAutofit/>
          </a:bodyPr>
          <a:lstStyle/>
          <a:p>
            <a:pPr lvl="0"/>
            <a:fld id="{E62F4EB1-819D-40F3-B558-266660957FB3}" type="slidenum">
              <a:t>6</a:t>
            </a:fld>
            <a:endParaRPr lang="en-US"/>
          </a:p>
        </p:txBody>
      </p:sp>
      <p:sp>
        <p:nvSpPr>
          <p:cNvPr id="2" name="Slide Image Placeholder 1">
            <a:extLst>
              <a:ext uri="{FF2B5EF4-FFF2-40B4-BE49-F238E27FC236}">
                <a16:creationId xmlns:a16="http://schemas.microsoft.com/office/drawing/2014/main" id="{E17CA2E9-C72E-9218-BE0F-283FF71967D3}"/>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A218C04F-AF3A-CB74-06FF-E89DD5747169}"/>
              </a:ext>
            </a:extLst>
          </p:cNvPr>
          <p:cNvSpPr txBox="1">
            <a:spLocks noGrp="1"/>
          </p:cNvSpPr>
          <p:nvPr>
            <p:ph type="body" sz="quarter" idx="1"/>
          </p:nvPr>
        </p:nvSpPr>
        <p:spPr/>
        <p:txBody>
          <a:bodyPr vert="horz">
            <a:spAutoFit/>
          </a:bodyPr>
          <a:lstStyle/>
          <a:p>
            <a:pPr rtl="0"/>
            <a:endParaRPr lang="en-US"/>
          </a:p>
        </p:txBody>
      </p:sp>
    </p:spTree>
    <p:extLst>
      <p:ext uri="{BB962C8B-B14F-4D97-AF65-F5344CB8AC3E}">
        <p14:creationId xmlns:p14="http://schemas.microsoft.com/office/powerpoint/2010/main" val="16634252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074480A7-FCC7-8BC8-F0E0-104D2749B8CA}"/>
              </a:ext>
            </a:extLst>
          </p:cNvPr>
          <p:cNvSpPr txBox="1">
            <a:spLocks noGrp="1"/>
          </p:cNvSpPr>
          <p:nvPr>
            <p:ph type="sldNum" sz="quarter" idx="5"/>
          </p:nvPr>
        </p:nvSpPr>
        <p:spPr>
          <a:ln/>
        </p:spPr>
        <p:txBody>
          <a:bodyPr vert="horz" lIns="0" tIns="0" rIns="0" bIns="0" anchor="b" anchorCtr="0">
            <a:noAutofit/>
          </a:bodyPr>
          <a:lstStyle/>
          <a:p>
            <a:pPr lvl="0"/>
            <a:fld id="{E62F4EB1-819D-40F3-B558-266660957FB3}" type="slidenum">
              <a:t>7</a:t>
            </a:fld>
            <a:endParaRPr lang="en-US"/>
          </a:p>
        </p:txBody>
      </p:sp>
      <p:sp>
        <p:nvSpPr>
          <p:cNvPr id="2" name="Slide Image Placeholder 1">
            <a:extLst>
              <a:ext uri="{FF2B5EF4-FFF2-40B4-BE49-F238E27FC236}">
                <a16:creationId xmlns:a16="http://schemas.microsoft.com/office/drawing/2014/main" id="{E17CA2E9-C72E-9218-BE0F-283FF71967D3}"/>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A218C04F-AF3A-CB74-06FF-E89DD5747169}"/>
              </a:ext>
            </a:extLst>
          </p:cNvPr>
          <p:cNvSpPr txBox="1">
            <a:spLocks noGrp="1"/>
          </p:cNvSpPr>
          <p:nvPr>
            <p:ph type="body" sz="quarter" idx="1"/>
          </p:nvPr>
        </p:nvSpPr>
        <p:spPr/>
        <p:txBody>
          <a:bodyPr vert="horz">
            <a:spAutoFit/>
          </a:bodyPr>
          <a:lstStyle/>
          <a:p>
            <a:pPr rtl="0"/>
            <a:endParaRPr lang="en-US"/>
          </a:p>
        </p:txBody>
      </p:sp>
    </p:spTree>
    <p:extLst>
      <p:ext uri="{BB962C8B-B14F-4D97-AF65-F5344CB8AC3E}">
        <p14:creationId xmlns:p14="http://schemas.microsoft.com/office/powerpoint/2010/main" val="37406162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074480A7-FCC7-8BC8-F0E0-104D2749B8CA}"/>
              </a:ext>
            </a:extLst>
          </p:cNvPr>
          <p:cNvSpPr txBox="1">
            <a:spLocks noGrp="1"/>
          </p:cNvSpPr>
          <p:nvPr>
            <p:ph type="sldNum" sz="quarter" idx="5"/>
          </p:nvPr>
        </p:nvSpPr>
        <p:spPr>
          <a:ln/>
        </p:spPr>
        <p:txBody>
          <a:bodyPr vert="horz" lIns="0" tIns="0" rIns="0" bIns="0" anchor="b" anchorCtr="0">
            <a:noAutofit/>
          </a:bodyPr>
          <a:lstStyle/>
          <a:p>
            <a:pPr lvl="0"/>
            <a:fld id="{E62F4EB1-819D-40F3-B558-266660957FB3}" type="slidenum">
              <a:t>8</a:t>
            </a:fld>
            <a:endParaRPr lang="en-US"/>
          </a:p>
        </p:txBody>
      </p:sp>
      <p:sp>
        <p:nvSpPr>
          <p:cNvPr id="2" name="Slide Image Placeholder 1">
            <a:extLst>
              <a:ext uri="{FF2B5EF4-FFF2-40B4-BE49-F238E27FC236}">
                <a16:creationId xmlns:a16="http://schemas.microsoft.com/office/drawing/2014/main" id="{E17CA2E9-C72E-9218-BE0F-283FF71967D3}"/>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A218C04F-AF3A-CB74-06FF-E89DD5747169}"/>
              </a:ext>
            </a:extLst>
          </p:cNvPr>
          <p:cNvSpPr txBox="1">
            <a:spLocks noGrp="1"/>
          </p:cNvSpPr>
          <p:nvPr>
            <p:ph type="body" sz="quarter" idx="1"/>
          </p:nvPr>
        </p:nvSpPr>
        <p:spPr/>
        <p:txBody>
          <a:bodyPr vert="horz">
            <a:spAutoFit/>
          </a:bodyPr>
          <a:lstStyle/>
          <a:p>
            <a:pPr rtl="0"/>
            <a:endParaRPr lang="en-US"/>
          </a:p>
        </p:txBody>
      </p:sp>
    </p:spTree>
    <p:extLst>
      <p:ext uri="{BB962C8B-B14F-4D97-AF65-F5344CB8AC3E}">
        <p14:creationId xmlns:p14="http://schemas.microsoft.com/office/powerpoint/2010/main" val="157914904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074480A7-FCC7-8BC8-F0E0-104D2749B8CA}"/>
              </a:ext>
            </a:extLst>
          </p:cNvPr>
          <p:cNvSpPr txBox="1">
            <a:spLocks noGrp="1"/>
          </p:cNvSpPr>
          <p:nvPr>
            <p:ph type="sldNum" sz="quarter" idx="5"/>
          </p:nvPr>
        </p:nvSpPr>
        <p:spPr>
          <a:ln/>
        </p:spPr>
        <p:txBody>
          <a:bodyPr vert="horz" lIns="0" tIns="0" rIns="0" bIns="0" anchor="b" anchorCtr="0">
            <a:noAutofit/>
          </a:bodyPr>
          <a:lstStyle/>
          <a:p>
            <a:pPr lvl="0"/>
            <a:fld id="{E62F4EB1-819D-40F3-B558-266660957FB3}" type="slidenum">
              <a:t>9</a:t>
            </a:fld>
            <a:endParaRPr lang="en-US"/>
          </a:p>
        </p:txBody>
      </p:sp>
      <p:sp>
        <p:nvSpPr>
          <p:cNvPr id="2" name="Slide Image Placeholder 1">
            <a:extLst>
              <a:ext uri="{FF2B5EF4-FFF2-40B4-BE49-F238E27FC236}">
                <a16:creationId xmlns:a16="http://schemas.microsoft.com/office/drawing/2014/main" id="{E17CA2E9-C72E-9218-BE0F-283FF71967D3}"/>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A218C04F-AF3A-CB74-06FF-E89DD5747169}"/>
              </a:ext>
            </a:extLst>
          </p:cNvPr>
          <p:cNvSpPr txBox="1">
            <a:spLocks noGrp="1"/>
          </p:cNvSpPr>
          <p:nvPr>
            <p:ph type="body" sz="quarter" idx="1"/>
          </p:nvPr>
        </p:nvSpPr>
        <p:spPr/>
        <p:txBody>
          <a:bodyPr vert="horz">
            <a:spAutoFit/>
          </a:bodyPr>
          <a:lstStyle/>
          <a:p>
            <a:pPr rtl="0"/>
            <a:endParaRPr lang="en-US"/>
          </a:p>
        </p:txBody>
      </p:sp>
    </p:spTree>
    <p:extLst>
      <p:ext uri="{BB962C8B-B14F-4D97-AF65-F5344CB8AC3E}">
        <p14:creationId xmlns:p14="http://schemas.microsoft.com/office/powerpoint/2010/main" val="20615294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1D359049-40AA-7100-1C9A-6DC417C16EA6}"/>
              </a:ext>
            </a:extLst>
          </p:cNvPr>
          <p:cNvSpPr txBox="1">
            <a:spLocks noGrp="1"/>
          </p:cNvSpPr>
          <p:nvPr>
            <p:ph type="sldNum" sz="quarter" idx="5"/>
          </p:nvPr>
        </p:nvSpPr>
        <p:spPr>
          <a:ln/>
        </p:spPr>
        <p:txBody>
          <a:bodyPr vert="horz" lIns="0" tIns="0" rIns="0" bIns="0" anchor="b" anchorCtr="0">
            <a:noAutofit/>
          </a:bodyPr>
          <a:lstStyle/>
          <a:p>
            <a:pPr lvl="0"/>
            <a:fld id="{CBCBCC18-BB58-4B37-A0A1-2C53DC77B106}" type="slidenum">
              <a:t>10</a:t>
            </a:fld>
            <a:endParaRPr lang="en-US"/>
          </a:p>
        </p:txBody>
      </p:sp>
      <p:sp>
        <p:nvSpPr>
          <p:cNvPr id="2" name="Slide Image Placeholder 1">
            <a:extLst>
              <a:ext uri="{FF2B5EF4-FFF2-40B4-BE49-F238E27FC236}">
                <a16:creationId xmlns:a16="http://schemas.microsoft.com/office/drawing/2014/main" id="{C87FBEBC-1A40-D8CE-32C7-43B9E17265CD}"/>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09E7E62A-CD5C-66A2-A6B3-44A43EACAA43}"/>
              </a:ext>
            </a:extLst>
          </p:cNvPr>
          <p:cNvSpPr txBox="1">
            <a:spLocks noGrp="1"/>
          </p:cNvSpPr>
          <p:nvPr>
            <p:ph type="body" sz="quarter" idx="1"/>
          </p:nvPr>
        </p:nvSpPr>
        <p:spPr/>
        <p:txBody>
          <a:bodyPr vert="horz"/>
          <a:lstStyle/>
          <a:p>
            <a:pPr rtl="0"/>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1D359049-40AA-7100-1C9A-6DC417C16EA6}"/>
              </a:ext>
            </a:extLst>
          </p:cNvPr>
          <p:cNvSpPr txBox="1">
            <a:spLocks noGrp="1"/>
          </p:cNvSpPr>
          <p:nvPr>
            <p:ph type="sldNum" sz="quarter" idx="5"/>
          </p:nvPr>
        </p:nvSpPr>
        <p:spPr>
          <a:ln/>
        </p:spPr>
        <p:txBody>
          <a:bodyPr vert="horz" lIns="0" tIns="0" rIns="0" bIns="0" anchor="b" anchorCtr="0">
            <a:noAutofit/>
          </a:bodyPr>
          <a:lstStyle/>
          <a:p>
            <a:pPr lvl="0"/>
            <a:fld id="{CBCBCC18-BB58-4B37-A0A1-2C53DC77B106}" type="slidenum">
              <a:t>11</a:t>
            </a:fld>
            <a:endParaRPr lang="en-US"/>
          </a:p>
        </p:txBody>
      </p:sp>
      <p:sp>
        <p:nvSpPr>
          <p:cNvPr id="2" name="Slide Image Placeholder 1">
            <a:extLst>
              <a:ext uri="{FF2B5EF4-FFF2-40B4-BE49-F238E27FC236}">
                <a16:creationId xmlns:a16="http://schemas.microsoft.com/office/drawing/2014/main" id="{C87FBEBC-1A40-D8CE-32C7-43B9E17265CD}"/>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09E7E62A-CD5C-66A2-A6B3-44A43EACAA43}"/>
              </a:ext>
            </a:extLst>
          </p:cNvPr>
          <p:cNvSpPr txBox="1">
            <a:spLocks noGrp="1"/>
          </p:cNvSpPr>
          <p:nvPr>
            <p:ph type="body" sz="quarter" idx="1"/>
          </p:nvPr>
        </p:nvSpPr>
        <p:spPr/>
        <p:txBody>
          <a:bodyPr vert="horz"/>
          <a:lstStyle/>
          <a:p>
            <a:pPr rtl="0"/>
            <a:endParaRPr lang="en-US" dirty="0"/>
          </a:p>
        </p:txBody>
      </p:sp>
    </p:spTree>
    <p:extLst>
      <p:ext uri="{BB962C8B-B14F-4D97-AF65-F5344CB8AC3E}">
        <p14:creationId xmlns:p14="http://schemas.microsoft.com/office/powerpoint/2010/main" val="12427719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A99026-BA95-8676-F90C-1831CA8AED90}"/>
              </a:ext>
            </a:extLst>
          </p:cNvPr>
          <p:cNvSpPr>
            <a:spLocks noGrp="1"/>
          </p:cNvSpPr>
          <p:nvPr>
            <p:ph type="ctrTitle"/>
          </p:nvPr>
        </p:nvSpPr>
        <p:spPr>
          <a:xfrm>
            <a:off x="1260475" y="928688"/>
            <a:ext cx="7559675" cy="1973262"/>
          </a:xfrm>
          <a:prstGeom prst="rect">
            <a:avLst/>
          </a:prstGeo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758B43B-4692-5133-4903-D64E84DA4B1B}"/>
              </a:ext>
            </a:extLst>
          </p:cNvPr>
          <p:cNvSpPr>
            <a:spLocks noGrp="1"/>
          </p:cNvSpPr>
          <p:nvPr>
            <p:ph type="subTitle" idx="1"/>
          </p:nvPr>
        </p:nvSpPr>
        <p:spPr>
          <a:xfrm>
            <a:off x="1260475" y="2978150"/>
            <a:ext cx="7559675" cy="1370013"/>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23808166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3B6E2B-4542-EB55-A7EA-30C43FF826FB}"/>
              </a:ext>
            </a:extLst>
          </p:cNvPr>
          <p:cNvSpPr>
            <a:spLocks noGrp="1"/>
          </p:cNvSpPr>
          <p:nvPr>
            <p:ph type="title"/>
          </p:nvPr>
        </p:nvSpPr>
        <p:spPr>
          <a:xfrm>
            <a:off x="693738" y="301625"/>
            <a:ext cx="8693150" cy="1096963"/>
          </a:xfrm>
          <a:prstGeom prst="rect">
            <a:avLst/>
          </a:prstGeom>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B5EE76C-72F1-EBCB-4A23-6CFA54140874}"/>
              </a:ext>
            </a:extLst>
          </p:cNvPr>
          <p:cNvSpPr>
            <a:spLocks noGrp="1"/>
          </p:cNvSpPr>
          <p:nvPr>
            <p:ph type="body" orient="vert" idx="1"/>
          </p:nvPr>
        </p:nvSpPr>
        <p:spPr>
          <a:xfrm>
            <a:off x="693738" y="1509713"/>
            <a:ext cx="8693150" cy="359727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3791606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F0038DD-F184-752E-A634-B8807BFA88D7}"/>
              </a:ext>
            </a:extLst>
          </p:cNvPr>
          <p:cNvSpPr>
            <a:spLocks noGrp="1"/>
          </p:cNvSpPr>
          <p:nvPr>
            <p:ph type="title" orient="vert"/>
          </p:nvPr>
        </p:nvSpPr>
        <p:spPr>
          <a:xfrm>
            <a:off x="7213600" y="301625"/>
            <a:ext cx="2173288" cy="4805363"/>
          </a:xfrm>
          <a:prstGeom prst="rect">
            <a:avLst/>
          </a:prstGeo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2858DCE-8CFC-C6CC-C35B-173CACBD1C1A}"/>
              </a:ext>
            </a:extLst>
          </p:cNvPr>
          <p:cNvSpPr>
            <a:spLocks noGrp="1"/>
          </p:cNvSpPr>
          <p:nvPr>
            <p:ph type="body" orient="vert" idx="1"/>
          </p:nvPr>
        </p:nvSpPr>
        <p:spPr>
          <a:xfrm>
            <a:off x="693738" y="301625"/>
            <a:ext cx="6367462" cy="48053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906686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2AB7E0-5813-6F17-A9F3-9B6693AD03B7}"/>
              </a:ext>
            </a:extLst>
          </p:cNvPr>
          <p:cNvSpPr>
            <a:spLocks noGrp="1"/>
          </p:cNvSpPr>
          <p:nvPr>
            <p:ph type="title"/>
          </p:nvPr>
        </p:nvSpPr>
        <p:spPr>
          <a:xfrm>
            <a:off x="693738" y="301625"/>
            <a:ext cx="8693150" cy="1096963"/>
          </a:xfrm>
          <a:prstGeom prst="rect">
            <a:avLst/>
          </a:prstGeom>
        </p:spPr>
        <p:txBody>
          <a:bodyPr/>
          <a:lstStyle/>
          <a:p>
            <a:r>
              <a:rPr lang="en-US"/>
              <a:t>Click to edit Master title style</a:t>
            </a:r>
          </a:p>
        </p:txBody>
      </p:sp>
      <p:sp>
        <p:nvSpPr>
          <p:cNvPr id="3" name="Content Placeholder 2">
            <a:extLst>
              <a:ext uri="{FF2B5EF4-FFF2-40B4-BE49-F238E27FC236}">
                <a16:creationId xmlns:a16="http://schemas.microsoft.com/office/drawing/2014/main" id="{E5E42EBC-2488-FB0F-2357-69B6BD229989}"/>
              </a:ext>
            </a:extLst>
          </p:cNvPr>
          <p:cNvSpPr>
            <a:spLocks noGrp="1"/>
          </p:cNvSpPr>
          <p:nvPr>
            <p:ph idx="1"/>
          </p:nvPr>
        </p:nvSpPr>
        <p:spPr>
          <a:xfrm>
            <a:off x="693738" y="1509713"/>
            <a:ext cx="8693150" cy="3597275"/>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428500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3E8380-4121-9E13-D7F7-8E3E51E5DBD9}"/>
              </a:ext>
            </a:extLst>
          </p:cNvPr>
          <p:cNvSpPr>
            <a:spLocks noGrp="1"/>
          </p:cNvSpPr>
          <p:nvPr>
            <p:ph type="title"/>
          </p:nvPr>
        </p:nvSpPr>
        <p:spPr>
          <a:xfrm>
            <a:off x="687388" y="1414463"/>
            <a:ext cx="8694737" cy="2357437"/>
          </a:xfrm>
          <a:prstGeom prst="rect">
            <a:avLst/>
          </a:prstGeo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57EF38E-5840-4FF4-6C7B-A849E3F35550}"/>
              </a:ext>
            </a:extLst>
          </p:cNvPr>
          <p:cNvSpPr>
            <a:spLocks noGrp="1"/>
          </p:cNvSpPr>
          <p:nvPr>
            <p:ph type="body" idx="1"/>
          </p:nvPr>
        </p:nvSpPr>
        <p:spPr>
          <a:xfrm>
            <a:off x="687388" y="3794125"/>
            <a:ext cx="8694737" cy="1241425"/>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32825041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C9154D-AF0C-05BC-B5FA-18638B7A1BD7}"/>
              </a:ext>
            </a:extLst>
          </p:cNvPr>
          <p:cNvSpPr>
            <a:spLocks noGrp="1"/>
          </p:cNvSpPr>
          <p:nvPr>
            <p:ph type="title"/>
          </p:nvPr>
        </p:nvSpPr>
        <p:spPr>
          <a:xfrm>
            <a:off x="693738" y="301625"/>
            <a:ext cx="8693150" cy="1096963"/>
          </a:xfrm>
          <a:prstGeom prst="rect">
            <a:avLst/>
          </a:prstGeom>
        </p:spPr>
        <p:txBody>
          <a:bodyPr/>
          <a:lstStyle/>
          <a:p>
            <a:r>
              <a:rPr lang="en-US"/>
              <a:t>Click to edit Master title style</a:t>
            </a:r>
          </a:p>
        </p:txBody>
      </p:sp>
      <p:sp>
        <p:nvSpPr>
          <p:cNvPr id="3" name="Content Placeholder 2">
            <a:extLst>
              <a:ext uri="{FF2B5EF4-FFF2-40B4-BE49-F238E27FC236}">
                <a16:creationId xmlns:a16="http://schemas.microsoft.com/office/drawing/2014/main" id="{3785C66F-F2AF-DBFF-00EE-0E2F746E8071}"/>
              </a:ext>
            </a:extLst>
          </p:cNvPr>
          <p:cNvSpPr>
            <a:spLocks noGrp="1"/>
          </p:cNvSpPr>
          <p:nvPr>
            <p:ph sz="half" idx="1"/>
          </p:nvPr>
        </p:nvSpPr>
        <p:spPr>
          <a:xfrm>
            <a:off x="693738" y="1509713"/>
            <a:ext cx="4270375" cy="3597275"/>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338F2D9-25AB-1A88-0148-743A184E5C22}"/>
              </a:ext>
            </a:extLst>
          </p:cNvPr>
          <p:cNvSpPr>
            <a:spLocks noGrp="1"/>
          </p:cNvSpPr>
          <p:nvPr>
            <p:ph sz="half" idx="2"/>
          </p:nvPr>
        </p:nvSpPr>
        <p:spPr>
          <a:xfrm>
            <a:off x="5116513" y="1509713"/>
            <a:ext cx="4270375" cy="3597275"/>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7850920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5B042F-8ED2-1459-740F-95121D3820D8}"/>
              </a:ext>
            </a:extLst>
          </p:cNvPr>
          <p:cNvSpPr>
            <a:spLocks noGrp="1"/>
          </p:cNvSpPr>
          <p:nvPr>
            <p:ph type="title"/>
          </p:nvPr>
        </p:nvSpPr>
        <p:spPr>
          <a:xfrm>
            <a:off x="693738" y="301625"/>
            <a:ext cx="8694737" cy="1096963"/>
          </a:xfrm>
          <a:prstGeom prst="rect">
            <a:avLst/>
          </a:prstGeom>
        </p:spPr>
        <p:txBody>
          <a:bodyPr/>
          <a:lstStyle/>
          <a:p>
            <a:r>
              <a:rPr lang="en-US"/>
              <a:t>Click to edit Master title style</a:t>
            </a:r>
          </a:p>
        </p:txBody>
      </p:sp>
      <p:sp>
        <p:nvSpPr>
          <p:cNvPr id="3" name="Text Placeholder 2">
            <a:extLst>
              <a:ext uri="{FF2B5EF4-FFF2-40B4-BE49-F238E27FC236}">
                <a16:creationId xmlns:a16="http://schemas.microsoft.com/office/drawing/2014/main" id="{204D0544-38F0-6392-FC19-623EE0340CC3}"/>
              </a:ext>
            </a:extLst>
          </p:cNvPr>
          <p:cNvSpPr>
            <a:spLocks noGrp="1"/>
          </p:cNvSpPr>
          <p:nvPr>
            <p:ph type="body" idx="1"/>
          </p:nvPr>
        </p:nvSpPr>
        <p:spPr>
          <a:xfrm>
            <a:off x="693738" y="1390650"/>
            <a:ext cx="4265612" cy="681038"/>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20DFEA4-D103-033B-121C-F38A362FA5D3}"/>
              </a:ext>
            </a:extLst>
          </p:cNvPr>
          <p:cNvSpPr>
            <a:spLocks noGrp="1"/>
          </p:cNvSpPr>
          <p:nvPr>
            <p:ph sz="half" idx="2"/>
          </p:nvPr>
        </p:nvSpPr>
        <p:spPr>
          <a:xfrm>
            <a:off x="693738" y="2071688"/>
            <a:ext cx="4265612" cy="304641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9066A58-0C24-F949-2A5D-16AC63013F37}"/>
              </a:ext>
            </a:extLst>
          </p:cNvPr>
          <p:cNvSpPr>
            <a:spLocks noGrp="1"/>
          </p:cNvSpPr>
          <p:nvPr>
            <p:ph type="body" sz="quarter" idx="3"/>
          </p:nvPr>
        </p:nvSpPr>
        <p:spPr>
          <a:xfrm>
            <a:off x="5103813" y="1390650"/>
            <a:ext cx="4284662" cy="681038"/>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91C9A82-322F-8E0D-01B2-FB4BDD834EF0}"/>
              </a:ext>
            </a:extLst>
          </p:cNvPr>
          <p:cNvSpPr>
            <a:spLocks noGrp="1"/>
          </p:cNvSpPr>
          <p:nvPr>
            <p:ph sz="quarter" idx="4"/>
          </p:nvPr>
        </p:nvSpPr>
        <p:spPr>
          <a:xfrm>
            <a:off x="5103813" y="2071688"/>
            <a:ext cx="4284662" cy="304641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1758893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6EB14F-4293-94A4-78D5-582BF9419555}"/>
              </a:ext>
            </a:extLst>
          </p:cNvPr>
          <p:cNvSpPr>
            <a:spLocks noGrp="1"/>
          </p:cNvSpPr>
          <p:nvPr>
            <p:ph type="title"/>
          </p:nvPr>
        </p:nvSpPr>
        <p:spPr>
          <a:xfrm>
            <a:off x="693738" y="301625"/>
            <a:ext cx="8693150" cy="1096963"/>
          </a:xfrm>
          <a:prstGeom prst="rect">
            <a:avLst/>
          </a:prstGeom>
        </p:spPr>
        <p:txBody>
          <a:bodyPr/>
          <a:lstStyle/>
          <a:p>
            <a:r>
              <a:rPr lang="en-US"/>
              <a:t>Click to edit Master title style</a:t>
            </a:r>
          </a:p>
        </p:txBody>
      </p:sp>
    </p:spTree>
    <p:extLst>
      <p:ext uri="{BB962C8B-B14F-4D97-AF65-F5344CB8AC3E}">
        <p14:creationId xmlns:p14="http://schemas.microsoft.com/office/powerpoint/2010/main" val="26134377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28589241"/>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28CD83-6864-71F3-3723-450333880BD3}"/>
              </a:ext>
            </a:extLst>
          </p:cNvPr>
          <p:cNvSpPr>
            <a:spLocks noGrp="1"/>
          </p:cNvSpPr>
          <p:nvPr>
            <p:ph type="title"/>
          </p:nvPr>
        </p:nvSpPr>
        <p:spPr>
          <a:xfrm>
            <a:off x="693738" y="377825"/>
            <a:ext cx="3251200" cy="1323975"/>
          </a:xfrm>
          <a:prstGeom prst="rect">
            <a:avLst/>
          </a:prstGeo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25688D9-49DF-D639-6C74-65649DBF0C5D}"/>
              </a:ext>
            </a:extLst>
          </p:cNvPr>
          <p:cNvSpPr>
            <a:spLocks noGrp="1"/>
          </p:cNvSpPr>
          <p:nvPr>
            <p:ph idx="1"/>
          </p:nvPr>
        </p:nvSpPr>
        <p:spPr>
          <a:xfrm>
            <a:off x="4286250" y="815975"/>
            <a:ext cx="5102225" cy="403066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4BA4B3E-3444-C91B-4B4C-50B61177110C}"/>
              </a:ext>
            </a:extLst>
          </p:cNvPr>
          <p:cNvSpPr>
            <a:spLocks noGrp="1"/>
          </p:cNvSpPr>
          <p:nvPr>
            <p:ph type="body" sz="half" idx="2"/>
          </p:nvPr>
        </p:nvSpPr>
        <p:spPr>
          <a:xfrm>
            <a:off x="693738" y="1701800"/>
            <a:ext cx="3251200" cy="31511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1551268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E4F8CD-22EF-C06A-8E1F-CED1985F455A}"/>
              </a:ext>
            </a:extLst>
          </p:cNvPr>
          <p:cNvSpPr>
            <a:spLocks noGrp="1"/>
          </p:cNvSpPr>
          <p:nvPr>
            <p:ph type="title"/>
          </p:nvPr>
        </p:nvSpPr>
        <p:spPr>
          <a:xfrm>
            <a:off x="693738" y="377825"/>
            <a:ext cx="3251200" cy="1323975"/>
          </a:xfrm>
          <a:prstGeom prst="rect">
            <a:avLst/>
          </a:prstGeo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CE364B8-D573-38D1-75E9-35A5DA7301A4}"/>
              </a:ext>
            </a:extLst>
          </p:cNvPr>
          <p:cNvSpPr>
            <a:spLocks noGrp="1"/>
          </p:cNvSpPr>
          <p:nvPr>
            <p:ph type="pic" idx="1"/>
          </p:nvPr>
        </p:nvSpPr>
        <p:spPr>
          <a:xfrm>
            <a:off x="4286250" y="815975"/>
            <a:ext cx="5102225" cy="4030663"/>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88CC363-55B5-77F8-0D10-78FB10A84A23}"/>
              </a:ext>
            </a:extLst>
          </p:cNvPr>
          <p:cNvSpPr>
            <a:spLocks noGrp="1"/>
          </p:cNvSpPr>
          <p:nvPr>
            <p:ph type="body" sz="half" idx="2"/>
          </p:nvPr>
        </p:nvSpPr>
        <p:spPr>
          <a:xfrm>
            <a:off x="693738" y="1701800"/>
            <a:ext cx="3251200" cy="31511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3456692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comments" Target="../comments/comment1.xml"/></Relationships>
</file>

<file path=ppt/slides/_rels/slide10.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comments" Target="../comments/comment3.xml"/><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hyperlink" Target="https://www.britannica.com/" TargetMode="Externa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comments" Target="../comments/comment2.xml"/><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name="page1">
    <p:bg>
      <p:bgPr>
        <a:gradFill>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BABCA6-6357-C6FD-1712-B1DB1A02B1FF}"/>
              </a:ext>
            </a:extLst>
          </p:cNvPr>
          <p:cNvSpPr txBox="1">
            <a:spLocks noGrp="1"/>
          </p:cNvSpPr>
          <p:nvPr>
            <p:ph type="title" idx="4294967295"/>
          </p:nvPr>
        </p:nvSpPr>
        <p:spPr>
          <a:xfrm>
            <a:off x="1" y="1441450"/>
            <a:ext cx="5472888" cy="2474524"/>
          </a:xfrm>
          <a:prstGeom prst="rect">
            <a:avLst/>
          </a:prstGeom>
        </p:spPr>
        <p:txBody>
          <a:bodyPr vert="horz" wrap="square">
            <a:spAutoFit/>
          </a:bodyPr>
          <a:lstStyle/>
          <a:p>
            <a:pPr lvl="0" algn="ctr" rtl="0"/>
            <a:r>
              <a:rPr lang="en-US" sz="4800" b="1" dirty="0">
                <a:solidFill>
                  <a:srgbClr val="000000"/>
                </a:solidFill>
                <a:latin typeface="Times New Roman" panose="02020603050405020304" pitchFamily="18" charset="0"/>
                <a:cs typeface="Times New Roman" panose="02020603050405020304" pitchFamily="18" charset="0"/>
              </a:rPr>
              <a:t>Portland</a:t>
            </a:r>
            <a:br>
              <a:rPr lang="en-US" sz="4800" b="1" dirty="0">
                <a:solidFill>
                  <a:srgbClr val="000000"/>
                </a:solidFill>
                <a:latin typeface="Times New Roman" panose="02020603050405020304" pitchFamily="18" charset="0"/>
                <a:cs typeface="Times New Roman" panose="02020603050405020304" pitchFamily="18" charset="0"/>
              </a:rPr>
            </a:br>
            <a:r>
              <a:rPr lang="en-US" sz="4800" b="1" dirty="0">
                <a:solidFill>
                  <a:srgbClr val="000000"/>
                </a:solidFill>
                <a:latin typeface="Times New Roman" panose="02020603050405020304" pitchFamily="18" charset="0"/>
                <a:cs typeface="Times New Roman" panose="02020603050405020304" pitchFamily="18" charset="0"/>
              </a:rPr>
              <a:t>Australia</a:t>
            </a:r>
            <a:br>
              <a:rPr lang="en-US" sz="4800" b="1" dirty="0">
                <a:solidFill>
                  <a:srgbClr val="000000"/>
                </a:solidFill>
                <a:latin typeface="Times New Roman" panose="02020603050405020304" pitchFamily="18" charset="0"/>
                <a:cs typeface="Times New Roman" panose="02020603050405020304" pitchFamily="18" charset="0"/>
              </a:rPr>
            </a:br>
            <a:r>
              <a:rPr lang="en-US" sz="2800" b="1" dirty="0">
                <a:solidFill>
                  <a:srgbClr val="000000"/>
                </a:solidFill>
                <a:latin typeface="Times New Roman" panose="02020603050405020304" pitchFamily="18" charset="0"/>
                <a:cs typeface="Times New Roman" panose="02020603050405020304" pitchFamily="18" charset="0"/>
              </a:rPr>
              <a:t>Presented by</a:t>
            </a:r>
            <a:br>
              <a:rPr lang="en-US" sz="4800" b="1" dirty="0">
                <a:solidFill>
                  <a:srgbClr val="000000"/>
                </a:solidFill>
                <a:latin typeface="Times New Roman" panose="02020603050405020304" pitchFamily="18" charset="0"/>
                <a:cs typeface="Times New Roman" panose="02020603050405020304" pitchFamily="18" charset="0"/>
              </a:rPr>
            </a:br>
            <a:r>
              <a:rPr lang="en-US" sz="4800" b="1" dirty="0">
                <a:solidFill>
                  <a:srgbClr val="000000"/>
                </a:solidFill>
                <a:latin typeface="Times New Roman" panose="02020603050405020304" pitchFamily="18" charset="0"/>
                <a:cs typeface="Times New Roman" panose="02020603050405020304" pitchFamily="18" charset="0"/>
              </a:rPr>
              <a:t>Marc Silver</a:t>
            </a:r>
          </a:p>
        </p:txBody>
      </p:sp>
      <p:pic>
        <p:nvPicPr>
          <p:cNvPr id="4" name="Picture 3" descr="A flag with a red white and blue design&#10;&#10;Description automatically generated">
            <a:extLst>
              <a:ext uri="{FF2B5EF4-FFF2-40B4-BE49-F238E27FC236}">
                <a16:creationId xmlns:a16="http://schemas.microsoft.com/office/drawing/2014/main" id="{B0CDA21C-77A4-9A48-FF31-18A6AFC4249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07737" y="947560"/>
            <a:ext cx="5472888" cy="3071283"/>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page5">
    <p:bg>
      <p:bgPr>
        <a:gradFill>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gradFill>
        <a:effectLst/>
      </p:bgPr>
    </p:bg>
    <p:spTree>
      <p:nvGrpSpPr>
        <p:cNvPr id="1" name=""/>
        <p:cNvGrpSpPr/>
        <p:nvPr/>
      </p:nvGrpSpPr>
      <p:grpSpPr>
        <a:xfrm>
          <a:off x="0" y="0"/>
          <a:ext cx="0" cy="0"/>
          <a:chOff x="0" y="0"/>
          <a:chExt cx="0" cy="0"/>
        </a:xfrm>
      </p:grpSpPr>
      <p:pic>
        <p:nvPicPr>
          <p:cNvPr id="7" name="Picture 6" descr="A map of the coast&#10;&#10;Description automatically generated">
            <a:extLst>
              <a:ext uri="{FF2B5EF4-FFF2-40B4-BE49-F238E27FC236}">
                <a16:creationId xmlns:a16="http://schemas.microsoft.com/office/drawing/2014/main" id="{47E800D5-2135-5684-F0DF-52CE9AAD5AFC}"/>
              </a:ext>
            </a:extLst>
          </p:cNvPr>
          <p:cNvPicPr>
            <a:picLocks noChangeAspect="1"/>
          </p:cNvPicPr>
          <p:nvPr/>
        </p:nvPicPr>
        <p:blipFill rotWithShape="1">
          <a:blip r:embed="rId3">
            <a:extLst>
              <a:ext uri="{28A0092B-C50C-407E-A947-70E740481C1C}">
                <a14:useLocalDpi xmlns:a14="http://schemas.microsoft.com/office/drawing/2010/main" val="0"/>
              </a:ext>
            </a:extLst>
          </a:blip>
          <a:srcRect l="15722"/>
          <a:stretch/>
        </p:blipFill>
        <p:spPr>
          <a:xfrm>
            <a:off x="-1" y="0"/>
            <a:ext cx="10080625" cy="5670550"/>
          </a:xfrm>
          <a:prstGeom prst="rect">
            <a:avLst/>
          </a:prstGeom>
        </p:spPr>
      </p:pic>
      <p:sp>
        <p:nvSpPr>
          <p:cNvPr id="2" name="Title 1">
            <a:extLst>
              <a:ext uri="{FF2B5EF4-FFF2-40B4-BE49-F238E27FC236}">
                <a16:creationId xmlns:a16="http://schemas.microsoft.com/office/drawing/2014/main" id="{E39E8292-F528-8FE7-7AE9-57386D86809C}"/>
              </a:ext>
            </a:extLst>
          </p:cNvPr>
          <p:cNvSpPr txBox="1">
            <a:spLocks noGrp="1"/>
          </p:cNvSpPr>
          <p:nvPr>
            <p:ph type="title" idx="4294967295"/>
          </p:nvPr>
        </p:nvSpPr>
        <p:spPr>
          <a:xfrm>
            <a:off x="3657826" y="3572188"/>
            <a:ext cx="1546382" cy="422031"/>
          </a:xfrm>
          <a:prstGeom prst="rect">
            <a:avLst/>
          </a:prstGeom>
        </p:spPr>
        <p:txBody>
          <a:bodyPr vert="horz"/>
          <a:lstStyle/>
          <a:p>
            <a:pPr lvl="0" algn="ctr" rtl="0"/>
            <a:r>
              <a:rPr lang="en-US" sz="2000" b="1" dirty="0">
                <a:latin typeface="Times New Roman" panose="02020603050405020304" pitchFamily="18" charset="0"/>
                <a:cs typeface="Times New Roman" panose="02020603050405020304" pitchFamily="18" charset="0"/>
              </a:rPr>
              <a:t>Portland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gradFill>
        <a:effectLst/>
      </p:bgPr>
    </p:bg>
    <p:spTree>
      <p:nvGrpSpPr>
        <p:cNvPr id="1" name=""/>
        <p:cNvGrpSpPr/>
        <p:nvPr/>
      </p:nvGrpSpPr>
      <p:grpSpPr>
        <a:xfrm>
          <a:off x="0" y="0"/>
          <a:ext cx="0" cy="0"/>
          <a:chOff x="0" y="0"/>
          <a:chExt cx="0" cy="0"/>
        </a:xfrm>
      </p:grpSpPr>
      <p:pic>
        <p:nvPicPr>
          <p:cNvPr id="5" name="Picture 4" descr="A map of a city&#10;&#10;Description automatically generated">
            <a:extLst>
              <a:ext uri="{FF2B5EF4-FFF2-40B4-BE49-F238E27FC236}">
                <a16:creationId xmlns:a16="http://schemas.microsoft.com/office/drawing/2014/main" id="{9DCED5E2-306C-1852-0928-5173D5031CED}"/>
              </a:ext>
            </a:extLst>
          </p:cNvPr>
          <p:cNvPicPr>
            <a:picLocks noChangeAspect="1"/>
          </p:cNvPicPr>
          <p:nvPr/>
        </p:nvPicPr>
        <p:blipFill rotWithShape="1">
          <a:blip r:embed="rId3">
            <a:extLst>
              <a:ext uri="{28A0092B-C50C-407E-A947-70E740481C1C}">
                <a14:useLocalDpi xmlns:a14="http://schemas.microsoft.com/office/drawing/2010/main" val="0"/>
              </a:ext>
            </a:extLst>
          </a:blip>
          <a:srcRect l="9724" r="8284"/>
          <a:stretch/>
        </p:blipFill>
        <p:spPr>
          <a:xfrm>
            <a:off x="-1" y="0"/>
            <a:ext cx="10173533" cy="5670551"/>
          </a:xfrm>
          <a:prstGeom prst="rect">
            <a:avLst/>
          </a:prstGeom>
        </p:spPr>
      </p:pic>
      <p:sp>
        <p:nvSpPr>
          <p:cNvPr id="2" name="Title 1">
            <a:extLst>
              <a:ext uri="{FF2B5EF4-FFF2-40B4-BE49-F238E27FC236}">
                <a16:creationId xmlns:a16="http://schemas.microsoft.com/office/drawing/2014/main" id="{E39E8292-F528-8FE7-7AE9-57386D86809C}"/>
              </a:ext>
            </a:extLst>
          </p:cNvPr>
          <p:cNvSpPr txBox="1">
            <a:spLocks noGrp="1"/>
          </p:cNvSpPr>
          <p:nvPr>
            <p:ph type="title" idx="4294967295"/>
          </p:nvPr>
        </p:nvSpPr>
        <p:spPr>
          <a:xfrm>
            <a:off x="0" y="696685"/>
            <a:ext cx="4811712" cy="874207"/>
          </a:xfrm>
          <a:prstGeom prst="rect">
            <a:avLst/>
          </a:prstGeom>
        </p:spPr>
        <p:txBody>
          <a:bodyPr vert="horz" lIns="91440" tIns="45720" rIns="91440" bIns="45720" rtlCol="0" anchor="ctr">
            <a:normAutofit/>
          </a:bodyPr>
          <a:lstStyle/>
          <a:p>
            <a:pPr lvl="0" algn="ctr" rtl="0" hangingPunct="1">
              <a:lnSpc>
                <a:spcPct val="90000"/>
              </a:lnSpc>
              <a:spcBef>
                <a:spcPct val="0"/>
              </a:spcBef>
            </a:pPr>
            <a:r>
              <a:rPr lang="en-US" sz="4400" b="1" kern="1200" dirty="0">
                <a:solidFill>
                  <a:schemeClr val="tx1"/>
                </a:solidFill>
                <a:latin typeface="Times New Roman" panose="02020603050405020304" pitchFamily="18" charset="0"/>
                <a:ea typeface="+mj-ea"/>
                <a:cs typeface="Times New Roman" panose="02020603050405020304" pitchFamily="18" charset="0"/>
              </a:rPr>
              <a:t>Map of Portland</a:t>
            </a:r>
          </a:p>
        </p:txBody>
      </p:sp>
      <p:sp>
        <p:nvSpPr>
          <p:cNvPr id="6" name="Slide Number Placeholder 3">
            <a:extLst>
              <a:ext uri="{FF2B5EF4-FFF2-40B4-BE49-F238E27FC236}">
                <a16:creationId xmlns:a16="http://schemas.microsoft.com/office/drawing/2014/main" id="{7A3DCADB-BED2-13CB-B883-0F2201B1E2CD}"/>
              </a:ext>
            </a:extLst>
          </p:cNvPr>
          <p:cNvSpPr>
            <a:spLocks noGrp="1"/>
          </p:cNvSpPr>
          <p:nvPr>
            <p:ph type="sldNum" sz="quarter" idx="4294967295"/>
          </p:nvPr>
        </p:nvSpPr>
        <p:spPr>
          <a:xfrm>
            <a:off x="7813675" y="5256213"/>
            <a:ext cx="2266950" cy="301625"/>
          </a:xfrm>
          <a:prstGeom prst="rect">
            <a:avLst/>
          </a:prstGeom>
        </p:spPr>
        <p:txBody>
          <a:bodyPr vert="horz" lIns="91440" tIns="45720" rIns="91440" bIns="45720" rtlCol="0" anchor="ctr">
            <a:normAutofit/>
          </a:bodyPr>
          <a:lstStyle/>
          <a:p>
            <a:pPr lvl="0" hangingPunct="1">
              <a:spcAft>
                <a:spcPts val="600"/>
              </a:spcAft>
            </a:pPr>
            <a:fld id="{2A6BFD85-4870-4D28-95E8-EB6D313F6BEA}" type="slidenum">
              <a:rPr lang="en-US" sz="800">
                <a:solidFill>
                  <a:schemeClr val="tx1">
                    <a:tint val="75000"/>
                  </a:schemeClr>
                </a:solidFill>
                <a:latin typeface="+mn-lt"/>
                <a:ea typeface="+mn-ea"/>
                <a:cs typeface="+mn-cs"/>
              </a:rPr>
              <a:pPr lvl="0" hangingPunct="1">
                <a:spcAft>
                  <a:spcPts val="600"/>
                </a:spcAft>
              </a:pPr>
              <a:t>11</a:t>
            </a:fld>
            <a:endParaRPr lang="en-US" sz="800">
              <a:solidFill>
                <a:schemeClr val="tx1">
                  <a:tint val="75000"/>
                </a:schemeClr>
              </a:solidFill>
              <a:latin typeface="+mn-lt"/>
              <a:ea typeface="+mn-ea"/>
              <a:cs typeface="+mn-cs"/>
            </a:endParaRPr>
          </a:p>
        </p:txBody>
      </p:sp>
      <p:sp>
        <p:nvSpPr>
          <p:cNvPr id="8" name="TextBox 7">
            <a:extLst>
              <a:ext uri="{FF2B5EF4-FFF2-40B4-BE49-F238E27FC236}">
                <a16:creationId xmlns:a16="http://schemas.microsoft.com/office/drawing/2014/main" id="{46B74577-A690-2A0A-2E65-8BDB3CC61BA4}"/>
              </a:ext>
            </a:extLst>
          </p:cNvPr>
          <p:cNvSpPr txBox="1"/>
          <p:nvPr/>
        </p:nvSpPr>
        <p:spPr>
          <a:xfrm rot="533162">
            <a:off x="6841773" y="3063628"/>
            <a:ext cx="1489417" cy="369332"/>
          </a:xfrm>
          <a:prstGeom prst="rect">
            <a:avLst/>
          </a:prstGeom>
          <a:noFill/>
        </p:spPr>
        <p:txBody>
          <a:bodyPr wrap="square">
            <a:spAutoFit/>
          </a:bodyPr>
          <a:lstStyle/>
          <a:p>
            <a:r>
              <a:rPr lang="en-US" b="1" dirty="0">
                <a:latin typeface="Times New Roman" panose="02020603050405020304" pitchFamily="18" charset="0"/>
                <a:ea typeface="+mj-ea"/>
                <a:cs typeface="Times New Roman" panose="02020603050405020304" pitchFamily="18" charset="0"/>
              </a:rPr>
              <a:t>Cruise Dock</a:t>
            </a:r>
            <a:endParaRPr lang="en-US" dirty="0"/>
          </a:p>
        </p:txBody>
      </p:sp>
    </p:spTree>
    <p:extLst>
      <p:ext uri="{BB962C8B-B14F-4D97-AF65-F5344CB8AC3E}">
        <p14:creationId xmlns:p14="http://schemas.microsoft.com/office/powerpoint/2010/main" val="37465803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B3CE78-51F2-2DC0-F2C7-551B0CA1FE44}"/>
              </a:ext>
            </a:extLst>
          </p:cNvPr>
          <p:cNvSpPr txBox="1">
            <a:spLocks noGrp="1"/>
          </p:cNvSpPr>
          <p:nvPr>
            <p:ph type="title" idx="4294967295"/>
          </p:nvPr>
        </p:nvSpPr>
        <p:spPr>
          <a:xfrm>
            <a:off x="-1" y="0"/>
            <a:ext cx="10080625" cy="1200150"/>
          </a:xfrm>
          <a:prstGeom prst="rect">
            <a:avLst/>
          </a:prstGeom>
        </p:spPr>
        <p:txBody>
          <a:bodyPr vert="horz" lIns="91440" tIns="45720" rIns="91440" bIns="45720" rtlCol="0" anchor="ctr">
            <a:normAutofit/>
          </a:bodyPr>
          <a:lstStyle/>
          <a:p>
            <a:pPr algn="ctr" rtl="0" hangingPunct="1">
              <a:lnSpc>
                <a:spcPct val="90000"/>
              </a:lnSpc>
              <a:spcBef>
                <a:spcPct val="0"/>
              </a:spcBef>
            </a:pPr>
            <a:r>
              <a:rPr lang="en-US" sz="4400" b="1" dirty="0">
                <a:solidFill>
                  <a:schemeClr val="tx1"/>
                </a:solidFill>
                <a:latin typeface="Times New Roman" panose="02020603050405020304" pitchFamily="18" charset="0"/>
                <a:cs typeface="Times New Roman" panose="02020603050405020304" pitchFamily="18" charset="0"/>
              </a:rPr>
              <a:t>Portland Transit System</a:t>
            </a:r>
          </a:p>
        </p:txBody>
      </p:sp>
      <p:sp>
        <p:nvSpPr>
          <p:cNvPr id="5" name="TextBox 4">
            <a:extLst>
              <a:ext uri="{FF2B5EF4-FFF2-40B4-BE49-F238E27FC236}">
                <a16:creationId xmlns:a16="http://schemas.microsoft.com/office/drawing/2014/main" id="{BCAB9381-DB64-8C62-6EF9-F597D778464B}"/>
              </a:ext>
            </a:extLst>
          </p:cNvPr>
          <p:cNvSpPr txBox="1"/>
          <p:nvPr/>
        </p:nvSpPr>
        <p:spPr>
          <a:xfrm>
            <a:off x="168222" y="1233529"/>
            <a:ext cx="9829887" cy="2192959"/>
          </a:xfrm>
          <a:prstGeom prst="rect">
            <a:avLst/>
          </a:prstGeom>
        </p:spPr>
        <p:txBody>
          <a:bodyPr vert="horz" lIns="91440" tIns="45720" rIns="91440" bIns="45720" rtlCol="0">
            <a:noAutofit/>
          </a:bodyPr>
          <a:lstStyle/>
          <a:p>
            <a:pPr marL="342900" indent="-342900">
              <a:lnSpc>
                <a:spcPct val="90000"/>
              </a:lnSpc>
              <a:spcAft>
                <a:spcPts val="600"/>
              </a:spcAft>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Portland has one of the most comprehensive and user-friendly public transit systems I have experienced.</a:t>
            </a:r>
          </a:p>
          <a:p>
            <a:pPr marL="342900" indent="-342900">
              <a:lnSpc>
                <a:spcPct val="90000"/>
              </a:lnSpc>
              <a:spcAft>
                <a:spcPts val="600"/>
              </a:spcAft>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Portland has buses, trams </a:t>
            </a:r>
            <a:br>
              <a:rPr lang="en-US" sz="2000" dirty="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and trains.</a:t>
            </a:r>
          </a:p>
          <a:p>
            <a:pPr marL="342900" indent="-342900">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Full Fare: $5.30</a:t>
            </a:r>
          </a:p>
          <a:p>
            <a:pPr marL="342900" indent="-342900">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Senior / Child: $2.65</a:t>
            </a:r>
          </a:p>
          <a:p>
            <a:pPr marL="342900" indent="-342900">
              <a:buFont typeface="Arial" panose="020B0604020202020204" pitchFamily="34" charset="0"/>
              <a:buChar char="•"/>
            </a:pPr>
            <a:r>
              <a:rPr lang="en-US" sz="2000" i="0" dirty="0">
                <a:effectLst/>
                <a:latin typeface="Times New Roman" panose="02020603050405020304" pitchFamily="18" charset="0"/>
                <a:cs typeface="Times New Roman" panose="02020603050405020304" pitchFamily="18" charset="0"/>
              </a:rPr>
              <a:t>If you p</a:t>
            </a:r>
            <a:r>
              <a:rPr lang="en-US" sz="2000" dirty="0">
                <a:latin typeface="Times New Roman" panose="02020603050405020304" pitchFamily="18" charset="0"/>
                <a:cs typeface="Times New Roman" panose="02020603050405020304" pitchFamily="18" charset="0"/>
              </a:rPr>
              <a:t>lan to travel outside </a:t>
            </a:r>
            <a:br>
              <a:rPr lang="en-US" sz="2000" dirty="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the main core of the city, </a:t>
            </a:r>
            <a:br>
              <a:rPr lang="en-US" sz="2000" dirty="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consider asking about a </a:t>
            </a:r>
            <a:br>
              <a:rPr lang="en-US" sz="2000" dirty="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a:t>
            </a:r>
            <a:r>
              <a:rPr lang="en-US" sz="2000" b="0" i="0" dirty="0">
                <a:solidFill>
                  <a:srgbClr val="000911"/>
                </a:solidFill>
                <a:effectLst/>
                <a:latin typeface="Times New Roman" panose="02020603050405020304" pitchFamily="18" charset="0"/>
                <a:cs typeface="Times New Roman" panose="02020603050405020304" pitchFamily="18" charset="0"/>
              </a:rPr>
              <a:t>myki Pass”.</a:t>
            </a:r>
            <a:endParaRPr lang="en-US" sz="2000" i="0" dirty="0">
              <a:effectLst/>
              <a:latin typeface="Times New Roman" panose="02020603050405020304" pitchFamily="18" charset="0"/>
              <a:cs typeface="Times New Roman" panose="02020603050405020304" pitchFamily="18" charset="0"/>
            </a:endParaRPr>
          </a:p>
          <a:p>
            <a:pPr indent="-228600">
              <a:lnSpc>
                <a:spcPct val="90000"/>
              </a:lnSpc>
              <a:spcAft>
                <a:spcPts val="600"/>
              </a:spcAft>
              <a:buFont typeface="Arial" panose="020B0604020202020204" pitchFamily="34" charset="0"/>
              <a:buChar char="•"/>
            </a:pPr>
            <a:endParaRPr lang="en-US" sz="2200" dirty="0"/>
          </a:p>
        </p:txBody>
      </p:sp>
    </p:spTree>
    <p:extLst>
      <p:ext uri="{BB962C8B-B14F-4D97-AF65-F5344CB8AC3E}">
        <p14:creationId xmlns:p14="http://schemas.microsoft.com/office/powerpoint/2010/main" val="30046381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additive="base">
                                        <p:cTn id="7"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nodeType="click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animEffect transition="in" filter="barn(inVertical)">
                                      <p:cBhvr>
                                        <p:cTn id="13" dur="500"/>
                                        <p:tgtEl>
                                          <p:spTgt spid="5">
                                            <p:txEl>
                                              <p:pRg st="2" end="2"/>
                                            </p:txEl>
                                          </p:spTgt>
                                        </p:tgtEl>
                                      </p:cBhvr>
                                    </p:animEffect>
                                  </p:childTnLst>
                                </p:cTn>
                              </p:par>
                              <p:par>
                                <p:cTn id="14" presetID="16" presetClass="entr" presetSubtype="21" fill="hold" nodeType="withEffect">
                                  <p:stCondLst>
                                    <p:cond delay="0"/>
                                  </p:stCondLst>
                                  <p:childTnLst>
                                    <p:set>
                                      <p:cBhvr>
                                        <p:cTn id="15" dur="1" fill="hold">
                                          <p:stCondLst>
                                            <p:cond delay="0"/>
                                          </p:stCondLst>
                                        </p:cTn>
                                        <p:tgtEl>
                                          <p:spTgt spid="5">
                                            <p:txEl>
                                              <p:pRg st="3" end="3"/>
                                            </p:txEl>
                                          </p:spTgt>
                                        </p:tgtEl>
                                        <p:attrNameLst>
                                          <p:attrName>style.visibility</p:attrName>
                                        </p:attrNameLst>
                                      </p:cBhvr>
                                      <p:to>
                                        <p:strVal val="visible"/>
                                      </p:to>
                                    </p:set>
                                    <p:animEffect transition="in" filter="barn(inVertical)">
                                      <p:cBhvr>
                                        <p:cTn id="16" dur="500"/>
                                        <p:tgtEl>
                                          <p:spTgt spid="5">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5">
                                            <p:txEl>
                                              <p:pRg st="4" end="4"/>
                                            </p:txEl>
                                          </p:spTgt>
                                        </p:tgtEl>
                                        <p:attrNameLst>
                                          <p:attrName>style.visibility</p:attrName>
                                        </p:attrNameLst>
                                      </p:cBhvr>
                                      <p:to>
                                        <p:strVal val="visible"/>
                                      </p:to>
                                    </p:set>
                                    <p:anim calcmode="lin" valueType="num">
                                      <p:cBhvr additive="base">
                                        <p:cTn id="2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B3CE78-51F2-2DC0-F2C7-551B0CA1FE44}"/>
              </a:ext>
            </a:extLst>
          </p:cNvPr>
          <p:cNvSpPr txBox="1">
            <a:spLocks noGrp="1"/>
          </p:cNvSpPr>
          <p:nvPr>
            <p:ph type="title" idx="4294967295"/>
          </p:nvPr>
        </p:nvSpPr>
        <p:spPr>
          <a:xfrm>
            <a:off x="4247756" y="0"/>
            <a:ext cx="5832869" cy="1055077"/>
          </a:xfrm>
          <a:prstGeom prst="rect">
            <a:avLst/>
          </a:prstGeom>
        </p:spPr>
        <p:txBody>
          <a:bodyPr vert="horz" lIns="91440" tIns="45720" rIns="91440" bIns="45720" rtlCol="0" anchor="ctr">
            <a:normAutofit/>
          </a:bodyPr>
          <a:lstStyle/>
          <a:p>
            <a:pPr algn="ctr" rtl="0" hangingPunct="1">
              <a:lnSpc>
                <a:spcPct val="90000"/>
              </a:lnSpc>
              <a:spcBef>
                <a:spcPct val="0"/>
              </a:spcBef>
            </a:pPr>
            <a:r>
              <a:rPr lang="en-US" sz="4400" b="0" i="0" dirty="0">
                <a:solidFill>
                  <a:srgbClr val="333333"/>
                </a:solidFill>
                <a:effectLst/>
                <a:latin typeface="Times New Roman" panose="02020603050405020304" pitchFamily="18" charset="0"/>
                <a:cs typeface="Times New Roman" panose="02020603050405020304" pitchFamily="18" charset="0"/>
              </a:rPr>
              <a:t>City Circle Tram</a:t>
            </a:r>
            <a:endParaRPr lang="en-US" sz="4400" b="1" dirty="0">
              <a:solidFill>
                <a:schemeClr val="tx1"/>
              </a:solidFill>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BCAB9381-DB64-8C62-6EF9-F597D778464B}"/>
              </a:ext>
            </a:extLst>
          </p:cNvPr>
          <p:cNvSpPr txBox="1"/>
          <p:nvPr/>
        </p:nvSpPr>
        <p:spPr>
          <a:xfrm>
            <a:off x="3934130" y="914400"/>
            <a:ext cx="6043884" cy="4371034"/>
          </a:xfrm>
          <a:prstGeom prst="rect">
            <a:avLst/>
          </a:prstGeom>
        </p:spPr>
        <p:txBody>
          <a:bodyPr vert="horz" lIns="91440" tIns="45720" rIns="91440" bIns="45720" rtlCol="0">
            <a:noAutofit/>
          </a:bodyPr>
          <a:lstStyle/>
          <a:p>
            <a:pPr marL="342900" indent="-342900">
              <a:lnSpc>
                <a:spcPct val="90000"/>
              </a:lnSpc>
              <a:spcAft>
                <a:spcPts val="600"/>
              </a:spcAft>
              <a:buFont typeface="Arial" panose="020B0604020202020204" pitchFamily="34" charset="0"/>
              <a:buChar char="•"/>
            </a:pPr>
            <a:r>
              <a:rPr lang="en-US" sz="2000" b="0" i="0" dirty="0">
                <a:solidFill>
                  <a:srgbClr val="333333"/>
                </a:solidFill>
                <a:effectLst/>
                <a:latin typeface="Times New Roman" panose="02020603050405020304" pitchFamily="18" charset="0"/>
                <a:cs typeface="Times New Roman" panose="02020603050405020304" pitchFamily="18" charset="0"/>
              </a:rPr>
              <a:t>The City Circle Tram is a free and convenient way to see the sights of central Portland and the Docklands. Plus, you can experience a ride on one of the city's much loved heritage trams.</a:t>
            </a:r>
          </a:p>
          <a:p>
            <a:pPr marL="342900" indent="-342900">
              <a:lnSpc>
                <a:spcPct val="90000"/>
              </a:lnSpc>
              <a:spcAft>
                <a:spcPts val="600"/>
              </a:spcAft>
              <a:buFont typeface="Arial" panose="020B0604020202020204" pitchFamily="34" charset="0"/>
              <a:buChar char="•"/>
            </a:pPr>
            <a:r>
              <a:rPr lang="en-US" sz="2000" b="0" i="0" dirty="0">
                <a:solidFill>
                  <a:srgbClr val="333333"/>
                </a:solidFill>
                <a:effectLst/>
                <a:latin typeface="Times New Roman" panose="02020603050405020304" pitchFamily="18" charset="0"/>
                <a:cs typeface="Times New Roman" panose="02020603050405020304" pitchFamily="18" charset="0"/>
              </a:rPr>
              <a:t>An audio commentary provides details of city landmarks and major attractions such as the City Museum, Parliament House, Docklands, Federation Square, Portland Aquarium and the Princess Theatre. </a:t>
            </a:r>
          </a:p>
          <a:p>
            <a:pPr marL="342900" indent="-342900">
              <a:lnSpc>
                <a:spcPct val="90000"/>
              </a:lnSpc>
              <a:spcAft>
                <a:spcPts val="600"/>
              </a:spcAft>
              <a:buFont typeface="Arial" panose="020B0604020202020204" pitchFamily="34" charset="0"/>
              <a:buChar char="•"/>
            </a:pPr>
            <a:r>
              <a:rPr lang="en-US" sz="2000" b="0" i="0" dirty="0">
                <a:solidFill>
                  <a:srgbClr val="333333"/>
                </a:solidFill>
                <a:effectLst/>
                <a:latin typeface="Times New Roman" panose="02020603050405020304" pitchFamily="18" charset="0"/>
                <a:cs typeface="Times New Roman" panose="02020603050405020304" pitchFamily="18" charset="0"/>
              </a:rPr>
              <a:t>The City Circle Tram also links with other tram, train and bus routes around Portland.</a:t>
            </a:r>
          </a:p>
          <a:p>
            <a:pPr marL="342900" indent="-342900">
              <a:lnSpc>
                <a:spcPct val="90000"/>
              </a:lnSpc>
              <a:spcAft>
                <a:spcPts val="600"/>
              </a:spcAft>
              <a:buFont typeface="Arial" panose="020B0604020202020204" pitchFamily="34" charset="0"/>
              <a:buChar char="•"/>
            </a:pPr>
            <a:r>
              <a:rPr lang="en-US" sz="2000" b="0" i="0" dirty="0">
                <a:solidFill>
                  <a:srgbClr val="333333"/>
                </a:solidFill>
                <a:effectLst/>
                <a:latin typeface="Times New Roman" panose="02020603050405020304" pitchFamily="18" charset="0"/>
                <a:cs typeface="Times New Roman" panose="02020603050405020304" pitchFamily="18" charset="0"/>
              </a:rPr>
              <a:t>To catch the City Circle Tram, simply wait at any tram stop along the City Circle Tram route. These tram stops are specially marked with a City Circle sign. Trams run every 12 minutes.</a:t>
            </a:r>
            <a:endParaRPr lang="en-US" sz="20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additive="base">
                                        <p:cTn id="7" dur="500" fill="hold"/>
                                        <p:tgtEl>
                                          <p:spTgt spid="5">
                                            <p:txEl>
                                              <p:pRg st="1" end="1"/>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nodeType="click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anim calcmode="lin" valueType="num">
                                      <p:cBhvr additive="base">
                                        <p:cTn id="13" dur="500" fill="hold"/>
                                        <p:tgtEl>
                                          <p:spTgt spid="5">
                                            <p:txEl>
                                              <p:pRg st="2" end="2"/>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anim calcmode="lin" valueType="num">
                                      <p:cBhvr additive="base">
                                        <p:cTn id="19" dur="500" fill="hold"/>
                                        <p:tgtEl>
                                          <p:spTgt spid="5">
                                            <p:txEl>
                                              <p:pRg st="3" end="3"/>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5">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B3CE78-51F2-2DC0-F2C7-551B0CA1FE44}"/>
              </a:ext>
            </a:extLst>
          </p:cNvPr>
          <p:cNvSpPr txBox="1">
            <a:spLocks noGrp="1"/>
          </p:cNvSpPr>
          <p:nvPr>
            <p:ph type="title" idx="4294967295"/>
          </p:nvPr>
        </p:nvSpPr>
        <p:spPr>
          <a:xfrm>
            <a:off x="0" y="0"/>
            <a:ext cx="4029389" cy="1055077"/>
          </a:xfrm>
          <a:prstGeom prst="rect">
            <a:avLst/>
          </a:prstGeom>
        </p:spPr>
        <p:txBody>
          <a:bodyPr vert="horz" lIns="91440" tIns="45720" rIns="91440" bIns="45720" rtlCol="0" anchor="ctr">
            <a:normAutofit/>
          </a:bodyPr>
          <a:lstStyle/>
          <a:p>
            <a:pPr algn="ctr" rtl="0" hangingPunct="1">
              <a:lnSpc>
                <a:spcPct val="90000"/>
              </a:lnSpc>
              <a:spcBef>
                <a:spcPct val="0"/>
              </a:spcBef>
            </a:pPr>
            <a:r>
              <a:rPr lang="en-US" sz="4400" b="0" i="0" dirty="0">
                <a:solidFill>
                  <a:schemeClr val="bg1"/>
                </a:solidFill>
                <a:effectLst/>
                <a:latin typeface="Times New Roman" panose="02020603050405020304" pitchFamily="18" charset="0"/>
                <a:cs typeface="Times New Roman" panose="02020603050405020304" pitchFamily="18" charset="0"/>
              </a:rPr>
              <a:t>City Circle Tram</a:t>
            </a:r>
            <a:endParaRPr lang="en-US" sz="4400" b="1"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546819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page9">
    <p:bg>
      <p:bgPr>
        <a:gradFill>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4D515D-D470-365A-694F-95394ECA5B49}"/>
              </a:ext>
            </a:extLst>
          </p:cNvPr>
          <p:cNvSpPr txBox="1">
            <a:spLocks noGrp="1"/>
          </p:cNvSpPr>
          <p:nvPr>
            <p:ph type="title" idx="4294967295"/>
          </p:nvPr>
        </p:nvSpPr>
        <p:spPr>
          <a:xfrm>
            <a:off x="-1" y="174625"/>
            <a:ext cx="10080625" cy="820162"/>
          </a:xfrm>
          <a:prstGeom prst="rect">
            <a:avLst/>
          </a:prstGeom>
        </p:spPr>
        <p:txBody>
          <a:bodyPr vert="horz" anchor="ctr"/>
          <a:lstStyle/>
          <a:p>
            <a:pPr algn="ctr" rtl="0"/>
            <a:r>
              <a:rPr lang="en-US" sz="4000" b="1" dirty="0">
                <a:solidFill>
                  <a:schemeClr val="tx1"/>
                </a:solidFill>
                <a:latin typeface="Times New Roman" panose="02020603050405020304" pitchFamily="18" charset="0"/>
                <a:cs typeface="Times New Roman" panose="02020603050405020304" pitchFamily="18" charset="0"/>
              </a:rPr>
              <a:t>Portland Taxis</a:t>
            </a:r>
            <a:endParaRPr lang="en-US" sz="4000" b="1" i="0" u="none" strike="noStrike" kern="1200" dirty="0">
              <a:ln>
                <a:noFill/>
              </a:ln>
              <a:solidFill>
                <a:schemeClr val="tx1"/>
              </a:solidFill>
              <a:latin typeface="Times New Roman" panose="02020603050405020304" pitchFamily="18" charset="0"/>
              <a:ea typeface="Lucida Sans Unicode" pitchFamily="2"/>
              <a:cs typeface="Times New Roman" panose="02020603050405020304" pitchFamily="18" charset="0"/>
            </a:endParaRPr>
          </a:p>
        </p:txBody>
      </p:sp>
      <p:sp>
        <p:nvSpPr>
          <p:cNvPr id="8" name="Rectangle 2">
            <a:extLst>
              <a:ext uri="{FF2B5EF4-FFF2-40B4-BE49-F238E27FC236}">
                <a16:creationId xmlns:a16="http://schemas.microsoft.com/office/drawing/2014/main" id="{C1D08D37-5197-C72C-70C8-936D36C4D65C}"/>
              </a:ext>
            </a:extLst>
          </p:cNvPr>
          <p:cNvSpPr>
            <a:spLocks noChangeArrowheads="1"/>
          </p:cNvSpPr>
          <p:nvPr/>
        </p:nvSpPr>
        <p:spPr bwMode="auto">
          <a:xfrm>
            <a:off x="0" y="1004834"/>
            <a:ext cx="5456255" cy="28623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spAutoFit/>
          </a:bodyPr>
          <a:lstStyle/>
          <a:p>
            <a:pPr marL="342900" indent="-342900">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Standard taxis provide a safe and reliable way to explore the city or for transport between the cruise port and various attractions.</a:t>
            </a:r>
          </a:p>
          <a:p>
            <a:pPr marL="342900" indent="-342900">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Like taxis in most locations the cost is significantly more expensive than other modes of transport.</a:t>
            </a:r>
          </a:p>
          <a:p>
            <a:pPr marL="342900" indent="-342900">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Fares are  regulated by the government. </a:t>
            </a:r>
            <a:r>
              <a:rPr lang="en-US" sz="2000" b="0" i="0" dirty="0">
                <a:effectLst/>
                <a:latin typeface="Times New Roman" panose="02020603050405020304" pitchFamily="18" charset="0"/>
                <a:cs typeface="Times New Roman" panose="02020603050405020304" pitchFamily="18" charset="0"/>
              </a:rPr>
              <a:t>Taxi drivers across Victoria are now required to use the meter.</a:t>
            </a:r>
          </a:p>
        </p:txBody>
      </p:sp>
      <p:pic>
        <p:nvPicPr>
          <p:cNvPr id="4098" name="Picture 2">
            <a:extLst>
              <a:ext uri="{FF2B5EF4-FFF2-40B4-BE49-F238E27FC236}">
                <a16:creationId xmlns:a16="http://schemas.microsoft.com/office/drawing/2014/main" id="{D9B8126E-7578-0704-C83C-F91D7FBC0B0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27560" y="1115366"/>
            <a:ext cx="4353064" cy="2493943"/>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4D87FD2A-A4F4-AB4A-E55B-6723D22D22CF}"/>
              </a:ext>
            </a:extLst>
          </p:cNvPr>
          <p:cNvSpPr txBox="1"/>
          <p:nvPr/>
        </p:nvSpPr>
        <p:spPr>
          <a:xfrm>
            <a:off x="0" y="3783094"/>
            <a:ext cx="9947868" cy="1015663"/>
          </a:xfrm>
          <a:prstGeom prst="rect">
            <a:avLst/>
          </a:prstGeom>
          <a:noFill/>
        </p:spPr>
        <p:txBody>
          <a:bodyPr wrap="square">
            <a:spAutoFit/>
          </a:bodyPr>
          <a:lstStyle/>
          <a:p>
            <a:pPr marL="342900" indent="-342900">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Rideshare is very popular in Portland with several operators to choose from including Uber, Didi, OLA, and </a:t>
            </a:r>
            <a:r>
              <a:rPr lang="en-US" sz="2000" dirty="0" err="1">
                <a:latin typeface="Times New Roman" panose="02020603050405020304" pitchFamily="18" charset="0"/>
                <a:cs typeface="Times New Roman" panose="02020603050405020304" pitchFamily="18" charset="0"/>
              </a:rPr>
              <a:t>Shebah</a:t>
            </a:r>
            <a:r>
              <a:rPr lang="en-US" sz="2000" dirty="0">
                <a:latin typeface="Times New Roman" panose="02020603050405020304" pitchFamily="18" charset="0"/>
                <a:cs typeface="Times New Roman" panose="02020603050405020304" pitchFamily="18" charset="0"/>
              </a:rPr>
              <a:t>.</a:t>
            </a:r>
          </a:p>
          <a:p>
            <a:pPr marL="342900" indent="-342900">
              <a:buFont typeface="Arial" panose="020B0604020202020204" pitchFamily="34" charset="0"/>
              <a:buChar char="•"/>
            </a:pPr>
            <a:r>
              <a:rPr lang="en-US" sz="2000" dirty="0" err="1">
                <a:latin typeface="Times New Roman" panose="02020603050405020304" pitchFamily="18" charset="0"/>
                <a:cs typeface="Times New Roman" panose="02020603050405020304" pitchFamily="18" charset="0"/>
              </a:rPr>
              <a:t>Shebah</a:t>
            </a:r>
            <a:r>
              <a:rPr lang="en-US" sz="2000" dirty="0">
                <a:latin typeface="Times New Roman" panose="02020603050405020304" pitchFamily="18" charset="0"/>
                <a:cs typeface="Times New Roman" panose="02020603050405020304" pitchFamily="18" charset="0"/>
              </a:rPr>
              <a:t> uses women drivers who only pick up women and children.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additive="base">
                                        <p:cTn id="7" dur="500" fill="hold"/>
                                        <p:tgtEl>
                                          <p:spTgt spid="8">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8">
                                            <p:txEl>
                                              <p:pRg st="2" end="2"/>
                                            </p:txEl>
                                          </p:spTgt>
                                        </p:tgtEl>
                                        <p:attrNameLst>
                                          <p:attrName>style.visibility</p:attrName>
                                        </p:attrNameLst>
                                      </p:cBhvr>
                                      <p:to>
                                        <p:strVal val="visible"/>
                                      </p:to>
                                    </p:set>
                                    <p:anim calcmode="lin" valueType="num">
                                      <p:cBhvr additive="base">
                                        <p:cTn id="13" dur="500" fill="hold"/>
                                        <p:tgtEl>
                                          <p:spTgt spid="8">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7">
                                            <p:txEl>
                                              <p:pRg st="0" end="0"/>
                                            </p:txEl>
                                          </p:spTgt>
                                        </p:tgtEl>
                                        <p:attrNameLst>
                                          <p:attrName>style.visibility</p:attrName>
                                        </p:attrNameLst>
                                      </p:cBhvr>
                                      <p:to>
                                        <p:strVal val="visible"/>
                                      </p:to>
                                    </p:set>
                                    <p:anim calcmode="lin" valueType="num">
                                      <p:cBhvr additive="base">
                                        <p:cTn id="19"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
                                            <p:txEl>
                                              <p:pRg st="0" end="0"/>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7">
                                            <p:txEl>
                                              <p:pRg st="1" end="1"/>
                                            </p:txEl>
                                          </p:spTgt>
                                        </p:tgtEl>
                                        <p:attrNameLst>
                                          <p:attrName>style.visibility</p:attrName>
                                        </p:attrNameLst>
                                      </p:cBhvr>
                                      <p:to>
                                        <p:strVal val="visible"/>
                                      </p:to>
                                    </p:set>
                                    <p:anim calcmode="lin" valueType="num">
                                      <p:cBhvr additive="base">
                                        <p:cTn id="23"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gra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C37306B-320D-8EFA-FCD0-4DD3922C827C}"/>
              </a:ext>
            </a:extLst>
          </p:cNvPr>
          <p:cNvSpPr txBox="1"/>
          <p:nvPr/>
        </p:nvSpPr>
        <p:spPr>
          <a:xfrm>
            <a:off x="0" y="0"/>
            <a:ext cx="10080625" cy="869245"/>
          </a:xfrm>
          <a:prstGeom prst="rect">
            <a:avLst/>
          </a:prstGeom>
        </p:spPr>
        <p:txBody>
          <a:bodyPr vert="horz" lIns="91440" tIns="45720" rIns="91440" bIns="45720" rtlCol="0" anchor="ctr">
            <a:normAutofit/>
          </a:bodyPr>
          <a:lstStyle/>
          <a:p>
            <a:pPr algn="ctr"/>
            <a:r>
              <a:rPr lang="en-US" sz="4400" b="1" dirty="0">
                <a:latin typeface="Times New Roman" panose="02020603050405020304" pitchFamily="18" charset="0"/>
                <a:cs typeface="Times New Roman" panose="02020603050405020304" pitchFamily="18" charset="0"/>
              </a:rPr>
              <a:t>Promenade</a:t>
            </a:r>
          </a:p>
        </p:txBody>
      </p:sp>
      <p:sp>
        <p:nvSpPr>
          <p:cNvPr id="5" name="TextBox 4">
            <a:extLst>
              <a:ext uri="{FF2B5EF4-FFF2-40B4-BE49-F238E27FC236}">
                <a16:creationId xmlns:a16="http://schemas.microsoft.com/office/drawing/2014/main" id="{1AF5FB54-0725-AC46-7FCB-E9CDB56C3059}"/>
              </a:ext>
            </a:extLst>
          </p:cNvPr>
          <p:cNvSpPr txBox="1"/>
          <p:nvPr/>
        </p:nvSpPr>
        <p:spPr>
          <a:xfrm>
            <a:off x="221064" y="869246"/>
            <a:ext cx="9769603" cy="2145259"/>
          </a:xfrm>
          <a:prstGeom prst="rect">
            <a:avLst/>
          </a:prstGeom>
        </p:spPr>
        <p:txBody>
          <a:bodyPr vert="horz" lIns="91440" tIns="45720" rIns="91440" bIns="45720" rtlCol="0">
            <a:noAutofit/>
          </a:bodyPr>
          <a:lstStyle/>
          <a:p>
            <a:pPr marL="342900" indent="-342900">
              <a:lnSpc>
                <a:spcPct val="90000"/>
              </a:lnSpc>
              <a:spcAft>
                <a:spcPts val="600"/>
              </a:spcAft>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Beacon Cove Promenade is about 500 </a:t>
            </a:r>
            <a:r>
              <a:rPr lang="en-US" sz="2000" dirty="0" err="1">
                <a:latin typeface="Times New Roman" panose="02020603050405020304" pitchFamily="18" charset="0"/>
                <a:cs typeface="Times New Roman" panose="02020603050405020304" pitchFamily="18" charset="0"/>
              </a:rPr>
              <a:t>metres</a:t>
            </a:r>
            <a:r>
              <a:rPr lang="en-US" sz="2000" dirty="0">
                <a:latin typeface="Times New Roman" panose="02020603050405020304" pitchFamily="18" charset="0"/>
                <a:cs typeface="Times New Roman" panose="02020603050405020304" pitchFamily="18" charset="0"/>
              </a:rPr>
              <a:t> long and is part of a longer waterfront trail. </a:t>
            </a:r>
          </a:p>
          <a:p>
            <a:pPr marL="342900" indent="-342900">
              <a:lnSpc>
                <a:spcPct val="90000"/>
              </a:lnSpc>
              <a:spcAft>
                <a:spcPts val="600"/>
              </a:spcAft>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Developed between 1996 and 2006 to improve on the utilitarian waterfront scene that used to greet visitors to the piers. </a:t>
            </a:r>
          </a:p>
          <a:p>
            <a:pPr marL="342900" indent="-342900">
              <a:lnSpc>
                <a:spcPct val="90000"/>
              </a:lnSpc>
              <a:spcAft>
                <a:spcPts val="600"/>
              </a:spcAft>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Modern waterfront apartments with unimpeded water views were built, and the public land was landscaped to provide nice places to sit and stroll on sunny days. You'll see dog-walkers, strolling couples, joggers and cyclists anytime you care to visit in good weather. It feels like a resort and quite different from the rest of Portland.</a:t>
            </a:r>
          </a:p>
        </p:txBody>
      </p:sp>
      <p:sp>
        <p:nvSpPr>
          <p:cNvPr id="6" name="TextBox 5">
            <a:extLst>
              <a:ext uri="{FF2B5EF4-FFF2-40B4-BE49-F238E27FC236}">
                <a16:creationId xmlns:a16="http://schemas.microsoft.com/office/drawing/2014/main" id="{1E66BDA1-D0A6-AB2F-5C03-4BCCB3912076}"/>
              </a:ext>
            </a:extLst>
          </p:cNvPr>
          <p:cNvSpPr txBox="1"/>
          <p:nvPr/>
        </p:nvSpPr>
        <p:spPr>
          <a:xfrm>
            <a:off x="5948624" y="2656045"/>
            <a:ext cx="4132001" cy="2988510"/>
          </a:xfrm>
          <a:prstGeom prst="rect">
            <a:avLst/>
          </a:prstGeom>
          <a:noFill/>
        </p:spPr>
        <p:txBody>
          <a:bodyPr wrap="square">
            <a:spAutoFit/>
          </a:bodyPr>
          <a:lstStyle/>
          <a:p>
            <a:pPr marL="342900" indent="-342900">
              <a:lnSpc>
                <a:spcPct val="90000"/>
              </a:lnSpc>
              <a:spcAft>
                <a:spcPts val="600"/>
              </a:spcAft>
              <a:buFont typeface="Arial" panose="020B0604020202020204" pitchFamily="34" charset="0"/>
              <a:buChar char="•"/>
            </a:pPr>
            <a:endParaRPr lang="en-US" sz="1800" dirty="0">
              <a:latin typeface="Times New Roman" panose="02020603050405020304" pitchFamily="18" charset="0"/>
              <a:cs typeface="Times New Roman" panose="02020603050405020304" pitchFamily="18" charset="0"/>
            </a:endParaRPr>
          </a:p>
          <a:p>
            <a:pPr marL="342900" indent="-342900">
              <a:lnSpc>
                <a:spcPct val="90000"/>
              </a:lnSpc>
              <a:spcAft>
                <a:spcPts val="600"/>
              </a:spcAft>
              <a:buFont typeface="Arial" panose="020B0604020202020204" pitchFamily="34" charset="0"/>
              <a:buChar char="•"/>
            </a:pPr>
            <a:r>
              <a:rPr lang="en-US" sz="1800" dirty="0">
                <a:latin typeface="Times New Roman" panose="02020603050405020304" pitchFamily="18" charset="0"/>
                <a:cs typeface="Times New Roman" panose="02020603050405020304" pitchFamily="18" charset="0"/>
              </a:rPr>
              <a:t>People can traverse a nicely landscaped area with palm trees, seating, food outlets and the tram terminus. </a:t>
            </a:r>
          </a:p>
          <a:p>
            <a:pPr marL="342900" indent="-342900">
              <a:lnSpc>
                <a:spcPct val="90000"/>
              </a:lnSpc>
              <a:spcAft>
                <a:spcPts val="600"/>
              </a:spcAft>
              <a:buFont typeface="Arial" panose="020B0604020202020204" pitchFamily="34" charset="0"/>
              <a:buChar char="•"/>
            </a:pPr>
            <a:r>
              <a:rPr lang="en-US" sz="1800" dirty="0">
                <a:latin typeface="Times New Roman" panose="02020603050405020304" pitchFamily="18" charset="0"/>
                <a:cs typeface="Times New Roman" panose="02020603050405020304" pitchFamily="18" charset="0"/>
              </a:rPr>
              <a:t>From Beacon Cove the tram ride (number 109) to the city is surprisingly quick, less than 15 minutes usually. </a:t>
            </a:r>
            <a:br>
              <a:rPr lang="en-US" sz="1800" dirty="0">
                <a:latin typeface="Times New Roman" panose="02020603050405020304" pitchFamily="18" charset="0"/>
                <a:cs typeface="Times New Roman" panose="02020603050405020304" pitchFamily="18" charset="0"/>
              </a:rPr>
            </a:br>
            <a:r>
              <a:rPr lang="en-US" sz="1800" dirty="0">
                <a:latin typeface="Times New Roman" panose="02020603050405020304" pitchFamily="18" charset="0"/>
                <a:cs typeface="Times New Roman" panose="02020603050405020304" pitchFamily="18" charset="0"/>
              </a:rPr>
              <a:t>I recommend Beacon Cove for a low cost, quick excursion from the bayside to the city.</a:t>
            </a:r>
            <a:endParaRPr lang="en-US" dirty="0"/>
          </a:p>
        </p:txBody>
      </p:sp>
    </p:spTree>
    <p:extLst>
      <p:ext uri="{BB962C8B-B14F-4D97-AF65-F5344CB8AC3E}">
        <p14:creationId xmlns:p14="http://schemas.microsoft.com/office/powerpoint/2010/main" val="19528501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additive="base">
                                        <p:cTn id="7" dur="500" fill="hold"/>
                                        <p:tgtEl>
                                          <p:spTgt spid="5">
                                            <p:txEl>
                                              <p:pRg st="1" end="1"/>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anim calcmode="lin" valueType="num">
                                      <p:cBhvr additive="base">
                                        <p:cTn id="13" dur="500" fill="hold"/>
                                        <p:tgtEl>
                                          <p:spTgt spid="5">
                                            <p:txEl>
                                              <p:pRg st="2" end="2"/>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
                                            <p:txEl>
                                              <p:pRg st="1" end="1"/>
                                            </p:txEl>
                                          </p:spTgt>
                                        </p:tgtEl>
                                        <p:attrNameLst>
                                          <p:attrName>style.visibility</p:attrName>
                                        </p:attrNameLst>
                                      </p:cBhvr>
                                      <p:to>
                                        <p:strVal val="visible"/>
                                      </p:to>
                                    </p:set>
                                    <p:anim calcmode="lin" valueType="num">
                                      <p:cBhvr additive="base">
                                        <p:cTn id="19"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6">
                                            <p:txEl>
                                              <p:pRg st="2" end="2"/>
                                            </p:txEl>
                                          </p:spTgt>
                                        </p:tgtEl>
                                        <p:attrNameLst>
                                          <p:attrName>style.visibility</p:attrName>
                                        </p:attrNameLst>
                                      </p:cBhvr>
                                      <p:to>
                                        <p:strVal val="visible"/>
                                      </p:to>
                                    </p:set>
                                    <p:anim calcmode="lin" valueType="num">
                                      <p:cBhvr additive="base">
                                        <p:cTn id="25"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E1C190-B2D7-4A74-E220-B0D8CD179BB7}"/>
              </a:ext>
            </a:extLst>
          </p:cNvPr>
          <p:cNvSpPr txBox="1">
            <a:spLocks noGrp="1"/>
          </p:cNvSpPr>
          <p:nvPr>
            <p:ph type="title" idx="4294967295"/>
          </p:nvPr>
        </p:nvSpPr>
        <p:spPr>
          <a:xfrm>
            <a:off x="0" y="0"/>
            <a:ext cx="10080625" cy="1007886"/>
          </a:xfrm>
          <a:prstGeom prst="rect">
            <a:avLst/>
          </a:prstGeom>
        </p:spPr>
        <p:txBody>
          <a:bodyPr vert="horz" lIns="91440" tIns="45720" rIns="91440" bIns="45720" rtlCol="0" anchor="ctr">
            <a:normAutofit/>
          </a:bodyPr>
          <a:lstStyle/>
          <a:p>
            <a:pPr algn="ctr" rtl="0" hangingPunct="1">
              <a:lnSpc>
                <a:spcPct val="90000"/>
              </a:lnSpc>
              <a:spcBef>
                <a:spcPct val="0"/>
              </a:spcBef>
            </a:pPr>
            <a:r>
              <a:rPr lang="en-US" b="1" dirty="0">
                <a:latin typeface="Times New Roman" panose="02020603050405020304" pitchFamily="18" charset="0"/>
                <a:cs typeface="Times New Roman" panose="02020603050405020304" pitchFamily="18" charset="0"/>
              </a:rPr>
              <a:t>Princes Pier</a:t>
            </a:r>
            <a:endParaRPr lang="en-US" sz="4400" b="1" dirty="0">
              <a:solidFill>
                <a:schemeClr val="tx1"/>
              </a:solidFill>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189EB7F4-3865-7CA7-98F4-AB2DCC92422F}"/>
              </a:ext>
            </a:extLst>
          </p:cNvPr>
          <p:cNvSpPr txBox="1"/>
          <p:nvPr/>
        </p:nvSpPr>
        <p:spPr>
          <a:xfrm>
            <a:off x="120580" y="1165609"/>
            <a:ext cx="9960044" cy="4370427"/>
          </a:xfrm>
          <a:prstGeom prst="rect">
            <a:avLst/>
          </a:prstGeom>
          <a:noFill/>
        </p:spPr>
        <p:txBody>
          <a:bodyPr wrap="square">
            <a:spAutoFit/>
          </a:bodyPr>
          <a:lstStyle/>
          <a:p>
            <a:pPr marL="342900" indent="-342900">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Princes Pier is a 580-meter-long iconic Portland landmark that has recently been restored and is a great place to take an evening stroll and watch the sunset.</a:t>
            </a:r>
          </a:p>
          <a:p>
            <a:pPr marL="342900" indent="-342900">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Opened in 1951, the pier was able to hold some of the biggest mail ships and steamers back in the day. Over the years, the pier played a key role in both commerce and defense.</a:t>
            </a:r>
          </a:p>
          <a:p>
            <a:pPr marL="342900" indent="-342900">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Some of the activities that you can enjoy </a:t>
            </a:r>
            <a:br>
              <a:rPr lang="en-US" sz="2000" dirty="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at the pier include walking, jogging or </a:t>
            </a:r>
            <a:br>
              <a:rPr lang="en-US" sz="2000" dirty="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cycling along the foreshore, playing </a:t>
            </a:r>
            <a:br>
              <a:rPr lang="en-US" sz="2000" dirty="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sports along the beach as well as taking </a:t>
            </a:r>
            <a:br>
              <a:rPr lang="en-US" sz="2000" dirty="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photos around the pier. </a:t>
            </a:r>
          </a:p>
          <a:p>
            <a:pPr marL="342900" indent="-342900">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Fishing is permitted along the pier, with </a:t>
            </a:r>
            <a:br>
              <a:rPr lang="en-US" sz="2000" dirty="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a variety of fish including trevally and </a:t>
            </a:r>
            <a:br>
              <a:rPr lang="en-US" sz="2000" dirty="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bream available in the morning and </a:t>
            </a:r>
            <a:br>
              <a:rPr lang="en-US" sz="2000" dirty="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snapper appearing in the evening. </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additive="base">
                                        <p:cTn id="7" dur="500" fill="hold"/>
                                        <p:tgtEl>
                                          <p:spTgt spid="5">
                                            <p:txEl>
                                              <p:pRg st="1" end="1"/>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anim calcmode="lin" valueType="num">
                                      <p:cBhvr additive="base">
                                        <p:cTn id="13"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anim calcmode="lin" valueType="num">
                                      <p:cBhvr additive="base">
                                        <p:cTn id="19"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E1C190-B2D7-4A74-E220-B0D8CD179BB7}"/>
              </a:ext>
            </a:extLst>
          </p:cNvPr>
          <p:cNvSpPr txBox="1">
            <a:spLocks noGrp="1"/>
          </p:cNvSpPr>
          <p:nvPr>
            <p:ph type="title" idx="4294967295"/>
          </p:nvPr>
        </p:nvSpPr>
        <p:spPr>
          <a:xfrm>
            <a:off x="0" y="301626"/>
            <a:ext cx="10080625" cy="1007886"/>
          </a:xfrm>
          <a:prstGeom prst="rect">
            <a:avLst/>
          </a:prstGeom>
        </p:spPr>
        <p:txBody>
          <a:bodyPr vert="horz" lIns="91440" tIns="45720" rIns="91440" bIns="45720" rtlCol="0" anchor="ctr">
            <a:normAutofit/>
          </a:bodyPr>
          <a:lstStyle/>
          <a:p>
            <a:pPr algn="ctr" rtl="0" hangingPunct="1">
              <a:lnSpc>
                <a:spcPct val="90000"/>
              </a:lnSpc>
              <a:spcBef>
                <a:spcPct val="0"/>
              </a:spcBef>
            </a:pPr>
            <a:r>
              <a:rPr lang="en-US" b="1" dirty="0">
                <a:latin typeface="Times New Roman" panose="02020603050405020304" pitchFamily="18" charset="0"/>
                <a:cs typeface="Times New Roman" panose="02020603050405020304" pitchFamily="18" charset="0"/>
              </a:rPr>
              <a:t>Garden City Reserve</a:t>
            </a:r>
            <a:endParaRPr lang="en-US" sz="4400" b="1" dirty="0">
              <a:solidFill>
                <a:schemeClr val="tx1"/>
              </a:solidFill>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3F36C1E8-6D49-908A-C28B-D05EBB3C5584}"/>
              </a:ext>
            </a:extLst>
          </p:cNvPr>
          <p:cNvSpPr txBox="1"/>
          <p:nvPr/>
        </p:nvSpPr>
        <p:spPr>
          <a:xfrm>
            <a:off x="3810000" y="1309512"/>
            <a:ext cx="6142892" cy="2554545"/>
          </a:xfrm>
          <a:prstGeom prst="rect">
            <a:avLst/>
          </a:prstGeom>
          <a:noFill/>
        </p:spPr>
        <p:txBody>
          <a:bodyPr wrap="square">
            <a:spAutoFit/>
          </a:bodyPr>
          <a:lstStyle/>
          <a:p>
            <a:pPr marL="342900" indent="-342900">
              <a:buFont typeface="Arial" panose="020B0604020202020204" pitchFamily="34" charset="0"/>
              <a:buChar char="•"/>
            </a:pPr>
            <a:r>
              <a:rPr lang="en-US" sz="2000" dirty="0">
                <a:latin typeface="Times New Roman" panose="02020603050405020304" pitchFamily="18" charset="0"/>
                <a:ea typeface="Tahoma" panose="020B0604030504040204" pitchFamily="34" charset="0"/>
                <a:cs typeface="Times New Roman" panose="02020603050405020304" pitchFamily="18" charset="0"/>
              </a:rPr>
              <a:t>Garden City Reserve is a must-visit recreational park in Port Portland.</a:t>
            </a:r>
          </a:p>
          <a:p>
            <a:pPr marL="342900" indent="-342900">
              <a:buFont typeface="Arial" panose="020B0604020202020204" pitchFamily="34" charset="0"/>
              <a:buChar char="•"/>
            </a:pPr>
            <a:r>
              <a:rPr lang="en-US" sz="2000" dirty="0">
                <a:latin typeface="Times New Roman" panose="02020603050405020304" pitchFamily="18" charset="0"/>
                <a:ea typeface="Tahoma" panose="020B0604030504040204" pitchFamily="34" charset="0"/>
                <a:cs typeface="Times New Roman" panose="02020603050405020304" pitchFamily="18" charset="0"/>
              </a:rPr>
              <a:t>It is one of the largest parks in the area and offers a range of activities such as cycling, soccer, dog walking, </a:t>
            </a:r>
            <a:r>
              <a:rPr lang="en-US" sz="2000" dirty="0" err="1">
                <a:latin typeface="Times New Roman" panose="02020603050405020304" pitchFamily="18" charset="0"/>
                <a:ea typeface="Tahoma" panose="020B0604030504040204" pitchFamily="34" charset="0"/>
                <a:cs typeface="Times New Roman" panose="02020603050405020304" pitchFamily="18" charset="0"/>
              </a:rPr>
              <a:t>trugo</a:t>
            </a:r>
            <a:r>
              <a:rPr lang="en-US" sz="2000" dirty="0">
                <a:latin typeface="Times New Roman" panose="02020603050405020304" pitchFamily="18" charset="0"/>
                <a:ea typeface="Tahoma" panose="020B0604030504040204" pitchFamily="34" charset="0"/>
                <a:cs typeface="Times New Roman" panose="02020603050405020304" pitchFamily="18" charset="0"/>
              </a:rPr>
              <a:t> games, picnics, and play in the playground. The park is easily accessible from all street frontages and has an extensive shared path network.</a:t>
            </a:r>
          </a:p>
        </p:txBody>
      </p:sp>
      <p:sp>
        <p:nvSpPr>
          <p:cNvPr id="9" name="TextBox 8">
            <a:extLst>
              <a:ext uri="{FF2B5EF4-FFF2-40B4-BE49-F238E27FC236}">
                <a16:creationId xmlns:a16="http://schemas.microsoft.com/office/drawing/2014/main" id="{9454EB37-D902-668B-B6EC-3CA2623EE851}"/>
              </a:ext>
            </a:extLst>
          </p:cNvPr>
          <p:cNvSpPr txBox="1"/>
          <p:nvPr/>
        </p:nvSpPr>
        <p:spPr>
          <a:xfrm>
            <a:off x="108020" y="3937763"/>
            <a:ext cx="9844872" cy="1631216"/>
          </a:xfrm>
          <a:prstGeom prst="rect">
            <a:avLst/>
          </a:prstGeom>
          <a:noFill/>
        </p:spPr>
        <p:txBody>
          <a:bodyPr wrap="square">
            <a:spAutoFit/>
          </a:bodyPr>
          <a:lstStyle/>
          <a:p>
            <a:pPr marL="342900" indent="-342900">
              <a:buFont typeface="Arial" panose="020B0604020202020204" pitchFamily="34" charset="0"/>
              <a:buChar char="•"/>
            </a:pPr>
            <a:r>
              <a:rPr lang="en-US" sz="2000" dirty="0">
                <a:latin typeface="Times New Roman" panose="02020603050405020304" pitchFamily="18" charset="0"/>
                <a:ea typeface="Tahoma" panose="020B0604030504040204" pitchFamily="34" charset="0"/>
                <a:cs typeface="Times New Roman" panose="02020603050405020304" pitchFamily="18" charset="0"/>
              </a:rPr>
              <a:t>The playground at Garden City Reserve is located at the corner of Beacon Rd, Crichton Avenue, and Tucker Avenue. </a:t>
            </a:r>
          </a:p>
          <a:p>
            <a:pPr marL="342900" indent="-342900">
              <a:buFont typeface="Arial" panose="020B0604020202020204" pitchFamily="34" charset="0"/>
              <a:buChar char="•"/>
            </a:pPr>
            <a:r>
              <a:rPr lang="en-US" sz="2000" dirty="0">
                <a:latin typeface="Times New Roman" panose="02020603050405020304" pitchFamily="18" charset="0"/>
                <a:ea typeface="Tahoma" panose="020B0604030504040204" pitchFamily="34" charset="0"/>
                <a:cs typeface="Times New Roman" panose="02020603050405020304" pitchFamily="18" charset="0"/>
              </a:rPr>
              <a:t>It features a large play structure designed like a dragon, as well as a flying fox, tea-cup spinner, chain walking bridge, and natural play elements. There are swing sets for all ages, an all-abilities bird nest swing, a wide wave slide, and toadstool wooden play sculptures.</a:t>
            </a:r>
          </a:p>
        </p:txBody>
      </p:sp>
    </p:spTree>
    <p:extLst>
      <p:ext uri="{BB962C8B-B14F-4D97-AF65-F5344CB8AC3E}">
        <p14:creationId xmlns:p14="http://schemas.microsoft.com/office/powerpoint/2010/main" val="24417151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additive="base">
                                        <p:cTn id="7"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9">
                                            <p:txEl>
                                              <p:pRg st="0" end="0"/>
                                            </p:txEl>
                                          </p:spTgt>
                                        </p:tgtEl>
                                        <p:attrNameLst>
                                          <p:attrName>style.visibility</p:attrName>
                                        </p:attrNameLst>
                                      </p:cBhvr>
                                      <p:to>
                                        <p:strVal val="visible"/>
                                      </p:to>
                                    </p:set>
                                    <p:anim calcmode="lin" valueType="num">
                                      <p:cBhvr additive="base">
                                        <p:cTn id="13"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9">
                                            <p:txEl>
                                              <p:pRg st="1" end="1"/>
                                            </p:txEl>
                                          </p:spTgt>
                                        </p:tgtEl>
                                        <p:attrNameLst>
                                          <p:attrName>style.visibility</p:attrName>
                                        </p:attrNameLst>
                                      </p:cBhvr>
                                      <p:to>
                                        <p:strVal val="visible"/>
                                      </p:to>
                                    </p:set>
                                    <p:anim calcmode="lin" valueType="num">
                                      <p:cBhvr additive="base">
                                        <p:cTn id="19" dur="500" fill="hold"/>
                                        <p:tgtEl>
                                          <p:spTgt spid="9">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E1C190-B2D7-4A74-E220-B0D8CD179BB7}"/>
              </a:ext>
            </a:extLst>
          </p:cNvPr>
          <p:cNvSpPr txBox="1">
            <a:spLocks noGrp="1"/>
          </p:cNvSpPr>
          <p:nvPr>
            <p:ph type="title" idx="4294967295"/>
          </p:nvPr>
        </p:nvSpPr>
        <p:spPr>
          <a:xfrm>
            <a:off x="0" y="0"/>
            <a:ext cx="10080625" cy="1207912"/>
          </a:xfrm>
          <a:prstGeom prst="rect">
            <a:avLst/>
          </a:prstGeom>
        </p:spPr>
        <p:txBody>
          <a:bodyPr vert="horz" lIns="91440" tIns="45720" rIns="91440" bIns="45720" rtlCol="0" anchor="ctr">
            <a:normAutofit/>
          </a:bodyPr>
          <a:lstStyle/>
          <a:p>
            <a:pPr algn="ctr"/>
            <a:r>
              <a:rPr lang="en-US" b="1" dirty="0">
                <a:latin typeface="Times New Roman" panose="02020603050405020304" pitchFamily="18" charset="0"/>
                <a:cs typeface="Times New Roman" panose="02020603050405020304" pitchFamily="18" charset="0"/>
              </a:rPr>
              <a:t>SEA LIFE Portland Aquarium</a:t>
            </a:r>
          </a:p>
        </p:txBody>
      </p:sp>
      <p:sp>
        <p:nvSpPr>
          <p:cNvPr id="4" name="TextBox 3">
            <a:extLst>
              <a:ext uri="{FF2B5EF4-FFF2-40B4-BE49-F238E27FC236}">
                <a16:creationId xmlns:a16="http://schemas.microsoft.com/office/drawing/2014/main" id="{9FECAC60-4F09-72CB-C543-038866BAADFF}"/>
              </a:ext>
            </a:extLst>
          </p:cNvPr>
          <p:cNvSpPr txBox="1"/>
          <p:nvPr/>
        </p:nvSpPr>
        <p:spPr>
          <a:xfrm>
            <a:off x="1" y="1207912"/>
            <a:ext cx="6561574" cy="4161012"/>
          </a:xfrm>
          <a:prstGeom prst="rect">
            <a:avLst/>
          </a:prstGeom>
        </p:spPr>
        <p:txBody>
          <a:bodyPr vert="horz" lIns="91440" tIns="45720" rIns="91440" bIns="45720" rtlCol="0">
            <a:noAutofit/>
          </a:bodyPr>
          <a:lstStyle/>
          <a:p>
            <a:pPr marL="342900" indent="-342900">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SEA LIFE Portland Aquarium is one of Portland’s top attractions for families. </a:t>
            </a:r>
          </a:p>
          <a:p>
            <a:pPr marL="342900" indent="-342900">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Located in the heart of Portland CBD on the banks of the Yarra River, SEA LIFE Portland Aquarium is home to thousands of sea critters spread across 12 different areas. </a:t>
            </a:r>
          </a:p>
          <a:p>
            <a:pPr marL="342900" indent="-342900">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It’s an attraction where fun and learning go hand in hand with daily shark and ray feedings and animal presentations.</a:t>
            </a:r>
          </a:p>
          <a:p>
            <a:pPr marL="342900" indent="-342900">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In total, there are over 10,000 animals on display.</a:t>
            </a:r>
          </a:p>
        </p:txBody>
      </p:sp>
      <p:sp>
        <p:nvSpPr>
          <p:cNvPr id="3" name="TextBox 2">
            <a:extLst>
              <a:ext uri="{FF2B5EF4-FFF2-40B4-BE49-F238E27FC236}">
                <a16:creationId xmlns:a16="http://schemas.microsoft.com/office/drawing/2014/main" id="{8FFDB5B2-111A-07DF-81E6-5575667F2D53}"/>
              </a:ext>
            </a:extLst>
          </p:cNvPr>
          <p:cNvSpPr txBox="1"/>
          <p:nvPr/>
        </p:nvSpPr>
        <p:spPr>
          <a:xfrm>
            <a:off x="954592" y="4326180"/>
            <a:ext cx="3975575" cy="1521961"/>
          </a:xfrm>
          <a:prstGeom prst="rect">
            <a:avLst/>
          </a:prstGeom>
        </p:spPr>
        <p:txBody>
          <a:bodyPr vert="horz" lIns="91440" tIns="45720" rIns="91440" bIns="45720" rtlCol="0">
            <a:normAutofit/>
          </a:bodyPr>
          <a:lstStyle/>
          <a:p>
            <a:pPr marL="0" marR="0" lvl="0" indent="-228600" fontAlgn="base">
              <a:lnSpc>
                <a:spcPct val="110000"/>
              </a:lnSpc>
              <a:spcBef>
                <a:spcPct val="0"/>
              </a:spcBef>
              <a:spcAft>
                <a:spcPts val="600"/>
              </a:spcAft>
              <a:buClrTx/>
              <a:buSzTx/>
              <a:buFont typeface="Arial" panose="020B0604020202020204" pitchFamily="34" charset="0"/>
              <a:buChar char="•"/>
              <a:tabLst/>
            </a:pPr>
            <a:r>
              <a:rPr kumimoji="0" lang="en-US" altLang="en-US" sz="2000" b="1" i="0" u="none" strike="noStrike" cap="none" normalizeH="0" baseline="0" dirty="0">
                <a:ln>
                  <a:noFill/>
                </a:ln>
                <a:effectLst/>
                <a:latin typeface="Times New Roman" panose="02020603050405020304" pitchFamily="18" charset="0"/>
                <a:cs typeface="Times New Roman" panose="02020603050405020304" pitchFamily="18" charset="0"/>
              </a:rPr>
              <a:t>Adults: $49.50</a:t>
            </a:r>
            <a:endParaRPr kumimoji="0" lang="en-US" altLang="en-US" sz="2000" b="0" i="0" u="none" strike="noStrike" cap="none" normalizeH="0" baseline="0" dirty="0">
              <a:ln>
                <a:noFill/>
              </a:ln>
              <a:effectLst/>
              <a:latin typeface="Times New Roman" panose="02020603050405020304" pitchFamily="18" charset="0"/>
              <a:cs typeface="Times New Roman" panose="02020603050405020304" pitchFamily="18" charset="0"/>
            </a:endParaRPr>
          </a:p>
          <a:p>
            <a:pPr marL="0" marR="0" lvl="0" indent="-228600" fontAlgn="base">
              <a:lnSpc>
                <a:spcPct val="110000"/>
              </a:lnSpc>
              <a:spcBef>
                <a:spcPct val="0"/>
              </a:spcBef>
              <a:spcAft>
                <a:spcPts val="600"/>
              </a:spcAft>
              <a:buClrTx/>
              <a:buSzTx/>
              <a:buFont typeface="Arial" panose="020B0604020202020204" pitchFamily="34" charset="0"/>
              <a:buChar char="•"/>
              <a:tabLst/>
            </a:pPr>
            <a:r>
              <a:rPr kumimoji="0" lang="en-US" altLang="en-US" sz="2000" b="1" i="0" u="none" strike="noStrike" cap="none" normalizeH="0" baseline="0" dirty="0">
                <a:ln>
                  <a:noFill/>
                </a:ln>
                <a:effectLst/>
                <a:latin typeface="Times New Roman" panose="02020603050405020304" pitchFamily="18" charset="0"/>
                <a:cs typeface="Times New Roman" panose="02020603050405020304" pitchFamily="18" charset="0"/>
              </a:rPr>
              <a:t>Children 5 -12: $36.00</a:t>
            </a:r>
            <a:endParaRPr kumimoji="0" lang="en-US" altLang="en-US" sz="2000" b="0" i="0" u="none" strike="noStrike" cap="none" normalizeH="0" baseline="0" dirty="0">
              <a:ln>
                <a:noFill/>
              </a:ln>
              <a:effectLst/>
              <a:latin typeface="Times New Roman" panose="02020603050405020304" pitchFamily="18" charset="0"/>
              <a:cs typeface="Times New Roman" panose="02020603050405020304" pitchFamily="18" charset="0"/>
            </a:endParaRPr>
          </a:p>
          <a:p>
            <a:pPr marL="0" marR="0" lvl="0" indent="-228600" fontAlgn="base">
              <a:lnSpc>
                <a:spcPct val="110000"/>
              </a:lnSpc>
              <a:spcBef>
                <a:spcPct val="0"/>
              </a:spcBef>
              <a:spcAft>
                <a:spcPts val="600"/>
              </a:spcAft>
              <a:buClrTx/>
              <a:buSzTx/>
              <a:buFont typeface="Arial" panose="020B0604020202020204" pitchFamily="34" charset="0"/>
              <a:buChar char="•"/>
              <a:tabLst/>
            </a:pPr>
            <a:r>
              <a:rPr kumimoji="0" lang="en-US" altLang="en-US" sz="2000" b="1" i="0" u="none" strike="noStrike" cap="none" normalizeH="0" baseline="0" dirty="0">
                <a:ln>
                  <a:noFill/>
                </a:ln>
                <a:effectLst/>
                <a:latin typeface="Times New Roman" panose="02020603050405020304" pitchFamily="18" charset="0"/>
                <a:cs typeface="Times New Roman" panose="02020603050405020304" pitchFamily="18" charset="0"/>
              </a:rPr>
              <a:t>Children &lt;5 - FREE</a:t>
            </a:r>
            <a:r>
              <a:rPr kumimoji="0" lang="en-US" altLang="en-US" sz="2000" b="0" i="0" u="none" strike="noStrike" cap="none" normalizeH="0" baseline="0" dirty="0">
                <a:ln>
                  <a:noFill/>
                </a:ln>
                <a:effectLst/>
                <a:latin typeface="Times New Roman" panose="02020603050405020304" pitchFamily="18" charset="0"/>
                <a:cs typeface="Times New Roman" panose="02020603050405020304" pitchFamily="18" charset="0"/>
              </a:rPr>
              <a:t> </a:t>
            </a:r>
          </a:p>
        </p:txBody>
      </p:sp>
      <p:sp>
        <p:nvSpPr>
          <p:cNvPr id="6" name="TextBox 5">
            <a:extLst>
              <a:ext uri="{FF2B5EF4-FFF2-40B4-BE49-F238E27FC236}">
                <a16:creationId xmlns:a16="http://schemas.microsoft.com/office/drawing/2014/main" id="{E9D03200-0E24-12A1-2AAA-B6452DF5964A}"/>
              </a:ext>
            </a:extLst>
          </p:cNvPr>
          <p:cNvSpPr txBox="1"/>
          <p:nvPr/>
        </p:nvSpPr>
        <p:spPr>
          <a:xfrm>
            <a:off x="4913645" y="4326180"/>
            <a:ext cx="5064368" cy="1015663"/>
          </a:xfrm>
          <a:prstGeom prst="rect">
            <a:avLst/>
          </a:prstGeom>
          <a:noFill/>
        </p:spPr>
        <p:txBody>
          <a:bodyPr wrap="square">
            <a:spAutoFit/>
          </a:bodyPr>
          <a:lstStyle/>
          <a:p>
            <a:r>
              <a:rPr lang="en-US" sz="2000" b="1" dirty="0">
                <a:latin typeface="Times New Roman" panose="02020603050405020304" pitchFamily="18" charset="0"/>
                <a:cs typeface="Times New Roman" panose="02020603050405020304" pitchFamily="18" charset="0"/>
              </a:rPr>
              <a:t>There are discount tickets available online.</a:t>
            </a:r>
          </a:p>
          <a:p>
            <a:r>
              <a:rPr lang="en-US" sz="2000" dirty="0">
                <a:latin typeface="Times New Roman" panose="02020603050405020304" pitchFamily="18" charset="0"/>
                <a:cs typeface="Times New Roman" panose="02020603050405020304" pitchFamily="18" charset="0"/>
              </a:rPr>
              <a:t>https://www.visitsealife.com/Portland/tickets-passes/</a:t>
            </a:r>
          </a:p>
        </p:txBody>
      </p:sp>
    </p:spTree>
    <p:extLst>
      <p:ext uri="{BB962C8B-B14F-4D97-AF65-F5344CB8AC3E}">
        <p14:creationId xmlns:p14="http://schemas.microsoft.com/office/powerpoint/2010/main" val="35278942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additive="base">
                                        <p:cTn id="7"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anim calcmode="lin" valueType="num">
                                      <p:cBhvr additive="base">
                                        <p:cTn id="13"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anim calcmode="lin" valueType="num">
                                      <p:cBhvr additive="base">
                                        <p:cTn id="19"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nodeType="clickEffect">
                                  <p:stCondLst>
                                    <p:cond delay="0"/>
                                  </p:stCondLst>
                                  <p:childTnLst>
                                    <p:set>
                                      <p:cBhvr>
                                        <p:cTn id="24" dur="1" fill="hold">
                                          <p:stCondLst>
                                            <p:cond delay="0"/>
                                          </p:stCondLst>
                                        </p:cTn>
                                        <p:tgtEl>
                                          <p:spTgt spid="3">
                                            <p:txEl>
                                              <p:pRg st="0" end="0"/>
                                            </p:txEl>
                                          </p:spTgt>
                                        </p:tgtEl>
                                        <p:attrNameLst>
                                          <p:attrName>style.visibility</p:attrName>
                                        </p:attrNameLst>
                                      </p:cBhvr>
                                      <p:to>
                                        <p:strVal val="visible"/>
                                      </p:to>
                                    </p:set>
                                    <p:animEffect transition="in" filter="barn(inVertical)">
                                      <p:cBhvr>
                                        <p:cTn id="25" dur="500"/>
                                        <p:tgtEl>
                                          <p:spTgt spid="3">
                                            <p:txEl>
                                              <p:pRg st="0" end="0"/>
                                            </p:txEl>
                                          </p:spTgt>
                                        </p:tgtEl>
                                      </p:cBhvr>
                                    </p:animEffect>
                                  </p:childTnLst>
                                </p:cTn>
                              </p:par>
                              <p:par>
                                <p:cTn id="26" presetID="16" presetClass="entr" presetSubtype="21" fill="hold" nodeType="withEffect">
                                  <p:stCondLst>
                                    <p:cond delay="0"/>
                                  </p:stCondLst>
                                  <p:childTnLst>
                                    <p:set>
                                      <p:cBhvr>
                                        <p:cTn id="27" dur="1" fill="hold">
                                          <p:stCondLst>
                                            <p:cond delay="0"/>
                                          </p:stCondLst>
                                        </p:cTn>
                                        <p:tgtEl>
                                          <p:spTgt spid="3">
                                            <p:txEl>
                                              <p:pRg st="1" end="1"/>
                                            </p:txEl>
                                          </p:spTgt>
                                        </p:tgtEl>
                                        <p:attrNameLst>
                                          <p:attrName>style.visibility</p:attrName>
                                        </p:attrNameLst>
                                      </p:cBhvr>
                                      <p:to>
                                        <p:strVal val="visible"/>
                                      </p:to>
                                    </p:set>
                                    <p:animEffect transition="in" filter="barn(inVertical)">
                                      <p:cBhvr>
                                        <p:cTn id="28" dur="500"/>
                                        <p:tgtEl>
                                          <p:spTgt spid="3">
                                            <p:txEl>
                                              <p:pRg st="1" end="1"/>
                                            </p:txEl>
                                          </p:spTgt>
                                        </p:tgtEl>
                                      </p:cBhvr>
                                    </p:animEffect>
                                  </p:childTnLst>
                                </p:cTn>
                              </p:par>
                              <p:par>
                                <p:cTn id="29" presetID="16" presetClass="entr" presetSubtype="21" fill="hold" nodeType="withEffect">
                                  <p:stCondLst>
                                    <p:cond delay="0"/>
                                  </p:stCondLst>
                                  <p:childTnLst>
                                    <p:set>
                                      <p:cBhvr>
                                        <p:cTn id="30" dur="1" fill="hold">
                                          <p:stCondLst>
                                            <p:cond delay="0"/>
                                          </p:stCondLst>
                                        </p:cTn>
                                        <p:tgtEl>
                                          <p:spTgt spid="3">
                                            <p:txEl>
                                              <p:pRg st="2" end="2"/>
                                            </p:txEl>
                                          </p:spTgt>
                                        </p:tgtEl>
                                        <p:attrNameLst>
                                          <p:attrName>style.visibility</p:attrName>
                                        </p:attrNameLst>
                                      </p:cBhvr>
                                      <p:to>
                                        <p:strVal val="visible"/>
                                      </p:to>
                                    </p:set>
                                    <p:animEffect transition="in" filter="barn(inVertical)">
                                      <p:cBhvr>
                                        <p:cTn id="31" dur="500"/>
                                        <p:tgtEl>
                                          <p:spTgt spid="3">
                                            <p:txEl>
                                              <p:pRg st="2" end="2"/>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4" fill="hold" nodeType="clickEffect">
                                  <p:stCondLst>
                                    <p:cond delay="0"/>
                                  </p:stCondLst>
                                  <p:childTnLst>
                                    <p:set>
                                      <p:cBhvr>
                                        <p:cTn id="35" dur="1" fill="hold">
                                          <p:stCondLst>
                                            <p:cond delay="0"/>
                                          </p:stCondLst>
                                        </p:cTn>
                                        <p:tgtEl>
                                          <p:spTgt spid="6">
                                            <p:txEl>
                                              <p:pRg st="0" end="0"/>
                                            </p:txEl>
                                          </p:spTgt>
                                        </p:tgtEl>
                                        <p:attrNameLst>
                                          <p:attrName>style.visibility</p:attrName>
                                        </p:attrNameLst>
                                      </p:cBhvr>
                                      <p:to>
                                        <p:strVal val="visible"/>
                                      </p:to>
                                    </p:set>
                                    <p:animEffect transition="in" filter="wipe(down)">
                                      <p:cBhvr>
                                        <p:cTn id="36" dur="500"/>
                                        <p:tgtEl>
                                          <p:spTgt spid="6">
                                            <p:txEl>
                                              <p:pRg st="0" end="0"/>
                                            </p:txEl>
                                          </p:spTgt>
                                        </p:tgtEl>
                                      </p:cBhvr>
                                    </p:animEffect>
                                  </p:childTnLst>
                                </p:cTn>
                              </p:par>
                              <p:par>
                                <p:cTn id="37" presetID="22" presetClass="entr" presetSubtype="4" fill="hold" nodeType="withEffect">
                                  <p:stCondLst>
                                    <p:cond delay="0"/>
                                  </p:stCondLst>
                                  <p:childTnLst>
                                    <p:set>
                                      <p:cBhvr>
                                        <p:cTn id="38" dur="1" fill="hold">
                                          <p:stCondLst>
                                            <p:cond delay="0"/>
                                          </p:stCondLst>
                                        </p:cTn>
                                        <p:tgtEl>
                                          <p:spTgt spid="6">
                                            <p:txEl>
                                              <p:pRg st="1" end="1"/>
                                            </p:txEl>
                                          </p:spTgt>
                                        </p:tgtEl>
                                        <p:attrNameLst>
                                          <p:attrName>style.visibility</p:attrName>
                                        </p:attrNameLst>
                                      </p:cBhvr>
                                      <p:to>
                                        <p:strVal val="visible"/>
                                      </p:to>
                                    </p:set>
                                    <p:animEffect transition="in" filter="wipe(down)">
                                      <p:cBhvr>
                                        <p:cTn id="39" dur="500"/>
                                        <p:tgtEl>
                                          <p:spTgt spid="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875850-2322-49A1-5CDE-ED17FEE6DE86}"/>
              </a:ext>
            </a:extLst>
          </p:cNvPr>
          <p:cNvSpPr>
            <a:spLocks noGrp="1"/>
          </p:cNvSpPr>
          <p:nvPr>
            <p:ph type="ctrTitle"/>
          </p:nvPr>
        </p:nvSpPr>
        <p:spPr>
          <a:xfrm>
            <a:off x="1260475" y="49910"/>
            <a:ext cx="7559675" cy="941707"/>
          </a:xfrm>
        </p:spPr>
        <p:txBody>
          <a:bodyPr>
            <a:normAutofit/>
          </a:bodyPr>
          <a:lstStyle/>
          <a:p>
            <a:r>
              <a:rPr lang="en-US" sz="4800" b="1" dirty="0">
                <a:solidFill>
                  <a:schemeClr val="tx1"/>
                </a:solidFill>
                <a:latin typeface="Times New Roman" panose="02020603050405020304" pitchFamily="18" charset="0"/>
                <a:cs typeface="Times New Roman" panose="02020603050405020304" pitchFamily="18" charset="0"/>
              </a:rPr>
              <a:t>What I Will Cover</a:t>
            </a:r>
          </a:p>
        </p:txBody>
      </p:sp>
      <p:sp>
        <p:nvSpPr>
          <p:cNvPr id="3" name="Subtitle 2">
            <a:extLst>
              <a:ext uri="{FF2B5EF4-FFF2-40B4-BE49-F238E27FC236}">
                <a16:creationId xmlns:a16="http://schemas.microsoft.com/office/drawing/2014/main" id="{C82352A6-5F9C-1E74-D088-F58DF372B7BB}"/>
              </a:ext>
            </a:extLst>
          </p:cNvPr>
          <p:cNvSpPr>
            <a:spLocks noGrp="1"/>
          </p:cNvSpPr>
          <p:nvPr>
            <p:ph type="subTitle" idx="1"/>
          </p:nvPr>
        </p:nvSpPr>
        <p:spPr>
          <a:xfrm>
            <a:off x="286327" y="991618"/>
            <a:ext cx="9589192" cy="4540392"/>
          </a:xfrm>
        </p:spPr>
        <p:txBody>
          <a:bodyPr/>
          <a:lstStyle/>
          <a:p>
            <a:pPr algn="l">
              <a:buFont typeface="Wingdings" panose="05000000000000000000" pitchFamily="2" charset="2"/>
              <a:buChar char=""/>
            </a:pPr>
            <a:r>
              <a:rPr lang="en-US" altLang="en-US" b="1" dirty="0">
                <a:solidFill>
                  <a:schemeClr val="tx1"/>
                </a:solidFill>
                <a:latin typeface="Times New Roman" panose="02020603050405020304" pitchFamily="18" charset="0"/>
                <a:cs typeface="Times New Roman" panose="02020603050405020304" pitchFamily="18" charset="0"/>
              </a:rPr>
              <a:t>My Port Philosophy</a:t>
            </a:r>
            <a:endParaRPr lang="en-US" altLang="en-US" b="1" i="1" dirty="0">
              <a:solidFill>
                <a:schemeClr val="tx1"/>
              </a:solidFill>
              <a:latin typeface="Times New Roman" panose="02020603050405020304" pitchFamily="18" charset="0"/>
              <a:cs typeface="Times New Roman" panose="02020603050405020304" pitchFamily="18" charset="0"/>
            </a:endParaRPr>
          </a:p>
          <a:p>
            <a:pPr algn="l">
              <a:buFont typeface="Wingdings" panose="05000000000000000000" pitchFamily="2" charset="2"/>
              <a:buChar char=""/>
            </a:pPr>
            <a:r>
              <a:rPr lang="en-US" altLang="en-US" b="1" dirty="0">
                <a:solidFill>
                  <a:schemeClr val="tx1"/>
                </a:solidFill>
                <a:latin typeface="Times New Roman" panose="02020603050405020304" pitchFamily="18" charset="0"/>
                <a:cs typeface="Times New Roman" panose="02020603050405020304" pitchFamily="18" charset="0"/>
              </a:rPr>
              <a:t>Don’t Miss the Ship</a:t>
            </a:r>
          </a:p>
          <a:p>
            <a:pPr algn="l">
              <a:buFont typeface="Wingdings" panose="05000000000000000000" pitchFamily="2" charset="2"/>
              <a:buChar char=""/>
            </a:pPr>
            <a:r>
              <a:rPr lang="en-US" altLang="en-US" b="1" dirty="0">
                <a:solidFill>
                  <a:schemeClr val="tx1"/>
                </a:solidFill>
                <a:latin typeface="Times New Roman" panose="02020603050405020304" pitchFamily="18" charset="0"/>
                <a:cs typeface="Times New Roman" panose="02020603050405020304" pitchFamily="18" charset="0"/>
              </a:rPr>
              <a:t>Money</a:t>
            </a:r>
          </a:p>
          <a:p>
            <a:pPr algn="l">
              <a:buFont typeface="Wingdings" panose="05000000000000000000" pitchFamily="2" charset="2"/>
              <a:buChar char=""/>
            </a:pPr>
            <a:r>
              <a:rPr lang="en-US" altLang="en-US" b="1" dirty="0">
                <a:solidFill>
                  <a:schemeClr val="tx1"/>
                </a:solidFill>
                <a:latin typeface="Times New Roman" panose="02020603050405020304" pitchFamily="18" charset="0"/>
                <a:cs typeface="Times New Roman" panose="02020603050405020304" pitchFamily="18" charset="0"/>
              </a:rPr>
              <a:t>About Portland</a:t>
            </a:r>
          </a:p>
          <a:p>
            <a:pPr algn="l">
              <a:buFont typeface="Wingdings" panose="05000000000000000000" pitchFamily="2" charset="2"/>
              <a:buChar char=""/>
            </a:pPr>
            <a:r>
              <a:rPr lang="en-US" altLang="en-US" b="1" dirty="0">
                <a:solidFill>
                  <a:schemeClr val="tx1"/>
                </a:solidFill>
                <a:latin typeface="Times New Roman" panose="02020603050405020304" pitchFamily="18" charset="0"/>
                <a:cs typeface="Times New Roman" panose="02020603050405020304" pitchFamily="18" charset="0"/>
              </a:rPr>
              <a:t>Maps</a:t>
            </a:r>
          </a:p>
          <a:p>
            <a:pPr algn="l">
              <a:buFont typeface="Wingdings" panose="05000000000000000000" pitchFamily="2" charset="2"/>
              <a:buChar char=""/>
            </a:pPr>
            <a:r>
              <a:rPr lang="en-US" b="1" dirty="0">
                <a:solidFill>
                  <a:schemeClr val="tx1"/>
                </a:solidFill>
                <a:latin typeface="Times New Roman" panose="02020603050405020304" pitchFamily="18" charset="0"/>
                <a:cs typeface="Times New Roman" panose="02020603050405020304" pitchFamily="18" charset="0"/>
              </a:rPr>
              <a:t>Portland Transportation </a:t>
            </a:r>
          </a:p>
          <a:p>
            <a:pPr algn="l">
              <a:buFont typeface="Wingdings" panose="05000000000000000000" pitchFamily="2" charset="2"/>
              <a:buChar char=""/>
            </a:pPr>
            <a:r>
              <a:rPr lang="en-US" altLang="en-US" b="1" dirty="0">
                <a:solidFill>
                  <a:schemeClr val="tx1"/>
                </a:solidFill>
                <a:latin typeface="Times New Roman" panose="02020603050405020304" pitchFamily="18" charset="0"/>
                <a:cs typeface="Times New Roman" panose="02020603050405020304" pitchFamily="18" charset="0"/>
              </a:rPr>
              <a:t>Places to see or at least consider</a:t>
            </a:r>
          </a:p>
          <a:p>
            <a:pPr algn="l">
              <a:buFont typeface="Wingdings" panose="05000000000000000000" pitchFamily="2" charset="2"/>
              <a:buChar char=""/>
            </a:pPr>
            <a:r>
              <a:rPr lang="en-US" altLang="en-US" b="1" dirty="0">
                <a:solidFill>
                  <a:schemeClr val="tx1"/>
                </a:solidFill>
                <a:latin typeface="Times New Roman" panose="02020603050405020304" pitchFamily="18" charset="0"/>
                <a:cs typeface="Times New Roman" panose="02020603050405020304" pitchFamily="18" charset="0"/>
              </a:rPr>
              <a:t>A few restaurant recommendations</a:t>
            </a:r>
          </a:p>
          <a:p>
            <a:pPr algn="l">
              <a:buFont typeface="Wingdings" panose="05000000000000000000" pitchFamily="2" charset="2"/>
              <a:buChar char=""/>
            </a:pPr>
            <a:r>
              <a:rPr lang="en-US" altLang="en-US" b="1" dirty="0">
                <a:solidFill>
                  <a:schemeClr val="tx1"/>
                </a:solidFill>
                <a:latin typeface="Times New Roman" panose="02020603050405020304" pitchFamily="18" charset="0"/>
                <a:cs typeface="Times New Roman" panose="02020603050405020304" pitchFamily="18" charset="0"/>
              </a:rPr>
              <a:t>Conclusion</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4848949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99F1FFA9-D672-408C-9220-ADEEC6ABDD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0078104" cy="567055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6E1C190-B2D7-4A74-E220-B0D8CD179BB7}"/>
              </a:ext>
            </a:extLst>
          </p:cNvPr>
          <p:cNvSpPr txBox="1">
            <a:spLocks noGrp="1"/>
          </p:cNvSpPr>
          <p:nvPr>
            <p:ph type="title" idx="4294967295"/>
          </p:nvPr>
        </p:nvSpPr>
        <p:spPr>
          <a:xfrm>
            <a:off x="234463" y="175846"/>
            <a:ext cx="4652870" cy="1728560"/>
          </a:xfrm>
          <a:prstGeom prst="rect">
            <a:avLst/>
          </a:prstGeom>
        </p:spPr>
        <p:txBody>
          <a:bodyPr vert="horz" lIns="91440" tIns="45720" rIns="91440" bIns="45720" rtlCol="0" anchor="ctr">
            <a:normAutofit/>
          </a:bodyPr>
          <a:lstStyle/>
          <a:p>
            <a:pPr algn="ctr"/>
            <a:r>
              <a:rPr lang="en-US" sz="4000" b="1" kern="1200" dirty="0">
                <a:solidFill>
                  <a:schemeClr val="tx1"/>
                </a:solidFill>
                <a:latin typeface="Times New Roman" panose="02020603050405020304" pitchFamily="18" charset="0"/>
                <a:cs typeface="Times New Roman" panose="02020603050405020304" pitchFamily="18" charset="0"/>
              </a:rPr>
              <a:t>Queen Victoria Market</a:t>
            </a:r>
          </a:p>
        </p:txBody>
      </p:sp>
      <p:sp>
        <p:nvSpPr>
          <p:cNvPr id="6" name="TextBox 5">
            <a:extLst>
              <a:ext uri="{FF2B5EF4-FFF2-40B4-BE49-F238E27FC236}">
                <a16:creationId xmlns:a16="http://schemas.microsoft.com/office/drawing/2014/main" id="{7FBAD773-77E8-D955-9211-F538C7F67BBE}"/>
              </a:ext>
            </a:extLst>
          </p:cNvPr>
          <p:cNvSpPr txBox="1"/>
          <p:nvPr/>
        </p:nvSpPr>
        <p:spPr>
          <a:xfrm>
            <a:off x="0" y="1808703"/>
            <a:ext cx="4652870" cy="4037693"/>
          </a:xfrm>
          <a:prstGeom prst="rect">
            <a:avLst/>
          </a:prstGeom>
        </p:spPr>
        <p:txBody>
          <a:bodyPr vert="horz" lIns="91440" tIns="45720" rIns="91440" bIns="45720" rtlCol="0">
            <a:normAutofit/>
          </a:bodyPr>
          <a:lstStyle/>
          <a:p>
            <a:pPr marL="342900" indent="-228600">
              <a:lnSpc>
                <a:spcPct val="90000"/>
              </a:lnSpc>
              <a:spcAft>
                <a:spcPts val="600"/>
              </a:spcAft>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The historic Portland market has been in operation since 1878 and is now spread over two city blocks. </a:t>
            </a:r>
          </a:p>
          <a:p>
            <a:pPr marL="342900" indent="-228600">
              <a:lnSpc>
                <a:spcPct val="90000"/>
              </a:lnSpc>
              <a:spcAft>
                <a:spcPts val="600"/>
              </a:spcAft>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Allow yourself some time, grab a coffee to go and peruse the stalls. </a:t>
            </a:r>
          </a:p>
          <a:p>
            <a:pPr marL="342900" indent="-228600">
              <a:lnSpc>
                <a:spcPct val="90000"/>
              </a:lnSpc>
              <a:spcAft>
                <a:spcPts val="600"/>
              </a:spcAft>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Besides the fresh produce market, there is an indoor deli, outdoor general merchandise market and several permanent stores around the QVM perimeter.</a:t>
            </a:r>
          </a:p>
        </p:txBody>
      </p:sp>
    </p:spTree>
    <p:extLst>
      <p:ext uri="{BB962C8B-B14F-4D97-AF65-F5344CB8AC3E}">
        <p14:creationId xmlns:p14="http://schemas.microsoft.com/office/powerpoint/2010/main" val="13975952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anim calcmode="lin" valueType="num">
                                      <p:cBhvr additive="base">
                                        <p:cTn id="7"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xEl>
                                              <p:pRg st="2" end="2"/>
                                            </p:txEl>
                                          </p:spTgt>
                                        </p:tgtEl>
                                        <p:attrNameLst>
                                          <p:attrName>style.visibility</p:attrName>
                                        </p:attrNameLst>
                                      </p:cBhvr>
                                      <p:to>
                                        <p:strVal val="visible"/>
                                      </p:to>
                                    </p:set>
                                    <p:anim calcmode="lin" valueType="num">
                                      <p:cBhvr additive="base">
                                        <p:cTn id="13"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E1C190-B2D7-4A74-E220-B0D8CD179BB7}"/>
              </a:ext>
            </a:extLst>
          </p:cNvPr>
          <p:cNvSpPr txBox="1">
            <a:spLocks noGrp="1"/>
          </p:cNvSpPr>
          <p:nvPr>
            <p:ph type="title" idx="4294967295"/>
          </p:nvPr>
        </p:nvSpPr>
        <p:spPr>
          <a:xfrm>
            <a:off x="-1" y="0"/>
            <a:ext cx="10080625" cy="1073150"/>
          </a:xfrm>
          <a:prstGeom prst="rect">
            <a:avLst/>
          </a:prstGeom>
        </p:spPr>
        <p:txBody>
          <a:bodyPr vert="horz" lIns="91440" tIns="45720" rIns="91440" bIns="45720" rtlCol="0" anchor="ctr">
            <a:noAutofit/>
          </a:bodyPr>
          <a:lstStyle/>
          <a:p>
            <a:pPr algn="ctr"/>
            <a:r>
              <a:rPr lang="en-US" b="1" dirty="0">
                <a:latin typeface="Times New Roman" panose="02020603050405020304" pitchFamily="18" charset="0"/>
                <a:cs typeface="Times New Roman" panose="02020603050405020304" pitchFamily="18" charset="0"/>
              </a:rPr>
              <a:t>Old Portland </a:t>
            </a:r>
            <a:r>
              <a:rPr lang="en-US" b="1" dirty="0" err="1">
                <a:latin typeface="Times New Roman" panose="02020603050405020304" pitchFamily="18" charset="0"/>
                <a:cs typeface="Times New Roman" panose="02020603050405020304" pitchFamily="18" charset="0"/>
              </a:rPr>
              <a:t>Gaol</a:t>
            </a:r>
            <a:endParaRPr lang="en-US" b="1" dirty="0">
              <a:latin typeface="Times New Roman" panose="02020603050405020304" pitchFamily="18" charset="0"/>
              <a:cs typeface="Times New Roman" panose="02020603050405020304" pitchFamily="18" charset="0"/>
            </a:endParaRPr>
          </a:p>
        </p:txBody>
      </p:sp>
      <p:sp>
        <p:nvSpPr>
          <p:cNvPr id="6" name="TextBox 5">
            <a:extLst>
              <a:ext uri="{FF2B5EF4-FFF2-40B4-BE49-F238E27FC236}">
                <a16:creationId xmlns:a16="http://schemas.microsoft.com/office/drawing/2014/main" id="{0F539378-BC21-9694-A290-E3F3D0B496C6}"/>
              </a:ext>
            </a:extLst>
          </p:cNvPr>
          <p:cNvSpPr txBox="1"/>
          <p:nvPr/>
        </p:nvSpPr>
        <p:spPr>
          <a:xfrm>
            <a:off x="4181739" y="1045027"/>
            <a:ext cx="5898885" cy="4104544"/>
          </a:xfrm>
          <a:prstGeom prst="rect">
            <a:avLst/>
          </a:prstGeom>
        </p:spPr>
        <p:txBody>
          <a:bodyPr vert="horz" lIns="91440" tIns="45720" rIns="91440" bIns="45720" rtlCol="0" anchor="t">
            <a:noAutofit/>
          </a:bodyPr>
          <a:lstStyle/>
          <a:p>
            <a:pPr marL="342900" indent="-342900">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The Old Portland </a:t>
            </a:r>
            <a:r>
              <a:rPr lang="en-US" sz="2000" i="1" dirty="0">
                <a:latin typeface="Times New Roman" panose="02020603050405020304" pitchFamily="18" charset="0"/>
                <a:cs typeface="Times New Roman" panose="02020603050405020304" pitchFamily="18" charset="0"/>
              </a:rPr>
              <a:t>Jail</a:t>
            </a:r>
            <a:r>
              <a:rPr lang="en-US" sz="2000" dirty="0">
                <a:latin typeface="Times New Roman" panose="02020603050405020304" pitchFamily="18" charset="0"/>
                <a:cs typeface="Times New Roman" panose="02020603050405020304" pitchFamily="18" charset="0"/>
              </a:rPr>
              <a:t> is a must-see when city sightseeing Portland. The jail operated from 1842 until 1929 as a prison and where criminals who had been sentenced to death were hanged, including the (in)famous Ned Kelly.</a:t>
            </a:r>
          </a:p>
          <a:p>
            <a:pPr marL="342900" indent="-342900">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The Old Portland </a:t>
            </a:r>
            <a:r>
              <a:rPr lang="en-US" sz="2000" dirty="0" err="1">
                <a:latin typeface="Times New Roman" panose="02020603050405020304" pitchFamily="18" charset="0"/>
                <a:cs typeface="Times New Roman" panose="02020603050405020304" pitchFamily="18" charset="0"/>
              </a:rPr>
              <a:t>Gaol</a:t>
            </a:r>
            <a:r>
              <a:rPr lang="en-US" sz="2000" dirty="0">
                <a:latin typeface="Times New Roman" panose="02020603050405020304" pitchFamily="18" charset="0"/>
                <a:cs typeface="Times New Roman" panose="02020603050405020304" pitchFamily="18" charset="0"/>
              </a:rPr>
              <a:t> is one of the most popular museums in Portland – and a ticket is required to enter. </a:t>
            </a:r>
          </a:p>
          <a:p>
            <a:pPr marL="342900" indent="-342900">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Visitors interested in learning about Australia’s most notorious criminals and exploring the prison cells should book a ticket in advance on line. </a:t>
            </a:r>
          </a:p>
        </p:txBody>
      </p:sp>
      <p:sp>
        <p:nvSpPr>
          <p:cNvPr id="7" name="TextBox 6">
            <a:extLst>
              <a:ext uri="{FF2B5EF4-FFF2-40B4-BE49-F238E27FC236}">
                <a16:creationId xmlns:a16="http://schemas.microsoft.com/office/drawing/2014/main" id="{856B7D7F-0DA7-EBE1-53C4-128FE9A5E815}"/>
              </a:ext>
            </a:extLst>
          </p:cNvPr>
          <p:cNvSpPr txBox="1"/>
          <p:nvPr/>
        </p:nvSpPr>
        <p:spPr>
          <a:xfrm>
            <a:off x="5040313" y="4520358"/>
            <a:ext cx="5040312" cy="1138260"/>
          </a:xfrm>
          <a:prstGeom prst="rect">
            <a:avLst/>
          </a:prstGeom>
          <a:noFill/>
        </p:spPr>
        <p:txBody>
          <a:bodyPr wrap="square">
            <a:spAutoFit/>
          </a:bodyPr>
          <a:lstStyle/>
          <a:p>
            <a:pPr marL="0" marR="0" lvl="0" indent="-228600" fontAlgn="base">
              <a:lnSpc>
                <a:spcPct val="110000"/>
              </a:lnSpc>
              <a:spcBef>
                <a:spcPct val="0"/>
              </a:spcBef>
              <a:spcAft>
                <a:spcPts val="600"/>
              </a:spcAft>
              <a:buClrTx/>
              <a:buSzTx/>
              <a:buFont typeface="Arial" panose="020B0604020202020204" pitchFamily="34" charset="0"/>
              <a:buChar char="•"/>
              <a:tabLst/>
            </a:pPr>
            <a:r>
              <a:rPr kumimoji="0" lang="en-US" altLang="en-US" sz="1800" b="1" i="0" u="none" strike="noStrike" cap="none" normalizeH="0" baseline="0" dirty="0">
                <a:ln>
                  <a:noFill/>
                </a:ln>
                <a:effectLst/>
                <a:latin typeface="Times New Roman" panose="02020603050405020304" pitchFamily="18" charset="0"/>
                <a:cs typeface="Times New Roman" panose="02020603050405020304" pitchFamily="18" charset="0"/>
              </a:rPr>
              <a:t>Adults: $38.00 – Senior $30.00</a:t>
            </a:r>
            <a:endParaRPr kumimoji="0" lang="en-US" altLang="en-US" sz="1800" b="0" i="0" u="none" strike="noStrike" cap="none" normalizeH="0" baseline="0" dirty="0">
              <a:ln>
                <a:noFill/>
              </a:ln>
              <a:effectLst/>
              <a:latin typeface="Times New Roman" panose="02020603050405020304" pitchFamily="18" charset="0"/>
              <a:cs typeface="Times New Roman" panose="02020603050405020304" pitchFamily="18" charset="0"/>
            </a:endParaRPr>
          </a:p>
          <a:p>
            <a:pPr marL="0" marR="0" lvl="0" indent="-228600" fontAlgn="base">
              <a:lnSpc>
                <a:spcPct val="110000"/>
              </a:lnSpc>
              <a:spcBef>
                <a:spcPct val="0"/>
              </a:spcBef>
              <a:spcAft>
                <a:spcPts val="600"/>
              </a:spcAft>
              <a:buClrTx/>
              <a:buSzTx/>
              <a:buFont typeface="Arial" panose="020B0604020202020204" pitchFamily="34" charset="0"/>
              <a:buChar char="•"/>
              <a:tabLst/>
            </a:pPr>
            <a:r>
              <a:rPr kumimoji="0" lang="en-US" altLang="en-US" sz="1800" b="1" i="0" u="none" strike="noStrike" cap="none" normalizeH="0" baseline="0" dirty="0">
                <a:ln>
                  <a:noFill/>
                </a:ln>
                <a:effectLst/>
                <a:latin typeface="Times New Roman" panose="02020603050405020304" pitchFamily="18" charset="0"/>
                <a:cs typeface="Times New Roman" panose="02020603050405020304" pitchFamily="18" charset="0"/>
              </a:rPr>
              <a:t>Children 5 -15: $22.00</a:t>
            </a:r>
            <a:endParaRPr kumimoji="0" lang="en-US" altLang="en-US" sz="1800" b="0" i="0" u="none" strike="noStrike" cap="none" normalizeH="0" baseline="0" dirty="0">
              <a:ln>
                <a:noFill/>
              </a:ln>
              <a:effectLst/>
              <a:latin typeface="Times New Roman" panose="02020603050405020304" pitchFamily="18" charset="0"/>
              <a:cs typeface="Times New Roman" panose="02020603050405020304" pitchFamily="18" charset="0"/>
            </a:endParaRPr>
          </a:p>
          <a:p>
            <a:pPr marL="0" marR="0" lvl="0" indent="-228600" fontAlgn="base">
              <a:lnSpc>
                <a:spcPct val="110000"/>
              </a:lnSpc>
              <a:spcBef>
                <a:spcPct val="0"/>
              </a:spcBef>
              <a:spcAft>
                <a:spcPts val="600"/>
              </a:spcAft>
              <a:buClrTx/>
              <a:buSzTx/>
              <a:buFont typeface="Arial" panose="020B0604020202020204" pitchFamily="34" charset="0"/>
              <a:buChar char="•"/>
              <a:tabLst/>
            </a:pPr>
            <a:r>
              <a:rPr kumimoji="0" lang="en-US" altLang="en-US" sz="1800" b="1" i="0" u="none" strike="noStrike" cap="none" normalizeH="0" baseline="0" dirty="0">
                <a:ln>
                  <a:noFill/>
                </a:ln>
                <a:effectLst/>
                <a:latin typeface="Times New Roman" panose="02020603050405020304" pitchFamily="18" charset="0"/>
                <a:cs typeface="Times New Roman" panose="02020603050405020304" pitchFamily="18" charset="0"/>
              </a:rPr>
              <a:t>Children &lt;5 - FREE</a:t>
            </a:r>
            <a:r>
              <a:rPr kumimoji="0" lang="en-US" altLang="en-US" sz="1800" b="0" i="0" u="none" strike="noStrike" cap="none" normalizeH="0" baseline="0" dirty="0">
                <a:ln>
                  <a:noFill/>
                </a:ln>
                <a:effectLst/>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931875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anim calcmode="lin" valueType="num">
                                      <p:cBhvr additive="base">
                                        <p:cTn id="7"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xEl>
                                              <p:pRg st="2" end="2"/>
                                            </p:txEl>
                                          </p:spTgt>
                                        </p:tgtEl>
                                        <p:attrNameLst>
                                          <p:attrName>style.visibility</p:attrName>
                                        </p:attrNameLst>
                                      </p:cBhvr>
                                      <p:to>
                                        <p:strVal val="visible"/>
                                      </p:to>
                                    </p:set>
                                    <p:anim calcmode="lin" valueType="num">
                                      <p:cBhvr additive="base">
                                        <p:cTn id="13"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nodeType="clickEffect">
                                  <p:stCondLst>
                                    <p:cond delay="0"/>
                                  </p:stCondLst>
                                  <p:childTnLst>
                                    <p:set>
                                      <p:cBhvr>
                                        <p:cTn id="18" dur="1" fill="hold">
                                          <p:stCondLst>
                                            <p:cond delay="0"/>
                                          </p:stCondLst>
                                        </p:cTn>
                                        <p:tgtEl>
                                          <p:spTgt spid="7">
                                            <p:txEl>
                                              <p:pRg st="0" end="0"/>
                                            </p:txEl>
                                          </p:spTgt>
                                        </p:tgtEl>
                                        <p:attrNameLst>
                                          <p:attrName>style.visibility</p:attrName>
                                        </p:attrNameLst>
                                      </p:cBhvr>
                                      <p:to>
                                        <p:strVal val="visible"/>
                                      </p:to>
                                    </p:set>
                                    <p:animEffect transition="in" filter="barn(inVertical)">
                                      <p:cBhvr>
                                        <p:cTn id="19" dur="500"/>
                                        <p:tgtEl>
                                          <p:spTgt spid="7">
                                            <p:txEl>
                                              <p:pRg st="0" end="0"/>
                                            </p:txEl>
                                          </p:spTgt>
                                        </p:tgtEl>
                                      </p:cBhvr>
                                    </p:animEffect>
                                  </p:childTnLst>
                                </p:cTn>
                              </p:par>
                              <p:par>
                                <p:cTn id="20" presetID="16" presetClass="entr" presetSubtype="21" fill="hold" nodeType="withEffect">
                                  <p:stCondLst>
                                    <p:cond delay="0"/>
                                  </p:stCondLst>
                                  <p:childTnLst>
                                    <p:set>
                                      <p:cBhvr>
                                        <p:cTn id="21" dur="1" fill="hold">
                                          <p:stCondLst>
                                            <p:cond delay="0"/>
                                          </p:stCondLst>
                                        </p:cTn>
                                        <p:tgtEl>
                                          <p:spTgt spid="7">
                                            <p:txEl>
                                              <p:pRg st="1" end="1"/>
                                            </p:txEl>
                                          </p:spTgt>
                                        </p:tgtEl>
                                        <p:attrNameLst>
                                          <p:attrName>style.visibility</p:attrName>
                                        </p:attrNameLst>
                                      </p:cBhvr>
                                      <p:to>
                                        <p:strVal val="visible"/>
                                      </p:to>
                                    </p:set>
                                    <p:animEffect transition="in" filter="barn(inVertical)">
                                      <p:cBhvr>
                                        <p:cTn id="22" dur="500"/>
                                        <p:tgtEl>
                                          <p:spTgt spid="7">
                                            <p:txEl>
                                              <p:pRg st="1" end="1"/>
                                            </p:txEl>
                                          </p:spTgt>
                                        </p:tgtEl>
                                      </p:cBhvr>
                                    </p:animEffect>
                                  </p:childTnLst>
                                </p:cTn>
                              </p:par>
                              <p:par>
                                <p:cTn id="23" presetID="16" presetClass="entr" presetSubtype="21" fill="hold" nodeType="withEffect">
                                  <p:stCondLst>
                                    <p:cond delay="0"/>
                                  </p:stCondLst>
                                  <p:childTnLst>
                                    <p:set>
                                      <p:cBhvr>
                                        <p:cTn id="24" dur="1" fill="hold">
                                          <p:stCondLst>
                                            <p:cond delay="0"/>
                                          </p:stCondLst>
                                        </p:cTn>
                                        <p:tgtEl>
                                          <p:spTgt spid="7">
                                            <p:txEl>
                                              <p:pRg st="2" end="2"/>
                                            </p:txEl>
                                          </p:spTgt>
                                        </p:tgtEl>
                                        <p:attrNameLst>
                                          <p:attrName>style.visibility</p:attrName>
                                        </p:attrNameLst>
                                      </p:cBhvr>
                                      <p:to>
                                        <p:strVal val="visible"/>
                                      </p:to>
                                    </p:set>
                                    <p:animEffect transition="in" filter="barn(inVertical)">
                                      <p:cBhvr>
                                        <p:cTn id="25" dur="500"/>
                                        <p:tgtEl>
                                          <p:spTgt spid="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E1C190-B2D7-4A74-E220-B0D8CD179BB7}"/>
              </a:ext>
            </a:extLst>
          </p:cNvPr>
          <p:cNvSpPr txBox="1">
            <a:spLocks noGrp="1"/>
          </p:cNvSpPr>
          <p:nvPr>
            <p:ph type="title" idx="4294967295"/>
          </p:nvPr>
        </p:nvSpPr>
        <p:spPr>
          <a:xfrm>
            <a:off x="-1" y="0"/>
            <a:ext cx="10080625" cy="1241425"/>
          </a:xfrm>
          <a:prstGeom prst="rect">
            <a:avLst/>
          </a:prstGeom>
        </p:spPr>
        <p:txBody>
          <a:bodyPr vert="horz" lIns="91440" tIns="45720" rIns="91440" bIns="45720" rtlCol="0" anchor="ctr">
            <a:noAutofit/>
          </a:bodyPr>
          <a:lstStyle/>
          <a:p>
            <a:pPr algn="ctr"/>
            <a:r>
              <a:rPr lang="en-US" sz="4000" b="1" dirty="0">
                <a:latin typeface="Times New Roman" panose="02020603050405020304" pitchFamily="18" charset="0"/>
                <a:cs typeface="Times New Roman" panose="02020603050405020304" pitchFamily="18" charset="0"/>
              </a:rPr>
              <a:t>Carlton Gardens &amp; Royal Exhibition Building</a:t>
            </a:r>
          </a:p>
        </p:txBody>
      </p:sp>
      <p:sp>
        <p:nvSpPr>
          <p:cNvPr id="4" name="TextBox 3">
            <a:extLst>
              <a:ext uri="{FF2B5EF4-FFF2-40B4-BE49-F238E27FC236}">
                <a16:creationId xmlns:a16="http://schemas.microsoft.com/office/drawing/2014/main" id="{DBFE43F3-A620-1C8B-9DA8-A836C3CD8EBE}"/>
              </a:ext>
            </a:extLst>
          </p:cNvPr>
          <p:cNvSpPr txBox="1"/>
          <p:nvPr/>
        </p:nvSpPr>
        <p:spPr>
          <a:xfrm>
            <a:off x="214489" y="1095022"/>
            <a:ext cx="5351285" cy="4273623"/>
          </a:xfrm>
          <a:prstGeom prst="rect">
            <a:avLst/>
          </a:prstGeom>
        </p:spPr>
        <p:txBody>
          <a:bodyPr vert="horz" lIns="91440" tIns="45720" rIns="91440" bIns="45720" rtlCol="0">
            <a:noAutofit/>
          </a:bodyPr>
          <a:lstStyle/>
          <a:p>
            <a:pPr marL="342900" indent="-342900">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One of the most beautiful places in Portland, the Carlton Gardens is the next stop on our tour. Designated a park in 1839, the 64 acres are perfect for a stroll, rest or picnic.</a:t>
            </a:r>
          </a:p>
          <a:p>
            <a:pPr marL="342900" indent="-342900">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Aim for the center of the park and the Royal Exhibition Building. Built in 1880 for the Portland International Exhibition, it was also the site of the first official opening of Australian Parliament in 1901. </a:t>
            </a:r>
          </a:p>
          <a:p>
            <a:pPr marL="342900" indent="-342900">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It was actually set to be demolished, but was saved and remodeled in the late 1990s. In 2004, it received UNESCO World Heritage status.</a:t>
            </a:r>
          </a:p>
        </p:txBody>
      </p:sp>
      <p:sp>
        <p:nvSpPr>
          <p:cNvPr id="9" name="TextBox 8">
            <a:extLst>
              <a:ext uri="{FF2B5EF4-FFF2-40B4-BE49-F238E27FC236}">
                <a16:creationId xmlns:a16="http://schemas.microsoft.com/office/drawing/2014/main" id="{0F037B2C-866C-AD71-F8DF-403B7A1ACB2B}"/>
              </a:ext>
            </a:extLst>
          </p:cNvPr>
          <p:cNvSpPr txBox="1"/>
          <p:nvPr/>
        </p:nvSpPr>
        <p:spPr>
          <a:xfrm>
            <a:off x="5565774" y="4431128"/>
            <a:ext cx="4514850" cy="369332"/>
          </a:xfrm>
          <a:prstGeom prst="rect">
            <a:avLst/>
          </a:prstGeom>
          <a:noFill/>
        </p:spPr>
        <p:txBody>
          <a:bodyPr wrap="square">
            <a:spAutoFit/>
          </a:bodyPr>
          <a:lstStyle/>
          <a:p>
            <a:r>
              <a:rPr lang="en-US" b="1" dirty="0"/>
              <a:t>Admission Fee:</a:t>
            </a:r>
            <a:r>
              <a:rPr lang="en-US" dirty="0"/>
              <a:t> Adults $15, Children &lt;16 Free</a:t>
            </a:r>
          </a:p>
        </p:txBody>
      </p:sp>
    </p:spTree>
    <p:extLst>
      <p:ext uri="{BB962C8B-B14F-4D97-AF65-F5344CB8AC3E}">
        <p14:creationId xmlns:p14="http://schemas.microsoft.com/office/powerpoint/2010/main" val="3038031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additive="base">
                                        <p:cTn id="7"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anim calcmode="lin" valueType="num">
                                      <p:cBhvr additive="base">
                                        <p:cTn id="13"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nodeType="clickEffect">
                                  <p:stCondLst>
                                    <p:cond delay="0"/>
                                  </p:stCondLst>
                                  <p:childTnLst>
                                    <p:set>
                                      <p:cBhvr>
                                        <p:cTn id="18" dur="1" fill="hold">
                                          <p:stCondLst>
                                            <p:cond delay="0"/>
                                          </p:stCondLst>
                                        </p:cTn>
                                        <p:tgtEl>
                                          <p:spTgt spid="9">
                                            <p:txEl>
                                              <p:pRg st="0" end="0"/>
                                            </p:txEl>
                                          </p:spTgt>
                                        </p:tgtEl>
                                        <p:attrNameLst>
                                          <p:attrName>style.visibility</p:attrName>
                                        </p:attrNameLst>
                                      </p:cBhvr>
                                      <p:to>
                                        <p:strVal val="visible"/>
                                      </p:to>
                                    </p:set>
                                    <p:animEffect transition="in" filter="barn(inVertical)">
                                      <p:cBhvr>
                                        <p:cTn id="19" dur="500"/>
                                        <p:tgtEl>
                                          <p:spTgt spid="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E1C190-B2D7-4A74-E220-B0D8CD179BB7}"/>
              </a:ext>
            </a:extLst>
          </p:cNvPr>
          <p:cNvSpPr txBox="1">
            <a:spLocks noGrp="1"/>
          </p:cNvSpPr>
          <p:nvPr>
            <p:ph type="title" idx="4294967295"/>
          </p:nvPr>
        </p:nvSpPr>
        <p:spPr>
          <a:xfrm>
            <a:off x="0" y="3103050"/>
            <a:ext cx="3492485" cy="2028008"/>
          </a:xfrm>
          <a:prstGeom prst="rect">
            <a:avLst/>
          </a:prstGeom>
        </p:spPr>
        <p:txBody>
          <a:bodyPr vert="horz" lIns="91440" tIns="45720" rIns="91440" bIns="45720" rtlCol="0" anchor="ctr">
            <a:normAutofit/>
          </a:bodyPr>
          <a:lstStyle/>
          <a:p>
            <a:pPr algn="ctr"/>
            <a:r>
              <a:rPr lang="en-US" b="1" dirty="0">
                <a:latin typeface="Times New Roman" panose="02020603050405020304" pitchFamily="18" charset="0"/>
                <a:cs typeface="Times New Roman" panose="02020603050405020304" pitchFamily="18" charset="0"/>
              </a:rPr>
              <a:t>Parliament House</a:t>
            </a:r>
          </a:p>
        </p:txBody>
      </p:sp>
      <p:sp>
        <p:nvSpPr>
          <p:cNvPr id="4" name="TextBox 3">
            <a:extLst>
              <a:ext uri="{FF2B5EF4-FFF2-40B4-BE49-F238E27FC236}">
                <a16:creationId xmlns:a16="http://schemas.microsoft.com/office/drawing/2014/main" id="{80C47448-BE6B-1F6D-223D-AECD8FE5F04B}"/>
              </a:ext>
            </a:extLst>
          </p:cNvPr>
          <p:cNvSpPr txBox="1"/>
          <p:nvPr/>
        </p:nvSpPr>
        <p:spPr>
          <a:xfrm>
            <a:off x="3492485" y="3103050"/>
            <a:ext cx="6189111" cy="2463737"/>
          </a:xfrm>
          <a:prstGeom prst="rect">
            <a:avLst/>
          </a:prstGeom>
        </p:spPr>
        <p:txBody>
          <a:bodyPr vert="horz" lIns="91440" tIns="45720" rIns="91440" bIns="45720" rtlCol="0" anchor="t">
            <a:noAutofit/>
          </a:bodyPr>
          <a:lstStyle/>
          <a:p>
            <a:pPr marL="285750" indent="-228600">
              <a:lnSpc>
                <a:spcPct val="90000"/>
              </a:lnSpc>
              <a:spcAft>
                <a:spcPts val="600"/>
              </a:spcAft>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The Parliament House is a regular stop on all Portland CBD Tours. Built between 1856 and 1930, the Parliament House is where both houses of Victoria’s Parliament – the Legislative Assembly and Legislative Council – still meet today.</a:t>
            </a:r>
          </a:p>
          <a:p>
            <a:pPr marL="285750" indent="-228600">
              <a:lnSpc>
                <a:spcPct val="90000"/>
              </a:lnSpc>
              <a:spcAft>
                <a:spcPts val="600"/>
              </a:spcAft>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The interior can be seen by guided tour on non-sitting days or from the public gallery when Parliament is in session – both options are free!</a:t>
            </a:r>
          </a:p>
        </p:txBody>
      </p:sp>
    </p:spTree>
    <p:extLst>
      <p:ext uri="{BB962C8B-B14F-4D97-AF65-F5344CB8AC3E}">
        <p14:creationId xmlns:p14="http://schemas.microsoft.com/office/powerpoint/2010/main" val="21982372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additive="base">
                                        <p:cTn id="7"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E1C190-B2D7-4A74-E220-B0D8CD179BB7}"/>
              </a:ext>
            </a:extLst>
          </p:cNvPr>
          <p:cNvSpPr txBox="1">
            <a:spLocks noGrp="1"/>
          </p:cNvSpPr>
          <p:nvPr>
            <p:ph type="title" idx="4294967295"/>
          </p:nvPr>
        </p:nvSpPr>
        <p:spPr>
          <a:xfrm>
            <a:off x="0" y="196850"/>
            <a:ext cx="10080625" cy="922338"/>
          </a:xfrm>
          <a:prstGeom prst="rect">
            <a:avLst/>
          </a:prstGeom>
        </p:spPr>
        <p:txBody>
          <a:bodyPr vert="horz" lIns="91440" tIns="45720" rIns="91440" bIns="45720" rtlCol="0" anchor="b">
            <a:normAutofit/>
          </a:bodyPr>
          <a:lstStyle/>
          <a:p>
            <a:pPr algn="ctr"/>
            <a:r>
              <a:rPr lang="en-US" b="1" dirty="0">
                <a:latin typeface="Times New Roman" panose="02020603050405020304" pitchFamily="18" charset="0"/>
                <a:cs typeface="Times New Roman" panose="02020603050405020304" pitchFamily="18" charset="0"/>
              </a:rPr>
              <a:t>Chinatown</a:t>
            </a:r>
          </a:p>
        </p:txBody>
      </p:sp>
      <p:sp>
        <p:nvSpPr>
          <p:cNvPr id="7" name="Slide Number Placeholder 3">
            <a:extLst>
              <a:ext uri="{FF2B5EF4-FFF2-40B4-BE49-F238E27FC236}">
                <a16:creationId xmlns:a16="http://schemas.microsoft.com/office/drawing/2014/main" id="{16B026F2-9D98-26F4-E377-DAB4846000D5}"/>
              </a:ext>
            </a:extLst>
          </p:cNvPr>
          <p:cNvSpPr>
            <a:spLocks noGrp="1"/>
          </p:cNvSpPr>
          <p:nvPr>
            <p:ph type="sldNum" sz="quarter" idx="4294967295"/>
          </p:nvPr>
        </p:nvSpPr>
        <p:spPr>
          <a:xfrm>
            <a:off x="7813675" y="5256213"/>
            <a:ext cx="2266950" cy="301625"/>
          </a:xfrm>
          <a:prstGeom prst="rect">
            <a:avLst/>
          </a:prstGeom>
        </p:spPr>
        <p:txBody>
          <a:bodyPr vert="horz" lIns="91440" tIns="45720" rIns="91440" bIns="45720" rtlCol="0" anchor="ctr">
            <a:normAutofit/>
          </a:bodyPr>
          <a:lstStyle/>
          <a:p>
            <a:pPr hangingPunct="1">
              <a:spcAft>
                <a:spcPts val="600"/>
              </a:spcAft>
              <a:defRPr/>
            </a:pPr>
            <a:fld id="{208CE974-47AF-47AF-99E9-12A62538A846}" type="slidenum">
              <a:rPr lang="en-US" sz="1200">
                <a:solidFill>
                  <a:prstClr val="black">
                    <a:tint val="75000"/>
                  </a:prstClr>
                </a:solidFill>
                <a:latin typeface="Calibri" panose="020F0502020204030204"/>
                <a:ea typeface="+mn-ea"/>
                <a:cs typeface="+mn-cs"/>
              </a:rPr>
              <a:pPr hangingPunct="1">
                <a:spcAft>
                  <a:spcPts val="600"/>
                </a:spcAft>
                <a:defRPr/>
              </a:pPr>
              <a:t>24</a:t>
            </a:fld>
            <a:endParaRPr lang="en-US" sz="1200">
              <a:solidFill>
                <a:prstClr val="black">
                  <a:tint val="75000"/>
                </a:prstClr>
              </a:solidFill>
              <a:latin typeface="Calibri" panose="020F0502020204030204"/>
              <a:ea typeface="+mn-ea"/>
              <a:cs typeface="+mn-cs"/>
            </a:endParaRPr>
          </a:p>
        </p:txBody>
      </p:sp>
      <p:sp>
        <p:nvSpPr>
          <p:cNvPr id="4" name="TextBox 3">
            <a:extLst>
              <a:ext uri="{FF2B5EF4-FFF2-40B4-BE49-F238E27FC236}">
                <a16:creationId xmlns:a16="http://schemas.microsoft.com/office/drawing/2014/main" id="{80C47448-BE6B-1F6D-223D-AECD8FE5F04B}"/>
              </a:ext>
            </a:extLst>
          </p:cNvPr>
          <p:cNvSpPr txBox="1"/>
          <p:nvPr/>
        </p:nvSpPr>
        <p:spPr>
          <a:xfrm>
            <a:off x="293077" y="1446963"/>
            <a:ext cx="5263173" cy="4230689"/>
          </a:xfrm>
          <a:prstGeom prst="rect">
            <a:avLst/>
          </a:prstGeom>
        </p:spPr>
        <p:txBody>
          <a:bodyPr vert="horz" lIns="91440" tIns="45720" rIns="91440" bIns="45720" rtlCol="0" anchor="t">
            <a:noAutofit/>
          </a:bodyPr>
          <a:lstStyle/>
          <a:p>
            <a:pPr marL="285750" indent="-228600">
              <a:lnSpc>
                <a:spcPct val="90000"/>
              </a:lnSpc>
              <a:spcAft>
                <a:spcPts val="600"/>
              </a:spcAft>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Chinatown is easily identified by ornately painted gates and hanging lanterns, walk the length of Chinatown. </a:t>
            </a:r>
          </a:p>
          <a:p>
            <a:pPr marL="285750" indent="-228600">
              <a:lnSpc>
                <a:spcPct val="90000"/>
              </a:lnSpc>
              <a:spcAft>
                <a:spcPts val="600"/>
              </a:spcAft>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Like so many foreigners, the Chinese were also drawn to Portland in the 1850’s by the prospect of finding gold. Land was purchased by many Chinese people along Little Bourke and the thriving Chinatown remains today with a bevy of Asian restaurants and shops.</a:t>
            </a:r>
          </a:p>
          <a:p>
            <a:pPr marL="285750" indent="-228600">
              <a:lnSpc>
                <a:spcPct val="90000"/>
              </a:lnSpc>
              <a:spcAft>
                <a:spcPts val="600"/>
              </a:spcAft>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Among the many places and things to eat in Portland, Dumplings in Chinatown are a must-try! Feasted at the no-frills, budget-friendly Shanghai Dumpling House – which is open for lunch and dinner. </a:t>
            </a:r>
          </a:p>
        </p:txBody>
      </p:sp>
    </p:spTree>
    <p:extLst>
      <p:ext uri="{BB962C8B-B14F-4D97-AF65-F5344CB8AC3E}">
        <p14:creationId xmlns:p14="http://schemas.microsoft.com/office/powerpoint/2010/main" val="2331009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additive="base">
                                        <p:cTn id="7"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anim calcmode="lin" valueType="num">
                                      <p:cBhvr additive="base">
                                        <p:cTn id="13"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gra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79BB35BC-D5C2-4C8B-A22A-A71E619191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0078104" cy="567055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6E1C190-B2D7-4A74-E220-B0D8CD179BB7}"/>
              </a:ext>
            </a:extLst>
          </p:cNvPr>
          <p:cNvSpPr txBox="1">
            <a:spLocks noGrp="1"/>
          </p:cNvSpPr>
          <p:nvPr>
            <p:ph type="title" idx="4294967295"/>
          </p:nvPr>
        </p:nvSpPr>
        <p:spPr>
          <a:xfrm>
            <a:off x="5385749" y="301904"/>
            <a:ext cx="4001831" cy="1494373"/>
          </a:xfrm>
          <a:prstGeom prst="rect">
            <a:avLst/>
          </a:prstGeom>
        </p:spPr>
        <p:txBody>
          <a:bodyPr vert="horz" lIns="91440" tIns="45720" rIns="91440" bIns="45720" rtlCol="0" anchor="ctr">
            <a:normAutofit/>
          </a:bodyPr>
          <a:lstStyle/>
          <a:p>
            <a:pPr algn="ctr"/>
            <a:r>
              <a:rPr lang="en-US" b="1" dirty="0">
                <a:latin typeface="Times New Roman" panose="02020603050405020304" pitchFamily="18" charset="0"/>
                <a:cs typeface="Times New Roman" panose="02020603050405020304" pitchFamily="18" charset="0"/>
              </a:rPr>
              <a:t>Bourke Street Mall</a:t>
            </a:r>
          </a:p>
        </p:txBody>
      </p:sp>
      <p:sp>
        <p:nvSpPr>
          <p:cNvPr id="4" name="TextBox 3">
            <a:extLst>
              <a:ext uri="{FF2B5EF4-FFF2-40B4-BE49-F238E27FC236}">
                <a16:creationId xmlns:a16="http://schemas.microsoft.com/office/drawing/2014/main" id="{80C47448-BE6B-1F6D-223D-AECD8FE5F04B}"/>
              </a:ext>
            </a:extLst>
          </p:cNvPr>
          <p:cNvSpPr txBox="1"/>
          <p:nvPr/>
        </p:nvSpPr>
        <p:spPr>
          <a:xfrm>
            <a:off x="5385749" y="1929290"/>
            <a:ext cx="4592264" cy="3178143"/>
          </a:xfrm>
          <a:prstGeom prst="rect">
            <a:avLst/>
          </a:prstGeom>
        </p:spPr>
        <p:txBody>
          <a:bodyPr vert="horz" lIns="91440" tIns="45720" rIns="91440" bIns="45720" rtlCol="0">
            <a:normAutofit/>
          </a:bodyPr>
          <a:lstStyle/>
          <a:p>
            <a:pPr marL="400050" indent="-342900">
              <a:lnSpc>
                <a:spcPct val="90000"/>
              </a:lnSpc>
              <a:spcAft>
                <a:spcPts val="600"/>
              </a:spcAft>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The Bourke Street Mall is a  retail mecca that includes everything from high end shops like Tiffany’s) to the basics like Target, to the flagship store of the Australian department store chain Myer. </a:t>
            </a:r>
          </a:p>
          <a:p>
            <a:pPr marL="400050" indent="-342900">
              <a:lnSpc>
                <a:spcPct val="90000"/>
              </a:lnSpc>
              <a:spcAft>
                <a:spcPts val="600"/>
              </a:spcAft>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With wide sidewalks, there is plenty of room for Portland street performers to entertain those less interested in shopping.</a:t>
            </a:r>
          </a:p>
        </p:txBody>
      </p:sp>
      <p:sp>
        <p:nvSpPr>
          <p:cNvPr id="7" name="Slide Number Placeholder 3">
            <a:extLst>
              <a:ext uri="{FF2B5EF4-FFF2-40B4-BE49-F238E27FC236}">
                <a16:creationId xmlns:a16="http://schemas.microsoft.com/office/drawing/2014/main" id="{16B026F2-9D98-26F4-E377-DAB4846000D5}"/>
              </a:ext>
            </a:extLst>
          </p:cNvPr>
          <p:cNvSpPr>
            <a:spLocks noGrp="1"/>
          </p:cNvSpPr>
          <p:nvPr>
            <p:ph type="sldNum" sz="quarter" idx="4294967295"/>
          </p:nvPr>
        </p:nvSpPr>
        <p:spPr>
          <a:xfrm>
            <a:off x="7119441" y="5255759"/>
            <a:ext cx="2268141" cy="301905"/>
          </a:xfrm>
          <a:prstGeom prst="rect">
            <a:avLst/>
          </a:prstGeom>
        </p:spPr>
        <p:txBody>
          <a:bodyPr vert="horz" lIns="91440" tIns="45720" rIns="91440" bIns="45720" rtlCol="0" anchor="ctr">
            <a:normAutofit/>
          </a:bodyPr>
          <a:lstStyle/>
          <a:p>
            <a:pPr algn="r">
              <a:spcAft>
                <a:spcPts val="600"/>
              </a:spcAft>
              <a:defRPr/>
            </a:pPr>
            <a:fld id="{208CE974-47AF-47AF-99E9-12A62538A846}" type="slidenum">
              <a:rPr lang="en-US" sz="1200">
                <a:solidFill>
                  <a:prstClr val="black">
                    <a:tint val="75000"/>
                  </a:prstClr>
                </a:solidFill>
                <a:latin typeface="Calibri" panose="020F0502020204030204"/>
              </a:rPr>
              <a:pPr algn="r">
                <a:spcAft>
                  <a:spcPts val="600"/>
                </a:spcAft>
                <a:defRPr/>
              </a:pPr>
              <a:t>25</a:t>
            </a:fld>
            <a:endParaRPr lang="en-US" sz="1200">
              <a:solidFill>
                <a:prstClr val="black">
                  <a:tint val="75000"/>
                </a:prstClr>
              </a:solidFill>
              <a:latin typeface="Calibri" panose="020F0502020204030204"/>
            </a:endParaRPr>
          </a:p>
        </p:txBody>
      </p:sp>
    </p:spTree>
    <p:extLst>
      <p:ext uri="{BB962C8B-B14F-4D97-AF65-F5344CB8AC3E}">
        <p14:creationId xmlns:p14="http://schemas.microsoft.com/office/powerpoint/2010/main" val="8505606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additive="base">
                                        <p:cTn id="7"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E1C190-B2D7-4A74-E220-B0D8CD179BB7}"/>
              </a:ext>
            </a:extLst>
          </p:cNvPr>
          <p:cNvSpPr txBox="1">
            <a:spLocks noGrp="1"/>
          </p:cNvSpPr>
          <p:nvPr>
            <p:ph type="title" idx="4294967295"/>
          </p:nvPr>
        </p:nvSpPr>
        <p:spPr>
          <a:xfrm>
            <a:off x="0" y="196850"/>
            <a:ext cx="10080625" cy="922338"/>
          </a:xfrm>
          <a:prstGeom prst="rect">
            <a:avLst/>
          </a:prstGeom>
        </p:spPr>
        <p:txBody>
          <a:bodyPr vert="horz" lIns="91440" tIns="45720" rIns="91440" bIns="45720" rtlCol="0" anchor="b">
            <a:normAutofit/>
          </a:bodyPr>
          <a:lstStyle/>
          <a:p>
            <a:pPr algn="ctr"/>
            <a:r>
              <a:rPr lang="en-US" b="1" dirty="0">
                <a:latin typeface="Times New Roman" panose="02020603050405020304" pitchFamily="18" charset="0"/>
                <a:cs typeface="Times New Roman" panose="02020603050405020304" pitchFamily="18" charset="0"/>
              </a:rPr>
              <a:t>Royal Arcade Portland</a:t>
            </a:r>
          </a:p>
        </p:txBody>
      </p:sp>
      <p:sp>
        <p:nvSpPr>
          <p:cNvPr id="7" name="Slide Number Placeholder 3">
            <a:extLst>
              <a:ext uri="{FF2B5EF4-FFF2-40B4-BE49-F238E27FC236}">
                <a16:creationId xmlns:a16="http://schemas.microsoft.com/office/drawing/2014/main" id="{16B026F2-9D98-26F4-E377-DAB4846000D5}"/>
              </a:ext>
            </a:extLst>
          </p:cNvPr>
          <p:cNvSpPr>
            <a:spLocks noGrp="1"/>
          </p:cNvSpPr>
          <p:nvPr>
            <p:ph type="sldNum" sz="quarter" idx="4294967295"/>
          </p:nvPr>
        </p:nvSpPr>
        <p:spPr>
          <a:xfrm>
            <a:off x="7813675" y="5256213"/>
            <a:ext cx="2266950" cy="301625"/>
          </a:xfrm>
          <a:prstGeom prst="rect">
            <a:avLst/>
          </a:prstGeom>
        </p:spPr>
        <p:txBody>
          <a:bodyPr vert="horz" lIns="91440" tIns="45720" rIns="91440" bIns="45720" rtlCol="0" anchor="ctr">
            <a:normAutofit/>
          </a:bodyPr>
          <a:lstStyle/>
          <a:p>
            <a:pPr hangingPunct="1">
              <a:spcAft>
                <a:spcPts val="600"/>
              </a:spcAft>
              <a:defRPr/>
            </a:pPr>
            <a:fld id="{208CE974-47AF-47AF-99E9-12A62538A846}" type="slidenum">
              <a:rPr lang="en-US" sz="1200">
                <a:solidFill>
                  <a:prstClr val="black">
                    <a:tint val="75000"/>
                  </a:prstClr>
                </a:solidFill>
                <a:latin typeface="Calibri" panose="020F0502020204030204"/>
                <a:ea typeface="+mn-ea"/>
                <a:cs typeface="+mn-cs"/>
              </a:rPr>
              <a:pPr hangingPunct="1">
                <a:spcAft>
                  <a:spcPts val="600"/>
                </a:spcAft>
                <a:defRPr/>
              </a:pPr>
              <a:t>26</a:t>
            </a:fld>
            <a:endParaRPr lang="en-US" sz="1200">
              <a:solidFill>
                <a:prstClr val="black">
                  <a:tint val="75000"/>
                </a:prstClr>
              </a:solidFill>
              <a:latin typeface="Calibri" panose="020F0502020204030204"/>
              <a:ea typeface="+mn-ea"/>
              <a:cs typeface="+mn-cs"/>
            </a:endParaRPr>
          </a:p>
        </p:txBody>
      </p:sp>
      <p:sp>
        <p:nvSpPr>
          <p:cNvPr id="4" name="TextBox 3">
            <a:extLst>
              <a:ext uri="{FF2B5EF4-FFF2-40B4-BE49-F238E27FC236}">
                <a16:creationId xmlns:a16="http://schemas.microsoft.com/office/drawing/2014/main" id="{80C47448-BE6B-1F6D-223D-AECD8FE5F04B}"/>
              </a:ext>
            </a:extLst>
          </p:cNvPr>
          <p:cNvSpPr txBox="1"/>
          <p:nvPr/>
        </p:nvSpPr>
        <p:spPr>
          <a:xfrm>
            <a:off x="293077" y="1446963"/>
            <a:ext cx="5272698" cy="4230689"/>
          </a:xfrm>
          <a:prstGeom prst="rect">
            <a:avLst/>
          </a:prstGeom>
        </p:spPr>
        <p:txBody>
          <a:bodyPr vert="horz" lIns="91440" tIns="45720" rIns="91440" bIns="45720" rtlCol="0" anchor="t">
            <a:noAutofit/>
          </a:bodyPr>
          <a:lstStyle/>
          <a:p>
            <a:pPr marL="285750" indent="-228600">
              <a:lnSpc>
                <a:spcPct val="90000"/>
              </a:lnSpc>
              <a:spcAft>
                <a:spcPts val="600"/>
              </a:spcAft>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Often included on Portland Tours, the Royal Arcade is a quaint covered shopping street that has been around since 1869. </a:t>
            </a:r>
          </a:p>
          <a:p>
            <a:pPr marL="285750" indent="-228600">
              <a:lnSpc>
                <a:spcPct val="90000"/>
              </a:lnSpc>
              <a:spcAft>
                <a:spcPts val="600"/>
              </a:spcAft>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The lane is filled with top-end stores and posh cafes.</a:t>
            </a:r>
          </a:p>
          <a:p>
            <a:pPr marL="285750" indent="-228600">
              <a:lnSpc>
                <a:spcPct val="90000"/>
              </a:lnSpc>
              <a:spcAft>
                <a:spcPts val="600"/>
              </a:spcAft>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Don’t miss the statues of Gog and Magog, two mythical creatures guarding </a:t>
            </a:r>
            <a:r>
              <a:rPr lang="en-US" sz="2000" dirty="0" err="1">
                <a:latin typeface="Times New Roman" panose="02020603050405020304" pitchFamily="18" charset="0"/>
                <a:cs typeface="Times New Roman" panose="02020603050405020304" pitchFamily="18" charset="0"/>
              </a:rPr>
              <a:t>Gaunt’s</a:t>
            </a:r>
            <a:r>
              <a:rPr lang="en-US" sz="2000" dirty="0">
                <a:latin typeface="Times New Roman" panose="02020603050405020304" pitchFamily="18" charset="0"/>
                <a:cs typeface="Times New Roman" panose="02020603050405020304" pitchFamily="18" charset="0"/>
              </a:rPr>
              <a:t> Clock since 1892, that stand above the entrance.</a:t>
            </a:r>
          </a:p>
        </p:txBody>
      </p:sp>
    </p:spTree>
    <p:extLst>
      <p:ext uri="{BB962C8B-B14F-4D97-AF65-F5344CB8AC3E}">
        <p14:creationId xmlns:p14="http://schemas.microsoft.com/office/powerpoint/2010/main" val="15009679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additive="base">
                                        <p:cTn id="7"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anim calcmode="lin" valueType="num">
                                      <p:cBhvr additive="base">
                                        <p:cTn id="13"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E1C190-B2D7-4A74-E220-B0D8CD179BB7}"/>
              </a:ext>
            </a:extLst>
          </p:cNvPr>
          <p:cNvSpPr txBox="1">
            <a:spLocks noGrp="1"/>
          </p:cNvSpPr>
          <p:nvPr>
            <p:ph type="title" idx="4294967295"/>
          </p:nvPr>
        </p:nvSpPr>
        <p:spPr>
          <a:xfrm>
            <a:off x="0" y="196850"/>
            <a:ext cx="10080625" cy="922338"/>
          </a:xfrm>
          <a:prstGeom prst="rect">
            <a:avLst/>
          </a:prstGeom>
        </p:spPr>
        <p:txBody>
          <a:bodyPr vert="horz" lIns="91440" tIns="45720" rIns="91440" bIns="45720" rtlCol="0" anchor="b">
            <a:normAutofit/>
          </a:bodyPr>
          <a:lstStyle/>
          <a:p>
            <a:pPr algn="ctr"/>
            <a:r>
              <a:rPr lang="en-US" b="1" dirty="0">
                <a:latin typeface="Times New Roman" panose="02020603050405020304" pitchFamily="18" charset="0"/>
                <a:cs typeface="Times New Roman" panose="02020603050405020304" pitchFamily="18" charset="0"/>
              </a:rPr>
              <a:t>St. Paul’s Cathedral</a:t>
            </a:r>
          </a:p>
        </p:txBody>
      </p:sp>
      <p:sp>
        <p:nvSpPr>
          <p:cNvPr id="7" name="Slide Number Placeholder 3">
            <a:extLst>
              <a:ext uri="{FF2B5EF4-FFF2-40B4-BE49-F238E27FC236}">
                <a16:creationId xmlns:a16="http://schemas.microsoft.com/office/drawing/2014/main" id="{16B026F2-9D98-26F4-E377-DAB4846000D5}"/>
              </a:ext>
            </a:extLst>
          </p:cNvPr>
          <p:cNvSpPr>
            <a:spLocks noGrp="1"/>
          </p:cNvSpPr>
          <p:nvPr>
            <p:ph type="sldNum" sz="quarter" idx="4294967295"/>
          </p:nvPr>
        </p:nvSpPr>
        <p:spPr>
          <a:xfrm>
            <a:off x="7813675" y="5256213"/>
            <a:ext cx="2266950" cy="301625"/>
          </a:xfrm>
          <a:prstGeom prst="rect">
            <a:avLst/>
          </a:prstGeom>
        </p:spPr>
        <p:txBody>
          <a:bodyPr vert="horz" lIns="91440" tIns="45720" rIns="91440" bIns="45720" rtlCol="0" anchor="ctr">
            <a:normAutofit/>
          </a:bodyPr>
          <a:lstStyle/>
          <a:p>
            <a:pPr hangingPunct="1">
              <a:spcAft>
                <a:spcPts val="600"/>
              </a:spcAft>
              <a:defRPr/>
            </a:pPr>
            <a:fld id="{208CE974-47AF-47AF-99E9-12A62538A846}" type="slidenum">
              <a:rPr lang="en-US" sz="1200">
                <a:solidFill>
                  <a:prstClr val="black">
                    <a:tint val="75000"/>
                  </a:prstClr>
                </a:solidFill>
                <a:latin typeface="Calibri" panose="020F0502020204030204"/>
                <a:ea typeface="+mn-ea"/>
                <a:cs typeface="+mn-cs"/>
              </a:rPr>
              <a:pPr hangingPunct="1">
                <a:spcAft>
                  <a:spcPts val="600"/>
                </a:spcAft>
                <a:defRPr/>
              </a:pPr>
              <a:t>27</a:t>
            </a:fld>
            <a:endParaRPr lang="en-US" sz="1200">
              <a:solidFill>
                <a:prstClr val="black">
                  <a:tint val="75000"/>
                </a:prstClr>
              </a:solidFill>
              <a:latin typeface="Calibri" panose="020F0502020204030204"/>
              <a:ea typeface="+mn-ea"/>
              <a:cs typeface="+mn-cs"/>
            </a:endParaRPr>
          </a:p>
        </p:txBody>
      </p:sp>
      <p:sp>
        <p:nvSpPr>
          <p:cNvPr id="4" name="TextBox 3">
            <a:extLst>
              <a:ext uri="{FF2B5EF4-FFF2-40B4-BE49-F238E27FC236}">
                <a16:creationId xmlns:a16="http://schemas.microsoft.com/office/drawing/2014/main" id="{80C47448-BE6B-1F6D-223D-AECD8FE5F04B}"/>
              </a:ext>
            </a:extLst>
          </p:cNvPr>
          <p:cNvSpPr txBox="1"/>
          <p:nvPr/>
        </p:nvSpPr>
        <p:spPr>
          <a:xfrm>
            <a:off x="4656750" y="1446963"/>
            <a:ext cx="5331311" cy="4230689"/>
          </a:xfrm>
          <a:prstGeom prst="rect">
            <a:avLst/>
          </a:prstGeom>
        </p:spPr>
        <p:txBody>
          <a:bodyPr vert="horz" lIns="91440" tIns="45720" rIns="91440" bIns="45720" rtlCol="0" anchor="t">
            <a:noAutofit/>
          </a:bodyPr>
          <a:lstStyle/>
          <a:p>
            <a:pPr marL="342900" indent="-342900">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The first stone of St. Paul’s Cathedral, a gothic-style church, was laid in 1880, but the spires weren’t completed until 1933. </a:t>
            </a:r>
          </a:p>
          <a:p>
            <a:pPr marL="342900" indent="-342900">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The gorgeous interior includes original baptismal fonts and an 1891 organ.</a:t>
            </a:r>
          </a:p>
          <a:p>
            <a:pPr marL="342900" indent="-342900">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Guests can use the descriptive brochures provided at the back of the church to complete an informative self-guided tour of the cathedral. </a:t>
            </a:r>
          </a:p>
        </p:txBody>
      </p:sp>
    </p:spTree>
    <p:extLst>
      <p:ext uri="{BB962C8B-B14F-4D97-AF65-F5344CB8AC3E}">
        <p14:creationId xmlns:p14="http://schemas.microsoft.com/office/powerpoint/2010/main" val="25743717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additive="base">
                                        <p:cTn id="7"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anim calcmode="lin" valueType="num">
                                      <p:cBhvr additive="base">
                                        <p:cTn id="13"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E1C190-B2D7-4A74-E220-B0D8CD179BB7}"/>
              </a:ext>
            </a:extLst>
          </p:cNvPr>
          <p:cNvSpPr txBox="1">
            <a:spLocks noGrp="1"/>
          </p:cNvSpPr>
          <p:nvPr>
            <p:ph type="title" idx="4294967295"/>
          </p:nvPr>
        </p:nvSpPr>
        <p:spPr>
          <a:xfrm>
            <a:off x="0" y="196850"/>
            <a:ext cx="10080625" cy="922338"/>
          </a:xfrm>
          <a:prstGeom prst="rect">
            <a:avLst/>
          </a:prstGeom>
        </p:spPr>
        <p:txBody>
          <a:bodyPr vert="horz" lIns="91440" tIns="45720" rIns="91440" bIns="45720" rtlCol="0" anchor="b">
            <a:normAutofit/>
          </a:bodyPr>
          <a:lstStyle/>
          <a:p>
            <a:pPr algn="ctr"/>
            <a:r>
              <a:rPr lang="en-US" b="1" dirty="0">
                <a:latin typeface="Times New Roman" panose="02020603050405020304" pitchFamily="18" charset="0"/>
                <a:cs typeface="Times New Roman" panose="02020603050405020304" pitchFamily="18" charset="0"/>
              </a:rPr>
              <a:t>Portland Skydeck</a:t>
            </a:r>
          </a:p>
        </p:txBody>
      </p:sp>
      <p:sp>
        <p:nvSpPr>
          <p:cNvPr id="7" name="Slide Number Placeholder 3">
            <a:extLst>
              <a:ext uri="{FF2B5EF4-FFF2-40B4-BE49-F238E27FC236}">
                <a16:creationId xmlns:a16="http://schemas.microsoft.com/office/drawing/2014/main" id="{16B026F2-9D98-26F4-E377-DAB4846000D5}"/>
              </a:ext>
            </a:extLst>
          </p:cNvPr>
          <p:cNvSpPr>
            <a:spLocks noGrp="1"/>
          </p:cNvSpPr>
          <p:nvPr>
            <p:ph type="sldNum" sz="quarter" idx="4294967295"/>
          </p:nvPr>
        </p:nvSpPr>
        <p:spPr>
          <a:xfrm>
            <a:off x="7813675" y="5256213"/>
            <a:ext cx="2266950" cy="301625"/>
          </a:xfrm>
          <a:prstGeom prst="rect">
            <a:avLst/>
          </a:prstGeom>
        </p:spPr>
        <p:txBody>
          <a:bodyPr vert="horz" lIns="91440" tIns="45720" rIns="91440" bIns="45720" rtlCol="0" anchor="ctr">
            <a:normAutofit/>
          </a:bodyPr>
          <a:lstStyle/>
          <a:p>
            <a:pPr hangingPunct="1">
              <a:spcAft>
                <a:spcPts val="600"/>
              </a:spcAft>
              <a:defRPr/>
            </a:pPr>
            <a:fld id="{208CE974-47AF-47AF-99E9-12A62538A846}" type="slidenum">
              <a:rPr lang="en-US" sz="1200">
                <a:solidFill>
                  <a:prstClr val="black">
                    <a:tint val="75000"/>
                  </a:prstClr>
                </a:solidFill>
                <a:latin typeface="Calibri" panose="020F0502020204030204"/>
                <a:ea typeface="+mn-ea"/>
                <a:cs typeface="+mn-cs"/>
              </a:rPr>
              <a:pPr hangingPunct="1">
                <a:spcAft>
                  <a:spcPts val="600"/>
                </a:spcAft>
                <a:defRPr/>
              </a:pPr>
              <a:t>28</a:t>
            </a:fld>
            <a:endParaRPr lang="en-US" sz="1200">
              <a:solidFill>
                <a:prstClr val="black">
                  <a:tint val="75000"/>
                </a:prstClr>
              </a:solidFill>
              <a:latin typeface="Calibri" panose="020F0502020204030204"/>
              <a:ea typeface="+mn-ea"/>
              <a:cs typeface="+mn-cs"/>
            </a:endParaRPr>
          </a:p>
        </p:txBody>
      </p:sp>
      <p:sp>
        <p:nvSpPr>
          <p:cNvPr id="4" name="TextBox 3">
            <a:extLst>
              <a:ext uri="{FF2B5EF4-FFF2-40B4-BE49-F238E27FC236}">
                <a16:creationId xmlns:a16="http://schemas.microsoft.com/office/drawing/2014/main" id="{80C47448-BE6B-1F6D-223D-AECD8FE5F04B}"/>
              </a:ext>
            </a:extLst>
          </p:cNvPr>
          <p:cNvSpPr txBox="1"/>
          <p:nvPr/>
        </p:nvSpPr>
        <p:spPr>
          <a:xfrm>
            <a:off x="170822" y="1409716"/>
            <a:ext cx="5385428" cy="4230689"/>
          </a:xfrm>
          <a:prstGeom prst="rect">
            <a:avLst/>
          </a:prstGeom>
        </p:spPr>
        <p:txBody>
          <a:bodyPr vert="horz" lIns="91440" tIns="45720" rIns="91440" bIns="45720" rtlCol="0" anchor="t">
            <a:noAutofit/>
          </a:bodyPr>
          <a:lstStyle/>
          <a:p>
            <a:pPr marL="342900" indent="-342900">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The Eureka Tower is visible from all over the city. When you stand at the base of the Eureka Tower and look up at the 975-foot-tall building it seems to go on forever. </a:t>
            </a:r>
          </a:p>
          <a:p>
            <a:pPr marL="342900" indent="-342900">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The top 10 levels are golden in appearance because the glass is gold. </a:t>
            </a:r>
          </a:p>
          <a:p>
            <a:pPr marL="342900" indent="-342900">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The 24-carat gold-plated windows are a nod to Portland’s historic gold rush of the 1850s.</a:t>
            </a:r>
          </a:p>
        </p:txBody>
      </p:sp>
    </p:spTree>
    <p:extLst>
      <p:ext uri="{BB962C8B-B14F-4D97-AF65-F5344CB8AC3E}">
        <p14:creationId xmlns:p14="http://schemas.microsoft.com/office/powerpoint/2010/main" val="38843476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additive="base">
                                        <p:cTn id="7"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anim calcmode="lin" valueType="num">
                                      <p:cBhvr additive="base">
                                        <p:cTn id="13"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gradFill>
        <a:effectLst/>
      </p:bgPr>
    </p:bg>
    <p:spTree>
      <p:nvGrpSpPr>
        <p:cNvPr id="1" name=""/>
        <p:cNvGrpSpPr/>
        <p:nvPr/>
      </p:nvGrpSpPr>
      <p:grpSpPr>
        <a:xfrm>
          <a:off x="0" y="0"/>
          <a:ext cx="0" cy="0"/>
          <a:chOff x="0" y="0"/>
          <a:chExt cx="0" cy="0"/>
        </a:xfrm>
      </p:grpSpPr>
      <p:sp>
        <p:nvSpPr>
          <p:cNvPr id="7" name="Slide Number Placeholder 3">
            <a:extLst>
              <a:ext uri="{FF2B5EF4-FFF2-40B4-BE49-F238E27FC236}">
                <a16:creationId xmlns:a16="http://schemas.microsoft.com/office/drawing/2014/main" id="{16B026F2-9D98-26F4-E377-DAB4846000D5}"/>
              </a:ext>
            </a:extLst>
          </p:cNvPr>
          <p:cNvSpPr>
            <a:spLocks noGrp="1"/>
          </p:cNvSpPr>
          <p:nvPr>
            <p:ph type="sldNum" sz="quarter" idx="4294967295"/>
          </p:nvPr>
        </p:nvSpPr>
        <p:spPr>
          <a:xfrm>
            <a:off x="7813675" y="5256213"/>
            <a:ext cx="2266950" cy="301625"/>
          </a:xfrm>
          <a:prstGeom prst="rect">
            <a:avLst/>
          </a:prstGeom>
        </p:spPr>
        <p:txBody>
          <a:bodyPr vert="horz" lIns="91440" tIns="45720" rIns="91440" bIns="45720" rtlCol="0" anchor="ctr">
            <a:normAutofit/>
          </a:bodyPr>
          <a:lstStyle/>
          <a:p>
            <a:pPr hangingPunct="1">
              <a:spcAft>
                <a:spcPts val="600"/>
              </a:spcAft>
              <a:defRPr/>
            </a:pPr>
            <a:fld id="{208CE974-47AF-47AF-99E9-12A62538A846}" type="slidenum">
              <a:rPr lang="en-US" sz="1200">
                <a:solidFill>
                  <a:prstClr val="black">
                    <a:tint val="75000"/>
                  </a:prstClr>
                </a:solidFill>
                <a:latin typeface="Calibri" panose="020F0502020204030204"/>
                <a:ea typeface="+mn-ea"/>
                <a:cs typeface="+mn-cs"/>
              </a:rPr>
              <a:pPr hangingPunct="1">
                <a:spcAft>
                  <a:spcPts val="600"/>
                </a:spcAft>
                <a:defRPr/>
              </a:pPr>
              <a:t>29</a:t>
            </a:fld>
            <a:endParaRPr lang="en-US" sz="1200">
              <a:solidFill>
                <a:prstClr val="black">
                  <a:tint val="75000"/>
                </a:prstClr>
              </a:solidFill>
              <a:latin typeface="Calibri" panose="020F0502020204030204"/>
              <a:ea typeface="+mn-ea"/>
              <a:cs typeface="+mn-cs"/>
            </a:endParaRPr>
          </a:p>
        </p:txBody>
      </p:sp>
    </p:spTree>
    <p:extLst>
      <p:ext uri="{BB962C8B-B14F-4D97-AF65-F5344CB8AC3E}">
        <p14:creationId xmlns:p14="http://schemas.microsoft.com/office/powerpoint/2010/main" val="21074114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page2">
    <p:bg>
      <p:bgPr>
        <a:gradFill>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6A8BB2-F8DD-B3D9-8317-EFB89C1C3CA2}"/>
              </a:ext>
            </a:extLst>
          </p:cNvPr>
          <p:cNvSpPr txBox="1">
            <a:spLocks noGrp="1"/>
          </p:cNvSpPr>
          <p:nvPr>
            <p:ph type="title" idx="4294967295"/>
          </p:nvPr>
        </p:nvSpPr>
        <p:spPr>
          <a:xfrm>
            <a:off x="-16759" y="332140"/>
            <a:ext cx="10080625" cy="757237"/>
          </a:xfrm>
          <a:prstGeom prst="rect">
            <a:avLst/>
          </a:prstGeom>
        </p:spPr>
        <p:txBody>
          <a:bodyPr vert="horz" wrap="square">
            <a:spAutoFit/>
          </a:bodyPr>
          <a:lstStyle/>
          <a:p>
            <a:pPr lvl="0" algn="ctr" rtl="0"/>
            <a:r>
              <a:rPr lang="en-US" sz="4800" b="1" dirty="0">
                <a:solidFill>
                  <a:srgbClr val="000000"/>
                </a:solidFill>
                <a:latin typeface="Times New Roman" panose="02020603050405020304" pitchFamily="18" charset="0"/>
                <a:cs typeface="Times New Roman" panose="02020603050405020304" pitchFamily="18" charset="0"/>
              </a:rPr>
              <a:t>My Port Philosophy</a:t>
            </a:r>
          </a:p>
        </p:txBody>
      </p:sp>
      <p:sp>
        <p:nvSpPr>
          <p:cNvPr id="5" name="TextBox 4">
            <a:extLst>
              <a:ext uri="{FF2B5EF4-FFF2-40B4-BE49-F238E27FC236}">
                <a16:creationId xmlns:a16="http://schemas.microsoft.com/office/drawing/2014/main" id="{F5E54D92-8C3C-3B79-29B6-308DFBDB5850}"/>
              </a:ext>
            </a:extLst>
          </p:cNvPr>
          <p:cNvSpPr txBox="1"/>
          <p:nvPr/>
        </p:nvSpPr>
        <p:spPr>
          <a:xfrm>
            <a:off x="440264" y="1089377"/>
            <a:ext cx="9166577" cy="3816366"/>
          </a:xfrm>
          <a:prstGeom prst="rect">
            <a:avLst/>
          </a:prstGeom>
          <a:noFill/>
        </p:spPr>
        <p:txBody>
          <a:bodyPr wrap="square">
            <a:spAutoFit/>
          </a:bodyPr>
          <a:lstStyle/>
          <a:p>
            <a:pPr marL="106363">
              <a:lnSpc>
                <a:spcPct val="113000"/>
              </a:lnSpc>
              <a:buClr>
                <a:srgbClr val="77CAEE"/>
              </a:buClr>
              <a:buSzPct val="45000"/>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pPr>
            <a:r>
              <a:rPr lang="en-US" altLang="en-US" sz="2400" dirty="0">
                <a:solidFill>
                  <a:srgbClr val="000000"/>
                </a:solidFill>
                <a:latin typeface="Times New Roman" panose="02020603050405020304" pitchFamily="18" charset="0"/>
              </a:rPr>
              <a:t>I have been cruising for over 45 years and have taken over 200 cruises. </a:t>
            </a:r>
            <a:br>
              <a:rPr lang="en-US" altLang="en-US" sz="2400" dirty="0">
                <a:solidFill>
                  <a:srgbClr val="000000"/>
                </a:solidFill>
                <a:latin typeface="Times New Roman" panose="02020603050405020304" pitchFamily="18" charset="0"/>
              </a:rPr>
            </a:br>
            <a:r>
              <a:rPr lang="en-US" altLang="en-US" sz="2400" dirty="0">
                <a:solidFill>
                  <a:srgbClr val="000000"/>
                </a:solidFill>
                <a:latin typeface="Times New Roman" panose="02020603050405020304" pitchFamily="18" charset="0"/>
              </a:rPr>
              <a:t>So, I consider myself an experienced cruiser.</a:t>
            </a:r>
          </a:p>
          <a:p>
            <a:pPr marL="106363">
              <a:lnSpc>
                <a:spcPct val="113000"/>
              </a:lnSpc>
              <a:buClr>
                <a:srgbClr val="77CAEE"/>
              </a:buClr>
              <a:buSzPct val="45000"/>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pPr>
            <a:r>
              <a:rPr lang="en-US" altLang="en-US" sz="2400" dirty="0">
                <a:solidFill>
                  <a:srgbClr val="000000"/>
                </a:solidFill>
                <a:latin typeface="Times New Roman" panose="02020603050405020304" pitchFamily="18" charset="0"/>
              </a:rPr>
              <a:t>The information I will present is based on those many years of </a:t>
            </a:r>
          </a:p>
          <a:p>
            <a:pPr marL="106363">
              <a:lnSpc>
                <a:spcPct val="113000"/>
              </a:lnSpc>
              <a:buClr>
                <a:srgbClr val="77CAEE"/>
              </a:buClr>
              <a:buSzPct val="45000"/>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pPr>
            <a:r>
              <a:rPr lang="en-US" altLang="en-US" sz="2400" dirty="0">
                <a:solidFill>
                  <a:srgbClr val="000000"/>
                </a:solidFill>
                <a:latin typeface="Times New Roman" panose="02020603050405020304" pitchFamily="18" charset="0"/>
              </a:rPr>
              <a:t>Experience.</a:t>
            </a:r>
          </a:p>
          <a:p>
            <a:pPr marL="106363">
              <a:lnSpc>
                <a:spcPct val="113000"/>
              </a:lnSpc>
              <a:buClr>
                <a:srgbClr val="77CAEE"/>
              </a:buClr>
              <a:buSzPct val="45000"/>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pPr>
            <a:r>
              <a:rPr lang="en-US" altLang="en-US" sz="2400" dirty="0">
                <a:solidFill>
                  <a:srgbClr val="000000"/>
                </a:solidFill>
                <a:latin typeface="Times New Roman" panose="02020603050405020304" pitchFamily="18" charset="0"/>
              </a:rPr>
              <a:t>When I am on a cruise where the city, I want to visit is not the port city, </a:t>
            </a:r>
          </a:p>
          <a:p>
            <a:pPr marL="106363">
              <a:lnSpc>
                <a:spcPct val="113000"/>
              </a:lnSpc>
              <a:buClr>
                <a:srgbClr val="77CAEE"/>
              </a:buClr>
              <a:buSzPct val="45000"/>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pPr>
            <a:r>
              <a:rPr lang="en-US" altLang="en-US" sz="2400" dirty="0">
                <a:solidFill>
                  <a:srgbClr val="000000"/>
                </a:solidFill>
                <a:latin typeface="Times New Roman" panose="02020603050405020304" pitchFamily="18" charset="0"/>
              </a:rPr>
              <a:t>I always recommend taking a ship’s tour.</a:t>
            </a:r>
          </a:p>
          <a:p>
            <a:pPr marL="106363">
              <a:lnSpc>
                <a:spcPct val="113000"/>
              </a:lnSpc>
              <a:buClr>
                <a:srgbClr val="77CAEE"/>
              </a:buClr>
              <a:buSzPct val="45000"/>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pPr>
            <a:r>
              <a:rPr lang="en-US" altLang="en-US" sz="2400" dirty="0">
                <a:solidFill>
                  <a:srgbClr val="000000"/>
                </a:solidFill>
                <a:latin typeface="Times New Roman" panose="02020603050405020304" pitchFamily="18" charset="0"/>
              </a:rPr>
              <a:t>But when I am in a port with multiple attractions nearby and easy to see </a:t>
            </a:r>
          </a:p>
          <a:p>
            <a:pPr marL="106363">
              <a:lnSpc>
                <a:spcPct val="113000"/>
              </a:lnSpc>
              <a:buClr>
                <a:srgbClr val="77CAEE"/>
              </a:buClr>
              <a:buSzPct val="45000"/>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pPr>
            <a:r>
              <a:rPr lang="en-US" altLang="en-US" sz="2400" dirty="0">
                <a:solidFill>
                  <a:srgbClr val="000000"/>
                </a:solidFill>
                <a:latin typeface="Times New Roman" panose="02020603050405020304" pitchFamily="18" charset="0"/>
              </a:rPr>
              <a:t>on my own - I will do it on my own.</a:t>
            </a:r>
          </a:p>
          <a:p>
            <a:pPr marL="106363">
              <a:lnSpc>
                <a:spcPct val="113000"/>
              </a:lnSpc>
              <a:buClr>
                <a:srgbClr val="77CAEE"/>
              </a:buClr>
              <a:buSzPct val="45000"/>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pPr>
            <a:r>
              <a:rPr lang="en-US" altLang="en-US" sz="2400" dirty="0">
                <a:solidFill>
                  <a:srgbClr val="000000"/>
                </a:solidFill>
                <a:latin typeface="Times New Roman" panose="02020603050405020304" pitchFamily="18" charset="0"/>
              </a:rPr>
              <a:t>This presentation is for that type of port.</a:t>
            </a:r>
            <a:endParaRPr lang="en-US" sz="2400" b="0" i="0" u="none" strike="noStrike" kern="1200" dirty="0">
              <a:ln>
                <a:noFill/>
              </a:ln>
              <a:solidFill>
                <a:srgbClr val="000000"/>
              </a:solidFill>
              <a:latin typeface="Times New Roman" pitchFamily="18"/>
              <a:ea typeface="Lucida Sans Unicode" pitchFamily="2"/>
              <a:cs typeface="Tahoma" pitchFamily="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additive="base">
                                        <p:cTn id="7"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anim calcmode="lin" valueType="num">
                                      <p:cBhvr additive="base">
                                        <p:cTn id="11"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5">
                                            <p:txEl>
                                              <p:pRg st="3" end="3"/>
                                            </p:txEl>
                                          </p:spTgt>
                                        </p:tgtEl>
                                        <p:attrNameLst>
                                          <p:attrName>style.visibility</p:attrName>
                                        </p:attrNameLst>
                                      </p:cBhvr>
                                      <p:to>
                                        <p:strVal val="visible"/>
                                      </p:to>
                                    </p:set>
                                    <p:anim calcmode="lin" valueType="num">
                                      <p:cBhvr additive="base">
                                        <p:cTn id="17"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5">
                                            <p:txEl>
                                              <p:pRg st="3" end="3"/>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5">
                                            <p:txEl>
                                              <p:pRg st="4" end="4"/>
                                            </p:txEl>
                                          </p:spTgt>
                                        </p:tgtEl>
                                        <p:attrNameLst>
                                          <p:attrName>style.visibility</p:attrName>
                                        </p:attrNameLst>
                                      </p:cBhvr>
                                      <p:to>
                                        <p:strVal val="visible"/>
                                      </p:to>
                                    </p:set>
                                    <p:anim calcmode="lin" valueType="num">
                                      <p:cBhvr additive="base">
                                        <p:cTn id="2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anim calcmode="lin" valueType="num">
                                      <p:cBhvr additive="base">
                                        <p:cTn id="27"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5">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5">
                                            <p:txEl>
                                              <p:pRg st="6" end="6"/>
                                            </p:txEl>
                                          </p:spTgt>
                                        </p:tgtEl>
                                        <p:attrNameLst>
                                          <p:attrName>style.visibility</p:attrName>
                                        </p:attrNameLst>
                                      </p:cBhvr>
                                      <p:to>
                                        <p:strVal val="visible"/>
                                      </p:to>
                                    </p:set>
                                    <p:anim calcmode="lin" valueType="num">
                                      <p:cBhvr additive="base">
                                        <p:cTn id="31"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5">
                                            <p:txEl>
                                              <p:pRg st="7" end="7"/>
                                            </p:txEl>
                                          </p:spTgt>
                                        </p:tgtEl>
                                        <p:attrNameLst>
                                          <p:attrName>style.visibility</p:attrName>
                                        </p:attrNameLst>
                                      </p:cBhvr>
                                      <p:to>
                                        <p:strVal val="visible"/>
                                      </p:to>
                                    </p:set>
                                    <p:anim calcmode="lin" valueType="num">
                                      <p:cBhvr additive="base">
                                        <p:cTn id="37" dur="500" fill="hold"/>
                                        <p:tgtEl>
                                          <p:spTgt spid="5">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gra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220B7AF-108B-234A-3C3B-EB5DFC1BFAD6}"/>
              </a:ext>
            </a:extLst>
          </p:cNvPr>
          <p:cNvSpPr txBox="1"/>
          <p:nvPr/>
        </p:nvSpPr>
        <p:spPr>
          <a:xfrm>
            <a:off x="10484" y="53545"/>
            <a:ext cx="10080625" cy="830997"/>
          </a:xfrm>
          <a:prstGeom prst="rect">
            <a:avLst/>
          </a:prstGeom>
          <a:noFill/>
        </p:spPr>
        <p:txBody>
          <a:bodyPr wrap="square">
            <a:spAutoFit/>
          </a:bodyPr>
          <a:lstStyle/>
          <a:p>
            <a:pPr algn="ctr">
              <a:buClrTx/>
              <a:buFontTx/>
              <a:buNone/>
            </a:pPr>
            <a:r>
              <a:rPr lang="en-US" altLang="en-US" sz="4800" b="1" dirty="0">
                <a:latin typeface="Times New Roman" panose="02020603050405020304" pitchFamily="18" charset="0"/>
                <a:cs typeface="Times New Roman" panose="02020603050405020304" pitchFamily="18" charset="0"/>
              </a:rPr>
              <a:t>Restaurants in Portland</a:t>
            </a:r>
          </a:p>
        </p:txBody>
      </p:sp>
      <p:sp>
        <p:nvSpPr>
          <p:cNvPr id="5" name="TextBox 4">
            <a:extLst>
              <a:ext uri="{FF2B5EF4-FFF2-40B4-BE49-F238E27FC236}">
                <a16:creationId xmlns:a16="http://schemas.microsoft.com/office/drawing/2014/main" id="{A1623D5B-EABF-0232-D585-C0172154D290}"/>
              </a:ext>
            </a:extLst>
          </p:cNvPr>
          <p:cNvSpPr txBox="1"/>
          <p:nvPr/>
        </p:nvSpPr>
        <p:spPr>
          <a:xfrm>
            <a:off x="237066" y="1061912"/>
            <a:ext cx="9854043" cy="2308324"/>
          </a:xfrm>
          <a:prstGeom prst="rect">
            <a:avLst/>
          </a:prstGeom>
          <a:noFill/>
        </p:spPr>
        <p:txBody>
          <a:bodyPr wrap="square">
            <a:spAutoFit/>
          </a:bodyPr>
          <a:lstStyle/>
          <a:p>
            <a:r>
              <a:rPr lang="en-US" altLang="en-US" sz="2000" dirty="0">
                <a:latin typeface="Times New Roman" panose="02020603050405020304" pitchFamily="18" charset="0"/>
                <a:cs typeface="Times New Roman" panose="02020603050405020304" pitchFamily="18" charset="0"/>
              </a:rPr>
              <a:t>There are a lot of excellent restaurants in </a:t>
            </a:r>
            <a:r>
              <a:rPr lang="en-US" sz="2000" dirty="0">
                <a:solidFill>
                  <a:srgbClr val="000000"/>
                </a:solidFill>
                <a:latin typeface="Times New Roman" panose="02020603050405020304" pitchFamily="18" charset="0"/>
                <a:cs typeface="Times New Roman" panose="02020603050405020304" pitchFamily="18" charset="0"/>
              </a:rPr>
              <a:t>Portland even though none have a Michelin Star</a:t>
            </a:r>
            <a:r>
              <a:rPr lang="en-US" altLang="en-US" sz="2000" dirty="0">
                <a:latin typeface="Times New Roman" panose="02020603050405020304" pitchFamily="18" charset="0"/>
                <a:cs typeface="Times New Roman" panose="02020603050405020304" pitchFamily="18" charset="0"/>
              </a:rPr>
              <a:t>. Here are some recommendations: </a:t>
            </a:r>
            <a:endParaRPr lang="en-US" sz="2000" dirty="0">
              <a:latin typeface="Times New Roman" panose="02020603050405020304" pitchFamily="18" charset="0"/>
              <a:cs typeface="Times New Roman" panose="02020603050405020304" pitchFamily="18" charset="0"/>
            </a:endParaRPr>
          </a:p>
          <a:p>
            <a:pPr>
              <a:buClrTx/>
              <a:buFontTx/>
              <a:buNone/>
            </a:pPr>
            <a:endParaRPr lang="en-US" altLang="en-US" sz="2000" dirty="0">
              <a:latin typeface="Times New Roman" panose="02020603050405020304" pitchFamily="18" charset="0"/>
              <a:cs typeface="Times New Roman" panose="02020603050405020304" pitchFamily="18" charset="0"/>
            </a:endParaRPr>
          </a:p>
          <a:p>
            <a:pPr>
              <a:buClrTx/>
              <a:buFontTx/>
              <a:buNone/>
            </a:pPr>
            <a:endParaRPr lang="en-US" altLang="en-US" sz="2000" dirty="0">
              <a:latin typeface="Times New Roman" panose="02020603050405020304" pitchFamily="18" charset="0"/>
              <a:cs typeface="Times New Roman" panose="02020603050405020304" pitchFamily="18" charset="0"/>
            </a:endParaRPr>
          </a:p>
          <a:p>
            <a:pPr>
              <a:buClrTx/>
              <a:buFontTx/>
              <a:buNone/>
            </a:pPr>
            <a:r>
              <a:rPr lang="en-US" altLang="en-US" sz="2000" dirty="0">
                <a:latin typeface="Times New Roman" panose="02020603050405020304" pitchFamily="18" charset="0"/>
                <a:cs typeface="Times New Roman" panose="02020603050405020304" pitchFamily="18" charset="0"/>
              </a:rPr>
              <a:t>For those of you that just like good food, you can’t go wrong just about anywhere you go.</a:t>
            </a:r>
          </a:p>
          <a:p>
            <a:pPr algn="ctr">
              <a:buClrTx/>
              <a:buFontTx/>
              <a:buNone/>
            </a:pPr>
            <a:r>
              <a:rPr lang="en-US" altLang="en-US" sz="2400" b="1" dirty="0">
                <a:latin typeface="Times New Roman" panose="02020603050405020304" pitchFamily="18" charset="0"/>
                <a:cs typeface="Times New Roman" panose="02020603050405020304" pitchFamily="18" charset="0"/>
              </a:rPr>
              <a:t>GOOD EATING</a:t>
            </a:r>
            <a:endParaRPr lang="en-US" sz="1800" dirty="0">
              <a:latin typeface="Times New Roman" panose="02020603050405020304" pitchFamily="18" charset="0"/>
              <a:cs typeface="Times New Roman" panose="02020603050405020304" pitchFamily="18" charset="0"/>
            </a:endParaRPr>
          </a:p>
          <a:p>
            <a:endParaRPr lang="en-US" sz="2000" dirty="0">
              <a:latin typeface="Times New Roman" panose="02020603050405020304" pitchFamily="18" charset="0"/>
              <a:cs typeface="Times New Roman" panose="02020603050405020304" pitchFamily="18" charset="0"/>
            </a:endParaRPr>
          </a:p>
        </p:txBody>
      </p:sp>
      <p:sp>
        <p:nvSpPr>
          <p:cNvPr id="11" name="AutoShape 6">
            <a:extLst>
              <a:ext uri="{FF2B5EF4-FFF2-40B4-BE49-F238E27FC236}">
                <a16:creationId xmlns:a16="http://schemas.microsoft.com/office/drawing/2014/main" id="{7F0A7285-EE09-7BAA-8F82-BA899CC04496}"/>
              </a:ext>
            </a:extLst>
          </p:cNvPr>
          <p:cNvSpPr>
            <a:spLocks noChangeAspect="1" noChangeArrowheads="1"/>
          </p:cNvSpPr>
          <p:nvPr/>
        </p:nvSpPr>
        <p:spPr bwMode="auto">
          <a:xfrm>
            <a:off x="69850" y="13652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278344180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name="page16">
    <p:bg>
      <p:bgPr>
        <a:gradFill>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5AF58A-46D3-3371-BC9B-CC54B67B81AE}"/>
              </a:ext>
            </a:extLst>
          </p:cNvPr>
          <p:cNvSpPr txBox="1">
            <a:spLocks noGrp="1"/>
          </p:cNvSpPr>
          <p:nvPr>
            <p:ph type="title" idx="4294967295"/>
          </p:nvPr>
        </p:nvSpPr>
        <p:spPr>
          <a:xfrm>
            <a:off x="-1" y="179388"/>
            <a:ext cx="10080625" cy="746301"/>
          </a:xfrm>
          <a:prstGeom prst="rect">
            <a:avLst/>
          </a:prstGeom>
        </p:spPr>
        <p:txBody>
          <a:bodyPr vert="horz"/>
          <a:lstStyle/>
          <a:p>
            <a:pPr lvl="0" algn="ctr" rtl="0"/>
            <a:r>
              <a:rPr lang="en-US" b="1" dirty="0">
                <a:solidFill>
                  <a:srgbClr val="000000"/>
                </a:solidFill>
                <a:latin typeface="Times New Roman" panose="02020603050405020304" pitchFamily="18" charset="0"/>
                <a:cs typeface="Times New Roman" panose="02020603050405020304" pitchFamily="18" charset="0"/>
              </a:rPr>
              <a:t>Conclusion</a:t>
            </a:r>
          </a:p>
        </p:txBody>
      </p:sp>
      <p:sp>
        <p:nvSpPr>
          <p:cNvPr id="3" name="Text Placeholder 2">
            <a:extLst>
              <a:ext uri="{FF2B5EF4-FFF2-40B4-BE49-F238E27FC236}">
                <a16:creationId xmlns:a16="http://schemas.microsoft.com/office/drawing/2014/main" id="{F411C8BD-FEE5-A029-D575-CE83D8B52C3C}"/>
              </a:ext>
            </a:extLst>
          </p:cNvPr>
          <p:cNvSpPr txBox="1">
            <a:spLocks noGrp="1"/>
          </p:cNvSpPr>
          <p:nvPr>
            <p:ph type="body" idx="4294967295"/>
          </p:nvPr>
        </p:nvSpPr>
        <p:spPr>
          <a:xfrm>
            <a:off x="846489" y="1271411"/>
            <a:ext cx="8387644" cy="2105025"/>
          </a:xfrm>
          <a:prstGeom prst="rect">
            <a:avLst/>
          </a:prstGeom>
        </p:spPr>
        <p:txBody>
          <a:bodyPr vert="horz"/>
          <a:lstStyle/>
          <a:p>
            <a:pPr lvl="0" rtl="0"/>
            <a:r>
              <a:rPr lang="en-US" sz="2800" dirty="0">
                <a:solidFill>
                  <a:srgbClr val="000000"/>
                </a:solidFill>
                <a:latin typeface="Times New Roman" panose="02020603050405020304" pitchFamily="18" charset="0"/>
                <a:cs typeface="Times New Roman" panose="02020603050405020304" pitchFamily="18" charset="0"/>
              </a:rPr>
              <a:t>Portland is a beautiful City with a rich history and numerous attractions. Regardless of what you're looking for, Portland has something for everyone.</a:t>
            </a:r>
            <a:br>
              <a:rPr lang="en-US" sz="2800" dirty="0">
                <a:solidFill>
                  <a:srgbClr val="000000"/>
                </a:solidFill>
                <a:latin typeface="Times New Roman" panose="02020603050405020304" pitchFamily="18" charset="0"/>
                <a:cs typeface="Times New Roman" panose="02020603050405020304" pitchFamily="18" charset="0"/>
              </a:rPr>
            </a:br>
            <a:endParaRPr lang="en-US" sz="2800" dirty="0">
              <a:solidFill>
                <a:srgbClr val="000000"/>
              </a:solidFill>
              <a:latin typeface="Times New Roman" panose="02020603050405020304" pitchFamily="18" charset="0"/>
              <a:cs typeface="Times New Roman" panose="02020603050405020304" pitchFamily="18" charset="0"/>
            </a:endParaRPr>
          </a:p>
          <a:p>
            <a:pPr lvl="0" rtl="0">
              <a:lnSpc>
                <a:spcPct val="115000"/>
              </a:lnSpc>
              <a:spcBef>
                <a:spcPts val="0"/>
              </a:spcBef>
              <a:spcAft>
                <a:spcPts val="1236"/>
              </a:spcAft>
            </a:pPr>
            <a:r>
              <a:rPr lang="en-US" sz="2800" dirty="0">
                <a:solidFill>
                  <a:srgbClr val="000000"/>
                </a:solidFill>
                <a:latin typeface="Times New Roman" panose="02020603050405020304" pitchFamily="18" charset="0"/>
                <a:cs typeface="Times New Roman" panose="02020603050405020304" pitchFamily="18" charset="0"/>
              </a:rPr>
              <a:t>I hope this presentation will help when we visit Portland!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name="page17">
    <p:bg>
      <p:bgPr>
        <a:gradFill>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02C8EE-4D50-7A5F-002E-598AD2357FFE}"/>
              </a:ext>
            </a:extLst>
          </p:cNvPr>
          <p:cNvSpPr txBox="1">
            <a:spLocks noGrp="1"/>
          </p:cNvSpPr>
          <p:nvPr>
            <p:ph type="title" sz="quarter" idx="4294967295"/>
          </p:nvPr>
        </p:nvSpPr>
        <p:spPr>
          <a:xfrm>
            <a:off x="-1" y="503237"/>
            <a:ext cx="10080625" cy="1241425"/>
          </a:xfrm>
          <a:prstGeom prst="rect">
            <a:avLst/>
          </a:prstGeom>
          <a:noFill/>
          <a:ln>
            <a:noFill/>
          </a:ln>
        </p:spPr>
        <p:txBody>
          <a:bodyPr vert="horz" wrap="square" lIns="90000" tIns="46800" rIns="90000" bIns="46800" anchor="ctr" anchorCtr="0" compatLnSpc="1">
            <a:noAutofit/>
          </a:bodyPr>
          <a:lstStyle/>
          <a:p>
            <a:pPr lvl="0" algn="ctr">
              <a:lnSpc>
                <a:spcPct val="100000"/>
              </a:lnSpc>
              <a:spcBef>
                <a:spcPts val="224"/>
              </a:spcBef>
              <a:spcAft>
                <a:spcPts val="224"/>
              </a:spcAft>
              <a:tabLst>
                <a:tab pos="0" algn="l"/>
                <a:tab pos="457200" algn="l"/>
                <a:tab pos="914400" algn="l"/>
                <a:tab pos="1371599" algn="l"/>
                <a:tab pos="1828800" algn="l"/>
                <a:tab pos="2286000" algn="l"/>
                <a:tab pos="2743199" algn="l"/>
                <a:tab pos="3200400" algn="l"/>
                <a:tab pos="3657600" algn="l"/>
                <a:tab pos="4114800" algn="l"/>
                <a:tab pos="4572000" algn="l"/>
                <a:tab pos="5029200" algn="l"/>
                <a:tab pos="5486399" algn="l"/>
                <a:tab pos="5943600" algn="l"/>
                <a:tab pos="6400799" algn="l"/>
                <a:tab pos="6858000" algn="l"/>
                <a:tab pos="7315200" algn="l"/>
                <a:tab pos="7772400" algn="l"/>
                <a:tab pos="8229600" algn="l"/>
                <a:tab pos="8686800" algn="l"/>
                <a:tab pos="9144000" algn="l"/>
                <a:tab pos="9601200" algn="l"/>
                <a:tab pos="10058400" algn="l"/>
                <a:tab pos="10515600" algn="l"/>
              </a:tabLst>
            </a:pPr>
            <a:r>
              <a:rPr lang="en-US" sz="4800" b="1" dirty="0">
                <a:solidFill>
                  <a:srgbClr val="000000"/>
                </a:solidFill>
                <a:highlight>
                  <a:scrgbClr r="0" g="0" b="0">
                    <a:alpha val="0"/>
                  </a:scrgbClr>
                </a:highlight>
                <a:latin typeface="Times New Roman" pitchFamily="18"/>
                <a:cs typeface="Times New Roman" pitchFamily="18"/>
              </a:rPr>
              <a:t>Thanks For Coming</a:t>
            </a:r>
          </a:p>
        </p:txBody>
      </p:sp>
      <p:sp>
        <p:nvSpPr>
          <p:cNvPr id="3" name="Text Placeholder 2">
            <a:extLst>
              <a:ext uri="{FF2B5EF4-FFF2-40B4-BE49-F238E27FC236}">
                <a16:creationId xmlns:a16="http://schemas.microsoft.com/office/drawing/2014/main" id="{7B6C8DE5-52DB-F26C-79AF-05DC3E9ABE4F}"/>
              </a:ext>
            </a:extLst>
          </p:cNvPr>
          <p:cNvSpPr txBox="1">
            <a:spLocks noGrp="1"/>
          </p:cNvSpPr>
          <p:nvPr>
            <p:ph type="body" sz="quarter" idx="4294967295"/>
          </p:nvPr>
        </p:nvSpPr>
        <p:spPr>
          <a:xfrm>
            <a:off x="0" y="1744663"/>
            <a:ext cx="10080624" cy="3590925"/>
          </a:xfrm>
          <a:prstGeom prst="rect">
            <a:avLst/>
          </a:prstGeom>
          <a:noFill/>
          <a:ln>
            <a:noFill/>
          </a:ln>
        </p:spPr>
        <p:txBody>
          <a:bodyPr vert="horz" wrap="square" lIns="90000" tIns="46800" rIns="90000" bIns="46800" anchor="t" anchorCtr="0" compatLnSpc="0">
            <a:normAutofit/>
          </a:bodyPr>
          <a:lstStyle/>
          <a:p>
            <a:pPr marL="343080" lvl="0" indent="-343080" algn="ctr">
              <a:lnSpc>
                <a:spcPct val="92000"/>
              </a:lnSpc>
              <a:spcBef>
                <a:spcPts val="814"/>
              </a:spcBef>
              <a:spcAft>
                <a:spcPts val="11"/>
              </a:spcAft>
              <a:buNone/>
              <a:tabLst>
                <a:tab pos="343080" algn="l"/>
                <a:tab pos="800280" algn="l"/>
                <a:tab pos="1257480" algn="l"/>
                <a:tab pos="1714679" algn="l"/>
                <a:tab pos="2171880" algn="l"/>
                <a:tab pos="2629080" algn="l"/>
                <a:tab pos="3086279" algn="l"/>
                <a:tab pos="3543480" algn="l"/>
                <a:tab pos="4000680" algn="l"/>
                <a:tab pos="4457880" algn="l"/>
                <a:tab pos="4915080" algn="l"/>
                <a:tab pos="5372280" algn="l"/>
                <a:tab pos="5829479" algn="l"/>
                <a:tab pos="6286680" algn="l"/>
                <a:tab pos="6743879" algn="l"/>
                <a:tab pos="7201080" algn="l"/>
                <a:tab pos="7658280" algn="l"/>
                <a:tab pos="8115480" algn="l"/>
                <a:tab pos="8572680" algn="l"/>
                <a:tab pos="9029880" algn="l"/>
                <a:tab pos="9487080" algn="l"/>
                <a:tab pos="9944280" algn="l"/>
                <a:tab pos="10401480" algn="l"/>
                <a:tab pos="10858680" algn="l"/>
              </a:tabLst>
            </a:pPr>
            <a:r>
              <a:rPr lang="en-US" sz="2400" b="1" dirty="0">
                <a:latin typeface="Times New Roman" panose="02020603050405020304" pitchFamily="18" charset="0"/>
                <a:cs typeface="Times New Roman" panose="02020603050405020304" pitchFamily="18" charset="0"/>
              </a:rPr>
              <a:t>If you have any more questions, please ask.</a:t>
            </a:r>
          </a:p>
          <a:p>
            <a:pPr marL="343080" lvl="0" indent="-343080" algn="ctr">
              <a:lnSpc>
                <a:spcPct val="92000"/>
              </a:lnSpc>
              <a:spcBef>
                <a:spcPts val="814"/>
              </a:spcBef>
              <a:spcAft>
                <a:spcPts val="11"/>
              </a:spcAft>
              <a:buNone/>
              <a:tabLst>
                <a:tab pos="343080" algn="l"/>
                <a:tab pos="800280" algn="l"/>
                <a:tab pos="1257480" algn="l"/>
                <a:tab pos="1714679" algn="l"/>
                <a:tab pos="2171880" algn="l"/>
                <a:tab pos="2629080" algn="l"/>
                <a:tab pos="3086279" algn="l"/>
                <a:tab pos="3543480" algn="l"/>
                <a:tab pos="4000680" algn="l"/>
                <a:tab pos="4457880" algn="l"/>
                <a:tab pos="4915080" algn="l"/>
                <a:tab pos="5372280" algn="l"/>
                <a:tab pos="5829479" algn="l"/>
                <a:tab pos="6286680" algn="l"/>
                <a:tab pos="6743879" algn="l"/>
                <a:tab pos="7201080" algn="l"/>
                <a:tab pos="7658280" algn="l"/>
                <a:tab pos="8115480" algn="l"/>
                <a:tab pos="8572680" algn="l"/>
                <a:tab pos="9029880" algn="l"/>
                <a:tab pos="9487080" algn="l"/>
                <a:tab pos="9944280" algn="l"/>
                <a:tab pos="10401480" algn="l"/>
                <a:tab pos="10858680" algn="l"/>
              </a:tabLst>
            </a:pPr>
            <a:r>
              <a:rPr lang="en-US" sz="2400" b="1" dirty="0">
                <a:latin typeface="Times New Roman" panose="02020603050405020304" pitchFamily="18" charset="0"/>
                <a:cs typeface="Times New Roman" panose="02020603050405020304" pitchFamily="18" charset="0"/>
              </a:rPr>
              <a:t>I will do my best to answer them for you.</a:t>
            </a:r>
          </a:p>
          <a:p>
            <a:pPr marL="343080" lvl="0" indent="-343080" algn="ctr">
              <a:lnSpc>
                <a:spcPct val="92000"/>
              </a:lnSpc>
              <a:spcBef>
                <a:spcPts val="814"/>
              </a:spcBef>
              <a:spcAft>
                <a:spcPts val="11"/>
              </a:spcAft>
              <a:buNone/>
              <a:tabLst>
                <a:tab pos="343080" algn="l"/>
                <a:tab pos="800280" algn="l"/>
                <a:tab pos="1257480" algn="l"/>
                <a:tab pos="1714679" algn="l"/>
                <a:tab pos="2171880" algn="l"/>
                <a:tab pos="2629080" algn="l"/>
                <a:tab pos="3086279" algn="l"/>
                <a:tab pos="3543480" algn="l"/>
                <a:tab pos="4000680" algn="l"/>
                <a:tab pos="4457880" algn="l"/>
                <a:tab pos="4915080" algn="l"/>
                <a:tab pos="5372280" algn="l"/>
                <a:tab pos="5829479" algn="l"/>
                <a:tab pos="6286680" algn="l"/>
                <a:tab pos="6743879" algn="l"/>
                <a:tab pos="7201080" algn="l"/>
                <a:tab pos="7658280" algn="l"/>
                <a:tab pos="8115480" algn="l"/>
                <a:tab pos="8572680" algn="l"/>
                <a:tab pos="9029880" algn="l"/>
                <a:tab pos="9487080" algn="l"/>
                <a:tab pos="9944280" algn="l"/>
                <a:tab pos="10401480" algn="l"/>
                <a:tab pos="10858680" algn="l"/>
              </a:tabLst>
            </a:pPr>
            <a:endParaRPr lang="en-US" sz="2400" b="1" dirty="0">
              <a:latin typeface="Times New Roman" panose="02020603050405020304" pitchFamily="18" charset="0"/>
              <a:cs typeface="Times New Roman" panose="02020603050405020304" pitchFamily="18" charset="0"/>
            </a:endParaRPr>
          </a:p>
          <a:p>
            <a:pPr marL="343080" lvl="0" indent="-343080" algn="ctr">
              <a:lnSpc>
                <a:spcPct val="92000"/>
              </a:lnSpc>
              <a:spcBef>
                <a:spcPts val="814"/>
              </a:spcBef>
              <a:spcAft>
                <a:spcPts val="11"/>
              </a:spcAft>
              <a:buNone/>
              <a:tabLst>
                <a:tab pos="343080" algn="l"/>
                <a:tab pos="800280" algn="l"/>
                <a:tab pos="1257480" algn="l"/>
                <a:tab pos="1714679" algn="l"/>
                <a:tab pos="2171880" algn="l"/>
                <a:tab pos="2629080" algn="l"/>
                <a:tab pos="3086279" algn="l"/>
                <a:tab pos="3543480" algn="l"/>
                <a:tab pos="4000680" algn="l"/>
                <a:tab pos="4457880" algn="l"/>
                <a:tab pos="4915080" algn="l"/>
                <a:tab pos="5372280" algn="l"/>
                <a:tab pos="5829479" algn="l"/>
                <a:tab pos="6286680" algn="l"/>
                <a:tab pos="6743879" algn="l"/>
                <a:tab pos="7201080" algn="l"/>
                <a:tab pos="7658280" algn="l"/>
                <a:tab pos="8115480" algn="l"/>
                <a:tab pos="8572680" algn="l"/>
                <a:tab pos="9029880" algn="l"/>
                <a:tab pos="9487080" algn="l"/>
                <a:tab pos="9944280" algn="l"/>
                <a:tab pos="10401480" algn="l"/>
                <a:tab pos="10858680" algn="l"/>
              </a:tabLst>
            </a:pPr>
            <a:r>
              <a:rPr lang="en-US" sz="2400" b="1" dirty="0">
                <a:latin typeface="Times New Roman" panose="02020603050405020304" pitchFamily="18" charset="0"/>
                <a:cs typeface="Times New Roman" panose="02020603050405020304" pitchFamily="18" charset="0"/>
              </a:rPr>
              <a:t>Have a great visit to </a:t>
            </a:r>
            <a:r>
              <a:rPr lang="en-US" sz="2400" b="1" dirty="0">
                <a:solidFill>
                  <a:srgbClr val="000000"/>
                </a:solidFill>
                <a:latin typeface="Times New Roman" panose="02020603050405020304" pitchFamily="18" charset="0"/>
                <a:cs typeface="Times New Roman" panose="02020603050405020304" pitchFamily="18" charset="0"/>
              </a:rPr>
              <a:t>Portland</a:t>
            </a:r>
            <a:r>
              <a:rPr lang="en-US" sz="2400" b="1" dirty="0">
                <a:latin typeface="Times New Roman" panose="02020603050405020304" pitchFamily="18" charset="0"/>
                <a:cs typeface="Times New Roman" panose="02020603050405020304" pitchFamily="18" charset="0"/>
              </a:rPr>
              <a:t>!</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78AFD3-DED2-253A-2B41-2FA10F393C6C}"/>
              </a:ext>
            </a:extLst>
          </p:cNvPr>
          <p:cNvSpPr>
            <a:spLocks noGrp="1"/>
          </p:cNvSpPr>
          <p:nvPr>
            <p:ph type="ctrTitle"/>
          </p:nvPr>
        </p:nvSpPr>
        <p:spPr/>
        <p:txBody>
          <a:bodyPr anchor="ctr"/>
          <a:lstStyle/>
          <a:p>
            <a:r>
              <a:rPr lang="en-US" b="1" dirty="0">
                <a:latin typeface="Times New Roman" panose="02020603050405020304" pitchFamily="18" charset="0"/>
                <a:cs typeface="Times New Roman" panose="02020603050405020304" pitchFamily="18" charset="0"/>
              </a:rPr>
              <a:t>Acknowledgement</a:t>
            </a:r>
          </a:p>
        </p:txBody>
      </p:sp>
      <p:sp>
        <p:nvSpPr>
          <p:cNvPr id="3" name="Subtitle 2">
            <a:extLst>
              <a:ext uri="{FF2B5EF4-FFF2-40B4-BE49-F238E27FC236}">
                <a16:creationId xmlns:a16="http://schemas.microsoft.com/office/drawing/2014/main" id="{450139B4-3E62-3A5B-3618-B30935CD254A}"/>
              </a:ext>
            </a:extLst>
          </p:cNvPr>
          <p:cNvSpPr>
            <a:spLocks noGrp="1"/>
          </p:cNvSpPr>
          <p:nvPr>
            <p:ph type="subTitle" idx="1"/>
          </p:nvPr>
        </p:nvSpPr>
        <p:spPr>
          <a:xfrm>
            <a:off x="940663" y="2391318"/>
            <a:ext cx="8430802" cy="3279133"/>
          </a:xfrm>
        </p:spPr>
        <p:txBody>
          <a:bodyPr>
            <a:normAutofit/>
          </a:bodyPr>
          <a:lstStyle/>
          <a:p>
            <a:r>
              <a:rPr lang="en-US" dirty="0">
                <a:latin typeface="Times New Roman" panose="02020603050405020304" pitchFamily="18" charset="0"/>
                <a:cs typeface="Times New Roman" panose="02020603050405020304" pitchFamily="18" charset="0"/>
              </a:rPr>
              <a:t>My seminars are the result of many years of travel experience combined with many hours of research over the internet.</a:t>
            </a:r>
          </a:p>
          <a:p>
            <a:r>
              <a:rPr lang="en-US" dirty="0">
                <a:latin typeface="Times New Roman" panose="02020603050405020304" pitchFamily="18" charset="0"/>
                <a:cs typeface="Times New Roman" panose="02020603050405020304" pitchFamily="18" charset="0"/>
              </a:rPr>
              <a:t>I would like to acknowledge the many source I have accessed.</a:t>
            </a:r>
          </a:p>
          <a:p>
            <a:r>
              <a:rPr lang="en-US" dirty="0">
                <a:latin typeface="Times New Roman" panose="02020603050405020304" pitchFamily="18" charset="0"/>
                <a:cs typeface="Times New Roman" panose="02020603050405020304" pitchFamily="18" charset="0"/>
              </a:rPr>
              <a:t>These include: </a:t>
            </a:r>
            <a:r>
              <a:rPr lang="en-US" b="0" i="0" dirty="0">
                <a:solidFill>
                  <a:srgbClr val="202122"/>
                </a:solidFill>
                <a:effectLst/>
                <a:latin typeface="Times New Roman" panose="02020603050405020304" pitchFamily="18" charset="0"/>
                <a:cs typeface="Times New Roman" panose="02020603050405020304" pitchFamily="18" charset="0"/>
              </a:rPr>
              <a:t>Wikipedia.com, B</a:t>
            </a:r>
            <a:r>
              <a:rPr lang="en-US" altLang="en-US" dirty="0">
                <a:solidFill>
                  <a:srgbClr val="202124"/>
                </a:solidFill>
                <a:latin typeface="Times New Roman" panose="02020603050405020304" pitchFamily="18" charset="0"/>
                <a:cs typeface="Times New Roman" panose="02020603050405020304" pitchFamily="18" charset="0"/>
              </a:rPr>
              <a:t>ritannica.com, and the </a:t>
            </a:r>
            <a:br>
              <a:rPr lang="en-US" altLang="en-US" dirty="0">
                <a:solidFill>
                  <a:srgbClr val="202124"/>
                </a:solidFill>
                <a:latin typeface="Times New Roman" panose="02020603050405020304" pitchFamily="18" charset="0"/>
                <a:cs typeface="Times New Roman" panose="02020603050405020304" pitchFamily="18" charset="0"/>
              </a:rPr>
            </a:br>
            <a:r>
              <a:rPr lang="en-US" altLang="en-US" dirty="0">
                <a:solidFill>
                  <a:srgbClr val="202124"/>
                </a:solidFill>
                <a:latin typeface="Times New Roman" panose="02020603050405020304" pitchFamily="18" charset="0"/>
                <a:cs typeface="Times New Roman" panose="02020603050405020304" pitchFamily="18" charset="0"/>
              </a:rPr>
              <a:t>various Museum, Park and Government websites.</a:t>
            </a:r>
            <a:br>
              <a:rPr lang="en-US" altLang="en-US" dirty="0">
                <a:solidFill>
                  <a:srgbClr val="202124"/>
                </a:solidFill>
                <a:latin typeface="Times New Roman" panose="02020603050405020304" pitchFamily="18" charset="0"/>
                <a:cs typeface="Times New Roman" panose="02020603050405020304" pitchFamily="18" charset="0"/>
              </a:rPr>
            </a:br>
            <a:endParaRPr lang="en-US" altLang="en-US" dirty="0">
              <a:solidFill>
                <a:srgbClr val="101518"/>
              </a:solidFill>
              <a:latin typeface="Times New Roman" panose="02020603050405020304" pitchFamily="18" charset="0"/>
              <a:cs typeface="Times New Roman" panose="02020603050405020304" pitchFamily="18" charset="0"/>
            </a:endParaRPr>
          </a:p>
          <a:p>
            <a:endParaRPr lang="en-US" dirty="0"/>
          </a:p>
        </p:txBody>
      </p:sp>
      <p:sp>
        <p:nvSpPr>
          <p:cNvPr id="4" name="AutoShape 2" descr="Wikipedia">
            <a:extLst>
              <a:ext uri="{FF2B5EF4-FFF2-40B4-BE49-F238E27FC236}">
                <a16:creationId xmlns:a16="http://schemas.microsoft.com/office/drawing/2014/main" id="{0A2D767F-FA10-6464-F9BE-D8BCB560A2FD}"/>
              </a:ext>
            </a:extLst>
          </p:cNvPr>
          <p:cNvSpPr>
            <a:spLocks noChangeAspect="1" noChangeArrowheads="1"/>
          </p:cNvSpPr>
          <p:nvPr/>
        </p:nvSpPr>
        <p:spPr bwMode="auto">
          <a:xfrm>
            <a:off x="4914304" y="2709267"/>
            <a:ext cx="252016" cy="252016"/>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75605" tIns="37802" rIns="75605" bIns="37802" numCol="1" anchor="t" anchorCtr="0" compatLnSpc="1">
            <a:prstTxWarp prst="textNoShape">
              <a:avLst/>
            </a:prstTxWarp>
          </a:bodyPr>
          <a:lstStyle/>
          <a:p>
            <a:endParaRPr lang="en-US" sz="1488"/>
          </a:p>
        </p:txBody>
      </p:sp>
      <p:sp>
        <p:nvSpPr>
          <p:cNvPr id="6" name="AutoShape 4">
            <a:hlinkClick r:id="rId2"/>
            <a:extLst>
              <a:ext uri="{FF2B5EF4-FFF2-40B4-BE49-F238E27FC236}">
                <a16:creationId xmlns:a16="http://schemas.microsoft.com/office/drawing/2014/main" id="{E8986A64-7A03-3ADB-D139-8074AC683DE7}"/>
              </a:ext>
            </a:extLst>
          </p:cNvPr>
          <p:cNvSpPr>
            <a:spLocks noChangeAspect="1" noChangeArrowheads="1"/>
          </p:cNvSpPr>
          <p:nvPr/>
        </p:nvSpPr>
        <p:spPr bwMode="auto">
          <a:xfrm>
            <a:off x="84030" y="-226977"/>
            <a:ext cx="246740" cy="252016"/>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75605" tIns="37802" rIns="75605" bIns="37802" numCol="1" anchor="t" anchorCtr="0" compatLnSpc="1">
            <a:prstTxWarp prst="textNoShape">
              <a:avLst/>
            </a:prstTxWarp>
          </a:bodyPr>
          <a:lstStyle/>
          <a:p>
            <a:endParaRPr lang="en-US" sz="1488"/>
          </a:p>
        </p:txBody>
      </p:sp>
    </p:spTree>
    <p:extLst>
      <p:ext uri="{BB962C8B-B14F-4D97-AF65-F5344CB8AC3E}">
        <p14:creationId xmlns:p14="http://schemas.microsoft.com/office/powerpoint/2010/main" val="22016466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gra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3F34FD4-03F6-B479-F973-445370924B5B}"/>
              </a:ext>
            </a:extLst>
          </p:cNvPr>
          <p:cNvSpPr txBox="1"/>
          <p:nvPr/>
        </p:nvSpPr>
        <p:spPr>
          <a:xfrm>
            <a:off x="252918" y="936494"/>
            <a:ext cx="9827705" cy="4728602"/>
          </a:xfrm>
          <a:prstGeom prst="rect">
            <a:avLst/>
          </a:prstGeom>
          <a:noFill/>
        </p:spPr>
        <p:txBody>
          <a:bodyPr wrap="square">
            <a:spAutoFit/>
          </a:bodyPr>
          <a:lstStyle/>
          <a:p>
            <a:pPr hangingPunct="0">
              <a:lnSpc>
                <a:spcPct val="93000"/>
              </a:lnSpc>
              <a:spcBef>
                <a:spcPts val="75"/>
              </a:spcBef>
              <a:spcAft>
                <a:spcPts val="75"/>
              </a:spcAft>
              <a:buClrTx/>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pPr>
            <a:r>
              <a:rPr lang="en-US" altLang="en-US" sz="1800" b="1" dirty="0">
                <a:latin typeface="Times New Roman" panose="02020603050405020304" pitchFamily="18" charset="0"/>
                <a:cs typeface="Times New Roman" panose="02020603050405020304" pitchFamily="18" charset="0"/>
              </a:rPr>
              <a:t>How to Avoid Missing Your Ship</a:t>
            </a:r>
          </a:p>
          <a:p>
            <a:pPr marL="285750" indent="-285750" hangingPunct="0">
              <a:lnSpc>
                <a:spcPct val="93000"/>
              </a:lnSpc>
              <a:spcBef>
                <a:spcPts val="75"/>
              </a:spcBef>
              <a:spcAft>
                <a:spcPts val="75"/>
              </a:spcAft>
              <a:buClrTx/>
              <a:buFont typeface="Arial" panose="020B0604020202020204" pitchFamily="34"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pPr>
            <a:r>
              <a:rPr lang="en-US" altLang="en-US" sz="1800" dirty="0">
                <a:latin typeface="Times New Roman" panose="02020603050405020304" pitchFamily="18" charset="0"/>
                <a:cs typeface="Times New Roman" panose="02020603050405020304" pitchFamily="18" charset="0"/>
              </a:rPr>
              <a:t>Pay attention to the time. - Ship time and local time are often </a:t>
            </a:r>
            <a:br>
              <a:rPr lang="en-US" altLang="en-US" sz="1800" dirty="0">
                <a:latin typeface="Times New Roman" panose="02020603050405020304" pitchFamily="18" charset="0"/>
                <a:cs typeface="Times New Roman" panose="02020603050405020304" pitchFamily="18" charset="0"/>
              </a:rPr>
            </a:br>
            <a:r>
              <a:rPr lang="en-US" altLang="en-US" sz="1800" dirty="0">
                <a:latin typeface="Times New Roman" panose="02020603050405020304" pitchFamily="18" charset="0"/>
                <a:cs typeface="Times New Roman" panose="02020603050405020304" pitchFamily="18" charset="0"/>
              </a:rPr>
              <a:t>different. </a:t>
            </a:r>
          </a:p>
          <a:p>
            <a:pPr marL="285750" indent="-285750" hangingPunct="0">
              <a:lnSpc>
                <a:spcPct val="93000"/>
              </a:lnSpc>
              <a:spcBef>
                <a:spcPts val="75"/>
              </a:spcBef>
              <a:spcAft>
                <a:spcPts val="75"/>
              </a:spcAft>
              <a:buClrTx/>
              <a:buFont typeface="Arial" panose="020B0604020202020204" pitchFamily="34"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pPr>
            <a:r>
              <a:rPr lang="en-US" altLang="en-US" sz="1800" dirty="0">
                <a:latin typeface="Times New Roman" panose="02020603050405020304" pitchFamily="18" charset="0"/>
                <a:cs typeface="Times New Roman" panose="02020603050405020304" pitchFamily="18" charset="0"/>
              </a:rPr>
              <a:t>Put a return-to-ship reminder on your phone.</a:t>
            </a:r>
          </a:p>
          <a:p>
            <a:pPr hangingPunct="0">
              <a:lnSpc>
                <a:spcPct val="93000"/>
              </a:lnSpc>
              <a:spcBef>
                <a:spcPts val="75"/>
              </a:spcBef>
              <a:spcAft>
                <a:spcPts val="75"/>
              </a:spcAft>
              <a:buClrTx/>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pPr>
            <a:r>
              <a:rPr lang="en-US" altLang="en-US" sz="1800" b="1" dirty="0">
                <a:latin typeface="Times New Roman" panose="02020603050405020304" pitchFamily="18" charset="0"/>
                <a:cs typeface="Times New Roman" panose="02020603050405020304" pitchFamily="18" charset="0"/>
              </a:rPr>
              <a:t>Choose excursions wisely.</a:t>
            </a:r>
          </a:p>
          <a:p>
            <a:pPr marL="285750" indent="-285750" hangingPunct="0">
              <a:lnSpc>
                <a:spcPct val="93000"/>
              </a:lnSpc>
              <a:spcBef>
                <a:spcPts val="75"/>
              </a:spcBef>
              <a:spcAft>
                <a:spcPts val="75"/>
              </a:spcAft>
              <a:buClrTx/>
              <a:buFont typeface="Arial" panose="020B0604020202020204" pitchFamily="34"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pPr>
            <a:r>
              <a:rPr lang="en-US" altLang="en-US" sz="1800" dirty="0">
                <a:latin typeface="Times New Roman" panose="02020603050405020304" pitchFamily="18" charset="0"/>
                <a:cs typeface="Times New Roman" panose="02020603050405020304" pitchFamily="18" charset="0"/>
              </a:rPr>
              <a:t>If a ship-sponsored excursion is late returning to port, the ship </a:t>
            </a:r>
            <a:br>
              <a:rPr lang="en-US" altLang="en-US" sz="1800" dirty="0">
                <a:latin typeface="Times New Roman" panose="02020603050405020304" pitchFamily="18" charset="0"/>
                <a:cs typeface="Times New Roman" panose="02020603050405020304" pitchFamily="18" charset="0"/>
              </a:rPr>
            </a:br>
            <a:r>
              <a:rPr lang="en-US" altLang="en-US" sz="1800" dirty="0">
                <a:latin typeface="Times New Roman" panose="02020603050405020304" pitchFamily="18" charset="0"/>
                <a:cs typeface="Times New Roman" panose="02020603050405020304" pitchFamily="18" charset="0"/>
              </a:rPr>
              <a:t>will wait for you. If you are on your own???</a:t>
            </a:r>
          </a:p>
          <a:p>
            <a:pPr hangingPunct="0">
              <a:lnSpc>
                <a:spcPct val="93000"/>
              </a:lnSpc>
              <a:spcBef>
                <a:spcPts val="75"/>
              </a:spcBef>
              <a:spcAft>
                <a:spcPts val="75"/>
              </a:spcAft>
              <a:buClrTx/>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pPr>
            <a:r>
              <a:rPr lang="en-US" altLang="en-US" sz="1800" b="1" dirty="0">
                <a:latin typeface="Times New Roman" panose="02020603050405020304" pitchFamily="18" charset="0"/>
                <a:cs typeface="Times New Roman" panose="02020603050405020304" pitchFamily="18" charset="0"/>
              </a:rPr>
              <a:t>Be Prepared</a:t>
            </a:r>
          </a:p>
          <a:p>
            <a:pPr marL="285750" indent="-285750" hangingPunct="0">
              <a:lnSpc>
                <a:spcPct val="93000"/>
              </a:lnSpc>
              <a:spcBef>
                <a:spcPts val="75"/>
              </a:spcBef>
              <a:spcAft>
                <a:spcPts val="75"/>
              </a:spcAft>
              <a:buClrTx/>
              <a:buFont typeface="Arial" panose="020B0604020202020204" pitchFamily="34"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pPr>
            <a:r>
              <a:rPr lang="en-US" altLang="en-US" sz="1800" dirty="0">
                <a:latin typeface="Times New Roman" panose="02020603050405020304" pitchFamily="18" charset="0"/>
                <a:cs typeface="Times New Roman" panose="02020603050405020304" pitchFamily="18" charset="0"/>
              </a:rPr>
              <a:t>Have your Passport, Credit Card, and phone numbers for your </a:t>
            </a:r>
            <a:br>
              <a:rPr lang="en-US" altLang="en-US" sz="1800" dirty="0">
                <a:latin typeface="Times New Roman" panose="02020603050405020304" pitchFamily="18" charset="0"/>
                <a:cs typeface="Times New Roman" panose="02020603050405020304" pitchFamily="18" charset="0"/>
              </a:rPr>
            </a:br>
            <a:r>
              <a:rPr lang="en-US" altLang="en-US" sz="1800" dirty="0">
                <a:latin typeface="Times New Roman" panose="02020603050405020304" pitchFamily="18" charset="0"/>
                <a:cs typeface="Times New Roman" panose="02020603050405020304" pitchFamily="18" charset="0"/>
              </a:rPr>
              <a:t>ship port agent. </a:t>
            </a:r>
          </a:p>
          <a:p>
            <a:pPr hangingPunct="0">
              <a:lnSpc>
                <a:spcPct val="93000"/>
              </a:lnSpc>
              <a:spcBef>
                <a:spcPts val="75"/>
              </a:spcBef>
              <a:spcAft>
                <a:spcPts val="75"/>
              </a:spcAft>
              <a:buClrTx/>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pPr>
            <a:r>
              <a:rPr lang="en-US" altLang="en-US" sz="1800" b="1" dirty="0">
                <a:latin typeface="Times New Roman" panose="02020603050405020304" pitchFamily="18" charset="0"/>
                <a:cs typeface="Times New Roman" panose="02020603050405020304" pitchFamily="18" charset="0"/>
              </a:rPr>
              <a:t>What to Do If You Miss the Ship</a:t>
            </a:r>
          </a:p>
          <a:p>
            <a:pPr marL="285750" indent="-285750" hangingPunct="0">
              <a:lnSpc>
                <a:spcPct val="93000"/>
              </a:lnSpc>
              <a:spcBef>
                <a:spcPts val="75"/>
              </a:spcBef>
              <a:spcAft>
                <a:spcPts val="75"/>
              </a:spcAft>
              <a:buClrTx/>
              <a:buFont typeface="Arial" panose="020B0604020202020204" pitchFamily="34"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pPr>
            <a:r>
              <a:rPr lang="en-US" altLang="en-US" sz="1800" dirty="0">
                <a:latin typeface="Times New Roman" panose="02020603050405020304" pitchFamily="18" charset="0"/>
                <a:cs typeface="Times New Roman" panose="02020603050405020304" pitchFamily="18" charset="0"/>
              </a:rPr>
              <a:t>Most cruise lines have port agents stationed in the port area to assist if your ship has left without you. </a:t>
            </a:r>
          </a:p>
          <a:p>
            <a:pPr marL="285750" indent="-285750" hangingPunct="0">
              <a:lnSpc>
                <a:spcPct val="93000"/>
              </a:lnSpc>
              <a:spcBef>
                <a:spcPts val="75"/>
              </a:spcBef>
              <a:spcAft>
                <a:spcPts val="75"/>
              </a:spcAft>
              <a:buClrTx/>
              <a:buFont typeface="Arial" panose="020B0604020202020204" pitchFamily="34"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pPr>
            <a:r>
              <a:rPr lang="en-US" altLang="en-US" sz="1800" dirty="0">
                <a:latin typeface="Times New Roman" panose="02020603050405020304" pitchFamily="18" charset="0"/>
                <a:cs typeface="Times New Roman" panose="02020603050405020304" pitchFamily="18" charset="0"/>
              </a:rPr>
              <a:t>If your are lucky, when cruisers are late returning to the vessel, the ship’s crew will often remove the passengers’ essential items – passports, cell phones, and medication -- from the ship to leave with the port agents. </a:t>
            </a:r>
          </a:p>
          <a:p>
            <a:pPr algn="ctr" hangingPunct="0">
              <a:lnSpc>
                <a:spcPct val="93000"/>
              </a:lnSpc>
              <a:spcBef>
                <a:spcPts val="75"/>
              </a:spcBef>
              <a:spcAft>
                <a:spcPts val="75"/>
              </a:spcAft>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pPr>
            <a:r>
              <a:rPr lang="en-US" altLang="en-US" sz="1800" dirty="0">
                <a:latin typeface="Times New Roman" panose="02020603050405020304" pitchFamily="18" charset="0"/>
                <a:cs typeface="Times New Roman" panose="02020603050405020304" pitchFamily="18" charset="0"/>
              </a:rPr>
              <a:t>The Port Officials can help you with contacting your ship </a:t>
            </a:r>
            <a:br>
              <a:rPr lang="en-US" altLang="en-US" sz="1800" dirty="0">
                <a:latin typeface="Times New Roman" panose="02020603050405020304" pitchFamily="18" charset="0"/>
                <a:cs typeface="Times New Roman" panose="02020603050405020304" pitchFamily="18" charset="0"/>
              </a:rPr>
            </a:br>
            <a:r>
              <a:rPr lang="en-US" altLang="en-US" sz="1800" dirty="0">
                <a:latin typeface="Times New Roman" panose="02020603050405020304" pitchFamily="18" charset="0"/>
                <a:cs typeface="Times New Roman" panose="02020603050405020304" pitchFamily="18" charset="0"/>
              </a:rPr>
              <a:t>and making necessary travel arrangements.</a:t>
            </a:r>
          </a:p>
        </p:txBody>
      </p:sp>
      <p:sp>
        <p:nvSpPr>
          <p:cNvPr id="5" name="TextBox 4">
            <a:extLst>
              <a:ext uri="{FF2B5EF4-FFF2-40B4-BE49-F238E27FC236}">
                <a16:creationId xmlns:a16="http://schemas.microsoft.com/office/drawing/2014/main" id="{93CD2102-A79E-0127-68BF-62E9F6096267}"/>
              </a:ext>
            </a:extLst>
          </p:cNvPr>
          <p:cNvSpPr txBox="1"/>
          <p:nvPr/>
        </p:nvSpPr>
        <p:spPr>
          <a:xfrm>
            <a:off x="1" y="0"/>
            <a:ext cx="10080624" cy="841290"/>
          </a:xfrm>
          <a:prstGeom prst="rect">
            <a:avLst/>
          </a:prstGeom>
          <a:noFill/>
        </p:spPr>
        <p:txBody>
          <a:bodyPr wrap="square">
            <a:spAutoFit/>
          </a:bodyPr>
          <a:lstStyle/>
          <a:p>
            <a:pPr algn="ctr"/>
            <a:r>
              <a:rPr lang="en-US" altLang="en-US" sz="4800" b="1" dirty="0">
                <a:latin typeface="Times New Roman" panose="02020603050405020304" pitchFamily="18" charset="0"/>
                <a:cs typeface="Times New Roman" panose="02020603050405020304" pitchFamily="18" charset="0"/>
              </a:rPr>
              <a:t>Don’t Miss the Ship</a:t>
            </a:r>
            <a:endParaRPr lang="en-US" sz="4800" b="1" dirty="0">
              <a:latin typeface="Times New Roman" panose="02020603050405020304" pitchFamily="18" charset="0"/>
              <a:cs typeface="Times New Roman" panose="02020603050405020304" pitchFamily="18" charset="0"/>
            </a:endParaRPr>
          </a:p>
        </p:txBody>
      </p:sp>
      <p:pic>
        <p:nvPicPr>
          <p:cNvPr id="2" name="Picture 1" descr="A cruise ship in the water&#10;&#10;Description automatically generated">
            <a:extLst>
              <a:ext uri="{FF2B5EF4-FFF2-40B4-BE49-F238E27FC236}">
                <a16:creationId xmlns:a16="http://schemas.microsoft.com/office/drawing/2014/main" id="{30905AEC-A2B2-3CC0-51E9-E057735C8786}"/>
              </a:ext>
            </a:extLst>
          </p:cNvPr>
          <p:cNvPicPr>
            <a:picLocks noChangeAspect="1"/>
          </p:cNvPicPr>
          <p:nvPr/>
        </p:nvPicPr>
        <p:blipFill rotWithShape="1">
          <a:blip r:embed="rId2">
            <a:extLst>
              <a:ext uri="{28A0092B-C50C-407E-A947-70E740481C1C}">
                <a14:useLocalDpi xmlns:a14="http://schemas.microsoft.com/office/drawing/2010/main" val="0"/>
              </a:ext>
            </a:extLst>
          </a:blip>
          <a:srcRect l="2057" r="45149" b="14647"/>
          <a:stretch/>
        </p:blipFill>
        <p:spPr>
          <a:xfrm>
            <a:off x="6694311" y="1047022"/>
            <a:ext cx="3386314" cy="2737343"/>
          </a:xfrm>
          <a:prstGeom prst="rect">
            <a:avLst/>
          </a:prstGeom>
        </p:spPr>
      </p:pic>
    </p:spTree>
    <p:extLst>
      <p:ext uri="{BB962C8B-B14F-4D97-AF65-F5344CB8AC3E}">
        <p14:creationId xmlns:p14="http://schemas.microsoft.com/office/powerpoint/2010/main" val="11650832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additive="base">
                                        <p:cTn id="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3" end="3"/>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anim calcmode="lin" valueType="num">
                                      <p:cBhvr additive="base">
                                        <p:cTn id="1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 calcmode="lin" valueType="num">
                                      <p:cBhvr additive="base">
                                        <p:cTn id="1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5" end="5"/>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anim calcmode="lin" valueType="num">
                                      <p:cBhvr additive="base">
                                        <p:cTn id="2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 calcmode="lin" valueType="num">
                                      <p:cBhvr additive="base">
                                        <p:cTn id="2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7" end="7"/>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 calcmode="lin" valueType="num">
                                      <p:cBhvr additive="base">
                                        <p:cTn id="3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8" end="8"/>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3">
                                            <p:txEl>
                                              <p:pRg st="9" end="9"/>
                                            </p:txEl>
                                          </p:spTgt>
                                        </p:tgtEl>
                                        <p:attrNameLst>
                                          <p:attrName>style.visibility</p:attrName>
                                        </p:attrNameLst>
                                      </p:cBhvr>
                                      <p:to>
                                        <p:strVal val="visible"/>
                                      </p:to>
                                    </p:set>
                                    <p:anim calcmode="lin" valueType="num">
                                      <p:cBhvr additive="base">
                                        <p:cTn id="35"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3">
                                            <p:txEl>
                                              <p:pRg st="10" end="10"/>
                                            </p:txEl>
                                          </p:spTgt>
                                        </p:tgtEl>
                                        <p:attrNameLst>
                                          <p:attrName>style.visibility</p:attrName>
                                        </p:attrNameLst>
                                      </p:cBhvr>
                                      <p:to>
                                        <p:strVal val="visible"/>
                                      </p:to>
                                    </p:set>
                                    <p:anim calcmode="lin" valueType="num">
                                      <p:cBhvr additive="base">
                                        <p:cTn id="41"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name="page3">
    <p:bg>
      <p:bgPr>
        <a:gradFill>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gradFill>
        <a:effectLst/>
      </p:bgPr>
    </p:bg>
    <p:spTree>
      <p:nvGrpSpPr>
        <p:cNvPr id="1" name=""/>
        <p:cNvGrpSpPr/>
        <p:nvPr/>
      </p:nvGrpSpPr>
      <p:grpSpPr>
        <a:xfrm>
          <a:off x="0" y="0"/>
          <a:ext cx="0" cy="0"/>
          <a:chOff x="0" y="0"/>
          <a:chExt cx="0" cy="0"/>
        </a:xfrm>
      </p:grpSpPr>
      <p:sp>
        <p:nvSpPr>
          <p:cNvPr id="2" name="Freeform: Shape 1">
            <a:extLst>
              <a:ext uri="{FF2B5EF4-FFF2-40B4-BE49-F238E27FC236}">
                <a16:creationId xmlns:a16="http://schemas.microsoft.com/office/drawing/2014/main" id="{4C793CDA-508D-A0D3-986B-3DE5B63351BC}"/>
              </a:ext>
            </a:extLst>
          </p:cNvPr>
          <p:cNvSpPr/>
          <p:nvPr/>
        </p:nvSpPr>
        <p:spPr>
          <a:xfrm>
            <a:off x="0" y="-142560"/>
            <a:ext cx="10080624" cy="1339764"/>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0000" tIns="46800" rIns="90000" bIns="46800" anchor="ctr" anchorCtr="0" compatLnSpc="0">
            <a:noAutofit/>
          </a:bodyPr>
          <a:lstStyle/>
          <a:p>
            <a:pPr marL="0" marR="0" lvl="0" indent="0" algn="ctr" rtl="0" hangingPunct="1">
              <a:lnSpc>
                <a:spcPct val="100000"/>
              </a:lnSpc>
              <a:spcBef>
                <a:spcPts val="0"/>
              </a:spcBef>
              <a:spcAft>
                <a:spcPts val="0"/>
              </a:spcAft>
              <a:buNone/>
              <a:tabLst>
                <a:tab pos="0" algn="l"/>
                <a:tab pos="914400" algn="l"/>
                <a:tab pos="1828800" algn="l"/>
                <a:tab pos="2743199" algn="l"/>
                <a:tab pos="3657600" algn="l"/>
                <a:tab pos="4572000" algn="l"/>
                <a:tab pos="5486399" algn="l"/>
                <a:tab pos="6400799" algn="l"/>
                <a:tab pos="7315200" algn="l"/>
                <a:tab pos="8229600" algn="l"/>
                <a:tab pos="9144000" algn="l"/>
                <a:tab pos="10058400" algn="l"/>
                <a:tab pos="10515600" algn="l"/>
              </a:tabLst>
            </a:pPr>
            <a:r>
              <a:rPr lang="en-US" sz="4000" b="1" i="0" u="none" strike="noStrike" kern="1200" baseline="0" dirty="0">
                <a:ln>
                  <a:noFill/>
                </a:ln>
                <a:solidFill>
                  <a:srgbClr val="000000"/>
                </a:solidFill>
                <a:latin typeface="Times New Roman" pitchFamily="18"/>
                <a:ea typeface="Times New Roman" pitchFamily="18"/>
                <a:cs typeface="Times New Roman" pitchFamily="18"/>
              </a:rPr>
              <a:t>Money</a:t>
            </a:r>
          </a:p>
        </p:txBody>
      </p:sp>
      <p:sp>
        <p:nvSpPr>
          <p:cNvPr id="9" name="Freeform: Shape 8">
            <a:extLst>
              <a:ext uri="{FF2B5EF4-FFF2-40B4-BE49-F238E27FC236}">
                <a16:creationId xmlns:a16="http://schemas.microsoft.com/office/drawing/2014/main" id="{5FBB3892-0118-B36D-C766-6C3095E12345}"/>
              </a:ext>
            </a:extLst>
          </p:cNvPr>
          <p:cNvSpPr/>
          <p:nvPr/>
        </p:nvSpPr>
        <p:spPr>
          <a:xfrm>
            <a:off x="0" y="-142560"/>
            <a:ext cx="9863280" cy="1411028"/>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0000" tIns="46800" rIns="90000" bIns="46800" anchor="ctr" anchorCtr="0" compatLnSpc="0">
            <a:noAutofit/>
          </a:bodyPr>
          <a:lstStyle/>
          <a:p>
            <a:pPr marL="0" marR="0" lvl="0" indent="0" algn="ctr" rtl="0" hangingPunct="1">
              <a:lnSpc>
                <a:spcPct val="100000"/>
              </a:lnSpc>
              <a:spcBef>
                <a:spcPts val="0"/>
              </a:spcBef>
              <a:spcAft>
                <a:spcPts val="0"/>
              </a:spcAft>
              <a:buNone/>
              <a:tabLst>
                <a:tab pos="0" algn="l"/>
                <a:tab pos="914400" algn="l"/>
                <a:tab pos="1828800" algn="l"/>
                <a:tab pos="2743199" algn="l"/>
                <a:tab pos="3657600" algn="l"/>
                <a:tab pos="4572000" algn="l"/>
                <a:tab pos="5486399" algn="l"/>
                <a:tab pos="6400799" algn="l"/>
                <a:tab pos="7315200" algn="l"/>
                <a:tab pos="8229600" algn="l"/>
                <a:tab pos="9144000" algn="l"/>
                <a:tab pos="10058400" algn="l"/>
                <a:tab pos="10515600" algn="l"/>
              </a:tabLst>
            </a:pPr>
            <a:endParaRPr lang="en-US" sz="4000" b="0" i="0" u="none" strike="noStrike" kern="1200" baseline="0" dirty="0">
              <a:ln>
                <a:noFill/>
              </a:ln>
              <a:solidFill>
                <a:srgbClr val="000000"/>
              </a:solidFill>
              <a:latin typeface="Times New Roman" pitchFamily="18"/>
              <a:ea typeface="Times New Roman" pitchFamily="18"/>
              <a:cs typeface="Times New Roman" pitchFamily="18"/>
            </a:endParaRPr>
          </a:p>
        </p:txBody>
      </p:sp>
      <p:sp>
        <p:nvSpPr>
          <p:cNvPr id="10" name="Freeform: Shape 9">
            <a:extLst>
              <a:ext uri="{FF2B5EF4-FFF2-40B4-BE49-F238E27FC236}">
                <a16:creationId xmlns:a16="http://schemas.microsoft.com/office/drawing/2014/main" id="{9BB0423E-FB46-7E23-4BA8-6D74DFD8A5B5}"/>
              </a:ext>
            </a:extLst>
          </p:cNvPr>
          <p:cNvSpPr/>
          <p:nvPr/>
        </p:nvSpPr>
        <p:spPr>
          <a:xfrm>
            <a:off x="-1" y="909318"/>
            <a:ext cx="10080625" cy="1451552"/>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0000" tIns="46800" rIns="90000" bIns="46800" anchor="t" anchorCtr="0" compatLnSpc="0">
            <a:spAutoFit/>
          </a:bodyPr>
          <a:lstStyle/>
          <a:p>
            <a:pPr marL="0" marR="0" lvl="0" indent="0" algn="ctr" rtl="0" hangingPunct="0">
              <a:lnSpc>
                <a:spcPct val="93000"/>
              </a:lnSpc>
              <a:spcBef>
                <a:spcPts val="11"/>
              </a:spcBef>
              <a:spcAft>
                <a:spcPts val="11"/>
              </a:spcAft>
              <a:buNone/>
              <a:tabLst>
                <a:tab pos="0" algn="l"/>
                <a:tab pos="914400" algn="l"/>
                <a:tab pos="1828800" algn="l"/>
                <a:tab pos="2743199" algn="l"/>
                <a:tab pos="3657600" algn="l"/>
                <a:tab pos="4572000" algn="l"/>
                <a:tab pos="5486399" algn="l"/>
                <a:tab pos="6400799" algn="l"/>
                <a:tab pos="7315200" algn="l"/>
                <a:tab pos="8229600" algn="l"/>
                <a:tab pos="9144000" algn="l"/>
                <a:tab pos="10058400" algn="l"/>
                <a:tab pos="10515600" algn="l"/>
              </a:tabLst>
            </a:pPr>
            <a:r>
              <a:rPr lang="en-US" sz="2400" b="1" dirty="0">
                <a:latin typeface="Times New Roman" panose="02020603050405020304" pitchFamily="18" charset="0"/>
                <a:cs typeface="Times New Roman" panose="02020603050405020304" pitchFamily="18" charset="0"/>
              </a:rPr>
              <a:t>The currency for Portland is the Australian Dollar. </a:t>
            </a:r>
          </a:p>
          <a:p>
            <a:pPr marL="0" marR="0" lvl="0" indent="0" algn="ctr" rtl="0" hangingPunct="0">
              <a:lnSpc>
                <a:spcPct val="93000"/>
              </a:lnSpc>
              <a:spcBef>
                <a:spcPts val="11"/>
              </a:spcBef>
              <a:spcAft>
                <a:spcPts val="11"/>
              </a:spcAft>
              <a:buNone/>
              <a:tabLst>
                <a:tab pos="0" algn="l"/>
                <a:tab pos="914400" algn="l"/>
                <a:tab pos="1828800" algn="l"/>
                <a:tab pos="2743199" algn="l"/>
                <a:tab pos="3657600" algn="l"/>
                <a:tab pos="4572000" algn="l"/>
                <a:tab pos="5486399" algn="l"/>
                <a:tab pos="6400799" algn="l"/>
                <a:tab pos="7315200" algn="l"/>
                <a:tab pos="8229600" algn="l"/>
                <a:tab pos="9144000" algn="l"/>
                <a:tab pos="10058400" algn="l"/>
                <a:tab pos="10515600" algn="l"/>
              </a:tabLst>
            </a:pPr>
            <a:r>
              <a:rPr lang="en-US" sz="2400" b="1" dirty="0">
                <a:latin typeface="Times New Roman" panose="02020603050405020304" pitchFamily="18" charset="0"/>
                <a:cs typeface="Times New Roman" panose="02020603050405020304" pitchFamily="18" charset="0"/>
              </a:rPr>
              <a:t>The conversion at the rate is $1.48 AUD to $1.00 U.S.</a:t>
            </a:r>
          </a:p>
          <a:p>
            <a:pPr marL="0" marR="0" lvl="0" indent="0" algn="ctr" rtl="0" hangingPunct="0">
              <a:lnSpc>
                <a:spcPct val="93000"/>
              </a:lnSpc>
              <a:spcBef>
                <a:spcPts val="11"/>
              </a:spcBef>
              <a:spcAft>
                <a:spcPts val="11"/>
              </a:spcAft>
              <a:buNone/>
              <a:tabLst>
                <a:tab pos="0" algn="l"/>
                <a:tab pos="914400" algn="l"/>
                <a:tab pos="1828800" algn="l"/>
                <a:tab pos="2743199" algn="l"/>
                <a:tab pos="3657600" algn="l"/>
                <a:tab pos="4572000" algn="l"/>
                <a:tab pos="5486399" algn="l"/>
                <a:tab pos="6400799" algn="l"/>
                <a:tab pos="7315200" algn="l"/>
                <a:tab pos="8229600" algn="l"/>
                <a:tab pos="9144000" algn="l"/>
                <a:tab pos="10058400" algn="l"/>
                <a:tab pos="10515600" algn="l"/>
              </a:tabLst>
            </a:pPr>
            <a:r>
              <a:rPr lang="en-US" sz="2400" b="1" i="0" u="none" strike="noStrike" kern="1200" baseline="0" dirty="0">
                <a:ln>
                  <a:noFill/>
                </a:ln>
                <a:solidFill>
                  <a:srgbClr val="000000"/>
                </a:solidFill>
                <a:latin typeface="Times New Roman" panose="02020603050405020304" pitchFamily="18" charset="0"/>
                <a:ea typeface="Segoe UI" pitchFamily="34"/>
                <a:cs typeface="Times New Roman" panose="02020603050405020304" pitchFamily="18" charset="0"/>
              </a:rPr>
              <a:t>Or $1 AUD $.67 </a:t>
            </a:r>
            <a:r>
              <a:rPr lang="en-US" sz="2400" b="1" dirty="0">
                <a:latin typeface="Times New Roman" panose="02020603050405020304" pitchFamily="18" charset="0"/>
                <a:cs typeface="Times New Roman" panose="02020603050405020304" pitchFamily="18" charset="0"/>
              </a:rPr>
              <a:t>U.S.</a:t>
            </a:r>
            <a:endParaRPr lang="en-US" sz="2400" b="1" i="0" u="none" strike="noStrike" kern="1200" baseline="0" dirty="0">
              <a:ln>
                <a:noFill/>
              </a:ln>
              <a:solidFill>
                <a:srgbClr val="000000"/>
              </a:solidFill>
              <a:latin typeface="Times New Roman" panose="02020603050405020304" pitchFamily="18" charset="0"/>
              <a:ea typeface="Segoe UI" pitchFamily="34"/>
              <a:cs typeface="Times New Roman" panose="02020603050405020304" pitchFamily="18" charset="0"/>
            </a:endParaRPr>
          </a:p>
          <a:p>
            <a:pPr marL="0" marR="0" lvl="0" indent="0" algn="l" rtl="0" hangingPunct="0">
              <a:lnSpc>
                <a:spcPct val="93000"/>
              </a:lnSpc>
              <a:spcBef>
                <a:spcPts val="11"/>
              </a:spcBef>
              <a:spcAft>
                <a:spcPts val="11"/>
              </a:spcAft>
              <a:buNone/>
              <a:tabLst>
                <a:tab pos="0" algn="l"/>
                <a:tab pos="914400" algn="l"/>
                <a:tab pos="1828800" algn="l"/>
                <a:tab pos="2743199" algn="l"/>
                <a:tab pos="3657600" algn="l"/>
                <a:tab pos="4572000" algn="l"/>
                <a:tab pos="5486399" algn="l"/>
                <a:tab pos="6400799" algn="l"/>
                <a:tab pos="7315200" algn="l"/>
                <a:tab pos="8229600" algn="l"/>
                <a:tab pos="9144000" algn="l"/>
                <a:tab pos="10058400" algn="l"/>
                <a:tab pos="10515600" algn="l"/>
              </a:tabLst>
            </a:pPr>
            <a:endParaRPr lang="en-US" sz="2400" b="0" i="0" u="none" strike="noStrike" kern="1200" baseline="0" dirty="0">
              <a:ln>
                <a:noFill/>
              </a:ln>
              <a:solidFill>
                <a:srgbClr val="000000"/>
              </a:solidFill>
              <a:latin typeface="Times New Roman" pitchFamily="18"/>
              <a:ea typeface="Segoe UI" pitchFamily="34"/>
              <a:cs typeface="Segoe UI" pitchFamily="34"/>
            </a:endParaRPr>
          </a:p>
        </p:txBody>
      </p:sp>
      <p:pic>
        <p:nvPicPr>
          <p:cNvPr id="5" name="Picture 4" descr="Close-up of several different currency notes and coins&#10;&#10;Description automatically generated">
            <a:extLst>
              <a:ext uri="{FF2B5EF4-FFF2-40B4-BE49-F238E27FC236}">
                <a16:creationId xmlns:a16="http://schemas.microsoft.com/office/drawing/2014/main" id="{E6D6BEBB-A886-C1BA-24D1-72C86F1921E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40767" y="2071158"/>
            <a:ext cx="5399088" cy="3599392"/>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0">
                                            <p:txEl>
                                              <p:pRg st="2" end="2"/>
                                            </p:txEl>
                                          </p:spTgt>
                                        </p:tgtEl>
                                        <p:attrNameLst>
                                          <p:attrName>style.visibility</p:attrName>
                                        </p:attrNameLst>
                                      </p:cBhvr>
                                      <p:to>
                                        <p:strVal val="visible"/>
                                      </p:to>
                                    </p:set>
                                    <p:animEffect transition="in" filter="barn(inVertical)">
                                      <p:cBhvr>
                                        <p:cTn id="7" dur="500"/>
                                        <p:tgtEl>
                                          <p:spTgt spid="10">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11E789-78C4-7EB3-0DFC-77B046CE1545}"/>
              </a:ext>
            </a:extLst>
          </p:cNvPr>
          <p:cNvSpPr txBox="1">
            <a:spLocks noGrp="1"/>
          </p:cNvSpPr>
          <p:nvPr>
            <p:ph type="title" idx="4294967295"/>
          </p:nvPr>
        </p:nvSpPr>
        <p:spPr>
          <a:xfrm>
            <a:off x="-1" y="88900"/>
            <a:ext cx="10080625" cy="757130"/>
          </a:xfrm>
          <a:prstGeom prst="rect">
            <a:avLst/>
          </a:prstGeom>
        </p:spPr>
        <p:txBody>
          <a:bodyPr vert="horz" wrap="square">
            <a:spAutoFit/>
          </a:bodyPr>
          <a:lstStyle/>
          <a:p>
            <a:pPr lvl="0" algn="ctr" rtl="0"/>
            <a:r>
              <a:rPr lang="en-US" sz="4800" b="1" dirty="0">
                <a:solidFill>
                  <a:srgbClr val="000000"/>
                </a:solidFill>
                <a:latin typeface="Times New Roman" panose="02020603050405020304" pitchFamily="18" charset="0"/>
                <a:cs typeface="Times New Roman" panose="02020603050405020304" pitchFamily="18" charset="0"/>
              </a:rPr>
              <a:t>Historical Portland</a:t>
            </a:r>
          </a:p>
        </p:txBody>
      </p:sp>
      <p:sp>
        <p:nvSpPr>
          <p:cNvPr id="10" name="Rectangle 2">
            <a:extLst>
              <a:ext uri="{FF2B5EF4-FFF2-40B4-BE49-F238E27FC236}">
                <a16:creationId xmlns:a16="http://schemas.microsoft.com/office/drawing/2014/main" id="{623D5167-734D-0C99-AA6A-5482E2D2718E}"/>
              </a:ext>
            </a:extLst>
          </p:cNvPr>
          <p:cNvSpPr>
            <a:spLocks noChangeArrowheads="1"/>
          </p:cNvSpPr>
          <p:nvPr/>
        </p:nvSpPr>
        <p:spPr bwMode="auto">
          <a:xfrm>
            <a:off x="176165" y="1106079"/>
            <a:ext cx="5841616" cy="28623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en-US" sz="2000" b="1" dirty="0">
                <a:latin typeface="Times New Roman" panose="02020603050405020304" pitchFamily="18" charset="0"/>
                <a:cs typeface="Times New Roman" panose="02020603050405020304" pitchFamily="18" charset="0"/>
              </a:rPr>
              <a:t>Aboriginal heritage</a:t>
            </a:r>
          </a:p>
          <a:p>
            <a:pPr marL="342900" indent="-342900">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The Gunditjmara, an Aboriginal Australian people, are the traditional owners of much of south-west Victoria, including what is now Portland, having lived there for thousands of years. </a:t>
            </a:r>
          </a:p>
          <a:p>
            <a:pPr marL="342900" indent="-342900">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They are today renowned for their early aquaculture development at nearby Lake Condah. </a:t>
            </a:r>
          </a:p>
          <a:p>
            <a:pPr marL="342900" indent="-342900">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Physical remains such as the weirs and fish traps are to be found in the Budj Bim heritage areas. </a:t>
            </a:r>
          </a:p>
        </p:txBody>
      </p:sp>
      <p:pic>
        <p:nvPicPr>
          <p:cNvPr id="4" name="Picture 3" descr="A person holding two sticks in water&#10;&#10;Description automatically generated">
            <a:extLst>
              <a:ext uri="{FF2B5EF4-FFF2-40B4-BE49-F238E27FC236}">
                <a16:creationId xmlns:a16="http://schemas.microsoft.com/office/drawing/2014/main" id="{3AE4F206-6548-1C46-4878-2AF3CD282CC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17781" y="1195816"/>
            <a:ext cx="4062844" cy="2682848"/>
          </a:xfrm>
          <a:prstGeom prst="rect">
            <a:avLst/>
          </a:prstGeom>
        </p:spPr>
      </p:pic>
      <p:sp>
        <p:nvSpPr>
          <p:cNvPr id="5" name="TextBox 4">
            <a:extLst>
              <a:ext uri="{FF2B5EF4-FFF2-40B4-BE49-F238E27FC236}">
                <a16:creationId xmlns:a16="http://schemas.microsoft.com/office/drawing/2014/main" id="{3A2ED1D5-0747-85DC-B0AC-8633DB62B329}"/>
              </a:ext>
            </a:extLst>
          </p:cNvPr>
          <p:cNvSpPr txBox="1"/>
          <p:nvPr/>
        </p:nvSpPr>
        <p:spPr>
          <a:xfrm>
            <a:off x="176164" y="3968401"/>
            <a:ext cx="9728295" cy="1323439"/>
          </a:xfrm>
          <a:prstGeom prst="rect">
            <a:avLst/>
          </a:prstGeom>
          <a:noFill/>
        </p:spPr>
        <p:txBody>
          <a:bodyPr wrap="square">
            <a:spAutoFit/>
          </a:bodyPr>
          <a:lstStyle/>
          <a:p>
            <a:pPr marL="342900" indent="-342900">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The Gunditjmara were a settled people, living in small circular weather-proof stone huts about 3 ft 3 in high, grouped as villages, often around eel traps and aquaculture ponds. </a:t>
            </a:r>
          </a:p>
          <a:p>
            <a:pPr marL="342900" indent="-342900">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On just 2.5 acres of Allambie Farm, archaeologists have discovered the remains of 160 house sites.</a:t>
            </a:r>
          </a:p>
        </p:txBody>
      </p:sp>
    </p:spTree>
    <p:extLst>
      <p:ext uri="{BB962C8B-B14F-4D97-AF65-F5344CB8AC3E}">
        <p14:creationId xmlns:p14="http://schemas.microsoft.com/office/powerpoint/2010/main" val="21261009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11E789-78C4-7EB3-0DFC-77B046CE1545}"/>
              </a:ext>
            </a:extLst>
          </p:cNvPr>
          <p:cNvSpPr txBox="1">
            <a:spLocks noGrp="1"/>
          </p:cNvSpPr>
          <p:nvPr>
            <p:ph type="title" idx="4294967295"/>
          </p:nvPr>
        </p:nvSpPr>
        <p:spPr>
          <a:xfrm>
            <a:off x="0" y="236450"/>
            <a:ext cx="10080625" cy="757130"/>
          </a:xfrm>
          <a:prstGeom prst="rect">
            <a:avLst/>
          </a:prstGeom>
        </p:spPr>
        <p:txBody>
          <a:bodyPr vert="horz" wrap="square">
            <a:spAutoFit/>
          </a:bodyPr>
          <a:lstStyle/>
          <a:p>
            <a:pPr lvl="0" algn="ctr" rtl="0"/>
            <a:r>
              <a:rPr lang="en-US" sz="4800" b="1" dirty="0">
                <a:solidFill>
                  <a:srgbClr val="000000"/>
                </a:solidFill>
                <a:latin typeface="Times New Roman" panose="02020603050405020304" pitchFamily="18" charset="0"/>
                <a:cs typeface="Times New Roman" panose="02020603050405020304" pitchFamily="18" charset="0"/>
              </a:rPr>
              <a:t>Historical Portland</a:t>
            </a:r>
          </a:p>
        </p:txBody>
      </p:sp>
      <p:sp>
        <p:nvSpPr>
          <p:cNvPr id="10" name="Rectangle 2">
            <a:extLst>
              <a:ext uri="{FF2B5EF4-FFF2-40B4-BE49-F238E27FC236}">
                <a16:creationId xmlns:a16="http://schemas.microsoft.com/office/drawing/2014/main" id="{623D5167-734D-0C99-AA6A-5482E2D2718E}"/>
              </a:ext>
            </a:extLst>
          </p:cNvPr>
          <p:cNvSpPr>
            <a:spLocks noChangeArrowheads="1"/>
          </p:cNvSpPr>
          <p:nvPr/>
        </p:nvSpPr>
        <p:spPr bwMode="auto">
          <a:xfrm>
            <a:off x="95777" y="1279292"/>
            <a:ext cx="9889067" cy="19389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342900" indent="-342900">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19th century European settlement</a:t>
            </a:r>
            <a:br>
              <a:rPr lang="en-US" sz="2000" b="1" dirty="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Portland was named in 1800 by the British navigator James Grant, who sailed in the </a:t>
            </a:r>
            <a:r>
              <a:rPr lang="en-US" sz="2000" i="1" dirty="0">
                <a:latin typeface="Times New Roman" panose="02020603050405020304" pitchFamily="18" charset="0"/>
                <a:cs typeface="Times New Roman" panose="02020603050405020304" pitchFamily="18" charset="0"/>
              </a:rPr>
              <a:t>Lady Nelson</a:t>
            </a:r>
            <a:r>
              <a:rPr lang="en-US" sz="2000" dirty="0">
                <a:latin typeface="Times New Roman" panose="02020603050405020304" pitchFamily="18" charset="0"/>
                <a:cs typeface="Times New Roman" panose="02020603050405020304" pitchFamily="18" charset="0"/>
              </a:rPr>
              <a:t> along the Victorian coast. "I also distinguished the Bay by the name of Portland Bay, in honor of His Grace the Duke of Portland", wrote Grant. The bay, the only deep sea port between Adelaide and Melbourne, offers a sheltered anchorage against the often wild weather of Bass Strait.</a:t>
            </a:r>
          </a:p>
        </p:txBody>
      </p:sp>
    </p:spTree>
    <p:extLst>
      <p:ext uri="{BB962C8B-B14F-4D97-AF65-F5344CB8AC3E}">
        <p14:creationId xmlns:p14="http://schemas.microsoft.com/office/powerpoint/2010/main" val="15309072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11E789-78C4-7EB3-0DFC-77B046CE1545}"/>
              </a:ext>
            </a:extLst>
          </p:cNvPr>
          <p:cNvSpPr txBox="1">
            <a:spLocks noGrp="1"/>
          </p:cNvSpPr>
          <p:nvPr>
            <p:ph type="title" idx="4294967295"/>
          </p:nvPr>
        </p:nvSpPr>
        <p:spPr>
          <a:xfrm>
            <a:off x="0" y="0"/>
            <a:ext cx="10080625" cy="1163970"/>
          </a:xfrm>
          <a:prstGeom prst="rect">
            <a:avLst/>
          </a:prstGeom>
        </p:spPr>
        <p:txBody>
          <a:bodyPr vert="horz" lIns="91440" tIns="45720" rIns="91440" bIns="45720" rtlCol="0" anchor="ctr">
            <a:normAutofit/>
          </a:bodyPr>
          <a:lstStyle/>
          <a:p>
            <a:pPr lvl="0" algn="ctr"/>
            <a:r>
              <a:rPr lang="en-US" sz="3600" b="1" dirty="0">
                <a:latin typeface="Times New Roman" panose="02020603050405020304" pitchFamily="18" charset="0"/>
                <a:cs typeface="Times New Roman" panose="02020603050405020304" pitchFamily="18" charset="0"/>
              </a:rPr>
              <a:t>About Portland</a:t>
            </a:r>
          </a:p>
        </p:txBody>
      </p:sp>
      <p:sp>
        <p:nvSpPr>
          <p:cNvPr id="4" name="TextBox 3">
            <a:extLst>
              <a:ext uri="{FF2B5EF4-FFF2-40B4-BE49-F238E27FC236}">
                <a16:creationId xmlns:a16="http://schemas.microsoft.com/office/drawing/2014/main" id="{48031448-1F5B-7CE2-77E9-7EF9AE54B2E7}"/>
              </a:ext>
            </a:extLst>
          </p:cNvPr>
          <p:cNvSpPr txBox="1"/>
          <p:nvPr/>
        </p:nvSpPr>
        <p:spPr>
          <a:xfrm>
            <a:off x="0" y="1085222"/>
            <a:ext cx="10080625" cy="4585318"/>
          </a:xfrm>
          <a:prstGeom prst="rect">
            <a:avLst/>
          </a:prstGeom>
        </p:spPr>
        <p:txBody>
          <a:bodyPr vert="horz" lIns="91440" tIns="45720" rIns="91440" bIns="45720" rtlCol="0" anchor="t">
            <a:noAutofit/>
          </a:bodyPr>
          <a:lstStyle/>
          <a:p>
            <a:pPr marL="342900" indent="-228600">
              <a:lnSpc>
                <a:spcPct val="90000"/>
              </a:lnSpc>
              <a:spcAft>
                <a:spcPts val="600"/>
              </a:spcAft>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The city of Portland is the oldest European settlement in the state of Victoria. </a:t>
            </a:r>
          </a:p>
          <a:p>
            <a:pPr marL="342900" indent="-228600">
              <a:lnSpc>
                <a:spcPct val="90000"/>
              </a:lnSpc>
              <a:spcAft>
                <a:spcPts val="600"/>
              </a:spcAft>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It's a pleasant little city, easily accessible on foot. </a:t>
            </a:r>
          </a:p>
          <a:p>
            <a:pPr marL="342900" indent="-228600">
              <a:lnSpc>
                <a:spcPct val="90000"/>
              </a:lnSpc>
              <a:spcAft>
                <a:spcPts val="600"/>
              </a:spcAft>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It's been an important deep-water port for the past 150 years, first as a whaling/fishing port, then sheep and wool. </a:t>
            </a:r>
          </a:p>
          <a:p>
            <a:pPr marL="342900" indent="-228600">
              <a:lnSpc>
                <a:spcPct val="90000"/>
              </a:lnSpc>
              <a:spcAft>
                <a:spcPts val="600"/>
              </a:spcAft>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Now it is home to the third largest aluminum smelter in Australia and exports aluminum ingots, mountains of wood chips and mineral sand, primarily to Asia. We have a layer of brown sawdust on the deck to attest to the wood chip exports.</a:t>
            </a:r>
          </a:p>
        </p:txBody>
      </p:sp>
    </p:spTree>
    <p:extLst>
      <p:ext uri="{BB962C8B-B14F-4D97-AF65-F5344CB8AC3E}">
        <p14:creationId xmlns:p14="http://schemas.microsoft.com/office/powerpoint/2010/main" val="5062859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11E789-78C4-7EB3-0DFC-77B046CE1545}"/>
              </a:ext>
            </a:extLst>
          </p:cNvPr>
          <p:cNvSpPr txBox="1">
            <a:spLocks noGrp="1"/>
          </p:cNvSpPr>
          <p:nvPr>
            <p:ph type="title" idx="4294967295"/>
          </p:nvPr>
        </p:nvSpPr>
        <p:spPr>
          <a:xfrm>
            <a:off x="0" y="0"/>
            <a:ext cx="10080625" cy="1163970"/>
          </a:xfrm>
          <a:prstGeom prst="rect">
            <a:avLst/>
          </a:prstGeom>
        </p:spPr>
        <p:txBody>
          <a:bodyPr vert="horz" lIns="91440" tIns="45720" rIns="91440" bIns="45720" rtlCol="0" anchor="ctr">
            <a:normAutofit/>
          </a:bodyPr>
          <a:lstStyle/>
          <a:p>
            <a:pPr lvl="0" algn="ctr"/>
            <a:r>
              <a:rPr lang="en-US" sz="3600" b="1" dirty="0">
                <a:latin typeface="Times New Roman" panose="02020603050405020304" pitchFamily="18" charset="0"/>
                <a:cs typeface="Times New Roman" panose="02020603050405020304" pitchFamily="18" charset="0"/>
              </a:rPr>
              <a:t>About Portland</a:t>
            </a:r>
          </a:p>
        </p:txBody>
      </p:sp>
      <p:sp>
        <p:nvSpPr>
          <p:cNvPr id="4" name="TextBox 3">
            <a:extLst>
              <a:ext uri="{FF2B5EF4-FFF2-40B4-BE49-F238E27FC236}">
                <a16:creationId xmlns:a16="http://schemas.microsoft.com/office/drawing/2014/main" id="{48031448-1F5B-7CE2-77E9-7EF9AE54B2E7}"/>
              </a:ext>
            </a:extLst>
          </p:cNvPr>
          <p:cNvSpPr txBox="1"/>
          <p:nvPr/>
        </p:nvSpPr>
        <p:spPr>
          <a:xfrm>
            <a:off x="0" y="1085222"/>
            <a:ext cx="10080625" cy="4585318"/>
          </a:xfrm>
          <a:prstGeom prst="rect">
            <a:avLst/>
          </a:prstGeom>
        </p:spPr>
        <p:txBody>
          <a:bodyPr vert="horz" lIns="91440" tIns="45720" rIns="91440" bIns="45720" rtlCol="0" anchor="t">
            <a:noAutofit/>
          </a:bodyPr>
          <a:lstStyle/>
          <a:p>
            <a:pPr marL="342900" indent="-228600">
              <a:lnSpc>
                <a:spcPct val="90000"/>
              </a:lnSpc>
              <a:spcAft>
                <a:spcPts val="600"/>
              </a:spcAft>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Originally founded by Edward Henty in 1834 (though the Aborigines were here millennia before).</a:t>
            </a:r>
          </a:p>
          <a:p>
            <a:pPr marL="342900" indent="-228600">
              <a:lnSpc>
                <a:spcPct val="90000"/>
              </a:lnSpc>
              <a:spcAft>
                <a:spcPts val="600"/>
              </a:spcAft>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There are more than 200 historical buildings in town that date from the 19th century. </a:t>
            </a:r>
          </a:p>
          <a:p>
            <a:pPr marL="342900" indent="-228600">
              <a:lnSpc>
                <a:spcPct val="90000"/>
              </a:lnSpc>
              <a:spcAft>
                <a:spcPts val="600"/>
              </a:spcAft>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Most of these buildings are constructed of dark bluestone a marked contrast to the golden sandstone seen in Tasmania. </a:t>
            </a:r>
          </a:p>
          <a:p>
            <a:pPr marL="342900" indent="-228600">
              <a:lnSpc>
                <a:spcPct val="90000"/>
              </a:lnSpc>
              <a:spcAft>
                <a:spcPts val="600"/>
              </a:spcAft>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Victorian bluestone is a basalt, quarried locally and one of the most common building materials of the 1850s during the Victorian Gold Rush. </a:t>
            </a:r>
          </a:p>
          <a:p>
            <a:pPr marL="342900" indent="-228600">
              <a:lnSpc>
                <a:spcPct val="90000"/>
              </a:lnSpc>
              <a:spcAft>
                <a:spcPts val="600"/>
              </a:spcAft>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Take a historic walk through town, and admire these sturdy, built-to-last buildings. </a:t>
            </a:r>
          </a:p>
          <a:p>
            <a:pPr marL="342900" indent="-228600">
              <a:lnSpc>
                <a:spcPct val="90000"/>
              </a:lnSpc>
              <a:spcAft>
                <a:spcPts val="600"/>
              </a:spcAft>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Most are still in use. The English Gothic style St. Stephens Anglican church and the old Town Hall were particularly impressive. </a:t>
            </a:r>
          </a:p>
        </p:txBody>
      </p:sp>
    </p:spTree>
    <p:extLst>
      <p:ext uri="{BB962C8B-B14F-4D97-AF65-F5344CB8AC3E}">
        <p14:creationId xmlns:p14="http://schemas.microsoft.com/office/powerpoint/2010/main" val="3844832645"/>
      </p:ext>
    </p:extLst>
  </p:cSld>
  <p:clrMapOvr>
    <a:masterClrMapping/>
  </p:clrMapOvr>
</p:sld>
</file>

<file path=ppt/theme/theme1.xml><?xml version="1.0" encoding="utf-8"?>
<a:theme xmlns:a="http://schemas.openxmlformats.org/drawingml/2006/main" name="Default">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1320</TotalTime>
  <Words>2560</Words>
  <Application>Microsoft Office PowerPoint</Application>
  <PresentationFormat>Custom</PresentationFormat>
  <Paragraphs>198</Paragraphs>
  <Slides>33</Slides>
  <Notes>30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33</vt:i4>
      </vt:variant>
    </vt:vector>
  </HeadingPairs>
  <TitlesOfParts>
    <vt:vector size="39" baseType="lpstr">
      <vt:lpstr>Arial</vt:lpstr>
      <vt:lpstr>Calibri</vt:lpstr>
      <vt:lpstr>Liberation Sans</vt:lpstr>
      <vt:lpstr>Times New Roman</vt:lpstr>
      <vt:lpstr>Wingdings</vt:lpstr>
      <vt:lpstr>Default</vt:lpstr>
      <vt:lpstr>Portland Australia Presented by Marc Silver</vt:lpstr>
      <vt:lpstr>What I Will Cover</vt:lpstr>
      <vt:lpstr>My Port Philosophy</vt:lpstr>
      <vt:lpstr>PowerPoint Presentation</vt:lpstr>
      <vt:lpstr>PowerPoint Presentation</vt:lpstr>
      <vt:lpstr>Historical Portland</vt:lpstr>
      <vt:lpstr>Historical Portland</vt:lpstr>
      <vt:lpstr>About Portland</vt:lpstr>
      <vt:lpstr>About Portland</vt:lpstr>
      <vt:lpstr>Portland</vt:lpstr>
      <vt:lpstr>Map of Portland</vt:lpstr>
      <vt:lpstr>Portland Transit System</vt:lpstr>
      <vt:lpstr>City Circle Tram</vt:lpstr>
      <vt:lpstr>City Circle Tram</vt:lpstr>
      <vt:lpstr>Portland Taxis</vt:lpstr>
      <vt:lpstr>PowerPoint Presentation</vt:lpstr>
      <vt:lpstr>Princes Pier</vt:lpstr>
      <vt:lpstr>Garden City Reserve</vt:lpstr>
      <vt:lpstr>SEA LIFE Portland Aquarium</vt:lpstr>
      <vt:lpstr>Queen Victoria Market</vt:lpstr>
      <vt:lpstr>Old Portland Gaol</vt:lpstr>
      <vt:lpstr>Carlton Gardens &amp; Royal Exhibition Building</vt:lpstr>
      <vt:lpstr>Parliament House</vt:lpstr>
      <vt:lpstr>Chinatown</vt:lpstr>
      <vt:lpstr>Bourke Street Mall</vt:lpstr>
      <vt:lpstr>Royal Arcade Portland</vt:lpstr>
      <vt:lpstr>St. Paul’s Cathedral</vt:lpstr>
      <vt:lpstr>Portland Skydeck</vt:lpstr>
      <vt:lpstr>PowerPoint Presentation</vt:lpstr>
      <vt:lpstr>PowerPoint Presentation</vt:lpstr>
      <vt:lpstr>Conclusion</vt:lpstr>
      <vt:lpstr>Thanks For Coming</vt:lpstr>
      <vt:lpstr>Acknowledgement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Blue Curve</dc:title>
  <dc:creator>Marc Silver</dc:creator>
  <cp:lastModifiedBy>Marc Silver</cp:lastModifiedBy>
  <cp:revision>144</cp:revision>
  <dcterms:created xsi:type="dcterms:W3CDTF">2023-03-25T21:24:27Z</dcterms:created>
  <dcterms:modified xsi:type="dcterms:W3CDTF">2024-08-06T22:51:55Z</dcterms:modified>
</cp:coreProperties>
</file>