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2"/>
  </p:notesMasterIdLst>
  <p:handoutMasterIdLst>
    <p:handoutMasterId r:id="rId23"/>
  </p:handoutMasterIdLst>
  <p:sldIdLst>
    <p:sldId id="256" r:id="rId2"/>
    <p:sldId id="273" r:id="rId3"/>
    <p:sldId id="257" r:id="rId4"/>
    <p:sldId id="274" r:id="rId5"/>
    <p:sldId id="258" r:id="rId6"/>
    <p:sldId id="276" r:id="rId7"/>
    <p:sldId id="281" r:id="rId8"/>
    <p:sldId id="260" r:id="rId9"/>
    <p:sldId id="280" r:id="rId10"/>
    <p:sldId id="279" r:id="rId11"/>
    <p:sldId id="261" r:id="rId12"/>
    <p:sldId id="265" r:id="rId13"/>
    <p:sldId id="266" r:id="rId14"/>
    <p:sldId id="264" r:id="rId15"/>
    <p:sldId id="267" r:id="rId16"/>
    <p:sldId id="282" r:id="rId17"/>
    <p:sldId id="278" r:id="rId18"/>
    <p:sldId id="268" r:id="rId19"/>
    <p:sldId id="271" r:id="rId20"/>
    <p:sldId id="272" r:id="rId21"/>
  </p:sldIdLst>
  <p:sldSz cx="10080625" cy="5670550"/>
  <p:notesSz cx="7559675" cy="10691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c Silver" initials="MS" lastIdx="2" clrIdx="0">
    <p:extLst>
      <p:ext uri="{19B8F6BF-5375-455C-9EA6-DF929625EA0E}">
        <p15:presenceInfo xmlns:p15="http://schemas.microsoft.com/office/powerpoint/2012/main" userId="a1dcbf12c91cc60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8024" autoAdjust="0"/>
    <p:restoredTop sz="94660"/>
  </p:normalViewPr>
  <p:slideViewPr>
    <p:cSldViewPr snapToGrid="0">
      <p:cViewPr varScale="1">
        <p:scale>
          <a:sx n="95" d="100"/>
          <a:sy n="95" d="100"/>
        </p:scale>
        <p:origin x="300"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3-04-13T20:39:23.744" idx="1">
    <p:pos x="10" y="10"/>
    <p:text/>
    <p:extLst>
      <p:ext uri="{C676402C-5697-4E1C-873F-D02D1690AC5C}">
        <p15:threadingInfo xmlns:p15="http://schemas.microsoft.com/office/powerpoint/2012/main" timeZoneBias="42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839F00D-CF87-51FD-89F0-D4C3F5AA42CD}"/>
              </a:ext>
            </a:extLst>
          </p:cNvPr>
          <p:cNvSpPr txBox="1">
            <a:spLocks noGrp="1"/>
          </p:cNvSpPr>
          <p:nvPr>
            <p:ph type="hdr" sz="quarter"/>
          </p:nvPr>
        </p:nvSpPr>
        <p:spPr>
          <a:xfrm>
            <a:off x="0" y="0"/>
            <a:ext cx="3280680" cy="534240"/>
          </a:xfrm>
          <a:prstGeom prst="rect">
            <a:avLst/>
          </a:prstGeom>
          <a:noFill/>
          <a:ln>
            <a:noFill/>
          </a:ln>
        </p:spPr>
        <p:txBody>
          <a:bodyPr vert="horz" wrap="none" lIns="90000" tIns="45000" rIns="90000" bIns="45000" anchorCtr="0" compatLnSpc="0">
            <a:noAutofit/>
          </a:bodyPr>
          <a:lstStyle/>
          <a:p>
            <a:pPr marL="0" marR="0" lvl="0" indent="0" rtl="0" hangingPunct="0">
              <a:lnSpc>
                <a:spcPct val="100000"/>
              </a:lnSpc>
              <a:spcBef>
                <a:spcPts val="0"/>
              </a:spcBef>
              <a:spcAft>
                <a:spcPts val="0"/>
              </a:spcAft>
              <a:buNone/>
              <a:tabLst/>
              <a:defRPr sz="1400"/>
            </a:pPr>
            <a:endParaRPr lang="en-US" sz="1400" b="0" i="0" u="none" strike="noStrike" kern="1200">
              <a:ln>
                <a:noFill/>
              </a:ln>
              <a:latin typeface="Liberation Sans" pitchFamily="18"/>
              <a:ea typeface="Lucida Sans Unicode" pitchFamily="2"/>
              <a:cs typeface="Tahoma" pitchFamily="2"/>
            </a:endParaRPr>
          </a:p>
        </p:txBody>
      </p:sp>
      <p:sp>
        <p:nvSpPr>
          <p:cNvPr id="3" name="Date Placeholder 2">
            <a:extLst>
              <a:ext uri="{FF2B5EF4-FFF2-40B4-BE49-F238E27FC236}">
                <a16:creationId xmlns:a16="http://schemas.microsoft.com/office/drawing/2014/main" id="{705B1411-F792-FD30-956C-518C2549BBDF}"/>
              </a:ext>
            </a:extLst>
          </p:cNvPr>
          <p:cNvSpPr txBox="1">
            <a:spLocks noGrp="1"/>
          </p:cNvSpPr>
          <p:nvPr>
            <p:ph type="dt" sz="quarter" idx="1"/>
          </p:nvPr>
        </p:nvSpPr>
        <p:spPr>
          <a:xfrm>
            <a:off x="4278960" y="0"/>
            <a:ext cx="3280680" cy="534240"/>
          </a:xfrm>
          <a:prstGeom prst="rect">
            <a:avLst/>
          </a:prstGeom>
          <a:noFill/>
          <a:ln>
            <a:noFill/>
          </a:ln>
        </p:spPr>
        <p:txBody>
          <a:bodyPr vert="horz" wrap="none" lIns="90000" tIns="45000" rIns="90000" bIns="45000" anchorCtr="0" compatLnSpc="0">
            <a:noAutofit/>
          </a:bodyPr>
          <a:lstStyle/>
          <a:p>
            <a:pPr marL="0" marR="0" lvl="0" indent="0" algn="r" rtl="0" hangingPunct="0">
              <a:lnSpc>
                <a:spcPct val="100000"/>
              </a:lnSpc>
              <a:spcBef>
                <a:spcPts val="0"/>
              </a:spcBef>
              <a:spcAft>
                <a:spcPts val="0"/>
              </a:spcAft>
              <a:buNone/>
              <a:tabLst/>
              <a:defRPr sz="1400"/>
            </a:pPr>
            <a:endParaRPr lang="en-US" sz="1400" b="0" i="0" u="none" strike="noStrike" kern="1200">
              <a:ln>
                <a:noFill/>
              </a:ln>
              <a:latin typeface="Liberation Sans" pitchFamily="18"/>
              <a:ea typeface="Lucida Sans Unicode" pitchFamily="2"/>
              <a:cs typeface="Tahoma" pitchFamily="2"/>
            </a:endParaRPr>
          </a:p>
        </p:txBody>
      </p:sp>
      <p:sp>
        <p:nvSpPr>
          <p:cNvPr id="4" name="Footer Placeholder 3">
            <a:extLst>
              <a:ext uri="{FF2B5EF4-FFF2-40B4-BE49-F238E27FC236}">
                <a16:creationId xmlns:a16="http://schemas.microsoft.com/office/drawing/2014/main" id="{FF5B5D6B-2816-1963-C26B-C0C3F41599A3}"/>
              </a:ext>
            </a:extLst>
          </p:cNvPr>
          <p:cNvSpPr txBox="1">
            <a:spLocks noGrp="1"/>
          </p:cNvSpPr>
          <p:nvPr>
            <p:ph type="ftr" sz="quarter" idx="2"/>
          </p:nvPr>
        </p:nvSpPr>
        <p:spPr>
          <a:xfrm>
            <a:off x="0" y="10157400"/>
            <a:ext cx="3280680" cy="534240"/>
          </a:xfrm>
          <a:prstGeom prst="rect">
            <a:avLst/>
          </a:prstGeom>
          <a:noFill/>
          <a:ln>
            <a:noFill/>
          </a:ln>
        </p:spPr>
        <p:txBody>
          <a:bodyPr vert="horz" wrap="none" lIns="90000" tIns="45000" rIns="90000" bIns="45000" anchor="b" anchorCtr="0" compatLnSpc="0">
            <a:noAutofit/>
          </a:bodyPr>
          <a:lstStyle/>
          <a:p>
            <a:pPr marL="0" marR="0" lvl="0" indent="0" rtl="0" hangingPunct="0">
              <a:lnSpc>
                <a:spcPct val="100000"/>
              </a:lnSpc>
              <a:spcBef>
                <a:spcPts val="0"/>
              </a:spcBef>
              <a:spcAft>
                <a:spcPts val="0"/>
              </a:spcAft>
              <a:buNone/>
              <a:tabLst/>
              <a:defRPr sz="1400"/>
            </a:pPr>
            <a:endParaRPr lang="en-US" sz="1400" b="0" i="0" u="none" strike="noStrike" kern="1200">
              <a:ln>
                <a:noFill/>
              </a:ln>
              <a:latin typeface="Liberation Sans" pitchFamily="18"/>
              <a:ea typeface="Lucida Sans Unicode" pitchFamily="2"/>
              <a:cs typeface="Tahoma" pitchFamily="2"/>
            </a:endParaRPr>
          </a:p>
        </p:txBody>
      </p:sp>
      <p:sp>
        <p:nvSpPr>
          <p:cNvPr id="5" name="Slide Number Placeholder 4">
            <a:extLst>
              <a:ext uri="{FF2B5EF4-FFF2-40B4-BE49-F238E27FC236}">
                <a16:creationId xmlns:a16="http://schemas.microsoft.com/office/drawing/2014/main" id="{1172E6CA-D268-9FD9-C42F-0B682DD163BB}"/>
              </a:ext>
            </a:extLst>
          </p:cNvPr>
          <p:cNvSpPr txBox="1">
            <a:spLocks noGrp="1"/>
          </p:cNvSpPr>
          <p:nvPr>
            <p:ph type="sldNum" sz="quarter" idx="3"/>
          </p:nvPr>
        </p:nvSpPr>
        <p:spPr>
          <a:xfrm>
            <a:off x="4278960" y="10157400"/>
            <a:ext cx="3280680" cy="534240"/>
          </a:xfrm>
          <a:prstGeom prst="rect">
            <a:avLst/>
          </a:prstGeom>
          <a:noFill/>
          <a:ln>
            <a:noFill/>
          </a:ln>
        </p:spPr>
        <p:txBody>
          <a:bodyPr vert="horz" wrap="none" lIns="90000" tIns="45000" rIns="90000" bIns="45000" anchor="b" anchorCtr="0" compatLnSpc="0">
            <a:noAutofit/>
          </a:bodyPr>
          <a:lstStyle/>
          <a:p>
            <a:pPr marL="0" marR="0" lvl="0" indent="0" algn="r" rtl="0" hangingPunct="0">
              <a:lnSpc>
                <a:spcPct val="100000"/>
              </a:lnSpc>
              <a:spcBef>
                <a:spcPts val="0"/>
              </a:spcBef>
              <a:spcAft>
                <a:spcPts val="0"/>
              </a:spcAft>
              <a:buNone/>
              <a:tabLst/>
              <a:defRPr sz="1400"/>
            </a:pPr>
            <a:fld id="{86BC7ADA-DFBE-401E-AF00-9989DC368517}" type="slidenum">
              <a:t>‹#›</a:t>
            </a:fld>
            <a:endParaRPr lang="en-US" sz="1400" b="0" i="0" u="none" strike="noStrike" kern="1200">
              <a:ln>
                <a:noFill/>
              </a:ln>
              <a:latin typeface="Liberation Sans" pitchFamily="18"/>
              <a:ea typeface="Lucida Sans Unicode" pitchFamily="2"/>
              <a:cs typeface="Tahoma" pitchFamily="2"/>
            </a:endParaRPr>
          </a:p>
        </p:txBody>
      </p:sp>
    </p:spTree>
    <p:extLst>
      <p:ext uri="{BB962C8B-B14F-4D97-AF65-F5344CB8AC3E}">
        <p14:creationId xmlns:p14="http://schemas.microsoft.com/office/powerpoint/2010/main" val="35806236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F91F3A-037E-367F-0468-1D1071714C70}"/>
              </a:ext>
            </a:extLst>
          </p:cNvPr>
          <p:cNvSpPr>
            <a:spLocks noGrp="1" noRot="1" noChangeAspect="1"/>
          </p:cNvSpPr>
          <p:nvPr>
            <p:ph type="sldImg" idx="2"/>
          </p:nvPr>
        </p:nvSpPr>
        <p:spPr>
          <a:xfrm>
            <a:off x="1107000" y="812520"/>
            <a:ext cx="5345280" cy="4008959"/>
          </a:xfrm>
          <a:prstGeom prst="rect">
            <a:avLst/>
          </a:prstGeom>
          <a:noFill/>
          <a:ln>
            <a:noFill/>
            <a:prstDash val="solid"/>
          </a:ln>
        </p:spPr>
      </p:sp>
      <p:sp>
        <p:nvSpPr>
          <p:cNvPr id="3" name="Notes Placeholder 2">
            <a:extLst>
              <a:ext uri="{FF2B5EF4-FFF2-40B4-BE49-F238E27FC236}">
                <a16:creationId xmlns:a16="http://schemas.microsoft.com/office/drawing/2014/main" id="{37B82B16-C134-FB48-947D-C5D836A793D0}"/>
              </a:ext>
            </a:extLst>
          </p:cNvPr>
          <p:cNvSpPr txBox="1">
            <a:spLocks noGrp="1"/>
          </p:cNvSpPr>
          <p:nvPr>
            <p:ph type="body" sz="quarter" idx="3"/>
          </p:nvPr>
        </p:nvSpPr>
        <p:spPr>
          <a:xfrm>
            <a:off x="756000" y="5078520"/>
            <a:ext cx="6047640" cy="4811040"/>
          </a:xfrm>
          <a:prstGeom prst="rect">
            <a:avLst/>
          </a:prstGeom>
          <a:noFill/>
          <a:ln>
            <a:noFill/>
          </a:ln>
        </p:spPr>
        <p:txBody>
          <a:bodyPr lIns="0" tIns="0" rIns="0" bIns="0"/>
          <a:lstStyle/>
          <a:p>
            <a:endParaRPr lang="en-US"/>
          </a:p>
        </p:txBody>
      </p:sp>
      <p:sp>
        <p:nvSpPr>
          <p:cNvPr id="4" name="Header Placeholder 3">
            <a:extLst>
              <a:ext uri="{FF2B5EF4-FFF2-40B4-BE49-F238E27FC236}">
                <a16:creationId xmlns:a16="http://schemas.microsoft.com/office/drawing/2014/main" id="{7D7C70EE-E5A9-DBCC-D10A-DC29EB746A26}"/>
              </a:ext>
            </a:extLst>
          </p:cNvPr>
          <p:cNvSpPr txBox="1">
            <a:spLocks noGrp="1"/>
          </p:cNvSpPr>
          <p:nvPr>
            <p:ph type="hdr" sz="quarter"/>
          </p:nvPr>
        </p:nvSpPr>
        <p:spPr>
          <a:xfrm>
            <a:off x="0" y="0"/>
            <a:ext cx="3280680" cy="534240"/>
          </a:xfrm>
          <a:prstGeom prst="rect">
            <a:avLst/>
          </a:prstGeom>
          <a:noFill/>
          <a:ln>
            <a:noFill/>
          </a:ln>
        </p:spPr>
        <p:txBody>
          <a:bodyPr vert="horz" lIns="0" tIns="0" rIns="0" bIns="0" anchorCtr="0">
            <a:noAutofit/>
          </a:bodyPr>
          <a:lstStyle>
            <a:lvl1pPr lvl="0" rtl="0" hangingPunct="0">
              <a:buNone/>
              <a:tabLst/>
              <a:defRPr lang="en-US" sz="1400" kern="1200">
                <a:solidFill>
                  <a:srgbClr val="FFFFFF"/>
                </a:solidFill>
                <a:latin typeface="Times New Roman" pitchFamily="18"/>
                <a:ea typeface="Lucida Sans Unicode" pitchFamily="2"/>
                <a:cs typeface="Tahoma" pitchFamily="2"/>
              </a:defRPr>
            </a:lvl1pPr>
          </a:lstStyle>
          <a:p>
            <a:pPr lvl="0"/>
            <a:endParaRPr lang="en-US"/>
          </a:p>
        </p:txBody>
      </p:sp>
      <p:sp>
        <p:nvSpPr>
          <p:cNvPr id="5" name="Date Placeholder 4">
            <a:extLst>
              <a:ext uri="{FF2B5EF4-FFF2-40B4-BE49-F238E27FC236}">
                <a16:creationId xmlns:a16="http://schemas.microsoft.com/office/drawing/2014/main" id="{AAC81210-3F5D-0090-5E79-F55A7AB54FC3}"/>
              </a:ext>
            </a:extLst>
          </p:cNvPr>
          <p:cNvSpPr txBox="1">
            <a:spLocks noGrp="1"/>
          </p:cNvSpPr>
          <p:nvPr>
            <p:ph type="dt" idx="1"/>
          </p:nvPr>
        </p:nvSpPr>
        <p:spPr>
          <a:xfrm>
            <a:off x="4278960" y="0"/>
            <a:ext cx="3280680" cy="534240"/>
          </a:xfrm>
          <a:prstGeom prst="rect">
            <a:avLst/>
          </a:prstGeom>
          <a:noFill/>
          <a:ln>
            <a:noFill/>
          </a:ln>
        </p:spPr>
        <p:txBody>
          <a:bodyPr vert="horz" lIns="0" tIns="0" rIns="0" bIns="0" anchorCtr="0">
            <a:noAutofit/>
          </a:bodyPr>
          <a:lstStyle>
            <a:lvl1pPr lvl="0" algn="r" rtl="0" hangingPunct="0">
              <a:buNone/>
              <a:tabLst/>
              <a:defRPr lang="en-US" sz="1400" kern="1200">
                <a:solidFill>
                  <a:srgbClr val="FFFFFF"/>
                </a:solidFill>
                <a:latin typeface="Times New Roman" pitchFamily="18"/>
                <a:ea typeface="Lucida Sans Unicode" pitchFamily="2"/>
                <a:cs typeface="Tahoma" pitchFamily="2"/>
              </a:defRPr>
            </a:lvl1pPr>
          </a:lstStyle>
          <a:p>
            <a:pPr lvl="0"/>
            <a:endParaRPr lang="en-US"/>
          </a:p>
        </p:txBody>
      </p:sp>
      <p:sp>
        <p:nvSpPr>
          <p:cNvPr id="6" name="Footer Placeholder 5">
            <a:extLst>
              <a:ext uri="{FF2B5EF4-FFF2-40B4-BE49-F238E27FC236}">
                <a16:creationId xmlns:a16="http://schemas.microsoft.com/office/drawing/2014/main" id="{D63BD0BC-9848-31EC-9D9C-1486B69FBE76}"/>
              </a:ext>
            </a:extLst>
          </p:cNvPr>
          <p:cNvSpPr txBox="1">
            <a:spLocks noGrp="1"/>
          </p:cNvSpPr>
          <p:nvPr>
            <p:ph type="ftr" sz="quarter" idx="4"/>
          </p:nvPr>
        </p:nvSpPr>
        <p:spPr>
          <a:xfrm>
            <a:off x="0" y="10157400"/>
            <a:ext cx="3280680" cy="534240"/>
          </a:xfrm>
          <a:prstGeom prst="rect">
            <a:avLst/>
          </a:prstGeom>
          <a:noFill/>
          <a:ln>
            <a:noFill/>
          </a:ln>
        </p:spPr>
        <p:txBody>
          <a:bodyPr vert="horz" lIns="0" tIns="0" rIns="0" bIns="0" anchor="b" anchorCtr="0">
            <a:noAutofit/>
          </a:bodyPr>
          <a:lstStyle>
            <a:lvl1pPr lvl="0" rtl="0" hangingPunct="0">
              <a:buNone/>
              <a:tabLst/>
              <a:defRPr lang="en-US" sz="1400" kern="1200">
                <a:solidFill>
                  <a:srgbClr val="FFFFFF"/>
                </a:solidFill>
                <a:latin typeface="Times New Roman" pitchFamily="18"/>
                <a:ea typeface="Lucida Sans Unicode" pitchFamily="2"/>
                <a:cs typeface="Tahoma" pitchFamily="2"/>
              </a:defRPr>
            </a:lvl1pPr>
          </a:lstStyle>
          <a:p>
            <a:pPr lvl="0"/>
            <a:endParaRPr lang="en-US"/>
          </a:p>
        </p:txBody>
      </p:sp>
      <p:sp>
        <p:nvSpPr>
          <p:cNvPr id="7" name="Slide Number Placeholder 6">
            <a:extLst>
              <a:ext uri="{FF2B5EF4-FFF2-40B4-BE49-F238E27FC236}">
                <a16:creationId xmlns:a16="http://schemas.microsoft.com/office/drawing/2014/main" id="{44877F5B-528B-6723-B00E-CBACF0B5A563}"/>
              </a:ext>
            </a:extLst>
          </p:cNvPr>
          <p:cNvSpPr txBox="1">
            <a:spLocks noGrp="1"/>
          </p:cNvSpPr>
          <p:nvPr>
            <p:ph type="sldNum" sz="quarter" idx="5"/>
          </p:nvPr>
        </p:nvSpPr>
        <p:spPr>
          <a:xfrm>
            <a:off x="4278960" y="10157400"/>
            <a:ext cx="3280680" cy="534240"/>
          </a:xfrm>
          <a:prstGeom prst="rect">
            <a:avLst/>
          </a:prstGeom>
          <a:noFill/>
          <a:ln>
            <a:noFill/>
          </a:ln>
        </p:spPr>
        <p:txBody>
          <a:bodyPr vert="horz" lIns="0" tIns="0" rIns="0" bIns="0" anchor="b" anchorCtr="0">
            <a:noAutofit/>
          </a:bodyPr>
          <a:lstStyle>
            <a:lvl1pPr lvl="0" algn="r" rtl="0" hangingPunct="0">
              <a:buNone/>
              <a:tabLst/>
              <a:defRPr lang="en-US" sz="1400" kern="1200">
                <a:solidFill>
                  <a:srgbClr val="FFFFFF"/>
                </a:solidFill>
                <a:latin typeface="Times New Roman" pitchFamily="18"/>
                <a:ea typeface="Lucida Sans Unicode" pitchFamily="2"/>
                <a:cs typeface="Tahoma" pitchFamily="2"/>
              </a:defRPr>
            </a:lvl1pPr>
          </a:lstStyle>
          <a:p>
            <a:pPr lvl="0"/>
            <a:fld id="{B83E4DD9-FA1F-4BD7-8BA7-30856CE537F1}" type="slidenum">
              <a:t>‹#›</a:t>
            </a:fld>
            <a:endParaRPr lang="en-US"/>
          </a:p>
        </p:txBody>
      </p:sp>
    </p:spTree>
    <p:extLst>
      <p:ext uri="{BB962C8B-B14F-4D97-AF65-F5344CB8AC3E}">
        <p14:creationId xmlns:p14="http://schemas.microsoft.com/office/powerpoint/2010/main" val="3448070374"/>
      </p:ext>
    </p:extLst>
  </p:cSld>
  <p:clrMap bg1="lt1" tx1="dk1" bg2="lt2" tx2="dk2" accent1="accent1" accent2="accent2" accent3="accent3" accent4="accent4" accent5="accent5" accent6="accent6" hlink="hlink" folHlink="folHlink"/>
  <p:notesStyle>
    <a:lvl1pPr marL="216000" marR="0" indent="-216000" hangingPunct="0">
      <a:tabLst/>
      <a:defRPr lang="en-US" sz="2000" b="0" i="0" u="none" strike="noStrike" kern="1200">
        <a:ln>
          <a:noFill/>
        </a:ln>
        <a:latin typeface="Liberation Sans" pitchFamily="18"/>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F0AFE2D0-4F1F-43AC-F49F-1F34F857EEFB}"/>
              </a:ext>
            </a:extLst>
          </p:cNvPr>
          <p:cNvSpPr txBox="1">
            <a:spLocks noGrp="1"/>
          </p:cNvSpPr>
          <p:nvPr>
            <p:ph type="sldNum" sz="quarter" idx="5"/>
          </p:nvPr>
        </p:nvSpPr>
        <p:spPr>
          <a:ln/>
        </p:spPr>
        <p:txBody>
          <a:bodyPr vert="horz" lIns="0" tIns="0" rIns="0" bIns="0" anchor="b" anchorCtr="0">
            <a:noAutofit/>
          </a:bodyPr>
          <a:lstStyle/>
          <a:p>
            <a:pPr lvl="0"/>
            <a:fld id="{255E56CB-613E-4766-91F2-D219536D8DEE}" type="slidenum">
              <a:t>1</a:t>
            </a:fld>
            <a:endParaRPr lang="en-US"/>
          </a:p>
        </p:txBody>
      </p:sp>
      <p:sp>
        <p:nvSpPr>
          <p:cNvPr id="2" name="Slide Image Placeholder 1">
            <a:extLst>
              <a:ext uri="{FF2B5EF4-FFF2-40B4-BE49-F238E27FC236}">
                <a16:creationId xmlns:a16="http://schemas.microsoft.com/office/drawing/2014/main" id="{BC0FBBEB-5C7B-F065-30A0-8547D448586C}"/>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3BC031A-6915-1134-B85A-3687C770D751}"/>
              </a:ext>
            </a:extLst>
          </p:cNvPr>
          <p:cNvSpPr txBox="1">
            <a:spLocks noGrp="1"/>
          </p:cNvSpPr>
          <p:nvPr>
            <p:ph type="body" sz="quarter" idx="1"/>
          </p:nvPr>
        </p:nvSpPr>
        <p:spPr/>
        <p:txBody>
          <a:bodyPr vert="horz">
            <a:spAutoFit/>
          </a:bodyPr>
          <a:lstStyle/>
          <a:p>
            <a:pPr rtl="0"/>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3C67189D-F437-47E1-A445-7B0A2B4E5F03}"/>
              </a:ext>
            </a:extLst>
          </p:cNvPr>
          <p:cNvSpPr txBox="1">
            <a:spLocks noGrp="1"/>
          </p:cNvSpPr>
          <p:nvPr>
            <p:ph type="sldNum" sz="quarter" idx="5"/>
          </p:nvPr>
        </p:nvSpPr>
        <p:spPr>
          <a:ln/>
        </p:spPr>
        <p:txBody>
          <a:bodyPr vert="horz" lIns="0" tIns="0" rIns="0" bIns="0" anchor="b" anchorCtr="0">
            <a:noAutofit/>
          </a:bodyPr>
          <a:lstStyle/>
          <a:p>
            <a:pPr lvl="0"/>
            <a:fld id="{76274CB1-0F5B-4023-BF1D-9AEF20091496}" type="slidenum">
              <a:t>12</a:t>
            </a:fld>
            <a:endParaRPr lang="en-US"/>
          </a:p>
        </p:txBody>
      </p:sp>
      <p:sp>
        <p:nvSpPr>
          <p:cNvPr id="2" name="Slide Image Placeholder 1">
            <a:extLst>
              <a:ext uri="{FF2B5EF4-FFF2-40B4-BE49-F238E27FC236}">
                <a16:creationId xmlns:a16="http://schemas.microsoft.com/office/drawing/2014/main" id="{AD64464C-E2F2-34FC-642F-5CBA7F10F7F0}"/>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BF51DA5C-832B-BAA9-426B-71ECD8F203F3}"/>
              </a:ext>
            </a:extLst>
          </p:cNvPr>
          <p:cNvSpPr txBox="1">
            <a:spLocks noGrp="1"/>
          </p:cNvSpPr>
          <p:nvPr>
            <p:ph type="body" sz="quarter" idx="1"/>
          </p:nvPr>
        </p:nvSpPr>
        <p:spPr/>
        <p:txBody>
          <a:bodyPr vert="horz"/>
          <a:lstStyle/>
          <a:p>
            <a:pPr rtl="0"/>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3B53F9BF-56B4-08AB-6D89-F536A9A8DB9C}"/>
              </a:ext>
            </a:extLst>
          </p:cNvPr>
          <p:cNvSpPr txBox="1">
            <a:spLocks noGrp="1"/>
          </p:cNvSpPr>
          <p:nvPr>
            <p:ph type="sldNum" sz="quarter" idx="5"/>
          </p:nvPr>
        </p:nvSpPr>
        <p:spPr>
          <a:ln/>
        </p:spPr>
        <p:txBody>
          <a:bodyPr vert="horz" lIns="0" tIns="0" rIns="0" bIns="0" anchor="b" anchorCtr="0">
            <a:noAutofit/>
          </a:bodyPr>
          <a:lstStyle/>
          <a:p>
            <a:pPr lvl="0"/>
            <a:fld id="{C7A36887-2087-4CAF-B353-2174A94B31A7}" type="slidenum">
              <a:t>13</a:t>
            </a:fld>
            <a:endParaRPr lang="en-US"/>
          </a:p>
        </p:txBody>
      </p:sp>
      <p:sp>
        <p:nvSpPr>
          <p:cNvPr id="2" name="Slide Image Placeholder 1">
            <a:extLst>
              <a:ext uri="{FF2B5EF4-FFF2-40B4-BE49-F238E27FC236}">
                <a16:creationId xmlns:a16="http://schemas.microsoft.com/office/drawing/2014/main" id="{8DB23B07-B15D-CA4E-9FAF-27529D044EB9}"/>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6F660794-2277-6066-FA3F-03A1A1CB64CD}"/>
              </a:ext>
            </a:extLst>
          </p:cNvPr>
          <p:cNvSpPr txBox="1">
            <a:spLocks noGrp="1"/>
          </p:cNvSpPr>
          <p:nvPr>
            <p:ph type="body" sz="quarter" idx="1"/>
          </p:nvPr>
        </p:nvSpPr>
        <p:spPr/>
        <p:txBody>
          <a:bodyPr vert="horz"/>
          <a:lstStyle/>
          <a:p>
            <a:pPr rtl="0"/>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D435F8CA-DB92-1A78-2516-3208E78791E5}"/>
              </a:ext>
            </a:extLst>
          </p:cNvPr>
          <p:cNvSpPr txBox="1">
            <a:spLocks noGrp="1"/>
          </p:cNvSpPr>
          <p:nvPr>
            <p:ph type="sldNum" sz="quarter" idx="5"/>
          </p:nvPr>
        </p:nvSpPr>
        <p:spPr>
          <a:ln/>
        </p:spPr>
        <p:txBody>
          <a:bodyPr vert="horz" lIns="0" tIns="0" rIns="0" bIns="0" anchor="b" anchorCtr="0">
            <a:noAutofit/>
          </a:bodyPr>
          <a:lstStyle/>
          <a:p>
            <a:pPr lvl="0"/>
            <a:fld id="{5C751BE6-DC3D-4CF3-A2B0-0EE1DCBED16D}" type="slidenum">
              <a:t>14</a:t>
            </a:fld>
            <a:endParaRPr lang="en-US"/>
          </a:p>
        </p:txBody>
      </p:sp>
      <p:sp>
        <p:nvSpPr>
          <p:cNvPr id="2" name="Slide Image Placeholder 1">
            <a:extLst>
              <a:ext uri="{FF2B5EF4-FFF2-40B4-BE49-F238E27FC236}">
                <a16:creationId xmlns:a16="http://schemas.microsoft.com/office/drawing/2014/main" id="{4E18D80B-256C-9015-A337-9AFB639EE405}"/>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F6158E32-BB5C-0A38-8BBA-EE1E8693F08E}"/>
              </a:ext>
            </a:extLst>
          </p:cNvPr>
          <p:cNvSpPr txBox="1">
            <a:spLocks noGrp="1"/>
          </p:cNvSpPr>
          <p:nvPr>
            <p:ph type="body" sz="quarter" idx="1"/>
          </p:nvPr>
        </p:nvSpPr>
        <p:spPr/>
        <p:txBody>
          <a:bodyPr vert="horz"/>
          <a:lstStyle/>
          <a:p>
            <a:pPr rtl="0"/>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DD1AAA36-564A-87BF-BC9B-A55806BDD640}"/>
              </a:ext>
            </a:extLst>
          </p:cNvPr>
          <p:cNvSpPr txBox="1">
            <a:spLocks noGrp="1"/>
          </p:cNvSpPr>
          <p:nvPr>
            <p:ph type="sldNum" sz="quarter" idx="5"/>
          </p:nvPr>
        </p:nvSpPr>
        <p:spPr>
          <a:ln/>
        </p:spPr>
        <p:txBody>
          <a:bodyPr vert="horz" lIns="0" tIns="0" rIns="0" bIns="0" anchor="b" anchorCtr="0">
            <a:noAutofit/>
          </a:bodyPr>
          <a:lstStyle/>
          <a:p>
            <a:pPr lvl="0"/>
            <a:fld id="{D3DE8AA7-54E5-4BEC-B192-71A25DBC7F10}" type="slidenum">
              <a:t>15</a:t>
            </a:fld>
            <a:endParaRPr lang="en-US"/>
          </a:p>
        </p:txBody>
      </p:sp>
      <p:sp>
        <p:nvSpPr>
          <p:cNvPr id="2" name="Slide Image Placeholder 1">
            <a:extLst>
              <a:ext uri="{FF2B5EF4-FFF2-40B4-BE49-F238E27FC236}">
                <a16:creationId xmlns:a16="http://schemas.microsoft.com/office/drawing/2014/main" id="{F184D09D-5C57-8C2B-1C4B-2C6B1171229B}"/>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68CC8378-4A5D-FD7F-F756-4F2E135645A0}"/>
              </a:ext>
            </a:extLst>
          </p:cNvPr>
          <p:cNvSpPr txBox="1">
            <a:spLocks noGrp="1"/>
          </p:cNvSpPr>
          <p:nvPr>
            <p:ph type="body" sz="quarter" idx="1"/>
          </p:nvPr>
        </p:nvSpPr>
        <p:spPr/>
        <p:txBody>
          <a:bodyPr vert="horz"/>
          <a:lstStyle/>
          <a:p>
            <a:pPr rtl="0"/>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949D713B-831C-437A-0C88-8CAD6B0CD000}"/>
              </a:ext>
            </a:extLst>
          </p:cNvPr>
          <p:cNvSpPr txBox="1">
            <a:spLocks noGrp="1"/>
          </p:cNvSpPr>
          <p:nvPr>
            <p:ph type="sldNum" sz="quarter" idx="5"/>
          </p:nvPr>
        </p:nvSpPr>
        <p:spPr>
          <a:ln/>
        </p:spPr>
        <p:txBody>
          <a:bodyPr vert="horz" lIns="0" tIns="0" rIns="0" bIns="0" anchor="b" anchorCtr="0">
            <a:noAutofit/>
          </a:bodyPr>
          <a:lstStyle/>
          <a:p>
            <a:pPr lvl="0"/>
            <a:fld id="{853FFF11-016F-4A62-A991-0FA7D943FB3C}" type="slidenum">
              <a:t>18</a:t>
            </a:fld>
            <a:endParaRPr lang="en-US"/>
          </a:p>
        </p:txBody>
      </p:sp>
      <p:sp>
        <p:nvSpPr>
          <p:cNvPr id="2" name="Slide Image Placeholder 1">
            <a:extLst>
              <a:ext uri="{FF2B5EF4-FFF2-40B4-BE49-F238E27FC236}">
                <a16:creationId xmlns:a16="http://schemas.microsoft.com/office/drawing/2014/main" id="{7D0C9853-F23F-C08B-F7ED-520E0E7EDE5F}"/>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F2784F5-8336-86AC-C975-0AA672E82B16}"/>
              </a:ext>
            </a:extLst>
          </p:cNvPr>
          <p:cNvSpPr txBox="1">
            <a:spLocks noGrp="1"/>
          </p:cNvSpPr>
          <p:nvPr>
            <p:ph type="body" sz="quarter" idx="1"/>
          </p:nvPr>
        </p:nvSpPr>
        <p:spPr/>
        <p:txBody>
          <a:bodyPr vert="horz"/>
          <a:lstStyle/>
          <a:p>
            <a:pPr rtl="0"/>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743F5C99-648B-F76A-17AA-341D6C7D1467}"/>
              </a:ext>
            </a:extLst>
          </p:cNvPr>
          <p:cNvSpPr txBox="1">
            <a:spLocks noGrp="1"/>
          </p:cNvSpPr>
          <p:nvPr>
            <p:ph type="sldNum" sz="quarter" idx="5"/>
          </p:nvPr>
        </p:nvSpPr>
        <p:spPr>
          <a:ln/>
        </p:spPr>
        <p:txBody>
          <a:bodyPr vert="horz" lIns="0" tIns="0" rIns="0" bIns="0" anchor="b" anchorCtr="0">
            <a:noAutofit/>
          </a:bodyPr>
          <a:lstStyle/>
          <a:p>
            <a:pPr lvl="0"/>
            <a:fld id="{4BE0B79A-CE09-4C2C-92C6-56A13F72C63C}" type="slidenum">
              <a:t>19</a:t>
            </a:fld>
            <a:endParaRPr lang="en-US"/>
          </a:p>
        </p:txBody>
      </p:sp>
      <p:sp>
        <p:nvSpPr>
          <p:cNvPr id="2" name="Slide Image Placeholder 1">
            <a:extLst>
              <a:ext uri="{FF2B5EF4-FFF2-40B4-BE49-F238E27FC236}">
                <a16:creationId xmlns:a16="http://schemas.microsoft.com/office/drawing/2014/main" id="{92963198-6756-1EE0-8923-F2006D2064A9}"/>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BF66D7B-7A98-EE76-8FCC-2308D63D028F}"/>
              </a:ext>
            </a:extLst>
          </p:cNvPr>
          <p:cNvSpPr txBox="1">
            <a:spLocks noGrp="1"/>
          </p:cNvSpPr>
          <p:nvPr>
            <p:ph type="body" sz="quarter" idx="1"/>
          </p:nvPr>
        </p:nvSpPr>
        <p:spPr/>
        <p:txBody>
          <a:bodyPr vert="horz"/>
          <a:lstStyle/>
          <a:p>
            <a:pPr rtl="0"/>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BC63C15-BB2D-AE62-B0C4-92B213FE2CA2}"/>
              </a:ext>
            </a:extLst>
          </p:cNvPr>
          <p:cNvSpPr txBox="1">
            <a:spLocks noGrp="1"/>
          </p:cNvSpPr>
          <p:nvPr>
            <p:ph type="sldNum" sz="quarter" idx="5"/>
          </p:nvPr>
        </p:nvSpPr>
        <p:spPr>
          <a:ln/>
        </p:spPr>
        <p:txBody>
          <a:bodyPr vert="horz" lIns="0" tIns="0" rIns="0" bIns="0" anchor="b" anchorCtr="0">
            <a:noAutofit/>
          </a:bodyPr>
          <a:lstStyle/>
          <a:p>
            <a:pPr lvl="0"/>
            <a:fld id="{7A895C08-5345-4009-837B-DAD019A3512C}" type="slidenum">
              <a:t>20</a:t>
            </a:fld>
            <a:endParaRPr lang="en-US"/>
          </a:p>
        </p:txBody>
      </p:sp>
      <p:sp>
        <p:nvSpPr>
          <p:cNvPr id="2" name="Slide Image Placeholder 1">
            <a:extLst>
              <a:ext uri="{FF2B5EF4-FFF2-40B4-BE49-F238E27FC236}">
                <a16:creationId xmlns:a16="http://schemas.microsoft.com/office/drawing/2014/main" id="{3248092C-EDA5-A6E5-7412-568FD3915C31}"/>
              </a:ext>
            </a:extLst>
          </p:cNvPr>
          <p:cNvSpPr>
            <a:spLocks noGrp="1" noRot="1" noChangeAspect="1"/>
          </p:cNvSpPr>
          <p:nvPr>
            <p:ph type="sldImg"/>
          </p:nvPr>
        </p:nvSpPr>
        <p:spPr>
          <a:xfrm>
            <a:off x="-19484975" y="-13793788"/>
            <a:ext cx="25963563" cy="14606588"/>
          </a:xfr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a:extLst>
              <a:ext uri="{FF2B5EF4-FFF2-40B4-BE49-F238E27FC236}">
                <a16:creationId xmlns:a16="http://schemas.microsoft.com/office/drawing/2014/main" id="{A0E8EA30-1035-4F95-5CA2-65783B7EDD8C}"/>
              </a:ext>
            </a:extLst>
          </p:cNvPr>
          <p:cNvSpPr txBox="1">
            <a:spLocks noGrp="1"/>
          </p:cNvSpPr>
          <p:nvPr>
            <p:ph type="body" sz="quarter" idx="1"/>
          </p:nvPr>
        </p:nvSpPr>
        <p:spPr>
          <a:xfrm>
            <a:off x="756000" y="5078520"/>
            <a:ext cx="6046560" cy="4809600"/>
          </a:xfrm>
        </p:spPr>
        <p:txBody>
          <a:bodyPr vert="horz" anchor="ctr" anchorCtr="0" compatLnSpc="1"/>
          <a:lstStyle/>
          <a:p>
            <a:pPr marL="0" indent="0" algn="l" rtl="0">
              <a:spcBef>
                <a:spcPts val="451"/>
              </a:spcBef>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endParaRPr lang="en-US" sz="1200">
              <a:solidFill>
                <a:srgbClr val="000000"/>
              </a:solidFill>
              <a:highlight>
                <a:scrgbClr r="0" g="0" b="0">
                  <a:alpha val="0"/>
                </a:scrgbClr>
              </a:highlight>
              <a:latin typeface="Times New Roman" pitchFamily="18"/>
              <a:ea typeface="Microsoft YaHei" pitchFamily="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661E3658-43E5-8DF0-79CD-C0F7D4C73F0A}"/>
              </a:ext>
            </a:extLst>
          </p:cNvPr>
          <p:cNvSpPr txBox="1">
            <a:spLocks noGrp="1"/>
          </p:cNvSpPr>
          <p:nvPr>
            <p:ph type="sldNum" sz="quarter" idx="5"/>
          </p:nvPr>
        </p:nvSpPr>
        <p:spPr>
          <a:ln/>
        </p:spPr>
        <p:txBody>
          <a:bodyPr vert="horz" lIns="0" tIns="0" rIns="0" bIns="0" anchor="b" anchorCtr="0">
            <a:noAutofit/>
          </a:bodyPr>
          <a:lstStyle/>
          <a:p>
            <a:pPr lvl="0"/>
            <a:fld id="{4772D691-5A19-4429-B9B1-B62F7F953808}" type="slidenum">
              <a:t>3</a:t>
            </a:fld>
            <a:endParaRPr lang="en-US"/>
          </a:p>
        </p:txBody>
      </p:sp>
      <p:sp>
        <p:nvSpPr>
          <p:cNvPr id="2" name="Slide Image Placeholder 1">
            <a:extLst>
              <a:ext uri="{FF2B5EF4-FFF2-40B4-BE49-F238E27FC236}">
                <a16:creationId xmlns:a16="http://schemas.microsoft.com/office/drawing/2014/main" id="{47C0CEE1-1728-F662-E46B-8A72AA38AE97}"/>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2D2DF995-3521-00FA-F09A-99877A5C3701}"/>
              </a:ext>
            </a:extLst>
          </p:cNvPr>
          <p:cNvSpPr txBox="1">
            <a:spLocks noGrp="1"/>
          </p:cNvSpPr>
          <p:nvPr>
            <p:ph type="body" sz="quarter" idx="1"/>
          </p:nvPr>
        </p:nvSpPr>
        <p:spPr/>
        <p:txBody>
          <a:bodyPr vert="horz">
            <a:spAutoFit/>
          </a:bodyPr>
          <a:lstStyle/>
          <a:p>
            <a:pPr rtl="0"/>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8DA9502D-C8CB-5668-71CD-5068FEB317E8}"/>
              </a:ext>
            </a:extLst>
          </p:cNvPr>
          <p:cNvSpPr txBox="1">
            <a:spLocks noGrp="1"/>
          </p:cNvSpPr>
          <p:nvPr>
            <p:ph type="sldNum" sz="quarter" idx="5"/>
          </p:nvPr>
        </p:nvSpPr>
        <p:spPr>
          <a:ln/>
        </p:spPr>
        <p:txBody>
          <a:bodyPr vert="horz" lIns="0" tIns="0" rIns="0" bIns="0" anchor="b" anchorCtr="0">
            <a:noAutofit/>
          </a:bodyPr>
          <a:lstStyle/>
          <a:p>
            <a:pPr lvl="0"/>
            <a:fld id="{A12FA040-8BB8-413C-B6E2-7600B9BD9E96}" type="slidenum">
              <a:t>5</a:t>
            </a:fld>
            <a:endParaRPr lang="en-US"/>
          </a:p>
        </p:txBody>
      </p:sp>
      <p:sp>
        <p:nvSpPr>
          <p:cNvPr id="2" name="Slide Image Placeholder 1">
            <a:extLst>
              <a:ext uri="{FF2B5EF4-FFF2-40B4-BE49-F238E27FC236}">
                <a16:creationId xmlns:a16="http://schemas.microsoft.com/office/drawing/2014/main" id="{6B636827-B7B5-2233-6B9F-0B2ECE61FD0D}"/>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62369920-3659-B6A4-148E-5D6043FFC9CF}"/>
              </a:ext>
            </a:extLst>
          </p:cNvPr>
          <p:cNvSpPr txBox="1">
            <a:spLocks noGrp="1"/>
          </p:cNvSpPr>
          <p:nvPr>
            <p:ph type="body" sz="quarter" idx="1"/>
          </p:nvPr>
        </p:nvSpPr>
        <p:spPr/>
        <p:txBody>
          <a:bodyPr vert="horz">
            <a:spAutoFit/>
          </a:bodyPr>
          <a:lstStyle/>
          <a:p>
            <a:pPr rtl="0"/>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74480A7-FCC7-8BC8-F0E0-104D2749B8CA}"/>
              </a:ext>
            </a:extLst>
          </p:cNvPr>
          <p:cNvSpPr txBox="1">
            <a:spLocks noGrp="1"/>
          </p:cNvSpPr>
          <p:nvPr>
            <p:ph type="sldNum" sz="quarter" idx="5"/>
          </p:nvPr>
        </p:nvSpPr>
        <p:spPr>
          <a:ln/>
        </p:spPr>
        <p:txBody>
          <a:bodyPr vert="horz" lIns="0" tIns="0" rIns="0" bIns="0" anchor="b" anchorCtr="0">
            <a:noAutofit/>
          </a:bodyPr>
          <a:lstStyle/>
          <a:p>
            <a:pPr lvl="0"/>
            <a:fld id="{E62F4EB1-819D-40F3-B558-266660957FB3}" type="slidenum">
              <a:t>6</a:t>
            </a:fld>
            <a:endParaRPr lang="en-US"/>
          </a:p>
        </p:txBody>
      </p:sp>
      <p:sp>
        <p:nvSpPr>
          <p:cNvPr id="2" name="Slide Image Placeholder 1">
            <a:extLst>
              <a:ext uri="{FF2B5EF4-FFF2-40B4-BE49-F238E27FC236}">
                <a16:creationId xmlns:a16="http://schemas.microsoft.com/office/drawing/2014/main" id="{E17CA2E9-C72E-9218-BE0F-283FF71967D3}"/>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A218C04F-AF3A-CB74-06FF-E89DD5747169}"/>
              </a:ext>
            </a:extLst>
          </p:cNvPr>
          <p:cNvSpPr txBox="1">
            <a:spLocks noGrp="1"/>
          </p:cNvSpPr>
          <p:nvPr>
            <p:ph type="body" sz="quarter" idx="1"/>
          </p:nvPr>
        </p:nvSpPr>
        <p:spPr/>
        <p:txBody>
          <a:bodyPr vert="horz">
            <a:spAutoFit/>
          </a:bodyPr>
          <a:lstStyle/>
          <a:p>
            <a:pPr rtl="0"/>
            <a:endParaRPr lang="en-US"/>
          </a:p>
        </p:txBody>
      </p:sp>
    </p:spTree>
    <p:extLst>
      <p:ext uri="{BB962C8B-B14F-4D97-AF65-F5344CB8AC3E}">
        <p14:creationId xmlns:p14="http://schemas.microsoft.com/office/powerpoint/2010/main" val="16634252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C075BB-3044-199C-C483-4134C0E9E34A}"/>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434EB23-BC9A-A499-DE35-DB18A2DE8BC5}"/>
              </a:ext>
            </a:extLst>
          </p:cNvPr>
          <p:cNvSpPr txBox="1">
            <a:spLocks noGrp="1"/>
          </p:cNvSpPr>
          <p:nvPr>
            <p:ph type="sldNum" sz="quarter" idx="5"/>
          </p:nvPr>
        </p:nvSpPr>
        <p:spPr>
          <a:ln/>
        </p:spPr>
        <p:txBody>
          <a:bodyPr vert="horz" lIns="0" tIns="0" rIns="0" bIns="0" anchor="b" anchorCtr="0">
            <a:noAutofit/>
          </a:bodyPr>
          <a:lstStyle/>
          <a:p>
            <a:pPr lvl="0"/>
            <a:fld id="{E62F4EB1-819D-40F3-B558-266660957FB3}" type="slidenum">
              <a:t>7</a:t>
            </a:fld>
            <a:endParaRPr lang="en-US"/>
          </a:p>
        </p:txBody>
      </p:sp>
      <p:sp>
        <p:nvSpPr>
          <p:cNvPr id="2" name="Slide Image Placeholder 1">
            <a:extLst>
              <a:ext uri="{FF2B5EF4-FFF2-40B4-BE49-F238E27FC236}">
                <a16:creationId xmlns:a16="http://schemas.microsoft.com/office/drawing/2014/main" id="{3B6DC828-89A6-F01D-DBBB-8CF9BA77EB78}"/>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1FAE3638-006B-B24F-856E-E3D4DC84E72D}"/>
              </a:ext>
            </a:extLst>
          </p:cNvPr>
          <p:cNvSpPr txBox="1">
            <a:spLocks noGrp="1"/>
          </p:cNvSpPr>
          <p:nvPr>
            <p:ph type="body" sz="quarter" idx="1"/>
          </p:nvPr>
        </p:nvSpPr>
        <p:spPr/>
        <p:txBody>
          <a:bodyPr vert="horz">
            <a:spAutoFit/>
          </a:bodyPr>
          <a:lstStyle/>
          <a:p>
            <a:pPr rtl="0"/>
            <a:endParaRPr lang="en-US"/>
          </a:p>
        </p:txBody>
      </p:sp>
    </p:spTree>
    <p:extLst>
      <p:ext uri="{BB962C8B-B14F-4D97-AF65-F5344CB8AC3E}">
        <p14:creationId xmlns:p14="http://schemas.microsoft.com/office/powerpoint/2010/main" val="6592314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D359049-40AA-7100-1C9A-6DC417C16EA6}"/>
              </a:ext>
            </a:extLst>
          </p:cNvPr>
          <p:cNvSpPr txBox="1">
            <a:spLocks noGrp="1"/>
          </p:cNvSpPr>
          <p:nvPr>
            <p:ph type="sldNum" sz="quarter" idx="5"/>
          </p:nvPr>
        </p:nvSpPr>
        <p:spPr>
          <a:ln/>
        </p:spPr>
        <p:txBody>
          <a:bodyPr vert="horz" lIns="0" tIns="0" rIns="0" bIns="0" anchor="b" anchorCtr="0">
            <a:noAutofit/>
          </a:bodyPr>
          <a:lstStyle/>
          <a:p>
            <a:pPr lvl="0"/>
            <a:fld id="{CBCBCC18-BB58-4B37-A0A1-2C53DC77B106}" type="slidenum">
              <a:t>8</a:t>
            </a:fld>
            <a:endParaRPr lang="en-US"/>
          </a:p>
        </p:txBody>
      </p:sp>
      <p:sp>
        <p:nvSpPr>
          <p:cNvPr id="2" name="Slide Image Placeholder 1">
            <a:extLst>
              <a:ext uri="{FF2B5EF4-FFF2-40B4-BE49-F238E27FC236}">
                <a16:creationId xmlns:a16="http://schemas.microsoft.com/office/drawing/2014/main" id="{C87FBEBC-1A40-D8CE-32C7-43B9E17265CD}"/>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09E7E62A-CD5C-66A2-A6B3-44A43EACAA43}"/>
              </a:ext>
            </a:extLst>
          </p:cNvPr>
          <p:cNvSpPr txBox="1">
            <a:spLocks noGrp="1"/>
          </p:cNvSpPr>
          <p:nvPr>
            <p:ph type="body" sz="quarter" idx="1"/>
          </p:nvPr>
        </p:nvSpPr>
        <p:spPr/>
        <p:txBody>
          <a:bodyPr vert="horz"/>
          <a:lstStyle/>
          <a:p>
            <a:pPr rtl="0"/>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1C6EFA-AC8A-A1B4-685F-812A08451CC1}"/>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EBE5A71F-647D-0579-6371-FE5AEEEBFB76}"/>
              </a:ext>
            </a:extLst>
          </p:cNvPr>
          <p:cNvSpPr txBox="1">
            <a:spLocks noGrp="1"/>
          </p:cNvSpPr>
          <p:nvPr>
            <p:ph type="sldNum" sz="quarter" idx="5"/>
          </p:nvPr>
        </p:nvSpPr>
        <p:spPr>
          <a:ln/>
        </p:spPr>
        <p:txBody>
          <a:bodyPr vert="horz" lIns="0" tIns="0" rIns="0" bIns="0" anchor="b" anchorCtr="0">
            <a:noAutofit/>
          </a:bodyPr>
          <a:lstStyle/>
          <a:p>
            <a:pPr lvl="0"/>
            <a:fld id="{CBCBCC18-BB58-4B37-A0A1-2C53DC77B106}" type="slidenum">
              <a:t>9</a:t>
            </a:fld>
            <a:endParaRPr lang="en-US"/>
          </a:p>
        </p:txBody>
      </p:sp>
      <p:sp>
        <p:nvSpPr>
          <p:cNvPr id="2" name="Slide Image Placeholder 1">
            <a:extLst>
              <a:ext uri="{FF2B5EF4-FFF2-40B4-BE49-F238E27FC236}">
                <a16:creationId xmlns:a16="http://schemas.microsoft.com/office/drawing/2014/main" id="{C76A3417-F2ED-5D4B-7A18-0CF90D46A76F}"/>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80204886-06EB-F1E5-A9DD-E8D1CB68EA64}"/>
              </a:ext>
            </a:extLst>
          </p:cNvPr>
          <p:cNvSpPr txBox="1">
            <a:spLocks noGrp="1"/>
          </p:cNvSpPr>
          <p:nvPr>
            <p:ph type="body" sz="quarter" idx="1"/>
          </p:nvPr>
        </p:nvSpPr>
        <p:spPr/>
        <p:txBody>
          <a:bodyPr vert="horz"/>
          <a:lstStyle/>
          <a:p>
            <a:pPr rtl="0"/>
            <a:endParaRPr lang="en-US" dirty="0"/>
          </a:p>
        </p:txBody>
      </p:sp>
    </p:spTree>
    <p:extLst>
      <p:ext uri="{BB962C8B-B14F-4D97-AF65-F5344CB8AC3E}">
        <p14:creationId xmlns:p14="http://schemas.microsoft.com/office/powerpoint/2010/main" val="14038438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870885-D81A-0404-BAE0-938A0A5CCAF2}"/>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A3B2CF56-C200-0C07-E586-9748597D261F}"/>
              </a:ext>
            </a:extLst>
          </p:cNvPr>
          <p:cNvSpPr txBox="1">
            <a:spLocks noGrp="1"/>
          </p:cNvSpPr>
          <p:nvPr>
            <p:ph type="sldNum" sz="quarter" idx="5"/>
          </p:nvPr>
        </p:nvSpPr>
        <p:spPr>
          <a:ln/>
        </p:spPr>
        <p:txBody>
          <a:bodyPr vert="horz" lIns="0" tIns="0" rIns="0" bIns="0" anchor="b" anchorCtr="0">
            <a:noAutofit/>
          </a:bodyPr>
          <a:lstStyle/>
          <a:p>
            <a:pPr lvl="0"/>
            <a:fld id="{CBCBCC18-BB58-4B37-A0A1-2C53DC77B106}" type="slidenum">
              <a:t>10</a:t>
            </a:fld>
            <a:endParaRPr lang="en-US"/>
          </a:p>
        </p:txBody>
      </p:sp>
      <p:sp>
        <p:nvSpPr>
          <p:cNvPr id="2" name="Slide Image Placeholder 1">
            <a:extLst>
              <a:ext uri="{FF2B5EF4-FFF2-40B4-BE49-F238E27FC236}">
                <a16:creationId xmlns:a16="http://schemas.microsoft.com/office/drawing/2014/main" id="{72FB8EA3-413A-6FB3-93C0-727C9C138778}"/>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456D3725-8B24-5F6C-2D30-65A3250B2A26}"/>
              </a:ext>
            </a:extLst>
          </p:cNvPr>
          <p:cNvSpPr txBox="1">
            <a:spLocks noGrp="1"/>
          </p:cNvSpPr>
          <p:nvPr>
            <p:ph type="body" sz="quarter" idx="1"/>
          </p:nvPr>
        </p:nvSpPr>
        <p:spPr/>
        <p:txBody>
          <a:bodyPr vert="horz"/>
          <a:lstStyle/>
          <a:p>
            <a:pPr rtl="0"/>
            <a:endParaRPr lang="en-US" dirty="0"/>
          </a:p>
        </p:txBody>
      </p:sp>
    </p:spTree>
    <p:extLst>
      <p:ext uri="{BB962C8B-B14F-4D97-AF65-F5344CB8AC3E}">
        <p14:creationId xmlns:p14="http://schemas.microsoft.com/office/powerpoint/2010/main" val="29759257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6E1A2A56-0938-7CF3-C651-83B42A319DDE}"/>
              </a:ext>
            </a:extLst>
          </p:cNvPr>
          <p:cNvSpPr txBox="1">
            <a:spLocks noGrp="1"/>
          </p:cNvSpPr>
          <p:nvPr>
            <p:ph type="sldNum" sz="quarter" idx="5"/>
          </p:nvPr>
        </p:nvSpPr>
        <p:spPr>
          <a:ln/>
        </p:spPr>
        <p:txBody>
          <a:bodyPr vert="horz" lIns="0" tIns="0" rIns="0" bIns="0" anchor="b" anchorCtr="0">
            <a:noAutofit/>
          </a:bodyPr>
          <a:lstStyle/>
          <a:p>
            <a:pPr lvl="0"/>
            <a:fld id="{7992865F-D1E0-4EA9-BA6E-5DC83FD5BCC0}" type="slidenum">
              <a:t>11</a:t>
            </a:fld>
            <a:endParaRPr lang="en-US"/>
          </a:p>
        </p:txBody>
      </p:sp>
      <p:sp>
        <p:nvSpPr>
          <p:cNvPr id="2" name="Slide Image Placeholder 1">
            <a:extLst>
              <a:ext uri="{FF2B5EF4-FFF2-40B4-BE49-F238E27FC236}">
                <a16:creationId xmlns:a16="http://schemas.microsoft.com/office/drawing/2014/main" id="{E65063B3-1DDF-DFEA-859B-8C943FD33325}"/>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10BE0B8D-60AE-1B3A-F8C4-C16929506972}"/>
              </a:ext>
            </a:extLst>
          </p:cNvPr>
          <p:cNvSpPr txBox="1">
            <a:spLocks noGrp="1"/>
          </p:cNvSpPr>
          <p:nvPr>
            <p:ph type="body" sz="quarter" idx="1"/>
          </p:nvPr>
        </p:nvSpPr>
        <p:spPr/>
        <p:txBody>
          <a:bodyPr vert="horz"/>
          <a:lstStyle/>
          <a:p>
            <a:pPr rtl="0"/>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A99026-BA95-8676-F90C-1831CA8AED90}"/>
              </a:ext>
            </a:extLst>
          </p:cNvPr>
          <p:cNvSpPr>
            <a:spLocks noGrp="1"/>
          </p:cNvSpPr>
          <p:nvPr>
            <p:ph type="ctrTitle"/>
          </p:nvPr>
        </p:nvSpPr>
        <p:spPr>
          <a:xfrm>
            <a:off x="1260475" y="928688"/>
            <a:ext cx="7559675" cy="1973262"/>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758B43B-4692-5133-4903-D64E84DA4B1B}"/>
              </a:ext>
            </a:extLst>
          </p:cNvPr>
          <p:cNvSpPr>
            <a:spLocks noGrp="1"/>
          </p:cNvSpPr>
          <p:nvPr>
            <p:ph type="subTitle" idx="1"/>
          </p:nvPr>
        </p:nvSpPr>
        <p:spPr>
          <a:xfrm>
            <a:off x="1260475" y="2978150"/>
            <a:ext cx="7559675" cy="1370013"/>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3808166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B6E2B-4542-EB55-A7EA-30C43FF826FB}"/>
              </a:ext>
            </a:extLst>
          </p:cNvPr>
          <p:cNvSpPr>
            <a:spLocks noGrp="1"/>
          </p:cNvSpPr>
          <p:nvPr>
            <p:ph type="title"/>
          </p:nvPr>
        </p:nvSpPr>
        <p:spPr>
          <a:xfrm>
            <a:off x="693738" y="301625"/>
            <a:ext cx="8693150" cy="10969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B5EE76C-72F1-EBCB-4A23-6CFA54140874}"/>
              </a:ext>
            </a:extLst>
          </p:cNvPr>
          <p:cNvSpPr>
            <a:spLocks noGrp="1"/>
          </p:cNvSpPr>
          <p:nvPr>
            <p:ph type="body" orient="vert" idx="1"/>
          </p:nvPr>
        </p:nvSpPr>
        <p:spPr>
          <a:xfrm>
            <a:off x="693738" y="1509713"/>
            <a:ext cx="8693150" cy="359727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791606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F0038DD-F184-752E-A634-B8807BFA88D7}"/>
              </a:ext>
            </a:extLst>
          </p:cNvPr>
          <p:cNvSpPr>
            <a:spLocks noGrp="1"/>
          </p:cNvSpPr>
          <p:nvPr>
            <p:ph type="title" orient="vert"/>
          </p:nvPr>
        </p:nvSpPr>
        <p:spPr>
          <a:xfrm>
            <a:off x="7213600" y="301625"/>
            <a:ext cx="2173288" cy="4805363"/>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2858DCE-8CFC-C6CC-C35B-173CACBD1C1A}"/>
              </a:ext>
            </a:extLst>
          </p:cNvPr>
          <p:cNvSpPr>
            <a:spLocks noGrp="1"/>
          </p:cNvSpPr>
          <p:nvPr>
            <p:ph type="body" orient="vert" idx="1"/>
          </p:nvPr>
        </p:nvSpPr>
        <p:spPr>
          <a:xfrm>
            <a:off x="693738" y="301625"/>
            <a:ext cx="6367462" cy="48053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906686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AB7E0-5813-6F17-A9F3-9B6693AD03B7}"/>
              </a:ext>
            </a:extLst>
          </p:cNvPr>
          <p:cNvSpPr>
            <a:spLocks noGrp="1"/>
          </p:cNvSpPr>
          <p:nvPr>
            <p:ph type="title"/>
          </p:nvPr>
        </p:nvSpPr>
        <p:spPr>
          <a:xfrm>
            <a:off x="693738" y="301625"/>
            <a:ext cx="8693150" cy="10969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E5E42EBC-2488-FB0F-2357-69B6BD229989}"/>
              </a:ext>
            </a:extLst>
          </p:cNvPr>
          <p:cNvSpPr>
            <a:spLocks noGrp="1"/>
          </p:cNvSpPr>
          <p:nvPr>
            <p:ph idx="1"/>
          </p:nvPr>
        </p:nvSpPr>
        <p:spPr>
          <a:xfrm>
            <a:off x="693738" y="1509713"/>
            <a:ext cx="8693150" cy="35972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428500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E8380-4121-9E13-D7F7-8E3E51E5DBD9}"/>
              </a:ext>
            </a:extLst>
          </p:cNvPr>
          <p:cNvSpPr>
            <a:spLocks noGrp="1"/>
          </p:cNvSpPr>
          <p:nvPr>
            <p:ph type="title"/>
          </p:nvPr>
        </p:nvSpPr>
        <p:spPr>
          <a:xfrm>
            <a:off x="687388" y="1414463"/>
            <a:ext cx="8694737" cy="23574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57EF38E-5840-4FF4-6C7B-A849E3F35550}"/>
              </a:ext>
            </a:extLst>
          </p:cNvPr>
          <p:cNvSpPr>
            <a:spLocks noGrp="1"/>
          </p:cNvSpPr>
          <p:nvPr>
            <p:ph type="body" idx="1"/>
          </p:nvPr>
        </p:nvSpPr>
        <p:spPr>
          <a:xfrm>
            <a:off x="687388" y="3794125"/>
            <a:ext cx="8694737" cy="1241425"/>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2825041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C9154D-AF0C-05BC-B5FA-18638B7A1BD7}"/>
              </a:ext>
            </a:extLst>
          </p:cNvPr>
          <p:cNvSpPr>
            <a:spLocks noGrp="1"/>
          </p:cNvSpPr>
          <p:nvPr>
            <p:ph type="title"/>
          </p:nvPr>
        </p:nvSpPr>
        <p:spPr>
          <a:xfrm>
            <a:off x="693738" y="301625"/>
            <a:ext cx="8693150" cy="10969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3785C66F-F2AF-DBFF-00EE-0E2F746E8071}"/>
              </a:ext>
            </a:extLst>
          </p:cNvPr>
          <p:cNvSpPr>
            <a:spLocks noGrp="1"/>
          </p:cNvSpPr>
          <p:nvPr>
            <p:ph sz="half" idx="1"/>
          </p:nvPr>
        </p:nvSpPr>
        <p:spPr>
          <a:xfrm>
            <a:off x="693738" y="1509713"/>
            <a:ext cx="4270375" cy="35972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338F2D9-25AB-1A88-0148-743A184E5C22}"/>
              </a:ext>
            </a:extLst>
          </p:cNvPr>
          <p:cNvSpPr>
            <a:spLocks noGrp="1"/>
          </p:cNvSpPr>
          <p:nvPr>
            <p:ph sz="half" idx="2"/>
          </p:nvPr>
        </p:nvSpPr>
        <p:spPr>
          <a:xfrm>
            <a:off x="5116513" y="1509713"/>
            <a:ext cx="4270375" cy="35972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850920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B042F-8ED2-1459-740F-95121D3820D8}"/>
              </a:ext>
            </a:extLst>
          </p:cNvPr>
          <p:cNvSpPr>
            <a:spLocks noGrp="1"/>
          </p:cNvSpPr>
          <p:nvPr>
            <p:ph type="title"/>
          </p:nvPr>
        </p:nvSpPr>
        <p:spPr>
          <a:xfrm>
            <a:off x="693738" y="301625"/>
            <a:ext cx="8694737" cy="10969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204D0544-38F0-6392-FC19-623EE0340CC3}"/>
              </a:ext>
            </a:extLst>
          </p:cNvPr>
          <p:cNvSpPr>
            <a:spLocks noGrp="1"/>
          </p:cNvSpPr>
          <p:nvPr>
            <p:ph type="body" idx="1"/>
          </p:nvPr>
        </p:nvSpPr>
        <p:spPr>
          <a:xfrm>
            <a:off x="693738" y="1390650"/>
            <a:ext cx="4265612" cy="681038"/>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20DFEA4-D103-033B-121C-F38A362FA5D3}"/>
              </a:ext>
            </a:extLst>
          </p:cNvPr>
          <p:cNvSpPr>
            <a:spLocks noGrp="1"/>
          </p:cNvSpPr>
          <p:nvPr>
            <p:ph sz="half" idx="2"/>
          </p:nvPr>
        </p:nvSpPr>
        <p:spPr>
          <a:xfrm>
            <a:off x="693738" y="2071688"/>
            <a:ext cx="4265612" cy="304641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9066A58-0C24-F949-2A5D-16AC63013F37}"/>
              </a:ext>
            </a:extLst>
          </p:cNvPr>
          <p:cNvSpPr>
            <a:spLocks noGrp="1"/>
          </p:cNvSpPr>
          <p:nvPr>
            <p:ph type="body" sz="quarter" idx="3"/>
          </p:nvPr>
        </p:nvSpPr>
        <p:spPr>
          <a:xfrm>
            <a:off x="5103813" y="1390650"/>
            <a:ext cx="4284662" cy="681038"/>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91C9A82-322F-8E0D-01B2-FB4BDD834EF0}"/>
              </a:ext>
            </a:extLst>
          </p:cNvPr>
          <p:cNvSpPr>
            <a:spLocks noGrp="1"/>
          </p:cNvSpPr>
          <p:nvPr>
            <p:ph sz="quarter" idx="4"/>
          </p:nvPr>
        </p:nvSpPr>
        <p:spPr>
          <a:xfrm>
            <a:off x="5103813" y="2071688"/>
            <a:ext cx="4284662" cy="304641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758893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EB14F-4293-94A4-78D5-582BF9419555}"/>
              </a:ext>
            </a:extLst>
          </p:cNvPr>
          <p:cNvSpPr>
            <a:spLocks noGrp="1"/>
          </p:cNvSpPr>
          <p:nvPr>
            <p:ph type="title"/>
          </p:nvPr>
        </p:nvSpPr>
        <p:spPr>
          <a:xfrm>
            <a:off x="693738" y="301625"/>
            <a:ext cx="8693150" cy="10969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6134377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8589241"/>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28CD83-6864-71F3-3723-450333880BD3}"/>
              </a:ext>
            </a:extLst>
          </p:cNvPr>
          <p:cNvSpPr>
            <a:spLocks noGrp="1"/>
          </p:cNvSpPr>
          <p:nvPr>
            <p:ph type="title"/>
          </p:nvPr>
        </p:nvSpPr>
        <p:spPr>
          <a:xfrm>
            <a:off x="693738" y="377825"/>
            <a:ext cx="3251200" cy="1323975"/>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25688D9-49DF-D639-6C74-65649DBF0C5D}"/>
              </a:ext>
            </a:extLst>
          </p:cNvPr>
          <p:cNvSpPr>
            <a:spLocks noGrp="1"/>
          </p:cNvSpPr>
          <p:nvPr>
            <p:ph idx="1"/>
          </p:nvPr>
        </p:nvSpPr>
        <p:spPr>
          <a:xfrm>
            <a:off x="4286250" y="815975"/>
            <a:ext cx="5102225" cy="403066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4BA4B3E-3444-C91B-4B4C-50B61177110C}"/>
              </a:ext>
            </a:extLst>
          </p:cNvPr>
          <p:cNvSpPr>
            <a:spLocks noGrp="1"/>
          </p:cNvSpPr>
          <p:nvPr>
            <p:ph type="body" sz="half" idx="2"/>
          </p:nvPr>
        </p:nvSpPr>
        <p:spPr>
          <a:xfrm>
            <a:off x="693738" y="1701800"/>
            <a:ext cx="3251200" cy="31511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1551268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4F8CD-22EF-C06A-8E1F-CED1985F455A}"/>
              </a:ext>
            </a:extLst>
          </p:cNvPr>
          <p:cNvSpPr>
            <a:spLocks noGrp="1"/>
          </p:cNvSpPr>
          <p:nvPr>
            <p:ph type="title"/>
          </p:nvPr>
        </p:nvSpPr>
        <p:spPr>
          <a:xfrm>
            <a:off x="693738" y="377825"/>
            <a:ext cx="3251200" cy="1323975"/>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CE364B8-D573-38D1-75E9-35A5DA7301A4}"/>
              </a:ext>
            </a:extLst>
          </p:cNvPr>
          <p:cNvSpPr>
            <a:spLocks noGrp="1"/>
          </p:cNvSpPr>
          <p:nvPr>
            <p:ph type="pic" idx="1"/>
          </p:nvPr>
        </p:nvSpPr>
        <p:spPr>
          <a:xfrm>
            <a:off x="4286250" y="815975"/>
            <a:ext cx="5102225" cy="4030663"/>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88CC363-55B5-77F8-0D10-78FB10A84A23}"/>
              </a:ext>
            </a:extLst>
          </p:cNvPr>
          <p:cNvSpPr>
            <a:spLocks noGrp="1"/>
          </p:cNvSpPr>
          <p:nvPr>
            <p:ph type="body" sz="half" idx="2"/>
          </p:nvPr>
        </p:nvSpPr>
        <p:spPr>
          <a:xfrm>
            <a:off x="693738" y="1701800"/>
            <a:ext cx="3251200" cy="31511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3456692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comments" Target="../comments/commen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hyperlink" Target="https://en.wikipedia.org/wiki/Trinidad_and_Tobago#cite_note-FOOTNOTECarmichael196140&#8211;42-16"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56000">
              <a:schemeClr val="accent1">
                <a:alpha val="75000"/>
                <a:lumMod val="43000"/>
                <a:lumOff val="57000"/>
              </a:schemeClr>
            </a:gs>
            <a:gs pos="96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ABCA6-6357-C6FD-1712-B1DB1A02B1FF}"/>
              </a:ext>
            </a:extLst>
          </p:cNvPr>
          <p:cNvSpPr txBox="1">
            <a:spLocks noGrp="1"/>
          </p:cNvSpPr>
          <p:nvPr>
            <p:ph type="title" idx="4294967295"/>
          </p:nvPr>
        </p:nvSpPr>
        <p:spPr>
          <a:xfrm>
            <a:off x="0" y="1031875"/>
            <a:ext cx="6193410" cy="3606800"/>
          </a:xfrm>
          <a:prstGeom prst="rect">
            <a:avLst/>
          </a:prstGeom>
        </p:spPr>
        <p:txBody>
          <a:bodyPr vert="horz" lIns="91440" tIns="45720" rIns="91440" bIns="45720" rtlCol="0" anchor="ctr">
            <a:normAutofit/>
          </a:bodyPr>
          <a:lstStyle/>
          <a:p>
            <a:pPr lvl="0" algn="ctr" defTabSz="457200"/>
            <a:r>
              <a:rPr lang="en-US" sz="5400" b="1" i="0" kern="1200" dirty="0">
                <a:latin typeface="Times New Roman" panose="02020603050405020304" pitchFamily="18" charset="0"/>
                <a:ea typeface="Tahoma" panose="020B0604030504040204" pitchFamily="34" charset="0"/>
                <a:cs typeface="Times New Roman" panose="02020603050405020304" pitchFamily="18" charset="0"/>
              </a:rPr>
              <a:t>Port Of Spain</a:t>
            </a:r>
            <a:br>
              <a:rPr lang="en-US" sz="5400" b="1" i="0" kern="1200" dirty="0">
                <a:latin typeface="Times New Roman" panose="02020603050405020304" pitchFamily="18" charset="0"/>
                <a:ea typeface="Tahoma" panose="020B0604030504040204" pitchFamily="34" charset="0"/>
                <a:cs typeface="Times New Roman" panose="02020603050405020304" pitchFamily="18" charset="0"/>
              </a:rPr>
            </a:br>
            <a:r>
              <a:rPr lang="en-US" altLang="en-US" sz="4000" b="1" dirty="0">
                <a:solidFill>
                  <a:schemeClr val="tx1"/>
                </a:solidFill>
                <a:latin typeface="Times New Roman" panose="02020603050405020304" pitchFamily="18" charset="0"/>
                <a:cs typeface="Times New Roman" panose="02020603050405020304" pitchFamily="18" charset="0"/>
              </a:rPr>
              <a:t>Trinidad a Tobago</a:t>
            </a:r>
            <a:br>
              <a:rPr lang="en-US" sz="5400" b="1" i="0" kern="1200" dirty="0">
                <a:latin typeface="Times New Roman" panose="02020603050405020304" pitchFamily="18" charset="0"/>
                <a:ea typeface="Tahoma" panose="020B0604030504040204" pitchFamily="34" charset="0"/>
                <a:cs typeface="Times New Roman" panose="02020603050405020304" pitchFamily="18" charset="0"/>
              </a:rPr>
            </a:br>
            <a:r>
              <a:rPr lang="en-US" sz="2800" b="1" i="0" kern="1200" dirty="0">
                <a:latin typeface="Times New Roman" panose="02020603050405020304" pitchFamily="18" charset="0"/>
                <a:ea typeface="Tahoma" panose="020B0604030504040204" pitchFamily="34" charset="0"/>
                <a:cs typeface="Times New Roman" panose="02020603050405020304" pitchFamily="18" charset="0"/>
              </a:rPr>
              <a:t>Presented by</a:t>
            </a:r>
            <a:br>
              <a:rPr lang="en-US" sz="5400" b="1" i="0" kern="1200" dirty="0">
                <a:latin typeface="Times New Roman" panose="02020603050405020304" pitchFamily="18" charset="0"/>
                <a:ea typeface="Tahoma" panose="020B0604030504040204" pitchFamily="34" charset="0"/>
                <a:cs typeface="Times New Roman" panose="02020603050405020304" pitchFamily="18" charset="0"/>
              </a:rPr>
            </a:br>
            <a:r>
              <a:rPr lang="en-US" sz="5400" b="1" i="0" kern="1200" dirty="0">
                <a:latin typeface="Times New Roman" panose="02020603050405020304" pitchFamily="18" charset="0"/>
                <a:ea typeface="Tahoma" panose="020B0604030504040204" pitchFamily="34" charset="0"/>
                <a:cs typeface="Times New Roman" panose="02020603050405020304" pitchFamily="18" charset="0"/>
              </a:rPr>
              <a:t>Marc Silver</a:t>
            </a:r>
          </a:p>
        </p:txBody>
      </p:sp>
      <p:pic>
        <p:nvPicPr>
          <p:cNvPr id="4" name="Picture 3" descr="A red and black flag&#10;&#10;Description automatically generated">
            <a:extLst>
              <a:ext uri="{FF2B5EF4-FFF2-40B4-BE49-F238E27FC236}">
                <a16:creationId xmlns:a16="http://schemas.microsoft.com/office/drawing/2014/main" id="{7B1A72E6-FF49-13F1-EEA9-8924CF72F0BB}"/>
              </a:ext>
            </a:extLst>
          </p:cNvPr>
          <p:cNvPicPr>
            <a:picLocks noChangeAspect="1"/>
          </p:cNvPicPr>
          <p:nvPr/>
        </p:nvPicPr>
        <p:blipFill rotWithShape="1">
          <a:blip r:embed="rId3">
            <a:extLst>
              <a:ext uri="{28A0092B-C50C-407E-A947-70E740481C1C}">
                <a14:useLocalDpi xmlns:a14="http://schemas.microsoft.com/office/drawing/2010/main" val="0"/>
              </a:ext>
            </a:extLst>
          </a:blip>
          <a:srcRect l="3854"/>
          <a:stretch/>
        </p:blipFill>
        <p:spPr>
          <a:xfrm>
            <a:off x="5307288" y="1323369"/>
            <a:ext cx="4543322" cy="2835275"/>
          </a:xfrm>
          <a:prstGeom prst="rect">
            <a:avLst/>
          </a:prstGeom>
        </p:spPr>
      </p:pic>
    </p:spTree>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56000">
              <a:schemeClr val="accent1">
                <a:alpha val="75000"/>
                <a:lumMod val="43000"/>
                <a:lumOff val="57000"/>
              </a:schemeClr>
            </a:gs>
            <a:gs pos="96000">
              <a:schemeClr val="accent1">
                <a:lumMod val="100000"/>
              </a:schemeClr>
            </a:gs>
          </a:gsLst>
          <a:path path="circle">
            <a:fillToRect l="50000" t="-80000" r="50000" b="180000"/>
          </a:path>
          <a:tileRect/>
        </a:gradFill>
        <a:effectLst/>
      </p:bgPr>
    </p:bg>
    <p:spTree>
      <p:nvGrpSpPr>
        <p:cNvPr id="1" name="">
          <a:extLst>
            <a:ext uri="{FF2B5EF4-FFF2-40B4-BE49-F238E27FC236}">
              <a16:creationId xmlns:a16="http://schemas.microsoft.com/office/drawing/2014/main" id="{94DB7C79-A00E-7C4D-143A-3BAAA151E936}"/>
            </a:ext>
          </a:extLst>
        </p:cNvPr>
        <p:cNvGrpSpPr/>
        <p:nvPr/>
      </p:nvGrpSpPr>
      <p:grpSpPr>
        <a:xfrm>
          <a:off x="0" y="0"/>
          <a:ext cx="0" cy="0"/>
          <a:chOff x="0" y="0"/>
          <a:chExt cx="0" cy="0"/>
        </a:xfrm>
      </p:grpSpPr>
      <p:pic>
        <p:nvPicPr>
          <p:cNvPr id="7" name="Picture 6" descr="A map of a city&#10;&#10;Description automatically generated">
            <a:extLst>
              <a:ext uri="{FF2B5EF4-FFF2-40B4-BE49-F238E27FC236}">
                <a16:creationId xmlns:a16="http://schemas.microsoft.com/office/drawing/2014/main" id="{3C0E9EC6-821E-EC3D-E078-8AB1A8063166}"/>
              </a:ext>
            </a:extLst>
          </p:cNvPr>
          <p:cNvPicPr>
            <a:picLocks noChangeAspect="1"/>
          </p:cNvPicPr>
          <p:nvPr/>
        </p:nvPicPr>
        <p:blipFill rotWithShape="1">
          <a:blip r:embed="rId3">
            <a:extLst>
              <a:ext uri="{28A0092B-C50C-407E-A947-70E740481C1C}">
                <a14:useLocalDpi xmlns:a14="http://schemas.microsoft.com/office/drawing/2010/main" val="0"/>
              </a:ext>
            </a:extLst>
          </a:blip>
          <a:srcRect r="15507"/>
          <a:stretch/>
        </p:blipFill>
        <p:spPr>
          <a:xfrm>
            <a:off x="-27591" y="0"/>
            <a:ext cx="10111650" cy="5670550"/>
          </a:xfrm>
          <a:prstGeom prst="rect">
            <a:avLst/>
          </a:prstGeom>
        </p:spPr>
      </p:pic>
      <p:sp>
        <p:nvSpPr>
          <p:cNvPr id="9" name="TextBox 8">
            <a:extLst>
              <a:ext uri="{FF2B5EF4-FFF2-40B4-BE49-F238E27FC236}">
                <a16:creationId xmlns:a16="http://schemas.microsoft.com/office/drawing/2014/main" id="{AB74308C-40A5-0456-5FE3-10041808F040}"/>
              </a:ext>
            </a:extLst>
          </p:cNvPr>
          <p:cNvSpPr txBox="1"/>
          <p:nvPr/>
        </p:nvSpPr>
        <p:spPr>
          <a:xfrm>
            <a:off x="544397" y="4382620"/>
            <a:ext cx="3235751" cy="523220"/>
          </a:xfrm>
          <a:prstGeom prst="rect">
            <a:avLst/>
          </a:prstGeom>
          <a:noFill/>
        </p:spPr>
        <p:txBody>
          <a:bodyPr wrap="square">
            <a:spAutoFit/>
          </a:bodyPr>
          <a:lstStyle/>
          <a:p>
            <a:r>
              <a:rPr lang="en-US" sz="2800" dirty="0">
                <a:solidFill>
                  <a:srgbClr val="000000"/>
                </a:solidFill>
                <a:latin typeface="Times New Roman" panose="02020603050405020304" pitchFamily="18" charset="0"/>
                <a:cs typeface="Times New Roman" panose="02020603050405020304" pitchFamily="18" charset="0"/>
              </a:rPr>
              <a:t>Port Of Spain</a:t>
            </a:r>
            <a:endParaRPr lang="en-US" sz="2800" dirty="0"/>
          </a:p>
        </p:txBody>
      </p:sp>
    </p:spTree>
    <p:extLst>
      <p:ext uri="{BB962C8B-B14F-4D97-AF65-F5344CB8AC3E}">
        <p14:creationId xmlns:p14="http://schemas.microsoft.com/office/powerpoint/2010/main" val="31917500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56000">
              <a:schemeClr val="accent1">
                <a:alpha val="75000"/>
                <a:lumMod val="43000"/>
                <a:lumOff val="57000"/>
              </a:schemeClr>
            </a:gs>
            <a:gs pos="96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78104" cy="5670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0B3CE78-51F2-2DC0-F2C7-551B0CA1FE44}"/>
              </a:ext>
            </a:extLst>
          </p:cNvPr>
          <p:cNvSpPr txBox="1">
            <a:spLocks noGrp="1"/>
          </p:cNvSpPr>
          <p:nvPr>
            <p:ph type="title" idx="4294967295"/>
          </p:nvPr>
        </p:nvSpPr>
        <p:spPr>
          <a:xfrm>
            <a:off x="104783" y="0"/>
            <a:ext cx="5043151" cy="1494373"/>
          </a:xfrm>
          <a:prstGeom prst="rect">
            <a:avLst/>
          </a:prstGeom>
        </p:spPr>
        <p:txBody>
          <a:bodyPr vert="horz" lIns="91440" tIns="45720" rIns="91440" bIns="45720" rtlCol="0" anchor="ctr">
            <a:normAutofit/>
          </a:bodyPr>
          <a:lstStyle/>
          <a:p>
            <a:pPr algn="ctr"/>
            <a:r>
              <a:rPr lang="en-US" b="1" dirty="0">
                <a:latin typeface="Times New Roman" panose="02020603050405020304" pitchFamily="18" charset="0"/>
                <a:cs typeface="Times New Roman" panose="02020603050405020304" pitchFamily="18" charset="0"/>
              </a:rPr>
              <a:t>Port Of Spain Transportation </a:t>
            </a:r>
          </a:p>
        </p:txBody>
      </p:sp>
      <p:sp>
        <p:nvSpPr>
          <p:cNvPr id="7" name="TextBox 6">
            <a:extLst>
              <a:ext uri="{FF2B5EF4-FFF2-40B4-BE49-F238E27FC236}">
                <a16:creationId xmlns:a16="http://schemas.microsoft.com/office/drawing/2014/main" id="{4A8FCAE2-96DA-23A9-FF85-598678039547}"/>
              </a:ext>
            </a:extLst>
          </p:cNvPr>
          <p:cNvSpPr txBox="1"/>
          <p:nvPr/>
        </p:nvSpPr>
        <p:spPr>
          <a:xfrm>
            <a:off x="104783" y="1494372"/>
            <a:ext cx="5043151" cy="4176178"/>
          </a:xfrm>
          <a:prstGeom prst="rect">
            <a:avLst/>
          </a:prstGeom>
        </p:spPr>
        <p:txBody>
          <a:bodyPr vert="horz" lIns="91440" tIns="45720" rIns="91440" bIns="45720" rtlCol="0">
            <a:normAutofit fontScale="62500" lnSpcReduction="20000"/>
          </a:bodyPr>
          <a:lstStyle/>
          <a:p>
            <a:pPr marL="342900" indent="-228600">
              <a:lnSpc>
                <a:spcPct val="120000"/>
              </a:lnSpc>
              <a:spcAft>
                <a:spcPts val="600"/>
              </a:spcAft>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The Public Transportation Services Corporation (PTSC) operates scheduled bus services (TT$2–12) alongside privately operated, unscheduled maxi and route taxis (TT$2–15). </a:t>
            </a:r>
            <a:r>
              <a:rPr lang="en-US" sz="3200" dirty="0">
                <a:effectLst/>
                <a:latin typeface="Times New Roman" panose="02020603050405020304" pitchFamily="18" charset="0"/>
                <a:cs typeface="Times New Roman" panose="02020603050405020304" pitchFamily="18" charset="0"/>
              </a:rPr>
              <a:t>Get around for TT$2.50</a:t>
            </a:r>
          </a:p>
          <a:p>
            <a:pPr marL="342900" indent="-228600">
              <a:lnSpc>
                <a:spcPct val="120000"/>
              </a:lnSpc>
              <a:spcAft>
                <a:spcPts val="600"/>
              </a:spcAft>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With our Port-of-Spain All Stop service you can get around at an affordable price. To us, that is less than $.30.</a:t>
            </a:r>
          </a:p>
          <a:p>
            <a:pPr marL="342900" indent="-228600">
              <a:lnSpc>
                <a:spcPct val="120000"/>
              </a:lnSpc>
              <a:spcAft>
                <a:spcPts val="600"/>
              </a:spcAft>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On December 2nd, 1964, the Government decided that public ownership of the bus transport industry should take effect from January 1st, 1965.</a:t>
            </a:r>
          </a:p>
          <a:p>
            <a:pPr indent="-228600">
              <a:lnSpc>
                <a:spcPct val="90000"/>
              </a:lnSpc>
              <a:spcAft>
                <a:spcPts val="600"/>
              </a:spcAft>
              <a:buFont typeface="Arial" panose="020B0604020202020204" pitchFamily="34" charset="0"/>
              <a:buChar char="•"/>
            </a:pPr>
            <a:endParaRPr lang="en-US" sz="1500" dirty="0"/>
          </a:p>
        </p:txBody>
      </p:sp>
      <p:pic>
        <p:nvPicPr>
          <p:cNvPr id="5" name="Picture 4" descr="A bus on the road&#10;&#10;Description automatically generated">
            <a:extLst>
              <a:ext uri="{FF2B5EF4-FFF2-40B4-BE49-F238E27FC236}">
                <a16:creationId xmlns:a16="http://schemas.microsoft.com/office/drawing/2014/main" id="{758F3B01-78E5-2024-A503-0CC0DC56E92F}"/>
              </a:ext>
            </a:extLst>
          </p:cNvPr>
          <p:cNvPicPr>
            <a:picLocks noChangeAspect="1"/>
          </p:cNvPicPr>
          <p:nvPr/>
        </p:nvPicPr>
        <p:blipFill rotWithShape="1">
          <a:blip r:embed="rId3">
            <a:extLst>
              <a:ext uri="{28A0092B-C50C-407E-A947-70E740481C1C}">
                <a14:useLocalDpi xmlns:a14="http://schemas.microsoft.com/office/drawing/2010/main" val="0"/>
              </a:ext>
            </a:extLst>
          </a:blip>
          <a:srcRect l="10318" r="8610" b="3"/>
          <a:stretch/>
        </p:blipFill>
        <p:spPr>
          <a:xfrm>
            <a:off x="5150457" y="10"/>
            <a:ext cx="4930168" cy="567054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56000">
              <a:schemeClr val="accent1">
                <a:alpha val="75000"/>
                <a:lumMod val="43000"/>
                <a:lumOff val="57000"/>
              </a:schemeClr>
            </a:gs>
            <a:gs pos="96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78104" cy="5670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BD6F6BF-184F-A7A2-A13B-66EE9C18B79B}"/>
              </a:ext>
            </a:extLst>
          </p:cNvPr>
          <p:cNvSpPr txBox="1">
            <a:spLocks noGrp="1"/>
          </p:cNvSpPr>
          <p:nvPr>
            <p:ph type="title" idx="4294967295"/>
          </p:nvPr>
        </p:nvSpPr>
        <p:spPr>
          <a:xfrm>
            <a:off x="4718756" y="301904"/>
            <a:ext cx="5359349" cy="1494373"/>
          </a:xfrm>
          <a:prstGeom prst="rect">
            <a:avLst/>
          </a:prstGeom>
        </p:spPr>
        <p:txBody>
          <a:bodyPr vert="horz" lIns="91440" tIns="45720" rIns="91440" bIns="45720" rtlCol="0" anchor="ctr">
            <a:noAutofit/>
          </a:bodyPr>
          <a:lstStyle/>
          <a:p>
            <a:r>
              <a:rPr lang="en-US" sz="4000" b="1" dirty="0">
                <a:latin typeface="Times New Roman" panose="02020603050405020304" pitchFamily="18" charset="0"/>
                <a:cs typeface="Times New Roman" panose="02020603050405020304" pitchFamily="18" charset="0"/>
              </a:rPr>
              <a:t>Queens Park Savannah</a:t>
            </a:r>
            <a:br>
              <a:rPr lang="en-US" dirty="0">
                <a:latin typeface="Times New Roman" panose="02020603050405020304" pitchFamily="18" charset="0"/>
                <a:cs typeface="Times New Roman" panose="02020603050405020304" pitchFamily="18" charset="0"/>
              </a:rPr>
            </a:br>
            <a:endParaRPr lang="en-US" b="1" dirty="0">
              <a:latin typeface="Times New Roman" panose="02020603050405020304" pitchFamily="18" charset="0"/>
              <a:cs typeface="Times New Roman" panose="02020603050405020304" pitchFamily="18" charset="0"/>
            </a:endParaRPr>
          </a:p>
        </p:txBody>
      </p:sp>
      <p:pic>
        <p:nvPicPr>
          <p:cNvPr id="8" name="Picture 7" descr="A grassy area with trees and bushes&#10;&#10;Description automatically generated">
            <a:extLst>
              <a:ext uri="{FF2B5EF4-FFF2-40B4-BE49-F238E27FC236}">
                <a16:creationId xmlns:a16="http://schemas.microsoft.com/office/drawing/2014/main" id="{3C176E49-A1D6-75A9-85CE-4E880D38E424}"/>
              </a:ext>
            </a:extLst>
          </p:cNvPr>
          <p:cNvPicPr>
            <a:picLocks noChangeAspect="1"/>
          </p:cNvPicPr>
          <p:nvPr/>
        </p:nvPicPr>
        <p:blipFill rotWithShape="1">
          <a:blip r:embed="rId3">
            <a:extLst>
              <a:ext uri="{28A0092B-C50C-407E-A947-70E740481C1C}">
                <a14:useLocalDpi xmlns:a14="http://schemas.microsoft.com/office/drawing/2010/main" val="0"/>
              </a:ext>
            </a:extLst>
          </a:blip>
          <a:srcRect l="22930" r="17539"/>
          <a:stretch/>
        </p:blipFill>
        <p:spPr>
          <a:xfrm>
            <a:off x="20" y="10"/>
            <a:ext cx="5057299" cy="567054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4" name="TextBox 3">
            <a:extLst>
              <a:ext uri="{FF2B5EF4-FFF2-40B4-BE49-F238E27FC236}">
                <a16:creationId xmlns:a16="http://schemas.microsoft.com/office/drawing/2014/main" id="{17997CD6-1F2E-2262-BAB2-C048A638F659}"/>
              </a:ext>
            </a:extLst>
          </p:cNvPr>
          <p:cNvSpPr txBox="1"/>
          <p:nvPr/>
        </p:nvSpPr>
        <p:spPr>
          <a:xfrm>
            <a:off x="5040313" y="1151468"/>
            <a:ext cx="4950354" cy="4519072"/>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Queen’s Park Savannah is a large open space that separates downtown Port of Spain from the more upmarket parts of the city. </a:t>
            </a:r>
          </a:p>
          <a:p>
            <a:pPr indent="-228600">
              <a:lnSpc>
                <a:spcPct val="90000"/>
              </a:lnSpc>
              <a:spcAft>
                <a:spcPts val="6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It was created by forward-thinking town planners in the early 1800s and now gives Port of Spain some much-needed breathing space.</a:t>
            </a:r>
          </a:p>
          <a:p>
            <a:pPr indent="-228600">
              <a:lnSpc>
                <a:spcPct val="90000"/>
              </a:lnSpc>
              <a:spcAft>
                <a:spcPts val="6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Despite the traffic that constantly moves around the perimeter of the park, inside the space is surprisingly calm and restful.  Lovely old trees give welcome respite from the fierce heat of the sun.  </a:t>
            </a:r>
          </a:p>
          <a:p>
            <a:pPr indent="-228600">
              <a:lnSpc>
                <a:spcPct val="90000"/>
              </a:lnSpc>
              <a:spcAft>
                <a:spcPts val="6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You may also see groups of people playing impromptu games of cricket.  It is a lovely spot to walk for a while.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56000">
              <a:schemeClr val="accent1">
                <a:alpha val="75000"/>
                <a:lumMod val="43000"/>
                <a:lumOff val="57000"/>
              </a:schemeClr>
            </a:gs>
            <a:gs pos="96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78104" cy="5670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BA44CE1-FD0F-6863-3C59-E37ED7D08525}"/>
              </a:ext>
            </a:extLst>
          </p:cNvPr>
          <p:cNvSpPr txBox="1">
            <a:spLocks noGrp="1"/>
          </p:cNvSpPr>
          <p:nvPr>
            <p:ph type="title" idx="4294967295"/>
          </p:nvPr>
        </p:nvSpPr>
        <p:spPr>
          <a:xfrm>
            <a:off x="104785" y="132222"/>
            <a:ext cx="5043151" cy="1494373"/>
          </a:xfrm>
          <a:prstGeom prst="rect">
            <a:avLst/>
          </a:prstGeom>
        </p:spPr>
        <p:txBody>
          <a:bodyPr vert="horz" lIns="91440" tIns="45720" rIns="91440" bIns="45720" rtlCol="0" anchor="ctr">
            <a:normAutofit/>
          </a:bodyPr>
          <a:lstStyle/>
          <a:p>
            <a:pPr algn="ctr"/>
            <a:r>
              <a:rPr lang="en-US" b="1" dirty="0">
                <a:latin typeface="Times New Roman" panose="02020603050405020304" pitchFamily="18" charset="0"/>
                <a:cs typeface="Times New Roman" panose="02020603050405020304" pitchFamily="18" charset="0"/>
              </a:rPr>
              <a:t>National Museum and Art Gallery</a:t>
            </a:r>
          </a:p>
        </p:txBody>
      </p:sp>
      <p:sp>
        <p:nvSpPr>
          <p:cNvPr id="5" name="TextBox 4">
            <a:extLst>
              <a:ext uri="{FF2B5EF4-FFF2-40B4-BE49-F238E27FC236}">
                <a16:creationId xmlns:a16="http://schemas.microsoft.com/office/drawing/2014/main" id="{A0C50074-FF44-F298-5E2A-8BAD427BF219}"/>
              </a:ext>
            </a:extLst>
          </p:cNvPr>
          <p:cNvSpPr txBox="1"/>
          <p:nvPr/>
        </p:nvSpPr>
        <p:spPr>
          <a:xfrm>
            <a:off x="102264" y="1461156"/>
            <a:ext cx="5043151" cy="4209394"/>
          </a:xfrm>
          <a:prstGeom prst="rect">
            <a:avLst/>
          </a:prstGeom>
        </p:spPr>
        <p:txBody>
          <a:bodyPr vert="horz" lIns="91440" tIns="45720" rIns="91440" bIns="45720" rtlCol="0">
            <a:normAutofit lnSpcReduction="10000"/>
          </a:bodyPr>
          <a:lstStyle/>
          <a:p>
            <a:pPr indent="-228600">
              <a:lnSpc>
                <a:spcPct val="90000"/>
              </a:lnSpc>
              <a:spcAft>
                <a:spcPts val="6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Located on the south side of Queens Park the Museum is housed in a gabled building constructed in the 1890s as part of the celebrations for Queen Victoria’s Diamond Jubilee.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The National Museum and Art Gallery has an extensive collection, covering everything from early Amerindian history to the technology of the modern-day oil industry. </a:t>
            </a:r>
          </a:p>
          <a:p>
            <a:pPr indent="-228600">
              <a:lnSpc>
                <a:spcPct val="90000"/>
              </a:lnSpc>
              <a:spcAft>
                <a:spcPts val="6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 Although much of the labeling is outdated and there are no interactive exhibits you would expect to see in a modern museum, it is still worth a visit.  </a:t>
            </a:r>
          </a:p>
          <a:p>
            <a:pPr indent="-228600">
              <a:lnSpc>
                <a:spcPct val="90000"/>
              </a:lnSpc>
              <a:spcAft>
                <a:spcPts val="6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You will get an essential overview of Trinidad and Tobago’s history and culture.</a:t>
            </a:r>
          </a:p>
        </p:txBody>
      </p:sp>
      <p:pic>
        <p:nvPicPr>
          <p:cNvPr id="8" name="Picture 7" descr="A building with trees and a road&#10;&#10;Description automatically generated">
            <a:extLst>
              <a:ext uri="{FF2B5EF4-FFF2-40B4-BE49-F238E27FC236}">
                <a16:creationId xmlns:a16="http://schemas.microsoft.com/office/drawing/2014/main" id="{9DFAE45F-76F0-8C4C-79AA-3E5285E1EE39}"/>
              </a:ext>
            </a:extLst>
          </p:cNvPr>
          <p:cNvPicPr>
            <a:picLocks noChangeAspect="1"/>
          </p:cNvPicPr>
          <p:nvPr/>
        </p:nvPicPr>
        <p:blipFill rotWithShape="1">
          <a:blip r:embed="rId3">
            <a:extLst>
              <a:ext uri="{28A0092B-C50C-407E-A947-70E740481C1C}">
                <a14:useLocalDpi xmlns:a14="http://schemas.microsoft.com/office/drawing/2010/main" val="0"/>
              </a:ext>
            </a:extLst>
          </a:blip>
          <a:srcRect l="25957" r="16226" b="1"/>
          <a:stretch/>
        </p:blipFill>
        <p:spPr>
          <a:xfrm>
            <a:off x="5150457" y="10"/>
            <a:ext cx="4930168" cy="567054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56000">
              <a:schemeClr val="accent1">
                <a:alpha val="75000"/>
                <a:lumMod val="43000"/>
                <a:lumOff val="57000"/>
              </a:schemeClr>
            </a:gs>
            <a:gs pos="96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3E547B5-89CF-4EC0-96DE-25771AED0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80625" cy="567055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F0B8CEB-8279-4E5E-A0CE-1FC9F71736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44591" y="0"/>
            <a:ext cx="6136033" cy="567054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94D515D-D470-365A-694F-95394ECA5B49}"/>
              </a:ext>
            </a:extLst>
          </p:cNvPr>
          <p:cNvSpPr txBox="1">
            <a:spLocks noGrp="1"/>
          </p:cNvSpPr>
          <p:nvPr>
            <p:ph type="title" idx="4294967295"/>
          </p:nvPr>
        </p:nvSpPr>
        <p:spPr>
          <a:xfrm>
            <a:off x="5706509" y="101600"/>
            <a:ext cx="4374116" cy="1502855"/>
          </a:xfrm>
          <a:prstGeom prst="rect">
            <a:avLst/>
          </a:prstGeom>
        </p:spPr>
        <p:txBody>
          <a:bodyPr vert="horz" lIns="91440" tIns="45720" rIns="91440" bIns="45720" rtlCol="0" anchor="t">
            <a:normAutofit fontScale="90000"/>
          </a:bodyPr>
          <a:lstStyle/>
          <a:p>
            <a:pPr algn="ctr"/>
            <a:r>
              <a:rPr lang="en-US" sz="3300" b="1" dirty="0">
                <a:latin typeface="Times New Roman" panose="02020603050405020304" pitchFamily="18" charset="0"/>
                <a:cs typeface="Times New Roman" panose="02020603050405020304" pitchFamily="18" charset="0"/>
              </a:rPr>
              <a:t>The Cathedral of the Immaculate Conception</a:t>
            </a:r>
            <a:br>
              <a:rPr lang="en-US" sz="2400" b="1" dirty="0"/>
            </a:br>
            <a:endParaRPr lang="en-US" sz="2400" b="1" i="0" u="none" strike="noStrike" dirty="0">
              <a:ln>
                <a:noFill/>
              </a:ln>
            </a:endParaRPr>
          </a:p>
        </p:txBody>
      </p:sp>
      <p:pic>
        <p:nvPicPr>
          <p:cNvPr id="6" name="Picture 5" descr="A stone building with a clock on it&#10;&#10;Description automatically generated">
            <a:extLst>
              <a:ext uri="{FF2B5EF4-FFF2-40B4-BE49-F238E27FC236}">
                <a16:creationId xmlns:a16="http://schemas.microsoft.com/office/drawing/2014/main" id="{9630ED72-2169-C693-6424-2201201A1170}"/>
              </a:ext>
            </a:extLst>
          </p:cNvPr>
          <p:cNvPicPr>
            <a:picLocks noChangeAspect="1"/>
          </p:cNvPicPr>
          <p:nvPr/>
        </p:nvPicPr>
        <p:blipFill rotWithShape="1">
          <a:blip r:embed="rId3">
            <a:extLst>
              <a:ext uri="{28A0092B-C50C-407E-A947-70E740481C1C}">
                <a14:useLocalDpi xmlns:a14="http://schemas.microsoft.com/office/drawing/2010/main" val="0"/>
              </a:ext>
            </a:extLst>
          </a:blip>
          <a:srcRect l="12428" r="18386" b="-1"/>
          <a:stretch/>
        </p:blipFill>
        <p:spPr>
          <a:xfrm>
            <a:off x="20" y="10"/>
            <a:ext cx="5706489" cy="5670540"/>
          </a:xfrm>
          <a:custGeom>
            <a:avLst/>
            <a:gdLst/>
            <a:ahLst/>
            <a:cxnLst/>
            <a:rect l="l" t="t" r="r" b="b"/>
            <a:pathLst>
              <a:path w="6901731" h="6858000">
                <a:moveTo>
                  <a:pt x="0" y="0"/>
                </a:moveTo>
                <a:lnTo>
                  <a:pt x="6897896" y="5958"/>
                </a:lnTo>
                <a:lnTo>
                  <a:pt x="6866823" y="62592"/>
                </a:lnTo>
                <a:lnTo>
                  <a:pt x="6901731" y="89476"/>
                </a:lnTo>
                <a:lnTo>
                  <a:pt x="6901731" y="103833"/>
                </a:lnTo>
                <a:lnTo>
                  <a:pt x="6900034" y="110092"/>
                </a:lnTo>
                <a:lnTo>
                  <a:pt x="6901731" y="113679"/>
                </a:lnTo>
                <a:lnTo>
                  <a:pt x="6901731" y="405560"/>
                </a:lnTo>
                <a:lnTo>
                  <a:pt x="6900456" y="429509"/>
                </a:lnTo>
                <a:cubicBezTo>
                  <a:pt x="6892773" y="535647"/>
                  <a:pt x="6878314" y="537918"/>
                  <a:pt x="6886342" y="636808"/>
                </a:cubicBezTo>
                <a:cubicBezTo>
                  <a:pt x="6892506" y="756883"/>
                  <a:pt x="6864504" y="771443"/>
                  <a:pt x="6851784" y="839073"/>
                </a:cubicBezTo>
                <a:cubicBezTo>
                  <a:pt x="6838675" y="892655"/>
                  <a:pt x="6864124" y="961738"/>
                  <a:pt x="6845760" y="994930"/>
                </a:cubicBezTo>
                <a:cubicBezTo>
                  <a:pt x="6833572" y="1024166"/>
                  <a:pt x="6859282" y="1058905"/>
                  <a:pt x="6845601" y="1112932"/>
                </a:cubicBezTo>
                <a:cubicBezTo>
                  <a:pt x="6838700" y="1149910"/>
                  <a:pt x="6829138" y="1151035"/>
                  <a:pt x="6820235" y="1187433"/>
                </a:cubicBezTo>
                <a:cubicBezTo>
                  <a:pt x="6815504" y="1196464"/>
                  <a:pt x="6777707" y="1338549"/>
                  <a:pt x="6759643" y="1337010"/>
                </a:cubicBezTo>
                <a:cubicBezTo>
                  <a:pt x="6737660" y="1337296"/>
                  <a:pt x="6760650" y="1396341"/>
                  <a:pt x="6736375" y="1382272"/>
                </a:cubicBezTo>
                <a:cubicBezTo>
                  <a:pt x="6755741" y="1415836"/>
                  <a:pt x="6714675" y="1414567"/>
                  <a:pt x="6701292" y="1432111"/>
                </a:cubicBezTo>
                <a:cubicBezTo>
                  <a:pt x="6721110" y="1460185"/>
                  <a:pt x="6692106" y="1490815"/>
                  <a:pt x="6686578" y="1518624"/>
                </a:cubicBezTo>
                <a:cubicBezTo>
                  <a:pt x="6682512" y="1567002"/>
                  <a:pt x="6679579" y="1571443"/>
                  <a:pt x="6670824" y="1607743"/>
                </a:cubicBezTo>
                <a:cubicBezTo>
                  <a:pt x="6671133" y="1629590"/>
                  <a:pt x="6663161" y="1656870"/>
                  <a:pt x="6664392" y="1696405"/>
                </a:cubicBezTo>
                <a:cubicBezTo>
                  <a:pt x="6655686" y="1770486"/>
                  <a:pt x="6641938" y="1757082"/>
                  <a:pt x="6642880" y="1812372"/>
                </a:cubicBezTo>
                <a:cubicBezTo>
                  <a:pt x="6638579" y="1872475"/>
                  <a:pt x="6619231" y="1825476"/>
                  <a:pt x="6612547" y="1876437"/>
                </a:cubicBezTo>
                <a:cubicBezTo>
                  <a:pt x="6600695" y="1913834"/>
                  <a:pt x="6591061" y="1923231"/>
                  <a:pt x="6571760" y="1953331"/>
                </a:cubicBezTo>
                <a:cubicBezTo>
                  <a:pt x="6561039" y="1989021"/>
                  <a:pt x="6544090" y="2087896"/>
                  <a:pt x="6520213" y="2096455"/>
                </a:cubicBezTo>
                <a:lnTo>
                  <a:pt x="6492461" y="2188148"/>
                </a:lnTo>
                <a:cubicBezTo>
                  <a:pt x="6504372" y="2211333"/>
                  <a:pt x="6489131" y="2253220"/>
                  <a:pt x="6471854" y="2259117"/>
                </a:cubicBezTo>
                <a:cubicBezTo>
                  <a:pt x="6466151" y="2287829"/>
                  <a:pt x="6440452" y="2301346"/>
                  <a:pt x="6439832" y="2328334"/>
                </a:cubicBezTo>
                <a:cubicBezTo>
                  <a:pt x="6431013" y="2351201"/>
                  <a:pt x="6444250" y="2396409"/>
                  <a:pt x="6425162" y="2408211"/>
                </a:cubicBezTo>
                <a:lnTo>
                  <a:pt x="6417221" y="2427382"/>
                </a:lnTo>
                <a:lnTo>
                  <a:pt x="6425030" y="2464387"/>
                </a:lnTo>
                <a:lnTo>
                  <a:pt x="6406293" y="2472223"/>
                </a:lnTo>
                <a:cubicBezTo>
                  <a:pt x="6406862" y="2477277"/>
                  <a:pt x="6406486" y="2491723"/>
                  <a:pt x="6405400" y="2493547"/>
                </a:cubicBezTo>
                <a:lnTo>
                  <a:pt x="6374829" y="2532070"/>
                </a:lnTo>
                <a:cubicBezTo>
                  <a:pt x="6374597" y="2545374"/>
                  <a:pt x="6360976" y="2563797"/>
                  <a:pt x="6350864" y="2577422"/>
                </a:cubicBezTo>
                <a:cubicBezTo>
                  <a:pt x="6327056" y="2632768"/>
                  <a:pt x="6341262" y="2616275"/>
                  <a:pt x="6329174" y="2663854"/>
                </a:cubicBezTo>
                <a:cubicBezTo>
                  <a:pt x="6326303" y="2703642"/>
                  <a:pt x="6332854" y="2709643"/>
                  <a:pt x="6315095" y="2741507"/>
                </a:cubicBezTo>
                <a:cubicBezTo>
                  <a:pt x="6319921" y="2740191"/>
                  <a:pt x="6321925" y="2742004"/>
                  <a:pt x="6322463" y="2745641"/>
                </a:cubicBezTo>
                <a:cubicBezTo>
                  <a:pt x="6322245" y="2747982"/>
                  <a:pt x="6322027" y="2750323"/>
                  <a:pt x="6321808" y="2752663"/>
                </a:cubicBezTo>
                <a:lnTo>
                  <a:pt x="6314569" y="2756718"/>
                </a:lnTo>
                <a:cubicBezTo>
                  <a:pt x="6289324" y="2773686"/>
                  <a:pt x="6317551" y="2780051"/>
                  <a:pt x="6315211" y="2811618"/>
                </a:cubicBezTo>
                <a:cubicBezTo>
                  <a:pt x="6315620" y="2826627"/>
                  <a:pt x="6296047" y="2885298"/>
                  <a:pt x="6302211" y="2882314"/>
                </a:cubicBezTo>
                <a:lnTo>
                  <a:pt x="6286167" y="2949597"/>
                </a:lnTo>
                <a:cubicBezTo>
                  <a:pt x="6286401" y="2994618"/>
                  <a:pt x="6286615" y="2971464"/>
                  <a:pt x="6287037" y="3008578"/>
                </a:cubicBezTo>
                <a:cubicBezTo>
                  <a:pt x="6293795" y="3029535"/>
                  <a:pt x="6274405" y="3114154"/>
                  <a:pt x="6259150" y="3123139"/>
                </a:cubicBezTo>
                <a:cubicBezTo>
                  <a:pt x="6250085" y="3189063"/>
                  <a:pt x="6269067" y="3151280"/>
                  <a:pt x="6272249" y="3227854"/>
                </a:cubicBezTo>
                <a:cubicBezTo>
                  <a:pt x="6278775" y="3295842"/>
                  <a:pt x="6289216" y="3303765"/>
                  <a:pt x="6292288" y="3378383"/>
                </a:cubicBezTo>
                <a:cubicBezTo>
                  <a:pt x="6303894" y="3395995"/>
                  <a:pt x="6287498" y="3432581"/>
                  <a:pt x="6288328" y="3459618"/>
                </a:cubicBezTo>
                <a:cubicBezTo>
                  <a:pt x="6289158" y="3486653"/>
                  <a:pt x="6299937" y="3538735"/>
                  <a:pt x="6297272" y="3540603"/>
                </a:cubicBezTo>
                <a:cubicBezTo>
                  <a:pt x="6296849" y="3577379"/>
                  <a:pt x="6294184" y="3587943"/>
                  <a:pt x="6291001" y="3638374"/>
                </a:cubicBezTo>
                <a:cubicBezTo>
                  <a:pt x="6283026" y="3666794"/>
                  <a:pt x="6265833" y="3731744"/>
                  <a:pt x="6283592" y="3763609"/>
                </a:cubicBezTo>
                <a:cubicBezTo>
                  <a:pt x="6264286" y="3758340"/>
                  <a:pt x="6290177" y="3803150"/>
                  <a:pt x="6274068" y="3814506"/>
                </a:cubicBezTo>
                <a:cubicBezTo>
                  <a:pt x="6260645" y="3821643"/>
                  <a:pt x="6265372" y="3836902"/>
                  <a:pt x="6262850" y="3850454"/>
                </a:cubicBezTo>
                <a:cubicBezTo>
                  <a:pt x="6250418" y="3863479"/>
                  <a:pt x="6250660" y="3955243"/>
                  <a:pt x="6257357" y="3975474"/>
                </a:cubicBezTo>
                <a:cubicBezTo>
                  <a:pt x="6245091" y="4036737"/>
                  <a:pt x="6237535" y="4029237"/>
                  <a:pt x="6257889" y="4073155"/>
                </a:cubicBezTo>
                <a:cubicBezTo>
                  <a:pt x="6259272" y="4085906"/>
                  <a:pt x="6239882" y="4116397"/>
                  <a:pt x="6237441" y="4126638"/>
                </a:cubicBezTo>
                <a:lnTo>
                  <a:pt x="6245587" y="4172738"/>
                </a:lnTo>
                <a:lnTo>
                  <a:pt x="6235772" y="4176721"/>
                </a:lnTo>
                <a:lnTo>
                  <a:pt x="6233287" y="4195136"/>
                </a:lnTo>
                <a:lnTo>
                  <a:pt x="6234619" y="4280850"/>
                </a:lnTo>
                <a:cubicBezTo>
                  <a:pt x="6239453" y="4320763"/>
                  <a:pt x="6223309" y="4337596"/>
                  <a:pt x="6219318" y="4402526"/>
                </a:cubicBezTo>
                <a:cubicBezTo>
                  <a:pt x="6205466" y="4516209"/>
                  <a:pt x="6216183" y="4588729"/>
                  <a:pt x="6216810" y="4651172"/>
                </a:cubicBezTo>
                <a:cubicBezTo>
                  <a:pt x="6217673" y="4756959"/>
                  <a:pt x="6228654" y="4824005"/>
                  <a:pt x="6225945" y="4916779"/>
                </a:cubicBezTo>
                <a:cubicBezTo>
                  <a:pt x="6217032" y="4993010"/>
                  <a:pt x="6264271" y="4984591"/>
                  <a:pt x="6230174" y="5051379"/>
                </a:cubicBezTo>
                <a:cubicBezTo>
                  <a:pt x="6235713" y="5056951"/>
                  <a:pt x="6239420" y="5163714"/>
                  <a:pt x="6242600" y="5170879"/>
                </a:cubicBezTo>
                <a:lnTo>
                  <a:pt x="6235996" y="5216428"/>
                </a:lnTo>
                <a:lnTo>
                  <a:pt x="6214638" y="5285298"/>
                </a:lnTo>
                <a:cubicBezTo>
                  <a:pt x="6211392" y="5297492"/>
                  <a:pt x="6225576" y="5312063"/>
                  <a:pt x="6228432" y="5317696"/>
                </a:cubicBezTo>
                <a:lnTo>
                  <a:pt x="6246496" y="5398787"/>
                </a:lnTo>
                <a:lnTo>
                  <a:pt x="6244793" y="5399530"/>
                </a:lnTo>
                <a:lnTo>
                  <a:pt x="6241695" y="5406948"/>
                </a:lnTo>
                <a:lnTo>
                  <a:pt x="6267461" y="5499413"/>
                </a:lnTo>
                <a:cubicBezTo>
                  <a:pt x="6285387" y="5533848"/>
                  <a:pt x="6284888" y="5550029"/>
                  <a:pt x="6295987" y="5582659"/>
                </a:cubicBezTo>
                <a:cubicBezTo>
                  <a:pt x="6311253" y="5681724"/>
                  <a:pt x="6295439" y="5695558"/>
                  <a:pt x="6364803" y="5784263"/>
                </a:cubicBezTo>
                <a:cubicBezTo>
                  <a:pt x="6379348" y="5818651"/>
                  <a:pt x="6412475" y="5906802"/>
                  <a:pt x="6423050" y="5922637"/>
                </a:cubicBezTo>
                <a:cubicBezTo>
                  <a:pt x="6445210" y="5973612"/>
                  <a:pt x="6468179" y="6023873"/>
                  <a:pt x="6497767" y="6090108"/>
                </a:cubicBezTo>
                <a:cubicBezTo>
                  <a:pt x="6571895" y="6150548"/>
                  <a:pt x="6572491" y="6236583"/>
                  <a:pt x="6606710" y="6281543"/>
                </a:cubicBezTo>
                <a:cubicBezTo>
                  <a:pt x="6633675" y="6335892"/>
                  <a:pt x="6654357" y="6388782"/>
                  <a:pt x="6667540" y="6443715"/>
                </a:cubicBezTo>
                <a:cubicBezTo>
                  <a:pt x="6685192" y="6466826"/>
                  <a:pt x="6650500" y="6508701"/>
                  <a:pt x="6659722" y="6550105"/>
                </a:cubicBezTo>
                <a:cubicBezTo>
                  <a:pt x="6665926" y="6645044"/>
                  <a:pt x="6669126" y="6627536"/>
                  <a:pt x="6671805" y="6687397"/>
                </a:cubicBezTo>
                <a:cubicBezTo>
                  <a:pt x="6682671" y="6733683"/>
                  <a:pt x="6665210" y="6772117"/>
                  <a:pt x="6669658" y="6806602"/>
                </a:cubicBezTo>
                <a:cubicBezTo>
                  <a:pt x="6661174" y="6812658"/>
                  <a:pt x="6667097" y="6831470"/>
                  <a:pt x="6675783" y="6850325"/>
                </a:cubicBezTo>
                <a:lnTo>
                  <a:pt x="6679704" y="6858000"/>
                </a:lnTo>
                <a:lnTo>
                  <a:pt x="4532241" y="6858000"/>
                </a:lnTo>
                <a:lnTo>
                  <a:pt x="1208596" y="6858000"/>
                </a:lnTo>
                <a:lnTo>
                  <a:pt x="0" y="6858000"/>
                </a:lnTo>
                <a:close/>
              </a:path>
            </a:pathLst>
          </a:custGeom>
        </p:spPr>
      </p:pic>
      <p:sp>
        <p:nvSpPr>
          <p:cNvPr id="4" name="TextBox 3">
            <a:extLst>
              <a:ext uri="{FF2B5EF4-FFF2-40B4-BE49-F238E27FC236}">
                <a16:creationId xmlns:a16="http://schemas.microsoft.com/office/drawing/2014/main" id="{BEECC6EF-9027-2487-3A47-8ACBF0686F69}"/>
              </a:ext>
            </a:extLst>
          </p:cNvPr>
          <p:cNvSpPr txBox="1"/>
          <p:nvPr/>
        </p:nvSpPr>
        <p:spPr>
          <a:xfrm>
            <a:off x="5706508" y="1150451"/>
            <a:ext cx="4374097" cy="4909234"/>
          </a:xfrm>
          <a:prstGeom prst="rect">
            <a:avLst/>
          </a:prstGeom>
        </p:spPr>
        <p:txBody>
          <a:bodyPr vert="horz" lIns="91440" tIns="45720" rIns="91440" bIns="45720" rtlCol="0">
            <a:noAutofit/>
          </a:bodyPr>
          <a:lstStyle/>
          <a:p>
            <a:pPr indent="-228600">
              <a:lnSpc>
                <a:spcPct val="90000"/>
              </a:lnSpc>
              <a:spcAft>
                <a:spcPts val="6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 Cathedral is located less than a mile east of the cruise port. </a:t>
            </a:r>
          </a:p>
          <a:p>
            <a:pPr indent="-228600">
              <a:lnSpc>
                <a:spcPct val="90000"/>
              </a:lnSpc>
              <a:spcAft>
                <a:spcPts val="6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 imposing twin-towered Gothic Roman Catholic Cathedral of the Immaculate Conception is located at the eastern end of Independence Square.  </a:t>
            </a:r>
          </a:p>
          <a:p>
            <a:pPr indent="-228600">
              <a:lnSpc>
                <a:spcPct val="90000"/>
              </a:lnSpc>
              <a:spcAft>
                <a:spcPts val="6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It took sixteen years to build and was completed in 1836.  Its ironwork frame was shipped from England and the limestone wall blocks were quarried locally in Laventille.  </a:t>
            </a:r>
          </a:p>
          <a:p>
            <a:pPr indent="-228600">
              <a:lnSpc>
                <a:spcPct val="90000"/>
              </a:lnSpc>
              <a:spcAft>
                <a:spcPts val="6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Sixteen stained-glass windows depicting Trinidad and Tobago’s many ethnic groups were added during a restoration project in the 1980s.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56000">
              <a:schemeClr val="accent1">
                <a:alpha val="75000"/>
                <a:lumMod val="43000"/>
                <a:lumOff val="57000"/>
              </a:schemeClr>
            </a:gs>
            <a:gs pos="96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78104" cy="5670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C60F744-97DB-90D1-E14F-4F1573D01B40}"/>
              </a:ext>
            </a:extLst>
          </p:cNvPr>
          <p:cNvSpPr txBox="1">
            <a:spLocks noGrp="1"/>
          </p:cNvSpPr>
          <p:nvPr>
            <p:ph type="title" idx="4294967295"/>
          </p:nvPr>
        </p:nvSpPr>
        <p:spPr>
          <a:xfrm>
            <a:off x="5823" y="0"/>
            <a:ext cx="5194046" cy="1366173"/>
          </a:xfrm>
          <a:prstGeom prst="rect">
            <a:avLst/>
          </a:prstGeom>
        </p:spPr>
        <p:txBody>
          <a:bodyPr vert="horz" lIns="91440" tIns="45720" rIns="91440" bIns="45720" rtlCol="0" anchor="ctr">
            <a:normAutofit/>
          </a:bodyPr>
          <a:lstStyle/>
          <a:p>
            <a:r>
              <a:rPr lang="en-US" sz="4000" b="1" dirty="0">
                <a:latin typeface="Times New Roman" panose="02020603050405020304" pitchFamily="18" charset="0"/>
                <a:cs typeface="Times New Roman" panose="02020603050405020304" pitchFamily="18" charset="0"/>
              </a:rPr>
              <a:t>The Magnificent Seven</a:t>
            </a:r>
          </a:p>
        </p:txBody>
      </p:sp>
      <p:sp>
        <p:nvSpPr>
          <p:cNvPr id="5" name="TextBox 4">
            <a:extLst>
              <a:ext uri="{FF2B5EF4-FFF2-40B4-BE49-F238E27FC236}">
                <a16:creationId xmlns:a16="http://schemas.microsoft.com/office/drawing/2014/main" id="{2F51A04B-AA34-835B-6A66-F6BD973D2B7C}"/>
              </a:ext>
            </a:extLst>
          </p:cNvPr>
          <p:cNvSpPr txBox="1"/>
          <p:nvPr/>
        </p:nvSpPr>
        <p:spPr>
          <a:xfrm>
            <a:off x="93786" y="1019908"/>
            <a:ext cx="4946526" cy="4737425"/>
          </a:xfrm>
          <a:prstGeom prst="rect">
            <a:avLst/>
          </a:prstGeom>
        </p:spPr>
        <p:txBody>
          <a:bodyPr vert="horz" lIns="91440" tIns="45720" rIns="91440" bIns="45720" rtlCol="0">
            <a:noAutofit/>
          </a:bodyPr>
          <a:lstStyle/>
          <a:p>
            <a:pPr indent="-228600">
              <a:lnSpc>
                <a:spcPct val="90000"/>
              </a:lnSpc>
              <a:spcAft>
                <a:spcPts val="6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Along one side of the savannah is a row of mansions built by rival plantation owners in the early years of the twentieth century.  </a:t>
            </a:r>
          </a:p>
          <a:p>
            <a:pPr indent="-228600">
              <a:lnSpc>
                <a:spcPct val="90000"/>
              </a:lnSpc>
              <a:spcAft>
                <a:spcPts val="6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Each man tried to outdo his neighbors in the grandeur of his design.  The resulting buildings, ‘The Magnificent Seven’, have had a chequered history.  </a:t>
            </a:r>
          </a:p>
          <a:p>
            <a:pPr indent="-228600">
              <a:lnSpc>
                <a:spcPct val="90000"/>
              </a:lnSpc>
              <a:spcAft>
                <a:spcPts val="6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Three are still in use today. The others have fallen into a state of disrepair although some are in the process of being restored.  None are open to the public. </a:t>
            </a:r>
          </a:p>
          <a:p>
            <a:pPr indent="-228600">
              <a:lnSpc>
                <a:spcPct val="90000"/>
              </a:lnSpc>
              <a:spcAft>
                <a:spcPts val="6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 most outlandish of the seven is Killarney, a fairy-tale castle complete with turrets and spires.</a:t>
            </a:r>
          </a:p>
        </p:txBody>
      </p:sp>
      <p:pic>
        <p:nvPicPr>
          <p:cNvPr id="7" name="Picture 6" descr="A castle with a tower&#10;&#10;Description automatically generated">
            <a:extLst>
              <a:ext uri="{FF2B5EF4-FFF2-40B4-BE49-F238E27FC236}">
                <a16:creationId xmlns:a16="http://schemas.microsoft.com/office/drawing/2014/main" id="{A5A1F9C3-F6BE-F6B6-7011-899C68FB1FE9}"/>
              </a:ext>
            </a:extLst>
          </p:cNvPr>
          <p:cNvPicPr>
            <a:picLocks noChangeAspect="1"/>
          </p:cNvPicPr>
          <p:nvPr/>
        </p:nvPicPr>
        <p:blipFill rotWithShape="1">
          <a:blip r:embed="rId3">
            <a:extLst>
              <a:ext uri="{28A0092B-C50C-407E-A947-70E740481C1C}">
                <a14:useLocalDpi xmlns:a14="http://schemas.microsoft.com/office/drawing/2010/main" val="0"/>
              </a:ext>
            </a:extLst>
          </a:blip>
          <a:srcRect l="20153" r="12901" b="1"/>
          <a:stretch/>
        </p:blipFill>
        <p:spPr>
          <a:xfrm>
            <a:off x="5150457" y="10"/>
            <a:ext cx="4930168" cy="567054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3E547B5-89CF-4EC0-96DE-25771AED0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80625" cy="567055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F0B8CEB-8279-4E5E-A0CE-1FC9F71736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44591" y="0"/>
            <a:ext cx="6136033" cy="567054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6C146B14-31FD-174C-4CF5-69D0D16FE9AA}"/>
              </a:ext>
            </a:extLst>
          </p:cNvPr>
          <p:cNvSpPr txBox="1"/>
          <p:nvPr/>
        </p:nvSpPr>
        <p:spPr>
          <a:xfrm>
            <a:off x="5706488" y="252024"/>
            <a:ext cx="4374095" cy="1100407"/>
          </a:xfrm>
          <a:prstGeom prst="rect">
            <a:avLst/>
          </a:prstGeom>
        </p:spPr>
        <p:txBody>
          <a:bodyPr vert="horz" lIns="91440" tIns="45720" rIns="91440" bIns="45720" rtlCol="0" anchor="ctr">
            <a:noAutofit/>
          </a:bodyPr>
          <a:lstStyle/>
          <a:p>
            <a:pPr>
              <a:lnSpc>
                <a:spcPct val="90000"/>
              </a:lnSpc>
              <a:spcBef>
                <a:spcPct val="0"/>
              </a:spcBef>
              <a:spcAft>
                <a:spcPts val="600"/>
              </a:spcAft>
            </a:pPr>
            <a:r>
              <a:rPr lang="en-US" sz="3600" b="1" dirty="0">
                <a:latin typeface="Times New Roman" panose="02020603050405020304" pitchFamily="18" charset="0"/>
                <a:ea typeface="+mj-ea"/>
                <a:cs typeface="Times New Roman" panose="02020603050405020304" pitchFamily="18" charset="0"/>
              </a:rPr>
              <a:t>Angostura Distillery</a:t>
            </a:r>
          </a:p>
        </p:txBody>
      </p:sp>
      <p:pic>
        <p:nvPicPr>
          <p:cNvPr id="7" name="Picture 6" descr="A large blue silos with pipes&#10;&#10;Description automatically generated">
            <a:extLst>
              <a:ext uri="{FF2B5EF4-FFF2-40B4-BE49-F238E27FC236}">
                <a16:creationId xmlns:a16="http://schemas.microsoft.com/office/drawing/2014/main" id="{7A1C36AE-8835-67D7-1786-23DDF41E4BF5}"/>
              </a:ext>
            </a:extLst>
          </p:cNvPr>
          <p:cNvPicPr>
            <a:picLocks noChangeAspect="1"/>
          </p:cNvPicPr>
          <p:nvPr/>
        </p:nvPicPr>
        <p:blipFill rotWithShape="1">
          <a:blip r:embed="rId2">
            <a:extLst>
              <a:ext uri="{28A0092B-C50C-407E-A947-70E740481C1C}">
                <a14:useLocalDpi xmlns:a14="http://schemas.microsoft.com/office/drawing/2010/main" val="0"/>
              </a:ext>
            </a:extLst>
          </a:blip>
          <a:srcRect l="8571" r="24256"/>
          <a:stretch/>
        </p:blipFill>
        <p:spPr>
          <a:xfrm>
            <a:off x="20" y="10"/>
            <a:ext cx="5706489" cy="5670540"/>
          </a:xfrm>
          <a:custGeom>
            <a:avLst/>
            <a:gdLst/>
            <a:ahLst/>
            <a:cxnLst/>
            <a:rect l="l" t="t" r="r" b="b"/>
            <a:pathLst>
              <a:path w="6901731" h="6858000">
                <a:moveTo>
                  <a:pt x="0" y="0"/>
                </a:moveTo>
                <a:lnTo>
                  <a:pt x="6897896" y="5958"/>
                </a:lnTo>
                <a:lnTo>
                  <a:pt x="6866823" y="62592"/>
                </a:lnTo>
                <a:lnTo>
                  <a:pt x="6901731" y="89476"/>
                </a:lnTo>
                <a:lnTo>
                  <a:pt x="6901731" y="103833"/>
                </a:lnTo>
                <a:lnTo>
                  <a:pt x="6900034" y="110092"/>
                </a:lnTo>
                <a:lnTo>
                  <a:pt x="6901731" y="113679"/>
                </a:lnTo>
                <a:lnTo>
                  <a:pt x="6901731" y="405560"/>
                </a:lnTo>
                <a:lnTo>
                  <a:pt x="6900456" y="429509"/>
                </a:lnTo>
                <a:cubicBezTo>
                  <a:pt x="6892773" y="535647"/>
                  <a:pt x="6878314" y="537918"/>
                  <a:pt x="6886342" y="636808"/>
                </a:cubicBezTo>
                <a:cubicBezTo>
                  <a:pt x="6892506" y="756883"/>
                  <a:pt x="6864504" y="771443"/>
                  <a:pt x="6851784" y="839073"/>
                </a:cubicBezTo>
                <a:cubicBezTo>
                  <a:pt x="6838675" y="892655"/>
                  <a:pt x="6864124" y="961738"/>
                  <a:pt x="6845760" y="994930"/>
                </a:cubicBezTo>
                <a:cubicBezTo>
                  <a:pt x="6833572" y="1024166"/>
                  <a:pt x="6859282" y="1058905"/>
                  <a:pt x="6845601" y="1112932"/>
                </a:cubicBezTo>
                <a:cubicBezTo>
                  <a:pt x="6838700" y="1149910"/>
                  <a:pt x="6829138" y="1151035"/>
                  <a:pt x="6820235" y="1187433"/>
                </a:cubicBezTo>
                <a:cubicBezTo>
                  <a:pt x="6815504" y="1196464"/>
                  <a:pt x="6777707" y="1338549"/>
                  <a:pt x="6759643" y="1337010"/>
                </a:cubicBezTo>
                <a:cubicBezTo>
                  <a:pt x="6737660" y="1337296"/>
                  <a:pt x="6760650" y="1396341"/>
                  <a:pt x="6736375" y="1382272"/>
                </a:cubicBezTo>
                <a:cubicBezTo>
                  <a:pt x="6755741" y="1415836"/>
                  <a:pt x="6714675" y="1414567"/>
                  <a:pt x="6701292" y="1432111"/>
                </a:cubicBezTo>
                <a:cubicBezTo>
                  <a:pt x="6721110" y="1460185"/>
                  <a:pt x="6692106" y="1490815"/>
                  <a:pt x="6686578" y="1518624"/>
                </a:cubicBezTo>
                <a:cubicBezTo>
                  <a:pt x="6682512" y="1567002"/>
                  <a:pt x="6679579" y="1571443"/>
                  <a:pt x="6670824" y="1607743"/>
                </a:cubicBezTo>
                <a:cubicBezTo>
                  <a:pt x="6671133" y="1629590"/>
                  <a:pt x="6663161" y="1656870"/>
                  <a:pt x="6664392" y="1696405"/>
                </a:cubicBezTo>
                <a:cubicBezTo>
                  <a:pt x="6655686" y="1770486"/>
                  <a:pt x="6641938" y="1757082"/>
                  <a:pt x="6642880" y="1812372"/>
                </a:cubicBezTo>
                <a:cubicBezTo>
                  <a:pt x="6638579" y="1872475"/>
                  <a:pt x="6619231" y="1825476"/>
                  <a:pt x="6612547" y="1876437"/>
                </a:cubicBezTo>
                <a:cubicBezTo>
                  <a:pt x="6600695" y="1913834"/>
                  <a:pt x="6591061" y="1923231"/>
                  <a:pt x="6571760" y="1953331"/>
                </a:cubicBezTo>
                <a:cubicBezTo>
                  <a:pt x="6561039" y="1989021"/>
                  <a:pt x="6544090" y="2087896"/>
                  <a:pt x="6520213" y="2096455"/>
                </a:cubicBezTo>
                <a:lnTo>
                  <a:pt x="6492461" y="2188148"/>
                </a:lnTo>
                <a:cubicBezTo>
                  <a:pt x="6504372" y="2211333"/>
                  <a:pt x="6489131" y="2253220"/>
                  <a:pt x="6471854" y="2259117"/>
                </a:cubicBezTo>
                <a:cubicBezTo>
                  <a:pt x="6466151" y="2287829"/>
                  <a:pt x="6440452" y="2301346"/>
                  <a:pt x="6439832" y="2328334"/>
                </a:cubicBezTo>
                <a:cubicBezTo>
                  <a:pt x="6431013" y="2351201"/>
                  <a:pt x="6444250" y="2396409"/>
                  <a:pt x="6425162" y="2408211"/>
                </a:cubicBezTo>
                <a:lnTo>
                  <a:pt x="6417221" y="2427382"/>
                </a:lnTo>
                <a:lnTo>
                  <a:pt x="6425030" y="2464387"/>
                </a:lnTo>
                <a:lnTo>
                  <a:pt x="6406293" y="2472223"/>
                </a:lnTo>
                <a:cubicBezTo>
                  <a:pt x="6406862" y="2477277"/>
                  <a:pt x="6406486" y="2491723"/>
                  <a:pt x="6405400" y="2493547"/>
                </a:cubicBezTo>
                <a:lnTo>
                  <a:pt x="6374829" y="2532070"/>
                </a:lnTo>
                <a:cubicBezTo>
                  <a:pt x="6374597" y="2545374"/>
                  <a:pt x="6360976" y="2563797"/>
                  <a:pt x="6350864" y="2577422"/>
                </a:cubicBezTo>
                <a:cubicBezTo>
                  <a:pt x="6327056" y="2632768"/>
                  <a:pt x="6341262" y="2616275"/>
                  <a:pt x="6329174" y="2663854"/>
                </a:cubicBezTo>
                <a:cubicBezTo>
                  <a:pt x="6326303" y="2703642"/>
                  <a:pt x="6332854" y="2709643"/>
                  <a:pt x="6315095" y="2741507"/>
                </a:cubicBezTo>
                <a:cubicBezTo>
                  <a:pt x="6319921" y="2740191"/>
                  <a:pt x="6321925" y="2742004"/>
                  <a:pt x="6322463" y="2745641"/>
                </a:cubicBezTo>
                <a:cubicBezTo>
                  <a:pt x="6322245" y="2747982"/>
                  <a:pt x="6322027" y="2750323"/>
                  <a:pt x="6321808" y="2752663"/>
                </a:cubicBezTo>
                <a:lnTo>
                  <a:pt x="6314569" y="2756718"/>
                </a:lnTo>
                <a:cubicBezTo>
                  <a:pt x="6289324" y="2773686"/>
                  <a:pt x="6317551" y="2780051"/>
                  <a:pt x="6315211" y="2811618"/>
                </a:cubicBezTo>
                <a:cubicBezTo>
                  <a:pt x="6315620" y="2826627"/>
                  <a:pt x="6296047" y="2885298"/>
                  <a:pt x="6302211" y="2882314"/>
                </a:cubicBezTo>
                <a:lnTo>
                  <a:pt x="6286167" y="2949597"/>
                </a:lnTo>
                <a:cubicBezTo>
                  <a:pt x="6286401" y="2994618"/>
                  <a:pt x="6286615" y="2971464"/>
                  <a:pt x="6287037" y="3008578"/>
                </a:cubicBezTo>
                <a:cubicBezTo>
                  <a:pt x="6293795" y="3029535"/>
                  <a:pt x="6274405" y="3114154"/>
                  <a:pt x="6259150" y="3123139"/>
                </a:cubicBezTo>
                <a:cubicBezTo>
                  <a:pt x="6250085" y="3189063"/>
                  <a:pt x="6269067" y="3151280"/>
                  <a:pt x="6272249" y="3227854"/>
                </a:cubicBezTo>
                <a:cubicBezTo>
                  <a:pt x="6278775" y="3295842"/>
                  <a:pt x="6289216" y="3303765"/>
                  <a:pt x="6292288" y="3378383"/>
                </a:cubicBezTo>
                <a:cubicBezTo>
                  <a:pt x="6303894" y="3395995"/>
                  <a:pt x="6287498" y="3432581"/>
                  <a:pt x="6288328" y="3459618"/>
                </a:cubicBezTo>
                <a:cubicBezTo>
                  <a:pt x="6289158" y="3486653"/>
                  <a:pt x="6299937" y="3538735"/>
                  <a:pt x="6297272" y="3540603"/>
                </a:cubicBezTo>
                <a:cubicBezTo>
                  <a:pt x="6296849" y="3577379"/>
                  <a:pt x="6294184" y="3587943"/>
                  <a:pt x="6291001" y="3638374"/>
                </a:cubicBezTo>
                <a:cubicBezTo>
                  <a:pt x="6283026" y="3666794"/>
                  <a:pt x="6265833" y="3731744"/>
                  <a:pt x="6283592" y="3763609"/>
                </a:cubicBezTo>
                <a:cubicBezTo>
                  <a:pt x="6264286" y="3758340"/>
                  <a:pt x="6290177" y="3803150"/>
                  <a:pt x="6274068" y="3814506"/>
                </a:cubicBezTo>
                <a:cubicBezTo>
                  <a:pt x="6260645" y="3821643"/>
                  <a:pt x="6265372" y="3836902"/>
                  <a:pt x="6262850" y="3850454"/>
                </a:cubicBezTo>
                <a:cubicBezTo>
                  <a:pt x="6250418" y="3863479"/>
                  <a:pt x="6250660" y="3955243"/>
                  <a:pt x="6257357" y="3975474"/>
                </a:cubicBezTo>
                <a:cubicBezTo>
                  <a:pt x="6245091" y="4036737"/>
                  <a:pt x="6237535" y="4029237"/>
                  <a:pt x="6257889" y="4073155"/>
                </a:cubicBezTo>
                <a:cubicBezTo>
                  <a:pt x="6259272" y="4085906"/>
                  <a:pt x="6239882" y="4116397"/>
                  <a:pt x="6237441" y="4126638"/>
                </a:cubicBezTo>
                <a:lnTo>
                  <a:pt x="6245587" y="4172738"/>
                </a:lnTo>
                <a:lnTo>
                  <a:pt x="6235772" y="4176721"/>
                </a:lnTo>
                <a:lnTo>
                  <a:pt x="6233287" y="4195136"/>
                </a:lnTo>
                <a:lnTo>
                  <a:pt x="6234619" y="4280850"/>
                </a:lnTo>
                <a:cubicBezTo>
                  <a:pt x="6239453" y="4320763"/>
                  <a:pt x="6223309" y="4337596"/>
                  <a:pt x="6219318" y="4402526"/>
                </a:cubicBezTo>
                <a:cubicBezTo>
                  <a:pt x="6205466" y="4516209"/>
                  <a:pt x="6216183" y="4588729"/>
                  <a:pt x="6216810" y="4651172"/>
                </a:cubicBezTo>
                <a:cubicBezTo>
                  <a:pt x="6217673" y="4756959"/>
                  <a:pt x="6228654" y="4824005"/>
                  <a:pt x="6225945" y="4916779"/>
                </a:cubicBezTo>
                <a:cubicBezTo>
                  <a:pt x="6217032" y="4993010"/>
                  <a:pt x="6264271" y="4984591"/>
                  <a:pt x="6230174" y="5051379"/>
                </a:cubicBezTo>
                <a:cubicBezTo>
                  <a:pt x="6235713" y="5056951"/>
                  <a:pt x="6239420" y="5163714"/>
                  <a:pt x="6242600" y="5170879"/>
                </a:cubicBezTo>
                <a:lnTo>
                  <a:pt x="6235996" y="5216428"/>
                </a:lnTo>
                <a:lnTo>
                  <a:pt x="6214638" y="5285298"/>
                </a:lnTo>
                <a:cubicBezTo>
                  <a:pt x="6211392" y="5297492"/>
                  <a:pt x="6225576" y="5312063"/>
                  <a:pt x="6228432" y="5317696"/>
                </a:cubicBezTo>
                <a:lnTo>
                  <a:pt x="6246496" y="5398787"/>
                </a:lnTo>
                <a:lnTo>
                  <a:pt x="6244793" y="5399530"/>
                </a:lnTo>
                <a:lnTo>
                  <a:pt x="6241695" y="5406948"/>
                </a:lnTo>
                <a:lnTo>
                  <a:pt x="6267461" y="5499413"/>
                </a:lnTo>
                <a:cubicBezTo>
                  <a:pt x="6285387" y="5533848"/>
                  <a:pt x="6284888" y="5550029"/>
                  <a:pt x="6295987" y="5582659"/>
                </a:cubicBezTo>
                <a:cubicBezTo>
                  <a:pt x="6311253" y="5681724"/>
                  <a:pt x="6295439" y="5695558"/>
                  <a:pt x="6364803" y="5784263"/>
                </a:cubicBezTo>
                <a:cubicBezTo>
                  <a:pt x="6379348" y="5818651"/>
                  <a:pt x="6412475" y="5906802"/>
                  <a:pt x="6423050" y="5922637"/>
                </a:cubicBezTo>
                <a:cubicBezTo>
                  <a:pt x="6445210" y="5973612"/>
                  <a:pt x="6468179" y="6023873"/>
                  <a:pt x="6497767" y="6090108"/>
                </a:cubicBezTo>
                <a:cubicBezTo>
                  <a:pt x="6571895" y="6150548"/>
                  <a:pt x="6572491" y="6236583"/>
                  <a:pt x="6606710" y="6281543"/>
                </a:cubicBezTo>
                <a:cubicBezTo>
                  <a:pt x="6633675" y="6335892"/>
                  <a:pt x="6654357" y="6388782"/>
                  <a:pt x="6667540" y="6443715"/>
                </a:cubicBezTo>
                <a:cubicBezTo>
                  <a:pt x="6685192" y="6466826"/>
                  <a:pt x="6650500" y="6508701"/>
                  <a:pt x="6659722" y="6550105"/>
                </a:cubicBezTo>
                <a:cubicBezTo>
                  <a:pt x="6665926" y="6645044"/>
                  <a:pt x="6669126" y="6627536"/>
                  <a:pt x="6671805" y="6687397"/>
                </a:cubicBezTo>
                <a:cubicBezTo>
                  <a:pt x="6682671" y="6733683"/>
                  <a:pt x="6665210" y="6772117"/>
                  <a:pt x="6669658" y="6806602"/>
                </a:cubicBezTo>
                <a:cubicBezTo>
                  <a:pt x="6661174" y="6812658"/>
                  <a:pt x="6667097" y="6831470"/>
                  <a:pt x="6675783" y="6850325"/>
                </a:cubicBezTo>
                <a:lnTo>
                  <a:pt x="6679704" y="6858000"/>
                </a:lnTo>
                <a:lnTo>
                  <a:pt x="4532241" y="6858000"/>
                </a:lnTo>
                <a:lnTo>
                  <a:pt x="1208596" y="6858000"/>
                </a:lnTo>
                <a:lnTo>
                  <a:pt x="0" y="6858000"/>
                </a:lnTo>
                <a:close/>
              </a:path>
            </a:pathLst>
          </a:custGeom>
        </p:spPr>
      </p:pic>
      <p:sp>
        <p:nvSpPr>
          <p:cNvPr id="5" name="TextBox 4">
            <a:extLst>
              <a:ext uri="{FF2B5EF4-FFF2-40B4-BE49-F238E27FC236}">
                <a16:creationId xmlns:a16="http://schemas.microsoft.com/office/drawing/2014/main" id="{7CAFEC45-D0A4-823F-52A2-1AF4ED535D08}"/>
              </a:ext>
            </a:extLst>
          </p:cNvPr>
          <p:cNvSpPr txBox="1"/>
          <p:nvPr/>
        </p:nvSpPr>
        <p:spPr>
          <a:xfrm>
            <a:off x="5706488" y="1352431"/>
            <a:ext cx="4374095" cy="4066095"/>
          </a:xfrm>
          <a:prstGeom prst="rect">
            <a:avLst/>
          </a:prstGeom>
        </p:spPr>
        <p:txBody>
          <a:bodyPr vert="horz" lIns="91440" tIns="45720" rIns="91440" bIns="45720" rtlCol="0">
            <a:noAutofit/>
          </a:bodyPr>
          <a:lstStyle/>
          <a:p>
            <a:pPr indent="-228600">
              <a:lnSpc>
                <a:spcPct val="90000"/>
              </a:lnSpc>
              <a:spcAft>
                <a:spcPts val="6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Whether or not you’re a fan of Trinidad’s famous bitters, a tour of the Angostura distillery is well worth doing.  </a:t>
            </a:r>
          </a:p>
          <a:p>
            <a:pPr indent="-228600">
              <a:lnSpc>
                <a:spcPct val="90000"/>
              </a:lnSpc>
              <a:spcAft>
                <a:spcPts val="6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You need to book in advance by calling or e-mailing the distillery directly.  They only run tours if they have 10 people or more, so it’s best to contact them as early as possible so that they can put you together with others who want to visit.  </a:t>
            </a:r>
          </a:p>
          <a:p>
            <a:pPr indent="-228600">
              <a:lnSpc>
                <a:spcPct val="90000"/>
              </a:lnSpc>
              <a:spcAft>
                <a:spcPts val="6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You will learn all about the fascinating history of Angostura Bitters and you’ll get to taste some delicious rums.</a:t>
            </a:r>
          </a:p>
        </p:txBody>
      </p:sp>
    </p:spTree>
    <p:extLst>
      <p:ext uri="{BB962C8B-B14F-4D97-AF65-F5344CB8AC3E}">
        <p14:creationId xmlns:p14="http://schemas.microsoft.com/office/powerpoint/2010/main" val="12760514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56000">
              <a:schemeClr val="accent1">
                <a:alpha val="75000"/>
                <a:lumMod val="43000"/>
                <a:lumOff val="57000"/>
              </a:schemeClr>
            </a:gs>
            <a:gs pos="96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78104" cy="5670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C37306B-320D-8EFA-FCD0-4DD3922C827C}"/>
              </a:ext>
            </a:extLst>
          </p:cNvPr>
          <p:cNvSpPr txBox="1"/>
          <p:nvPr/>
        </p:nvSpPr>
        <p:spPr>
          <a:xfrm>
            <a:off x="104784" y="166436"/>
            <a:ext cx="5299553" cy="1064269"/>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4400" b="1" dirty="0">
                <a:latin typeface="Times New Roman" panose="02020603050405020304" pitchFamily="18" charset="0"/>
                <a:ea typeface="+mj-ea"/>
                <a:cs typeface="Times New Roman" panose="02020603050405020304" pitchFamily="18" charset="0"/>
              </a:rPr>
              <a:t>Botanical Gardens</a:t>
            </a:r>
          </a:p>
        </p:txBody>
      </p:sp>
      <p:sp>
        <p:nvSpPr>
          <p:cNvPr id="4" name="TextBox 3">
            <a:extLst>
              <a:ext uri="{FF2B5EF4-FFF2-40B4-BE49-F238E27FC236}">
                <a16:creationId xmlns:a16="http://schemas.microsoft.com/office/drawing/2014/main" id="{E7F0E3CD-292D-517F-D742-1947B5C7B63B}"/>
              </a:ext>
            </a:extLst>
          </p:cNvPr>
          <p:cNvSpPr txBox="1"/>
          <p:nvPr/>
        </p:nvSpPr>
        <p:spPr>
          <a:xfrm>
            <a:off x="102264" y="1185334"/>
            <a:ext cx="4938048" cy="4323644"/>
          </a:xfrm>
          <a:prstGeom prst="rect">
            <a:avLst/>
          </a:prstGeom>
        </p:spPr>
        <p:txBody>
          <a:bodyPr vert="horz" lIns="91440" tIns="45720" rIns="91440" bIns="45720" rtlCol="0">
            <a:noAutofit/>
          </a:bodyPr>
          <a:lstStyle/>
          <a:p>
            <a:pPr indent="-228600">
              <a:lnSpc>
                <a:spcPct val="90000"/>
              </a:lnSpc>
              <a:spcAft>
                <a:spcPts val="6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 Botanical Garden’s beautiful grounds are well worth your time to visit.</a:t>
            </a:r>
          </a:p>
          <a:p>
            <a:pPr indent="-228600">
              <a:lnSpc>
                <a:spcPct val="90000"/>
              </a:lnSpc>
              <a:spcAft>
                <a:spcPts val="6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 gardens were established in 1818 by Governor Woodford and the botanist David Lockhart.  </a:t>
            </a:r>
          </a:p>
          <a:p>
            <a:pPr indent="-228600">
              <a:lnSpc>
                <a:spcPct val="90000"/>
              </a:lnSpc>
              <a:spcAft>
                <a:spcPts val="6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 collection of more than 700 trees is one of the oldest in the western hemisphere and provides welcome shade from the heat of the sun.  </a:t>
            </a:r>
          </a:p>
          <a:p>
            <a:pPr indent="-228600">
              <a:lnSpc>
                <a:spcPct val="90000"/>
              </a:lnSpc>
              <a:spcAft>
                <a:spcPts val="6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There are well-laid-out paths to help you explore the gardens.  </a:t>
            </a:r>
          </a:p>
          <a:p>
            <a:pPr indent="-228600">
              <a:lnSpc>
                <a:spcPct val="90000"/>
              </a:lnSpc>
              <a:spcAft>
                <a:spcPts val="6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There is also an interesting cemetery where you can see the crumbling gravestones of many of Trinidad’s governors.</a:t>
            </a:r>
          </a:p>
        </p:txBody>
      </p:sp>
      <p:pic>
        <p:nvPicPr>
          <p:cNvPr id="7" name="Picture 6" descr="A park with a path and bushes&#10;&#10;Description automatically generated with medium confidence">
            <a:extLst>
              <a:ext uri="{FF2B5EF4-FFF2-40B4-BE49-F238E27FC236}">
                <a16:creationId xmlns:a16="http://schemas.microsoft.com/office/drawing/2014/main" id="{5834400D-1F93-905C-69CE-4F0525C55471}"/>
              </a:ext>
            </a:extLst>
          </p:cNvPr>
          <p:cNvPicPr>
            <a:picLocks noChangeAspect="1"/>
          </p:cNvPicPr>
          <p:nvPr/>
        </p:nvPicPr>
        <p:blipFill rotWithShape="1">
          <a:blip r:embed="rId2">
            <a:extLst>
              <a:ext uri="{28A0092B-C50C-407E-A947-70E740481C1C}">
                <a14:useLocalDpi xmlns:a14="http://schemas.microsoft.com/office/drawing/2010/main" val="0"/>
              </a:ext>
            </a:extLst>
          </a:blip>
          <a:srcRect l="22330" r="19635"/>
          <a:stretch/>
        </p:blipFill>
        <p:spPr>
          <a:xfrm>
            <a:off x="5150457" y="10"/>
            <a:ext cx="4930168" cy="567054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21968854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56000">
              <a:schemeClr val="accent1">
                <a:alpha val="75000"/>
                <a:lumMod val="43000"/>
                <a:lumOff val="57000"/>
              </a:schemeClr>
            </a:gs>
            <a:gs pos="96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1C190-B2D7-4A74-E220-B0D8CD179BB7}"/>
              </a:ext>
            </a:extLst>
          </p:cNvPr>
          <p:cNvSpPr txBox="1">
            <a:spLocks noGrp="1"/>
          </p:cNvSpPr>
          <p:nvPr>
            <p:ph type="title" idx="4294967295"/>
          </p:nvPr>
        </p:nvSpPr>
        <p:spPr>
          <a:xfrm>
            <a:off x="0" y="724161"/>
            <a:ext cx="4360985" cy="1188522"/>
          </a:xfrm>
          <a:prstGeom prst="rect">
            <a:avLst/>
          </a:prstGeom>
        </p:spPr>
        <p:txBody>
          <a:bodyPr vert="horz" lIns="91440" tIns="45720" rIns="91440" bIns="45720" rtlCol="0" anchor="t">
            <a:noAutofit/>
          </a:bodyPr>
          <a:lstStyle/>
          <a:p>
            <a:r>
              <a:rPr lang="en-US" sz="4000" dirty="0">
                <a:latin typeface="Times New Roman" panose="02020603050405020304" pitchFamily="18" charset="0"/>
                <a:cs typeface="Times New Roman" panose="02020603050405020304" pitchFamily="18" charset="0"/>
              </a:rPr>
              <a:t>National Academy for Performing Arts </a:t>
            </a:r>
            <a:endParaRPr lang="en-US" sz="4000" b="1" dirty="0">
              <a:latin typeface="Times New Roman" panose="02020603050405020304" pitchFamily="18" charset="0"/>
              <a:cs typeface="Times New Roman" panose="02020603050405020304" pitchFamily="18" charset="0"/>
            </a:endParaRPr>
          </a:p>
        </p:txBody>
      </p:sp>
      <p:cxnSp>
        <p:nvCxnSpPr>
          <p:cNvPr id="11" name="Straight Connector 10">
            <a:extLst>
              <a:ext uri="{FF2B5EF4-FFF2-40B4-BE49-F238E27FC236}">
                <a16:creationId xmlns:a16="http://schemas.microsoft.com/office/drawing/2014/main" id="{37C77032-C865-6057-7D7A-E2743CFA20F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5317" y="720308"/>
            <a:ext cx="609318"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3EF5934D-8A42-8AE8-7198-E66F1334EAD2}"/>
              </a:ext>
            </a:extLst>
          </p:cNvPr>
          <p:cNvSpPr txBox="1"/>
          <p:nvPr/>
        </p:nvSpPr>
        <p:spPr>
          <a:xfrm>
            <a:off x="4243754" y="281358"/>
            <a:ext cx="5744308" cy="2360830"/>
          </a:xfrm>
          <a:prstGeom prst="rect">
            <a:avLst/>
          </a:prstGeom>
        </p:spPr>
        <p:txBody>
          <a:bodyPr vert="horz" lIns="91440" tIns="45720" rIns="91440" bIns="45720" rtlCol="0">
            <a:noAutofit/>
          </a:bodyPr>
          <a:lstStyle/>
          <a:p>
            <a:pPr indent="-228600">
              <a:lnSpc>
                <a:spcPct val="90000"/>
              </a:lnSpc>
              <a:spcAft>
                <a:spcPts val="6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 futuristic National Academy for Performing Arts (NAPA) building with its arcs of steel and glass looks somewhat out of place amongst the colonial buildings that surround it near Queen’s Park Savannah.  </a:t>
            </a:r>
          </a:p>
          <a:p>
            <a:pPr indent="-228600">
              <a:lnSpc>
                <a:spcPct val="90000"/>
              </a:lnSpc>
              <a:spcAft>
                <a:spcPts val="6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Admire it because you can’t go in!  It was closed down by health and safety inspectors in 2014 as parts of the building were deemed to be dangerous.</a:t>
            </a:r>
          </a:p>
        </p:txBody>
      </p:sp>
      <p:pic>
        <p:nvPicPr>
          <p:cNvPr id="6" name="Picture 5" descr="A building with a curved roof&#10;&#10;Description automatically generated">
            <a:extLst>
              <a:ext uri="{FF2B5EF4-FFF2-40B4-BE49-F238E27FC236}">
                <a16:creationId xmlns:a16="http://schemas.microsoft.com/office/drawing/2014/main" id="{4D3D790E-6442-C14C-D730-B0EE4E349D23}"/>
              </a:ext>
            </a:extLst>
          </p:cNvPr>
          <p:cNvPicPr>
            <a:picLocks noChangeAspect="1"/>
          </p:cNvPicPr>
          <p:nvPr/>
        </p:nvPicPr>
        <p:blipFill rotWithShape="1">
          <a:blip r:embed="rId3">
            <a:extLst>
              <a:ext uri="{28A0092B-C50C-407E-A947-70E740481C1C}">
                <a14:useLocalDpi xmlns:a14="http://schemas.microsoft.com/office/drawing/2010/main" val="0"/>
              </a:ext>
            </a:extLst>
          </a:blip>
          <a:srcRect t="39066" r="2" b="20880"/>
          <a:stretch/>
        </p:blipFill>
        <p:spPr>
          <a:xfrm>
            <a:off x="20" y="2642192"/>
            <a:ext cx="10080605" cy="3028358"/>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name="page16">
    <p:bg>
      <p:bgPr>
        <a:gradFill flip="none" rotWithShape="1">
          <a:gsLst>
            <a:gs pos="56000">
              <a:schemeClr val="accent1">
                <a:alpha val="75000"/>
                <a:lumMod val="43000"/>
                <a:lumOff val="57000"/>
              </a:schemeClr>
            </a:gs>
            <a:gs pos="96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086D33FE-D4AE-086B-7B66-0CF59FBE8D6A}"/>
              </a:ext>
            </a:extLst>
          </p:cNvPr>
          <p:cNvSpPr>
            <a:spLocks noGrp="1"/>
          </p:cNvSpPr>
          <p:nvPr>
            <p:ph type="dt" sz="half" idx="4294967295"/>
          </p:nvPr>
        </p:nvSpPr>
        <p:spPr>
          <a:xfrm>
            <a:off x="0" y="5219700"/>
            <a:ext cx="2339975" cy="360363"/>
          </a:xfrm>
          <a:prstGeom prst="rect">
            <a:avLst/>
          </a:prstGeom>
        </p:spPr>
        <p:txBody>
          <a:bodyPr/>
          <a:lstStyle/>
          <a:p>
            <a:pPr lvl="0"/>
            <a:fld id="{641B0343-2E76-4D1F-9B73-45E83B39D474}" type="datetimeFigureOut">
              <a:rPr lang="en-US"/>
              <a:t>8/21/2024</a:t>
            </a:fld>
            <a:endParaRPr lang="en-US"/>
          </a:p>
        </p:txBody>
      </p:sp>
      <p:sp>
        <p:nvSpPr>
          <p:cNvPr id="2" name="Title 1">
            <a:extLst>
              <a:ext uri="{FF2B5EF4-FFF2-40B4-BE49-F238E27FC236}">
                <a16:creationId xmlns:a16="http://schemas.microsoft.com/office/drawing/2014/main" id="{735AF58A-46D3-3371-BC9B-CC54B67B81AE}"/>
              </a:ext>
            </a:extLst>
          </p:cNvPr>
          <p:cNvSpPr txBox="1">
            <a:spLocks noGrp="1"/>
          </p:cNvSpPr>
          <p:nvPr>
            <p:ph type="title" idx="4294967295"/>
          </p:nvPr>
        </p:nvSpPr>
        <p:spPr>
          <a:xfrm>
            <a:off x="-1" y="179388"/>
            <a:ext cx="10080625" cy="887412"/>
          </a:xfrm>
          <a:prstGeom prst="rect">
            <a:avLst/>
          </a:prstGeom>
        </p:spPr>
        <p:txBody>
          <a:bodyPr vert="horz"/>
          <a:lstStyle/>
          <a:p>
            <a:pPr lvl="0" algn="ctr" rtl="0"/>
            <a:r>
              <a:rPr lang="en-US" dirty="0">
                <a:solidFill>
                  <a:srgbClr val="000000"/>
                </a:solidFill>
                <a:latin typeface="Times New Roman" panose="02020603050405020304" pitchFamily="18" charset="0"/>
                <a:cs typeface="Times New Roman" panose="02020603050405020304" pitchFamily="18" charset="0"/>
              </a:rPr>
              <a:t>Conclusion</a:t>
            </a:r>
          </a:p>
        </p:txBody>
      </p:sp>
      <p:sp>
        <p:nvSpPr>
          <p:cNvPr id="3" name="Text Placeholder 2">
            <a:extLst>
              <a:ext uri="{FF2B5EF4-FFF2-40B4-BE49-F238E27FC236}">
                <a16:creationId xmlns:a16="http://schemas.microsoft.com/office/drawing/2014/main" id="{F411C8BD-FEE5-A029-D575-CE83D8B52C3C}"/>
              </a:ext>
            </a:extLst>
          </p:cNvPr>
          <p:cNvSpPr txBox="1">
            <a:spLocks noGrp="1"/>
          </p:cNvSpPr>
          <p:nvPr>
            <p:ph type="body" idx="4294967295"/>
          </p:nvPr>
        </p:nvSpPr>
        <p:spPr>
          <a:xfrm>
            <a:off x="902677" y="1196731"/>
            <a:ext cx="7913077" cy="2941515"/>
          </a:xfrm>
          <a:prstGeom prst="rect">
            <a:avLst/>
          </a:prstGeom>
        </p:spPr>
        <p:txBody>
          <a:bodyPr vert="horz"/>
          <a:lstStyle/>
          <a:p>
            <a:pPr lvl="0" rtl="0"/>
            <a:r>
              <a:rPr lang="en-US" sz="2800" dirty="0">
                <a:solidFill>
                  <a:srgbClr val="000000"/>
                </a:solidFill>
                <a:latin typeface="Times New Roman" panose="02020603050405020304" pitchFamily="18" charset="0"/>
                <a:cs typeface="Times New Roman" panose="02020603050405020304" pitchFamily="18" charset="0"/>
              </a:rPr>
              <a:t>Port Of Spain is a beautiful City with a rich history and numerous attractions. Regardless of what you're looking for, Port Of Spain has something for everyone.</a:t>
            </a:r>
          </a:p>
          <a:p>
            <a:pPr lvl="0" rtl="0">
              <a:lnSpc>
                <a:spcPct val="115000"/>
              </a:lnSpc>
              <a:spcBef>
                <a:spcPts val="0"/>
              </a:spcBef>
              <a:spcAft>
                <a:spcPts val="1236"/>
              </a:spcAft>
            </a:pPr>
            <a:r>
              <a:rPr lang="en-US" sz="2800" dirty="0">
                <a:solidFill>
                  <a:srgbClr val="000000"/>
                </a:solidFill>
                <a:latin typeface="Times New Roman" panose="02020603050405020304" pitchFamily="18" charset="0"/>
                <a:cs typeface="Times New Roman" panose="02020603050405020304" pitchFamily="18" charset="0"/>
              </a:rPr>
              <a:t>I hope this presentation will help when we visit Port Of Spain!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56000">
              <a:schemeClr val="accent1">
                <a:alpha val="75000"/>
                <a:lumMod val="43000"/>
                <a:lumOff val="57000"/>
              </a:schemeClr>
            </a:gs>
            <a:gs pos="96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75850-2322-49A1-5CDE-ED17FEE6DE86}"/>
              </a:ext>
            </a:extLst>
          </p:cNvPr>
          <p:cNvSpPr>
            <a:spLocks noGrp="1"/>
          </p:cNvSpPr>
          <p:nvPr>
            <p:ph type="ctrTitle"/>
          </p:nvPr>
        </p:nvSpPr>
        <p:spPr>
          <a:xfrm>
            <a:off x="1260475" y="188450"/>
            <a:ext cx="7559675" cy="769849"/>
          </a:xfrm>
        </p:spPr>
        <p:txBody>
          <a:bodyPr>
            <a:normAutofit/>
          </a:bodyPr>
          <a:lstStyle/>
          <a:p>
            <a:r>
              <a:rPr lang="en-US" sz="4800" b="1" dirty="0">
                <a:solidFill>
                  <a:schemeClr val="tx1"/>
                </a:solidFill>
                <a:latin typeface="Times New Roman" panose="02020603050405020304" pitchFamily="18" charset="0"/>
                <a:cs typeface="Times New Roman" panose="02020603050405020304" pitchFamily="18" charset="0"/>
              </a:rPr>
              <a:t>What I Will Cover</a:t>
            </a:r>
          </a:p>
        </p:txBody>
      </p:sp>
      <p:sp>
        <p:nvSpPr>
          <p:cNvPr id="3" name="Subtitle 2">
            <a:extLst>
              <a:ext uri="{FF2B5EF4-FFF2-40B4-BE49-F238E27FC236}">
                <a16:creationId xmlns:a16="http://schemas.microsoft.com/office/drawing/2014/main" id="{C82352A6-5F9C-1E74-D088-F58DF372B7BB}"/>
              </a:ext>
            </a:extLst>
          </p:cNvPr>
          <p:cNvSpPr>
            <a:spLocks noGrp="1"/>
          </p:cNvSpPr>
          <p:nvPr>
            <p:ph type="subTitle" idx="1"/>
          </p:nvPr>
        </p:nvSpPr>
        <p:spPr>
          <a:xfrm>
            <a:off x="772998" y="958299"/>
            <a:ext cx="9083153" cy="4399147"/>
          </a:xfrm>
        </p:spPr>
        <p:txBody>
          <a:bodyPr/>
          <a:lstStyle/>
          <a:p>
            <a:pPr algn="l">
              <a:buFont typeface="Wingdings" panose="05000000000000000000" pitchFamily="2" charset="2"/>
              <a:buChar char=""/>
            </a:pPr>
            <a:r>
              <a:rPr lang="en-US" altLang="en-US" b="1" dirty="0">
                <a:solidFill>
                  <a:schemeClr val="tx1"/>
                </a:solidFill>
                <a:latin typeface="Times New Roman" panose="02020603050405020304" pitchFamily="18" charset="0"/>
                <a:cs typeface="Times New Roman" panose="02020603050405020304" pitchFamily="18" charset="0"/>
              </a:rPr>
              <a:t>My Port Philosophy</a:t>
            </a:r>
            <a:endParaRPr lang="en-US" altLang="en-US" b="1" i="1" dirty="0">
              <a:solidFill>
                <a:schemeClr val="tx1"/>
              </a:solidFill>
              <a:latin typeface="Times New Roman" panose="02020603050405020304" pitchFamily="18" charset="0"/>
              <a:cs typeface="Times New Roman" panose="02020603050405020304" pitchFamily="18" charset="0"/>
            </a:endParaRPr>
          </a:p>
          <a:p>
            <a:pPr algn="l">
              <a:buFont typeface="Wingdings" panose="05000000000000000000" pitchFamily="2" charset="2"/>
              <a:buChar char=""/>
            </a:pPr>
            <a:r>
              <a:rPr lang="en-US" altLang="en-US" b="1" dirty="0">
                <a:solidFill>
                  <a:schemeClr val="tx1"/>
                </a:solidFill>
                <a:latin typeface="Times New Roman" panose="02020603050405020304" pitchFamily="18" charset="0"/>
                <a:cs typeface="Times New Roman" panose="02020603050405020304" pitchFamily="18" charset="0"/>
              </a:rPr>
              <a:t>Don’t Miss the Ship</a:t>
            </a:r>
          </a:p>
          <a:p>
            <a:pPr algn="l">
              <a:buFont typeface="Wingdings" panose="05000000000000000000" pitchFamily="2" charset="2"/>
              <a:buChar char=""/>
            </a:pPr>
            <a:r>
              <a:rPr lang="en-US" altLang="en-US" b="1" dirty="0">
                <a:solidFill>
                  <a:schemeClr val="tx1"/>
                </a:solidFill>
                <a:latin typeface="Times New Roman" panose="02020603050405020304" pitchFamily="18" charset="0"/>
                <a:cs typeface="Times New Roman" panose="02020603050405020304" pitchFamily="18" charset="0"/>
              </a:rPr>
              <a:t>Money of Trinidad</a:t>
            </a:r>
          </a:p>
          <a:p>
            <a:pPr algn="l">
              <a:buFont typeface="Wingdings" panose="05000000000000000000" pitchFamily="2" charset="2"/>
              <a:buChar char=""/>
            </a:pPr>
            <a:r>
              <a:rPr lang="en-US" altLang="en-US" b="1" dirty="0">
                <a:solidFill>
                  <a:schemeClr val="tx1"/>
                </a:solidFill>
                <a:latin typeface="Times New Roman" panose="02020603050405020304" pitchFamily="18" charset="0"/>
                <a:cs typeface="Times New Roman" panose="02020603050405020304" pitchFamily="18" charset="0"/>
              </a:rPr>
              <a:t>About Port Of Spain</a:t>
            </a:r>
          </a:p>
          <a:p>
            <a:pPr algn="l">
              <a:buFont typeface="Wingdings" panose="05000000000000000000" pitchFamily="2" charset="2"/>
              <a:buChar char=""/>
            </a:pPr>
            <a:r>
              <a:rPr lang="en-US" altLang="en-US" b="1" dirty="0">
                <a:solidFill>
                  <a:schemeClr val="tx1"/>
                </a:solidFill>
                <a:latin typeface="Times New Roman" panose="02020603050405020304" pitchFamily="18" charset="0"/>
                <a:cs typeface="Times New Roman" panose="02020603050405020304" pitchFamily="18" charset="0"/>
              </a:rPr>
              <a:t>Area Map of Port Of Spain</a:t>
            </a:r>
          </a:p>
          <a:p>
            <a:pPr algn="l">
              <a:buFont typeface="Wingdings" panose="05000000000000000000" pitchFamily="2" charset="2"/>
              <a:buChar char=""/>
            </a:pPr>
            <a:r>
              <a:rPr lang="en-US" altLang="en-US" b="1" dirty="0">
                <a:solidFill>
                  <a:schemeClr val="tx1"/>
                </a:solidFill>
                <a:latin typeface="Times New Roman" panose="02020603050405020304" pitchFamily="18" charset="0"/>
                <a:cs typeface="Times New Roman" panose="02020603050405020304" pitchFamily="18" charset="0"/>
              </a:rPr>
              <a:t>Map of Port Of Spain</a:t>
            </a:r>
          </a:p>
          <a:p>
            <a:pPr algn="l">
              <a:buFont typeface="Wingdings" panose="05000000000000000000" pitchFamily="2" charset="2"/>
              <a:buChar char=""/>
            </a:pPr>
            <a:r>
              <a:rPr lang="en-US" altLang="en-US" b="1" dirty="0">
                <a:solidFill>
                  <a:schemeClr val="tx1"/>
                </a:solidFill>
                <a:latin typeface="Times New Roman" panose="02020603050405020304" pitchFamily="18" charset="0"/>
                <a:cs typeface="Times New Roman" panose="02020603050405020304" pitchFamily="18" charset="0"/>
              </a:rPr>
              <a:t>Port Of Spain</a:t>
            </a:r>
            <a:r>
              <a:rPr lang="en-US" b="1" dirty="0">
                <a:solidFill>
                  <a:schemeClr val="tx1"/>
                </a:solidFill>
                <a:latin typeface="Times New Roman" panose="02020603050405020304" pitchFamily="18" charset="0"/>
                <a:cs typeface="Times New Roman" panose="02020603050405020304" pitchFamily="18" charset="0"/>
              </a:rPr>
              <a:t> Transportation </a:t>
            </a:r>
          </a:p>
          <a:p>
            <a:pPr algn="l">
              <a:buFont typeface="Wingdings" panose="05000000000000000000" pitchFamily="2" charset="2"/>
              <a:buChar char=""/>
            </a:pPr>
            <a:r>
              <a:rPr lang="en-US" altLang="en-US" b="1" dirty="0">
                <a:solidFill>
                  <a:schemeClr val="tx1"/>
                </a:solidFill>
                <a:latin typeface="Times New Roman" panose="02020603050405020304" pitchFamily="18" charset="0"/>
                <a:cs typeface="Times New Roman" panose="02020603050405020304" pitchFamily="18" charset="0"/>
              </a:rPr>
              <a:t>Places to see or at least consider</a:t>
            </a:r>
          </a:p>
          <a:p>
            <a:pPr algn="l">
              <a:buFont typeface="Wingdings" panose="05000000000000000000" pitchFamily="2" charset="2"/>
              <a:buChar char=""/>
            </a:pPr>
            <a:r>
              <a:rPr lang="en-US" altLang="en-US" b="1" dirty="0">
                <a:solidFill>
                  <a:schemeClr val="tx1"/>
                </a:solidFill>
                <a:latin typeface="Times New Roman" panose="02020603050405020304" pitchFamily="18" charset="0"/>
                <a:cs typeface="Times New Roman" panose="02020603050405020304" pitchFamily="18" charset="0"/>
              </a:rPr>
              <a:t>Conclusion</a:t>
            </a:r>
          </a:p>
          <a:p>
            <a:endParaRPr lang="en-US" dirty="0"/>
          </a:p>
        </p:txBody>
      </p:sp>
    </p:spTree>
    <p:extLst>
      <p:ext uri="{BB962C8B-B14F-4D97-AF65-F5344CB8AC3E}">
        <p14:creationId xmlns:p14="http://schemas.microsoft.com/office/powerpoint/2010/main" val="13484894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name="page17">
    <p:bg>
      <p:bgPr>
        <a:gradFill flip="none" rotWithShape="1">
          <a:gsLst>
            <a:gs pos="56000">
              <a:schemeClr val="accent1">
                <a:alpha val="75000"/>
                <a:lumMod val="43000"/>
                <a:lumOff val="57000"/>
              </a:schemeClr>
            </a:gs>
            <a:gs pos="96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2C8EE-4D50-7A5F-002E-598AD2357FFE}"/>
              </a:ext>
            </a:extLst>
          </p:cNvPr>
          <p:cNvSpPr txBox="1">
            <a:spLocks noGrp="1"/>
          </p:cNvSpPr>
          <p:nvPr>
            <p:ph type="title" sz="quarter" idx="4294967295"/>
          </p:nvPr>
        </p:nvSpPr>
        <p:spPr>
          <a:xfrm>
            <a:off x="-1" y="503238"/>
            <a:ext cx="10080625" cy="995624"/>
          </a:xfrm>
          <a:prstGeom prst="rect">
            <a:avLst/>
          </a:prstGeom>
          <a:noFill/>
          <a:ln>
            <a:noFill/>
          </a:ln>
        </p:spPr>
        <p:txBody>
          <a:bodyPr vert="horz" wrap="square" lIns="90000" tIns="46800" rIns="90000" bIns="46800" anchor="ctr" anchorCtr="0" compatLnSpc="1">
            <a:noAutofit/>
          </a:bodyPr>
          <a:lstStyle/>
          <a:p>
            <a:pPr lvl="0" algn="ctr">
              <a:lnSpc>
                <a:spcPct val="100000"/>
              </a:lnSpc>
              <a:spcBef>
                <a:spcPts val="224"/>
              </a:spcBef>
              <a:spcAft>
                <a:spcPts val="224"/>
              </a:spcAft>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 pos="9601200" algn="l"/>
                <a:tab pos="10058400" algn="l"/>
                <a:tab pos="10515600" algn="l"/>
              </a:tabLst>
            </a:pPr>
            <a:r>
              <a:rPr lang="en-US" sz="4800" b="1" dirty="0">
                <a:solidFill>
                  <a:srgbClr val="000000"/>
                </a:solidFill>
                <a:highlight>
                  <a:scrgbClr r="0" g="0" b="0">
                    <a:alpha val="0"/>
                  </a:scrgbClr>
                </a:highlight>
                <a:latin typeface="Times New Roman" pitchFamily="18"/>
                <a:cs typeface="Times New Roman" pitchFamily="18"/>
              </a:rPr>
              <a:t>Thanks For Coming</a:t>
            </a:r>
          </a:p>
        </p:txBody>
      </p:sp>
      <p:sp>
        <p:nvSpPr>
          <p:cNvPr id="3" name="Text Placeholder 2">
            <a:extLst>
              <a:ext uri="{FF2B5EF4-FFF2-40B4-BE49-F238E27FC236}">
                <a16:creationId xmlns:a16="http://schemas.microsoft.com/office/drawing/2014/main" id="{7B6C8DE5-52DB-F26C-79AF-05DC3E9ABE4F}"/>
              </a:ext>
            </a:extLst>
          </p:cNvPr>
          <p:cNvSpPr txBox="1">
            <a:spLocks noGrp="1"/>
          </p:cNvSpPr>
          <p:nvPr>
            <p:ph type="body" sz="quarter" idx="4294967295"/>
          </p:nvPr>
        </p:nvSpPr>
        <p:spPr>
          <a:xfrm>
            <a:off x="-1" y="1744663"/>
            <a:ext cx="9747315" cy="3590925"/>
          </a:xfrm>
          <a:prstGeom prst="rect">
            <a:avLst/>
          </a:prstGeom>
          <a:noFill/>
          <a:ln>
            <a:noFill/>
          </a:ln>
        </p:spPr>
        <p:txBody>
          <a:bodyPr vert="horz" wrap="square" lIns="90000" tIns="46800" rIns="90000" bIns="46800" anchor="t" anchorCtr="0" compatLnSpc="0">
            <a:normAutofit/>
          </a:bodyPr>
          <a:lstStyle/>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r>
              <a:rPr lang="en-US" sz="2400" b="1" dirty="0">
                <a:latin typeface="Times New Roman" panose="02020603050405020304" pitchFamily="18" charset="0"/>
                <a:cs typeface="Times New Roman" panose="02020603050405020304" pitchFamily="18" charset="0"/>
              </a:rPr>
              <a:t>If you have any more questions, please ask.</a:t>
            </a:r>
          </a:p>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r>
              <a:rPr lang="en-US" sz="2400" b="1" dirty="0">
                <a:latin typeface="Times New Roman" panose="02020603050405020304" pitchFamily="18" charset="0"/>
                <a:cs typeface="Times New Roman" panose="02020603050405020304" pitchFamily="18" charset="0"/>
              </a:rPr>
              <a:t>I will do my best to answer them for you.</a:t>
            </a:r>
          </a:p>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endParaRPr lang="en-US" sz="2400" b="1" dirty="0">
              <a:latin typeface="Times New Roman" panose="02020603050405020304" pitchFamily="18" charset="0"/>
              <a:cs typeface="Times New Roman" panose="02020603050405020304" pitchFamily="18" charset="0"/>
            </a:endParaRPr>
          </a:p>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r>
              <a:rPr lang="en-US" sz="2400" b="1" dirty="0">
                <a:latin typeface="Times New Roman" panose="02020603050405020304" pitchFamily="18" charset="0"/>
                <a:cs typeface="Times New Roman" panose="02020603050405020304" pitchFamily="18" charset="0"/>
              </a:rPr>
              <a:t>Have a great visit in </a:t>
            </a:r>
            <a:r>
              <a:rPr lang="en-US" sz="2400" b="1" dirty="0">
                <a:solidFill>
                  <a:srgbClr val="000000"/>
                </a:solidFill>
                <a:latin typeface="Times New Roman" panose="02020603050405020304" pitchFamily="18" charset="0"/>
                <a:cs typeface="Times New Roman" panose="02020603050405020304" pitchFamily="18" charset="0"/>
              </a:rPr>
              <a:t>Port Of Spain </a:t>
            </a:r>
            <a:r>
              <a:rPr lang="en-US" sz="2400" b="1" dirty="0">
                <a:latin typeface="Times New Roman" panose="02020603050405020304" pitchFamily="18" charset="0"/>
                <a:cs typeface="Times New Roman" panose="02020603050405020304" pitchFamily="18" charset="0"/>
              </a:rPr>
              <a: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name="page2">
    <p:bg>
      <p:bgPr>
        <a:gradFill flip="none" rotWithShape="1">
          <a:gsLst>
            <a:gs pos="56000">
              <a:schemeClr val="accent1">
                <a:alpha val="75000"/>
                <a:lumMod val="43000"/>
                <a:lumOff val="57000"/>
              </a:schemeClr>
            </a:gs>
            <a:gs pos="96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A8BB2-F8DD-B3D9-8317-EFB89C1C3CA2}"/>
              </a:ext>
            </a:extLst>
          </p:cNvPr>
          <p:cNvSpPr txBox="1">
            <a:spLocks noGrp="1"/>
          </p:cNvSpPr>
          <p:nvPr>
            <p:ph type="title" idx="4294967295"/>
          </p:nvPr>
        </p:nvSpPr>
        <p:spPr>
          <a:xfrm>
            <a:off x="0" y="456201"/>
            <a:ext cx="10080625" cy="757237"/>
          </a:xfrm>
          <a:prstGeom prst="rect">
            <a:avLst/>
          </a:prstGeom>
        </p:spPr>
        <p:txBody>
          <a:bodyPr vert="horz" wrap="square">
            <a:spAutoFit/>
          </a:bodyPr>
          <a:lstStyle/>
          <a:p>
            <a:pPr lvl="0" algn="ctr" rtl="0"/>
            <a:r>
              <a:rPr lang="en-US" sz="4800" dirty="0">
                <a:solidFill>
                  <a:srgbClr val="000000"/>
                </a:solidFill>
                <a:latin typeface="Times New Roman" panose="02020603050405020304" pitchFamily="18" charset="0"/>
                <a:cs typeface="Times New Roman" panose="02020603050405020304" pitchFamily="18" charset="0"/>
              </a:rPr>
              <a:t>My Port Philosophy</a:t>
            </a:r>
          </a:p>
        </p:txBody>
      </p:sp>
      <p:sp>
        <p:nvSpPr>
          <p:cNvPr id="3" name="TextBox 2">
            <a:extLst>
              <a:ext uri="{FF2B5EF4-FFF2-40B4-BE49-F238E27FC236}">
                <a16:creationId xmlns:a16="http://schemas.microsoft.com/office/drawing/2014/main" id="{7101FCFF-5821-28D3-CCE4-9ACE0EED3760}"/>
              </a:ext>
            </a:extLst>
          </p:cNvPr>
          <p:cNvSpPr txBox="1"/>
          <p:nvPr/>
        </p:nvSpPr>
        <p:spPr>
          <a:xfrm>
            <a:off x="503433" y="1248259"/>
            <a:ext cx="9340477" cy="4365729"/>
          </a:xfrm>
          <a:prstGeom prst="rect">
            <a:avLst/>
          </a:prstGeom>
          <a:noFill/>
          <a:ln>
            <a:noFill/>
          </a:ln>
        </p:spPr>
        <p:txBody>
          <a:bodyPr vert="horz" wrap="none" lIns="90000" tIns="45000" rIns="90000" bIns="45000" anchorCtr="0" compatLnSpc="0">
            <a:noAutofit/>
          </a:bodyPr>
          <a:lstStyle/>
          <a:p>
            <a:pPr marL="449263" indent="-342900">
              <a:lnSpc>
                <a:spcPct val="113000"/>
              </a:lnSpc>
              <a:buSzPct val="60000"/>
              <a:buFont typeface="Wingdings" panose="05000000000000000000" pitchFamily="2" charset="2"/>
              <a:buChar char="Ø"/>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latin typeface="Times New Roman" panose="02020603050405020304" pitchFamily="18" charset="0"/>
                <a:cs typeface="Times New Roman" panose="02020603050405020304" pitchFamily="18" charset="0"/>
              </a:rPr>
              <a:t>I have been cruising for over 45 years and have taken </a:t>
            </a:r>
            <a:r>
              <a:rPr lang="en-US" altLang="en-US" sz="2400">
                <a:latin typeface="Times New Roman" panose="02020603050405020304" pitchFamily="18" charset="0"/>
                <a:cs typeface="Times New Roman" panose="02020603050405020304" pitchFamily="18" charset="0"/>
              </a:rPr>
              <a:t>over 100 </a:t>
            </a:r>
            <a:r>
              <a:rPr lang="en-US" altLang="en-US" sz="2400" dirty="0">
                <a:latin typeface="Times New Roman" panose="02020603050405020304" pitchFamily="18" charset="0"/>
                <a:cs typeface="Times New Roman" panose="02020603050405020304" pitchFamily="18" charset="0"/>
              </a:rPr>
              <a:t>cruises. </a:t>
            </a:r>
            <a:br>
              <a:rPr lang="en-US" altLang="en-US" sz="2400" dirty="0">
                <a:latin typeface="Times New Roman" panose="02020603050405020304" pitchFamily="18" charset="0"/>
                <a:cs typeface="Times New Roman" panose="02020603050405020304" pitchFamily="18" charset="0"/>
              </a:rPr>
            </a:br>
            <a:r>
              <a:rPr lang="en-US" altLang="en-US" sz="2400" dirty="0">
                <a:latin typeface="Times New Roman" panose="02020603050405020304" pitchFamily="18" charset="0"/>
                <a:cs typeface="Times New Roman" panose="02020603050405020304" pitchFamily="18" charset="0"/>
              </a:rPr>
              <a:t>So, I consider myself an experienced cruiser.</a:t>
            </a:r>
          </a:p>
          <a:p>
            <a:pPr marL="449263" indent="-342900">
              <a:lnSpc>
                <a:spcPct val="113000"/>
              </a:lnSpc>
              <a:buSzPct val="60000"/>
              <a:buFont typeface="Wingdings" panose="05000000000000000000" pitchFamily="2" charset="2"/>
              <a:buChar char="Ø"/>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latin typeface="Times New Roman" panose="02020603050405020304" pitchFamily="18" charset="0"/>
                <a:cs typeface="Times New Roman" panose="02020603050405020304" pitchFamily="18" charset="0"/>
              </a:rPr>
              <a:t>The information I will present is based on those many years of </a:t>
            </a:r>
          </a:p>
          <a:p>
            <a:pPr marL="449263" indent="-342900">
              <a:lnSpc>
                <a:spcPct val="113000"/>
              </a:lnSpc>
              <a:buSzPct val="60000"/>
              <a:buFont typeface="Wingdings" panose="05000000000000000000" pitchFamily="2" charset="2"/>
              <a:buChar char="Ø"/>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latin typeface="Times New Roman" panose="02020603050405020304" pitchFamily="18" charset="0"/>
                <a:cs typeface="Times New Roman" panose="02020603050405020304" pitchFamily="18" charset="0"/>
              </a:rPr>
              <a:t>experience.</a:t>
            </a:r>
          </a:p>
          <a:p>
            <a:pPr marL="449263" indent="-342900">
              <a:lnSpc>
                <a:spcPct val="113000"/>
              </a:lnSpc>
              <a:buSzPct val="60000"/>
              <a:buFont typeface="Wingdings" panose="05000000000000000000" pitchFamily="2" charset="2"/>
              <a:buChar char="Ø"/>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latin typeface="Times New Roman" panose="02020603050405020304" pitchFamily="18" charset="0"/>
                <a:cs typeface="Times New Roman" panose="02020603050405020304" pitchFamily="18" charset="0"/>
              </a:rPr>
              <a:t>When I am on a cruise where the city, I want to visit is not the port city, </a:t>
            </a:r>
          </a:p>
          <a:p>
            <a:pPr marL="449263" indent="-342900">
              <a:lnSpc>
                <a:spcPct val="113000"/>
              </a:lnSpc>
              <a:buSzPct val="60000"/>
              <a:buFont typeface="Wingdings" panose="05000000000000000000" pitchFamily="2" charset="2"/>
              <a:buChar char="Ø"/>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latin typeface="Times New Roman" panose="02020603050405020304" pitchFamily="18" charset="0"/>
                <a:cs typeface="Times New Roman" panose="02020603050405020304" pitchFamily="18" charset="0"/>
              </a:rPr>
              <a:t>I always recommend taking a ship’s tour.</a:t>
            </a:r>
          </a:p>
          <a:p>
            <a:pPr marL="449263" indent="-342900">
              <a:lnSpc>
                <a:spcPct val="113000"/>
              </a:lnSpc>
              <a:buSzPct val="60000"/>
              <a:buFont typeface="Wingdings" panose="05000000000000000000" pitchFamily="2" charset="2"/>
              <a:buChar char="Ø"/>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latin typeface="Times New Roman" panose="02020603050405020304" pitchFamily="18" charset="0"/>
                <a:cs typeface="Times New Roman" panose="02020603050405020304" pitchFamily="18" charset="0"/>
              </a:rPr>
              <a:t>But when I am in a port with multiple attractions nearby and easy to see </a:t>
            </a:r>
          </a:p>
          <a:p>
            <a:pPr marL="449263" indent="-342900">
              <a:lnSpc>
                <a:spcPct val="113000"/>
              </a:lnSpc>
              <a:buSzPct val="60000"/>
              <a:buFont typeface="Wingdings" panose="05000000000000000000" pitchFamily="2" charset="2"/>
              <a:buChar char="Ø"/>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latin typeface="Times New Roman" panose="02020603050405020304" pitchFamily="18" charset="0"/>
                <a:cs typeface="Times New Roman" panose="02020603050405020304" pitchFamily="18" charset="0"/>
              </a:rPr>
              <a:t>on my own - I will do it on my own.</a:t>
            </a:r>
          </a:p>
          <a:p>
            <a:pPr marL="449263" indent="-342900">
              <a:lnSpc>
                <a:spcPct val="113000"/>
              </a:lnSpc>
              <a:buSzPct val="60000"/>
              <a:buFont typeface="Wingdings" panose="05000000000000000000" pitchFamily="2" charset="2"/>
              <a:buChar char="Ø"/>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latin typeface="Times New Roman" panose="02020603050405020304" pitchFamily="18" charset="0"/>
                <a:cs typeface="Times New Roman" panose="02020603050405020304" pitchFamily="18" charset="0"/>
              </a:rPr>
              <a:t>This presentation is not like that.</a:t>
            </a:r>
            <a:endParaRPr lang="en-US" sz="2400" b="0" i="0" u="none" strike="noStrike" kern="1200" dirty="0">
              <a:ln>
                <a:noFill/>
              </a:ln>
              <a:solidFill>
                <a:srgbClr val="000000"/>
              </a:solidFill>
              <a:latin typeface="Times New Roman" panose="02020603050405020304" pitchFamily="18" charset="0"/>
              <a:ea typeface="Lucida Sans Unicode" pitchFamily="2"/>
              <a:cs typeface="Times New Roman" panose="02020603050405020304"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56000">
              <a:schemeClr val="accent1">
                <a:alpha val="75000"/>
                <a:lumMod val="43000"/>
                <a:lumOff val="57000"/>
              </a:schemeClr>
            </a:gs>
            <a:gs pos="96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3F34FD4-03F6-B479-F973-445370924B5B}"/>
              </a:ext>
            </a:extLst>
          </p:cNvPr>
          <p:cNvSpPr txBox="1"/>
          <p:nvPr/>
        </p:nvSpPr>
        <p:spPr>
          <a:xfrm>
            <a:off x="252919" y="1001866"/>
            <a:ext cx="9649838" cy="4677306"/>
          </a:xfrm>
          <a:prstGeom prst="rect">
            <a:avLst/>
          </a:prstGeom>
          <a:noFill/>
        </p:spPr>
        <p:txBody>
          <a:bodyPr wrap="square">
            <a:spAutoFit/>
          </a:bodyPr>
          <a:lstStyle/>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latin typeface="Times New Roman" panose="02020603050405020304" pitchFamily="18" charset="0"/>
                <a:cs typeface="Times New Roman" panose="02020603050405020304" pitchFamily="18" charset="0"/>
              </a:rPr>
              <a:t>How to Avoid Missing Your Ship</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dirty="0">
                <a:latin typeface="Times New Roman" panose="02020603050405020304" pitchFamily="18" charset="0"/>
                <a:cs typeface="Times New Roman" panose="02020603050405020304" pitchFamily="18" charset="0"/>
              </a:rPr>
              <a:t>Pay attention to the time. - Ship time and local time are </a:t>
            </a:r>
            <a:br>
              <a:rPr lang="en-US" altLang="en-US" sz="1800" dirty="0">
                <a:latin typeface="Times New Roman" panose="02020603050405020304" pitchFamily="18" charset="0"/>
                <a:cs typeface="Times New Roman" panose="02020603050405020304" pitchFamily="18" charset="0"/>
              </a:rPr>
            </a:br>
            <a:r>
              <a:rPr lang="en-US" altLang="en-US" sz="1800" dirty="0">
                <a:latin typeface="Times New Roman" panose="02020603050405020304" pitchFamily="18" charset="0"/>
                <a:cs typeface="Times New Roman" panose="02020603050405020304" pitchFamily="18" charset="0"/>
              </a:rPr>
              <a:t>often different. </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dirty="0">
                <a:latin typeface="Times New Roman" panose="02020603050405020304" pitchFamily="18" charset="0"/>
                <a:cs typeface="Times New Roman" panose="02020603050405020304" pitchFamily="18" charset="0"/>
              </a:rPr>
              <a:t>Put a return-to-ship reminder on your phone.</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latin typeface="Times New Roman" panose="02020603050405020304" pitchFamily="18" charset="0"/>
                <a:cs typeface="Times New Roman" panose="02020603050405020304" pitchFamily="18" charset="0"/>
              </a:rPr>
              <a:t>Choose excursions wisely.</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latin typeface="Times New Roman" panose="02020603050405020304" pitchFamily="18" charset="0"/>
                <a:cs typeface="Times New Roman" panose="02020603050405020304" pitchFamily="18" charset="0"/>
              </a:rPr>
              <a:t>	</a:t>
            </a:r>
            <a:r>
              <a:rPr lang="en-US" altLang="en-US" sz="1800" dirty="0">
                <a:latin typeface="Times New Roman" panose="02020603050405020304" pitchFamily="18" charset="0"/>
                <a:cs typeface="Times New Roman" panose="02020603050405020304" pitchFamily="18" charset="0"/>
              </a:rPr>
              <a:t>If a ship-sponsored excursion is late returning to port, the </a:t>
            </a:r>
            <a:br>
              <a:rPr lang="en-US" altLang="en-US" sz="1800" dirty="0">
                <a:latin typeface="Times New Roman" panose="02020603050405020304" pitchFamily="18" charset="0"/>
                <a:cs typeface="Times New Roman" panose="02020603050405020304" pitchFamily="18" charset="0"/>
              </a:rPr>
            </a:br>
            <a:r>
              <a:rPr lang="en-US" altLang="en-US" sz="1800" dirty="0">
                <a:latin typeface="Times New Roman" panose="02020603050405020304" pitchFamily="18" charset="0"/>
                <a:cs typeface="Times New Roman" panose="02020603050405020304" pitchFamily="18" charset="0"/>
              </a:rPr>
              <a:t>ship will wait for you. If you are on your own</a:t>
            </a:r>
            <a:r>
              <a:rPr lang="en-US" altLang="en-US" dirty="0">
                <a:latin typeface="Times New Roman" panose="02020603050405020304" pitchFamily="18" charset="0"/>
                <a:cs typeface="Times New Roman" panose="02020603050405020304" pitchFamily="18" charset="0"/>
              </a:rPr>
              <a:t>.</a:t>
            </a:r>
            <a:endParaRPr lang="en-US" altLang="en-US" sz="1800" dirty="0">
              <a:latin typeface="Times New Roman" panose="02020603050405020304" pitchFamily="18" charset="0"/>
              <a:cs typeface="Times New Roman" panose="02020603050405020304" pitchFamily="18" charset="0"/>
            </a:endParaRP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latin typeface="Times New Roman" panose="02020603050405020304" pitchFamily="18" charset="0"/>
                <a:cs typeface="Times New Roman" panose="02020603050405020304" pitchFamily="18" charset="0"/>
              </a:rPr>
              <a:t>Be Prepared</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latin typeface="Times New Roman" panose="02020603050405020304" pitchFamily="18" charset="0"/>
                <a:cs typeface="Times New Roman" panose="02020603050405020304" pitchFamily="18" charset="0"/>
              </a:rPr>
              <a:t>	</a:t>
            </a:r>
            <a:r>
              <a:rPr lang="en-US" altLang="en-US" sz="1800" dirty="0">
                <a:latin typeface="Times New Roman" panose="02020603050405020304" pitchFamily="18" charset="0"/>
                <a:cs typeface="Times New Roman" panose="02020603050405020304" pitchFamily="18" charset="0"/>
              </a:rPr>
              <a:t>Have your Passport, Credit Card, and phone numbers for </a:t>
            </a:r>
            <a:br>
              <a:rPr lang="en-US" altLang="en-US" sz="1800" dirty="0">
                <a:latin typeface="Times New Roman" panose="02020603050405020304" pitchFamily="18" charset="0"/>
                <a:cs typeface="Times New Roman" panose="02020603050405020304" pitchFamily="18" charset="0"/>
              </a:rPr>
            </a:br>
            <a:r>
              <a:rPr lang="en-US" altLang="en-US" sz="1800" dirty="0">
                <a:latin typeface="Times New Roman" panose="02020603050405020304" pitchFamily="18" charset="0"/>
                <a:cs typeface="Times New Roman" panose="02020603050405020304" pitchFamily="18" charset="0"/>
              </a:rPr>
              <a:t>your ship port agent. </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latin typeface="Times New Roman" panose="02020603050405020304" pitchFamily="18" charset="0"/>
                <a:cs typeface="Times New Roman" panose="02020603050405020304" pitchFamily="18" charset="0"/>
              </a:rPr>
              <a:t>What to Do If You Miss the Ship</a:t>
            </a:r>
            <a:br>
              <a:rPr lang="en-US" altLang="en-US" sz="1800" b="1" dirty="0">
                <a:latin typeface="Times New Roman" panose="02020603050405020304" pitchFamily="18" charset="0"/>
                <a:cs typeface="Times New Roman" panose="02020603050405020304" pitchFamily="18" charset="0"/>
              </a:rPr>
            </a:br>
            <a:r>
              <a:rPr lang="en-US" altLang="en-US" sz="1800" dirty="0">
                <a:latin typeface="Times New Roman" panose="02020603050405020304" pitchFamily="18" charset="0"/>
                <a:cs typeface="Times New Roman" panose="02020603050405020304" pitchFamily="18" charset="0"/>
              </a:rPr>
              <a:t>Most cruise lines have port agents stationed in the port area to assist if your ship has left without you. If your are lucky, when cruisers are late returning to the vessel, the ship’s crew will often remove the passengers’ essential items – passports, cell phones, and medication -- from the ship to leave with the port agents. </a:t>
            </a:r>
          </a:p>
          <a:p>
            <a:pPr algn="ct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dirty="0">
                <a:latin typeface="Times New Roman" panose="02020603050405020304" pitchFamily="18" charset="0"/>
                <a:cs typeface="Times New Roman" panose="02020603050405020304" pitchFamily="18" charset="0"/>
              </a:rPr>
              <a:t>The Port Officials can help you with contacting your ship </a:t>
            </a:r>
            <a:br>
              <a:rPr lang="en-US" altLang="en-US" sz="1800" dirty="0">
                <a:latin typeface="Times New Roman" panose="02020603050405020304" pitchFamily="18" charset="0"/>
                <a:cs typeface="Times New Roman" panose="02020603050405020304" pitchFamily="18" charset="0"/>
              </a:rPr>
            </a:br>
            <a:r>
              <a:rPr lang="en-US" altLang="en-US" sz="1800" dirty="0">
                <a:latin typeface="Times New Roman" panose="02020603050405020304" pitchFamily="18" charset="0"/>
                <a:cs typeface="Times New Roman" panose="02020603050405020304" pitchFamily="18" charset="0"/>
              </a:rPr>
              <a:t>and making necessary travel arrangements.</a:t>
            </a:r>
          </a:p>
        </p:txBody>
      </p:sp>
      <p:sp>
        <p:nvSpPr>
          <p:cNvPr id="5" name="TextBox 4">
            <a:extLst>
              <a:ext uri="{FF2B5EF4-FFF2-40B4-BE49-F238E27FC236}">
                <a16:creationId xmlns:a16="http://schemas.microsoft.com/office/drawing/2014/main" id="{93CD2102-A79E-0127-68BF-62E9F6096267}"/>
              </a:ext>
            </a:extLst>
          </p:cNvPr>
          <p:cNvSpPr txBox="1"/>
          <p:nvPr/>
        </p:nvSpPr>
        <p:spPr>
          <a:xfrm>
            <a:off x="1" y="139995"/>
            <a:ext cx="10080624" cy="841290"/>
          </a:xfrm>
          <a:prstGeom prst="rect">
            <a:avLst/>
          </a:prstGeom>
          <a:noFill/>
        </p:spPr>
        <p:txBody>
          <a:bodyPr wrap="square">
            <a:spAutoFit/>
          </a:bodyPr>
          <a:lstStyle/>
          <a:p>
            <a:pPr algn="ctr"/>
            <a:r>
              <a:rPr lang="en-US" altLang="en-US" sz="4800" b="1" dirty="0">
                <a:latin typeface="Times New Roman" panose="02020603050405020304" pitchFamily="18" charset="0"/>
                <a:cs typeface="Times New Roman" panose="02020603050405020304" pitchFamily="18" charset="0"/>
              </a:rPr>
              <a:t>Don’t Miss the Ship</a:t>
            </a:r>
            <a:endParaRPr lang="en-US" sz="4800" b="1" dirty="0">
              <a:latin typeface="Times New Roman" panose="02020603050405020304" pitchFamily="18" charset="0"/>
              <a:cs typeface="Times New Roman" panose="02020603050405020304" pitchFamily="18" charset="0"/>
            </a:endParaRPr>
          </a:p>
        </p:txBody>
      </p:sp>
      <p:pic>
        <p:nvPicPr>
          <p:cNvPr id="2" name="Picture 1" descr="A cruise ship in the water&#10;&#10;Description automatically generated">
            <a:extLst>
              <a:ext uri="{FF2B5EF4-FFF2-40B4-BE49-F238E27FC236}">
                <a16:creationId xmlns:a16="http://schemas.microsoft.com/office/drawing/2014/main" id="{30905AEC-A2B2-3CC0-51E9-E057735C8786}"/>
              </a:ext>
            </a:extLst>
          </p:cNvPr>
          <p:cNvPicPr>
            <a:picLocks noChangeAspect="1"/>
          </p:cNvPicPr>
          <p:nvPr/>
        </p:nvPicPr>
        <p:blipFill rotWithShape="1">
          <a:blip r:embed="rId2">
            <a:extLst>
              <a:ext uri="{28A0092B-C50C-407E-A947-70E740481C1C}">
                <a14:useLocalDpi xmlns:a14="http://schemas.microsoft.com/office/drawing/2010/main" val="0"/>
              </a:ext>
            </a:extLst>
          </a:blip>
          <a:srcRect l="2057" r="45149" b="14647"/>
          <a:stretch/>
        </p:blipFill>
        <p:spPr>
          <a:xfrm>
            <a:off x="6694311" y="1047022"/>
            <a:ext cx="3386314" cy="2737343"/>
          </a:xfrm>
          <a:prstGeom prst="rect">
            <a:avLst/>
          </a:prstGeom>
        </p:spPr>
      </p:pic>
    </p:spTree>
    <p:extLst>
      <p:ext uri="{BB962C8B-B14F-4D97-AF65-F5344CB8AC3E}">
        <p14:creationId xmlns:p14="http://schemas.microsoft.com/office/powerpoint/2010/main" val="11650832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name="page3">
    <p:bg>
      <p:bgPr>
        <a:gradFill flip="none" rotWithShape="1">
          <a:gsLst>
            <a:gs pos="56000">
              <a:schemeClr val="accent1">
                <a:alpha val="75000"/>
                <a:lumMod val="43000"/>
                <a:lumOff val="57000"/>
              </a:schemeClr>
            </a:gs>
            <a:gs pos="96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4C793CDA-508D-A0D3-986B-3DE5B63351BC}"/>
              </a:ext>
            </a:extLst>
          </p:cNvPr>
          <p:cNvSpPr/>
          <p:nvPr/>
        </p:nvSpPr>
        <p:spPr>
          <a:xfrm>
            <a:off x="0" y="-142560"/>
            <a:ext cx="9863280" cy="1339764"/>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ctr" anchorCtr="0" compatLnSpc="0">
            <a:noAutofit/>
          </a:bodyPr>
          <a:lstStyle/>
          <a:p>
            <a:pPr marL="0" marR="0" lvl="0" indent="0" algn="ctr"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r>
              <a:rPr lang="en-US" sz="4000" dirty="0">
                <a:effectLst/>
                <a:latin typeface="Times New Roman" panose="02020603050405020304" pitchFamily="18" charset="0"/>
                <a:cs typeface="Times New Roman" panose="02020603050405020304" pitchFamily="18" charset="0"/>
              </a:rPr>
              <a:t>Trinidadian </a:t>
            </a:r>
            <a:r>
              <a:rPr lang="en-US" sz="4000" b="0" i="0" u="none" strike="noStrike" kern="1200" baseline="0" dirty="0">
                <a:ln>
                  <a:noFill/>
                </a:ln>
                <a:solidFill>
                  <a:srgbClr val="000000"/>
                </a:solidFill>
                <a:latin typeface="Times New Roman" pitchFamily="18"/>
                <a:ea typeface="Times New Roman" pitchFamily="18"/>
                <a:cs typeface="Times New Roman" pitchFamily="18"/>
              </a:rPr>
              <a:t>Money</a:t>
            </a:r>
          </a:p>
        </p:txBody>
      </p:sp>
      <p:sp>
        <p:nvSpPr>
          <p:cNvPr id="9" name="Freeform: Shape 8">
            <a:extLst>
              <a:ext uri="{FF2B5EF4-FFF2-40B4-BE49-F238E27FC236}">
                <a16:creationId xmlns:a16="http://schemas.microsoft.com/office/drawing/2014/main" id="{5FBB3892-0118-B36D-C766-6C3095E12345}"/>
              </a:ext>
            </a:extLst>
          </p:cNvPr>
          <p:cNvSpPr/>
          <p:nvPr/>
        </p:nvSpPr>
        <p:spPr>
          <a:xfrm>
            <a:off x="0" y="-142560"/>
            <a:ext cx="9863280" cy="1411028"/>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ctr" anchorCtr="0" compatLnSpc="0">
            <a:noAutofit/>
          </a:bodyPr>
          <a:lstStyle/>
          <a:p>
            <a:pPr marL="0" marR="0" lvl="0" indent="0" algn="ctr"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endParaRPr lang="en-US" sz="4000" b="0" i="0" u="none" strike="noStrike" kern="1200" baseline="0" dirty="0">
              <a:ln>
                <a:noFill/>
              </a:ln>
              <a:solidFill>
                <a:srgbClr val="000000"/>
              </a:solidFill>
              <a:latin typeface="Times New Roman" pitchFamily="18"/>
              <a:ea typeface="Times New Roman" pitchFamily="18"/>
              <a:cs typeface="Times New Roman" pitchFamily="18"/>
            </a:endParaRPr>
          </a:p>
        </p:txBody>
      </p:sp>
      <p:sp>
        <p:nvSpPr>
          <p:cNvPr id="10" name="Freeform: Shape 9">
            <a:extLst>
              <a:ext uri="{FF2B5EF4-FFF2-40B4-BE49-F238E27FC236}">
                <a16:creationId xmlns:a16="http://schemas.microsoft.com/office/drawing/2014/main" id="{9BB0423E-FB46-7E23-4BA8-6D74DFD8A5B5}"/>
              </a:ext>
            </a:extLst>
          </p:cNvPr>
          <p:cNvSpPr/>
          <p:nvPr/>
        </p:nvSpPr>
        <p:spPr>
          <a:xfrm>
            <a:off x="-1" y="830295"/>
            <a:ext cx="10080625" cy="1175003"/>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0">
            <a:spAutoFit/>
          </a:bodyPr>
          <a:lstStyle/>
          <a:p>
            <a:pPr algn="ctr"/>
            <a:r>
              <a:rPr lang="en-US" sz="2400" dirty="0">
                <a:effectLst/>
                <a:latin typeface="Times New Roman" panose="02020603050405020304" pitchFamily="18" charset="0"/>
                <a:cs typeface="Times New Roman" panose="02020603050405020304" pitchFamily="18" charset="0"/>
              </a:rPr>
              <a:t>1.00 US Dollar = .7857871 Trinidadian Dollars</a:t>
            </a:r>
          </a:p>
          <a:p>
            <a:pPr algn="ctr"/>
            <a:r>
              <a:rPr lang="en-US" sz="2400" dirty="0">
                <a:effectLst/>
                <a:latin typeface="Times New Roman" panose="02020603050405020304" pitchFamily="18" charset="0"/>
                <a:cs typeface="Times New Roman" panose="02020603050405020304" pitchFamily="18" charset="0"/>
              </a:rPr>
              <a:t>1 TTD = 0.147367 USD</a:t>
            </a:r>
          </a:p>
          <a:p>
            <a:pPr marL="0" marR="0" lvl="0" indent="0" algn="l" rtl="0" hangingPunct="0">
              <a:lnSpc>
                <a:spcPct val="93000"/>
              </a:lnSpc>
              <a:spcBef>
                <a:spcPts val="11"/>
              </a:spcBef>
              <a:spcAft>
                <a:spcPts val="11"/>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endParaRPr lang="en-US" sz="2400" b="0" i="0" u="none" strike="noStrike" kern="1200" baseline="0" dirty="0">
              <a:ln>
                <a:noFill/>
              </a:ln>
              <a:solidFill>
                <a:srgbClr val="000000"/>
              </a:solidFill>
              <a:latin typeface="Times New Roman" pitchFamily="18"/>
              <a:ea typeface="Segoe UI" pitchFamily="34"/>
              <a:cs typeface="Segoe UI" pitchFamily="34"/>
            </a:endParaRPr>
          </a:p>
        </p:txBody>
      </p:sp>
      <p:pic>
        <p:nvPicPr>
          <p:cNvPr id="4" name="Picture 3" descr="A close-up of some currency&#10;&#10;Description automatically generated">
            <a:extLst>
              <a:ext uri="{FF2B5EF4-FFF2-40B4-BE49-F238E27FC236}">
                <a16:creationId xmlns:a16="http://schemas.microsoft.com/office/drawing/2014/main" id="{E73AA215-1F07-7508-886C-257604C2F1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13081" y="1677971"/>
            <a:ext cx="5599061" cy="3992579"/>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56000">
              <a:schemeClr val="accent1">
                <a:alpha val="75000"/>
                <a:lumMod val="43000"/>
                <a:lumOff val="57000"/>
              </a:schemeClr>
            </a:gs>
            <a:gs pos="96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1E789-78C4-7EB3-0DFC-77B046CE1545}"/>
              </a:ext>
            </a:extLst>
          </p:cNvPr>
          <p:cNvSpPr txBox="1">
            <a:spLocks noGrp="1"/>
          </p:cNvSpPr>
          <p:nvPr>
            <p:ph type="title" idx="4294967295"/>
          </p:nvPr>
        </p:nvSpPr>
        <p:spPr>
          <a:xfrm>
            <a:off x="0" y="88900"/>
            <a:ext cx="9359900" cy="757130"/>
          </a:xfrm>
          <a:prstGeom prst="rect">
            <a:avLst/>
          </a:prstGeom>
        </p:spPr>
        <p:txBody>
          <a:bodyPr vert="horz" wrap="square">
            <a:spAutoFit/>
          </a:bodyPr>
          <a:lstStyle/>
          <a:p>
            <a:pPr lvl="0" algn="ctr" rtl="0"/>
            <a:r>
              <a:rPr lang="en-US" sz="4800" dirty="0">
                <a:solidFill>
                  <a:srgbClr val="000000"/>
                </a:solidFill>
                <a:latin typeface="Times New Roman" panose="02020603050405020304" pitchFamily="18" charset="0"/>
                <a:cs typeface="Times New Roman" panose="02020603050405020304" pitchFamily="18" charset="0"/>
              </a:rPr>
              <a:t>About Port Of Spain</a:t>
            </a:r>
          </a:p>
        </p:txBody>
      </p:sp>
      <p:sp>
        <p:nvSpPr>
          <p:cNvPr id="5" name="TextBox 4">
            <a:extLst>
              <a:ext uri="{FF2B5EF4-FFF2-40B4-BE49-F238E27FC236}">
                <a16:creationId xmlns:a16="http://schemas.microsoft.com/office/drawing/2014/main" id="{80FE06B2-1684-97BD-C83B-F14CC4C3B8D9}"/>
              </a:ext>
            </a:extLst>
          </p:cNvPr>
          <p:cNvSpPr txBox="1"/>
          <p:nvPr/>
        </p:nvSpPr>
        <p:spPr>
          <a:xfrm>
            <a:off x="237068" y="846030"/>
            <a:ext cx="9756784" cy="2246769"/>
          </a:xfrm>
          <a:prstGeom prst="rect">
            <a:avLst/>
          </a:prstGeom>
          <a:noFill/>
        </p:spPr>
        <p:txBody>
          <a:bodyPr wrap="square">
            <a:spAutoFit/>
          </a:bodyPr>
          <a:lstStyle/>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Trinidad and Tobago are an exercise in beautiful contradiction. In Trinidad, pristine mangrove swamps and rainforested hills sit side by side with smoke-belching oil refineries and industrial estates. </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Tobago has everything you’d expect from a Caribbean island, with palm trees and white sand beaches still relatively unchanged by the tourist industry. </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Combined, this twin-island republic offers unparalleled birdwatching; first-class diving; and luxuriant rainforests perfect for hiking and waterfall swimming. </a:t>
            </a:r>
          </a:p>
        </p:txBody>
      </p:sp>
      <p:pic>
        <p:nvPicPr>
          <p:cNvPr id="7" name="Picture 6" descr="A boat on the beach&#10;&#10;Description automatically generated">
            <a:extLst>
              <a:ext uri="{FF2B5EF4-FFF2-40B4-BE49-F238E27FC236}">
                <a16:creationId xmlns:a16="http://schemas.microsoft.com/office/drawing/2014/main" id="{84204E5D-3EBA-0E81-5969-EE1DC18A55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21867" y="3053124"/>
            <a:ext cx="4458758" cy="2617425"/>
          </a:xfrm>
          <a:prstGeom prst="rect">
            <a:avLst/>
          </a:prstGeom>
        </p:spPr>
      </p:pic>
      <p:sp>
        <p:nvSpPr>
          <p:cNvPr id="9" name="TextBox 8">
            <a:extLst>
              <a:ext uri="{FF2B5EF4-FFF2-40B4-BE49-F238E27FC236}">
                <a16:creationId xmlns:a16="http://schemas.microsoft.com/office/drawing/2014/main" id="{EDA9D9B6-EF9D-2D9E-CFA9-ADE7C0F3E356}"/>
              </a:ext>
            </a:extLst>
          </p:cNvPr>
          <p:cNvSpPr txBox="1"/>
          <p:nvPr/>
        </p:nvSpPr>
        <p:spPr>
          <a:xfrm>
            <a:off x="237068" y="2995343"/>
            <a:ext cx="5478648" cy="1938992"/>
          </a:xfrm>
          <a:prstGeom prst="rect">
            <a:avLst/>
          </a:prstGeom>
          <a:noFill/>
        </p:spPr>
        <p:txBody>
          <a:bodyPr wrap="square">
            <a:spAutoFit/>
          </a:bodyPr>
          <a:lstStyle/>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Then there's the electric nightlife and a fabulous Carnival, easily the biggest and best of the region’s annual blowouts. And thanks to the legacy of </a:t>
            </a:r>
            <a:r>
              <a:rPr lang="en-US" sz="2000" dirty="0" err="1">
                <a:latin typeface="Times New Roman" panose="02020603050405020304" pitchFamily="18" charset="0"/>
                <a:cs typeface="Times New Roman" panose="02020603050405020304" pitchFamily="18" charset="0"/>
              </a:rPr>
              <a:t>TnT's</a:t>
            </a:r>
            <a:r>
              <a:rPr lang="en-US" sz="2000" dirty="0">
                <a:latin typeface="Times New Roman" panose="02020603050405020304" pitchFamily="18" charset="0"/>
                <a:cs typeface="Times New Roman" panose="02020603050405020304" pitchFamily="18" charset="0"/>
              </a:rPr>
              <a:t> melting-pot population, the cuisine is a foodie’s dream, from sensational curries to the freshest of fish.</a:t>
            </a:r>
            <a:endParaRPr lang="en-US" sz="2000" dirty="0"/>
          </a:p>
        </p:txBody>
      </p:sp>
    </p:spTree>
    <p:extLst>
      <p:ext uri="{BB962C8B-B14F-4D97-AF65-F5344CB8AC3E}">
        <p14:creationId xmlns:p14="http://schemas.microsoft.com/office/powerpoint/2010/main" val="21261009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56000">
              <a:schemeClr val="accent1">
                <a:alpha val="75000"/>
                <a:lumMod val="43000"/>
                <a:lumOff val="57000"/>
              </a:schemeClr>
            </a:gs>
            <a:gs pos="96000">
              <a:schemeClr val="accent1">
                <a:lumMod val="100000"/>
              </a:schemeClr>
            </a:gs>
          </a:gsLst>
          <a:lin ang="5400000" scaled="1"/>
        </a:gradFill>
        <a:effectLst/>
      </p:bgPr>
    </p:bg>
    <p:spTree>
      <p:nvGrpSpPr>
        <p:cNvPr id="1" name="">
          <a:extLst>
            <a:ext uri="{FF2B5EF4-FFF2-40B4-BE49-F238E27FC236}">
              <a16:creationId xmlns:a16="http://schemas.microsoft.com/office/drawing/2014/main" id="{B7984F72-B2D0-16BB-1FD9-5AC0AB7CA795}"/>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78104" cy="5670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EC8050D-0C11-B44B-C5F7-F8BB30C42784}"/>
              </a:ext>
            </a:extLst>
          </p:cNvPr>
          <p:cNvSpPr txBox="1">
            <a:spLocks noGrp="1"/>
          </p:cNvSpPr>
          <p:nvPr>
            <p:ph type="title" idx="4294967295"/>
          </p:nvPr>
        </p:nvSpPr>
        <p:spPr>
          <a:xfrm>
            <a:off x="0" y="37708"/>
            <a:ext cx="4364610" cy="828916"/>
          </a:xfrm>
          <a:prstGeom prst="rect">
            <a:avLst/>
          </a:prstGeom>
        </p:spPr>
        <p:txBody>
          <a:bodyPr vert="horz" lIns="91440" tIns="45720" rIns="91440" bIns="45720" rtlCol="0" anchor="ctr">
            <a:normAutofit/>
          </a:bodyPr>
          <a:lstStyle/>
          <a:p>
            <a:pPr lvl="0" algn="ctr"/>
            <a:r>
              <a:rPr lang="en-US" dirty="0">
                <a:latin typeface="Times New Roman" panose="02020603050405020304" pitchFamily="18" charset="0"/>
                <a:cs typeface="Times New Roman" panose="02020603050405020304" pitchFamily="18" charset="0"/>
              </a:rPr>
              <a:t>Trinidad’s History</a:t>
            </a:r>
          </a:p>
        </p:txBody>
      </p:sp>
      <p:pic>
        <p:nvPicPr>
          <p:cNvPr id="4" name="Picture 3" descr="A group of men in clothing&#10;&#10;Description automatically generated with medium confidence">
            <a:extLst>
              <a:ext uri="{FF2B5EF4-FFF2-40B4-BE49-F238E27FC236}">
                <a16:creationId xmlns:a16="http://schemas.microsoft.com/office/drawing/2014/main" id="{60914DC2-FDE7-FC2D-3EDB-D475C4653B2B}"/>
              </a:ext>
            </a:extLst>
          </p:cNvPr>
          <p:cNvPicPr>
            <a:picLocks noChangeAspect="1"/>
          </p:cNvPicPr>
          <p:nvPr/>
        </p:nvPicPr>
        <p:blipFill rotWithShape="1">
          <a:blip r:embed="rId3">
            <a:extLst>
              <a:ext uri="{28A0092B-C50C-407E-A947-70E740481C1C}">
                <a14:useLocalDpi xmlns:a14="http://schemas.microsoft.com/office/drawing/2010/main" val="0"/>
              </a:ext>
            </a:extLst>
          </a:blip>
          <a:srcRect l="27463" r="5204" b="2"/>
          <a:stretch/>
        </p:blipFill>
        <p:spPr>
          <a:xfrm>
            <a:off x="21" y="1046376"/>
            <a:ext cx="4124092" cy="4624174"/>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5" name="TextBox 4">
            <a:extLst>
              <a:ext uri="{FF2B5EF4-FFF2-40B4-BE49-F238E27FC236}">
                <a16:creationId xmlns:a16="http://schemas.microsoft.com/office/drawing/2014/main" id="{22D71DEC-5B70-59E4-AD75-DD6B6E08E8FA}"/>
              </a:ext>
            </a:extLst>
          </p:cNvPr>
          <p:cNvSpPr txBox="1"/>
          <p:nvPr/>
        </p:nvSpPr>
        <p:spPr>
          <a:xfrm>
            <a:off x="4044098" y="37708"/>
            <a:ext cx="6034005" cy="5632832"/>
          </a:xfrm>
          <a:prstGeom prst="rect">
            <a:avLst/>
          </a:prstGeom>
        </p:spPr>
        <p:txBody>
          <a:bodyPr vert="horz" lIns="91440" tIns="45720" rIns="91440" bIns="45720" rtlCol="0">
            <a:normAutofit fontScale="25000" lnSpcReduction="20000"/>
          </a:bodyPr>
          <a:lstStyle/>
          <a:p>
            <a:pPr marL="342900" indent="-228600">
              <a:lnSpc>
                <a:spcPct val="120000"/>
              </a:lnSpc>
              <a:spcAft>
                <a:spcPts val="600"/>
              </a:spcAft>
              <a:buFont typeface="Arial" panose="020B0604020202020204" pitchFamily="34" charset="0"/>
              <a:buChar char="•"/>
            </a:pPr>
            <a:r>
              <a:rPr lang="en-US" sz="7600" dirty="0">
                <a:latin typeface="Times New Roman" panose="02020603050405020304" pitchFamily="18" charset="0"/>
                <a:cs typeface="Times New Roman" panose="02020603050405020304" pitchFamily="18" charset="0"/>
              </a:rPr>
              <a:t>The island of Trinidad was inhabited for centuries by Indigenous peoples before becoming a colony in the Spanish Empire, following the arrival of Christopher Columbus, in 1498. The Spanish surrendered the island to the British in 1797.</a:t>
            </a:r>
          </a:p>
          <a:p>
            <a:pPr marL="342900" indent="-228600">
              <a:lnSpc>
                <a:spcPct val="120000"/>
              </a:lnSpc>
              <a:spcAft>
                <a:spcPts val="600"/>
              </a:spcAft>
              <a:buFont typeface="Arial" panose="020B0604020202020204" pitchFamily="34" charset="0"/>
              <a:buChar char="•"/>
            </a:pPr>
            <a:r>
              <a:rPr lang="en-US" sz="7600" dirty="0">
                <a:latin typeface="Times New Roman" panose="02020603050405020304" pitchFamily="18" charset="0"/>
                <a:cs typeface="Times New Roman" panose="02020603050405020304" pitchFamily="18" charset="0"/>
              </a:rPr>
              <a:t>The islands' sugar industry grew dramatically with the importation of slaves which continued until the emancipation of the slaves in 1834.</a:t>
            </a:r>
            <a:endParaRPr lang="en-US" sz="7600" baseline="30000" dirty="0">
              <a:latin typeface="Times New Roman" panose="02020603050405020304" pitchFamily="18" charset="0"/>
              <a:cs typeface="Times New Roman" panose="02020603050405020304" pitchFamily="18" charset="0"/>
            </a:endParaRPr>
          </a:p>
          <a:p>
            <a:pPr marL="342900" indent="-228600">
              <a:lnSpc>
                <a:spcPct val="120000"/>
              </a:lnSpc>
              <a:spcAft>
                <a:spcPts val="600"/>
              </a:spcAft>
              <a:buFont typeface="Arial" panose="020B0604020202020204" pitchFamily="34" charset="0"/>
              <a:buChar char="•"/>
            </a:pPr>
            <a:r>
              <a:rPr lang="en-US" sz="7600" baseline="30000" dirty="0">
                <a:latin typeface="Times New Roman" panose="02020603050405020304" pitchFamily="18" charset="0"/>
                <a:cs typeface="Times New Roman" panose="02020603050405020304" pitchFamily="18" charset="0"/>
                <a:hlinkClick r:id="rId4"/>
              </a:rPr>
              <a:t> </a:t>
            </a:r>
            <a:r>
              <a:rPr lang="en-US" sz="7600" dirty="0">
                <a:latin typeface="Times New Roman" panose="02020603050405020304" pitchFamily="18" charset="0"/>
                <a:cs typeface="Times New Roman" panose="02020603050405020304" pitchFamily="18" charset="0"/>
              </a:rPr>
              <a:t>Manpower was replaced with the importation of contract laborers from India between 1845 and 1917, which boosted sugar production as well as the cocoa industry. The discovery of oil in Trinidad in 1910 added another important export. </a:t>
            </a:r>
          </a:p>
          <a:p>
            <a:pPr marL="342900" indent="-228600">
              <a:lnSpc>
                <a:spcPct val="120000"/>
              </a:lnSpc>
              <a:spcAft>
                <a:spcPts val="600"/>
              </a:spcAft>
              <a:buFont typeface="Arial" panose="020B0604020202020204" pitchFamily="34" charset="0"/>
              <a:buChar char="•"/>
            </a:pPr>
            <a:r>
              <a:rPr lang="en-US" sz="7600" dirty="0">
                <a:latin typeface="Times New Roman" panose="02020603050405020304" pitchFamily="18" charset="0"/>
                <a:cs typeface="Times New Roman" panose="02020603050405020304" pitchFamily="18" charset="0"/>
              </a:rPr>
              <a:t>Trinidad and Tobago obtained independence in 1962, becoming a republic in 1976. Today the country is one of the most prosperous in the Caribbean thanks largely to petroleum and tourism, mostly in Tobago, it is targeted for expansion and is growing. </a:t>
            </a:r>
          </a:p>
          <a:p>
            <a:pPr marL="342900" indent="-228600">
              <a:lnSpc>
                <a:spcPct val="90000"/>
              </a:lnSpc>
              <a:spcAft>
                <a:spcPts val="600"/>
              </a:spcAft>
              <a:buFont typeface="Arial" panose="020B0604020202020204" pitchFamily="34" charset="0"/>
              <a:buChar char="•"/>
            </a:pPr>
            <a:endParaRPr lang="en-US" sz="1000" dirty="0"/>
          </a:p>
        </p:txBody>
      </p:sp>
    </p:spTree>
    <p:extLst>
      <p:ext uri="{BB962C8B-B14F-4D97-AF65-F5344CB8AC3E}">
        <p14:creationId xmlns:p14="http://schemas.microsoft.com/office/powerpoint/2010/main" val="5778548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name="page5">
    <p:bg>
      <p:bgPr>
        <a:gradFill flip="none" rotWithShape="1">
          <a:gsLst>
            <a:gs pos="56000">
              <a:schemeClr val="accent1">
                <a:alpha val="75000"/>
                <a:lumMod val="43000"/>
                <a:lumOff val="57000"/>
              </a:schemeClr>
            </a:gs>
            <a:gs pos="96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pic>
        <p:nvPicPr>
          <p:cNvPr id="6" name="Picture 5" descr="A map of caribbean islands&#10;&#10;Description automatically generated">
            <a:extLst>
              <a:ext uri="{FF2B5EF4-FFF2-40B4-BE49-F238E27FC236}">
                <a16:creationId xmlns:a16="http://schemas.microsoft.com/office/drawing/2014/main" id="{95B40481-5A87-E495-CAAF-F5A1A6F44CBA}"/>
              </a:ext>
            </a:extLst>
          </p:cNvPr>
          <p:cNvPicPr>
            <a:picLocks noChangeAspect="1"/>
          </p:cNvPicPr>
          <p:nvPr/>
        </p:nvPicPr>
        <p:blipFill rotWithShape="1">
          <a:blip r:embed="rId3">
            <a:extLst>
              <a:ext uri="{28A0092B-C50C-407E-A947-70E740481C1C}">
                <a14:useLocalDpi xmlns:a14="http://schemas.microsoft.com/office/drawing/2010/main" val="0"/>
              </a:ext>
            </a:extLst>
          </a:blip>
          <a:srcRect b="10280"/>
          <a:stretch/>
        </p:blipFill>
        <p:spPr>
          <a:xfrm>
            <a:off x="-1" y="1916"/>
            <a:ext cx="10080626" cy="5683838"/>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56000">
              <a:schemeClr val="accent1">
                <a:alpha val="75000"/>
                <a:lumMod val="43000"/>
                <a:lumOff val="57000"/>
              </a:schemeClr>
            </a:gs>
            <a:gs pos="96000">
              <a:schemeClr val="accent1">
                <a:lumMod val="100000"/>
              </a:schemeClr>
            </a:gs>
          </a:gsLst>
          <a:path path="circle">
            <a:fillToRect l="50000" t="-80000" r="50000" b="180000"/>
          </a:path>
          <a:tileRect/>
        </a:gradFill>
        <a:effectLst/>
      </p:bgPr>
    </p:bg>
    <p:spTree>
      <p:nvGrpSpPr>
        <p:cNvPr id="1" name="">
          <a:extLst>
            <a:ext uri="{FF2B5EF4-FFF2-40B4-BE49-F238E27FC236}">
              <a16:creationId xmlns:a16="http://schemas.microsoft.com/office/drawing/2014/main" id="{947BA15F-00D1-2D20-C08C-45BF3DD9F27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57BB4FC-5D73-F019-4378-4C43658ADBE2}"/>
              </a:ext>
            </a:extLst>
          </p:cNvPr>
          <p:cNvSpPr txBox="1">
            <a:spLocks noGrp="1"/>
          </p:cNvSpPr>
          <p:nvPr>
            <p:ph type="title" idx="4294967295"/>
          </p:nvPr>
        </p:nvSpPr>
        <p:spPr>
          <a:xfrm>
            <a:off x="5583568" y="2215295"/>
            <a:ext cx="4497058" cy="961658"/>
          </a:xfrm>
          <a:prstGeom prst="rect">
            <a:avLst/>
          </a:prstGeom>
        </p:spPr>
        <p:txBody>
          <a:bodyPr vert="horz"/>
          <a:lstStyle/>
          <a:p>
            <a:pPr lvl="0" algn="ctr" rtl="0"/>
            <a:r>
              <a:rPr lang="en-US" sz="4800" dirty="0">
                <a:solidFill>
                  <a:srgbClr val="000000"/>
                </a:solidFill>
                <a:latin typeface="Times New Roman" panose="02020603050405020304" pitchFamily="18" charset="0"/>
                <a:cs typeface="Times New Roman" panose="02020603050405020304" pitchFamily="18" charset="0"/>
              </a:rPr>
              <a:t>Map of Trinidad</a:t>
            </a:r>
          </a:p>
        </p:txBody>
      </p:sp>
      <p:pic>
        <p:nvPicPr>
          <p:cNvPr id="4" name="Picture 3" descr="A map of the caribbean&#10;&#10;Description automatically generated">
            <a:extLst>
              <a:ext uri="{FF2B5EF4-FFF2-40B4-BE49-F238E27FC236}">
                <a16:creationId xmlns:a16="http://schemas.microsoft.com/office/drawing/2014/main" id="{0459C444-01AF-7F3B-54CC-CEBC13CA38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416" y="-65987"/>
            <a:ext cx="5658984" cy="5809032"/>
          </a:xfrm>
          <a:prstGeom prst="rect">
            <a:avLst/>
          </a:prstGeom>
        </p:spPr>
      </p:pic>
    </p:spTree>
    <p:extLst>
      <p:ext uri="{BB962C8B-B14F-4D97-AF65-F5344CB8AC3E}">
        <p14:creationId xmlns:p14="http://schemas.microsoft.com/office/powerpoint/2010/main" val="1312422276"/>
      </p:ext>
    </p:extLst>
  </p:cSld>
  <p:clrMapOvr>
    <a:masterClrMapping/>
  </p:clrMapOvr>
</p:sld>
</file>

<file path=ppt/theme/theme1.xml><?xml version="1.0" encoding="utf-8"?>
<a:theme xmlns:a="http://schemas.openxmlformats.org/drawingml/2006/main" name="Defaul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903</TotalTime>
  <Words>1491</Words>
  <Application>Microsoft Office PowerPoint</Application>
  <PresentationFormat>Custom</PresentationFormat>
  <Paragraphs>106</Paragraphs>
  <Slides>20</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Liberation Sans</vt:lpstr>
      <vt:lpstr>Times New Roman</vt:lpstr>
      <vt:lpstr>Wingdings</vt:lpstr>
      <vt:lpstr>Default</vt:lpstr>
      <vt:lpstr>Port Of Spain Trinidad a Tobago Presented by Marc Silver</vt:lpstr>
      <vt:lpstr>What I Will Cover</vt:lpstr>
      <vt:lpstr>My Port Philosophy</vt:lpstr>
      <vt:lpstr>PowerPoint Presentation</vt:lpstr>
      <vt:lpstr>PowerPoint Presentation</vt:lpstr>
      <vt:lpstr>About Port Of Spain</vt:lpstr>
      <vt:lpstr>Trinidad’s History</vt:lpstr>
      <vt:lpstr>PowerPoint Presentation</vt:lpstr>
      <vt:lpstr>Map of Trinidad</vt:lpstr>
      <vt:lpstr>PowerPoint Presentation</vt:lpstr>
      <vt:lpstr>Port Of Spain Transportation </vt:lpstr>
      <vt:lpstr>Queens Park Savannah </vt:lpstr>
      <vt:lpstr>National Museum and Art Gallery</vt:lpstr>
      <vt:lpstr>The Cathedral of the Immaculate Conception </vt:lpstr>
      <vt:lpstr>The Magnificent Seven</vt:lpstr>
      <vt:lpstr>PowerPoint Presentation</vt:lpstr>
      <vt:lpstr>PowerPoint Presentation</vt:lpstr>
      <vt:lpstr>National Academy for Performing Arts </vt:lpstr>
      <vt:lpstr>Conclusion</vt:lpstr>
      <vt:lpstr>Thanks For Coming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Blue Curve</dc:title>
  <dc:creator>Marc Silver</dc:creator>
  <cp:lastModifiedBy>Marc Silver</cp:lastModifiedBy>
  <cp:revision>118</cp:revision>
  <dcterms:created xsi:type="dcterms:W3CDTF">2023-03-25T21:24:27Z</dcterms:created>
  <dcterms:modified xsi:type="dcterms:W3CDTF">2024-08-22T00:48:01Z</dcterms:modified>
</cp:coreProperties>
</file>