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7" r:id="rId3"/>
  </p:sldMasterIdLst>
  <p:notesMasterIdLst>
    <p:notesMasterId r:id="rId23"/>
  </p:notesMasterIdLst>
  <p:handoutMasterIdLst>
    <p:handoutMasterId r:id="rId24"/>
  </p:handoutMasterIdLst>
  <p:sldIdLst>
    <p:sldId id="256" r:id="rId4"/>
    <p:sldId id="273" r:id="rId5"/>
    <p:sldId id="257" r:id="rId6"/>
    <p:sldId id="274" r:id="rId7"/>
    <p:sldId id="258" r:id="rId8"/>
    <p:sldId id="259" r:id="rId9"/>
    <p:sldId id="398" r:id="rId10"/>
    <p:sldId id="261" r:id="rId11"/>
    <p:sldId id="264" r:id="rId12"/>
    <p:sldId id="276" r:id="rId13"/>
    <p:sldId id="280" r:id="rId14"/>
    <p:sldId id="282" r:id="rId15"/>
    <p:sldId id="283" r:id="rId16"/>
    <p:sldId id="278" r:id="rId17"/>
    <p:sldId id="281" r:id="rId18"/>
    <p:sldId id="277" r:id="rId19"/>
    <p:sldId id="275" r:id="rId20"/>
    <p:sldId id="271" r:id="rId21"/>
    <p:sldId id="272" r:id="rId22"/>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24" autoAdjust="0"/>
    <p:restoredTop sz="95082" autoAdjust="0"/>
  </p:normalViewPr>
  <p:slideViewPr>
    <p:cSldViewPr snapToGrid="0">
      <p:cViewPr varScale="1">
        <p:scale>
          <a:sx n="99" d="100"/>
          <a:sy n="99" d="100"/>
        </p:scale>
        <p:origin x="16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4-13T20:39:23.744"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35F8CA-DB92-1A78-2516-3208E78791E5}"/>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13</a:t>
            </a:fld>
            <a:endParaRPr lang="en-US"/>
          </a:p>
        </p:txBody>
      </p:sp>
      <p:sp>
        <p:nvSpPr>
          <p:cNvPr id="2" name="Slide Image Placeholder 1">
            <a:extLst>
              <a:ext uri="{FF2B5EF4-FFF2-40B4-BE49-F238E27FC236}">
                <a16:creationId xmlns:a16="http://schemas.microsoft.com/office/drawing/2014/main" id="{4E18D80B-256C-9015-A337-9AFB639EE4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158E32-BB5C-0A38-8BBA-EE1E8693F08E}"/>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3890725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35F8CA-DB92-1A78-2516-3208E78791E5}"/>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14</a:t>
            </a:fld>
            <a:endParaRPr lang="en-US"/>
          </a:p>
        </p:txBody>
      </p:sp>
      <p:sp>
        <p:nvSpPr>
          <p:cNvPr id="2" name="Slide Image Placeholder 1">
            <a:extLst>
              <a:ext uri="{FF2B5EF4-FFF2-40B4-BE49-F238E27FC236}">
                <a16:creationId xmlns:a16="http://schemas.microsoft.com/office/drawing/2014/main" id="{4E18D80B-256C-9015-A337-9AFB639EE4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158E32-BB5C-0A38-8BBA-EE1E8693F08E}"/>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3610607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35F8CA-DB92-1A78-2516-3208E78791E5}"/>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15</a:t>
            </a:fld>
            <a:endParaRPr lang="en-US"/>
          </a:p>
        </p:txBody>
      </p:sp>
      <p:sp>
        <p:nvSpPr>
          <p:cNvPr id="2" name="Slide Image Placeholder 1">
            <a:extLst>
              <a:ext uri="{FF2B5EF4-FFF2-40B4-BE49-F238E27FC236}">
                <a16:creationId xmlns:a16="http://schemas.microsoft.com/office/drawing/2014/main" id="{4E18D80B-256C-9015-A337-9AFB639EE4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158E32-BB5C-0A38-8BBA-EE1E8693F08E}"/>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997244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35F8CA-DB92-1A78-2516-3208E78791E5}"/>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16</a:t>
            </a:fld>
            <a:endParaRPr lang="en-US"/>
          </a:p>
        </p:txBody>
      </p:sp>
      <p:sp>
        <p:nvSpPr>
          <p:cNvPr id="2" name="Slide Image Placeholder 1">
            <a:extLst>
              <a:ext uri="{FF2B5EF4-FFF2-40B4-BE49-F238E27FC236}">
                <a16:creationId xmlns:a16="http://schemas.microsoft.com/office/drawing/2014/main" id="{4E18D80B-256C-9015-A337-9AFB639EE4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158E32-BB5C-0A38-8BBA-EE1E8693F08E}"/>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776761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17</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18</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19</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6</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8</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35F8CA-DB92-1A78-2516-3208E78791E5}"/>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9</a:t>
            </a:fld>
            <a:endParaRPr lang="en-US"/>
          </a:p>
        </p:txBody>
      </p:sp>
      <p:sp>
        <p:nvSpPr>
          <p:cNvPr id="2" name="Slide Image Placeholder 1">
            <a:extLst>
              <a:ext uri="{FF2B5EF4-FFF2-40B4-BE49-F238E27FC236}">
                <a16:creationId xmlns:a16="http://schemas.microsoft.com/office/drawing/2014/main" id="{4E18D80B-256C-9015-A337-9AFB639EE4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158E32-BB5C-0A38-8BBA-EE1E8693F08E}"/>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35F8CA-DB92-1A78-2516-3208E78791E5}"/>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10</a:t>
            </a:fld>
            <a:endParaRPr lang="en-US"/>
          </a:p>
        </p:txBody>
      </p:sp>
      <p:sp>
        <p:nvSpPr>
          <p:cNvPr id="2" name="Slide Image Placeholder 1">
            <a:extLst>
              <a:ext uri="{FF2B5EF4-FFF2-40B4-BE49-F238E27FC236}">
                <a16:creationId xmlns:a16="http://schemas.microsoft.com/office/drawing/2014/main" id="{4E18D80B-256C-9015-A337-9AFB639EE4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158E32-BB5C-0A38-8BBA-EE1E8693F08E}"/>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050683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35F8CA-DB92-1A78-2516-3208E78791E5}"/>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11</a:t>
            </a:fld>
            <a:endParaRPr lang="en-US"/>
          </a:p>
        </p:txBody>
      </p:sp>
      <p:sp>
        <p:nvSpPr>
          <p:cNvPr id="2" name="Slide Image Placeholder 1">
            <a:extLst>
              <a:ext uri="{FF2B5EF4-FFF2-40B4-BE49-F238E27FC236}">
                <a16:creationId xmlns:a16="http://schemas.microsoft.com/office/drawing/2014/main" id="{4E18D80B-256C-9015-A337-9AFB639EE4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158E32-BB5C-0A38-8BBA-EE1E8693F08E}"/>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58850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35F8CA-DB92-1A78-2516-3208E78791E5}"/>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12</a:t>
            </a:fld>
            <a:endParaRPr lang="en-US"/>
          </a:p>
        </p:txBody>
      </p:sp>
      <p:sp>
        <p:nvSpPr>
          <p:cNvPr id="2" name="Slide Image Placeholder 1">
            <a:extLst>
              <a:ext uri="{FF2B5EF4-FFF2-40B4-BE49-F238E27FC236}">
                <a16:creationId xmlns:a16="http://schemas.microsoft.com/office/drawing/2014/main" id="{4E18D80B-256C-9015-A337-9AFB639EE4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158E32-BB5C-0A38-8BBA-EE1E8693F08E}"/>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2711451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189BD-5B2B-07F1-033E-456D0B7840B1}"/>
              </a:ext>
            </a:extLst>
          </p:cNvPr>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p>
        </p:txBody>
      </p:sp>
      <p:sp>
        <p:nvSpPr>
          <p:cNvPr id="3" name="Subtitle 2">
            <a:extLst>
              <a:ext uri="{FF2B5EF4-FFF2-40B4-BE49-F238E27FC236}">
                <a16:creationId xmlns:a16="http://schemas.microsoft.com/office/drawing/2014/main" id="{EEC83D10-9EC6-2FCD-5D11-078FE2475B6A}"/>
              </a:ext>
            </a:extLst>
          </p:cNvPr>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p>
        </p:txBody>
      </p:sp>
      <p:sp>
        <p:nvSpPr>
          <p:cNvPr id="4" name="Date Placeholder 3">
            <a:extLst>
              <a:ext uri="{FF2B5EF4-FFF2-40B4-BE49-F238E27FC236}">
                <a16:creationId xmlns:a16="http://schemas.microsoft.com/office/drawing/2014/main" id="{A1FF63C8-3CE3-1A47-3CC3-D44E1F63F937}"/>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22D8CC80-26AB-DAF4-6720-13089405ACF9}"/>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AD5386AB-8C34-FC8D-D924-7E837026E381}"/>
              </a:ext>
            </a:extLst>
          </p:cNvPr>
          <p:cNvSpPr>
            <a:spLocks noGrp="1"/>
          </p:cNvSpPr>
          <p:nvPr>
            <p:ph type="sldNum" sz="quarter" idx="12"/>
          </p:nvPr>
        </p:nvSpPr>
        <p:spPr/>
        <p:txBody>
          <a:bodyPr/>
          <a:lstStyle/>
          <a:p>
            <a:pPr lvl="0"/>
            <a:fld id="{BC816744-DBF7-44AD-B82A-992C9003717A}" type="slidenum">
              <a:rPr lang="en-US" smtClean="0"/>
              <a:t>‹#›</a:t>
            </a:fld>
            <a:endParaRPr lang="en-US"/>
          </a:p>
        </p:txBody>
      </p:sp>
    </p:spTree>
    <p:extLst>
      <p:ext uri="{BB962C8B-B14F-4D97-AF65-F5344CB8AC3E}">
        <p14:creationId xmlns:p14="http://schemas.microsoft.com/office/powerpoint/2010/main" val="811693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3D3D1-7A68-CF12-D442-BBB3B7B050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A45ACC-AF2F-B861-8437-DF3A068B6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509FD-F780-7F31-C370-995FB631B25F}"/>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D55C1AA5-382E-6849-BCD2-BF2362EC02EA}"/>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226F229-A3BC-7FD3-9280-DB2F49CA6901}"/>
              </a:ext>
            </a:extLst>
          </p:cNvPr>
          <p:cNvSpPr>
            <a:spLocks noGrp="1"/>
          </p:cNvSpPr>
          <p:nvPr>
            <p:ph type="sldNum" sz="quarter" idx="12"/>
          </p:nvPr>
        </p:nvSpPr>
        <p:spPr/>
        <p:txBody>
          <a:bodyPr/>
          <a:lstStyle/>
          <a:p>
            <a:pPr lvl="0"/>
            <a:fld id="{48975B43-7F65-45E8-8F49-F14397C00223}" type="slidenum">
              <a:rPr lang="en-US" smtClean="0"/>
              <a:t>‹#›</a:t>
            </a:fld>
            <a:endParaRPr lang="en-US"/>
          </a:p>
        </p:txBody>
      </p:sp>
    </p:spTree>
    <p:extLst>
      <p:ext uri="{BB962C8B-B14F-4D97-AF65-F5344CB8AC3E}">
        <p14:creationId xmlns:p14="http://schemas.microsoft.com/office/powerpoint/2010/main" val="1050039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8E6A3-249F-074B-BFC9-9C780C6ADFD1}"/>
              </a:ext>
            </a:extLst>
          </p:cNvPr>
          <p:cNvSpPr>
            <a:spLocks noGrp="1"/>
          </p:cNvSpPr>
          <p:nvPr>
            <p:ph type="title"/>
          </p:nvPr>
        </p:nvSpPr>
        <p:spPr>
          <a:xfrm>
            <a:off x="687793" y="1413700"/>
            <a:ext cx="8694539" cy="2358791"/>
          </a:xfrm>
        </p:spPr>
        <p:txBody>
          <a:bodyPr anchor="b"/>
          <a:lstStyle>
            <a:lvl1pPr>
              <a:defRPr sz="4961"/>
            </a:lvl1pPr>
          </a:lstStyle>
          <a:p>
            <a:r>
              <a:rPr lang="en-US"/>
              <a:t>Click to edit Master title style</a:t>
            </a:r>
          </a:p>
        </p:txBody>
      </p:sp>
      <p:sp>
        <p:nvSpPr>
          <p:cNvPr id="3" name="Text Placeholder 2">
            <a:extLst>
              <a:ext uri="{FF2B5EF4-FFF2-40B4-BE49-F238E27FC236}">
                <a16:creationId xmlns:a16="http://schemas.microsoft.com/office/drawing/2014/main" id="{8830AE2D-6633-9231-A645-542BF9FAFA91}"/>
              </a:ext>
            </a:extLst>
          </p:cNvPr>
          <p:cNvSpPr>
            <a:spLocks noGrp="1"/>
          </p:cNvSpPr>
          <p:nvPr>
            <p:ph type="body" idx="1"/>
          </p:nvPr>
        </p:nvSpPr>
        <p:spPr>
          <a:xfrm>
            <a:off x="687793" y="3794807"/>
            <a:ext cx="8694539" cy="1240432"/>
          </a:xfrm>
        </p:spPr>
        <p:txBody>
          <a:bodyPr/>
          <a:lstStyle>
            <a:lvl1pPr marL="0" indent="0">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6B3214-8517-1B13-2477-48D98DCFF42A}"/>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1F64FFB0-65D3-CF47-DC06-47B69A2FEF96}"/>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BB99972D-32E0-EE01-3457-A9A916906BD1}"/>
              </a:ext>
            </a:extLst>
          </p:cNvPr>
          <p:cNvSpPr>
            <a:spLocks noGrp="1"/>
          </p:cNvSpPr>
          <p:nvPr>
            <p:ph type="sldNum" sz="quarter" idx="12"/>
          </p:nvPr>
        </p:nvSpPr>
        <p:spPr/>
        <p:txBody>
          <a:bodyPr/>
          <a:lstStyle/>
          <a:p>
            <a:pPr lvl="0"/>
            <a:fld id="{848E998D-66B8-4646-B137-570D1AD89EDC}" type="slidenum">
              <a:rPr lang="en-US" smtClean="0"/>
              <a:t>‹#›</a:t>
            </a:fld>
            <a:endParaRPr lang="en-US"/>
          </a:p>
        </p:txBody>
      </p:sp>
    </p:spTree>
    <p:extLst>
      <p:ext uri="{BB962C8B-B14F-4D97-AF65-F5344CB8AC3E}">
        <p14:creationId xmlns:p14="http://schemas.microsoft.com/office/powerpoint/2010/main" val="20300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4B28B-8D4A-7260-4C47-BB0FC84F4D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463606-F16A-83D1-6BAF-F451C7EDFAEC}"/>
              </a:ext>
            </a:extLst>
          </p:cNvPr>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60B604-740A-B54B-944B-40734C28F5E4}"/>
              </a:ext>
            </a:extLst>
          </p:cNvPr>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B963F2-ACEC-D7BB-7D1C-2FC24470E4D8}"/>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D3B0181F-082D-BA76-B5B1-6D36FE3A901C}"/>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1E9A93AF-41A0-62C7-EAB2-8804F86D9676}"/>
              </a:ext>
            </a:extLst>
          </p:cNvPr>
          <p:cNvSpPr>
            <a:spLocks noGrp="1"/>
          </p:cNvSpPr>
          <p:nvPr>
            <p:ph type="sldNum" sz="quarter" idx="12"/>
          </p:nvPr>
        </p:nvSpPr>
        <p:spPr/>
        <p:txBody>
          <a:bodyPr/>
          <a:lstStyle/>
          <a:p>
            <a:pPr lvl="0"/>
            <a:fld id="{57685818-8C7D-492A-A914-FE572F1071DE}" type="slidenum">
              <a:rPr lang="en-US" smtClean="0"/>
              <a:t>‹#›</a:t>
            </a:fld>
            <a:endParaRPr lang="en-US"/>
          </a:p>
        </p:txBody>
      </p:sp>
    </p:spTree>
    <p:extLst>
      <p:ext uri="{BB962C8B-B14F-4D97-AF65-F5344CB8AC3E}">
        <p14:creationId xmlns:p14="http://schemas.microsoft.com/office/powerpoint/2010/main" val="3851990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C9728-78A7-BEA8-7070-C7152C4EE6F0}"/>
              </a:ext>
            </a:extLst>
          </p:cNvPr>
          <p:cNvSpPr>
            <a:spLocks noGrp="1"/>
          </p:cNvSpPr>
          <p:nvPr>
            <p:ph type="title"/>
          </p:nvPr>
        </p:nvSpPr>
        <p:spPr>
          <a:xfrm>
            <a:off x="694356" y="301905"/>
            <a:ext cx="8694539" cy="1096044"/>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A61332-ADD2-5B63-C94E-C84726BC1CF2}"/>
              </a:ext>
            </a:extLst>
          </p:cNvPr>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FA67E1BF-8F68-DF3D-67B5-8ECAB34BCC8E}"/>
              </a:ext>
            </a:extLst>
          </p:cNvPr>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CD0779-3A1A-E166-874F-5376DF0289E1}"/>
              </a:ext>
            </a:extLst>
          </p:cNvPr>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B2D11899-CA0E-957F-23B8-8ED7E403AE10}"/>
              </a:ext>
            </a:extLst>
          </p:cNvPr>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D68402-6D73-8226-27C4-7776AFBCA6E6}"/>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5B163F58-7750-6B7B-66AB-25624CD3CB3E}"/>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1B88ED92-C709-A287-0302-B6029EEF49CA}"/>
              </a:ext>
            </a:extLst>
          </p:cNvPr>
          <p:cNvSpPr>
            <a:spLocks noGrp="1"/>
          </p:cNvSpPr>
          <p:nvPr>
            <p:ph type="sldNum" sz="quarter" idx="12"/>
          </p:nvPr>
        </p:nvSpPr>
        <p:spPr/>
        <p:txBody>
          <a:bodyPr/>
          <a:lstStyle/>
          <a:p>
            <a:pPr lvl="0"/>
            <a:fld id="{52F818D9-4DA3-45C1-A8BE-61BF6B24D725}" type="slidenum">
              <a:rPr lang="en-US" smtClean="0"/>
              <a:t>‹#›</a:t>
            </a:fld>
            <a:endParaRPr lang="en-US"/>
          </a:p>
        </p:txBody>
      </p:sp>
    </p:spTree>
    <p:extLst>
      <p:ext uri="{BB962C8B-B14F-4D97-AF65-F5344CB8AC3E}">
        <p14:creationId xmlns:p14="http://schemas.microsoft.com/office/powerpoint/2010/main" val="2182692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ED642-7BAF-958C-0A7E-1FE0357FF0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C398B7-0A2C-2452-332D-D5E22555DF3E}"/>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313ADB69-04AE-795F-FF52-31CC3DA27676}"/>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225EBD40-4E0E-C2B5-5220-CCB0CAC85641}"/>
              </a:ext>
            </a:extLst>
          </p:cNvPr>
          <p:cNvSpPr>
            <a:spLocks noGrp="1"/>
          </p:cNvSpPr>
          <p:nvPr>
            <p:ph type="sldNum" sz="quarter" idx="12"/>
          </p:nvPr>
        </p:nvSpPr>
        <p:spPr/>
        <p:txBody>
          <a:bodyPr/>
          <a:lstStyle/>
          <a:p>
            <a:pPr lvl="0"/>
            <a:fld id="{754DEF5D-F3A9-4FA2-8D88-73E7FEF8BF44}" type="slidenum">
              <a:rPr lang="en-US" smtClean="0"/>
              <a:t>‹#›</a:t>
            </a:fld>
            <a:endParaRPr lang="en-US"/>
          </a:p>
        </p:txBody>
      </p:sp>
    </p:spTree>
    <p:extLst>
      <p:ext uri="{BB962C8B-B14F-4D97-AF65-F5344CB8AC3E}">
        <p14:creationId xmlns:p14="http://schemas.microsoft.com/office/powerpoint/2010/main" val="1919747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A8CA43-EAE7-991A-A48A-6DECD9C11028}"/>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BAB07E1F-9E33-0243-92AD-E8AB7C1EB3B0}"/>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9FA16D00-2A6E-7466-CAE1-E6E20FB49982}"/>
              </a:ext>
            </a:extLst>
          </p:cNvPr>
          <p:cNvSpPr>
            <a:spLocks noGrp="1"/>
          </p:cNvSpPr>
          <p:nvPr>
            <p:ph type="sldNum" sz="quarter" idx="12"/>
          </p:nvPr>
        </p:nvSpPr>
        <p:spPr/>
        <p:txBody>
          <a:bodyPr/>
          <a:lstStyle/>
          <a:p>
            <a:pPr lvl="0"/>
            <a:fld id="{DCB68043-1F37-4733-BCF0-25DF1ACC5654}" type="slidenum">
              <a:rPr lang="en-US" smtClean="0"/>
              <a:t>‹#›</a:t>
            </a:fld>
            <a:endParaRPr lang="en-US"/>
          </a:p>
        </p:txBody>
      </p:sp>
    </p:spTree>
    <p:extLst>
      <p:ext uri="{BB962C8B-B14F-4D97-AF65-F5344CB8AC3E}">
        <p14:creationId xmlns:p14="http://schemas.microsoft.com/office/powerpoint/2010/main" val="1571102513"/>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AF442-5EE6-B4C1-D6B0-367DB02F18C8}"/>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Content Placeholder 2">
            <a:extLst>
              <a:ext uri="{FF2B5EF4-FFF2-40B4-BE49-F238E27FC236}">
                <a16:creationId xmlns:a16="http://schemas.microsoft.com/office/drawing/2014/main" id="{7F920E5B-1ED0-BF4D-57A9-AF468F605D76}"/>
              </a:ext>
            </a:extLst>
          </p:cNvPr>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11D0A5-932B-E218-36B1-F73016F37868}"/>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4DBAB362-FC30-E06F-E1AD-EC9FF615B85D}"/>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20914E0A-8786-DBB1-FD51-11A9C65DD58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E1CD1CA7-BA99-806C-E7DC-4C8A480C6D43}"/>
              </a:ext>
            </a:extLst>
          </p:cNvPr>
          <p:cNvSpPr>
            <a:spLocks noGrp="1"/>
          </p:cNvSpPr>
          <p:nvPr>
            <p:ph type="sldNum" sz="quarter" idx="12"/>
          </p:nvPr>
        </p:nvSpPr>
        <p:spPr/>
        <p:txBody>
          <a:bodyPr/>
          <a:lstStyle/>
          <a:p>
            <a:pPr lvl="0"/>
            <a:fld id="{17B52CDB-1527-4DAB-9C80-3B8F6F921BAF}" type="slidenum">
              <a:rPr lang="en-US" smtClean="0"/>
              <a:t>‹#›</a:t>
            </a:fld>
            <a:endParaRPr lang="en-US"/>
          </a:p>
        </p:txBody>
      </p:sp>
    </p:spTree>
    <p:extLst>
      <p:ext uri="{BB962C8B-B14F-4D97-AF65-F5344CB8AC3E}">
        <p14:creationId xmlns:p14="http://schemas.microsoft.com/office/powerpoint/2010/main" val="3178885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0E6D3-3997-21C4-E4BF-DD3BF3AA7B5C}"/>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Picture Placeholder 2">
            <a:extLst>
              <a:ext uri="{FF2B5EF4-FFF2-40B4-BE49-F238E27FC236}">
                <a16:creationId xmlns:a16="http://schemas.microsoft.com/office/drawing/2014/main" id="{560556E1-3522-6E33-1409-1F13330EC5D5}"/>
              </a:ext>
            </a:extLst>
          </p:cNvPr>
          <p:cNvSpPr>
            <a:spLocks noGrp="1"/>
          </p:cNvSpPr>
          <p:nvPr>
            <p:ph type="pic" idx="1"/>
          </p:nvPr>
        </p:nvSpPr>
        <p:spPr>
          <a:xfrm>
            <a:off x="4285579" y="816455"/>
            <a:ext cx="5103316" cy="4029766"/>
          </a:xfrm>
        </p:spPr>
        <p:txBody>
          <a:bodyPr/>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endParaRPr lang="en-US"/>
          </a:p>
        </p:txBody>
      </p:sp>
      <p:sp>
        <p:nvSpPr>
          <p:cNvPr id="4" name="Text Placeholder 3">
            <a:extLst>
              <a:ext uri="{FF2B5EF4-FFF2-40B4-BE49-F238E27FC236}">
                <a16:creationId xmlns:a16="http://schemas.microsoft.com/office/drawing/2014/main" id="{D1B1BF4D-7871-6423-5971-CDCE905C5F0D}"/>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02857578-279D-D730-DE7E-FC36F7F10207}"/>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7FFCD3A1-CE5F-283C-9E48-C233ABC8F01D}"/>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7556F413-160C-2F3E-7EBE-1B41253FE9D9}"/>
              </a:ext>
            </a:extLst>
          </p:cNvPr>
          <p:cNvSpPr>
            <a:spLocks noGrp="1"/>
          </p:cNvSpPr>
          <p:nvPr>
            <p:ph type="sldNum" sz="quarter" idx="12"/>
          </p:nvPr>
        </p:nvSpPr>
        <p:spPr/>
        <p:txBody>
          <a:bodyPr/>
          <a:lstStyle/>
          <a:p>
            <a:pPr lvl="0"/>
            <a:fld id="{44229CF0-9861-48EA-9D69-AA0CA5973014}" type="slidenum">
              <a:rPr lang="en-US" smtClean="0"/>
              <a:t>‹#›</a:t>
            </a:fld>
            <a:endParaRPr lang="en-US"/>
          </a:p>
        </p:txBody>
      </p:sp>
    </p:spTree>
    <p:extLst>
      <p:ext uri="{BB962C8B-B14F-4D97-AF65-F5344CB8AC3E}">
        <p14:creationId xmlns:p14="http://schemas.microsoft.com/office/powerpoint/2010/main" val="40984137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38BB5-87F6-75E7-AC54-638AFDA8A4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FE4627-5250-5CA6-6725-7653FF595A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693BE-B3D2-4364-D716-C5E5C26742E6}"/>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8EFC16E4-A7B5-9689-AADD-A4DCA09EC31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3ECB794C-45D3-D821-3FA3-430A941BF61E}"/>
              </a:ext>
            </a:extLst>
          </p:cNvPr>
          <p:cNvSpPr>
            <a:spLocks noGrp="1"/>
          </p:cNvSpPr>
          <p:nvPr>
            <p:ph type="sldNum" sz="quarter" idx="12"/>
          </p:nvPr>
        </p:nvSpPr>
        <p:spPr/>
        <p:txBody>
          <a:bodyPr/>
          <a:lstStyle/>
          <a:p>
            <a:pPr lvl="0"/>
            <a:fld id="{4BBC3A6C-2C51-4756-8105-BFA6A89AE383}" type="slidenum">
              <a:rPr lang="en-US" smtClean="0"/>
              <a:t>‹#›</a:t>
            </a:fld>
            <a:endParaRPr lang="en-US"/>
          </a:p>
        </p:txBody>
      </p:sp>
    </p:spTree>
    <p:extLst>
      <p:ext uri="{BB962C8B-B14F-4D97-AF65-F5344CB8AC3E}">
        <p14:creationId xmlns:p14="http://schemas.microsoft.com/office/powerpoint/2010/main" val="36251635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8141A6-3926-6342-1965-15896A3D72EF}"/>
              </a:ext>
            </a:extLst>
          </p:cNvPr>
          <p:cNvSpPr>
            <a:spLocks noGrp="1"/>
          </p:cNvSpPr>
          <p:nvPr>
            <p:ph type="title" orient="vert"/>
          </p:nvPr>
        </p:nvSpPr>
        <p:spPr>
          <a:xfrm>
            <a:off x="7213947" y="301904"/>
            <a:ext cx="2173635" cy="48055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2A5EEC-BDEF-B2D6-C827-6C9DD04CCCB2}"/>
              </a:ext>
            </a:extLst>
          </p:cNvPr>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3BE11C-467E-0679-045C-762309AE87D4}"/>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31E84210-7DCA-45C0-8EE4-22662E80E634}"/>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E79DCBB-9E94-6CEF-CA5C-93DAC5535C45}"/>
              </a:ext>
            </a:extLst>
          </p:cNvPr>
          <p:cNvSpPr>
            <a:spLocks noGrp="1"/>
          </p:cNvSpPr>
          <p:nvPr>
            <p:ph type="sldNum" sz="quarter" idx="12"/>
          </p:nvPr>
        </p:nvSpPr>
        <p:spPr/>
        <p:txBody>
          <a:bodyPr/>
          <a:lstStyle/>
          <a:p>
            <a:pPr lvl="0"/>
            <a:fld id="{9AD29631-FB92-4F4C-A3E7-C112AE46F136}" type="slidenum">
              <a:rPr lang="en-US" smtClean="0"/>
              <a:t>‹#›</a:t>
            </a:fld>
            <a:endParaRPr lang="en-US"/>
          </a:p>
        </p:txBody>
      </p:sp>
    </p:spTree>
    <p:extLst>
      <p:ext uri="{BB962C8B-B14F-4D97-AF65-F5344CB8AC3E}">
        <p14:creationId xmlns:p14="http://schemas.microsoft.com/office/powerpoint/2010/main" val="25686220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DD743-63DB-E27E-A225-9C2CBED730D4}"/>
              </a:ext>
            </a:extLst>
          </p:cNvPr>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p>
        </p:txBody>
      </p:sp>
      <p:sp>
        <p:nvSpPr>
          <p:cNvPr id="3" name="Subtitle 2">
            <a:extLst>
              <a:ext uri="{FF2B5EF4-FFF2-40B4-BE49-F238E27FC236}">
                <a16:creationId xmlns:a16="http://schemas.microsoft.com/office/drawing/2014/main" id="{20E2FA4D-348E-220E-343C-7203A4FCDE43}"/>
              </a:ext>
            </a:extLst>
          </p:cNvPr>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p>
        </p:txBody>
      </p:sp>
      <p:sp>
        <p:nvSpPr>
          <p:cNvPr id="4" name="Date Placeholder 3">
            <a:extLst>
              <a:ext uri="{FF2B5EF4-FFF2-40B4-BE49-F238E27FC236}">
                <a16:creationId xmlns:a16="http://schemas.microsoft.com/office/drawing/2014/main" id="{02A2BA4D-2FEB-96CC-E881-93B218698348}"/>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F0D0E36E-6309-2AFB-9CEE-85FFDEA76255}"/>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E04D2020-A0EF-B887-8261-D6017B134C53}"/>
              </a:ext>
            </a:extLst>
          </p:cNvPr>
          <p:cNvSpPr>
            <a:spLocks noGrp="1"/>
          </p:cNvSpPr>
          <p:nvPr>
            <p:ph type="sldNum" sz="quarter" idx="12"/>
          </p:nvPr>
        </p:nvSpPr>
        <p:spPr/>
        <p:txBody>
          <a:bodyPr/>
          <a:lstStyle/>
          <a:p>
            <a:pPr lvl="0"/>
            <a:fld id="{07062717-6FBE-4AD8-A898-7DBE8F60CDB9}" type="slidenum">
              <a:rPr lang="en-US" smtClean="0"/>
              <a:t>‹#›</a:t>
            </a:fld>
            <a:endParaRPr lang="en-US"/>
          </a:p>
        </p:txBody>
      </p:sp>
    </p:spTree>
    <p:extLst>
      <p:ext uri="{BB962C8B-B14F-4D97-AF65-F5344CB8AC3E}">
        <p14:creationId xmlns:p14="http://schemas.microsoft.com/office/powerpoint/2010/main" val="13707533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954E7-5604-1EBB-9BEC-BF9480011D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E73588-804C-30CB-61D6-41DC70D95C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1F755E-192E-BDAB-15FA-EAD35204041D}"/>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334AEEB2-588A-D157-DDA7-A9F336928499}"/>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FE19B8C1-BE63-DE15-5469-C762784FEB69}"/>
              </a:ext>
            </a:extLst>
          </p:cNvPr>
          <p:cNvSpPr>
            <a:spLocks noGrp="1"/>
          </p:cNvSpPr>
          <p:nvPr>
            <p:ph type="sldNum" sz="quarter" idx="12"/>
          </p:nvPr>
        </p:nvSpPr>
        <p:spPr/>
        <p:txBody>
          <a:bodyPr/>
          <a:lstStyle/>
          <a:p>
            <a:pPr lvl="0"/>
            <a:fld id="{95DDFD98-5613-43AF-BDEB-D090CE96025E}" type="slidenum">
              <a:rPr lang="en-US" smtClean="0"/>
              <a:t>‹#›</a:t>
            </a:fld>
            <a:endParaRPr lang="en-US"/>
          </a:p>
        </p:txBody>
      </p:sp>
    </p:spTree>
    <p:extLst>
      <p:ext uri="{BB962C8B-B14F-4D97-AF65-F5344CB8AC3E}">
        <p14:creationId xmlns:p14="http://schemas.microsoft.com/office/powerpoint/2010/main" val="15275019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599D5-AB3A-0573-D961-E48D0C491468}"/>
              </a:ext>
            </a:extLst>
          </p:cNvPr>
          <p:cNvSpPr>
            <a:spLocks noGrp="1"/>
          </p:cNvSpPr>
          <p:nvPr>
            <p:ph type="title"/>
          </p:nvPr>
        </p:nvSpPr>
        <p:spPr>
          <a:xfrm>
            <a:off x="687793" y="1413700"/>
            <a:ext cx="8694539" cy="2358791"/>
          </a:xfrm>
        </p:spPr>
        <p:txBody>
          <a:bodyPr anchor="b"/>
          <a:lstStyle>
            <a:lvl1pPr>
              <a:defRPr sz="4961"/>
            </a:lvl1pPr>
          </a:lstStyle>
          <a:p>
            <a:r>
              <a:rPr lang="en-US"/>
              <a:t>Click to edit Master title style</a:t>
            </a:r>
          </a:p>
        </p:txBody>
      </p:sp>
      <p:sp>
        <p:nvSpPr>
          <p:cNvPr id="3" name="Text Placeholder 2">
            <a:extLst>
              <a:ext uri="{FF2B5EF4-FFF2-40B4-BE49-F238E27FC236}">
                <a16:creationId xmlns:a16="http://schemas.microsoft.com/office/drawing/2014/main" id="{1DA910CD-AEEB-C543-081B-249AD70BCAB1}"/>
              </a:ext>
            </a:extLst>
          </p:cNvPr>
          <p:cNvSpPr>
            <a:spLocks noGrp="1"/>
          </p:cNvSpPr>
          <p:nvPr>
            <p:ph type="body" idx="1"/>
          </p:nvPr>
        </p:nvSpPr>
        <p:spPr>
          <a:xfrm>
            <a:off x="687793" y="3794807"/>
            <a:ext cx="8694539" cy="1240432"/>
          </a:xfrm>
        </p:spPr>
        <p:txBody>
          <a:bodyPr/>
          <a:lstStyle>
            <a:lvl1pPr marL="0" indent="0">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9F1E43-237A-6E19-B1F3-1EAD783647EF}"/>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88AC20B5-14DB-9052-2416-D27D985B25E5}"/>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EFEB240E-6783-1A42-2F46-22A145046C67}"/>
              </a:ext>
            </a:extLst>
          </p:cNvPr>
          <p:cNvSpPr>
            <a:spLocks noGrp="1"/>
          </p:cNvSpPr>
          <p:nvPr>
            <p:ph type="sldNum" sz="quarter" idx="12"/>
          </p:nvPr>
        </p:nvSpPr>
        <p:spPr/>
        <p:txBody>
          <a:bodyPr/>
          <a:lstStyle/>
          <a:p>
            <a:pPr lvl="0"/>
            <a:fld id="{5D822C85-6C65-420A-AECF-1544911EE9A1}" type="slidenum">
              <a:rPr lang="en-US" smtClean="0"/>
              <a:t>‹#›</a:t>
            </a:fld>
            <a:endParaRPr lang="en-US"/>
          </a:p>
        </p:txBody>
      </p:sp>
    </p:spTree>
    <p:extLst>
      <p:ext uri="{BB962C8B-B14F-4D97-AF65-F5344CB8AC3E}">
        <p14:creationId xmlns:p14="http://schemas.microsoft.com/office/powerpoint/2010/main" val="33273559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BBCFD-6C28-E589-C3D9-CE41303EC8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B0F036-F907-38CB-F213-9B9A7A6865D9}"/>
              </a:ext>
            </a:extLst>
          </p:cNvPr>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ACBD5F-859D-BEFE-765D-4A595186C23A}"/>
              </a:ext>
            </a:extLst>
          </p:cNvPr>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17665B-515C-152A-DEF3-D76CF9F8821F}"/>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F8D1337A-B70C-7771-1A85-595100F6E6DB}"/>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52E26BEC-C7E6-0C3A-F461-D53FA7A5AD40}"/>
              </a:ext>
            </a:extLst>
          </p:cNvPr>
          <p:cNvSpPr>
            <a:spLocks noGrp="1"/>
          </p:cNvSpPr>
          <p:nvPr>
            <p:ph type="sldNum" sz="quarter" idx="12"/>
          </p:nvPr>
        </p:nvSpPr>
        <p:spPr/>
        <p:txBody>
          <a:bodyPr/>
          <a:lstStyle/>
          <a:p>
            <a:pPr lvl="0"/>
            <a:fld id="{CD6B4256-7E8B-473F-81E8-EC2909C12E24}" type="slidenum">
              <a:rPr lang="en-US" smtClean="0"/>
              <a:t>‹#›</a:t>
            </a:fld>
            <a:endParaRPr lang="en-US"/>
          </a:p>
        </p:txBody>
      </p:sp>
    </p:spTree>
    <p:extLst>
      <p:ext uri="{BB962C8B-B14F-4D97-AF65-F5344CB8AC3E}">
        <p14:creationId xmlns:p14="http://schemas.microsoft.com/office/powerpoint/2010/main" val="11728028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C9005-4017-AD6D-089F-51C56F8EE035}"/>
              </a:ext>
            </a:extLst>
          </p:cNvPr>
          <p:cNvSpPr>
            <a:spLocks noGrp="1"/>
          </p:cNvSpPr>
          <p:nvPr>
            <p:ph type="title"/>
          </p:nvPr>
        </p:nvSpPr>
        <p:spPr>
          <a:xfrm>
            <a:off x="694356" y="301905"/>
            <a:ext cx="8694539" cy="1096044"/>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7E1C06-3DA7-02E0-8F4D-C4E015B1E788}"/>
              </a:ext>
            </a:extLst>
          </p:cNvPr>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4E0A0021-375D-9C8F-22A0-7BBD46372453}"/>
              </a:ext>
            </a:extLst>
          </p:cNvPr>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EFCA7C-E8C2-7780-5B78-84CD0088815F}"/>
              </a:ext>
            </a:extLst>
          </p:cNvPr>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F3CFA5A9-6BF8-7352-05E7-7F59E3C33A04}"/>
              </a:ext>
            </a:extLst>
          </p:cNvPr>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31ACC1-5710-03AA-F7FC-80CDDD2E82E2}"/>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62CD1285-AB04-48BB-7CF1-2640DAD737F2}"/>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847B12C4-F679-B88C-D49B-35C441AC6387}"/>
              </a:ext>
            </a:extLst>
          </p:cNvPr>
          <p:cNvSpPr>
            <a:spLocks noGrp="1"/>
          </p:cNvSpPr>
          <p:nvPr>
            <p:ph type="sldNum" sz="quarter" idx="12"/>
          </p:nvPr>
        </p:nvSpPr>
        <p:spPr/>
        <p:txBody>
          <a:bodyPr/>
          <a:lstStyle/>
          <a:p>
            <a:pPr lvl="0"/>
            <a:fld id="{71EDFC11-B212-4665-AE2A-1A3734628D8A}" type="slidenum">
              <a:rPr lang="en-US" smtClean="0"/>
              <a:t>‹#›</a:t>
            </a:fld>
            <a:endParaRPr lang="en-US"/>
          </a:p>
        </p:txBody>
      </p:sp>
    </p:spTree>
    <p:extLst>
      <p:ext uri="{BB962C8B-B14F-4D97-AF65-F5344CB8AC3E}">
        <p14:creationId xmlns:p14="http://schemas.microsoft.com/office/powerpoint/2010/main" val="5657216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5CD38-079C-5272-EB92-85BB81A960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5BFF26-4AA6-2D20-D654-95FF31E2BA13}"/>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F581D868-A0EA-7D1C-87B2-2A502441C84A}"/>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A462AA39-6E18-9ECA-F95E-F4284D656352}"/>
              </a:ext>
            </a:extLst>
          </p:cNvPr>
          <p:cNvSpPr>
            <a:spLocks noGrp="1"/>
          </p:cNvSpPr>
          <p:nvPr>
            <p:ph type="sldNum" sz="quarter" idx="12"/>
          </p:nvPr>
        </p:nvSpPr>
        <p:spPr/>
        <p:txBody>
          <a:bodyPr/>
          <a:lstStyle/>
          <a:p>
            <a:pPr lvl="0"/>
            <a:fld id="{0FEE1A20-CFD5-4DBA-A319-B8598E603DD2}" type="slidenum">
              <a:rPr lang="en-US" smtClean="0"/>
              <a:t>‹#›</a:t>
            </a:fld>
            <a:endParaRPr lang="en-US"/>
          </a:p>
        </p:txBody>
      </p:sp>
    </p:spTree>
    <p:extLst>
      <p:ext uri="{BB962C8B-B14F-4D97-AF65-F5344CB8AC3E}">
        <p14:creationId xmlns:p14="http://schemas.microsoft.com/office/powerpoint/2010/main" val="6060777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4184F0-F424-25F5-56A0-4DE316D09019}"/>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69A1CBA2-ECE7-5BCB-0259-3E6E58CEBBB3}"/>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4664896A-950F-2542-8D6F-9CB91891B436}"/>
              </a:ext>
            </a:extLst>
          </p:cNvPr>
          <p:cNvSpPr>
            <a:spLocks noGrp="1"/>
          </p:cNvSpPr>
          <p:nvPr>
            <p:ph type="sldNum" sz="quarter" idx="12"/>
          </p:nvPr>
        </p:nvSpPr>
        <p:spPr/>
        <p:txBody>
          <a:bodyPr/>
          <a:lstStyle/>
          <a:p>
            <a:pPr lvl="0"/>
            <a:fld id="{0E30D2E8-2F43-4083-AE03-A80CDE6A1D65}" type="slidenum">
              <a:rPr lang="en-US" smtClean="0"/>
              <a:t>‹#›</a:t>
            </a:fld>
            <a:endParaRPr lang="en-US"/>
          </a:p>
        </p:txBody>
      </p:sp>
    </p:spTree>
    <p:extLst>
      <p:ext uri="{BB962C8B-B14F-4D97-AF65-F5344CB8AC3E}">
        <p14:creationId xmlns:p14="http://schemas.microsoft.com/office/powerpoint/2010/main" val="235692532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2136A-0A03-2F6B-735E-23655961F86C}"/>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Content Placeholder 2">
            <a:extLst>
              <a:ext uri="{FF2B5EF4-FFF2-40B4-BE49-F238E27FC236}">
                <a16:creationId xmlns:a16="http://schemas.microsoft.com/office/drawing/2014/main" id="{77D6E5E7-0BD2-C2F3-A7DB-7ACD60B9323E}"/>
              </a:ext>
            </a:extLst>
          </p:cNvPr>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942B7E-2757-7CC3-0F5D-38D1D6901B74}"/>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2B3466EA-CAA5-74C8-7063-DA5126FAB2F6}"/>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CCC0F1A1-176C-2807-BD63-4A9255B38F0F}"/>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AEE3BCCB-2DA4-42BA-EE7C-2610685386C8}"/>
              </a:ext>
            </a:extLst>
          </p:cNvPr>
          <p:cNvSpPr>
            <a:spLocks noGrp="1"/>
          </p:cNvSpPr>
          <p:nvPr>
            <p:ph type="sldNum" sz="quarter" idx="12"/>
          </p:nvPr>
        </p:nvSpPr>
        <p:spPr/>
        <p:txBody>
          <a:bodyPr/>
          <a:lstStyle/>
          <a:p>
            <a:pPr lvl="0"/>
            <a:fld id="{BF79C15C-BDF9-42DC-BC38-BDFDFE602206}" type="slidenum">
              <a:rPr lang="en-US" smtClean="0"/>
              <a:t>‹#›</a:t>
            </a:fld>
            <a:endParaRPr lang="en-US"/>
          </a:p>
        </p:txBody>
      </p:sp>
    </p:spTree>
    <p:extLst>
      <p:ext uri="{BB962C8B-B14F-4D97-AF65-F5344CB8AC3E}">
        <p14:creationId xmlns:p14="http://schemas.microsoft.com/office/powerpoint/2010/main" val="24029193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F0D34-7437-A1F6-9CB2-BF4EB31299E4}"/>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Picture Placeholder 2">
            <a:extLst>
              <a:ext uri="{FF2B5EF4-FFF2-40B4-BE49-F238E27FC236}">
                <a16:creationId xmlns:a16="http://schemas.microsoft.com/office/drawing/2014/main" id="{A8A0AE98-B251-8215-EB55-B6C599FC7844}"/>
              </a:ext>
            </a:extLst>
          </p:cNvPr>
          <p:cNvSpPr>
            <a:spLocks noGrp="1"/>
          </p:cNvSpPr>
          <p:nvPr>
            <p:ph type="pic" idx="1"/>
          </p:nvPr>
        </p:nvSpPr>
        <p:spPr>
          <a:xfrm>
            <a:off x="4285579" y="816455"/>
            <a:ext cx="5103316" cy="4029766"/>
          </a:xfrm>
        </p:spPr>
        <p:txBody>
          <a:bodyPr/>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endParaRPr lang="en-US"/>
          </a:p>
        </p:txBody>
      </p:sp>
      <p:sp>
        <p:nvSpPr>
          <p:cNvPr id="4" name="Text Placeholder 3">
            <a:extLst>
              <a:ext uri="{FF2B5EF4-FFF2-40B4-BE49-F238E27FC236}">
                <a16:creationId xmlns:a16="http://schemas.microsoft.com/office/drawing/2014/main" id="{7C63F957-EA57-E33D-BD4C-309F6290BFBE}"/>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C5CC6693-EC47-CBC8-DA0C-B433F2B18B7B}"/>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544773F4-F669-F44E-FF75-181D4D39D323}"/>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75EA63FF-01E0-80E3-AC76-C3C45602D682}"/>
              </a:ext>
            </a:extLst>
          </p:cNvPr>
          <p:cNvSpPr>
            <a:spLocks noGrp="1"/>
          </p:cNvSpPr>
          <p:nvPr>
            <p:ph type="sldNum" sz="quarter" idx="12"/>
          </p:nvPr>
        </p:nvSpPr>
        <p:spPr/>
        <p:txBody>
          <a:bodyPr/>
          <a:lstStyle/>
          <a:p>
            <a:pPr lvl="0"/>
            <a:fld id="{DA183D31-3E62-486C-84CB-58A623057B76}" type="slidenum">
              <a:rPr lang="en-US" smtClean="0"/>
              <a:t>‹#›</a:t>
            </a:fld>
            <a:endParaRPr lang="en-US"/>
          </a:p>
        </p:txBody>
      </p:sp>
    </p:spTree>
    <p:extLst>
      <p:ext uri="{BB962C8B-B14F-4D97-AF65-F5344CB8AC3E}">
        <p14:creationId xmlns:p14="http://schemas.microsoft.com/office/powerpoint/2010/main" val="34390903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73409-8BF3-14A4-E42F-1D63DBD1A6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B5BCA8-D432-535D-FC4E-FC23E29269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51064-DD2B-CD37-57EA-1A6FB85F5B59}"/>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21805A4E-3145-8EA4-C251-DA328F8B6F7A}"/>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B7542AC4-22AE-59E1-F35D-CF939538E422}"/>
              </a:ext>
            </a:extLst>
          </p:cNvPr>
          <p:cNvSpPr>
            <a:spLocks noGrp="1"/>
          </p:cNvSpPr>
          <p:nvPr>
            <p:ph type="sldNum" sz="quarter" idx="12"/>
          </p:nvPr>
        </p:nvSpPr>
        <p:spPr/>
        <p:txBody>
          <a:bodyPr/>
          <a:lstStyle/>
          <a:p>
            <a:pPr lvl="0"/>
            <a:fld id="{3ED1B6FD-6637-4C09-9CA0-96B0B0F02A6B}" type="slidenum">
              <a:rPr lang="en-US" smtClean="0"/>
              <a:t>‹#›</a:t>
            </a:fld>
            <a:endParaRPr lang="en-US"/>
          </a:p>
        </p:txBody>
      </p:sp>
    </p:spTree>
    <p:extLst>
      <p:ext uri="{BB962C8B-B14F-4D97-AF65-F5344CB8AC3E}">
        <p14:creationId xmlns:p14="http://schemas.microsoft.com/office/powerpoint/2010/main" val="9392742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3F55C2-C3F8-711A-7D80-762BCE504928}"/>
              </a:ext>
            </a:extLst>
          </p:cNvPr>
          <p:cNvSpPr>
            <a:spLocks noGrp="1"/>
          </p:cNvSpPr>
          <p:nvPr>
            <p:ph type="title" orient="vert"/>
          </p:nvPr>
        </p:nvSpPr>
        <p:spPr>
          <a:xfrm>
            <a:off x="7213947" y="301904"/>
            <a:ext cx="2173635" cy="48055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1F87F5-CB03-D60F-8C3A-FEA20A9F9541}"/>
              </a:ext>
            </a:extLst>
          </p:cNvPr>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72B58B-8FFF-FEC2-6119-CE8504F97499}"/>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55840D59-0770-4611-0DB4-B0E169D239A9}"/>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D37F27AD-CADB-7658-843C-762422936C2E}"/>
              </a:ext>
            </a:extLst>
          </p:cNvPr>
          <p:cNvSpPr>
            <a:spLocks noGrp="1"/>
          </p:cNvSpPr>
          <p:nvPr>
            <p:ph type="sldNum" sz="quarter" idx="12"/>
          </p:nvPr>
        </p:nvSpPr>
        <p:spPr/>
        <p:txBody>
          <a:bodyPr/>
          <a:lstStyle/>
          <a:p>
            <a:pPr lvl="0"/>
            <a:fld id="{1F5B6811-FACD-468A-B5C0-4065F4888032}" type="slidenum">
              <a:rPr lang="en-US" smtClean="0"/>
              <a:t>‹#›</a:t>
            </a:fld>
            <a:endParaRPr lang="en-US"/>
          </a:p>
        </p:txBody>
      </p:sp>
    </p:spTree>
    <p:extLst>
      <p:ext uri="{BB962C8B-B14F-4D97-AF65-F5344CB8AC3E}">
        <p14:creationId xmlns:p14="http://schemas.microsoft.com/office/powerpoint/2010/main" val="8323666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Split image with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C65D0-3E91-45C0-BC6C-CC7BFE58B0B9}"/>
              </a:ext>
            </a:extLst>
          </p:cNvPr>
          <p:cNvSpPr>
            <a:spLocks noGrp="1"/>
          </p:cNvSpPr>
          <p:nvPr>
            <p:ph type="title" hasCustomPrompt="1"/>
          </p:nvPr>
        </p:nvSpPr>
        <p:spPr>
          <a:xfrm>
            <a:off x="1302081" y="2835275"/>
            <a:ext cx="2560935" cy="808998"/>
          </a:xfrm>
          <a:prstGeom prst="rect">
            <a:avLst/>
          </a:prstGeom>
        </p:spPr>
        <p:txBody>
          <a:bodyPr anchor="ctr"/>
          <a:lstStyle>
            <a:lvl1pPr algn="l">
              <a:defRPr sz="2646" cap="all" spc="165" baseline="0">
                <a:solidFill>
                  <a:schemeClr val="accent1">
                    <a:lumMod val="75000"/>
                  </a:schemeClr>
                </a:solidFill>
              </a:defRPr>
            </a:lvl1pPr>
          </a:lstStyle>
          <a:p>
            <a:r>
              <a:rPr lang="en-US" dirty="0"/>
              <a:t>Click to add title</a:t>
            </a:r>
          </a:p>
        </p:txBody>
      </p:sp>
      <p:sp>
        <p:nvSpPr>
          <p:cNvPr id="6" name="Picture Placeholder 5">
            <a:extLst>
              <a:ext uri="{FF2B5EF4-FFF2-40B4-BE49-F238E27FC236}">
                <a16:creationId xmlns:a16="http://schemas.microsoft.com/office/drawing/2014/main" id="{09651A5D-2C86-4900-A248-8559E39BDAC9}"/>
              </a:ext>
            </a:extLst>
          </p:cNvPr>
          <p:cNvSpPr>
            <a:spLocks noGrp="1"/>
          </p:cNvSpPr>
          <p:nvPr>
            <p:ph type="pic" sz="quarter" idx="13"/>
          </p:nvPr>
        </p:nvSpPr>
        <p:spPr>
          <a:xfrm>
            <a:off x="0" y="0"/>
            <a:ext cx="10080625" cy="1695914"/>
          </a:xfrm>
          <a:prstGeom prst="rect">
            <a:avLst/>
          </a:prstGeom>
        </p:spPr>
        <p:txBody>
          <a:bodyPr anchor="ctr"/>
          <a:lstStyle>
            <a:lvl1pPr marL="0" indent="0" algn="ctr">
              <a:buNone/>
              <a:defRPr spc="331" baseline="0"/>
            </a:lvl1pPr>
          </a:lstStyle>
          <a:p>
            <a:r>
              <a:rPr lang="en-US"/>
              <a:t>Click icon to add picture</a:t>
            </a:r>
            <a:endParaRPr lang="en-US" dirty="0"/>
          </a:p>
        </p:txBody>
      </p:sp>
      <p:sp>
        <p:nvSpPr>
          <p:cNvPr id="9" name="Text Placeholder 11">
            <a:extLst>
              <a:ext uri="{FF2B5EF4-FFF2-40B4-BE49-F238E27FC236}">
                <a16:creationId xmlns:a16="http://schemas.microsoft.com/office/drawing/2014/main" id="{D5F84479-AB5A-4587-BAAF-A05E52224B46}"/>
              </a:ext>
            </a:extLst>
          </p:cNvPr>
          <p:cNvSpPr>
            <a:spLocks noGrp="1"/>
          </p:cNvSpPr>
          <p:nvPr>
            <p:ph type="body" sz="quarter" idx="16" hasCustomPrompt="1"/>
          </p:nvPr>
        </p:nvSpPr>
        <p:spPr>
          <a:xfrm>
            <a:off x="5155820" y="2360382"/>
            <a:ext cx="3927243" cy="1761170"/>
          </a:xfrm>
          <a:prstGeom prst="rect">
            <a:avLst/>
          </a:prstGeom>
        </p:spPr>
        <p:txBody>
          <a:bodyPr anchor="ctr"/>
          <a:lstStyle>
            <a:lvl1pPr marL="236258" indent="-236258" algn="l">
              <a:lnSpc>
                <a:spcPct val="150000"/>
              </a:lnSpc>
              <a:spcBef>
                <a:spcPts val="0"/>
              </a:spcBef>
              <a:buFont typeface="Arial" panose="020B0604020202020204" pitchFamily="34" charset="0"/>
              <a:buChar char="•"/>
              <a:defRPr sz="1323" cap="none" spc="41" baseline="0">
                <a:latin typeface="+mn-lt"/>
              </a:defRPr>
            </a:lvl1pPr>
          </a:lstStyle>
          <a:p>
            <a:pPr lvl="0"/>
            <a:r>
              <a:rPr lang="en-US" dirty="0"/>
              <a:t>Click to add text</a:t>
            </a:r>
          </a:p>
        </p:txBody>
      </p:sp>
      <p:sp>
        <p:nvSpPr>
          <p:cNvPr id="7" name="Picture Placeholder 5">
            <a:extLst>
              <a:ext uri="{FF2B5EF4-FFF2-40B4-BE49-F238E27FC236}">
                <a16:creationId xmlns:a16="http://schemas.microsoft.com/office/drawing/2014/main" id="{3D8D3253-3A08-4F2F-B6B3-607BBC6B33D7}"/>
              </a:ext>
            </a:extLst>
          </p:cNvPr>
          <p:cNvSpPr>
            <a:spLocks noGrp="1"/>
          </p:cNvSpPr>
          <p:nvPr>
            <p:ph type="pic" sz="quarter" idx="14"/>
          </p:nvPr>
        </p:nvSpPr>
        <p:spPr>
          <a:xfrm>
            <a:off x="0" y="4786018"/>
            <a:ext cx="10080625" cy="884533"/>
          </a:xfrm>
          <a:prstGeom prst="rect">
            <a:avLst/>
          </a:prstGeom>
        </p:spPr>
        <p:txBody>
          <a:bodyPr anchor="ctr"/>
          <a:lstStyle>
            <a:lvl1pPr marL="0" indent="0" algn="ctr">
              <a:buNone/>
              <a:defRPr spc="331" baseline="0"/>
            </a:lvl1pPr>
          </a:lstStyle>
          <a:p>
            <a:r>
              <a:rPr lang="en-US"/>
              <a:t>Click icon to add picture</a:t>
            </a:r>
            <a:endParaRPr lang="en-US" dirty="0"/>
          </a:p>
        </p:txBody>
      </p:sp>
    </p:spTree>
    <p:extLst>
      <p:ext uri="{BB962C8B-B14F-4D97-AF65-F5344CB8AC3E}">
        <p14:creationId xmlns:p14="http://schemas.microsoft.com/office/powerpoint/2010/main" val="2162224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C103D8-8017-5E7E-24DC-0ECC4B27D035}"/>
              </a:ext>
            </a:extLst>
          </p:cNvPr>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5586E2-B0CF-E13D-C980-EBDC2CA72032}"/>
              </a:ext>
            </a:extLst>
          </p:cNvPr>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32E142-44DB-598B-F1EC-2C677F7885EE}"/>
              </a:ext>
            </a:extLst>
          </p:cNvPr>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75000"/>
                  </a:schemeClr>
                </a:solidFill>
              </a:defRPr>
            </a:lvl1pPr>
          </a:lstStyle>
          <a:p>
            <a:pPr lvl="0"/>
            <a:endParaRPr lang="en-US"/>
          </a:p>
        </p:txBody>
      </p:sp>
      <p:sp>
        <p:nvSpPr>
          <p:cNvPr id="5" name="Footer Placeholder 4">
            <a:extLst>
              <a:ext uri="{FF2B5EF4-FFF2-40B4-BE49-F238E27FC236}">
                <a16:creationId xmlns:a16="http://schemas.microsoft.com/office/drawing/2014/main" id="{72ADBC09-644B-CE51-3F5E-40F0D6EE1B28}"/>
              </a:ext>
            </a:extLst>
          </p:cNvPr>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75000"/>
                  </a:schemeClr>
                </a:solidFill>
              </a:defRPr>
            </a:lvl1pPr>
          </a:lstStyle>
          <a:p>
            <a:pPr lvl="0"/>
            <a:endParaRPr lang="en-US"/>
          </a:p>
        </p:txBody>
      </p:sp>
      <p:sp>
        <p:nvSpPr>
          <p:cNvPr id="6" name="Slide Number Placeholder 5">
            <a:extLst>
              <a:ext uri="{FF2B5EF4-FFF2-40B4-BE49-F238E27FC236}">
                <a16:creationId xmlns:a16="http://schemas.microsoft.com/office/drawing/2014/main" id="{28C2CB93-3763-F917-E796-F2CAAD696400}"/>
              </a:ext>
            </a:extLst>
          </p:cNvPr>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75000"/>
                  </a:schemeClr>
                </a:solidFill>
              </a:defRPr>
            </a:lvl1pPr>
          </a:lstStyle>
          <a:p>
            <a:pPr lvl="0"/>
            <a:fld id="{9C421C47-9E0D-4864-B2B1-B1BC34FEB0CD}" type="slidenum">
              <a:rPr lang="en-US" smtClean="0"/>
              <a:t>‹#›</a:t>
            </a:fld>
            <a:endParaRPr lang="en-US"/>
          </a:p>
        </p:txBody>
      </p:sp>
    </p:spTree>
    <p:extLst>
      <p:ext uri="{BB962C8B-B14F-4D97-AF65-F5344CB8AC3E}">
        <p14:creationId xmlns:p14="http://schemas.microsoft.com/office/powerpoint/2010/main" val="30102754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5EDAAA-6FD8-C37C-467F-3BC2A4208DBF}"/>
              </a:ext>
            </a:extLst>
          </p:cNvPr>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0B8273-EF3B-9E9E-8D18-FBF04EA5F630}"/>
              </a:ext>
            </a:extLst>
          </p:cNvPr>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B8D83F-2A5B-4CE8-02FF-EB1A31FCD56C}"/>
              </a:ext>
            </a:extLst>
          </p:cNvPr>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75000"/>
                  </a:schemeClr>
                </a:solidFill>
              </a:defRPr>
            </a:lvl1pPr>
          </a:lstStyle>
          <a:p>
            <a:pPr lvl="0"/>
            <a:endParaRPr lang="en-US"/>
          </a:p>
        </p:txBody>
      </p:sp>
      <p:sp>
        <p:nvSpPr>
          <p:cNvPr id="5" name="Footer Placeholder 4">
            <a:extLst>
              <a:ext uri="{FF2B5EF4-FFF2-40B4-BE49-F238E27FC236}">
                <a16:creationId xmlns:a16="http://schemas.microsoft.com/office/drawing/2014/main" id="{CAD85865-FD94-2E57-0553-2112A6B807F2}"/>
              </a:ext>
            </a:extLst>
          </p:cNvPr>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75000"/>
                  </a:schemeClr>
                </a:solidFill>
              </a:defRPr>
            </a:lvl1pPr>
          </a:lstStyle>
          <a:p>
            <a:pPr lvl="0"/>
            <a:endParaRPr lang="en-US"/>
          </a:p>
        </p:txBody>
      </p:sp>
      <p:sp>
        <p:nvSpPr>
          <p:cNvPr id="6" name="Slide Number Placeholder 5">
            <a:extLst>
              <a:ext uri="{FF2B5EF4-FFF2-40B4-BE49-F238E27FC236}">
                <a16:creationId xmlns:a16="http://schemas.microsoft.com/office/drawing/2014/main" id="{29650B04-0513-6BCC-EE55-2C499EEE0978}"/>
              </a:ext>
            </a:extLst>
          </p:cNvPr>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75000"/>
                  </a:schemeClr>
                </a:solidFill>
              </a:defRPr>
            </a:lvl1pPr>
          </a:lstStyle>
          <a:p>
            <a:pPr lvl="0"/>
            <a:fld id="{698C6A78-AFA9-4A12-B1DE-91960D3284F0}" type="slidenum">
              <a:rPr lang="en-US" smtClean="0"/>
              <a:t>‹#›</a:t>
            </a:fld>
            <a:endParaRPr lang="en-US"/>
          </a:p>
        </p:txBody>
      </p:sp>
    </p:spTree>
    <p:extLst>
      <p:ext uri="{BB962C8B-B14F-4D97-AF65-F5344CB8AC3E}">
        <p14:creationId xmlns:p14="http://schemas.microsoft.com/office/powerpoint/2010/main" val="142164344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29.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3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0" y="843510"/>
            <a:ext cx="10080625" cy="1809726"/>
          </a:xfrm>
        </p:spPr>
        <p:txBody>
          <a:bodyPr vert="horz" wrap="square">
            <a:spAutoFit/>
          </a:bodyPr>
          <a:lstStyle/>
          <a:p>
            <a:pPr lvl="0" algn="ctr" rtl="0"/>
            <a:r>
              <a:rPr lang="en-US" sz="4800" b="1" dirty="0"/>
              <a:t>Naze (Oshima Island), Japan</a:t>
            </a:r>
            <a:br>
              <a:rPr lang="en-US" sz="4800" b="1" dirty="0"/>
            </a:br>
            <a:r>
              <a:rPr lang="en-US" sz="2800" b="1" dirty="0"/>
              <a:t>Presented by:</a:t>
            </a:r>
            <a:br>
              <a:rPr lang="en-US" sz="4800" b="1" dirty="0"/>
            </a:br>
            <a:r>
              <a:rPr lang="en-US" sz="4800" b="1" dirty="0"/>
              <a:t>Marc Silver</a:t>
            </a:r>
            <a:endParaRPr lang="en-US" sz="4800" b="1" dirty="0">
              <a:solidFill>
                <a:srgbClr val="000000"/>
              </a:solidFill>
              <a:cs typeface="Tahoma" pitchFamily="2"/>
            </a:endParaRPr>
          </a:p>
        </p:txBody>
      </p:sp>
      <p:pic>
        <p:nvPicPr>
          <p:cNvPr id="6" name="Picture 5" descr="A red circle with white background&#10;&#10;Description automatically generated">
            <a:extLst>
              <a:ext uri="{FF2B5EF4-FFF2-40B4-BE49-F238E27FC236}">
                <a16:creationId xmlns:a16="http://schemas.microsoft.com/office/drawing/2014/main" id="{74B32F07-1541-C259-7DCD-B31EFDC059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7438" y="2681027"/>
            <a:ext cx="3939138" cy="262131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D515D-D470-365A-694F-95394ECA5B49}"/>
              </a:ext>
            </a:extLst>
          </p:cNvPr>
          <p:cNvSpPr txBox="1">
            <a:spLocks noGrp="1"/>
          </p:cNvSpPr>
          <p:nvPr>
            <p:ph type="title" idx="4294967295"/>
          </p:nvPr>
        </p:nvSpPr>
        <p:spPr>
          <a:xfrm>
            <a:off x="0" y="22225"/>
            <a:ext cx="9359900" cy="793750"/>
          </a:xfrm>
        </p:spPr>
        <p:txBody>
          <a:bodyPr vert="horz"/>
          <a:lstStyle/>
          <a:p>
            <a:pPr algn="ctr"/>
            <a:r>
              <a:rPr lang="en-US" sz="4400" b="1" dirty="0">
                <a:solidFill>
                  <a:schemeClr val="tx1"/>
                </a:solidFill>
              </a:rPr>
              <a:t>Tanaka Isson Museum</a:t>
            </a:r>
          </a:p>
        </p:txBody>
      </p:sp>
      <p:pic>
        <p:nvPicPr>
          <p:cNvPr id="4" name="Picture 3" descr="A stone building with pillars&#10;&#10;Description automatically generated">
            <a:extLst>
              <a:ext uri="{FF2B5EF4-FFF2-40B4-BE49-F238E27FC236}">
                <a16:creationId xmlns:a16="http://schemas.microsoft.com/office/drawing/2014/main" id="{FF5C5609-E247-4C53-F491-649A57A851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1334" y="699794"/>
            <a:ext cx="5129291" cy="3393881"/>
          </a:xfrm>
          <a:prstGeom prst="rect">
            <a:avLst/>
          </a:prstGeom>
        </p:spPr>
      </p:pic>
      <p:sp>
        <p:nvSpPr>
          <p:cNvPr id="10" name="TextBox 9">
            <a:extLst>
              <a:ext uri="{FF2B5EF4-FFF2-40B4-BE49-F238E27FC236}">
                <a16:creationId xmlns:a16="http://schemas.microsoft.com/office/drawing/2014/main" id="{B575ABF7-BD08-BF7A-F64D-36831D3749BD}"/>
              </a:ext>
            </a:extLst>
          </p:cNvPr>
          <p:cNvSpPr txBox="1"/>
          <p:nvPr/>
        </p:nvSpPr>
        <p:spPr>
          <a:xfrm>
            <a:off x="4951334" y="4102293"/>
            <a:ext cx="5038530" cy="784830"/>
          </a:xfrm>
          <a:prstGeom prst="rect">
            <a:avLst/>
          </a:prstGeom>
          <a:noFill/>
        </p:spPr>
        <p:txBody>
          <a:bodyPr wrap="square">
            <a:spAutoFit/>
          </a:bodyPr>
          <a:lstStyle/>
          <a:p>
            <a:pPr algn="l"/>
            <a:r>
              <a:rPr lang="en-US" sz="1500" b="1" dirty="0"/>
              <a:t>Admission: ￥520 yen (Tanaka Isson Museum only) </a:t>
            </a:r>
            <a:br>
              <a:rPr lang="en-US" sz="1500" b="1" dirty="0"/>
            </a:br>
            <a:r>
              <a:rPr lang="en-US" sz="1500" b="1" dirty="0"/>
              <a:t>￥3 10 yen (Amami no Sato only) </a:t>
            </a:r>
            <a:br>
              <a:rPr lang="en-US" sz="1500" b="1" dirty="0"/>
            </a:br>
            <a:r>
              <a:rPr lang="en-US" sz="1500" b="1" dirty="0"/>
              <a:t>￥630 yen (Tanaka Isson Museum and Amami no Sato)</a:t>
            </a:r>
          </a:p>
        </p:txBody>
      </p:sp>
      <p:sp>
        <p:nvSpPr>
          <p:cNvPr id="12" name="TextBox 11">
            <a:extLst>
              <a:ext uri="{FF2B5EF4-FFF2-40B4-BE49-F238E27FC236}">
                <a16:creationId xmlns:a16="http://schemas.microsoft.com/office/drawing/2014/main" id="{D0677D99-6974-28C7-F849-AE426F989E05}"/>
              </a:ext>
            </a:extLst>
          </p:cNvPr>
          <p:cNvSpPr txBox="1"/>
          <p:nvPr/>
        </p:nvSpPr>
        <p:spPr>
          <a:xfrm>
            <a:off x="90761" y="816120"/>
            <a:ext cx="4860573" cy="3816429"/>
          </a:xfrm>
          <a:prstGeom prst="rect">
            <a:avLst/>
          </a:prstGeom>
          <a:noFill/>
        </p:spPr>
        <p:txBody>
          <a:bodyPr wrap="square">
            <a:spAutoFit/>
          </a:bodyPr>
          <a:lstStyle/>
          <a:p>
            <a:r>
              <a:rPr lang="en-US" sz="2200" dirty="0"/>
              <a:t>Tanaka Isson Memorial Museum of Art Tanaka is the main attraction at Amami Park</a:t>
            </a:r>
            <a:r>
              <a:rPr lang="en-US" altLang="ja-JP" sz="2200" dirty="0"/>
              <a:t> </a:t>
            </a:r>
            <a:r>
              <a:rPr lang="en-US" sz="2200" dirty="0"/>
              <a:t>in the northeast corner of Amami Oshima, not far from the airport. Dedicated to the popular late artist who lived on Amami Oshima towards the end of his life, the museum showcases art over five rooms with a mixture of permanent and temporary exhibitions from Isson himself and other artists associated with the island.</a:t>
            </a:r>
          </a:p>
        </p:txBody>
      </p:sp>
    </p:spTree>
    <p:extLst>
      <p:ext uri="{BB962C8B-B14F-4D97-AF65-F5344CB8AC3E}">
        <p14:creationId xmlns:p14="http://schemas.microsoft.com/office/powerpoint/2010/main" val="4272843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57A473E6-8676-21B9-4DF8-4248449E9FCF}"/>
              </a:ext>
            </a:extLst>
          </p:cNvPr>
          <p:cNvSpPr>
            <a:spLocks noGrp="1"/>
          </p:cNvSpPr>
          <p:nvPr>
            <p:ph type="sldNum" sz="quarter" idx="12"/>
          </p:nvPr>
        </p:nvSpPr>
        <p:spPr/>
        <p:txBody>
          <a:bodyPr/>
          <a:lstStyle/>
          <a:p>
            <a:pPr lvl="0"/>
            <a:fld id="{E4969A48-D42D-46A9-B6C4-1B83C0ED4970}" type="slidenum">
              <a:rPr/>
              <a:t>11</a:t>
            </a:fld>
            <a:endParaRPr lang="en-US"/>
          </a:p>
        </p:txBody>
      </p:sp>
      <p:sp>
        <p:nvSpPr>
          <p:cNvPr id="2" name="Title 1">
            <a:extLst>
              <a:ext uri="{FF2B5EF4-FFF2-40B4-BE49-F238E27FC236}">
                <a16:creationId xmlns:a16="http://schemas.microsoft.com/office/drawing/2014/main" id="{E94D515D-D470-365A-694F-95394ECA5B49}"/>
              </a:ext>
            </a:extLst>
          </p:cNvPr>
          <p:cNvSpPr txBox="1">
            <a:spLocks noGrp="1"/>
          </p:cNvSpPr>
          <p:nvPr>
            <p:ph type="title" idx="4294967295"/>
          </p:nvPr>
        </p:nvSpPr>
        <p:spPr>
          <a:xfrm>
            <a:off x="0" y="22225"/>
            <a:ext cx="9359900" cy="793750"/>
          </a:xfrm>
        </p:spPr>
        <p:txBody>
          <a:bodyPr vert="horz"/>
          <a:lstStyle/>
          <a:p>
            <a:pPr algn="ctr"/>
            <a:r>
              <a:rPr lang="en-US" sz="4400" b="1" dirty="0">
                <a:solidFill>
                  <a:schemeClr val="tx1"/>
                </a:solidFill>
              </a:rPr>
              <a:t>Amami City Amami Museum</a:t>
            </a:r>
          </a:p>
        </p:txBody>
      </p:sp>
      <p:pic>
        <p:nvPicPr>
          <p:cNvPr id="9" name="Picture 8" descr="A statue of a boat in a room with windows&#10;&#10;Description automatically generated">
            <a:extLst>
              <a:ext uri="{FF2B5EF4-FFF2-40B4-BE49-F238E27FC236}">
                <a16:creationId xmlns:a16="http://schemas.microsoft.com/office/drawing/2014/main" id="{E5458796-1C06-001F-BF52-30367C5966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4117" y="740554"/>
            <a:ext cx="3225327" cy="4301413"/>
          </a:xfrm>
          <a:prstGeom prst="rect">
            <a:avLst/>
          </a:prstGeom>
        </p:spPr>
      </p:pic>
      <p:sp>
        <p:nvSpPr>
          <p:cNvPr id="11" name="TextBox 10">
            <a:extLst>
              <a:ext uri="{FF2B5EF4-FFF2-40B4-BE49-F238E27FC236}">
                <a16:creationId xmlns:a16="http://schemas.microsoft.com/office/drawing/2014/main" id="{8F303C52-546D-03F4-E814-012542C30690}"/>
              </a:ext>
            </a:extLst>
          </p:cNvPr>
          <p:cNvSpPr txBox="1"/>
          <p:nvPr/>
        </p:nvSpPr>
        <p:spPr>
          <a:xfrm>
            <a:off x="102637" y="816120"/>
            <a:ext cx="6721480" cy="3231654"/>
          </a:xfrm>
          <a:prstGeom prst="rect">
            <a:avLst/>
          </a:prstGeom>
          <a:noFill/>
        </p:spPr>
        <p:txBody>
          <a:bodyPr wrap="square">
            <a:spAutoFit/>
          </a:bodyPr>
          <a:lstStyle/>
          <a:p>
            <a:r>
              <a:rPr lang="en-US" sz="2400" dirty="0"/>
              <a:t>Learn about Amami's distinctive history and culture at the Amami Museum, with displays of traditional life, customs, and natural science. </a:t>
            </a:r>
          </a:p>
          <a:p>
            <a:r>
              <a:rPr lang="en-US" sz="2200" dirty="0"/>
              <a:t>This facility exhibits materials including models and old tools that illustrate Amami's distinctive culture and history as well as the natural environment of the island. This museum offers a great in-depth learning experience about Amami.</a:t>
            </a:r>
          </a:p>
          <a:p>
            <a:endParaRPr lang="en-US" sz="2200" dirty="0"/>
          </a:p>
        </p:txBody>
      </p:sp>
      <p:sp>
        <p:nvSpPr>
          <p:cNvPr id="17" name="TextBox 16">
            <a:extLst>
              <a:ext uri="{FF2B5EF4-FFF2-40B4-BE49-F238E27FC236}">
                <a16:creationId xmlns:a16="http://schemas.microsoft.com/office/drawing/2014/main" id="{F8C3EEDD-D5CE-EDB1-A860-0EB48ADF5898}"/>
              </a:ext>
            </a:extLst>
          </p:cNvPr>
          <p:cNvSpPr txBox="1"/>
          <p:nvPr/>
        </p:nvSpPr>
        <p:spPr>
          <a:xfrm>
            <a:off x="1" y="3770722"/>
            <a:ext cx="6824116" cy="1200329"/>
          </a:xfrm>
          <a:prstGeom prst="rect">
            <a:avLst/>
          </a:prstGeom>
          <a:noFill/>
        </p:spPr>
        <p:txBody>
          <a:bodyPr wrap="square">
            <a:spAutoFit/>
          </a:bodyPr>
          <a:lstStyle/>
          <a:p>
            <a:pPr algn="ctr"/>
            <a:r>
              <a:rPr lang="en-US" b="1" dirty="0"/>
              <a:t>Admission Fees</a:t>
            </a:r>
          </a:p>
          <a:p>
            <a:pPr algn="ctr"/>
            <a:r>
              <a:rPr lang="en-US" b="1" dirty="0"/>
              <a:t>Adult: ¥310</a:t>
            </a:r>
            <a:r>
              <a:rPr lang="en-US" dirty="0"/>
              <a:t> </a:t>
            </a:r>
            <a:br>
              <a:rPr lang="en-US" dirty="0"/>
            </a:br>
            <a:r>
              <a:rPr lang="en-US" b="1" dirty="0"/>
              <a:t>Student: ¥150</a:t>
            </a:r>
            <a:r>
              <a:rPr lang="en-US" dirty="0"/>
              <a:t> </a:t>
            </a:r>
          </a:p>
          <a:p>
            <a:pPr algn="ctr"/>
            <a:r>
              <a:rPr lang="en-US" b="1" dirty="0"/>
              <a:t>Child: ¥100</a:t>
            </a:r>
            <a:endParaRPr lang="en-US" dirty="0"/>
          </a:p>
        </p:txBody>
      </p:sp>
    </p:spTree>
    <p:extLst>
      <p:ext uri="{BB962C8B-B14F-4D97-AF65-F5344CB8AC3E}">
        <p14:creationId xmlns:p14="http://schemas.microsoft.com/office/powerpoint/2010/main" val="3316339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57A473E6-8676-21B9-4DF8-4248449E9FCF}"/>
              </a:ext>
            </a:extLst>
          </p:cNvPr>
          <p:cNvSpPr>
            <a:spLocks noGrp="1"/>
          </p:cNvSpPr>
          <p:nvPr>
            <p:ph type="sldNum" sz="quarter" idx="12"/>
          </p:nvPr>
        </p:nvSpPr>
        <p:spPr/>
        <p:txBody>
          <a:bodyPr/>
          <a:lstStyle/>
          <a:p>
            <a:pPr lvl="0"/>
            <a:fld id="{E4969A48-D42D-46A9-B6C4-1B83C0ED4970}" type="slidenum">
              <a:rPr/>
              <a:t>12</a:t>
            </a:fld>
            <a:endParaRPr lang="en-US"/>
          </a:p>
        </p:txBody>
      </p:sp>
      <p:sp>
        <p:nvSpPr>
          <p:cNvPr id="2" name="Title 1">
            <a:extLst>
              <a:ext uri="{FF2B5EF4-FFF2-40B4-BE49-F238E27FC236}">
                <a16:creationId xmlns:a16="http://schemas.microsoft.com/office/drawing/2014/main" id="{E94D515D-D470-365A-694F-95394ECA5B49}"/>
              </a:ext>
            </a:extLst>
          </p:cNvPr>
          <p:cNvSpPr txBox="1">
            <a:spLocks noGrp="1"/>
          </p:cNvSpPr>
          <p:nvPr>
            <p:ph type="title" idx="4294967295"/>
          </p:nvPr>
        </p:nvSpPr>
        <p:spPr>
          <a:xfrm>
            <a:off x="0" y="22225"/>
            <a:ext cx="9359900" cy="793750"/>
          </a:xfrm>
        </p:spPr>
        <p:txBody>
          <a:bodyPr vert="horz"/>
          <a:lstStyle/>
          <a:p>
            <a:pPr algn="ctr"/>
            <a:r>
              <a:rPr lang="en-US" sz="4400" b="1" dirty="0">
                <a:solidFill>
                  <a:schemeClr val="tx1"/>
                </a:solidFill>
              </a:rPr>
              <a:t>Oshima Tsumugi Museum</a:t>
            </a:r>
          </a:p>
        </p:txBody>
      </p:sp>
      <p:pic>
        <p:nvPicPr>
          <p:cNvPr id="4" name="Picture 3" descr="A group of long brown and white objects from a wooden beam&#10;&#10;Description automatically generated">
            <a:extLst>
              <a:ext uri="{FF2B5EF4-FFF2-40B4-BE49-F238E27FC236}">
                <a16:creationId xmlns:a16="http://schemas.microsoft.com/office/drawing/2014/main" id="{C08D6B81-404C-082F-B91C-CCC2498830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1" y="750803"/>
            <a:ext cx="5766633" cy="4310923"/>
          </a:xfrm>
          <a:prstGeom prst="rect">
            <a:avLst/>
          </a:prstGeom>
        </p:spPr>
      </p:pic>
      <p:sp>
        <p:nvSpPr>
          <p:cNvPr id="8" name="TextBox 7">
            <a:extLst>
              <a:ext uri="{FF2B5EF4-FFF2-40B4-BE49-F238E27FC236}">
                <a16:creationId xmlns:a16="http://schemas.microsoft.com/office/drawing/2014/main" id="{4279DBD5-6B79-68BD-99B2-891477C557C0}"/>
              </a:ext>
            </a:extLst>
          </p:cNvPr>
          <p:cNvSpPr txBox="1"/>
          <p:nvPr/>
        </p:nvSpPr>
        <p:spPr>
          <a:xfrm>
            <a:off x="5772393" y="4692394"/>
            <a:ext cx="4308232" cy="369332"/>
          </a:xfrm>
          <a:prstGeom prst="rect">
            <a:avLst/>
          </a:prstGeom>
          <a:noFill/>
        </p:spPr>
        <p:txBody>
          <a:bodyPr wrap="square">
            <a:spAutoFit/>
          </a:bodyPr>
          <a:lstStyle/>
          <a:p>
            <a:pPr algn="ctr"/>
            <a:r>
              <a:rPr lang="en-US" b="1" dirty="0"/>
              <a:t>Admission Fees Adult: ¥550 Child: ¥220</a:t>
            </a:r>
            <a:endParaRPr lang="en-US" dirty="0"/>
          </a:p>
        </p:txBody>
      </p:sp>
      <p:sp>
        <p:nvSpPr>
          <p:cNvPr id="10" name="TextBox 9">
            <a:extLst>
              <a:ext uri="{FF2B5EF4-FFF2-40B4-BE49-F238E27FC236}">
                <a16:creationId xmlns:a16="http://schemas.microsoft.com/office/drawing/2014/main" id="{AF8CF542-665D-DDDB-83C9-800F22F47250}"/>
              </a:ext>
            </a:extLst>
          </p:cNvPr>
          <p:cNvSpPr txBox="1"/>
          <p:nvPr/>
        </p:nvSpPr>
        <p:spPr>
          <a:xfrm>
            <a:off x="5772393" y="778796"/>
            <a:ext cx="4295330" cy="3970318"/>
          </a:xfrm>
          <a:prstGeom prst="rect">
            <a:avLst/>
          </a:prstGeom>
          <a:noFill/>
        </p:spPr>
        <p:txBody>
          <a:bodyPr wrap="square">
            <a:spAutoFit/>
          </a:bodyPr>
          <a:lstStyle/>
          <a:p>
            <a:r>
              <a:rPr lang="en-US" dirty="0"/>
              <a:t>Oshima Tsumugi Art Museum is a facility where you can observe the actual manufacturing site of Amami Oshima Tsumugi, which is a special product of Amami Oshima, and experience mud dyeing. Oshima Tsumugi is a silk fabric that originated in Amami Oshima. You can also see the actual weaving scene. Visitors can experience the variety and intricacy of handwoven Authentic Oshima Tsumugi silk fabric and learn more about the rich history of the patterns and art form. Experience the skills and thoughts of the craftsmen for Oshima Tsumugi.</a:t>
            </a:r>
          </a:p>
        </p:txBody>
      </p:sp>
    </p:spTree>
    <p:extLst>
      <p:ext uri="{BB962C8B-B14F-4D97-AF65-F5344CB8AC3E}">
        <p14:creationId xmlns:p14="http://schemas.microsoft.com/office/powerpoint/2010/main" val="2605767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57A473E6-8676-21B9-4DF8-4248449E9FCF}"/>
              </a:ext>
            </a:extLst>
          </p:cNvPr>
          <p:cNvSpPr>
            <a:spLocks noGrp="1"/>
          </p:cNvSpPr>
          <p:nvPr>
            <p:ph type="sldNum" sz="quarter" idx="12"/>
          </p:nvPr>
        </p:nvSpPr>
        <p:spPr/>
        <p:txBody>
          <a:bodyPr/>
          <a:lstStyle/>
          <a:p>
            <a:pPr lvl="0"/>
            <a:fld id="{E4969A48-D42D-46A9-B6C4-1B83C0ED4970}" type="slidenum">
              <a:rPr/>
              <a:t>13</a:t>
            </a:fld>
            <a:endParaRPr lang="en-US"/>
          </a:p>
        </p:txBody>
      </p:sp>
      <p:sp>
        <p:nvSpPr>
          <p:cNvPr id="2" name="Title 1">
            <a:extLst>
              <a:ext uri="{FF2B5EF4-FFF2-40B4-BE49-F238E27FC236}">
                <a16:creationId xmlns:a16="http://schemas.microsoft.com/office/drawing/2014/main" id="{E94D515D-D470-365A-694F-95394ECA5B49}"/>
              </a:ext>
            </a:extLst>
          </p:cNvPr>
          <p:cNvSpPr txBox="1">
            <a:spLocks noGrp="1"/>
          </p:cNvSpPr>
          <p:nvPr>
            <p:ph type="title" idx="4294967295"/>
          </p:nvPr>
        </p:nvSpPr>
        <p:spPr>
          <a:xfrm>
            <a:off x="0" y="22225"/>
            <a:ext cx="9359900" cy="793750"/>
          </a:xfrm>
        </p:spPr>
        <p:txBody>
          <a:bodyPr vert="horz"/>
          <a:lstStyle/>
          <a:p>
            <a:pPr algn="ctr"/>
            <a:r>
              <a:rPr lang="en-US" sz="4400" b="1" dirty="0">
                <a:solidFill>
                  <a:schemeClr val="tx1"/>
                </a:solidFill>
              </a:rPr>
              <a:t>Amami Marine Exhibition Hall</a:t>
            </a:r>
          </a:p>
        </p:txBody>
      </p:sp>
      <p:pic>
        <p:nvPicPr>
          <p:cNvPr id="6" name="Picture 5" descr="A building with a sign in front of it&#10;&#10;Description automatically generated">
            <a:extLst>
              <a:ext uri="{FF2B5EF4-FFF2-40B4-BE49-F238E27FC236}">
                <a16:creationId xmlns:a16="http://schemas.microsoft.com/office/drawing/2014/main" id="{041D3658-7D54-AE0B-58B3-68DAEC8F51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9265" y="746451"/>
            <a:ext cx="4858909" cy="3644182"/>
          </a:xfrm>
          <a:prstGeom prst="rect">
            <a:avLst/>
          </a:prstGeom>
        </p:spPr>
      </p:pic>
      <p:sp>
        <p:nvSpPr>
          <p:cNvPr id="9" name="TextBox 8">
            <a:extLst>
              <a:ext uri="{FF2B5EF4-FFF2-40B4-BE49-F238E27FC236}">
                <a16:creationId xmlns:a16="http://schemas.microsoft.com/office/drawing/2014/main" id="{DB9AD583-416F-2F3B-7915-FFAF64ADA8DB}"/>
              </a:ext>
            </a:extLst>
          </p:cNvPr>
          <p:cNvSpPr txBox="1"/>
          <p:nvPr/>
        </p:nvSpPr>
        <p:spPr>
          <a:xfrm>
            <a:off x="5219264" y="4501301"/>
            <a:ext cx="4858909" cy="369332"/>
          </a:xfrm>
          <a:prstGeom prst="rect">
            <a:avLst/>
          </a:prstGeom>
          <a:noFill/>
        </p:spPr>
        <p:txBody>
          <a:bodyPr wrap="square">
            <a:spAutoFit/>
          </a:bodyPr>
          <a:lstStyle/>
          <a:p>
            <a:pPr algn="ctr"/>
            <a:r>
              <a:rPr lang="en-US" b="1" dirty="0"/>
              <a:t>Admission Fees Adult: ¥500 Child: ¥100</a:t>
            </a:r>
            <a:endParaRPr lang="en-US" dirty="0"/>
          </a:p>
        </p:txBody>
      </p:sp>
      <p:sp>
        <p:nvSpPr>
          <p:cNvPr id="11" name="TextBox 10">
            <a:extLst>
              <a:ext uri="{FF2B5EF4-FFF2-40B4-BE49-F238E27FC236}">
                <a16:creationId xmlns:a16="http://schemas.microsoft.com/office/drawing/2014/main" id="{0CA34408-240E-4740-504F-C7A5FBF89FE4}"/>
              </a:ext>
            </a:extLst>
          </p:cNvPr>
          <p:cNvSpPr txBox="1"/>
          <p:nvPr/>
        </p:nvSpPr>
        <p:spPr>
          <a:xfrm>
            <a:off x="37320" y="725269"/>
            <a:ext cx="5181943" cy="4154984"/>
          </a:xfrm>
          <a:prstGeom prst="rect">
            <a:avLst/>
          </a:prstGeom>
          <a:noFill/>
        </p:spPr>
        <p:txBody>
          <a:bodyPr wrap="square">
            <a:spAutoFit/>
          </a:bodyPr>
          <a:lstStyle/>
          <a:p>
            <a:r>
              <a:rPr lang="en-US" sz="2200" dirty="0"/>
              <a:t>Situated in Ohama Seaside Park, Amami Kaiyo </a:t>
            </a:r>
            <a:r>
              <a:rPr lang="en-US" sz="2200" dirty="0" err="1"/>
              <a:t>Tenjikan</a:t>
            </a:r>
            <a:r>
              <a:rPr lang="en-US" sz="2200" dirty="0"/>
              <a:t> (Maritime Museum) is home to over 100 species of fish, 30 species of coral as well as plants and animals that inhabit Amami's ocean and beach. You can feed the fish and turtles or interact with sea creatures in the Touch Pool. The museum also offers classes for handcrafting items using materials from the ocean of Amami. There is a theater where you can learn about the ocean through videos. This is a fun museum for everyone. </a:t>
            </a:r>
          </a:p>
        </p:txBody>
      </p:sp>
    </p:spTree>
    <p:extLst>
      <p:ext uri="{BB962C8B-B14F-4D97-AF65-F5344CB8AC3E}">
        <p14:creationId xmlns:p14="http://schemas.microsoft.com/office/powerpoint/2010/main" val="751178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57A473E6-8676-21B9-4DF8-4248449E9FCF}"/>
              </a:ext>
            </a:extLst>
          </p:cNvPr>
          <p:cNvSpPr>
            <a:spLocks noGrp="1"/>
          </p:cNvSpPr>
          <p:nvPr>
            <p:ph type="sldNum" sz="quarter" idx="12"/>
          </p:nvPr>
        </p:nvSpPr>
        <p:spPr/>
        <p:txBody>
          <a:bodyPr/>
          <a:lstStyle/>
          <a:p>
            <a:pPr lvl="0"/>
            <a:fld id="{E4969A48-D42D-46A9-B6C4-1B83C0ED4970}" type="slidenum">
              <a:rPr/>
              <a:t>14</a:t>
            </a:fld>
            <a:endParaRPr lang="en-US"/>
          </a:p>
        </p:txBody>
      </p:sp>
      <p:sp>
        <p:nvSpPr>
          <p:cNvPr id="2" name="Title 1">
            <a:extLst>
              <a:ext uri="{FF2B5EF4-FFF2-40B4-BE49-F238E27FC236}">
                <a16:creationId xmlns:a16="http://schemas.microsoft.com/office/drawing/2014/main" id="{E94D515D-D470-365A-694F-95394ECA5B49}"/>
              </a:ext>
            </a:extLst>
          </p:cNvPr>
          <p:cNvSpPr txBox="1">
            <a:spLocks noGrp="1"/>
          </p:cNvSpPr>
          <p:nvPr>
            <p:ph type="title" idx="4294967295"/>
          </p:nvPr>
        </p:nvSpPr>
        <p:spPr>
          <a:xfrm>
            <a:off x="0" y="-42863"/>
            <a:ext cx="9359900" cy="793751"/>
          </a:xfrm>
        </p:spPr>
        <p:txBody>
          <a:bodyPr vert="horz"/>
          <a:lstStyle/>
          <a:p>
            <a:pPr algn="ctr"/>
            <a:r>
              <a:rPr lang="en-US" sz="4400" b="1" dirty="0" err="1">
                <a:solidFill>
                  <a:schemeClr val="tx1"/>
                </a:solidFill>
              </a:rPr>
              <a:t>Yanigawa</a:t>
            </a:r>
            <a:r>
              <a:rPr lang="en-US" sz="4400" b="1" dirty="0">
                <a:solidFill>
                  <a:schemeClr val="tx1"/>
                </a:solidFill>
              </a:rPr>
              <a:t> Shopping Street</a:t>
            </a:r>
          </a:p>
        </p:txBody>
      </p:sp>
      <p:pic>
        <p:nvPicPr>
          <p:cNvPr id="4" name="Picture 3" descr="A street with a pink sign over it&#10;&#10;Description automatically generated">
            <a:extLst>
              <a:ext uri="{FF2B5EF4-FFF2-40B4-BE49-F238E27FC236}">
                <a16:creationId xmlns:a16="http://schemas.microsoft.com/office/drawing/2014/main" id="{B03E21C1-4D6E-F053-39C7-978B8BE45B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1469" y="1185986"/>
            <a:ext cx="5249156" cy="3484127"/>
          </a:xfrm>
          <a:prstGeom prst="rect">
            <a:avLst/>
          </a:prstGeom>
        </p:spPr>
      </p:pic>
      <p:sp>
        <p:nvSpPr>
          <p:cNvPr id="8" name="TextBox 7">
            <a:extLst>
              <a:ext uri="{FF2B5EF4-FFF2-40B4-BE49-F238E27FC236}">
                <a16:creationId xmlns:a16="http://schemas.microsoft.com/office/drawing/2014/main" id="{BBF68691-23E4-5743-D408-52C0D04B4258}"/>
              </a:ext>
            </a:extLst>
          </p:cNvPr>
          <p:cNvSpPr txBox="1"/>
          <p:nvPr/>
        </p:nvSpPr>
        <p:spPr>
          <a:xfrm>
            <a:off x="65314" y="699795"/>
            <a:ext cx="4766155" cy="3970318"/>
          </a:xfrm>
          <a:prstGeom prst="rect">
            <a:avLst/>
          </a:prstGeom>
          <a:noFill/>
        </p:spPr>
        <p:txBody>
          <a:bodyPr wrap="square">
            <a:spAutoFit/>
          </a:bodyPr>
          <a:lstStyle/>
          <a:p>
            <a:r>
              <a:rPr lang="en-US" dirty="0" err="1"/>
              <a:t>Yanigawa</a:t>
            </a:r>
            <a:r>
              <a:rPr lang="en-US" dirty="0"/>
              <a:t> Shopping Street is a nightlife district located in the bustling Naze City of Amami Oshima Island. The street is lined with about 200 snack bars and izakaya restaurants and is said to be the second largest after Tenmonkan Street in Kagoshima City. The locals have dubbed it "Yango-dori" after the river that used to flow in the area. Once night falls, the shop signs light up, attracting locals and tourists alike and giving the street a vibrancy worthy of any nightlife district. There are plenty of local izakaya restaurants popular with tourists and hidden snack bars known only to locals, so no matter your taste you're sure to be able to enjoy Amami's nightlife.</a:t>
            </a:r>
          </a:p>
        </p:txBody>
      </p:sp>
    </p:spTree>
    <p:extLst>
      <p:ext uri="{BB962C8B-B14F-4D97-AF65-F5344CB8AC3E}">
        <p14:creationId xmlns:p14="http://schemas.microsoft.com/office/powerpoint/2010/main" val="2759740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57A473E6-8676-21B9-4DF8-4248449E9FCF}"/>
              </a:ext>
            </a:extLst>
          </p:cNvPr>
          <p:cNvSpPr>
            <a:spLocks noGrp="1"/>
          </p:cNvSpPr>
          <p:nvPr>
            <p:ph type="sldNum" sz="quarter" idx="12"/>
          </p:nvPr>
        </p:nvSpPr>
        <p:spPr/>
        <p:txBody>
          <a:bodyPr/>
          <a:lstStyle/>
          <a:p>
            <a:pPr lvl="0"/>
            <a:fld id="{E4969A48-D42D-46A9-B6C4-1B83C0ED4970}" type="slidenum">
              <a:rPr/>
              <a:t>15</a:t>
            </a:fld>
            <a:endParaRPr lang="en-US"/>
          </a:p>
        </p:txBody>
      </p:sp>
      <p:sp>
        <p:nvSpPr>
          <p:cNvPr id="2" name="Title 1">
            <a:extLst>
              <a:ext uri="{FF2B5EF4-FFF2-40B4-BE49-F238E27FC236}">
                <a16:creationId xmlns:a16="http://schemas.microsoft.com/office/drawing/2014/main" id="{E94D515D-D470-365A-694F-95394ECA5B49}"/>
              </a:ext>
            </a:extLst>
          </p:cNvPr>
          <p:cNvSpPr txBox="1">
            <a:spLocks noGrp="1"/>
          </p:cNvSpPr>
          <p:nvPr>
            <p:ph type="title" idx="4294967295"/>
          </p:nvPr>
        </p:nvSpPr>
        <p:spPr>
          <a:xfrm>
            <a:off x="0" y="22225"/>
            <a:ext cx="9359900" cy="793750"/>
          </a:xfrm>
        </p:spPr>
        <p:txBody>
          <a:bodyPr vert="horz"/>
          <a:lstStyle/>
          <a:p>
            <a:pPr algn="ctr"/>
            <a:r>
              <a:rPr lang="en-US" sz="4400" b="1" dirty="0">
                <a:solidFill>
                  <a:schemeClr val="tx1"/>
                </a:solidFill>
              </a:rPr>
              <a:t>Tomori Beach</a:t>
            </a:r>
          </a:p>
        </p:txBody>
      </p:sp>
      <p:pic>
        <p:nvPicPr>
          <p:cNvPr id="4" name="Picture 3" descr="A beach with clear blue water&#10;&#10;Description automatically generated">
            <a:extLst>
              <a:ext uri="{FF2B5EF4-FFF2-40B4-BE49-F238E27FC236}">
                <a16:creationId xmlns:a16="http://schemas.microsoft.com/office/drawing/2014/main" id="{862AC231-F198-A280-CF35-E5336C04C2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2778" y="1073018"/>
            <a:ext cx="6497847" cy="3950219"/>
          </a:xfrm>
          <a:prstGeom prst="rect">
            <a:avLst/>
          </a:prstGeom>
        </p:spPr>
      </p:pic>
      <p:sp>
        <p:nvSpPr>
          <p:cNvPr id="6" name="TextBox 5">
            <a:extLst>
              <a:ext uri="{FF2B5EF4-FFF2-40B4-BE49-F238E27FC236}">
                <a16:creationId xmlns:a16="http://schemas.microsoft.com/office/drawing/2014/main" id="{DCB5B454-6E68-FE00-CE54-6B49F08B0846}"/>
              </a:ext>
            </a:extLst>
          </p:cNvPr>
          <p:cNvSpPr txBox="1"/>
          <p:nvPr/>
        </p:nvSpPr>
        <p:spPr>
          <a:xfrm>
            <a:off x="1" y="816120"/>
            <a:ext cx="3582778" cy="1569660"/>
          </a:xfrm>
          <a:prstGeom prst="rect">
            <a:avLst/>
          </a:prstGeom>
          <a:noFill/>
        </p:spPr>
        <p:txBody>
          <a:bodyPr wrap="square">
            <a:spAutoFit/>
          </a:bodyPr>
          <a:lstStyle/>
          <a:p>
            <a:r>
              <a:rPr lang="en-US" sz="2400" dirty="0"/>
              <a:t>What makes Tomori coast special is its clean white sand, where you can swim, snorkel, and catch crabs.</a:t>
            </a:r>
          </a:p>
        </p:txBody>
      </p:sp>
      <p:pic>
        <p:nvPicPr>
          <p:cNvPr id="9" name="Picture 8" descr="A person on a bicycle on a beach&#10;&#10;Description automatically generated">
            <a:extLst>
              <a:ext uri="{FF2B5EF4-FFF2-40B4-BE49-F238E27FC236}">
                <a16:creationId xmlns:a16="http://schemas.microsoft.com/office/drawing/2014/main" id="{C367B888-CB77-0BBD-5090-15FDA58A4C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32896"/>
            <a:ext cx="3582778" cy="2690341"/>
          </a:xfrm>
          <a:prstGeom prst="rect">
            <a:avLst/>
          </a:prstGeom>
        </p:spPr>
      </p:pic>
    </p:spTree>
    <p:extLst>
      <p:ext uri="{BB962C8B-B14F-4D97-AF65-F5344CB8AC3E}">
        <p14:creationId xmlns:p14="http://schemas.microsoft.com/office/powerpoint/2010/main" val="3287830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57A473E6-8676-21B9-4DF8-4248449E9FCF}"/>
              </a:ext>
            </a:extLst>
          </p:cNvPr>
          <p:cNvSpPr>
            <a:spLocks noGrp="1"/>
          </p:cNvSpPr>
          <p:nvPr>
            <p:ph type="sldNum" sz="quarter" idx="12"/>
          </p:nvPr>
        </p:nvSpPr>
        <p:spPr/>
        <p:txBody>
          <a:bodyPr/>
          <a:lstStyle/>
          <a:p>
            <a:pPr lvl="0"/>
            <a:fld id="{E4969A48-D42D-46A9-B6C4-1B83C0ED4970}" type="slidenum">
              <a:rPr/>
              <a:t>16</a:t>
            </a:fld>
            <a:endParaRPr lang="en-US"/>
          </a:p>
        </p:txBody>
      </p:sp>
      <p:sp>
        <p:nvSpPr>
          <p:cNvPr id="2" name="Title 1">
            <a:extLst>
              <a:ext uri="{FF2B5EF4-FFF2-40B4-BE49-F238E27FC236}">
                <a16:creationId xmlns:a16="http://schemas.microsoft.com/office/drawing/2014/main" id="{E94D515D-D470-365A-694F-95394ECA5B49}"/>
              </a:ext>
            </a:extLst>
          </p:cNvPr>
          <p:cNvSpPr txBox="1">
            <a:spLocks noGrp="1"/>
          </p:cNvSpPr>
          <p:nvPr>
            <p:ph type="title" idx="4294967295"/>
          </p:nvPr>
        </p:nvSpPr>
        <p:spPr>
          <a:xfrm>
            <a:off x="0" y="-25400"/>
            <a:ext cx="9359900" cy="795338"/>
          </a:xfrm>
        </p:spPr>
        <p:txBody>
          <a:bodyPr vert="horz"/>
          <a:lstStyle/>
          <a:p>
            <a:pPr algn="ctr"/>
            <a:r>
              <a:rPr lang="en-US" sz="4400" b="1" dirty="0">
                <a:solidFill>
                  <a:schemeClr val="tx1"/>
                </a:solidFill>
              </a:rPr>
              <a:t>Cape Ayamaru Kanko Park</a:t>
            </a:r>
          </a:p>
        </p:txBody>
      </p:sp>
      <p:pic>
        <p:nvPicPr>
          <p:cNvPr id="8" name="Picture 7" descr="A beach with trees and blue water&#10;&#10;Description automatically generated">
            <a:extLst>
              <a:ext uri="{FF2B5EF4-FFF2-40B4-BE49-F238E27FC236}">
                <a16:creationId xmlns:a16="http://schemas.microsoft.com/office/drawing/2014/main" id="{65ACEDAB-43EB-8A01-1CDB-14694A9C2524}"/>
              </a:ext>
            </a:extLst>
          </p:cNvPr>
          <p:cNvPicPr>
            <a:picLocks noChangeAspect="1"/>
          </p:cNvPicPr>
          <p:nvPr/>
        </p:nvPicPr>
        <p:blipFill rotWithShape="1">
          <a:blip r:embed="rId3">
            <a:extLst>
              <a:ext uri="{28A0092B-C50C-407E-A947-70E740481C1C}">
                <a14:useLocalDpi xmlns:a14="http://schemas.microsoft.com/office/drawing/2010/main" val="0"/>
              </a:ext>
            </a:extLst>
          </a:blip>
          <a:srcRect r="13182"/>
          <a:stretch/>
        </p:blipFill>
        <p:spPr>
          <a:xfrm>
            <a:off x="9329" y="733403"/>
            <a:ext cx="5017376" cy="4286466"/>
          </a:xfrm>
          <a:prstGeom prst="rect">
            <a:avLst/>
          </a:prstGeom>
        </p:spPr>
      </p:pic>
      <p:sp>
        <p:nvSpPr>
          <p:cNvPr id="10" name="TextBox 9">
            <a:extLst>
              <a:ext uri="{FF2B5EF4-FFF2-40B4-BE49-F238E27FC236}">
                <a16:creationId xmlns:a16="http://schemas.microsoft.com/office/drawing/2014/main" id="{9A2C8E14-3C59-13B3-4563-5508A9FD481D}"/>
              </a:ext>
            </a:extLst>
          </p:cNvPr>
          <p:cNvSpPr txBox="1"/>
          <p:nvPr/>
        </p:nvSpPr>
        <p:spPr>
          <a:xfrm>
            <a:off x="5026705" y="769465"/>
            <a:ext cx="5038530" cy="3970318"/>
          </a:xfrm>
          <a:prstGeom prst="rect">
            <a:avLst/>
          </a:prstGeom>
          <a:noFill/>
        </p:spPr>
        <p:txBody>
          <a:bodyPr wrap="square">
            <a:spAutoFit/>
          </a:bodyPr>
          <a:lstStyle/>
          <a:p>
            <a:r>
              <a:rPr lang="en-US" b="1" dirty="0"/>
              <a:t>Located in the northernmost part of Amami Oshima, Ayamaru Misaki Cape Park offers great views of the Pacific Ocean. Visit the lookout or the ocean-facing café to soak up the scenery. The cape is surrounded by nature, including a large coral reef just below the ocean’s surface and a subtropical jungle of sago palm trees. </a:t>
            </a:r>
            <a:br>
              <a:rPr lang="en-US" b="1" dirty="0"/>
            </a:br>
            <a:br>
              <a:rPr lang="en-US" b="1" dirty="0"/>
            </a:br>
            <a:r>
              <a:rPr lang="en-US" b="1" dirty="0"/>
              <a:t>In the large park area, there are plenty of places to explore and activities to enjoy. Check out the ocean water pool and sago palm jungle or enjoy a ride on a bicycle or miniature train. There is also an extensive children’s play park, grass skiing, ground golf and much more.</a:t>
            </a:r>
          </a:p>
        </p:txBody>
      </p:sp>
    </p:spTree>
    <p:extLst>
      <p:ext uri="{BB962C8B-B14F-4D97-AF65-F5344CB8AC3E}">
        <p14:creationId xmlns:p14="http://schemas.microsoft.com/office/powerpoint/2010/main" val="2526347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0" y="-17489"/>
            <a:ext cx="10080625" cy="830997"/>
          </a:xfrm>
          <a:prstGeom prst="rect">
            <a:avLst/>
          </a:prstGeom>
          <a:noFill/>
        </p:spPr>
        <p:txBody>
          <a:bodyPr wrap="square">
            <a:spAutoFit/>
          </a:bodyPr>
          <a:lstStyle/>
          <a:p>
            <a:pPr algn="ctr"/>
            <a:r>
              <a:rPr lang="en-US" altLang="en-US" sz="4800" b="1" dirty="0"/>
              <a:t>Restaurants</a:t>
            </a:r>
            <a:endParaRPr lang="en-US" sz="4800" dirty="0"/>
          </a:p>
        </p:txBody>
      </p:sp>
      <p:sp>
        <p:nvSpPr>
          <p:cNvPr id="5" name="TextBox 4">
            <a:extLst>
              <a:ext uri="{FF2B5EF4-FFF2-40B4-BE49-F238E27FC236}">
                <a16:creationId xmlns:a16="http://schemas.microsoft.com/office/drawing/2014/main" id="{A1623D5B-EABF-0232-D585-C0172154D290}"/>
              </a:ext>
            </a:extLst>
          </p:cNvPr>
          <p:cNvSpPr txBox="1"/>
          <p:nvPr/>
        </p:nvSpPr>
        <p:spPr>
          <a:xfrm>
            <a:off x="192505" y="1042396"/>
            <a:ext cx="9749163" cy="4154984"/>
          </a:xfrm>
          <a:prstGeom prst="rect">
            <a:avLst/>
          </a:prstGeom>
          <a:noFill/>
        </p:spPr>
        <p:txBody>
          <a:bodyPr wrap="square">
            <a:spAutoFit/>
          </a:bodyPr>
          <a:lstStyle/>
          <a:p>
            <a:pPr>
              <a:buClrTx/>
              <a:buFontTx/>
              <a:buNone/>
            </a:pPr>
            <a:r>
              <a:rPr lang="en-US" altLang="en-US" dirty="0"/>
              <a:t>Many of us on the ship are foodies, so naturally, we’re always </a:t>
            </a:r>
          </a:p>
          <a:p>
            <a:pPr>
              <a:buClrTx/>
              <a:buFontTx/>
              <a:buNone/>
            </a:pPr>
            <a:r>
              <a:rPr lang="en-US" altLang="en-US" dirty="0"/>
              <a:t>on the hunt to eat at the most exclusive spots anytime we </a:t>
            </a:r>
          </a:p>
          <a:p>
            <a:pPr>
              <a:buClrTx/>
              <a:buFontTx/>
              <a:buNone/>
            </a:pPr>
            <a:r>
              <a:rPr lang="en-US" altLang="en-US" dirty="0"/>
              <a:t>travel.</a:t>
            </a:r>
          </a:p>
          <a:p>
            <a:r>
              <a:rPr lang="en-US" b="1" dirty="0"/>
              <a:t>Amami </a:t>
            </a:r>
            <a:r>
              <a:rPr lang="en-US" b="1" dirty="0" err="1"/>
              <a:t>Kyoraumi</a:t>
            </a:r>
            <a:r>
              <a:rPr lang="en-US" b="1" dirty="0"/>
              <a:t> Kobo </a:t>
            </a:r>
            <a:r>
              <a:rPr lang="en-US" b="1" dirty="0" err="1"/>
              <a:t>Kasari</a:t>
            </a:r>
            <a:endParaRPr lang="en-US" b="1" dirty="0"/>
          </a:p>
          <a:p>
            <a:pPr>
              <a:buClrTx/>
              <a:buFontTx/>
              <a:buNone/>
            </a:pPr>
            <a:r>
              <a:rPr lang="en-US" dirty="0"/>
              <a:t>1254-1 </a:t>
            </a:r>
            <a:r>
              <a:rPr lang="en-US" dirty="0" err="1"/>
              <a:t>Kasaricho</a:t>
            </a:r>
            <a:r>
              <a:rPr lang="en-US" dirty="0"/>
              <a:t> Yoan, Amami $$ - $$$ Café European</a:t>
            </a:r>
          </a:p>
          <a:p>
            <a:r>
              <a:rPr lang="en-US" b="1" dirty="0" err="1"/>
              <a:t>Kitahachi</a:t>
            </a:r>
            <a:endParaRPr lang="en-US" b="1" dirty="0"/>
          </a:p>
          <a:p>
            <a:pPr>
              <a:buClrTx/>
              <a:buFontTx/>
              <a:buNone/>
            </a:pPr>
            <a:r>
              <a:rPr lang="en-US" dirty="0"/>
              <a:t>18-30 </a:t>
            </a:r>
            <a:r>
              <a:rPr lang="en-US" dirty="0" err="1"/>
              <a:t>Nazeirifunecho</a:t>
            </a:r>
            <a:r>
              <a:rPr lang="en-US" dirty="0"/>
              <a:t>, Amami $$ - $$$ Japanese</a:t>
            </a:r>
          </a:p>
          <a:p>
            <a:r>
              <a:rPr lang="en-US" b="1" dirty="0" err="1"/>
              <a:t>Minatoya</a:t>
            </a:r>
            <a:endParaRPr lang="en-US" b="1" dirty="0"/>
          </a:p>
          <a:p>
            <a:pPr>
              <a:buClrTx/>
              <a:buFontTx/>
              <a:buNone/>
            </a:pPr>
            <a:r>
              <a:rPr lang="en-US" dirty="0"/>
              <a:t>81 </a:t>
            </a:r>
            <a:r>
              <a:rPr lang="en-US" dirty="0" err="1"/>
              <a:t>Kasaricho</a:t>
            </a:r>
            <a:r>
              <a:rPr lang="en-US" dirty="0"/>
              <a:t> </a:t>
            </a:r>
            <a:r>
              <a:rPr lang="en-US" dirty="0" err="1"/>
              <a:t>Sotoganeku</a:t>
            </a:r>
            <a:r>
              <a:rPr lang="en-US" dirty="0"/>
              <a:t>, Amami $$ - $$$ Japanese</a:t>
            </a:r>
          </a:p>
          <a:p>
            <a:r>
              <a:rPr lang="en-US" b="1" dirty="0"/>
              <a:t>Amami Izakaya </a:t>
            </a:r>
            <a:r>
              <a:rPr lang="en-US" b="1" dirty="0" err="1"/>
              <a:t>Hokorashiya</a:t>
            </a:r>
            <a:endParaRPr lang="en-US" b="1" dirty="0"/>
          </a:p>
          <a:p>
            <a:pPr>
              <a:buClrTx/>
              <a:buFontTx/>
              <a:buNone/>
            </a:pPr>
            <a:r>
              <a:rPr lang="en-US" dirty="0"/>
              <a:t>13-6 Naze </a:t>
            </a:r>
            <a:r>
              <a:rPr lang="en-US" dirty="0" err="1"/>
              <a:t>Irifunecho</a:t>
            </a:r>
            <a:r>
              <a:rPr lang="en-US" dirty="0"/>
              <a:t>, Amami $$ - $$$ Japanese</a:t>
            </a:r>
          </a:p>
          <a:p>
            <a:pPr>
              <a:buClrTx/>
              <a:buFontTx/>
              <a:buNone/>
            </a:pPr>
            <a:endParaRPr lang="en-US" altLang="en-US" dirty="0"/>
          </a:p>
          <a:p>
            <a:pPr>
              <a:buClrTx/>
              <a:buFontTx/>
              <a:buNone/>
            </a:pPr>
            <a:r>
              <a:rPr lang="en-US" altLang="en-US" dirty="0"/>
              <a:t>For those of you that just like good food, you can’t go wrong just about anywhere you go. </a:t>
            </a:r>
          </a:p>
          <a:p>
            <a:pPr algn="ctr">
              <a:buClrTx/>
              <a:buFontTx/>
              <a:buNone/>
            </a:pPr>
            <a:r>
              <a:rPr lang="en-US" altLang="en-US" sz="2400" b="1" dirty="0"/>
              <a:t>GOOD EATING</a:t>
            </a:r>
            <a:endParaRPr lang="en-US" dirty="0"/>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descr="A tray of food on a table&#10;&#10;Description automatically generated">
            <a:extLst>
              <a:ext uri="{FF2B5EF4-FFF2-40B4-BE49-F238E27FC236}">
                <a16:creationId xmlns:a16="http://schemas.microsoft.com/office/drawing/2014/main" id="{E2C3BE20-1275-ACFD-7EC8-4E300A0710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3916" y="1032769"/>
            <a:ext cx="4016709" cy="3087186"/>
          </a:xfrm>
          <a:prstGeom prst="rect">
            <a:avLst/>
          </a:prstGeom>
        </p:spPr>
      </p:pic>
    </p:spTree>
    <p:extLst>
      <p:ext uri="{BB962C8B-B14F-4D97-AF65-F5344CB8AC3E}">
        <p14:creationId xmlns:p14="http://schemas.microsoft.com/office/powerpoint/2010/main" val="2783441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page16">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12"/>
          </p:nvPr>
        </p:nvSpPr>
        <p:spPr/>
        <p:txBody>
          <a:bodyPr/>
          <a:lstStyle/>
          <a:p>
            <a:pPr lvl="0"/>
            <a:fld id="{6B71CB05-FB6A-43F8-9B74-2C507858005B}" type="slidenum">
              <a:rPr/>
              <a:t>18</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0" y="0"/>
            <a:ext cx="9359900" cy="990600"/>
          </a:xfrm>
        </p:spPr>
        <p:txBody>
          <a:bodyPr vert="horz">
            <a:noAutofit/>
          </a:bodyPr>
          <a:lstStyle/>
          <a:p>
            <a:pPr lvl="0" algn="ctr" rtl="0"/>
            <a:r>
              <a:rPr lang="en-US" sz="4000" b="1" dirty="0">
                <a:solidFill>
                  <a:srgbClr val="000000"/>
                </a:solidFill>
                <a:cs typeface="Tahoma" pitchFamily="2"/>
              </a:rPr>
              <a:t>Final Thoughts</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a:xfrm>
            <a:off x="462012" y="1079500"/>
            <a:ext cx="8897887" cy="3600450"/>
          </a:xfrm>
        </p:spPr>
        <p:txBody>
          <a:bodyPr vert="horz"/>
          <a:lstStyle/>
          <a:p>
            <a:pPr lvl="0" rtl="0"/>
            <a:r>
              <a:rPr lang="en-US" sz="2800" b="1" dirty="0">
                <a:solidFill>
                  <a:schemeClr val="tx1"/>
                </a:solidFill>
              </a:rPr>
              <a:t>Naze</a:t>
            </a:r>
            <a:r>
              <a:rPr lang="en-US" sz="2800" b="1" dirty="0"/>
              <a:t> </a:t>
            </a:r>
            <a:r>
              <a:rPr lang="en-US" sz="2800" dirty="0">
                <a:solidFill>
                  <a:srgbClr val="000000"/>
                </a:solidFill>
                <a:latin typeface="Alef" pitchFamily="18"/>
                <a:cs typeface="Alef" pitchFamily="2"/>
              </a:rPr>
              <a:t>is a beautiful City with a rich history and numerous attractions. Whether you're looking for stunning beaches, historic sites, or unique attractions, </a:t>
            </a:r>
            <a:r>
              <a:rPr lang="en-US" sz="2800" b="1" dirty="0">
                <a:solidFill>
                  <a:schemeClr val="tx1"/>
                </a:solidFill>
              </a:rPr>
              <a:t>Naze </a:t>
            </a:r>
            <a:r>
              <a:rPr lang="en-US" sz="2800" dirty="0">
                <a:solidFill>
                  <a:srgbClr val="000000"/>
                </a:solidFill>
                <a:latin typeface="Alef" pitchFamily="18"/>
                <a:cs typeface="Alef" pitchFamily="2"/>
              </a:rPr>
              <a:t>has something for everyone.</a:t>
            </a:r>
          </a:p>
          <a:p>
            <a:pPr lvl="0" rtl="0">
              <a:lnSpc>
                <a:spcPct val="115000"/>
              </a:lnSpc>
              <a:spcBef>
                <a:spcPts val="0"/>
              </a:spcBef>
              <a:spcAft>
                <a:spcPts val="1236"/>
              </a:spcAft>
            </a:pPr>
            <a:r>
              <a:rPr lang="en-US" sz="2800" dirty="0">
                <a:solidFill>
                  <a:srgbClr val="000000"/>
                </a:solidFill>
                <a:latin typeface="Alef" pitchFamily="18"/>
                <a:cs typeface="Alef" pitchFamily="2"/>
              </a:rPr>
              <a:t>I hope this presentation will help when we visit </a:t>
            </a:r>
            <a:r>
              <a:rPr lang="en-US" sz="2800" b="1" dirty="0">
                <a:solidFill>
                  <a:schemeClr val="tx1"/>
                </a:solidFill>
              </a:rPr>
              <a:t>Naze</a:t>
            </a:r>
            <a:r>
              <a:rPr lang="en-US" sz="2800" dirty="0">
                <a:solidFill>
                  <a:srgbClr val="000000"/>
                </a:solidFill>
                <a:latin typeface="Alef" pitchFamily="18"/>
                <a:cs typeface="Alef" pitchFamily="2"/>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page17">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756000" y="503280"/>
            <a:ext cx="8566560" cy="943920"/>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Calibri Light (Headings)"/>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756000" y="1745280"/>
            <a:ext cx="8566560" cy="3589920"/>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dirty="0">
                <a:latin typeface="Segoe UI" pitchFamily="34"/>
                <a:cs typeface="Segoe UI" pitchFamily="34"/>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dirty="0">
                <a:latin typeface="Segoe UI" pitchFamily="34"/>
                <a:cs typeface="Segoe UI" pitchFamily="34"/>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dirty="0">
              <a:latin typeface="Segoe UI" pitchFamily="34"/>
              <a:cs typeface="Segoe UI" pitchFamily="34"/>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Segoe UI" pitchFamily="34"/>
                <a:cs typeface="Segoe UI" pitchFamily="34"/>
              </a:rPr>
              <a:t>Have a great visit in </a:t>
            </a:r>
            <a:r>
              <a:rPr lang="en-US" sz="2400" b="1" dirty="0">
                <a:solidFill>
                  <a:schemeClr val="tx1"/>
                </a:solidFill>
              </a:rPr>
              <a:t>Naze</a:t>
            </a:r>
            <a:r>
              <a:rPr lang="en-US" sz="2400" b="1" dirty="0">
                <a:latin typeface="Segoe UI" pitchFamily="34"/>
                <a:cs typeface="Segoe UI" pitchFamily="34"/>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188450"/>
            <a:ext cx="7559675" cy="1100409"/>
          </a:xfrm>
        </p:spPr>
        <p:txBody>
          <a:bodyPr/>
          <a:lstStyle/>
          <a:p>
            <a:r>
              <a:rPr lang="en-US" b="1" dirty="0">
                <a:solidFill>
                  <a:schemeClr val="tx1"/>
                </a:solidFill>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1395663" y="1410787"/>
            <a:ext cx="8479856" cy="3469222"/>
          </a:xfrm>
        </p:spPr>
        <p:txBody>
          <a:bodyPr/>
          <a:lstStyle/>
          <a:p>
            <a:pPr algn="l">
              <a:buFont typeface="Wingdings" panose="05000000000000000000" pitchFamily="2" charset="2"/>
              <a:buChar char=""/>
            </a:pPr>
            <a:r>
              <a:rPr lang="en-US" altLang="en-US" b="1" dirty="0">
                <a:solidFill>
                  <a:schemeClr val="tx1"/>
                </a:solidFill>
              </a:rPr>
              <a:t>My Port Philosophy</a:t>
            </a:r>
            <a:endParaRPr lang="en-US" altLang="en-US" b="1" i="1" dirty="0">
              <a:solidFill>
                <a:schemeClr val="tx1"/>
              </a:solidFill>
            </a:endParaRPr>
          </a:p>
          <a:p>
            <a:pPr algn="l">
              <a:buFont typeface="Wingdings" panose="05000000000000000000" pitchFamily="2" charset="2"/>
              <a:buChar char=""/>
            </a:pPr>
            <a:r>
              <a:rPr lang="en-US" altLang="en-US" b="1" dirty="0">
                <a:solidFill>
                  <a:schemeClr val="tx1"/>
                </a:solidFill>
              </a:rPr>
              <a:t>Don’t Miss the Ship</a:t>
            </a:r>
          </a:p>
          <a:p>
            <a:pPr algn="l">
              <a:buFont typeface="Wingdings" panose="05000000000000000000" pitchFamily="2" charset="2"/>
              <a:buChar char=""/>
            </a:pPr>
            <a:r>
              <a:rPr lang="en-US" altLang="en-US" b="1" dirty="0">
                <a:solidFill>
                  <a:schemeClr val="tx1"/>
                </a:solidFill>
              </a:rPr>
              <a:t>Money</a:t>
            </a:r>
          </a:p>
          <a:p>
            <a:pPr algn="l">
              <a:buFont typeface="Wingdings" panose="05000000000000000000" pitchFamily="2" charset="2"/>
              <a:buChar char=""/>
            </a:pPr>
            <a:r>
              <a:rPr lang="en-US" altLang="en-US" b="1" dirty="0">
                <a:solidFill>
                  <a:schemeClr val="tx1"/>
                </a:solidFill>
              </a:rPr>
              <a:t>About </a:t>
            </a:r>
            <a:r>
              <a:rPr lang="en-US" sz="2000" b="1" dirty="0"/>
              <a:t>Naze (Oshima Island), Japan </a:t>
            </a:r>
          </a:p>
          <a:p>
            <a:pPr algn="l">
              <a:buFont typeface="Wingdings" panose="05000000000000000000" pitchFamily="2" charset="2"/>
              <a:buChar char=""/>
            </a:pPr>
            <a:r>
              <a:rPr lang="en-US" sz="2000" b="1" dirty="0"/>
              <a:t>Shima Bus</a:t>
            </a:r>
            <a:endParaRPr lang="en-US" altLang="en-US" b="1" dirty="0">
              <a:solidFill>
                <a:schemeClr val="tx1"/>
              </a:solidFill>
            </a:endParaRPr>
          </a:p>
          <a:p>
            <a:pPr algn="l">
              <a:buFont typeface="Wingdings" panose="05000000000000000000" pitchFamily="2" charset="2"/>
              <a:buChar char=""/>
            </a:pPr>
            <a:r>
              <a:rPr lang="en-US" altLang="en-US" b="1" dirty="0">
                <a:solidFill>
                  <a:schemeClr val="tx1"/>
                </a:solidFill>
              </a:rPr>
              <a:t>Places to see or at least consider</a:t>
            </a:r>
          </a:p>
          <a:p>
            <a:pPr algn="l">
              <a:buFont typeface="Wingdings" panose="05000000000000000000" pitchFamily="2" charset="2"/>
              <a:buChar char=""/>
            </a:pPr>
            <a:r>
              <a:rPr lang="en-US" altLang="en-US" b="1" dirty="0">
                <a:solidFill>
                  <a:schemeClr val="tx1"/>
                </a:solidFill>
              </a:rPr>
              <a:t>A few restaurant recommendations</a:t>
            </a:r>
          </a:p>
          <a:p>
            <a:pPr algn="l">
              <a:buFont typeface="Wingdings" panose="05000000000000000000" pitchFamily="2" charset="2"/>
              <a:buChar char=""/>
            </a:pPr>
            <a:r>
              <a:rPr lang="en-US" altLang="en-US" b="1" dirty="0">
                <a:solidFill>
                  <a:schemeClr val="tx1"/>
                </a:solidFill>
              </a:rPr>
              <a:t>Conclusion</a:t>
            </a:r>
          </a:p>
          <a:p>
            <a:endParaRPr lang="en-US" dirty="0"/>
          </a:p>
        </p:txBody>
      </p:sp>
    </p:spTree>
    <p:extLst>
      <p:ext uri="{BB962C8B-B14F-4D97-AF65-F5344CB8AC3E}">
        <p14:creationId xmlns:p14="http://schemas.microsoft.com/office/powerpoint/2010/main" val="1348489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1" y="568744"/>
            <a:ext cx="10080625" cy="646331"/>
          </a:xfrm>
        </p:spPr>
        <p:txBody>
          <a:bodyPr vert="horz" wrap="square">
            <a:spAutoFit/>
          </a:bodyPr>
          <a:lstStyle/>
          <a:p>
            <a:pPr lvl="0" algn="ctr" rtl="0"/>
            <a:r>
              <a:rPr lang="en-US" sz="4000" b="1" dirty="0">
                <a:solidFill>
                  <a:srgbClr val="000000"/>
                </a:solidFill>
                <a:cs typeface="Alef" pitchFamily="2"/>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503434" y="1304821"/>
            <a:ext cx="9061806" cy="4365729"/>
          </a:xfrm>
          <a:prstGeom prst="rect">
            <a:avLst/>
          </a:prstGeom>
          <a:noFill/>
          <a:ln>
            <a:noFill/>
          </a:ln>
        </p:spPr>
        <p:txBody>
          <a:bodyPr vert="horz" wrap="none" lIns="90000" tIns="45000" rIns="90000" bIns="45000" anchorCtr="0" compatLnSpc="0">
            <a:no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mj-lt"/>
              </a:rPr>
              <a:t>I have been cruising for over 45 years and have taken over 100 cruises. </a:t>
            </a:r>
            <a:br>
              <a:rPr lang="en-US" altLang="en-US" sz="2400" dirty="0">
                <a:solidFill>
                  <a:srgbClr val="000000"/>
                </a:solidFill>
                <a:latin typeface="+mj-lt"/>
              </a:rPr>
            </a:br>
            <a:r>
              <a:rPr lang="en-US" altLang="en-US" sz="2400" dirty="0">
                <a:solidFill>
                  <a:srgbClr val="000000"/>
                </a:solidFill>
                <a:latin typeface="+mj-lt"/>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mj-lt"/>
              </a:rPr>
              <a:t>The 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mj-lt"/>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mj-lt"/>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mj-lt"/>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mj-lt"/>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mj-lt"/>
              </a:rPr>
              <a:t>on my own - </a:t>
            </a:r>
            <a:br>
              <a:rPr lang="en-US" altLang="en-US" sz="2400" dirty="0">
                <a:solidFill>
                  <a:srgbClr val="000000"/>
                </a:solidFill>
                <a:latin typeface="+mj-lt"/>
              </a:rPr>
            </a:br>
            <a:r>
              <a:rPr lang="en-US" altLang="en-US" sz="2400" dirty="0">
                <a:solidFill>
                  <a:srgbClr val="000000"/>
                </a:solidFill>
                <a:latin typeface="+mj-lt"/>
              </a:rPr>
              <a:t>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mj-lt"/>
              </a:rPr>
              <a:t>This presentation is for that type of port.</a:t>
            </a:r>
            <a:endParaRPr lang="en-US" sz="2400" b="0" i="0" u="none" strike="noStrike" kern="1200" dirty="0">
              <a:ln>
                <a:noFill/>
              </a:ln>
              <a:solidFill>
                <a:srgbClr val="000000"/>
              </a:solidFill>
              <a:latin typeface="+mj-lt"/>
              <a:ea typeface="Lucida Sans Unicode" pitchFamily="2"/>
              <a:cs typeface="Tahoma" pitchFamily="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Pay attention to the time. - Ship time and local time are often </a:t>
            </a:r>
            <a:br>
              <a:rPr lang="en-US" altLang="en-US" sz="1800" dirty="0"/>
            </a:br>
            <a:r>
              <a:rPr lang="en-US" altLang="en-US" sz="1800" dirty="0"/>
              <a:t>different.</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	</a:t>
            </a:r>
            <a:r>
              <a:rPr lang="en-US" altLang="en-US" sz="1800" dirty="0"/>
              <a:t>If a ship-sponsored excursion is late returning to port for, the ship will </a:t>
            </a:r>
            <a:br>
              <a:rPr lang="en-US" altLang="en-US" sz="1800" dirty="0"/>
            </a:br>
            <a:r>
              <a:rPr lang="en-US" altLang="en-US" sz="1800" dirty="0"/>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	</a:t>
            </a:r>
            <a:r>
              <a:rPr lang="en-US" altLang="en-US" sz="1800" dirty="0"/>
              <a:t>Have your Passport, Credit Card and phone numbers for your ship 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What to Do If You Miss the Ship</a:t>
            </a:r>
            <a:br>
              <a:rPr lang="en-US" altLang="en-US" sz="1800" b="1" dirty="0"/>
            </a:br>
            <a:r>
              <a:rPr lang="en-US" altLang="en-US" sz="1800" dirty="0"/>
              <a:t>Most cruise lines have port agents stationed in the port area to assist if your ship has left without you. If you’re lucky, when cruisers are late returning to the vessel, the ship's crew will often remove the passengers' essential items -- passports, cell phones, and medication -- from the ship to leave with the port agents. </a:t>
            </a:r>
            <a:br>
              <a:rPr lang="en-US" altLang="en-US" sz="1800" dirty="0"/>
            </a:br>
            <a:endParaRPr lang="en-US" altLang="en-US" sz="1800" dirty="0"/>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The Port Officials can help you with contacting your ship </a:t>
            </a:r>
            <a:br>
              <a:rPr lang="en-US" altLang="en-US" sz="1800" dirty="0"/>
            </a:br>
            <a:r>
              <a:rPr lang="en-US" altLang="en-US" sz="1800" dirty="0"/>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t>Don’t Miss the Ship</a:t>
            </a:r>
            <a:endParaRPr lang="en-US" sz="4800" b="1" dirty="0"/>
          </a:p>
        </p:txBody>
      </p:sp>
      <p:pic>
        <p:nvPicPr>
          <p:cNvPr id="2" name="Picture 1" descr="A cruise ship sailing through the ocean&#10;&#10;Description automatically generated">
            <a:extLst>
              <a:ext uri="{FF2B5EF4-FFF2-40B4-BE49-F238E27FC236}">
                <a16:creationId xmlns:a16="http://schemas.microsoft.com/office/drawing/2014/main" id="{56C6E5E4-60F8-4190-957C-B6C1F26142E2}"/>
              </a:ext>
            </a:extLst>
          </p:cNvPr>
          <p:cNvPicPr>
            <a:picLocks noChangeAspect="1"/>
          </p:cNvPicPr>
          <p:nvPr/>
        </p:nvPicPr>
        <p:blipFill rotWithShape="1">
          <a:blip r:embed="rId2">
            <a:extLst>
              <a:ext uri="{28A0092B-C50C-407E-A947-70E740481C1C}">
                <a14:useLocalDpi xmlns:a14="http://schemas.microsoft.com/office/drawing/2010/main" val="0"/>
              </a:ext>
            </a:extLst>
          </a:blip>
          <a:srcRect l="27538" t="25481" r="10404"/>
          <a:stretch/>
        </p:blipFill>
        <p:spPr>
          <a:xfrm>
            <a:off x="6823074" y="1047022"/>
            <a:ext cx="3257550" cy="2200275"/>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3">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C793CDA-508D-A0D3-986B-3DE5B63351BC}"/>
              </a:ext>
            </a:extLst>
          </p:cNvPr>
          <p:cNvSpPr/>
          <p:nvPr/>
        </p:nvSpPr>
        <p:spPr>
          <a:xfrm>
            <a:off x="0" y="-142560"/>
            <a:ext cx="9863280" cy="17427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000" b="1" i="0" u="none" strike="noStrike" kern="1200" baseline="0" dirty="0">
                <a:ln>
                  <a:noFill/>
                </a:ln>
                <a:solidFill>
                  <a:srgbClr val="000000"/>
                </a:solidFill>
                <a:latin typeface="+mj-lt"/>
                <a:ea typeface="Times New Roman" pitchFamily="18"/>
                <a:cs typeface="Times New Roman" pitchFamily="18"/>
              </a:rPr>
              <a:t>Money</a:t>
            </a:r>
          </a:p>
        </p:txBody>
      </p:sp>
      <p:sp>
        <p:nvSpPr>
          <p:cNvPr id="3" name="Freeform: Shape 2">
            <a:extLst>
              <a:ext uri="{FF2B5EF4-FFF2-40B4-BE49-F238E27FC236}">
                <a16:creationId xmlns:a16="http://schemas.microsoft.com/office/drawing/2014/main" id="{5844134E-56D5-CA21-9871-811AA17FA730}"/>
              </a:ext>
            </a:extLst>
          </p:cNvPr>
          <p:cNvSpPr/>
          <p:nvPr/>
        </p:nvSpPr>
        <p:spPr>
          <a:xfrm>
            <a:off x="685799" y="1076400"/>
            <a:ext cx="8686800" cy="1796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kern="1200" baseline="0" dirty="0">
                <a:ln>
                  <a:noFill/>
                </a:ln>
                <a:solidFill>
                  <a:srgbClr val="000000"/>
                </a:solidFill>
                <a:latin typeface="+mj-lt"/>
                <a:ea typeface="Arial" pitchFamily="34"/>
                <a:cs typeface="Arial" pitchFamily="34"/>
              </a:rPr>
              <a:t>The Yen is the official currency of Japan</a:t>
            </a:r>
          </a:p>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kern="1200" baseline="0" dirty="0">
                <a:ln>
                  <a:noFill/>
                </a:ln>
                <a:solidFill>
                  <a:srgbClr val="000000"/>
                </a:solidFill>
                <a:latin typeface="+mj-lt"/>
                <a:ea typeface="Segoe UI" pitchFamily="34"/>
                <a:cs typeface="Segoe UI" pitchFamily="34"/>
              </a:rPr>
              <a:t>Official Exchange is 100 Yen is 72 cents US</a:t>
            </a:r>
          </a:p>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dirty="0">
                <a:solidFill>
                  <a:srgbClr val="000000"/>
                </a:solidFill>
                <a:latin typeface="+mj-lt"/>
                <a:ea typeface="Segoe UI" pitchFamily="34"/>
                <a:cs typeface="Segoe UI" pitchFamily="34"/>
              </a:rPr>
              <a:t>Or 142.15 Yen to the US Dollar</a:t>
            </a:r>
            <a:endParaRPr lang="en-US" sz="2400" b="0" i="0" u="none" strike="noStrike" kern="1200" baseline="0" dirty="0">
              <a:ln>
                <a:noFill/>
              </a:ln>
              <a:solidFill>
                <a:srgbClr val="000000"/>
              </a:solidFill>
              <a:latin typeface="+mj-lt"/>
              <a:ea typeface="Segoe UI" pitchFamily="34"/>
              <a:cs typeface="Segoe UI" pitchFamily="34"/>
            </a:endParaRPr>
          </a:p>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2400" b="0" i="0" u="none" strike="noStrike" kern="1200" baseline="0" dirty="0">
              <a:ln>
                <a:noFill/>
              </a:ln>
              <a:solidFill>
                <a:srgbClr val="000000"/>
              </a:solidFill>
              <a:latin typeface="Times New Roman" pitchFamily="18"/>
              <a:ea typeface="Segoe UI" pitchFamily="34"/>
              <a:cs typeface="Segoe UI" pitchFamily="34"/>
            </a:endParaRPr>
          </a:p>
          <a:p>
            <a:pPr marL="0" marR="0" lvl="0" indent="0" algn="l"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2400" b="0" i="0" u="none" strike="noStrike" kern="1200" baseline="0" dirty="0">
              <a:ln>
                <a:noFill/>
              </a:ln>
              <a:solidFill>
                <a:srgbClr val="000000"/>
              </a:solidFill>
              <a:latin typeface="Times New Roman" pitchFamily="18"/>
              <a:ea typeface="Segoe UI" pitchFamily="34"/>
              <a:cs typeface="Segoe UI" pitchFamily="34"/>
            </a:endParaRPr>
          </a:p>
        </p:txBody>
      </p:sp>
      <p:pic>
        <p:nvPicPr>
          <p:cNvPr id="5" name="Picture 4">
            <a:extLst>
              <a:ext uri="{FF2B5EF4-FFF2-40B4-BE49-F238E27FC236}">
                <a16:creationId xmlns:a16="http://schemas.microsoft.com/office/drawing/2014/main" id="{517442E5-D4DA-1430-EF19-5BEFF6E388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9970" y="2110758"/>
            <a:ext cx="5208742" cy="346618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page4">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p:txBody>
          <a:bodyPr/>
          <a:lstStyle/>
          <a:p>
            <a:pPr lvl="0"/>
            <a:fld id="{76B031AB-4808-4E5A-B41A-FC677859455F}" type="slidenum">
              <a:rPr/>
              <a:t>6</a:t>
            </a:fld>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96972"/>
            <a:ext cx="9359900" cy="661720"/>
          </a:xfrm>
        </p:spPr>
        <p:txBody>
          <a:bodyPr vert="horz">
            <a:spAutoFit/>
          </a:bodyPr>
          <a:lstStyle/>
          <a:p>
            <a:pPr lvl="0" algn="ctr" rtl="0"/>
            <a:r>
              <a:rPr lang="en-US" sz="4000" b="1" dirty="0">
                <a:solidFill>
                  <a:srgbClr val="000000"/>
                </a:solidFill>
                <a:latin typeface="Alef" pitchFamily="18"/>
                <a:cs typeface="Alef" pitchFamily="2"/>
              </a:rPr>
              <a:t>About Naze Japan</a:t>
            </a:r>
          </a:p>
        </p:txBody>
      </p:sp>
      <p:pic>
        <p:nvPicPr>
          <p:cNvPr id="7" name="Picture 6" descr="A body of water with buildings and a city&#10;&#10;Description automatically generated">
            <a:extLst>
              <a:ext uri="{FF2B5EF4-FFF2-40B4-BE49-F238E27FC236}">
                <a16:creationId xmlns:a16="http://schemas.microsoft.com/office/drawing/2014/main" id="{F47B2345-E0FB-3595-14B7-B129355649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9284" y="3114975"/>
            <a:ext cx="5040313" cy="2153711"/>
          </a:xfrm>
          <a:prstGeom prst="rect">
            <a:avLst/>
          </a:prstGeom>
        </p:spPr>
      </p:pic>
      <p:sp>
        <p:nvSpPr>
          <p:cNvPr id="9" name="TextBox 8">
            <a:extLst>
              <a:ext uri="{FF2B5EF4-FFF2-40B4-BE49-F238E27FC236}">
                <a16:creationId xmlns:a16="http://schemas.microsoft.com/office/drawing/2014/main" id="{1C58AA95-8F0A-7BF8-2D33-381891669C8D}"/>
              </a:ext>
            </a:extLst>
          </p:cNvPr>
          <p:cNvSpPr txBox="1"/>
          <p:nvPr/>
        </p:nvSpPr>
        <p:spPr>
          <a:xfrm>
            <a:off x="121298" y="847776"/>
            <a:ext cx="9853126" cy="2154436"/>
          </a:xfrm>
          <a:prstGeom prst="rect">
            <a:avLst/>
          </a:prstGeom>
          <a:noFill/>
        </p:spPr>
        <p:txBody>
          <a:bodyPr wrap="square">
            <a:spAutoFit/>
          </a:bodyPr>
          <a:lstStyle/>
          <a:p>
            <a:r>
              <a:rPr lang="en-US" sz="2200" dirty="0"/>
              <a:t>Naze in the region of Kagoshima with its 41,365 habitants is a town located in Japan - some 782 mi or ( 1259 km ) South-West of Edo, the country's capital. </a:t>
            </a:r>
            <a:br>
              <a:rPr lang="en-US" sz="2200" dirty="0"/>
            </a:br>
            <a:r>
              <a:rPr lang="en-US" sz="2200" dirty="0"/>
              <a:t>The village of Naze was </a:t>
            </a:r>
            <a:r>
              <a:rPr lang="en-US" sz="2200" b="1" dirty="0"/>
              <a:t>established on April 1, 1908</a:t>
            </a:r>
            <a:r>
              <a:rPr lang="en-US" sz="2200" dirty="0"/>
              <a:t>. It was elevated to town status on October 1, 1922. As with all of the Amami Islands, the village came under the administration of the United States from July 1, 1946, to December 25, 1953. It was elevated to city status on July 1, 1946. </a:t>
            </a:r>
            <a:r>
              <a:rPr lang="en-US" sz="2400" b="1" dirty="0">
                <a:solidFill>
                  <a:schemeClr val="tx1"/>
                </a:solidFill>
              </a:rPr>
              <a:t>Amami City </a:t>
            </a:r>
            <a:r>
              <a:rPr lang="en-US" sz="2400" dirty="0">
                <a:solidFill>
                  <a:schemeClr val="tx1"/>
                </a:solidFill>
              </a:rPr>
              <a:t>is closest to the port.</a:t>
            </a:r>
            <a:endParaRPr lang="en-US" sz="2200" dirty="0"/>
          </a:p>
        </p:txBody>
      </p:sp>
      <p:pic>
        <p:nvPicPr>
          <p:cNvPr id="15" name="Picture 14" descr="A map of a city&#10;&#10;Description automatically generated">
            <a:extLst>
              <a:ext uri="{FF2B5EF4-FFF2-40B4-BE49-F238E27FC236}">
                <a16:creationId xmlns:a16="http://schemas.microsoft.com/office/drawing/2014/main" id="{C902B721-55BB-6D9E-76FE-9E2F1ECC2E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043" y="3189438"/>
            <a:ext cx="3080416" cy="206997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8765A-4229-F534-7EA6-D45179AE0502}"/>
              </a:ext>
            </a:extLst>
          </p:cNvPr>
          <p:cNvSpPr>
            <a:spLocks noGrp="1"/>
          </p:cNvSpPr>
          <p:nvPr>
            <p:ph type="title"/>
          </p:nvPr>
        </p:nvSpPr>
        <p:spPr>
          <a:xfrm>
            <a:off x="3996337" y="29160"/>
            <a:ext cx="5681063" cy="844503"/>
          </a:xfrm>
        </p:spPr>
        <p:txBody>
          <a:bodyPr vert="horz" lIns="91440" tIns="45720" rIns="91440" bIns="45720" rtlCol="0" anchor="ctr">
            <a:normAutofit fontScale="90000"/>
          </a:bodyPr>
          <a:lstStyle/>
          <a:p>
            <a:pPr algn="ctr" rtl="0" hangingPunct="1">
              <a:lnSpc>
                <a:spcPct val="90000"/>
              </a:lnSpc>
              <a:spcBef>
                <a:spcPct val="0"/>
              </a:spcBef>
            </a:pPr>
            <a:r>
              <a:rPr lang="en-US" sz="3300" b="1" kern="1200" dirty="0">
                <a:solidFill>
                  <a:schemeClr val="tx1"/>
                </a:solidFill>
                <a:latin typeface="+mj-lt"/>
                <a:ea typeface="+mj-ea"/>
                <a:cs typeface="+mj-cs"/>
              </a:rPr>
              <a:t>PASMO, Suica, &amp; ICOCA Cards</a:t>
            </a:r>
          </a:p>
        </p:txBody>
      </p:sp>
      <p:sp>
        <p:nvSpPr>
          <p:cNvPr id="4" name="Text Placeholder 3">
            <a:extLst>
              <a:ext uri="{FF2B5EF4-FFF2-40B4-BE49-F238E27FC236}">
                <a16:creationId xmlns:a16="http://schemas.microsoft.com/office/drawing/2014/main" id="{8659CCB1-FF5A-EAE1-E03E-85A8AE292991}"/>
              </a:ext>
            </a:extLst>
          </p:cNvPr>
          <p:cNvSpPr>
            <a:spLocks noGrp="1"/>
          </p:cNvSpPr>
          <p:nvPr>
            <p:ph type="body" sz="quarter" idx="16"/>
          </p:nvPr>
        </p:nvSpPr>
        <p:spPr>
          <a:xfrm>
            <a:off x="3996337" y="873663"/>
            <a:ext cx="5827887" cy="4347849"/>
          </a:xfrm>
        </p:spPr>
        <p:txBody>
          <a:bodyPr vert="horz" lIns="91440" tIns="45720" rIns="91440" bIns="45720" rtlCol="0">
            <a:normAutofit/>
          </a:bodyPr>
          <a:lstStyle/>
          <a:p>
            <a:pPr indent="-228600" rtl="0" hangingPunct="1">
              <a:lnSpc>
                <a:spcPct val="90000"/>
              </a:lnSpc>
              <a:spcAft>
                <a:spcPts val="496"/>
              </a:spcAft>
            </a:pPr>
            <a:r>
              <a:rPr lang="en-US" sz="2000" dirty="0">
                <a:solidFill>
                  <a:schemeClr val="tx1"/>
                </a:solidFill>
                <a:ea typeface="+mn-ea"/>
                <a:cs typeface="+mn-cs"/>
              </a:rPr>
              <a:t>The PASMO, Suica, and ICOCA Cards are e-money IC cards that can be used for travel and shopping across Japan.</a:t>
            </a:r>
          </a:p>
          <a:p>
            <a:pPr indent="-228600" rtl="0" hangingPunct="1">
              <a:lnSpc>
                <a:spcPct val="90000"/>
              </a:lnSpc>
              <a:spcAft>
                <a:spcPts val="496"/>
              </a:spcAft>
            </a:pPr>
            <a:r>
              <a:rPr lang="en-US" sz="2000" dirty="0">
                <a:solidFill>
                  <a:schemeClr val="tx1"/>
                </a:solidFill>
                <a:ea typeface="+mn-ea"/>
                <a:cs typeface="+mn-cs"/>
              </a:rPr>
              <a:t>Cashless fare payment</a:t>
            </a:r>
          </a:p>
          <a:p>
            <a:pPr indent="-228600" rtl="0" hangingPunct="1">
              <a:lnSpc>
                <a:spcPct val="90000"/>
              </a:lnSpc>
              <a:spcAft>
                <a:spcPts val="496"/>
              </a:spcAft>
            </a:pPr>
            <a:r>
              <a:rPr lang="en-US" sz="2000" dirty="0">
                <a:solidFill>
                  <a:schemeClr val="tx1"/>
                </a:solidFill>
                <a:ea typeface="+mn-ea"/>
                <a:cs typeface="+mn-cs"/>
              </a:rPr>
              <a:t>Use it for shopping</a:t>
            </a:r>
          </a:p>
          <a:p>
            <a:pPr indent="-228600" rtl="0" hangingPunct="1">
              <a:lnSpc>
                <a:spcPct val="90000"/>
              </a:lnSpc>
              <a:spcAft>
                <a:spcPts val="496"/>
              </a:spcAft>
            </a:pPr>
            <a:r>
              <a:rPr lang="en-US" sz="2000" dirty="0">
                <a:solidFill>
                  <a:schemeClr val="tx1"/>
                </a:solidFill>
                <a:ea typeface="+mn-ea"/>
                <a:cs typeface="+mn-cs"/>
              </a:rPr>
              <a:t>No waiting for change</a:t>
            </a:r>
          </a:p>
          <a:p>
            <a:pPr indent="-228600" rtl="0" hangingPunct="1">
              <a:lnSpc>
                <a:spcPct val="90000"/>
              </a:lnSpc>
              <a:spcAft>
                <a:spcPts val="496"/>
              </a:spcAft>
            </a:pPr>
            <a:r>
              <a:rPr lang="en-US" sz="2000" dirty="0">
                <a:solidFill>
                  <a:schemeClr val="tx1"/>
                </a:solidFill>
                <a:ea typeface="+mn-ea"/>
                <a:cs typeface="+mn-cs"/>
              </a:rPr>
              <a:t>Get special privileges</a:t>
            </a:r>
          </a:p>
          <a:p>
            <a:pPr indent="-228600" rtl="0" hangingPunct="1">
              <a:lnSpc>
                <a:spcPct val="90000"/>
              </a:lnSpc>
              <a:spcAft>
                <a:spcPts val="496"/>
              </a:spcAft>
            </a:pPr>
            <a:r>
              <a:rPr lang="en-US" sz="2000" dirty="0">
                <a:solidFill>
                  <a:schemeClr val="tx1"/>
                </a:solidFill>
                <a:ea typeface="+mn-ea"/>
                <a:cs typeface="+mn-cs"/>
              </a:rPr>
              <a:t>Apple phone users can also link with all three cards.</a:t>
            </a:r>
          </a:p>
          <a:p>
            <a:pPr indent="-228600" rtl="0" hangingPunct="1">
              <a:lnSpc>
                <a:spcPct val="90000"/>
              </a:lnSpc>
            </a:pPr>
            <a:r>
              <a:rPr lang="en-US" sz="2000" dirty="0">
                <a:solidFill>
                  <a:schemeClr val="tx1"/>
                </a:solidFill>
                <a:ea typeface="+mn-ea"/>
                <a:cs typeface="+mn-cs"/>
              </a:rPr>
              <a:t>PASMO refunds - If you no longer need your PASMO, it can be refunded. Suica and ICOA cards do not offer refunds.</a:t>
            </a:r>
          </a:p>
        </p:txBody>
      </p:sp>
      <p:pic>
        <p:nvPicPr>
          <p:cNvPr id="8" name="Picture 7" descr="A green and black logo&#10;&#10;Description automatically generated">
            <a:extLst>
              <a:ext uri="{FF2B5EF4-FFF2-40B4-BE49-F238E27FC236}">
                <a16:creationId xmlns:a16="http://schemas.microsoft.com/office/drawing/2014/main" id="{1226EE7E-02BB-9E10-622F-43150F3582FA}"/>
              </a:ext>
            </a:extLst>
          </p:cNvPr>
          <p:cNvPicPr>
            <a:picLocks noChangeAspect="1"/>
          </p:cNvPicPr>
          <p:nvPr/>
        </p:nvPicPr>
        <p:blipFill rotWithShape="1">
          <a:blip r:embed="rId2"/>
          <a:srcRect t="7884" r="1" b="9077"/>
          <a:stretch/>
        </p:blipFill>
        <p:spPr>
          <a:xfrm>
            <a:off x="20" y="10"/>
            <a:ext cx="3461979" cy="1789563"/>
          </a:xfrm>
          <a:prstGeom prst="rect">
            <a:avLst/>
          </a:prstGeom>
        </p:spPr>
      </p:pic>
      <p:pic>
        <p:nvPicPr>
          <p:cNvPr id="5" name="Picture 4" descr="Pink busses on a white background&#10;&#10;Description automatically generated">
            <a:extLst>
              <a:ext uri="{FF2B5EF4-FFF2-40B4-BE49-F238E27FC236}">
                <a16:creationId xmlns:a16="http://schemas.microsoft.com/office/drawing/2014/main" id="{DD64D143-22B1-2CBA-567E-2392E6720A01}"/>
              </a:ext>
            </a:extLst>
          </p:cNvPr>
          <p:cNvPicPr>
            <a:picLocks noChangeAspect="1"/>
          </p:cNvPicPr>
          <p:nvPr/>
        </p:nvPicPr>
        <p:blipFill rotWithShape="1">
          <a:blip r:embed="rId3">
            <a:extLst>
              <a:ext uri="{28A0092B-C50C-407E-A947-70E740481C1C}">
                <a14:useLocalDpi xmlns:a14="http://schemas.microsoft.com/office/drawing/2010/main" val="0"/>
              </a:ext>
            </a:extLst>
          </a:blip>
          <a:srcRect t="18914" r="1" b="1"/>
          <a:stretch/>
        </p:blipFill>
        <p:spPr>
          <a:xfrm>
            <a:off x="20" y="1936751"/>
            <a:ext cx="3461979" cy="1789573"/>
          </a:xfrm>
          <a:prstGeom prst="rect">
            <a:avLst/>
          </a:prstGeom>
        </p:spPr>
      </p:pic>
      <p:pic>
        <p:nvPicPr>
          <p:cNvPr id="10" name="Picture 9" descr="A blue rectangular sign with white text&#10;&#10;Description automatically generated">
            <a:extLst>
              <a:ext uri="{FF2B5EF4-FFF2-40B4-BE49-F238E27FC236}">
                <a16:creationId xmlns:a16="http://schemas.microsoft.com/office/drawing/2014/main" id="{93D6D100-CDDC-FEFB-09BC-C06CE3805472}"/>
              </a:ext>
            </a:extLst>
          </p:cNvPr>
          <p:cNvPicPr>
            <a:picLocks noChangeAspect="1"/>
          </p:cNvPicPr>
          <p:nvPr/>
        </p:nvPicPr>
        <p:blipFill rotWithShape="1">
          <a:blip r:embed="rId4"/>
          <a:srcRect t="7739" r="-5" b="8163"/>
          <a:stretch/>
        </p:blipFill>
        <p:spPr>
          <a:xfrm>
            <a:off x="20" y="3880978"/>
            <a:ext cx="3461979" cy="1789572"/>
          </a:xfrm>
          <a:prstGeom prst="rect">
            <a:avLst/>
          </a:prstGeom>
        </p:spPr>
      </p:pic>
    </p:spTree>
    <p:extLst>
      <p:ext uri="{BB962C8B-B14F-4D97-AF65-F5344CB8AC3E}">
        <p14:creationId xmlns:p14="http://schemas.microsoft.com/office/powerpoint/2010/main" val="2329516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page6">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12"/>
          </p:nvPr>
        </p:nvSpPr>
        <p:spPr/>
        <p:txBody>
          <a:bodyPr/>
          <a:lstStyle/>
          <a:p>
            <a:pPr lvl="0"/>
            <a:fld id="{66E7A9FB-6E43-417A-BC0C-ECC01730E3CF}" type="slidenum">
              <a:rPr/>
              <a:t>8</a:t>
            </a:fld>
            <a:endParaRPr lang="en-US"/>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0" y="22225"/>
            <a:ext cx="9359900" cy="793750"/>
          </a:xfrm>
        </p:spPr>
        <p:txBody>
          <a:bodyPr vert="horz"/>
          <a:lstStyle/>
          <a:p>
            <a:pPr algn="ctr"/>
            <a:r>
              <a:rPr lang="en-US" sz="4400" b="1" dirty="0">
                <a:solidFill>
                  <a:schemeClr val="tx1"/>
                </a:solidFill>
              </a:rPr>
              <a:t>Shima Bus</a:t>
            </a:r>
          </a:p>
        </p:txBody>
      </p:sp>
      <p:sp>
        <p:nvSpPr>
          <p:cNvPr id="10" name="TextBox 9">
            <a:extLst>
              <a:ext uri="{FF2B5EF4-FFF2-40B4-BE49-F238E27FC236}">
                <a16:creationId xmlns:a16="http://schemas.microsoft.com/office/drawing/2014/main" id="{848B67FD-8FE3-E171-AEA4-04E808EDEF36}"/>
              </a:ext>
            </a:extLst>
          </p:cNvPr>
          <p:cNvSpPr txBox="1"/>
          <p:nvPr/>
        </p:nvSpPr>
        <p:spPr>
          <a:xfrm>
            <a:off x="4385388" y="663570"/>
            <a:ext cx="5580332" cy="2523768"/>
          </a:xfrm>
          <a:prstGeom prst="rect">
            <a:avLst/>
          </a:prstGeom>
          <a:noFill/>
        </p:spPr>
        <p:txBody>
          <a:bodyPr wrap="square">
            <a:spAutoFit/>
          </a:bodyPr>
          <a:lstStyle/>
          <a:p>
            <a:r>
              <a:rPr lang="en-US" sz="2200" dirty="0"/>
              <a:t>Amami Oshima is a relatively large island, and it takes around two hours to drive from top to bottom. The island's largest town is </a:t>
            </a:r>
            <a:r>
              <a:rPr lang="en-US" sz="2200" b="1" dirty="0"/>
              <a:t>Amami City</a:t>
            </a:r>
            <a:r>
              <a:rPr lang="en-US" sz="2200" dirty="0"/>
              <a:t> (also referred to as Naze), located on the northern coast near the center of the island. </a:t>
            </a:r>
          </a:p>
          <a:p>
            <a:r>
              <a:rPr lang="en-US" sz="2400" dirty="0"/>
              <a:t>Public transportation is provided by the </a:t>
            </a:r>
            <a:r>
              <a:rPr lang="en-US" sz="2400" b="1" dirty="0"/>
              <a:t>Shimabus</a:t>
            </a:r>
            <a:r>
              <a:rPr lang="en-US" sz="2400" dirty="0"/>
              <a:t> ("island bus"). </a:t>
            </a:r>
            <a:endParaRPr lang="en-US" sz="2200" dirty="0"/>
          </a:p>
        </p:txBody>
      </p:sp>
      <p:pic>
        <p:nvPicPr>
          <p:cNvPr id="16" name="Picture 15" descr="A bus on the road&#10;&#10;Description automatically generated">
            <a:extLst>
              <a:ext uri="{FF2B5EF4-FFF2-40B4-BE49-F238E27FC236}">
                <a16:creationId xmlns:a16="http://schemas.microsoft.com/office/drawing/2014/main" id="{7662A72D-74B3-3C0F-B1F7-979AA5EC08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6" y="760135"/>
            <a:ext cx="4390652" cy="2468258"/>
          </a:xfrm>
          <a:prstGeom prst="rect">
            <a:avLst/>
          </a:prstGeom>
        </p:spPr>
      </p:pic>
      <p:sp>
        <p:nvSpPr>
          <p:cNvPr id="18" name="TextBox 17">
            <a:extLst>
              <a:ext uri="{FF2B5EF4-FFF2-40B4-BE49-F238E27FC236}">
                <a16:creationId xmlns:a16="http://schemas.microsoft.com/office/drawing/2014/main" id="{559DD287-2ADD-9A4E-4F1F-7AE8C325A94C}"/>
              </a:ext>
            </a:extLst>
          </p:cNvPr>
          <p:cNvSpPr txBox="1"/>
          <p:nvPr/>
        </p:nvSpPr>
        <p:spPr>
          <a:xfrm>
            <a:off x="177282" y="3283903"/>
            <a:ext cx="9788438" cy="1446550"/>
          </a:xfrm>
          <a:prstGeom prst="rect">
            <a:avLst/>
          </a:prstGeom>
          <a:noFill/>
        </p:spPr>
        <p:txBody>
          <a:bodyPr wrap="square">
            <a:spAutoFit/>
          </a:bodyPr>
          <a:lstStyle/>
          <a:p>
            <a:r>
              <a:rPr lang="en-US" sz="2200" dirty="0"/>
              <a:t>Around ten bus routes converge in central Amami City and splinter off to other parts of the island. Bus fares depend on the distance traveled. </a:t>
            </a:r>
          </a:p>
          <a:p>
            <a:endParaRPr lang="en-US" sz="2200" dirty="0"/>
          </a:p>
          <a:p>
            <a:r>
              <a:rPr lang="en-US" sz="2200" dirty="0"/>
              <a:t>You may purchase a 1-day, unlimited travel pass for 2100 Yen.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page9">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57A473E6-8676-21B9-4DF8-4248449E9FCF}"/>
              </a:ext>
            </a:extLst>
          </p:cNvPr>
          <p:cNvSpPr>
            <a:spLocks noGrp="1"/>
          </p:cNvSpPr>
          <p:nvPr>
            <p:ph type="sldNum" sz="quarter" idx="12"/>
          </p:nvPr>
        </p:nvSpPr>
        <p:spPr/>
        <p:txBody>
          <a:bodyPr/>
          <a:lstStyle/>
          <a:p>
            <a:pPr lvl="0"/>
            <a:fld id="{E4969A48-D42D-46A9-B6C4-1B83C0ED4970}" type="slidenum">
              <a:rPr/>
              <a:t>9</a:t>
            </a:fld>
            <a:endParaRPr lang="en-US"/>
          </a:p>
        </p:txBody>
      </p:sp>
      <p:sp>
        <p:nvSpPr>
          <p:cNvPr id="2" name="Title 1">
            <a:extLst>
              <a:ext uri="{FF2B5EF4-FFF2-40B4-BE49-F238E27FC236}">
                <a16:creationId xmlns:a16="http://schemas.microsoft.com/office/drawing/2014/main" id="{E94D515D-D470-365A-694F-95394ECA5B49}"/>
              </a:ext>
            </a:extLst>
          </p:cNvPr>
          <p:cNvSpPr txBox="1">
            <a:spLocks noGrp="1"/>
          </p:cNvSpPr>
          <p:nvPr>
            <p:ph type="title" idx="4294967295"/>
          </p:nvPr>
        </p:nvSpPr>
        <p:spPr>
          <a:xfrm>
            <a:off x="0" y="22225"/>
            <a:ext cx="9359900" cy="793750"/>
          </a:xfrm>
        </p:spPr>
        <p:txBody>
          <a:bodyPr vert="horz"/>
          <a:lstStyle/>
          <a:p>
            <a:pPr algn="ctr"/>
            <a:r>
              <a:rPr lang="en-US" sz="4400" b="1" dirty="0">
                <a:solidFill>
                  <a:schemeClr val="tx1"/>
                </a:solidFill>
              </a:rPr>
              <a:t>Amami Park</a:t>
            </a:r>
          </a:p>
        </p:txBody>
      </p:sp>
      <p:pic>
        <p:nvPicPr>
          <p:cNvPr id="8" name="Picture 7" descr="A sign in a park&#10;&#10;Description automatically generated">
            <a:extLst>
              <a:ext uri="{FF2B5EF4-FFF2-40B4-BE49-F238E27FC236}">
                <a16:creationId xmlns:a16="http://schemas.microsoft.com/office/drawing/2014/main" id="{D9B7FD04-82F5-10D8-EE7E-6DA5E73E5D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913" y="737012"/>
            <a:ext cx="4684712" cy="3109478"/>
          </a:xfrm>
          <a:prstGeom prst="rect">
            <a:avLst/>
          </a:prstGeom>
        </p:spPr>
      </p:pic>
      <p:sp>
        <p:nvSpPr>
          <p:cNvPr id="10" name="TextBox 9">
            <a:extLst>
              <a:ext uri="{FF2B5EF4-FFF2-40B4-BE49-F238E27FC236}">
                <a16:creationId xmlns:a16="http://schemas.microsoft.com/office/drawing/2014/main" id="{582F897D-6E2F-BEF2-205C-154E5D064AD6}"/>
              </a:ext>
            </a:extLst>
          </p:cNvPr>
          <p:cNvSpPr txBox="1"/>
          <p:nvPr/>
        </p:nvSpPr>
        <p:spPr>
          <a:xfrm>
            <a:off x="65315" y="666824"/>
            <a:ext cx="5243804" cy="4585871"/>
          </a:xfrm>
          <a:prstGeom prst="rect">
            <a:avLst/>
          </a:prstGeom>
          <a:noFill/>
        </p:spPr>
        <p:txBody>
          <a:bodyPr wrap="square">
            <a:spAutoFit/>
          </a:bodyPr>
          <a:lstStyle/>
          <a:p>
            <a:r>
              <a:rPr lang="en-US" sz="2200" dirty="0"/>
              <a:t>Amami park doesn't just focus on Amami Oshima, it is a multifaceted facility that presents the nature, culture, and history of the Amami Islands.</a:t>
            </a:r>
            <a:br>
              <a:rPr lang="en-US" sz="2200" dirty="0"/>
            </a:br>
            <a:r>
              <a:rPr lang="en-US" sz="2200" dirty="0"/>
              <a:t>Inside the facility is an art museum with many great works from the master painter Isson Tanaka, who was fascinated by the nature of Amami, are displayed, as well as a garden that recreates the character of Amami's vegetation. </a:t>
            </a:r>
            <a:r>
              <a:rPr lang="en-US" sz="2400" dirty="0"/>
              <a:t>You can also enjoy Amami's local dish '</a:t>
            </a:r>
            <a:r>
              <a:rPr lang="en-US" sz="2400" dirty="0" err="1"/>
              <a:t>keihan</a:t>
            </a:r>
            <a:r>
              <a:rPr lang="en-US" sz="2400" dirty="0"/>
              <a:t>' chicken rice at the restaurant on the second floor.</a:t>
            </a:r>
          </a:p>
          <a:p>
            <a:endParaRPr lang="en-US" sz="2200" b="1" dirty="0"/>
          </a:p>
        </p:txBody>
      </p:sp>
      <p:sp>
        <p:nvSpPr>
          <p:cNvPr id="15" name="TextBox 14">
            <a:extLst>
              <a:ext uri="{FF2B5EF4-FFF2-40B4-BE49-F238E27FC236}">
                <a16:creationId xmlns:a16="http://schemas.microsoft.com/office/drawing/2014/main" id="{7441C055-8914-BC7B-03FA-9D6A3FD06372}"/>
              </a:ext>
            </a:extLst>
          </p:cNvPr>
          <p:cNvSpPr txBox="1"/>
          <p:nvPr/>
        </p:nvSpPr>
        <p:spPr>
          <a:xfrm>
            <a:off x="5878287" y="4012171"/>
            <a:ext cx="3918858" cy="930698"/>
          </a:xfrm>
          <a:prstGeom prst="rect">
            <a:avLst/>
          </a:prstGeom>
          <a:noFill/>
        </p:spPr>
        <p:txBody>
          <a:bodyPr wrap="square">
            <a:spAutoFit/>
          </a:bodyPr>
          <a:lstStyle/>
          <a:p>
            <a:pPr algn="l"/>
            <a:r>
              <a:rPr lang="en-US" dirty="0"/>
              <a:t>Admission: Adults ￥620</a:t>
            </a:r>
            <a:br>
              <a:rPr lang="en-US" dirty="0"/>
            </a:br>
            <a:r>
              <a:rPr lang="en-US" dirty="0"/>
              <a:t>	   High school students ￥410</a:t>
            </a:r>
            <a:br>
              <a:rPr lang="en-US" dirty="0"/>
            </a:br>
            <a:r>
              <a:rPr lang="en-US" dirty="0"/>
              <a:t>	   Children ￥310</a:t>
            </a:r>
          </a:p>
        </p:txBody>
      </p:sp>
    </p:spTree>
  </p:cSld>
  <p:clrMapOvr>
    <a:masterClrMapping/>
  </p:clrMapOvr>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564</TotalTime>
  <Words>1635</Words>
  <Application>Microsoft Office PowerPoint</Application>
  <PresentationFormat>Custom</PresentationFormat>
  <Paragraphs>122</Paragraphs>
  <Slides>19</Slides>
  <Notes>16</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19</vt:i4>
      </vt:variant>
    </vt:vector>
  </HeadingPairs>
  <TitlesOfParts>
    <vt:vector size="32" baseType="lpstr">
      <vt:lpstr>Alef</vt:lpstr>
      <vt:lpstr>Arial</vt:lpstr>
      <vt:lpstr>Calibri</vt:lpstr>
      <vt:lpstr>Calibri Light</vt:lpstr>
      <vt:lpstr>Calibri Light (Headings)</vt:lpstr>
      <vt:lpstr>Liberation Sans</vt:lpstr>
      <vt:lpstr>Segoe UI</vt:lpstr>
      <vt:lpstr>Tahoma</vt:lpstr>
      <vt:lpstr>Times New Roman</vt:lpstr>
      <vt:lpstr>Wingdings</vt:lpstr>
      <vt:lpstr>Default</vt:lpstr>
      <vt:lpstr>Office Theme</vt:lpstr>
      <vt:lpstr>1_Office Theme</vt:lpstr>
      <vt:lpstr>Naze (Oshima Island), Japan Presented by: Marc Silver</vt:lpstr>
      <vt:lpstr>What I Will Cover</vt:lpstr>
      <vt:lpstr>My Port Philosophy</vt:lpstr>
      <vt:lpstr>PowerPoint Presentation</vt:lpstr>
      <vt:lpstr>PowerPoint Presentation</vt:lpstr>
      <vt:lpstr>About Naze Japan</vt:lpstr>
      <vt:lpstr>PASMO, Suica, &amp; ICOCA Cards</vt:lpstr>
      <vt:lpstr>Shima Bus</vt:lpstr>
      <vt:lpstr>Amami Park</vt:lpstr>
      <vt:lpstr>Tanaka Isson Museum</vt:lpstr>
      <vt:lpstr>Amami City Amami Museum</vt:lpstr>
      <vt:lpstr>Oshima Tsumugi Museum</vt:lpstr>
      <vt:lpstr>Amami Marine Exhibition Hall</vt:lpstr>
      <vt:lpstr>Yanigawa Shopping Street</vt:lpstr>
      <vt:lpstr>Tomori Beach</vt:lpstr>
      <vt:lpstr>Cape Ayamaru Kanko Park</vt:lpstr>
      <vt:lpstr>PowerPoint Presentation</vt:lpstr>
      <vt:lpstr>Final Thoughts</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116</cp:revision>
  <dcterms:created xsi:type="dcterms:W3CDTF">2023-03-25T21:24:27Z</dcterms:created>
  <dcterms:modified xsi:type="dcterms:W3CDTF">2025-04-25T19:45:07Z</dcterms:modified>
</cp:coreProperties>
</file>