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9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704" autoAdjust="0"/>
  </p:normalViewPr>
  <p:slideViewPr>
    <p:cSldViewPr snapToGrid="0" snapToObjects="1">
      <p:cViewPr varScale="1">
        <p:scale>
          <a:sx n="65" d="100"/>
          <a:sy n="65" d="100"/>
        </p:scale>
        <p:origin x="132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0385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Good afternoon, everyone.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talk started with a phrase I heard growing up, one that most of us probably heard too.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turns out that phrase is completely wrong.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 figuratively wrong.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Literally wrong.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Today chocolate is a massive global industry.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 most of it comes from just a couple of countries.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Millions of small farmers depend on a tree that only grows in very specific conditions.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Millions depend on a very narrow climate zone.</a:t>
            </a:r>
          </a:p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Coffee didn’t just wake people up.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created gathering places.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Coffeehouses became centers for conversation, business, and ideas.</a:t>
            </a:r>
          </a:p>
          <a:p>
            <a:r>
              <a:rPr dirty="0"/>
              <a:t>Coffee shaped cities and social life.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Flavor versus toughness.</a:t>
            </a:r>
            <a:endParaRPr lang="en-US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Most coffee comes from just two types.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 tastes better.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other survives harsher conditions.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balance matters more than ever.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Here’s something most people don’t realize.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you buy a banana, you’re almost always buying the same banana.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same variety.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dirty="0"/>
              <a:t>Most bananas you buy are genetically identical.</a:t>
            </a:r>
          </a:p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banana ships well.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ripens predictably.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made bananas cheap and abundant.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also removed resilience.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We’ve already been here before.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earlier banana variety disappeared because of disease.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flavor still exists.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fruit doesn’t.</a:t>
            </a:r>
          </a:p>
          <a:p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Efficiency creates fragility.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Uniform crops are efficient.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They’re also fragile.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something breaks, it breaks everywhere at once.</a:t>
            </a:r>
          </a:p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Tree nuts reward patience.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take years before they pay back the investment.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favors stability, capital, and access to water.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Every spring, billions of bees are moved by truck.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It’s one of the largest managed pollination events on Earth.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Most consumers never think about it.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Brazil nuts only grow in intact rainforest.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Cut the forest, and the business disappears.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Here, conservation and economics finally line up.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Economics and conservation align.</a:t>
            </a:r>
          </a:p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say this without thinking.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It’s meant to teach restraint, maybe common sense.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 it also hides a reality we rarely stop to notice.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Efficiency lowered prices and expanded access.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also narrowed diversity.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tradeoff runs through every crop we’ve talked about.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small part of the planet supplies much of daily life.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conditions change there, the effects ripple outward.</a:t>
            </a:r>
          </a:p>
          <a:p>
            <a:r>
              <a:rPr dirty="0"/>
              <a:t>Climate pressure amplifies risk.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Money grows on trees.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 slowly.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fragile places.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not always for the people taking the biggest risks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travel the world for pleasure.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trees quietly connect us to it every day.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Once you see that connection, even breakfast looks a little different.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Invite reflection, not urgency.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Money grows on trees.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hangs from branches.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ripens in pods.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it quietly supports daily life for billions of people.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Most of this story takes place in a surprisingly small part of the planet.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narrow band around the equator.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Hot. Wet. Long growing seasons.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thin strip of land doing an outsized amount of work.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Coffee.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Chocolate.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Bananas.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Fruit and nuts.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aren’t special-occasion foods.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structure our days.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cup of coffee didn’t start in a café.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started as a tree planted years earlier, often by someone you’ll never meet.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usually only see the final moment, not the long beginning.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Farmers commit years, sometimes generations.</a:t>
            </a:r>
            <a:endParaRPr lang="en-US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Cacao trees take years before they produce anything.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Almond orchards can take close to a decade to mature.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Once planted, farmers are locked into those decisions.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Used as money in ancient Mesoamerica.</a:t>
            </a:r>
            <a:endParaRPr lang="en-US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Long before chocolate bars, cacao beans were currency.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could buy food with them.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could pay debts.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were valuable enough to counterfeit.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From ritual drink to global indulgence.</a:t>
            </a:r>
            <a:endParaRPr lang="en-US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Europe didn’t like chocolate at first.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was bitter.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Sugar changed everything.</a:t>
            </a:r>
            <a:b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Once that happened, chocolate moved from ritual to luxury, then to everyday.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4171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62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787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587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1128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830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372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076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339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354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0920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3591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Money Does Grow on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The trillion‑dollar harvest of the tropics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Chocolate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A $130+ billion industry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Coffee Takes Over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One of the most traded commodities on Earth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Two Beans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Arabica and Robusta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Banana Illusion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One variety dominates global trade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Efficiency Has a Cost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Uniform crops lack resilience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Banana Already Lost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The Gros Michel disappeared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Same Pattern, New Threat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New diseases, same vulnerability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Nuts Reward Patience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Almonds, walnuts, pistachios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Bees Behind the Scenes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Pollination at massive scale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Rare Exception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Brazil nuts require intact rainforest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Phrase We All Know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“Money doesn’t grow on trees.”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Pattern That Emerges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Efficiency versus resilience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Fragile Dependency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So much from so little land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Coming Back to the Line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Money does grow on trees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This Matters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Cruising connects us to these systems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Questions and conversation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Literal Truth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Money grows on trees.</a:t>
            </a:r>
          </a:p>
          <a:p>
            <a:pPr>
              <a:defRPr sz="2800"/>
            </a:pPr>
            <a:r>
              <a:t>Literally.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Where This Story Lives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A narrow tropical belt around the equator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Daily Habits, Global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Coffee • Chocolate • Fruit • Nuts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Trees Change the Economics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Years before the first harvest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Long‑Term Bets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Once planted, there is no quick exit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Chocolate Before Candy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Cacao beans were once currency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Taste Changes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800"/>
            </a:pPr>
            <a:r>
              <a:t>Sugar transformed chocolate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20</TotalTime>
  <Words>981</Words>
  <Application>Microsoft Office PowerPoint</Application>
  <PresentationFormat>On-screen Show (4:3)</PresentationFormat>
  <Paragraphs>83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Tw Cen MT</vt:lpstr>
      <vt:lpstr>Tw Cen MT Condensed</vt:lpstr>
      <vt:lpstr>Wingdings 3</vt:lpstr>
      <vt:lpstr>Integral</vt:lpstr>
      <vt:lpstr>Money Does Grow on Trees</vt:lpstr>
      <vt:lpstr>A Phrase We All Know</vt:lpstr>
      <vt:lpstr>The Literal Truth</vt:lpstr>
      <vt:lpstr>Where This Story Lives</vt:lpstr>
      <vt:lpstr>Daily Habits, Global Systems</vt:lpstr>
      <vt:lpstr>Trees Change the Economics</vt:lpstr>
      <vt:lpstr>Long‑Term Bets</vt:lpstr>
      <vt:lpstr>Chocolate Before Candy</vt:lpstr>
      <vt:lpstr>Taste Changes History</vt:lpstr>
      <vt:lpstr>Chocolate Today</vt:lpstr>
      <vt:lpstr>Coffee Takes Over</vt:lpstr>
      <vt:lpstr>Two Beans Rule</vt:lpstr>
      <vt:lpstr>The Banana Illusion</vt:lpstr>
      <vt:lpstr>Efficiency Has a Cost</vt:lpstr>
      <vt:lpstr>A Banana Already Lost</vt:lpstr>
      <vt:lpstr>Same Pattern, New Threat</vt:lpstr>
      <vt:lpstr>Nuts Reward Patience</vt:lpstr>
      <vt:lpstr>Bees Behind the Scenes</vt:lpstr>
      <vt:lpstr>A Rare Exception</vt:lpstr>
      <vt:lpstr>The Pattern That Emerges</vt:lpstr>
      <vt:lpstr>A Fragile Dependency</vt:lpstr>
      <vt:lpstr>Coming Back to the Line</vt:lpstr>
      <vt:lpstr>Why This Matters Here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Marc Silver</dc:creator>
  <cp:keywords/>
  <dc:description>generated using python-pptx</dc:description>
  <cp:lastModifiedBy>Marc Silver</cp:lastModifiedBy>
  <cp:revision>4</cp:revision>
  <dcterms:created xsi:type="dcterms:W3CDTF">2013-01-27T09:14:16Z</dcterms:created>
  <dcterms:modified xsi:type="dcterms:W3CDTF">2025-12-31T21:04:52Z</dcterms:modified>
  <cp:category/>
</cp:coreProperties>
</file>