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57" r:id="rId5"/>
    <p:sldId id="272" r:id="rId6"/>
    <p:sldId id="268" r:id="rId7"/>
    <p:sldId id="273" r:id="rId8"/>
    <p:sldId id="274" r:id="rId9"/>
    <p:sldId id="275" r:id="rId10"/>
    <p:sldId id="305" r:id="rId11"/>
    <p:sldId id="306" r:id="rId12"/>
    <p:sldId id="304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4" r:id="rId32"/>
    <p:sldId id="296" r:id="rId33"/>
    <p:sldId id="297" r:id="rId34"/>
    <p:sldId id="307" r:id="rId35"/>
    <p:sldId id="298" r:id="rId36"/>
    <p:sldId id="299" r:id="rId37"/>
    <p:sldId id="300" r:id="rId38"/>
    <p:sldId id="308" r:id="rId39"/>
    <p:sldId id="301" r:id="rId40"/>
    <p:sldId id="302" r:id="rId4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>
      <p:cViewPr varScale="1">
        <p:scale>
          <a:sx n="87" d="100"/>
          <a:sy n="87" d="100"/>
        </p:scale>
        <p:origin x="378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9/11/2025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9/11/2025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9/11/2025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52400"/>
            <a:ext cx="9144001" cy="235585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Mastering Windows Shortcuts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Marc Silver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2412" y="2438400"/>
            <a:ext cx="10058400" cy="3505200"/>
          </a:xfrm>
        </p:spPr>
        <p:txBody>
          <a:bodyPr>
            <a:normAutofit/>
          </a:bodyPr>
          <a:lstStyle/>
          <a:p>
            <a:pPr lvl="0" algn="ctr">
              <a:lnSpc>
                <a:spcPct val="170000"/>
              </a:lnSpc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Smarter, Not Harder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70000"/>
              </a:lnSpc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One-Hour Guide to Boosting Your Productivity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D7BC6-4A7E-65A7-7AEC-76506C291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7992EAB-4A0D-837B-8692-8FD1FB4B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Management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B395F28-9179-7869-1CE9-E654DC87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066800"/>
            <a:ext cx="10666571" cy="5946565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Management Magic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+ Tab → Switch between windows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Left/Right → Snap to side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Up/Down → Maximize/Minimize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"Arrows point where windows go"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76C6E-1031-533C-3D54-F63C7D579EA8}"/>
              </a:ext>
            </a:extLst>
          </p:cNvPr>
          <p:cNvSpPr txBox="1"/>
          <p:nvPr/>
        </p:nvSpPr>
        <p:spPr>
          <a:xfrm>
            <a:off x="1218883" y="6121698"/>
            <a:ext cx="10360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3944B-F390-0C25-9B9F-3706B01D5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445" r="14167" b="15277"/>
          <a:stretch>
            <a:fillRect/>
          </a:stretch>
        </p:blipFill>
        <p:spPr>
          <a:xfrm>
            <a:off x="7542212" y="1066800"/>
            <a:ext cx="4571922" cy="24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D1724-52CD-2F07-52A0-566DD133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5D635E8-41B6-666A-A70C-4E718C69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Practice Navigation!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BF6F34E-43C5-A17E-4E21-4A2242DD2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Practice #1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two applications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 them side by side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one, then restore it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desktop, then bring windows back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Checkboxes for each step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EDF40-3FCF-7E6C-FB9A-1DEB2467A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463" r="30833" b="20833"/>
          <a:stretch>
            <a:fillRect/>
          </a:stretch>
        </p:blipFill>
        <p:spPr>
          <a:xfrm>
            <a:off x="7389812" y="1498603"/>
            <a:ext cx="4801097" cy="2770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1A81B-18D2-495A-CCB9-6760936E3BFF}"/>
              </a:ext>
            </a:extLst>
          </p:cNvPr>
          <p:cNvSpPr txBox="1"/>
          <p:nvPr/>
        </p:nvSpPr>
        <p:spPr>
          <a:xfrm>
            <a:off x="7389812" y="1598265"/>
            <a:ext cx="4799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Challenge: Window Management</a:t>
            </a:r>
          </a:p>
        </p:txBody>
      </p:sp>
    </p:spTree>
    <p:extLst>
      <p:ext uri="{BB962C8B-B14F-4D97-AF65-F5344CB8AC3E}">
        <p14:creationId xmlns:p14="http://schemas.microsoft.com/office/powerpoint/2010/main" val="7249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8A550-4F69-3716-9373-858F158B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DED57A2-59EF-6AD3-69B1-6A4F0704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096662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Practice Navigation!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B06CF11-5BAE-E61C-D46F-0569D95B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427159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Practice 2: Text Editing Superpowers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The CTRL Command Center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Diagram of Ctrl key with 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editing functions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B6C18-4B89-F56A-608C-2AA2B41EE41B}"/>
              </a:ext>
            </a:extLst>
          </p:cNvPr>
          <p:cNvSpPr txBox="1"/>
          <p:nvPr/>
        </p:nvSpPr>
        <p:spPr>
          <a:xfrm>
            <a:off x="1218882" y="5847060"/>
            <a:ext cx="1066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Mastering these few shortcuts can cut document work time in half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E6B91-AAEE-2664-EE5F-44E66BA9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6667" b="16667"/>
          <a:stretch>
            <a:fillRect/>
          </a:stretch>
        </p:blipFill>
        <p:spPr>
          <a:xfrm>
            <a:off x="6986511" y="2474070"/>
            <a:ext cx="45720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2B0FB-F4AF-A536-927C-C303D2258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BBEAE0-2E48-0798-6380-71B74020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800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Basic Editing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B57242-D2D9-622E-C01B-3C2A2A33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&amp; Basic Editing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 → Select All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 → Copy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X → Cut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V → Paste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"X looks like scissors for Cut"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53D97-19B6-1C74-03EE-BA6D9A7D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6667" b="16667"/>
          <a:stretch>
            <a:fillRect/>
          </a:stretch>
        </p:blipFill>
        <p:spPr>
          <a:xfrm>
            <a:off x="6094412" y="1527060"/>
            <a:ext cx="45720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291A1-5997-20D2-C19F-49FE852A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F543D8-AAC2-3764-6520-BB0F1113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429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 &amp; Smart Text Navigation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397AC3-786C-028A-5710-7739B1BEE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Undo &amp; Word Navigation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Z → Undo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Y → Redo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Backspace → Delete whole word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Arrow keys → Move by word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"Z for going back to Zzzz (sleep)"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73C0E-D701-2707-C14D-1823C89FD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2493" r="17491" b="27494"/>
          <a:stretch>
            <a:fillRect/>
          </a:stretch>
        </p:blipFill>
        <p:spPr>
          <a:xfrm>
            <a:off x="5580317" y="2205036"/>
            <a:ext cx="6608508" cy="12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A1DB8-755C-2597-9D35-7BE415A0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63B750-C8BE-FE52-4BFA-C0BF3EAF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42999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Practice Text Editing!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1377734-D8AD-137A-8731-E59C4D42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43000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Practice #2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Open a document and: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all text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it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new document &amp; paste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edits using word navigation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undo when you make a mistake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F5374-9D50-618E-C986-E8AAA5F2BB2E}"/>
              </a:ext>
            </a:extLst>
          </p:cNvPr>
          <p:cNvSpPr txBox="1"/>
          <p:nvPr/>
        </p:nvSpPr>
        <p:spPr>
          <a:xfrm>
            <a:off x="531812" y="5562901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Have a practice document ready for participants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080BA-FAB2-1D47-6BA0-B24D7568D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14633" r="11330" b="6057"/>
          <a:stretch>
            <a:fillRect/>
          </a:stretch>
        </p:blipFill>
        <p:spPr>
          <a:xfrm>
            <a:off x="8228012" y="1166021"/>
            <a:ext cx="2974047" cy="39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22096-BBFA-B24A-BA78-08A269ED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918174E-D731-5D63-D1B5-2657EEA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Access Champions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F9CBEE8-1833-8E88-04B1-80DF67C7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Access Shortcuts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L → Lock computer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 → Search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I → Settings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V → Clipboard history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"L for Lock, S for Search, I for Information"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DCCFB-BB91-82BF-C11E-6BD55F7C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815" r="22917" b="22222"/>
          <a:stretch>
            <a:fillRect/>
          </a:stretch>
        </p:blipFill>
        <p:spPr>
          <a:xfrm>
            <a:off x="6704012" y="1649467"/>
            <a:ext cx="472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21F0E-54B9-D0D3-BFFC-906DB720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228C4F4-F0AC-9AE7-EC21-2929F44D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1178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Capture &amp; Multitasking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BB783F-98B3-0E49-CC05-B6BE1849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92197"/>
            <a:ext cx="10360501" cy="44199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Capture &amp; Multitasking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Shift + S → Screenshot tool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Tab → Task view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Ctrl + D → New virtual desktop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"S for Screenshot with 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for more options"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B6785-BD63-3B2E-45E3-205456439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852" r="10000" b="57465"/>
          <a:stretch>
            <a:fillRect/>
          </a:stretch>
        </p:blipFill>
        <p:spPr>
          <a:xfrm>
            <a:off x="7923212" y="1309166"/>
            <a:ext cx="3389428" cy="1371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1C9776-60AF-8CE3-11A9-5E12C69AF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72410" r="10000" b="10737"/>
          <a:stretch>
            <a:fillRect/>
          </a:stretch>
        </p:blipFill>
        <p:spPr>
          <a:xfrm>
            <a:off x="7923212" y="4628613"/>
            <a:ext cx="3389428" cy="1117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7E2A21-44A0-8398-31B5-B8CA5F65C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47703" r="10000" b="31614"/>
          <a:stretch>
            <a:fillRect/>
          </a:stretch>
        </p:blipFill>
        <p:spPr>
          <a:xfrm>
            <a:off x="7923212" y="2971800"/>
            <a:ext cx="338942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8A5CE2-C4BB-07BB-9E1C-514C6937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9B803E5-99DF-4314-DDD2-643D16A9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219200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Practice Productivity Boosters!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F0E23A-BB30-06C4-CFE2-F1FE472D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5080003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Practice #3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a screenshot of part of your screen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an application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clipboard history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virtual desktop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92DF7-9D97-4BDE-27CD-406EDC18EF3A}"/>
              </a:ext>
            </a:extLst>
          </p:cNvPr>
          <p:cNvSpPr txBox="1"/>
          <p:nvPr/>
        </p:nvSpPr>
        <p:spPr>
          <a:xfrm>
            <a:off x="1218882" y="5791200"/>
            <a:ext cx="1066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Emphasize that these save multiple clicks each time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D069F-2E7E-CDB9-6DB9-092B4D21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E20044-EF2E-F126-FDF0-F29ADA3B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1731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4: Power User Fast Track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DCEE3D-D2FB-9FC0-D310-186A562A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4 - Power User Fast Track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The Expert Toolkit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Toolbox with advanced shortcut tools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E3C0E-26CC-28CA-8901-FF029062A9D3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Explain these separates casual from power users</a:t>
            </a:r>
          </a:p>
        </p:txBody>
      </p:sp>
    </p:spTree>
    <p:extLst>
      <p:ext uri="{BB962C8B-B14F-4D97-AF65-F5344CB8AC3E}">
        <p14:creationId xmlns:p14="http://schemas.microsoft.com/office/powerpoint/2010/main" val="25720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BBB2E-7AD9-EAED-E4BF-80104E0AB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1568-5C1A-9049-A1C6-1327C494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88825" cy="1143001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Mastering Windows Shortcuts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7B371E-CA05-C9B9-4117-CA8C2ACF5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85800"/>
            <a:ext cx="12188824" cy="4648201"/>
          </a:xfrm>
        </p:spPr>
        <p:txBody>
          <a:bodyPr>
            <a:normAutofit/>
          </a:bodyPr>
          <a:lstStyle/>
          <a:p>
            <a:pPr lvl="0" algn="ctr">
              <a:lnSpc>
                <a:spcPct val="170000"/>
              </a:lnSpc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 Layout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2E592-31A3-D2ED-5267-21D007788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4852" r="34371" b="28605"/>
          <a:stretch>
            <a:fillRect/>
          </a:stretch>
        </p:blipFill>
        <p:spPr>
          <a:xfrm>
            <a:off x="989012" y="1371600"/>
            <a:ext cx="1032819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A5777-4ABE-AC6D-D56E-70D10F36F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AB6AF73-4D04-75C5-83D0-9606A4C3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1731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Control Shortcuts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F194593-14BC-12AC-0880-9D031F781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Control Shortcuts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X → Power user menu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Shift + Esc → Task Manager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R → Run dialog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Screenshots of each menu/tool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"X marks the expert spot"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A56E4-2DD6-86CC-1858-20B5302DDB4D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Demonstrate opening Run and launching an app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64FA5-123C-3789-6972-04DDAA96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4250B20-465D-F615-7E87-CC3B5816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29378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 Boosters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33A7FC-3744-FED9-7592-5ADFA081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Management Boosters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 → Rename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+ Enter → Properties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Delete → Permanent delete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File explorer showing these actions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Aid: "F2 gives a second chance to name"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3CE2A-EA62-1DF7-4232-56C61598783A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Caution about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Shift+Delete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being permanent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65430-F608-29E3-CB03-93994576F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82D4E47-20C0-09C3-589E-B7E0CC8F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Challenge: Put It All Together!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7B563D-61DA-6B19-8DBC-FE8E5BAF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Hands-On Practice #4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Challenge: Complete these tasks without using your mouse: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text file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it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its properties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Task Manager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to desktop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Progress tracker with shortcut reminders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1B0EF-C18D-F8CA-1CF1-8A251C570B1A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Time this challenge and recognize quick finishers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6E2C0-BDE0-E5ED-94A0-3DB577515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77E46AC-2C06-7492-8255-72D12949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0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Shortcut Learning Path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A2CEA76-C345-E5A5-EC35-38A16DD70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Shortcut Learning Path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1: Master 5 shortcuts (choose your favorites)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2: Add 5 more shortcuts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3: Challenge yourself to go "mouse-free" for 30 minutes daily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Progress path showing improvement over time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CACC9-18DA-AD29-8408-A615EA3D6161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Emphasize consistency over quantity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7312E-149E-3321-0C3A-9982737A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303827-B67C-C57A-F6B2-9C972A9F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8263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&amp; Practice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D05AF2-42E1-C633-19EA-C54B44D3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&amp; Practice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[QR code for downloadable cheat sheet]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[Shortcut practice web game link]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Reminder: Set sticky notes for "Shortcut of the day"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QR code and resource screenshots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BF6DE-33B4-789D-A3AC-4B2B709695D1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Explain you'll share digital copies of all resources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4CACC-5818-2038-B268-F47502508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3ED6DEA-B8F5-BB09-E598-E38095E4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&amp; Practice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1F0CFA6-EA12-23EB-0086-BD3258F1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0894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Questions?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[Space for questions]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Keyboard with question mark keys highlighted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ABB56-567C-F6B2-4623-FEFEC125A72E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Leave time for specific shortcut questions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BA54F6-1EF2-C0E1-0850-41EB21BD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27B47A8-015B-2370-4184-ADA60682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&amp; Practice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376F4FD-83DE-EEAE-9559-4E8CEF86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295401"/>
            <a:ext cx="10360501" cy="44958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Small changes → Big results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feedback is welcome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Visual: Keyboard with "Thank You" keys highlighted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Distribute quick reference cards before people leave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86A73-DAE5-C545-D8CE-82E3F72C4BC1}"/>
              </a:ext>
            </a:extLst>
          </p:cNvPr>
          <p:cNvSpPr txBox="1"/>
          <p:nvPr/>
        </p:nvSpPr>
        <p:spPr>
          <a:xfrm>
            <a:off x="531812" y="6121698"/>
            <a:ext cx="1135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Leave time for specific shortcut questions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C93A2-8EC9-24A0-AA16-916E71A13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459FFD-9AD1-4BF1-A932-E028D35D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29379"/>
            <a:ext cx="10360501" cy="1037422"/>
          </a:xfrm>
        </p:spPr>
        <p:txBody>
          <a:bodyPr anchor="ctr"/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&amp; Practice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5C26A95-7F56-F6C0-2AED-3388CE11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43000"/>
            <a:ext cx="4875213" cy="497869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Design Elements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Scheme: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Primary: Blue (#0078D7) - Windows blue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Secondary: Light gray (#F2F2F2)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Accent: Orange (#FF8C00) for highlighting key points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Visual Elements: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 icon in bottom corner of each slide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Shortcut keys always bold and in accent color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aids in italics with lightbulb icon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2D301-4C2E-3B3F-F017-48575964AD79}"/>
              </a:ext>
            </a:extLst>
          </p:cNvPr>
          <p:cNvSpPr txBox="1"/>
          <p:nvPr/>
        </p:nvSpPr>
        <p:spPr>
          <a:xfrm>
            <a:off x="1218882" y="6121698"/>
            <a:ext cx="1066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Leave time for specific shortcut questions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7F731DA7-95EB-5A04-7607-3571C895B006}"/>
              </a:ext>
            </a:extLst>
          </p:cNvPr>
          <p:cNvSpPr txBox="1">
            <a:spLocks/>
          </p:cNvSpPr>
          <p:nvPr/>
        </p:nvSpPr>
        <p:spPr>
          <a:xfrm>
            <a:off x="6094096" y="1143000"/>
            <a:ext cx="6094729" cy="497869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Design Elements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Diagrams: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 layout diagrams highlighting relevant keys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Before/after screenshots showing result of shortcuts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animations showing keyboard actions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Elements: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transitions that use keyboard triggers when possible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timers for practice sessions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checklist for hands-on sections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42598-A77E-15FF-71DF-428FD9E4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21EDC87-FD80-7858-5564-24E1BE8D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8361"/>
            <a:ext cx="10360501" cy="1223963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4DC63C-2077-33B9-9A85-B829FB63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43000"/>
            <a:ext cx="5789929" cy="5715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System Navigation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Start menu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X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the secret/power user Start menu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Q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search bar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Settings menu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Run dialog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File Explorer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D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Show/hide desktop</a:t>
            </a:r>
          </a:p>
          <a:p>
            <a:pPr lvl="1"/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6FE22-2EE2-CA10-D398-AAEABAE9CD75}"/>
              </a:ext>
            </a:extLst>
          </p:cNvPr>
          <p:cNvSpPr txBox="1">
            <a:spLocks/>
          </p:cNvSpPr>
          <p:nvPr/>
        </p:nvSpPr>
        <p:spPr>
          <a:xfrm>
            <a:off x="6627812" y="1124638"/>
            <a:ext cx="5789929" cy="571500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System Navigation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,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Peek at desktop (temporary)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L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Lock your computer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Tab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Task view (virtual desktops)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+ Tab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Switch between open apps or windows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+ F4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Close current app or window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Microsoft Copilot</a:t>
            </a:r>
          </a:p>
          <a:p>
            <a:pPr lvl="1"/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FCE0A-A07C-FC2C-CDAD-CDC327CE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9A4ABA-E5E2-4706-04B7-3AB2A1E2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71" y="8263"/>
            <a:ext cx="10360501" cy="1223963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94B5A3-B42E-B5A0-604D-EED9682B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232226"/>
            <a:ext cx="10332289" cy="562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Management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Minimize all windows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Shift + 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Restore minimized windows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Home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Minimize all windows except active window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Up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Maximize selected window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Down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Minimize selected window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Left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Snap window to left half of screen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Right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Snap window to right half of screen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Alt + Up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Snap window to top half of screen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Alt + Down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Snap window to bottom half of screen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Shift + Left/Right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Move window to left/right monitor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Shift + Up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Maximize window vertically while maintaining width</a:t>
            </a:r>
          </a:p>
        </p:txBody>
      </p:sp>
    </p:spTree>
    <p:extLst>
      <p:ext uri="{BB962C8B-B14F-4D97-AF65-F5344CB8AC3E}">
        <p14:creationId xmlns:p14="http://schemas.microsoft.com/office/powerpoint/2010/main" val="33589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17146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Learn Shortcuts?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8883" y="1168397"/>
            <a:ext cx="10360501" cy="3835251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8 work days per year (64 hours)*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repetitive strain injuries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Impress colleagues and look like a pro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focused on your work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many of you only use copy and paste? </a:t>
            </a:r>
          </a:p>
          <a:p>
            <a:pPr marL="0" lvl="0" indent="0"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about to triple that toolkit today.”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42299-3463-8C3F-7ED8-0826E2E7C060}"/>
              </a:ext>
            </a:extLst>
          </p:cNvPr>
          <p:cNvSpPr txBox="1"/>
          <p:nvPr/>
        </p:nvSpPr>
        <p:spPr>
          <a:xfrm>
            <a:off x="1218883" y="5588298"/>
            <a:ext cx="10360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*Based on saving just 15 minutes per workday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18555-FB56-0EC7-88E8-89C25F47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5556" r="13333" b="14444"/>
          <a:stretch>
            <a:fillRect/>
          </a:stretch>
        </p:blipFill>
        <p:spPr>
          <a:xfrm>
            <a:off x="7999412" y="1066800"/>
            <a:ext cx="3835251" cy="38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D50A3-31AF-EC65-4636-11EBF7BE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439A842-494D-9BD9-A445-B9FC891D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1"/>
            <a:ext cx="10360501" cy="1066801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914FC9-3331-950B-26C9-7FF595437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Desktop Management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Ctrl + D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Add new virtual desktop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Ctrl + Left/Right arrow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Switch between virtual desktops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Ctrl + F4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Close current virtual desktop</a:t>
            </a:r>
          </a:p>
        </p:txBody>
      </p:sp>
    </p:spTree>
    <p:extLst>
      <p:ext uri="{BB962C8B-B14F-4D97-AF65-F5344CB8AC3E}">
        <p14:creationId xmlns:p14="http://schemas.microsoft.com/office/powerpoint/2010/main" val="20128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3E58-C803-CA5D-E668-506953F2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188271F-AF01-B0CB-6890-F8CEB6E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-1"/>
            <a:ext cx="10360501" cy="1066801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7204BF-EA79-BE22-0EBD-FA68A006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Tools &amp; Maintenance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type: 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cleanmgr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Disk Cleanup utility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msconfig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System Configuration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services.msc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Services Manager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appwiz.cpl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Programs and Features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prefetch: Access prefetch folder (delete files to clear)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temp: Access temporary files folder (delete files to clear)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%TEMP%: Access temp files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Command Prompt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shell:appsfolder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View installed apps for uninstallation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ncpa.cpl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Network adapter settings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sysinfo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System information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regedit: Registry Editor (use with caution)</a:t>
            </a:r>
          </a:p>
          <a:p>
            <a:pPr lvl="1"/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0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1F22C-6498-1EA7-95E1-7C4387FEE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C57B50-461A-1B99-BEBA-FE6CFCDB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48C2479-6CFE-1025-5B17-1F0BC2CA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Shift + Esc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Task Manager directly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Game bar/Windows Performance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Maintenance Commands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Command Prompt: 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scannow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System file check and repair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chkdsk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/f: Check disk for errors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ipconfig /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flushdns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Clear DNS cache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ipconfig /all: View IP configuration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MRT: Run Malware Removal Tool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user: View users on system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 /online /cleanup-image /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restorehealth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Repair Windows image</a:t>
            </a:r>
          </a:p>
          <a:p>
            <a:pPr lvl="0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PowerShell: 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winget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update: Check for updates</a:t>
            </a:r>
          </a:p>
          <a:p>
            <a:pPr lvl="1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winget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upgrade --all: Update all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508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1FE2E-7D43-9FF3-2B3A-20307287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4F9A17F-9FA8-DCC0-ED39-9C974816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782E66A-5F92-53F0-439B-CB3E774E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Screenshot &amp; Recording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PrtScn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Screenshot entire screen to clipboard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</a:t>
            </a:r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PrtScn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Screenshot entire screen saved to Pictures folder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Shift + S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Snipping Tool for partial screenshots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Alt + R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Record screen (when Game bar is enabled)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Access &amp; Utilities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Action Center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Voice Typing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K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Connect sidebar (Bluetooth/wireless display)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P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projection settings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Ease of Access center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Control + Shift + B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Reset graphics drivers</a:t>
            </a:r>
          </a:p>
        </p:txBody>
      </p:sp>
    </p:spTree>
    <p:extLst>
      <p:ext uri="{BB962C8B-B14F-4D97-AF65-F5344CB8AC3E}">
        <p14:creationId xmlns:p14="http://schemas.microsoft.com/office/powerpoint/2010/main" val="10157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B988C-DC0B-2710-621B-EA4D6AA21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E4C0AD3-58DE-3D98-4B55-3734B9D3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700962B-D495-F3F5-9F4F-98511D2B7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Editing Shortcuts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Select all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Insert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Copy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V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Insert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Paste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X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Cut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Z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Undo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Y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Redo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Rename selected item</a:t>
            </a:r>
          </a:p>
        </p:txBody>
      </p:sp>
    </p:spTree>
    <p:extLst>
      <p:ext uri="{BB962C8B-B14F-4D97-AF65-F5344CB8AC3E}">
        <p14:creationId xmlns:p14="http://schemas.microsoft.com/office/powerpoint/2010/main" val="24624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651A1-E0D3-AC2F-A6CD-1AFDBD35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1E2DBCA-BF64-AB53-C9E2-54D2EC32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DFE9D5D-7C85-BCF5-568C-1E4BF256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Utilities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MSRSC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Remote Desktop window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NETPLWIZ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User Account management</a:t>
            </a:r>
          </a:p>
          <a:p>
            <a:pPr lvl="0"/>
            <a:r>
              <a:rPr 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servicesmsc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Access running applications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F1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Windows help in default browser</a:t>
            </a:r>
          </a:p>
          <a:p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7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8DC8E-620E-24CE-7631-830D9271B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4BB3D67-E048-2134-C8D2-8F8ED9FB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CC7E9F7-88A7-43C4-C714-C70AA03C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Operations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Delete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Permanently delete (bypass Recycle Bin)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in File Explorer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F4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Focus address bar in File Explorer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Refresh current window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F6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Cycle through elements in a window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Prompt Specific Shortcuts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Insert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Copy selected text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V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Insert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Paste text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Select all text on current line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F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Search in Command Prompt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Enter Mark mode for text selection</a:t>
            </a:r>
          </a:p>
        </p:txBody>
      </p:sp>
    </p:spTree>
    <p:extLst>
      <p:ext uri="{BB962C8B-B14F-4D97-AF65-F5344CB8AC3E}">
        <p14:creationId xmlns:p14="http://schemas.microsoft.com/office/powerpoint/2010/main" val="21974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1F71D-4D1D-215C-1916-718D1C58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DF616AB-5AC1-479D-62E1-757A924F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pPr lvl="0"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Shortcuts - Organized Reference Guide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C0AADAA-EEDF-753C-BD81-D05D802B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360501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Magnifier &amp; Display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(+) or (-)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Zoom in/out with magnifier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Esc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Exit magnifier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O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Lock screen orientation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Taskbar Navigation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Cycle through taskbar apps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[Number]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app in that position on taskbar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Alt + [Number]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Open right-click menu for app in that position</a:t>
            </a:r>
          </a:p>
        </p:txBody>
      </p:sp>
    </p:spTree>
    <p:extLst>
      <p:ext uri="{BB962C8B-B14F-4D97-AF65-F5344CB8AC3E}">
        <p14:creationId xmlns:p14="http://schemas.microsoft.com/office/powerpoint/2010/main" val="24280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019BA-E044-4669-AB38-00E2B2DF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3C924A8-6664-B529-E80A-69B8CB7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02733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Learn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68EAA5A-88AF-3B4A-13ED-C594B46F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96179"/>
            <a:ext cx="10360501" cy="3556003"/>
          </a:xfrm>
        </p:spPr>
        <p:txBody>
          <a:bodyPr>
            <a:normAutofit/>
          </a:bodyPr>
          <a:lstStyle/>
          <a:p>
            <a:pPr lvl="0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Learning Approach</a:t>
            </a:r>
            <a:endParaRPr lang="en-US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with basics, build progressively</a:t>
            </a: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immediately after learning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memory aids to help retention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most-used shortcuts first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2D347-797C-D38C-3FDB-D56B474CB02F}"/>
              </a:ext>
            </a:extLst>
          </p:cNvPr>
          <p:cNvSpPr txBox="1"/>
          <p:nvPr/>
        </p:nvSpPr>
        <p:spPr>
          <a:xfrm>
            <a:off x="1218883" y="5616080"/>
            <a:ext cx="10360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Physical practice is critical for muscle memory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51807-E9E1-CE79-1FBB-BC8302C0E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656171"/>
            <a:ext cx="4430277" cy="46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97F69-9B3B-9FBC-48CE-8E8813E2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95DAD-4F9F-DEBC-F95A-BE8A1DF4D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t="14852" r="34371" b="28605"/>
          <a:stretch>
            <a:fillRect/>
          </a:stretch>
        </p:blipFill>
        <p:spPr>
          <a:xfrm>
            <a:off x="1370012" y="2255837"/>
            <a:ext cx="7543800" cy="303634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B72DB6F-7AC7-9298-244D-1D917383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03850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Windows Key Universe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E4A41BA-5AE8-5AF5-85CC-04E73525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38234"/>
            <a:ext cx="10360501" cy="3556003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1: Essential Navigation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The Windows Key Universe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088C6-7EF0-7C32-0FDB-6A87B5D0D425}"/>
              </a:ext>
            </a:extLst>
          </p:cNvPr>
          <p:cNvSpPr txBox="1"/>
          <p:nvPr/>
        </p:nvSpPr>
        <p:spPr>
          <a:xfrm>
            <a:off x="1218883" y="5558135"/>
            <a:ext cx="10360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the Windows key opens up a universe of functionality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D817B-C16A-A358-AEBC-493024C2DD71}"/>
              </a:ext>
            </a:extLst>
          </p:cNvPr>
          <p:cNvSpPr txBox="1"/>
          <p:nvPr/>
        </p:nvSpPr>
        <p:spPr>
          <a:xfrm>
            <a:off x="608012" y="5262142"/>
            <a:ext cx="201748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--------------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3F4FD-EC45-6721-8B94-418D19931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989514-DD74-8FAE-0319-83311084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429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Basics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6911251-532D-A219-0109-EA6FE3CC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143000"/>
            <a:ext cx="10360501" cy="5867401"/>
          </a:xfrm>
        </p:spPr>
        <p:txBody>
          <a:bodyPr>
            <a:normAutofit/>
          </a:bodyPr>
          <a:lstStyle/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Navigation Basics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→ Opens the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Menu</a:t>
            </a:r>
          </a:p>
          <a:p>
            <a:pPr lvl="1"/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+ S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</a:p>
          <a:p>
            <a:pPr lvl="1"/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+ I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+ Left/Right Arrow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 (left/right)</a:t>
            </a:r>
          </a:p>
          <a:p>
            <a:pPr lvl="1"/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+ Tab 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View</a:t>
            </a:r>
            <a:b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Prompt: Open 2 windows, snap them side by side, maximize, restore, show desktop.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Transition: “Now that you can 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windows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let’s move text just as quickly.”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"Let's try these together now"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9697C-7F5B-55C3-AB45-EEA5AE169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C649A7F-910C-E01A-6165-7F26186A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429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Basics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E8408CE-F1B6-2C5E-2CCD-7E6AE6AF9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969942" cy="594360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Prompt: Open 2 windows, snap them side by side, maximize, restore, show desktop.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2 windows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S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search and open apps (e.g., Word and Browser). Press and Hold TAB button down.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one window, then press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+ Tab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switch and open another.</a:t>
            </a:r>
          </a:p>
          <a:p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 them side by side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first window, press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Left Arrow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the second window, press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Right Arrow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"Let's try these together now"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8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FC47A-FDDC-6976-734B-C06EC8193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3EB80BB-5B82-DC41-195B-D125863B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1429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Basics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08C9931-D7B0-C58D-EAED-1D8158E3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66800"/>
            <a:ext cx="10969942" cy="594360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Prompt: Open 2 windows, snap them side by side, maximize, restore, show desktop.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 (un-maximize)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Down Arrow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once (if maximized, this restores; if restored, it minimizes).</a:t>
            </a:r>
          </a:p>
          <a:p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D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again to bring windows back.</a:t>
            </a:r>
          </a:p>
          <a:p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This sequence is actually a great 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challenge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your seminar — learners will feel like they’re “driving Windows” efficiently.</a:t>
            </a:r>
          </a:p>
          <a:p>
            <a:pPr lvl="0"/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"Let's try these together now"</a:t>
            </a:r>
            <a:endParaRPr lang="en-US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6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5FC578-2A76-535D-5B25-D4E353FE9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7CC5997-15F2-DB04-74E0-F6E8FA85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1"/>
            <a:ext cx="10360501" cy="1066799"/>
          </a:xfrm>
        </p:spPr>
        <p:txBody>
          <a:bodyPr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Basics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C4EAF8-785A-9719-3B10-EB8C9E5F1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092197"/>
            <a:ext cx="10360501" cy="5308603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Navigation Basics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→ Start Menu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E → File Explorer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+ D → Show/Hide Desktop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Key Universe (Start, Search, Settings, Snap, Task View).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Prompt: "Let's try these together now"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94A0C-3D23-9544-F2C6-24A26DB6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4445" r="10741" b="14444"/>
          <a:stretch>
            <a:fillRect/>
          </a:stretch>
        </p:blipFill>
        <p:spPr>
          <a:xfrm>
            <a:off x="7017939" y="762000"/>
            <a:ext cx="517088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331</TotalTime>
  <Words>2258</Words>
  <Application>Microsoft Office PowerPoint</Application>
  <PresentationFormat>Custom</PresentationFormat>
  <Paragraphs>337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Stencil</vt:lpstr>
      <vt:lpstr>Times New Roman</vt:lpstr>
      <vt:lpstr>Tech 16x9</vt:lpstr>
      <vt:lpstr>Mastering Windows Shortcuts Presented by Marc Silver</vt:lpstr>
      <vt:lpstr>Mastering Windows Shortcuts</vt:lpstr>
      <vt:lpstr>Why Learn Shortcuts?</vt:lpstr>
      <vt:lpstr>How We Learn</vt:lpstr>
      <vt:lpstr>The Windows Key Universe</vt:lpstr>
      <vt:lpstr>Windows Key Basics</vt:lpstr>
      <vt:lpstr>Windows Key Basics</vt:lpstr>
      <vt:lpstr>Windows Key Basics</vt:lpstr>
      <vt:lpstr>Windows Key Basics</vt:lpstr>
      <vt:lpstr>Window Management</vt:lpstr>
      <vt:lpstr>Let's Practice Navigation!</vt:lpstr>
      <vt:lpstr>Let's Practice Navigation!</vt:lpstr>
      <vt:lpstr>Selection &amp; Basic Editing</vt:lpstr>
      <vt:lpstr>Undo &amp; Smart Text Navigation</vt:lpstr>
      <vt:lpstr>Let's Practice Text Editing!</vt:lpstr>
      <vt:lpstr>Quick Access Champions</vt:lpstr>
      <vt:lpstr>Screen Capture &amp; Multitasking</vt:lpstr>
      <vt:lpstr>Let's Practice Productivity Boosters!</vt:lpstr>
      <vt:lpstr>Module 4: Power User Fast Track</vt:lpstr>
      <vt:lpstr>System Control Shortcuts</vt:lpstr>
      <vt:lpstr>File Management Boosters</vt:lpstr>
      <vt:lpstr>Final Challenge: Put It All Together!</vt:lpstr>
      <vt:lpstr>Your Shortcut Learning Path</vt:lpstr>
      <vt:lpstr>Resources &amp; Practice</vt:lpstr>
      <vt:lpstr>Resources &amp; Practice</vt:lpstr>
      <vt:lpstr>Resources &amp; Practice</vt:lpstr>
      <vt:lpstr>Resources &amp; Practice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  <vt:lpstr>Windows Shortcuts - Organized Reference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Silver</dc:creator>
  <cp:lastModifiedBy>Marc Silver</cp:lastModifiedBy>
  <cp:revision>33</cp:revision>
  <dcterms:created xsi:type="dcterms:W3CDTF">2025-09-10T16:46:54Z</dcterms:created>
  <dcterms:modified xsi:type="dcterms:W3CDTF">2025-09-11T16:07:36Z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