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77"/>
  </p:notesMasterIdLst>
  <p:sldIdLst>
    <p:sldId id="256" r:id="rId3"/>
    <p:sldId id="257" r:id="rId4"/>
    <p:sldId id="258" r:id="rId5"/>
    <p:sldId id="259" r:id="rId6"/>
    <p:sldId id="323" r:id="rId7"/>
    <p:sldId id="260" r:id="rId8"/>
    <p:sldId id="324" r:id="rId9"/>
    <p:sldId id="261" r:id="rId10"/>
    <p:sldId id="262" r:id="rId11"/>
    <p:sldId id="263" r:id="rId12"/>
    <p:sldId id="326" r:id="rId13"/>
    <p:sldId id="264" r:id="rId14"/>
    <p:sldId id="265" r:id="rId15"/>
    <p:sldId id="327" r:id="rId16"/>
    <p:sldId id="266" r:id="rId17"/>
    <p:sldId id="267" r:id="rId18"/>
    <p:sldId id="325" r:id="rId19"/>
    <p:sldId id="268" r:id="rId20"/>
    <p:sldId id="269" r:id="rId21"/>
    <p:sldId id="270" r:id="rId22"/>
    <p:sldId id="329" r:id="rId23"/>
    <p:sldId id="271" r:id="rId24"/>
    <p:sldId id="272" r:id="rId25"/>
    <p:sldId id="328" r:id="rId26"/>
    <p:sldId id="273" r:id="rId27"/>
    <p:sldId id="274" r:id="rId28"/>
    <p:sldId id="275" r:id="rId29"/>
    <p:sldId id="276" r:id="rId30"/>
    <p:sldId id="277" r:id="rId31"/>
    <p:sldId id="278" r:id="rId32"/>
    <p:sldId id="279" r:id="rId33"/>
    <p:sldId id="280" r:id="rId34"/>
    <p:sldId id="282" r:id="rId35"/>
    <p:sldId id="283" r:id="rId36"/>
    <p:sldId id="284" r:id="rId37"/>
    <p:sldId id="285" r:id="rId38"/>
    <p:sldId id="286" r:id="rId39"/>
    <p:sldId id="330"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B2836-7BBC-402A-9E50-CFBE85D5EF74}" v="77" dt="2024-04-03T02:42:49.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31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Silver" userId="5483e828a1166d9a" providerId="LiveId" clId="{7E6B2836-7BBC-402A-9E50-CFBE85D5EF74}"/>
    <pc:docChg chg="undo custSel modSld">
      <pc:chgData name="Marc Silver" userId="5483e828a1166d9a" providerId="LiveId" clId="{7E6B2836-7BBC-402A-9E50-CFBE85D5EF74}" dt="2024-04-03T02:42:49.449" v="140" actId="255"/>
      <pc:docMkLst>
        <pc:docMk/>
      </pc:docMkLst>
      <pc:sldChg chg="modSp mod">
        <pc:chgData name="Marc Silver" userId="5483e828a1166d9a" providerId="LiveId" clId="{7E6B2836-7BBC-402A-9E50-CFBE85D5EF74}" dt="2024-04-03T01:28:30.970" v="1" actId="1076"/>
        <pc:sldMkLst>
          <pc:docMk/>
          <pc:sldMk cId="0" sldId="256"/>
        </pc:sldMkLst>
        <pc:spChg chg="mod">
          <ac:chgData name="Marc Silver" userId="5483e828a1166d9a" providerId="LiveId" clId="{7E6B2836-7BBC-402A-9E50-CFBE85D5EF74}" dt="2024-04-03T01:28:30.970" v="1" actId="1076"/>
          <ac:spMkLst>
            <pc:docMk/>
            <pc:sldMk cId="0" sldId="256"/>
            <ac:spMk id="95" creationId="{00000000-0000-0000-0000-000000000000}"/>
          </ac:spMkLst>
        </pc:spChg>
      </pc:sldChg>
      <pc:sldChg chg="addSp modSp">
        <pc:chgData name="Marc Silver" userId="5483e828a1166d9a" providerId="LiveId" clId="{7E6B2836-7BBC-402A-9E50-CFBE85D5EF74}" dt="2024-04-03T01:30:42.943" v="6" actId="1076"/>
        <pc:sldMkLst>
          <pc:docMk/>
          <pc:sldMk cId="0" sldId="259"/>
        </pc:sldMkLst>
        <pc:picChg chg="add mod">
          <ac:chgData name="Marc Silver" userId="5483e828a1166d9a" providerId="LiveId" clId="{7E6B2836-7BBC-402A-9E50-CFBE85D5EF74}" dt="2024-04-03T01:30:42.943" v="6" actId="1076"/>
          <ac:picMkLst>
            <pc:docMk/>
            <pc:sldMk cId="0" sldId="259"/>
            <ac:picMk id="1026" creationId="{865F98E9-E4E5-3F67-FECE-F76067A55ADC}"/>
          </ac:picMkLst>
        </pc:picChg>
      </pc:sldChg>
      <pc:sldChg chg="addSp modSp">
        <pc:chgData name="Marc Silver" userId="5483e828a1166d9a" providerId="LiveId" clId="{7E6B2836-7BBC-402A-9E50-CFBE85D5EF74}" dt="2024-04-03T01:32:23.511" v="11" actId="14100"/>
        <pc:sldMkLst>
          <pc:docMk/>
          <pc:sldMk cId="0" sldId="266"/>
        </pc:sldMkLst>
        <pc:picChg chg="add mod">
          <ac:chgData name="Marc Silver" userId="5483e828a1166d9a" providerId="LiveId" clId="{7E6B2836-7BBC-402A-9E50-CFBE85D5EF74}" dt="2024-04-03T01:32:23.511" v="11" actId="14100"/>
          <ac:picMkLst>
            <pc:docMk/>
            <pc:sldMk cId="0" sldId="266"/>
            <ac:picMk id="2050" creationId="{B479A01E-F739-5280-386F-933552839FB8}"/>
          </ac:picMkLst>
        </pc:picChg>
      </pc:sldChg>
      <pc:sldChg chg="addSp delSp modSp mod">
        <pc:chgData name="Marc Silver" userId="5483e828a1166d9a" providerId="LiveId" clId="{7E6B2836-7BBC-402A-9E50-CFBE85D5EF74}" dt="2024-04-03T01:34:26.887" v="43" actId="255"/>
        <pc:sldMkLst>
          <pc:docMk/>
          <pc:sldMk cId="0" sldId="268"/>
        </pc:sldMkLst>
        <pc:spChg chg="add mod">
          <ac:chgData name="Marc Silver" userId="5483e828a1166d9a" providerId="LiveId" clId="{7E6B2836-7BBC-402A-9E50-CFBE85D5EF74}" dt="2024-04-03T01:34:26.887" v="43" actId="255"/>
          <ac:spMkLst>
            <pc:docMk/>
            <pc:sldMk cId="0" sldId="268"/>
            <ac:spMk id="3" creationId="{00A24F3C-2B2E-D49E-C987-1BDE97ABE816}"/>
          </ac:spMkLst>
        </pc:spChg>
        <pc:spChg chg="del">
          <ac:chgData name="Marc Silver" userId="5483e828a1166d9a" providerId="LiveId" clId="{7E6B2836-7BBC-402A-9E50-CFBE85D5EF74}" dt="2024-04-03T01:33:38.263" v="17" actId="478"/>
          <ac:spMkLst>
            <pc:docMk/>
            <pc:sldMk cId="0" sldId="268"/>
            <ac:spMk id="152" creationId="{00000000-0000-0000-0000-000000000000}"/>
          </ac:spMkLst>
        </pc:spChg>
        <pc:spChg chg="mod">
          <ac:chgData name="Marc Silver" userId="5483e828a1166d9a" providerId="LiveId" clId="{7E6B2836-7BBC-402A-9E50-CFBE85D5EF74}" dt="2024-04-03T01:34:03.680" v="38" actId="14100"/>
          <ac:spMkLst>
            <pc:docMk/>
            <pc:sldMk cId="0" sldId="268"/>
            <ac:spMk id="155" creationId="{00000000-0000-0000-0000-000000000000}"/>
          </ac:spMkLst>
        </pc:spChg>
        <pc:picChg chg="add mod">
          <ac:chgData name="Marc Silver" userId="5483e828a1166d9a" providerId="LiveId" clId="{7E6B2836-7BBC-402A-9E50-CFBE85D5EF74}" dt="2024-04-03T01:33:35.095" v="16" actId="1076"/>
          <ac:picMkLst>
            <pc:docMk/>
            <pc:sldMk cId="0" sldId="268"/>
            <ac:picMk id="3074" creationId="{09010F56-4CEC-C6DD-379E-EF5A8E97F438}"/>
          </ac:picMkLst>
        </pc:picChg>
      </pc:sldChg>
      <pc:sldChg chg="addSp modSp">
        <pc:chgData name="Marc Silver" userId="5483e828a1166d9a" providerId="LiveId" clId="{7E6B2836-7BBC-402A-9E50-CFBE85D5EF74}" dt="2024-04-03T01:35:06.975" v="46" actId="1076"/>
        <pc:sldMkLst>
          <pc:docMk/>
          <pc:sldMk cId="0" sldId="269"/>
        </pc:sldMkLst>
        <pc:picChg chg="add mod">
          <ac:chgData name="Marc Silver" userId="5483e828a1166d9a" providerId="LiveId" clId="{7E6B2836-7BBC-402A-9E50-CFBE85D5EF74}" dt="2024-04-03T01:35:06.975" v="46" actId="1076"/>
          <ac:picMkLst>
            <pc:docMk/>
            <pc:sldMk cId="0" sldId="269"/>
            <ac:picMk id="4098" creationId="{5FFAB34D-6C8C-DCE6-4572-5A5E1AA603FC}"/>
          </ac:picMkLst>
        </pc:picChg>
      </pc:sldChg>
      <pc:sldChg chg="addSp delSp modSp mod">
        <pc:chgData name="Marc Silver" userId="5483e828a1166d9a" providerId="LiveId" clId="{7E6B2836-7BBC-402A-9E50-CFBE85D5EF74}" dt="2024-04-03T01:39:17.907" v="57" actId="478"/>
        <pc:sldMkLst>
          <pc:docMk/>
          <pc:sldMk cId="0" sldId="286"/>
        </pc:sldMkLst>
        <pc:spChg chg="mod">
          <ac:chgData name="Marc Silver" userId="5483e828a1166d9a" providerId="LiveId" clId="{7E6B2836-7BBC-402A-9E50-CFBE85D5EF74}" dt="2024-04-03T01:39:12.055" v="56" actId="20577"/>
          <ac:spMkLst>
            <pc:docMk/>
            <pc:sldMk cId="0" sldId="286"/>
            <ac:spMk id="242" creationId="{00000000-0000-0000-0000-000000000000}"/>
          </ac:spMkLst>
        </pc:spChg>
        <pc:spChg chg="del">
          <ac:chgData name="Marc Silver" userId="5483e828a1166d9a" providerId="LiveId" clId="{7E6B2836-7BBC-402A-9E50-CFBE85D5EF74}" dt="2024-04-03T01:39:17.907" v="57" actId="478"/>
          <ac:spMkLst>
            <pc:docMk/>
            <pc:sldMk cId="0" sldId="286"/>
            <ac:spMk id="244" creationId="{00000000-0000-0000-0000-000000000000}"/>
          </ac:spMkLst>
        </pc:spChg>
        <pc:picChg chg="add mod">
          <ac:chgData name="Marc Silver" userId="5483e828a1166d9a" providerId="LiveId" clId="{7E6B2836-7BBC-402A-9E50-CFBE85D5EF74}" dt="2024-04-03T01:39:01.375" v="51" actId="14100"/>
          <ac:picMkLst>
            <pc:docMk/>
            <pc:sldMk cId="0" sldId="286"/>
            <ac:picMk id="5122" creationId="{84D29541-9B2F-3ED3-4F5E-D1F486518115}"/>
          </ac:picMkLst>
        </pc:picChg>
      </pc:sldChg>
      <pc:sldChg chg="modSp mod">
        <pc:chgData name="Marc Silver" userId="5483e828a1166d9a" providerId="LiveId" clId="{7E6B2836-7BBC-402A-9E50-CFBE85D5EF74}" dt="2024-04-03T01:39:45.540" v="58" actId="20577"/>
        <pc:sldMkLst>
          <pc:docMk/>
          <pc:sldMk cId="0" sldId="287"/>
        </pc:sldMkLst>
        <pc:spChg chg="mod">
          <ac:chgData name="Marc Silver" userId="5483e828a1166d9a" providerId="LiveId" clId="{7E6B2836-7BBC-402A-9E50-CFBE85D5EF74}" dt="2024-04-03T01:39:45.540" v="58" actId="20577"/>
          <ac:spMkLst>
            <pc:docMk/>
            <pc:sldMk cId="0" sldId="287"/>
            <ac:spMk id="247" creationId="{00000000-0000-0000-0000-000000000000}"/>
          </ac:spMkLst>
        </pc:spChg>
      </pc:sldChg>
      <pc:sldChg chg="modSp modAnim">
        <pc:chgData name="Marc Silver" userId="5483e828a1166d9a" providerId="LiveId" clId="{7E6B2836-7BBC-402A-9E50-CFBE85D5EF74}" dt="2024-04-03T02:42:08.034" v="139" actId="20577"/>
        <pc:sldMkLst>
          <pc:docMk/>
          <pc:sldMk cId="0" sldId="289"/>
        </pc:sldMkLst>
        <pc:spChg chg="mod">
          <ac:chgData name="Marc Silver" userId="5483e828a1166d9a" providerId="LiveId" clId="{7E6B2836-7BBC-402A-9E50-CFBE85D5EF74}" dt="2024-04-03T02:42:08.034" v="139" actId="20577"/>
          <ac:spMkLst>
            <pc:docMk/>
            <pc:sldMk cId="0" sldId="289"/>
            <ac:spMk id="260" creationId="{00000000-0000-0000-0000-000000000000}"/>
          </ac:spMkLst>
        </pc:spChg>
      </pc:sldChg>
      <pc:sldChg chg="addSp modSp">
        <pc:chgData name="Marc Silver" userId="5483e828a1166d9a" providerId="LiveId" clId="{7E6B2836-7BBC-402A-9E50-CFBE85D5EF74}" dt="2024-04-03T01:42:46.847" v="64" actId="1076"/>
        <pc:sldMkLst>
          <pc:docMk/>
          <pc:sldMk cId="0" sldId="291"/>
        </pc:sldMkLst>
        <pc:picChg chg="add mod">
          <ac:chgData name="Marc Silver" userId="5483e828a1166d9a" providerId="LiveId" clId="{7E6B2836-7BBC-402A-9E50-CFBE85D5EF74}" dt="2024-04-03T01:42:46.847" v="64" actId="1076"/>
          <ac:picMkLst>
            <pc:docMk/>
            <pc:sldMk cId="0" sldId="291"/>
            <ac:picMk id="6146" creationId="{B777BED9-979A-B5C0-3645-A587A35EDFE2}"/>
          </ac:picMkLst>
        </pc:picChg>
      </pc:sldChg>
      <pc:sldChg chg="modSp mod modAnim">
        <pc:chgData name="Marc Silver" userId="5483e828a1166d9a" providerId="LiveId" clId="{7E6B2836-7BBC-402A-9E50-CFBE85D5EF74}" dt="2024-04-03T01:47:01.618" v="82" actId="113"/>
        <pc:sldMkLst>
          <pc:docMk/>
          <pc:sldMk cId="0" sldId="292"/>
        </pc:sldMkLst>
        <pc:spChg chg="mod">
          <ac:chgData name="Marc Silver" userId="5483e828a1166d9a" providerId="LiveId" clId="{7E6B2836-7BBC-402A-9E50-CFBE85D5EF74}" dt="2024-04-03T01:47:01.618" v="82" actId="113"/>
          <ac:spMkLst>
            <pc:docMk/>
            <pc:sldMk cId="0" sldId="292"/>
            <ac:spMk id="275" creationId="{00000000-0000-0000-0000-000000000000}"/>
          </ac:spMkLst>
        </pc:spChg>
      </pc:sldChg>
      <pc:sldChg chg="modSp">
        <pc:chgData name="Marc Silver" userId="5483e828a1166d9a" providerId="LiveId" clId="{7E6B2836-7BBC-402A-9E50-CFBE85D5EF74}" dt="2024-04-03T02:42:49.449" v="140" actId="255"/>
        <pc:sldMkLst>
          <pc:docMk/>
          <pc:sldMk cId="0" sldId="293"/>
        </pc:sldMkLst>
        <pc:spChg chg="mod">
          <ac:chgData name="Marc Silver" userId="5483e828a1166d9a" providerId="LiveId" clId="{7E6B2836-7BBC-402A-9E50-CFBE85D5EF74}" dt="2024-04-03T02:42:49.449" v="140" actId="255"/>
          <ac:spMkLst>
            <pc:docMk/>
            <pc:sldMk cId="0" sldId="293"/>
            <ac:spMk id="280" creationId="{00000000-0000-0000-0000-000000000000}"/>
          </ac:spMkLst>
        </pc:spChg>
      </pc:sldChg>
      <pc:sldChg chg="modSp modAnim">
        <pc:chgData name="Marc Silver" userId="5483e828a1166d9a" providerId="LiveId" clId="{7E6B2836-7BBC-402A-9E50-CFBE85D5EF74}" dt="2024-04-03T01:48:38.802" v="95" actId="20577"/>
        <pc:sldMkLst>
          <pc:docMk/>
          <pc:sldMk cId="0" sldId="297"/>
        </pc:sldMkLst>
        <pc:spChg chg="mod">
          <ac:chgData name="Marc Silver" userId="5483e828a1166d9a" providerId="LiveId" clId="{7E6B2836-7BBC-402A-9E50-CFBE85D5EF74}" dt="2024-04-03T01:48:38.802" v="95" actId="20577"/>
          <ac:spMkLst>
            <pc:docMk/>
            <pc:sldMk cId="0" sldId="297"/>
            <ac:spMk id="300" creationId="{00000000-0000-0000-0000-000000000000}"/>
          </ac:spMkLst>
        </pc:spChg>
      </pc:sldChg>
      <pc:sldChg chg="modSp mod">
        <pc:chgData name="Marc Silver" userId="5483e828a1166d9a" providerId="LiveId" clId="{7E6B2836-7BBC-402A-9E50-CFBE85D5EF74}" dt="2024-04-03T01:49:24.595" v="101" actId="20577"/>
        <pc:sldMkLst>
          <pc:docMk/>
          <pc:sldMk cId="0" sldId="298"/>
        </pc:sldMkLst>
        <pc:spChg chg="mod">
          <ac:chgData name="Marc Silver" userId="5483e828a1166d9a" providerId="LiveId" clId="{7E6B2836-7BBC-402A-9E50-CFBE85D5EF74}" dt="2024-04-03T01:49:24.595" v="101" actId="20577"/>
          <ac:spMkLst>
            <pc:docMk/>
            <pc:sldMk cId="0" sldId="298"/>
            <ac:spMk id="302" creationId="{00000000-0000-0000-0000-000000000000}"/>
          </ac:spMkLst>
        </pc:spChg>
      </pc:sldChg>
      <pc:sldChg chg="modSp mod">
        <pc:chgData name="Marc Silver" userId="5483e828a1166d9a" providerId="LiveId" clId="{7E6B2836-7BBC-402A-9E50-CFBE85D5EF74}" dt="2024-04-03T01:50:20.399" v="102" actId="20577"/>
        <pc:sldMkLst>
          <pc:docMk/>
          <pc:sldMk cId="0" sldId="309"/>
        </pc:sldMkLst>
        <pc:spChg chg="mod">
          <ac:chgData name="Marc Silver" userId="5483e828a1166d9a" providerId="LiveId" clId="{7E6B2836-7BBC-402A-9E50-CFBE85D5EF74}" dt="2024-04-03T01:50:20.399" v="102" actId="20577"/>
          <ac:spMkLst>
            <pc:docMk/>
            <pc:sldMk cId="0" sldId="309"/>
            <ac:spMk id="358" creationId="{00000000-0000-0000-0000-000000000000}"/>
          </ac:spMkLst>
        </pc:spChg>
      </pc:sldChg>
      <pc:sldChg chg="modSp mod">
        <pc:chgData name="Marc Silver" userId="5483e828a1166d9a" providerId="LiveId" clId="{7E6B2836-7BBC-402A-9E50-CFBE85D5EF74}" dt="2024-04-03T01:51:02.285" v="121" actId="20577"/>
        <pc:sldMkLst>
          <pc:docMk/>
          <pc:sldMk cId="0" sldId="314"/>
        </pc:sldMkLst>
        <pc:spChg chg="mod">
          <ac:chgData name="Marc Silver" userId="5483e828a1166d9a" providerId="LiveId" clId="{7E6B2836-7BBC-402A-9E50-CFBE85D5EF74}" dt="2024-04-03T01:51:02.285" v="121" actId="20577"/>
          <ac:spMkLst>
            <pc:docMk/>
            <pc:sldMk cId="0" sldId="314"/>
            <ac:spMk id="383" creationId="{00000000-0000-0000-0000-000000000000}"/>
          </ac:spMkLst>
        </pc:spChg>
      </pc:sldChg>
      <pc:sldChg chg="modSp">
        <pc:chgData name="Marc Silver" userId="5483e828a1166d9a" providerId="LiveId" clId="{7E6B2836-7BBC-402A-9E50-CFBE85D5EF74}" dt="2024-04-03T01:51:43.535" v="136" actId="20577"/>
        <pc:sldMkLst>
          <pc:docMk/>
          <pc:sldMk cId="0" sldId="322"/>
        </pc:sldMkLst>
        <pc:spChg chg="mod">
          <ac:chgData name="Marc Silver" userId="5483e828a1166d9a" providerId="LiveId" clId="{7E6B2836-7BBC-402A-9E50-CFBE85D5EF74}" dt="2024-04-03T01:51:43.535" v="136" actId="20577"/>
          <ac:spMkLst>
            <pc:docMk/>
            <pc:sldMk cId="0" sldId="322"/>
            <ac:spMk id="4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86"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87"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88"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89"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90"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EC1A8737-37AB-4DB5-9A42-DA91B2A129DD}"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PlaceHolder 1"/>
          <p:cNvSpPr>
            <a:spLocks noGrp="1" noRot="1" noChangeAspect="1"/>
          </p:cNvSpPr>
          <p:nvPr>
            <p:ph type="sldImg"/>
          </p:nvPr>
        </p:nvSpPr>
        <p:spPr>
          <a:xfrm>
            <a:off x="1143000" y="685800"/>
            <a:ext cx="4570413" cy="3427413"/>
          </a:xfrm>
          <a:prstGeom prst="rect">
            <a:avLst/>
          </a:prstGeom>
        </p:spPr>
      </p:sp>
      <p:sp>
        <p:nvSpPr>
          <p:cNvPr id="428"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29"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98FD0D4-8E0F-48B5-8F96-ED79423EE168}" type="slidenum">
              <a:rPr lang="en-US" sz="1200" b="0" strike="noStrike" spc="-1">
                <a:solidFill>
                  <a:srgbClr val="000000"/>
                </a:solidFill>
                <a:latin typeface="Times New Roman"/>
              </a:rPr>
              <a:t>1</a:t>
            </a:fld>
            <a:endParaRPr lang="en-U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PlaceHolder 1"/>
          <p:cNvSpPr>
            <a:spLocks noGrp="1" noRot="1" noChangeAspect="1"/>
          </p:cNvSpPr>
          <p:nvPr>
            <p:ph type="sldImg"/>
          </p:nvPr>
        </p:nvSpPr>
        <p:spPr>
          <a:xfrm>
            <a:off x="1143000" y="685800"/>
            <a:ext cx="4570413" cy="3427413"/>
          </a:xfrm>
          <a:prstGeom prst="rect">
            <a:avLst/>
          </a:prstGeom>
        </p:spPr>
      </p:sp>
      <p:sp>
        <p:nvSpPr>
          <p:cNvPr id="449"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50"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95C430B-45B6-4F04-BD20-DB2E0E38CAF8}" type="slidenum">
              <a:rPr lang="en-US" sz="1200" b="0" strike="noStrike" spc="-1">
                <a:solidFill>
                  <a:srgbClr val="000000"/>
                </a:solidFill>
                <a:latin typeface="Times New Roman"/>
              </a:rPr>
              <a:t>10</a:t>
            </a:fld>
            <a:endParaRPr lang="en-US"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45F5C-CB14-DF4E-D71E-F47B2C81C471}"/>
            </a:ext>
          </a:extLst>
        </p:cNvPr>
        <p:cNvGrpSpPr/>
        <p:nvPr/>
      </p:nvGrpSpPr>
      <p:grpSpPr>
        <a:xfrm>
          <a:off x="0" y="0"/>
          <a:ext cx="0" cy="0"/>
          <a:chOff x="0" y="0"/>
          <a:chExt cx="0" cy="0"/>
        </a:xfrm>
      </p:grpSpPr>
      <p:sp>
        <p:nvSpPr>
          <p:cNvPr id="448" name="PlaceHolder 1">
            <a:extLst>
              <a:ext uri="{FF2B5EF4-FFF2-40B4-BE49-F238E27FC236}">
                <a16:creationId xmlns:a16="http://schemas.microsoft.com/office/drawing/2014/main" id="{EB7568CE-B978-6432-78A3-3E1BACE2D555}"/>
              </a:ext>
            </a:extLst>
          </p:cNvPr>
          <p:cNvSpPr>
            <a:spLocks noGrp="1" noRot="1" noChangeAspect="1"/>
          </p:cNvSpPr>
          <p:nvPr>
            <p:ph type="sldImg"/>
          </p:nvPr>
        </p:nvSpPr>
        <p:spPr>
          <a:xfrm>
            <a:off x="1143000" y="685800"/>
            <a:ext cx="4570413" cy="3427413"/>
          </a:xfrm>
          <a:prstGeom prst="rect">
            <a:avLst/>
          </a:prstGeom>
        </p:spPr>
      </p:sp>
      <p:sp>
        <p:nvSpPr>
          <p:cNvPr id="449" name="PlaceHolder 2">
            <a:extLst>
              <a:ext uri="{FF2B5EF4-FFF2-40B4-BE49-F238E27FC236}">
                <a16:creationId xmlns:a16="http://schemas.microsoft.com/office/drawing/2014/main" id="{A05AF0D9-B3B5-35DA-652C-15B7051838FE}"/>
              </a:ext>
            </a:extLst>
          </p:cNvPr>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50" name="Slide Number Placeholder 3">
            <a:extLst>
              <a:ext uri="{FF2B5EF4-FFF2-40B4-BE49-F238E27FC236}">
                <a16:creationId xmlns:a16="http://schemas.microsoft.com/office/drawing/2014/main" id="{8B41C919-BAFE-FBA1-2180-1BF8F2CD7DB5}"/>
              </a:ext>
            </a:extLst>
          </p:cNvPr>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95C430B-45B6-4F04-BD20-DB2E0E38CAF8}" type="slidenum">
              <a:rPr lang="en-US" sz="1200" b="0" strike="noStrike" spc="-1">
                <a:solidFill>
                  <a:srgbClr val="000000"/>
                </a:solidFill>
                <a:latin typeface="Times New Roman"/>
              </a:rPr>
              <a:t>11</a:t>
            </a:fld>
            <a:endParaRPr lang="en-US" sz="1200" b="0" strike="noStrike" spc="-1">
              <a:latin typeface="Arial"/>
            </a:endParaRPr>
          </a:p>
        </p:txBody>
      </p:sp>
    </p:spTree>
    <p:extLst>
      <p:ext uri="{BB962C8B-B14F-4D97-AF65-F5344CB8AC3E}">
        <p14:creationId xmlns:p14="http://schemas.microsoft.com/office/powerpoint/2010/main" val="497204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Rectangle 7"/>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C09940D-A25D-4DD4-8C26-582C167C0000}" type="slidenum">
              <a:rPr lang="en-US" sz="1200" b="0" strike="noStrike" spc="-1">
                <a:solidFill>
                  <a:srgbClr val="000000"/>
                </a:solidFill>
                <a:latin typeface="Times New Roman"/>
              </a:rPr>
              <a:t>12</a:t>
            </a:fld>
            <a:endParaRPr lang="en-US" sz="1200" b="0" strike="noStrike" spc="-1">
              <a:latin typeface="Arial"/>
            </a:endParaRPr>
          </a:p>
        </p:txBody>
      </p:sp>
      <p:sp>
        <p:nvSpPr>
          <p:cNvPr id="452" name="PlaceHolder 1"/>
          <p:cNvSpPr>
            <a:spLocks noGrp="1" noRot="1" noChangeAspect="1"/>
          </p:cNvSpPr>
          <p:nvPr>
            <p:ph type="sldImg"/>
          </p:nvPr>
        </p:nvSpPr>
        <p:spPr>
          <a:xfrm>
            <a:off x="1143000" y="685800"/>
            <a:ext cx="4570413" cy="3427413"/>
          </a:xfrm>
          <a:prstGeom prst="rect">
            <a:avLst/>
          </a:prstGeom>
        </p:spPr>
      </p:sp>
      <p:sp>
        <p:nvSpPr>
          <p:cNvPr id="453"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PlaceHolder 1"/>
          <p:cNvSpPr>
            <a:spLocks noGrp="1" noRot="1" noChangeAspect="1"/>
          </p:cNvSpPr>
          <p:nvPr>
            <p:ph type="sldImg"/>
          </p:nvPr>
        </p:nvSpPr>
        <p:spPr>
          <a:xfrm>
            <a:off x="1143000" y="685800"/>
            <a:ext cx="4570413" cy="3427413"/>
          </a:xfrm>
          <a:prstGeom prst="rect">
            <a:avLst/>
          </a:prstGeom>
        </p:spPr>
      </p:sp>
      <p:sp>
        <p:nvSpPr>
          <p:cNvPr id="455"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56"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1F51817-F562-498A-92B1-F7589E4B67D4}" type="slidenum">
              <a:rPr lang="en-US" sz="1200" b="0" strike="noStrike" spc="-1">
                <a:solidFill>
                  <a:srgbClr val="000000"/>
                </a:solidFill>
                <a:latin typeface="Times New Roman"/>
              </a:rPr>
              <a:t>13</a:t>
            </a:fld>
            <a:endParaRPr lang="en-US"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755D1-DD01-516F-B20B-7C67DBD8BAB9}"/>
            </a:ext>
          </a:extLst>
        </p:cNvPr>
        <p:cNvGrpSpPr/>
        <p:nvPr/>
      </p:nvGrpSpPr>
      <p:grpSpPr>
        <a:xfrm>
          <a:off x="0" y="0"/>
          <a:ext cx="0" cy="0"/>
          <a:chOff x="0" y="0"/>
          <a:chExt cx="0" cy="0"/>
        </a:xfrm>
      </p:grpSpPr>
      <p:sp>
        <p:nvSpPr>
          <p:cNvPr id="454" name="PlaceHolder 1">
            <a:extLst>
              <a:ext uri="{FF2B5EF4-FFF2-40B4-BE49-F238E27FC236}">
                <a16:creationId xmlns:a16="http://schemas.microsoft.com/office/drawing/2014/main" id="{E6E03338-0378-A11A-98D9-7505331D9A4D}"/>
              </a:ext>
            </a:extLst>
          </p:cNvPr>
          <p:cNvSpPr>
            <a:spLocks noGrp="1" noRot="1" noChangeAspect="1"/>
          </p:cNvSpPr>
          <p:nvPr>
            <p:ph type="sldImg"/>
          </p:nvPr>
        </p:nvSpPr>
        <p:spPr>
          <a:xfrm>
            <a:off x="1143000" y="685800"/>
            <a:ext cx="4570413" cy="3427413"/>
          </a:xfrm>
          <a:prstGeom prst="rect">
            <a:avLst/>
          </a:prstGeom>
        </p:spPr>
      </p:sp>
      <p:sp>
        <p:nvSpPr>
          <p:cNvPr id="455" name="PlaceHolder 2">
            <a:extLst>
              <a:ext uri="{FF2B5EF4-FFF2-40B4-BE49-F238E27FC236}">
                <a16:creationId xmlns:a16="http://schemas.microsoft.com/office/drawing/2014/main" id="{09BEB24B-487D-9E12-C311-60AA57ABC040}"/>
              </a:ext>
            </a:extLst>
          </p:cNvPr>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56" name="Slide Number Placeholder 3">
            <a:extLst>
              <a:ext uri="{FF2B5EF4-FFF2-40B4-BE49-F238E27FC236}">
                <a16:creationId xmlns:a16="http://schemas.microsoft.com/office/drawing/2014/main" id="{4343304A-5FAA-8DEB-CA81-BD2F6A55201D}"/>
              </a:ext>
            </a:extLst>
          </p:cNvPr>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1F51817-F562-498A-92B1-F7589E4B67D4}" type="slidenum">
              <a:rPr lang="en-US" sz="1200" b="0" strike="noStrike" spc="-1">
                <a:solidFill>
                  <a:srgbClr val="000000"/>
                </a:solidFill>
                <a:latin typeface="Times New Roman"/>
              </a:rPr>
              <a:t>14</a:t>
            </a:fld>
            <a:endParaRPr lang="en-US" sz="1200" b="0" strike="noStrike" spc="-1">
              <a:latin typeface="Arial"/>
            </a:endParaRPr>
          </a:p>
        </p:txBody>
      </p:sp>
    </p:spTree>
    <p:extLst>
      <p:ext uri="{BB962C8B-B14F-4D97-AF65-F5344CB8AC3E}">
        <p14:creationId xmlns:p14="http://schemas.microsoft.com/office/powerpoint/2010/main" val="2925528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PlaceHolder 1"/>
          <p:cNvSpPr>
            <a:spLocks noGrp="1" noRot="1" noChangeAspect="1"/>
          </p:cNvSpPr>
          <p:nvPr>
            <p:ph type="sldImg"/>
          </p:nvPr>
        </p:nvSpPr>
        <p:spPr>
          <a:xfrm>
            <a:off x="1143000" y="685800"/>
            <a:ext cx="4570413" cy="3427413"/>
          </a:xfrm>
          <a:prstGeom prst="rect">
            <a:avLst/>
          </a:prstGeom>
        </p:spPr>
      </p:sp>
      <p:sp>
        <p:nvSpPr>
          <p:cNvPr id="458"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59"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A6431F9-DCD0-4412-AE28-48A91B71FA3F}" type="slidenum">
              <a:rPr lang="en-US" sz="1200" b="0" strike="noStrike" spc="-1">
                <a:solidFill>
                  <a:srgbClr val="000000"/>
                </a:solidFill>
                <a:latin typeface="Times New Roman"/>
              </a:rPr>
              <a:t>15</a:t>
            </a:fld>
            <a:endParaRPr lang="en-US"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PlaceHolder 1"/>
          <p:cNvSpPr>
            <a:spLocks noGrp="1" noRot="1" noChangeAspect="1"/>
          </p:cNvSpPr>
          <p:nvPr>
            <p:ph type="sldImg"/>
          </p:nvPr>
        </p:nvSpPr>
        <p:spPr>
          <a:xfrm>
            <a:off x="1143000" y="685800"/>
            <a:ext cx="4570413" cy="3427413"/>
          </a:xfrm>
          <a:prstGeom prst="rect">
            <a:avLst/>
          </a:prstGeom>
        </p:spPr>
      </p:sp>
      <p:sp>
        <p:nvSpPr>
          <p:cNvPr id="461"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62"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37B5674-26CF-4A11-86D2-A22DBE1ED70D}" type="slidenum">
              <a:rPr lang="en-US" sz="1200" b="0" strike="noStrike" spc="-1">
                <a:solidFill>
                  <a:srgbClr val="000000"/>
                </a:solidFill>
                <a:latin typeface="Times New Roman"/>
              </a:rPr>
              <a:t>16</a:t>
            </a:fld>
            <a:endParaRPr lang="en-US"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4CDCC-9BD7-E105-073F-33222038ED45}"/>
            </a:ext>
          </a:extLst>
        </p:cNvPr>
        <p:cNvGrpSpPr/>
        <p:nvPr/>
      </p:nvGrpSpPr>
      <p:grpSpPr>
        <a:xfrm>
          <a:off x="0" y="0"/>
          <a:ext cx="0" cy="0"/>
          <a:chOff x="0" y="0"/>
          <a:chExt cx="0" cy="0"/>
        </a:xfrm>
      </p:grpSpPr>
      <p:sp>
        <p:nvSpPr>
          <p:cNvPr id="460" name="PlaceHolder 1">
            <a:extLst>
              <a:ext uri="{FF2B5EF4-FFF2-40B4-BE49-F238E27FC236}">
                <a16:creationId xmlns:a16="http://schemas.microsoft.com/office/drawing/2014/main" id="{FA327468-1E4F-C858-805F-6DF8C4A56BD8}"/>
              </a:ext>
            </a:extLst>
          </p:cNvPr>
          <p:cNvSpPr>
            <a:spLocks noGrp="1" noRot="1" noChangeAspect="1"/>
          </p:cNvSpPr>
          <p:nvPr>
            <p:ph type="sldImg"/>
          </p:nvPr>
        </p:nvSpPr>
        <p:spPr>
          <a:xfrm>
            <a:off x="1143000" y="685800"/>
            <a:ext cx="4570413" cy="3427413"/>
          </a:xfrm>
          <a:prstGeom prst="rect">
            <a:avLst/>
          </a:prstGeom>
        </p:spPr>
      </p:sp>
      <p:sp>
        <p:nvSpPr>
          <p:cNvPr id="461" name="PlaceHolder 2">
            <a:extLst>
              <a:ext uri="{FF2B5EF4-FFF2-40B4-BE49-F238E27FC236}">
                <a16:creationId xmlns:a16="http://schemas.microsoft.com/office/drawing/2014/main" id="{650BD64D-D7D6-D01C-4185-3BF338A393B1}"/>
              </a:ext>
            </a:extLst>
          </p:cNvPr>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62" name="Slide Number Placeholder 3">
            <a:extLst>
              <a:ext uri="{FF2B5EF4-FFF2-40B4-BE49-F238E27FC236}">
                <a16:creationId xmlns:a16="http://schemas.microsoft.com/office/drawing/2014/main" id="{CA99663A-66BD-5CCA-7F55-83ADB9FA2271}"/>
              </a:ext>
            </a:extLst>
          </p:cNvPr>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37B5674-26CF-4A11-86D2-A22DBE1ED70D}" type="slidenum">
              <a:rPr lang="en-US" sz="1200" b="0" strike="noStrike" spc="-1">
                <a:solidFill>
                  <a:srgbClr val="000000"/>
                </a:solidFill>
                <a:latin typeface="Times New Roman"/>
              </a:rPr>
              <a:t>17</a:t>
            </a:fld>
            <a:endParaRPr lang="en-US" sz="1200" b="0" strike="noStrike" spc="-1">
              <a:latin typeface="Arial"/>
            </a:endParaRPr>
          </a:p>
        </p:txBody>
      </p:sp>
    </p:spTree>
    <p:extLst>
      <p:ext uri="{BB962C8B-B14F-4D97-AF65-F5344CB8AC3E}">
        <p14:creationId xmlns:p14="http://schemas.microsoft.com/office/powerpoint/2010/main" val="392733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PlaceHolder 1"/>
          <p:cNvSpPr>
            <a:spLocks noGrp="1" noRot="1" noChangeAspect="1"/>
          </p:cNvSpPr>
          <p:nvPr>
            <p:ph type="sldImg"/>
          </p:nvPr>
        </p:nvSpPr>
        <p:spPr>
          <a:xfrm>
            <a:off x="1143000" y="685800"/>
            <a:ext cx="4570413" cy="3427413"/>
          </a:xfrm>
          <a:prstGeom prst="rect">
            <a:avLst/>
          </a:prstGeom>
        </p:spPr>
      </p:sp>
      <p:sp>
        <p:nvSpPr>
          <p:cNvPr id="464"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65"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A4E574A-5AC6-46B3-BB42-28299C9E76B5}" type="slidenum">
              <a:rPr lang="en-US" sz="1200" b="0" strike="noStrike" spc="-1">
                <a:solidFill>
                  <a:srgbClr val="000000"/>
                </a:solidFill>
                <a:latin typeface="Times New Roman"/>
              </a:rPr>
              <a:t>18</a:t>
            </a:fld>
            <a:endParaRPr lang="en-US"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Rectangle 7"/>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59DD971-B0D7-47A3-84E8-55AF436C4AF9}" type="slidenum">
              <a:rPr lang="en-US" sz="1200" b="0" strike="noStrike" spc="-1">
                <a:solidFill>
                  <a:srgbClr val="000000"/>
                </a:solidFill>
                <a:latin typeface="Times New Roman"/>
              </a:rPr>
              <a:t>19</a:t>
            </a:fld>
            <a:endParaRPr lang="en-US" sz="1200" b="0" strike="noStrike" spc="-1">
              <a:latin typeface="Arial"/>
            </a:endParaRPr>
          </a:p>
        </p:txBody>
      </p:sp>
      <p:sp>
        <p:nvSpPr>
          <p:cNvPr id="467" name="PlaceHolder 1"/>
          <p:cNvSpPr>
            <a:spLocks noGrp="1" noRot="1" noChangeAspect="1"/>
          </p:cNvSpPr>
          <p:nvPr>
            <p:ph type="sldImg"/>
          </p:nvPr>
        </p:nvSpPr>
        <p:spPr>
          <a:xfrm>
            <a:off x="1143000" y="685800"/>
            <a:ext cx="4570413" cy="3427413"/>
          </a:xfrm>
          <a:prstGeom prst="rect">
            <a:avLst/>
          </a:prstGeom>
        </p:spPr>
      </p:sp>
      <p:sp>
        <p:nvSpPr>
          <p:cNvPr id="468" name="PlaceHolder 2"/>
          <p:cNvSpPr>
            <a:spLocks noGrp="1"/>
          </p:cNvSpPr>
          <p:nvPr>
            <p:ph type="body"/>
          </p:nvPr>
        </p:nvSpPr>
        <p:spPr>
          <a:xfrm>
            <a:off x="914400" y="4343400"/>
            <a:ext cx="5027040" cy="4112640"/>
          </a:xfrm>
          <a:prstGeom prst="rect">
            <a:avLst/>
          </a:prstGeom>
        </p:spPr>
        <p:txBody>
          <a:bodyPr lIns="0" tIns="0" rIns="0" bIns="0">
            <a:noAutofit/>
          </a:bodyPr>
          <a:lstStyle/>
          <a:p>
            <a:pPr marL="216000" indent="-214200">
              <a:lnSpc>
                <a:spcPct val="100000"/>
              </a:lnSpc>
              <a:tabLst>
                <a:tab pos="0" algn="l"/>
              </a:tabLst>
            </a:pPr>
            <a:r>
              <a:rPr lang="en-US" sz="2000" b="1" strike="noStrike" spc="-1">
                <a:solidFill>
                  <a:srgbClr val="000000"/>
                </a:solidFill>
                <a:latin typeface="Arial"/>
              </a:rPr>
              <a:t>1946</a:t>
            </a:r>
            <a:r>
              <a:rPr lang="en-US" sz="2000" b="0" strike="noStrike" spc="-1">
                <a:solidFill>
                  <a:srgbClr val="000000"/>
                </a:solidFill>
                <a:latin typeface="Arial"/>
              </a:rPr>
              <a:t> In Atlantic City, viewers could come to the convention center to see broadcasts of operations. Reports from the time noted that the realism of seeing surgery in color caused more than a few viewers to faint. </a:t>
            </a:r>
            <a:endParaRPr lang="en-US" sz="2000" b="0" strike="noStrike" spc="-1">
              <a:latin typeface="Arial"/>
            </a:endParaRPr>
          </a:p>
          <a:p>
            <a:pPr marL="216000" indent="-214200">
              <a:lnSpc>
                <a:spcPct val="100000"/>
              </a:lnSpc>
              <a:tabLst>
                <a:tab pos="0" algn="l"/>
              </a:tabLst>
            </a:pPr>
            <a:r>
              <a:rPr lang="en-US" sz="2000" b="0" strike="noStrike" spc="-1">
                <a:solidFill>
                  <a:srgbClr val="000000"/>
                </a:solidFill>
                <a:latin typeface="Arial"/>
              </a:rPr>
              <a:t>Although Goldmark's mechanical system was eventually replaced by an electronic system he is recognized as the first to introduce a broadcasting color television system.</a:t>
            </a:r>
            <a:endParaRPr lang="en-US"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Rectangle 7"/>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6ACB471-A3A0-4730-AA09-DBBD2ED1C009}" type="slidenum">
              <a:rPr lang="en-US" sz="1200" b="0" strike="noStrike" spc="-1">
                <a:solidFill>
                  <a:srgbClr val="000000"/>
                </a:solidFill>
                <a:latin typeface="Times New Roman"/>
              </a:rPr>
              <a:t>2</a:t>
            </a:fld>
            <a:endParaRPr lang="en-US" sz="1200" b="0" strike="noStrike" spc="-1">
              <a:latin typeface="Arial"/>
            </a:endParaRPr>
          </a:p>
        </p:txBody>
      </p:sp>
      <p:sp>
        <p:nvSpPr>
          <p:cNvPr id="431" name="PlaceHolder 1"/>
          <p:cNvSpPr>
            <a:spLocks noGrp="1" noRot="1" noChangeAspect="1"/>
          </p:cNvSpPr>
          <p:nvPr>
            <p:ph type="sldImg"/>
          </p:nvPr>
        </p:nvSpPr>
        <p:spPr>
          <a:xfrm>
            <a:off x="1143000" y="685800"/>
            <a:ext cx="4570413" cy="3427413"/>
          </a:xfrm>
          <a:prstGeom prst="rect">
            <a:avLst/>
          </a:prstGeom>
        </p:spPr>
      </p:sp>
      <p:sp>
        <p:nvSpPr>
          <p:cNvPr id="432" name="PlaceHolder 2"/>
          <p:cNvSpPr>
            <a:spLocks noGrp="1"/>
          </p:cNvSpPr>
          <p:nvPr>
            <p:ph type="body"/>
          </p:nvPr>
        </p:nvSpPr>
        <p:spPr>
          <a:xfrm>
            <a:off x="914400" y="4343400"/>
            <a:ext cx="5027040" cy="4112640"/>
          </a:xfrm>
          <a:prstGeom prst="rect">
            <a:avLst/>
          </a:prstGeom>
        </p:spPr>
        <p:txBody>
          <a:bodyPr lIns="0" tIns="0" rIns="0" bIns="0">
            <a:noAutofit/>
          </a:bodyPr>
          <a:lstStyle/>
          <a:p>
            <a:pPr marL="216000" indent="-214200">
              <a:lnSpc>
                <a:spcPct val="100000"/>
              </a:lnSpc>
              <a:tabLst>
                <a:tab pos="0" algn="l"/>
              </a:tabLst>
            </a:pPr>
            <a:r>
              <a:rPr lang="en-US" sz="2000" b="0" strike="noStrike" spc="-1">
                <a:latin typeface="Times New Roman"/>
              </a:rPr>
              <a:t>`</a:t>
            </a:r>
            <a:endParaRPr lang="en-US" sz="20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PlaceHolder 1"/>
          <p:cNvSpPr>
            <a:spLocks noGrp="1" noRot="1" noChangeAspect="1"/>
          </p:cNvSpPr>
          <p:nvPr>
            <p:ph type="sldImg"/>
          </p:nvPr>
        </p:nvSpPr>
        <p:spPr>
          <a:xfrm>
            <a:off x="1143000" y="685800"/>
            <a:ext cx="4570413" cy="3427413"/>
          </a:xfrm>
          <a:prstGeom prst="rect">
            <a:avLst/>
          </a:prstGeom>
        </p:spPr>
      </p:sp>
      <p:sp>
        <p:nvSpPr>
          <p:cNvPr id="470"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71"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6158547-7996-4038-BD38-8CE6F982216D}" type="slidenum">
              <a:rPr lang="en-US" sz="1200" b="0" strike="noStrike" spc="-1">
                <a:solidFill>
                  <a:srgbClr val="000000"/>
                </a:solidFill>
                <a:latin typeface="Times New Roman"/>
              </a:rPr>
              <a:t>20</a:t>
            </a:fld>
            <a:endParaRPr lang="en-US" sz="12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EF8C4-F279-AACB-46C7-10598CC785AC}"/>
            </a:ext>
          </a:extLst>
        </p:cNvPr>
        <p:cNvGrpSpPr/>
        <p:nvPr/>
      </p:nvGrpSpPr>
      <p:grpSpPr>
        <a:xfrm>
          <a:off x="0" y="0"/>
          <a:ext cx="0" cy="0"/>
          <a:chOff x="0" y="0"/>
          <a:chExt cx="0" cy="0"/>
        </a:xfrm>
      </p:grpSpPr>
      <p:sp>
        <p:nvSpPr>
          <p:cNvPr id="469" name="PlaceHolder 1">
            <a:extLst>
              <a:ext uri="{FF2B5EF4-FFF2-40B4-BE49-F238E27FC236}">
                <a16:creationId xmlns:a16="http://schemas.microsoft.com/office/drawing/2014/main" id="{3864A772-FFDE-0B11-A603-ABA4FC7B359A}"/>
              </a:ext>
            </a:extLst>
          </p:cNvPr>
          <p:cNvSpPr>
            <a:spLocks noGrp="1" noRot="1" noChangeAspect="1"/>
          </p:cNvSpPr>
          <p:nvPr>
            <p:ph type="sldImg"/>
          </p:nvPr>
        </p:nvSpPr>
        <p:spPr>
          <a:xfrm>
            <a:off x="1143000" y="685800"/>
            <a:ext cx="4570413" cy="3427413"/>
          </a:xfrm>
          <a:prstGeom prst="rect">
            <a:avLst/>
          </a:prstGeom>
        </p:spPr>
      </p:sp>
      <p:sp>
        <p:nvSpPr>
          <p:cNvPr id="470" name="PlaceHolder 2">
            <a:extLst>
              <a:ext uri="{FF2B5EF4-FFF2-40B4-BE49-F238E27FC236}">
                <a16:creationId xmlns:a16="http://schemas.microsoft.com/office/drawing/2014/main" id="{7A07F9B1-1399-1C17-0926-2773F3B9F68F}"/>
              </a:ext>
            </a:extLst>
          </p:cNvPr>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71" name="Slide Number Placeholder 3">
            <a:extLst>
              <a:ext uri="{FF2B5EF4-FFF2-40B4-BE49-F238E27FC236}">
                <a16:creationId xmlns:a16="http://schemas.microsoft.com/office/drawing/2014/main" id="{45D990BB-360C-EA96-B834-C8C72ABEB759}"/>
              </a:ext>
            </a:extLst>
          </p:cNvPr>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6158547-7996-4038-BD38-8CE6F982216D}" type="slidenum">
              <a:rPr lang="en-US" sz="1200" b="0" strike="noStrike" spc="-1">
                <a:solidFill>
                  <a:srgbClr val="000000"/>
                </a:solidFill>
                <a:latin typeface="Times New Roman"/>
              </a:rPr>
              <a:t>21</a:t>
            </a:fld>
            <a:endParaRPr lang="en-US" sz="1200" b="0" strike="noStrike" spc="-1">
              <a:latin typeface="Arial"/>
            </a:endParaRPr>
          </a:p>
        </p:txBody>
      </p:sp>
    </p:spTree>
    <p:extLst>
      <p:ext uri="{BB962C8B-B14F-4D97-AF65-F5344CB8AC3E}">
        <p14:creationId xmlns:p14="http://schemas.microsoft.com/office/powerpoint/2010/main" val="171520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PlaceHolder 1"/>
          <p:cNvSpPr>
            <a:spLocks noGrp="1" noRot="1" noChangeAspect="1"/>
          </p:cNvSpPr>
          <p:nvPr>
            <p:ph type="sldImg"/>
          </p:nvPr>
        </p:nvSpPr>
        <p:spPr>
          <a:xfrm>
            <a:off x="1143000" y="685800"/>
            <a:ext cx="4570413" cy="3427413"/>
          </a:xfrm>
          <a:prstGeom prst="rect">
            <a:avLst/>
          </a:prstGeom>
        </p:spPr>
      </p:sp>
      <p:sp>
        <p:nvSpPr>
          <p:cNvPr id="473" name="PlaceHolder 2"/>
          <p:cNvSpPr>
            <a:spLocks noGrp="1"/>
          </p:cNvSpPr>
          <p:nvPr>
            <p:ph type="body"/>
          </p:nvPr>
        </p:nvSpPr>
        <p:spPr>
          <a:xfrm>
            <a:off x="914400" y="4343400"/>
            <a:ext cx="5027040" cy="4112640"/>
          </a:xfrm>
          <a:prstGeom prst="rect">
            <a:avLst/>
          </a:prstGeom>
        </p:spPr>
        <p:txBody>
          <a:bodyPr lIns="0" tIns="0" rIns="0" bIns="0">
            <a:noAutofit/>
          </a:bodyPr>
          <a:lstStyle/>
          <a:p>
            <a:pPr marL="216000" indent="-214200">
              <a:lnSpc>
                <a:spcPct val="100000"/>
              </a:lnSpc>
              <a:tabLst>
                <a:tab pos="0" algn="l"/>
              </a:tabLst>
            </a:pPr>
            <a:r>
              <a:rPr lang="en-US" sz="2000" b="0" strike="noStrike" spc="-1">
                <a:solidFill>
                  <a:srgbClr val="000000"/>
                </a:solidFill>
                <a:latin typeface="Verdana"/>
              </a:rPr>
              <a:t>Cable television, formerly known as Community Antenna Television or CATV, was born in the mountains of Pennsylvania in the late 1940's. </a:t>
            </a:r>
            <a:r>
              <a:rPr lang="en-US" sz="2000" b="0" strike="noStrike" spc="-1">
                <a:solidFill>
                  <a:srgbClr val="000000"/>
                </a:solidFill>
                <a:latin typeface="Arial"/>
              </a:rPr>
              <a:t> </a:t>
            </a:r>
            <a:endParaRPr lang="en-US" sz="2000" b="0" strike="noStrike" spc="-1">
              <a:latin typeface="Arial"/>
            </a:endParaRPr>
          </a:p>
          <a:p>
            <a:pPr marL="216000" indent="-214200">
              <a:lnSpc>
                <a:spcPct val="100000"/>
              </a:lnSpc>
              <a:tabLst>
                <a:tab pos="0" algn="l"/>
              </a:tabLst>
            </a:pPr>
            <a:endParaRPr lang="en-US" sz="2000" b="0" strike="noStrike" spc="-1">
              <a:latin typeface="Arial"/>
            </a:endParaRPr>
          </a:p>
        </p:txBody>
      </p:sp>
      <p:sp>
        <p:nvSpPr>
          <p:cNvPr id="474"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453F4F5-367B-4952-8035-187EEC4498A4}" type="slidenum">
              <a:rPr lang="en-US" sz="1200" b="0" strike="noStrike" spc="-1">
                <a:solidFill>
                  <a:srgbClr val="000000"/>
                </a:solidFill>
                <a:latin typeface="Times New Roman"/>
              </a:rPr>
              <a:t>22</a:t>
            </a:fld>
            <a:endParaRPr lang="en-US" sz="120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Rectangle 7"/>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649D251-B183-446D-8AC2-24FAF62E01D3}" type="slidenum">
              <a:rPr lang="en-US" sz="1200" b="0" strike="noStrike" spc="-1">
                <a:solidFill>
                  <a:srgbClr val="000000"/>
                </a:solidFill>
                <a:latin typeface="Times New Roman"/>
              </a:rPr>
              <a:t>23</a:t>
            </a:fld>
            <a:endParaRPr lang="en-US" sz="1200" b="0" strike="noStrike" spc="-1">
              <a:latin typeface="Arial"/>
            </a:endParaRPr>
          </a:p>
        </p:txBody>
      </p:sp>
      <p:sp>
        <p:nvSpPr>
          <p:cNvPr id="476" name="PlaceHolder 1"/>
          <p:cNvSpPr>
            <a:spLocks noGrp="1" noRot="1" noChangeAspect="1"/>
          </p:cNvSpPr>
          <p:nvPr>
            <p:ph type="sldImg"/>
          </p:nvPr>
        </p:nvSpPr>
        <p:spPr>
          <a:xfrm>
            <a:off x="1143000" y="685800"/>
            <a:ext cx="4570413" cy="3427413"/>
          </a:xfrm>
          <a:prstGeom prst="rect">
            <a:avLst/>
          </a:prstGeom>
        </p:spPr>
      </p:sp>
      <p:sp>
        <p:nvSpPr>
          <p:cNvPr id="477" name="PlaceHolder 2"/>
          <p:cNvSpPr>
            <a:spLocks noGrp="1"/>
          </p:cNvSpPr>
          <p:nvPr>
            <p:ph type="body"/>
          </p:nvPr>
        </p:nvSpPr>
        <p:spPr>
          <a:xfrm>
            <a:off x="914400" y="4343400"/>
            <a:ext cx="5027040" cy="4112640"/>
          </a:xfrm>
          <a:prstGeom prst="rect">
            <a:avLst/>
          </a:prstGeom>
        </p:spPr>
        <p:txBody>
          <a:bodyPr lIns="0" tIns="0" rIns="0" bIns="0">
            <a:noAutofit/>
          </a:bodyPr>
          <a:lstStyle/>
          <a:p>
            <a:pPr marL="216000" indent="-214200">
              <a:lnSpc>
                <a:spcPct val="100000"/>
              </a:lnSpc>
              <a:tabLst>
                <a:tab pos="0" algn="l"/>
              </a:tabLst>
            </a:pPr>
            <a:r>
              <a:rPr lang="en-US" sz="2000" b="1" strike="noStrike" spc="-1">
                <a:solidFill>
                  <a:srgbClr val="000000"/>
                </a:solidFill>
                <a:latin typeface="Arial"/>
              </a:rPr>
              <a:t>1956 </a:t>
            </a:r>
            <a:r>
              <a:rPr lang="en-US" sz="2000" b="0" strike="noStrike" spc="-1">
                <a:solidFill>
                  <a:srgbClr val="000000"/>
                </a:solidFill>
                <a:latin typeface="Arial"/>
              </a:rPr>
              <a:t>Ampex introduces the first practical videotape system of broadcast quality. </a:t>
            </a:r>
            <a:endParaRPr lang="en-US" sz="2000" b="0" strike="noStrike" spc="-1">
              <a:latin typeface="Arial"/>
            </a:endParaRPr>
          </a:p>
          <a:p>
            <a:pPr marL="216000" indent="-214200">
              <a:lnSpc>
                <a:spcPct val="100000"/>
              </a:lnSpc>
              <a:tabLst>
                <a:tab pos="0" algn="l"/>
              </a:tabLst>
            </a:pPr>
            <a:r>
              <a:rPr lang="en-US" sz="2000" b="1" strike="noStrike" spc="-1">
                <a:solidFill>
                  <a:srgbClr val="000000"/>
                </a:solidFill>
                <a:latin typeface="Arial"/>
              </a:rPr>
              <a:t>1956 </a:t>
            </a:r>
            <a:r>
              <a:rPr lang="en-US" sz="2000" b="0" strike="noStrike" spc="-1">
                <a:solidFill>
                  <a:srgbClr val="000000"/>
                </a:solidFill>
                <a:latin typeface="Arial"/>
              </a:rPr>
              <a:t>Robert Adler invents the first practical remote control called the Zenith Space Commander. It was proceeded by wired remotes and units that failed in sunlight. </a:t>
            </a:r>
            <a:r>
              <a:rPr lang="en-US" sz="2000" b="0" strike="noStrike" spc="-1">
                <a:solidFill>
                  <a:srgbClr val="000000"/>
                </a:solidFill>
                <a:latin typeface="Verdana"/>
              </a:rPr>
              <a:t>(then known as Zenith Radio Corporation).</a:t>
            </a:r>
            <a:endParaRPr lang="en-US" sz="2000" b="0" strike="noStrike" spc="-1">
              <a:latin typeface="Arial"/>
            </a:endParaRPr>
          </a:p>
          <a:p>
            <a:pPr marL="216000" indent="-214200">
              <a:lnSpc>
                <a:spcPct val="100000"/>
              </a:lnSpc>
              <a:tabLst>
                <a:tab pos="0" algn="l"/>
              </a:tabLst>
            </a:pPr>
            <a:endParaRPr lang="en-US" sz="20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9CF1-D459-E609-1488-FEA99951538B}"/>
            </a:ext>
          </a:extLst>
        </p:cNvPr>
        <p:cNvGrpSpPr/>
        <p:nvPr/>
      </p:nvGrpSpPr>
      <p:grpSpPr>
        <a:xfrm>
          <a:off x="0" y="0"/>
          <a:ext cx="0" cy="0"/>
          <a:chOff x="0" y="0"/>
          <a:chExt cx="0" cy="0"/>
        </a:xfrm>
      </p:grpSpPr>
      <p:sp>
        <p:nvSpPr>
          <p:cNvPr id="475" name="Rectangle 7">
            <a:extLst>
              <a:ext uri="{FF2B5EF4-FFF2-40B4-BE49-F238E27FC236}">
                <a16:creationId xmlns:a16="http://schemas.microsoft.com/office/drawing/2014/main" id="{3C6C05B5-5FEA-422B-E74D-9749276E4C2E}"/>
              </a:ext>
            </a:extLst>
          </p:cNvPr>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649D251-B183-446D-8AC2-24FAF62E01D3}" type="slidenum">
              <a:rPr lang="en-US" sz="1200" b="0" strike="noStrike" spc="-1">
                <a:solidFill>
                  <a:srgbClr val="000000"/>
                </a:solidFill>
                <a:latin typeface="Times New Roman"/>
              </a:rPr>
              <a:t>24</a:t>
            </a:fld>
            <a:endParaRPr lang="en-US" sz="1200" b="0" strike="noStrike" spc="-1">
              <a:latin typeface="Arial"/>
            </a:endParaRPr>
          </a:p>
        </p:txBody>
      </p:sp>
      <p:sp>
        <p:nvSpPr>
          <p:cNvPr id="476" name="PlaceHolder 1">
            <a:extLst>
              <a:ext uri="{FF2B5EF4-FFF2-40B4-BE49-F238E27FC236}">
                <a16:creationId xmlns:a16="http://schemas.microsoft.com/office/drawing/2014/main" id="{54B85C21-3A16-46DD-C54B-98E66F0979FA}"/>
              </a:ext>
            </a:extLst>
          </p:cNvPr>
          <p:cNvSpPr>
            <a:spLocks noGrp="1" noRot="1" noChangeAspect="1"/>
          </p:cNvSpPr>
          <p:nvPr>
            <p:ph type="sldImg"/>
          </p:nvPr>
        </p:nvSpPr>
        <p:spPr>
          <a:xfrm>
            <a:off x="1143000" y="685800"/>
            <a:ext cx="4570413" cy="3427413"/>
          </a:xfrm>
          <a:prstGeom prst="rect">
            <a:avLst/>
          </a:prstGeom>
        </p:spPr>
      </p:sp>
      <p:sp>
        <p:nvSpPr>
          <p:cNvPr id="477" name="PlaceHolder 2">
            <a:extLst>
              <a:ext uri="{FF2B5EF4-FFF2-40B4-BE49-F238E27FC236}">
                <a16:creationId xmlns:a16="http://schemas.microsoft.com/office/drawing/2014/main" id="{0757E3EB-2A0E-6083-5C14-46F00D5955B0}"/>
              </a:ext>
            </a:extLst>
          </p:cNvPr>
          <p:cNvSpPr>
            <a:spLocks noGrp="1"/>
          </p:cNvSpPr>
          <p:nvPr>
            <p:ph type="body"/>
          </p:nvPr>
        </p:nvSpPr>
        <p:spPr>
          <a:xfrm>
            <a:off x="914400" y="4343400"/>
            <a:ext cx="5027040" cy="4112640"/>
          </a:xfrm>
          <a:prstGeom prst="rect">
            <a:avLst/>
          </a:prstGeom>
        </p:spPr>
        <p:txBody>
          <a:bodyPr lIns="0" tIns="0" rIns="0" bIns="0">
            <a:noAutofit/>
          </a:bodyPr>
          <a:lstStyle/>
          <a:p>
            <a:pPr marL="216000" indent="-214200">
              <a:lnSpc>
                <a:spcPct val="100000"/>
              </a:lnSpc>
              <a:tabLst>
                <a:tab pos="0" algn="l"/>
              </a:tabLst>
            </a:pPr>
            <a:r>
              <a:rPr lang="en-US" sz="2000" b="1" strike="noStrike" spc="-1">
                <a:solidFill>
                  <a:srgbClr val="000000"/>
                </a:solidFill>
                <a:latin typeface="Arial"/>
              </a:rPr>
              <a:t>1956 </a:t>
            </a:r>
            <a:r>
              <a:rPr lang="en-US" sz="2000" b="0" strike="noStrike" spc="-1">
                <a:solidFill>
                  <a:srgbClr val="000000"/>
                </a:solidFill>
                <a:latin typeface="Arial"/>
              </a:rPr>
              <a:t>Ampex introduces the first practical videotape system of broadcast quality. </a:t>
            </a:r>
            <a:endParaRPr lang="en-US" sz="2000" b="0" strike="noStrike" spc="-1">
              <a:latin typeface="Arial"/>
            </a:endParaRPr>
          </a:p>
          <a:p>
            <a:pPr marL="216000" indent="-214200">
              <a:lnSpc>
                <a:spcPct val="100000"/>
              </a:lnSpc>
              <a:tabLst>
                <a:tab pos="0" algn="l"/>
              </a:tabLst>
            </a:pPr>
            <a:r>
              <a:rPr lang="en-US" sz="2000" b="1" strike="noStrike" spc="-1">
                <a:solidFill>
                  <a:srgbClr val="000000"/>
                </a:solidFill>
                <a:latin typeface="Arial"/>
              </a:rPr>
              <a:t>1956 </a:t>
            </a:r>
            <a:r>
              <a:rPr lang="en-US" sz="2000" b="0" strike="noStrike" spc="-1">
                <a:solidFill>
                  <a:srgbClr val="000000"/>
                </a:solidFill>
                <a:latin typeface="Arial"/>
              </a:rPr>
              <a:t>Robert Adler invents the first practical remote control called the Zenith Space Commander. It was proceeded by wired remotes and units that failed in sunlight. </a:t>
            </a:r>
            <a:r>
              <a:rPr lang="en-US" sz="2000" b="0" strike="noStrike" spc="-1">
                <a:solidFill>
                  <a:srgbClr val="000000"/>
                </a:solidFill>
                <a:latin typeface="Verdana"/>
              </a:rPr>
              <a:t>(then known as Zenith Radio Corporation).</a:t>
            </a:r>
            <a:endParaRPr lang="en-US" sz="2000" b="0" strike="noStrike" spc="-1">
              <a:latin typeface="Arial"/>
            </a:endParaRPr>
          </a:p>
          <a:p>
            <a:pPr marL="216000" indent="-214200">
              <a:lnSpc>
                <a:spcPct val="100000"/>
              </a:lnSpc>
              <a:tabLst>
                <a:tab pos="0" algn="l"/>
              </a:tabLst>
            </a:pPr>
            <a:endParaRPr lang="en-US" sz="2000" b="0" strike="noStrike" spc="-1">
              <a:latin typeface="Arial"/>
            </a:endParaRPr>
          </a:p>
        </p:txBody>
      </p:sp>
    </p:spTree>
    <p:extLst>
      <p:ext uri="{BB962C8B-B14F-4D97-AF65-F5344CB8AC3E}">
        <p14:creationId xmlns:p14="http://schemas.microsoft.com/office/powerpoint/2010/main" val="840905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PlaceHolder 1"/>
          <p:cNvSpPr>
            <a:spLocks noGrp="1" noRot="1" noChangeAspect="1"/>
          </p:cNvSpPr>
          <p:nvPr>
            <p:ph type="sldImg"/>
          </p:nvPr>
        </p:nvSpPr>
        <p:spPr>
          <a:xfrm>
            <a:off x="1143000" y="685800"/>
            <a:ext cx="4570413" cy="3427413"/>
          </a:xfrm>
          <a:prstGeom prst="rect">
            <a:avLst/>
          </a:prstGeom>
        </p:spPr>
      </p:sp>
      <p:sp>
        <p:nvSpPr>
          <p:cNvPr id="479"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80"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4E390D9-7B98-4DF5-B194-00193128D809}" type="slidenum">
              <a:rPr lang="en-US" sz="1200" b="0" strike="noStrike" spc="-1">
                <a:solidFill>
                  <a:srgbClr val="000000"/>
                </a:solidFill>
                <a:latin typeface="Times New Roman"/>
              </a:rPr>
              <a:t>25</a:t>
            </a:fld>
            <a:endParaRPr lang="en-US" sz="12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PlaceHolder 1"/>
          <p:cNvSpPr>
            <a:spLocks noGrp="1" noRot="1" noChangeAspect="1"/>
          </p:cNvSpPr>
          <p:nvPr>
            <p:ph type="sldImg"/>
          </p:nvPr>
        </p:nvSpPr>
        <p:spPr>
          <a:xfrm>
            <a:off x="1143000" y="685800"/>
            <a:ext cx="4570413" cy="3427413"/>
          </a:xfrm>
          <a:prstGeom prst="rect">
            <a:avLst/>
          </a:prstGeom>
        </p:spPr>
      </p:sp>
      <p:sp>
        <p:nvSpPr>
          <p:cNvPr id="482"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83"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D796857-FBF3-450C-9E85-5FCE02817DFE}" type="slidenum">
              <a:rPr lang="en-US" sz="1200" b="0" strike="noStrike" spc="-1">
                <a:solidFill>
                  <a:srgbClr val="000000"/>
                </a:solidFill>
                <a:latin typeface="Times New Roman"/>
              </a:rPr>
              <a:t>26</a:t>
            </a:fld>
            <a:endParaRPr lang="en-US" sz="12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PlaceHolder 1"/>
          <p:cNvSpPr>
            <a:spLocks noGrp="1" noRot="1" noChangeAspect="1"/>
          </p:cNvSpPr>
          <p:nvPr>
            <p:ph type="sldImg"/>
          </p:nvPr>
        </p:nvSpPr>
        <p:spPr>
          <a:xfrm>
            <a:off x="1143000" y="685800"/>
            <a:ext cx="4570413" cy="3427413"/>
          </a:xfrm>
          <a:prstGeom prst="rect">
            <a:avLst/>
          </a:prstGeom>
        </p:spPr>
      </p:sp>
      <p:sp>
        <p:nvSpPr>
          <p:cNvPr id="485"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86"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9628B72-0B30-4C11-9DD0-C840AB948A79}" type="slidenum">
              <a:rPr lang="en-US" sz="1200" b="0" strike="noStrike" spc="-1">
                <a:solidFill>
                  <a:srgbClr val="000000"/>
                </a:solidFill>
                <a:latin typeface="Times New Roman"/>
              </a:rPr>
              <a:t>27</a:t>
            </a:fld>
            <a:endParaRPr lang="en-US" sz="12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PlaceHolder 1"/>
          <p:cNvSpPr>
            <a:spLocks noGrp="1" noRot="1" noChangeAspect="1"/>
          </p:cNvSpPr>
          <p:nvPr>
            <p:ph type="sldImg"/>
          </p:nvPr>
        </p:nvSpPr>
        <p:spPr>
          <a:xfrm>
            <a:off x="1143000" y="685800"/>
            <a:ext cx="4570413" cy="3427413"/>
          </a:xfrm>
          <a:prstGeom prst="rect">
            <a:avLst/>
          </a:prstGeom>
        </p:spPr>
      </p:sp>
      <p:sp>
        <p:nvSpPr>
          <p:cNvPr id="488"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89"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BB61980-C1F3-4AF5-98B6-FDF7C1B3C95E}" type="slidenum">
              <a:rPr lang="en-US" sz="1200" b="0" strike="noStrike" spc="-1">
                <a:solidFill>
                  <a:srgbClr val="000000"/>
                </a:solidFill>
                <a:latin typeface="Times New Roman"/>
              </a:rPr>
              <a:t>28</a:t>
            </a:fld>
            <a:endParaRPr lang="en-US" sz="1200" b="0" strike="noStrike" spc="-1">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PlaceHolder 1"/>
          <p:cNvSpPr>
            <a:spLocks noGrp="1" noRot="1" noChangeAspect="1"/>
          </p:cNvSpPr>
          <p:nvPr>
            <p:ph type="sldImg"/>
          </p:nvPr>
        </p:nvSpPr>
        <p:spPr>
          <a:xfrm>
            <a:off x="1143000" y="685800"/>
            <a:ext cx="4570413" cy="3427413"/>
          </a:xfrm>
          <a:prstGeom prst="rect">
            <a:avLst/>
          </a:prstGeom>
        </p:spPr>
      </p:sp>
      <p:sp>
        <p:nvSpPr>
          <p:cNvPr id="491"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92"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FE4DEEA-A903-4921-AC7E-D1930CCD4F3C}" type="slidenum">
              <a:rPr lang="en-US" sz="1200" b="0" strike="noStrike" spc="-1">
                <a:solidFill>
                  <a:srgbClr val="000000"/>
                </a:solidFill>
                <a:latin typeface="Times New Roman"/>
              </a:rPr>
              <a:t>29</a:t>
            </a:fld>
            <a:endParaRPr lang="en-US"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noRot="1" noChangeAspect="1"/>
          </p:cNvSpPr>
          <p:nvPr>
            <p:ph type="sldImg"/>
          </p:nvPr>
        </p:nvSpPr>
        <p:spPr>
          <a:xfrm>
            <a:off x="1143000" y="685800"/>
            <a:ext cx="4570413" cy="3427413"/>
          </a:xfrm>
          <a:prstGeom prst="rect">
            <a:avLst/>
          </a:prstGeom>
        </p:spPr>
      </p:sp>
      <p:sp>
        <p:nvSpPr>
          <p:cNvPr id="434"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35"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A296D6C-976F-46B0-A0A2-D537676B363B}" type="slidenum">
              <a:rPr lang="en-US" sz="1200" b="0" strike="noStrike" spc="-1">
                <a:solidFill>
                  <a:srgbClr val="000000"/>
                </a:solidFill>
                <a:latin typeface="Times New Roman"/>
              </a:rPr>
              <a:t>3</a:t>
            </a:fld>
            <a:endParaRPr lang="en-US" sz="1200" b="0" strike="noStrike" spc="-1">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PlaceHolder 1"/>
          <p:cNvSpPr>
            <a:spLocks noGrp="1" noRot="1" noChangeAspect="1"/>
          </p:cNvSpPr>
          <p:nvPr>
            <p:ph type="sldImg"/>
          </p:nvPr>
        </p:nvSpPr>
        <p:spPr>
          <a:xfrm>
            <a:off x="1143000" y="685800"/>
            <a:ext cx="4570413" cy="3427413"/>
          </a:xfrm>
          <a:prstGeom prst="rect">
            <a:avLst/>
          </a:prstGeom>
        </p:spPr>
      </p:sp>
      <p:sp>
        <p:nvSpPr>
          <p:cNvPr id="494"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95"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F3D5C6A-5FB5-452B-ACF8-6A270443CC3B}" type="slidenum">
              <a:rPr lang="en-US" sz="1200" b="0" strike="noStrike" spc="-1">
                <a:solidFill>
                  <a:srgbClr val="000000"/>
                </a:solidFill>
                <a:latin typeface="Times New Roman"/>
              </a:rPr>
              <a:t>30</a:t>
            </a:fld>
            <a:endParaRPr lang="en-US" sz="1200" b="0" strike="noStrike" spc="-1">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PlaceHolder 1"/>
          <p:cNvSpPr>
            <a:spLocks noGrp="1" noRot="1" noChangeAspect="1"/>
          </p:cNvSpPr>
          <p:nvPr>
            <p:ph type="sldImg"/>
          </p:nvPr>
        </p:nvSpPr>
        <p:spPr>
          <a:xfrm>
            <a:off x="1143000" y="685800"/>
            <a:ext cx="4570413" cy="3427413"/>
          </a:xfrm>
          <a:prstGeom prst="rect">
            <a:avLst/>
          </a:prstGeom>
        </p:spPr>
      </p:sp>
      <p:sp>
        <p:nvSpPr>
          <p:cNvPr id="497"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98"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FF12433-B1E1-4F87-B46C-A4724A4088C8}" type="slidenum">
              <a:rPr lang="en-US" sz="1200" b="0" strike="noStrike" spc="-1">
                <a:solidFill>
                  <a:srgbClr val="000000"/>
                </a:solidFill>
                <a:latin typeface="Times New Roman"/>
              </a:rPr>
              <a:t>31</a:t>
            </a:fld>
            <a:endParaRPr lang="en-US" sz="1200" b="0" strike="noStrike" spc="-1">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PlaceHolder 1"/>
          <p:cNvSpPr>
            <a:spLocks noGrp="1" noRot="1" noChangeAspect="1"/>
          </p:cNvSpPr>
          <p:nvPr>
            <p:ph type="sldImg"/>
          </p:nvPr>
        </p:nvSpPr>
        <p:spPr>
          <a:xfrm>
            <a:off x="1143000" y="685800"/>
            <a:ext cx="4570413" cy="3427413"/>
          </a:xfrm>
          <a:prstGeom prst="rect">
            <a:avLst/>
          </a:prstGeom>
        </p:spPr>
      </p:sp>
      <p:sp>
        <p:nvSpPr>
          <p:cNvPr id="500"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01"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0D0810D-71C0-49D1-BDCD-4D2DCF38C4CC}" type="slidenum">
              <a:rPr lang="en-US" sz="1200" b="0" strike="noStrike" spc="-1">
                <a:solidFill>
                  <a:srgbClr val="000000"/>
                </a:solidFill>
                <a:latin typeface="Times New Roman"/>
              </a:rPr>
              <a:t>32</a:t>
            </a:fld>
            <a:endParaRPr lang="en-US" sz="1200" b="0" strike="noStrike" spc="-1">
              <a:latin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noRot="1" noChangeAspect="1"/>
          </p:cNvSpPr>
          <p:nvPr>
            <p:ph type="sldImg"/>
          </p:nvPr>
        </p:nvSpPr>
        <p:spPr>
          <a:xfrm>
            <a:off x="1143000" y="685800"/>
            <a:ext cx="4570413" cy="3427413"/>
          </a:xfrm>
          <a:prstGeom prst="rect">
            <a:avLst/>
          </a:prstGeom>
        </p:spPr>
      </p:sp>
      <p:sp>
        <p:nvSpPr>
          <p:cNvPr id="506"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07"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6A7DD19-FC04-4AD5-8AB8-05A5C576503C}" type="slidenum">
              <a:rPr lang="en-US" sz="1200" b="0" strike="noStrike" spc="-1">
                <a:solidFill>
                  <a:srgbClr val="000000"/>
                </a:solidFill>
                <a:latin typeface="Times New Roman"/>
              </a:rPr>
              <a:t>34</a:t>
            </a:fld>
            <a:endParaRPr lang="en-US" sz="1200" b="0" strike="noStrike" spc="-1">
              <a:latin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noRot="1" noChangeAspect="1"/>
          </p:cNvSpPr>
          <p:nvPr>
            <p:ph type="sldImg"/>
          </p:nvPr>
        </p:nvSpPr>
        <p:spPr>
          <a:xfrm>
            <a:off x="1143000" y="685800"/>
            <a:ext cx="4570413" cy="3427413"/>
          </a:xfrm>
          <a:prstGeom prst="rect">
            <a:avLst/>
          </a:prstGeom>
        </p:spPr>
      </p:sp>
      <p:sp>
        <p:nvSpPr>
          <p:cNvPr id="509"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10"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9B250C8-6CAE-4A8B-8BFD-8DE578D8E83A}" type="slidenum">
              <a:rPr lang="en-US" sz="1200" b="0" strike="noStrike" spc="-1">
                <a:solidFill>
                  <a:srgbClr val="000000"/>
                </a:solidFill>
                <a:latin typeface="Times New Roman"/>
              </a:rPr>
              <a:t>35</a:t>
            </a:fld>
            <a:endParaRPr lang="en-US" sz="1200" b="0" strike="noStrike" spc="-1">
              <a:latin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79F01-010D-D50A-BB2A-6B998BE7DAC0}"/>
            </a:ext>
          </a:extLst>
        </p:cNvPr>
        <p:cNvGrpSpPr/>
        <p:nvPr/>
      </p:nvGrpSpPr>
      <p:grpSpPr>
        <a:xfrm>
          <a:off x="0" y="0"/>
          <a:ext cx="0" cy="0"/>
          <a:chOff x="0" y="0"/>
          <a:chExt cx="0" cy="0"/>
        </a:xfrm>
      </p:grpSpPr>
      <p:sp>
        <p:nvSpPr>
          <p:cNvPr id="511" name="PlaceHolder 1">
            <a:extLst>
              <a:ext uri="{FF2B5EF4-FFF2-40B4-BE49-F238E27FC236}">
                <a16:creationId xmlns:a16="http://schemas.microsoft.com/office/drawing/2014/main" id="{CFC2CAA8-636E-34AE-2489-650199C51FAD}"/>
              </a:ext>
            </a:extLst>
          </p:cNvPr>
          <p:cNvSpPr>
            <a:spLocks noGrp="1" noRot="1" noChangeAspect="1"/>
          </p:cNvSpPr>
          <p:nvPr>
            <p:ph type="sldImg"/>
          </p:nvPr>
        </p:nvSpPr>
        <p:spPr>
          <a:xfrm>
            <a:off x="1143000" y="685800"/>
            <a:ext cx="4570413" cy="3427413"/>
          </a:xfrm>
          <a:prstGeom prst="rect">
            <a:avLst/>
          </a:prstGeom>
        </p:spPr>
      </p:sp>
      <p:sp>
        <p:nvSpPr>
          <p:cNvPr id="512" name="PlaceHolder 2">
            <a:extLst>
              <a:ext uri="{FF2B5EF4-FFF2-40B4-BE49-F238E27FC236}">
                <a16:creationId xmlns:a16="http://schemas.microsoft.com/office/drawing/2014/main" id="{E7110A5A-C594-23CF-91EF-82A8A41C9A46}"/>
              </a:ext>
            </a:extLst>
          </p:cNvPr>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13" name="Slide Number Placeholder 3">
            <a:extLst>
              <a:ext uri="{FF2B5EF4-FFF2-40B4-BE49-F238E27FC236}">
                <a16:creationId xmlns:a16="http://schemas.microsoft.com/office/drawing/2014/main" id="{761F5B97-DD77-73BB-D2AE-0A2ED5214876}"/>
              </a:ext>
            </a:extLst>
          </p:cNvPr>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D3F7F5C-E5BB-4176-A70A-2F7A0EE38AAA}" type="slidenum">
              <a:rPr lang="en-US" sz="1200" b="0" strike="noStrike" spc="-1">
                <a:solidFill>
                  <a:srgbClr val="000000"/>
                </a:solidFill>
                <a:latin typeface="Times New Roman"/>
              </a:rPr>
              <a:t>38</a:t>
            </a:fld>
            <a:endParaRPr lang="en-US" sz="1200" b="0" strike="noStrike" spc="-1">
              <a:latin typeface="Arial"/>
            </a:endParaRPr>
          </a:p>
        </p:txBody>
      </p:sp>
    </p:spTree>
    <p:extLst>
      <p:ext uri="{BB962C8B-B14F-4D97-AF65-F5344CB8AC3E}">
        <p14:creationId xmlns:p14="http://schemas.microsoft.com/office/powerpoint/2010/main" val="3022040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PlaceHolder 1"/>
          <p:cNvSpPr>
            <a:spLocks noGrp="1" noRot="1" noChangeAspect="1"/>
          </p:cNvSpPr>
          <p:nvPr>
            <p:ph type="sldImg"/>
          </p:nvPr>
        </p:nvSpPr>
        <p:spPr>
          <a:xfrm>
            <a:off x="1143000" y="685800"/>
            <a:ext cx="4570413" cy="3427413"/>
          </a:xfrm>
          <a:prstGeom prst="rect">
            <a:avLst/>
          </a:prstGeom>
        </p:spPr>
      </p:sp>
      <p:sp>
        <p:nvSpPr>
          <p:cNvPr id="512"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13"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D3F7F5C-E5BB-4176-A70A-2F7A0EE38AAA}" type="slidenum">
              <a:rPr lang="en-US" sz="1200" b="0" strike="noStrike" spc="-1">
                <a:solidFill>
                  <a:srgbClr val="000000"/>
                </a:solidFill>
                <a:latin typeface="Times New Roman"/>
              </a:rPr>
              <a:t>39</a:t>
            </a:fld>
            <a:endParaRPr lang="en-US" sz="1200" b="0" strike="noStrike" spc="-1">
              <a:latin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noRot="1" noChangeAspect="1"/>
          </p:cNvSpPr>
          <p:nvPr>
            <p:ph type="sldImg"/>
          </p:nvPr>
        </p:nvSpPr>
        <p:spPr>
          <a:xfrm>
            <a:off x="1143000" y="685800"/>
            <a:ext cx="4570413" cy="3427413"/>
          </a:xfrm>
          <a:prstGeom prst="rect">
            <a:avLst/>
          </a:prstGeom>
        </p:spPr>
      </p:sp>
      <p:sp>
        <p:nvSpPr>
          <p:cNvPr id="515"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16"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5B95A92-8B02-4511-B036-B93CF85147DE}" type="slidenum">
              <a:rPr lang="en-US" sz="1200" b="0" strike="noStrike" spc="-1">
                <a:solidFill>
                  <a:srgbClr val="000000"/>
                </a:solidFill>
                <a:latin typeface="Times New Roman"/>
              </a:rPr>
              <a:t>40</a:t>
            </a:fld>
            <a:endParaRPr lang="en-US" sz="1200" b="0" strike="noStrike" spc="-1">
              <a:latin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PlaceHolder 1"/>
          <p:cNvSpPr>
            <a:spLocks noGrp="1" noRot="1" noChangeAspect="1"/>
          </p:cNvSpPr>
          <p:nvPr>
            <p:ph type="sldImg"/>
          </p:nvPr>
        </p:nvSpPr>
        <p:spPr>
          <a:xfrm>
            <a:off x="1143000" y="685800"/>
            <a:ext cx="4570413" cy="3427413"/>
          </a:xfrm>
          <a:prstGeom prst="rect">
            <a:avLst/>
          </a:prstGeom>
        </p:spPr>
      </p:sp>
      <p:sp>
        <p:nvSpPr>
          <p:cNvPr id="518"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19"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F38F217-7C68-40E6-926B-95C0DCB7F922}" type="slidenum">
              <a:rPr lang="en-US" sz="1200" b="0" strike="noStrike" spc="-1">
                <a:solidFill>
                  <a:srgbClr val="000000"/>
                </a:solidFill>
                <a:latin typeface="Times New Roman"/>
              </a:rPr>
              <a:t>41</a:t>
            </a:fld>
            <a:endParaRPr lang="en-US" sz="1200" b="0" strike="noStrike" spc="-1">
              <a:latin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PlaceHolder 1"/>
          <p:cNvSpPr>
            <a:spLocks noGrp="1" noRot="1" noChangeAspect="1"/>
          </p:cNvSpPr>
          <p:nvPr>
            <p:ph type="sldImg"/>
          </p:nvPr>
        </p:nvSpPr>
        <p:spPr>
          <a:xfrm>
            <a:off x="1143000" y="685800"/>
            <a:ext cx="4570413" cy="3427413"/>
          </a:xfrm>
          <a:prstGeom prst="rect">
            <a:avLst/>
          </a:prstGeom>
        </p:spPr>
      </p:sp>
      <p:sp>
        <p:nvSpPr>
          <p:cNvPr id="521"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22"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10AE223-D7E5-4DA7-9ECF-15793D7146A1}" type="slidenum">
              <a:rPr lang="en-US" sz="1200" b="0" strike="noStrike" spc="-1">
                <a:solidFill>
                  <a:srgbClr val="000000"/>
                </a:solidFill>
                <a:latin typeface="Times New Roman"/>
              </a:rPr>
              <a:t>42</a:t>
            </a:fld>
            <a:endParaRPr lang="en-US"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PlaceHolder 1"/>
          <p:cNvSpPr>
            <a:spLocks noGrp="1" noRot="1" noChangeAspect="1"/>
          </p:cNvSpPr>
          <p:nvPr>
            <p:ph type="sldImg"/>
          </p:nvPr>
        </p:nvSpPr>
        <p:spPr>
          <a:xfrm>
            <a:off x="1143000" y="685800"/>
            <a:ext cx="4570413" cy="3427413"/>
          </a:xfrm>
          <a:prstGeom prst="rect">
            <a:avLst/>
          </a:prstGeom>
        </p:spPr>
      </p:sp>
      <p:sp>
        <p:nvSpPr>
          <p:cNvPr id="437" name="PlaceHolder 2"/>
          <p:cNvSpPr>
            <a:spLocks noGrp="1"/>
          </p:cNvSpPr>
          <p:nvPr>
            <p:ph type="body"/>
          </p:nvPr>
        </p:nvSpPr>
        <p:spPr>
          <a:xfrm>
            <a:off x="914400" y="4343400"/>
            <a:ext cx="5027040" cy="4112640"/>
          </a:xfrm>
          <a:prstGeom prst="rect">
            <a:avLst/>
          </a:prstGeom>
        </p:spPr>
        <p:txBody>
          <a:bodyPr lIns="0" tIns="0" rIns="0" bIns="0">
            <a:noAutofit/>
          </a:bodyPr>
          <a:lstStyle/>
          <a:p>
            <a:pPr marL="216000" indent="-214200">
              <a:lnSpc>
                <a:spcPct val="100000"/>
              </a:lnSpc>
              <a:tabLst>
                <a:tab pos="0" algn="l"/>
              </a:tabLst>
            </a:pPr>
            <a:r>
              <a:rPr lang="en-US" sz="2000" b="0" strike="noStrike" spc="-1">
                <a:latin typeface="Times New Roman"/>
              </a:rPr>
              <a:t>It all started with the Faraday’s work on electromagnitism in 1831</a:t>
            </a:r>
            <a:endParaRPr lang="en-US" sz="2000" b="0" strike="noStrike" spc="-1">
              <a:latin typeface="Arial"/>
            </a:endParaRPr>
          </a:p>
        </p:txBody>
      </p:sp>
      <p:sp>
        <p:nvSpPr>
          <p:cNvPr id="438"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E4435AE-A71B-4CDB-B826-97C2F4887D4C}" type="slidenum">
              <a:rPr lang="en-US" sz="1200" b="0" strike="noStrike" spc="-1">
                <a:solidFill>
                  <a:srgbClr val="000000"/>
                </a:solidFill>
                <a:latin typeface="Times New Roman"/>
              </a:rPr>
              <a:t>4</a:t>
            </a:fld>
            <a:endParaRPr lang="en-US" sz="1200" b="0" strike="noStrike" spc="-1">
              <a:latin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1143000" y="685800"/>
            <a:ext cx="4570413" cy="3427413"/>
          </a:xfrm>
          <a:prstGeom prst="rect">
            <a:avLst/>
          </a:prstGeom>
        </p:spPr>
      </p:sp>
      <p:sp>
        <p:nvSpPr>
          <p:cNvPr id="524"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25"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4FF30B7-A0C5-4F92-8A6B-DA1BE0DAC1ED}" type="slidenum">
              <a:rPr lang="en-US" sz="1200" b="0" strike="noStrike" spc="-1">
                <a:solidFill>
                  <a:srgbClr val="000000"/>
                </a:solidFill>
                <a:latin typeface="Times New Roman"/>
              </a:rPr>
              <a:t>43</a:t>
            </a:fld>
            <a:endParaRPr lang="en-US" sz="1200" b="0" strike="noStrike" spc="-1">
              <a:latin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noRot="1" noChangeAspect="1"/>
          </p:cNvSpPr>
          <p:nvPr>
            <p:ph type="sldImg"/>
          </p:nvPr>
        </p:nvSpPr>
        <p:spPr>
          <a:xfrm>
            <a:off x="1143000" y="685800"/>
            <a:ext cx="4570413" cy="3427413"/>
          </a:xfrm>
          <a:prstGeom prst="rect">
            <a:avLst/>
          </a:prstGeom>
        </p:spPr>
      </p:sp>
      <p:sp>
        <p:nvSpPr>
          <p:cNvPr id="527"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28"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185FC4E-DDBE-4D00-A952-2737D8080FD0}" type="slidenum">
              <a:rPr lang="en-US" sz="1200" b="0" strike="noStrike" spc="-1">
                <a:solidFill>
                  <a:srgbClr val="000000"/>
                </a:solidFill>
                <a:latin typeface="Times New Roman"/>
              </a:rPr>
              <a:t>44</a:t>
            </a:fld>
            <a:endParaRPr lang="en-US" sz="1200" b="0" strike="noStrike" spc="-1">
              <a:latin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noRot="1" noChangeAspect="1"/>
          </p:cNvSpPr>
          <p:nvPr>
            <p:ph type="sldImg"/>
          </p:nvPr>
        </p:nvSpPr>
        <p:spPr>
          <a:xfrm>
            <a:off x="1143000" y="685800"/>
            <a:ext cx="4570413" cy="3427413"/>
          </a:xfrm>
          <a:prstGeom prst="rect">
            <a:avLst/>
          </a:prstGeom>
        </p:spPr>
      </p:sp>
      <p:sp>
        <p:nvSpPr>
          <p:cNvPr id="530"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31"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DACA05E-BF5D-41E9-91A8-28FB65CC90D7}" type="slidenum">
              <a:rPr lang="en-US" sz="1200" b="0" strike="noStrike" spc="-1">
                <a:solidFill>
                  <a:srgbClr val="000000"/>
                </a:solidFill>
                <a:latin typeface="Times New Roman"/>
              </a:rPr>
              <a:t>45</a:t>
            </a:fld>
            <a:endParaRPr lang="en-US" sz="1200" b="0" strike="noStrike" spc="-1">
              <a:latin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noRot="1" noChangeAspect="1"/>
          </p:cNvSpPr>
          <p:nvPr>
            <p:ph type="sldImg"/>
          </p:nvPr>
        </p:nvSpPr>
        <p:spPr>
          <a:xfrm>
            <a:off x="1143000" y="685800"/>
            <a:ext cx="4570413" cy="3427413"/>
          </a:xfrm>
          <a:prstGeom prst="rect">
            <a:avLst/>
          </a:prstGeom>
        </p:spPr>
      </p:sp>
      <p:sp>
        <p:nvSpPr>
          <p:cNvPr id="533"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34"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951261C-86DF-4DD6-82FF-92ACEA16DEBC}" type="slidenum">
              <a:rPr lang="en-US" sz="1200" b="0" strike="noStrike" spc="-1">
                <a:solidFill>
                  <a:srgbClr val="000000"/>
                </a:solidFill>
                <a:latin typeface="Times New Roman"/>
              </a:rPr>
              <a:t>46</a:t>
            </a:fld>
            <a:endParaRPr lang="en-US" sz="1200" b="0" strike="noStrike" spc="-1">
              <a:latin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PlaceHolder 1"/>
          <p:cNvSpPr>
            <a:spLocks noGrp="1" noRot="1" noChangeAspect="1"/>
          </p:cNvSpPr>
          <p:nvPr>
            <p:ph type="sldImg"/>
          </p:nvPr>
        </p:nvSpPr>
        <p:spPr>
          <a:xfrm>
            <a:off x="1143000" y="685800"/>
            <a:ext cx="4570413" cy="3427413"/>
          </a:xfrm>
          <a:prstGeom prst="rect">
            <a:avLst/>
          </a:prstGeom>
        </p:spPr>
      </p:sp>
      <p:sp>
        <p:nvSpPr>
          <p:cNvPr id="536"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37"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DCBB35A-B47C-48EA-83CD-69269B8CD84A}" type="slidenum">
              <a:rPr lang="en-US" sz="1200" b="0" strike="noStrike" spc="-1">
                <a:solidFill>
                  <a:srgbClr val="000000"/>
                </a:solidFill>
                <a:latin typeface="Times New Roman"/>
              </a:rPr>
              <a:t>47</a:t>
            </a:fld>
            <a:endParaRPr lang="en-US" sz="1200" b="0" strike="noStrike" spc="-1">
              <a:latin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laceHolder 1"/>
          <p:cNvSpPr>
            <a:spLocks noGrp="1" noRot="1" noChangeAspect="1"/>
          </p:cNvSpPr>
          <p:nvPr>
            <p:ph type="sldImg"/>
          </p:nvPr>
        </p:nvSpPr>
        <p:spPr>
          <a:xfrm>
            <a:off x="1143000" y="685800"/>
            <a:ext cx="4570413" cy="3427413"/>
          </a:xfrm>
          <a:prstGeom prst="rect">
            <a:avLst/>
          </a:prstGeom>
        </p:spPr>
      </p:sp>
      <p:sp>
        <p:nvSpPr>
          <p:cNvPr id="539"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40"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AEAD7D9-E07B-486F-8C3C-F3E56FEF8652}" type="slidenum">
              <a:rPr lang="en-US" sz="1200" b="0" strike="noStrike" spc="-1">
                <a:solidFill>
                  <a:srgbClr val="000000"/>
                </a:solidFill>
                <a:latin typeface="Times New Roman"/>
              </a:rPr>
              <a:t>48</a:t>
            </a:fld>
            <a:endParaRPr lang="en-US" sz="1200" b="0" strike="noStrike" spc="-1">
              <a:latin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PlaceHolder 1"/>
          <p:cNvSpPr>
            <a:spLocks noGrp="1" noRot="1" noChangeAspect="1"/>
          </p:cNvSpPr>
          <p:nvPr>
            <p:ph type="sldImg"/>
          </p:nvPr>
        </p:nvSpPr>
        <p:spPr>
          <a:xfrm>
            <a:off x="1143000" y="685800"/>
            <a:ext cx="4570413" cy="3427413"/>
          </a:xfrm>
          <a:prstGeom prst="rect">
            <a:avLst/>
          </a:prstGeom>
        </p:spPr>
      </p:sp>
      <p:sp>
        <p:nvSpPr>
          <p:cNvPr id="542"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43"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C72B391-1843-4711-980D-62BABDB5B1A3}" type="slidenum">
              <a:rPr lang="en-US" sz="1200" b="0" strike="noStrike" spc="-1">
                <a:solidFill>
                  <a:srgbClr val="000000"/>
                </a:solidFill>
                <a:latin typeface="Times New Roman"/>
              </a:rPr>
              <a:t>49</a:t>
            </a:fld>
            <a:endParaRPr lang="en-US" sz="1200" b="0" strike="noStrike" spc="-1">
              <a:latin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PlaceHolder 1"/>
          <p:cNvSpPr>
            <a:spLocks noGrp="1" noRot="1" noChangeAspect="1"/>
          </p:cNvSpPr>
          <p:nvPr>
            <p:ph type="sldImg"/>
          </p:nvPr>
        </p:nvSpPr>
        <p:spPr>
          <a:xfrm>
            <a:off x="1143000" y="685800"/>
            <a:ext cx="4570413" cy="3427413"/>
          </a:xfrm>
          <a:prstGeom prst="rect">
            <a:avLst/>
          </a:prstGeom>
        </p:spPr>
      </p:sp>
      <p:sp>
        <p:nvSpPr>
          <p:cNvPr id="545"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46"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0EC626D-0F4B-4004-8607-01FC0763B5DF}" type="slidenum">
              <a:rPr lang="en-US" sz="1200" b="0" strike="noStrike" spc="-1">
                <a:solidFill>
                  <a:srgbClr val="000000"/>
                </a:solidFill>
                <a:latin typeface="Times New Roman"/>
              </a:rPr>
              <a:t>52</a:t>
            </a:fld>
            <a:endParaRPr lang="en-US" sz="1200" b="0" strike="noStrike" spc="-1">
              <a:latin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PlaceHolder 1"/>
          <p:cNvSpPr>
            <a:spLocks noGrp="1" noRot="1" noChangeAspect="1"/>
          </p:cNvSpPr>
          <p:nvPr>
            <p:ph type="sldImg"/>
          </p:nvPr>
        </p:nvSpPr>
        <p:spPr>
          <a:xfrm>
            <a:off x="1143000" y="685800"/>
            <a:ext cx="4570413" cy="3427413"/>
          </a:xfrm>
          <a:prstGeom prst="rect">
            <a:avLst/>
          </a:prstGeom>
        </p:spPr>
      </p:sp>
      <p:sp>
        <p:nvSpPr>
          <p:cNvPr id="548"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49"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98FE7CB-75D5-4C23-AFDE-4E754B91CE62}" type="slidenum">
              <a:rPr lang="en-US" sz="1200" b="0" strike="noStrike" spc="-1">
                <a:solidFill>
                  <a:srgbClr val="000000"/>
                </a:solidFill>
                <a:latin typeface="Times New Roman"/>
              </a:rPr>
              <a:t>53</a:t>
            </a:fld>
            <a:endParaRPr lang="en-US" sz="1200" b="0" strike="noStrike" spc="-1">
              <a:latin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PlaceHolder 1"/>
          <p:cNvSpPr>
            <a:spLocks noGrp="1" noRot="1" noChangeAspect="1"/>
          </p:cNvSpPr>
          <p:nvPr>
            <p:ph type="sldImg"/>
          </p:nvPr>
        </p:nvSpPr>
        <p:spPr>
          <a:xfrm>
            <a:off x="1143000" y="685800"/>
            <a:ext cx="4570413" cy="3427413"/>
          </a:xfrm>
          <a:prstGeom prst="rect">
            <a:avLst/>
          </a:prstGeom>
        </p:spPr>
      </p:sp>
      <p:sp>
        <p:nvSpPr>
          <p:cNvPr id="551"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52"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DD394B1-31CE-4577-95D2-A1038E35E7F7}" type="slidenum">
              <a:rPr lang="en-US" sz="1200" b="0" strike="noStrike" spc="-1">
                <a:solidFill>
                  <a:srgbClr val="000000"/>
                </a:solidFill>
                <a:latin typeface="Times New Roman"/>
              </a:rPr>
              <a:t>54</a:t>
            </a:fld>
            <a:endParaRPr lang="en-US"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FF691-7BE7-2A96-FFA6-43188B35B72C}"/>
            </a:ext>
          </a:extLst>
        </p:cNvPr>
        <p:cNvGrpSpPr/>
        <p:nvPr/>
      </p:nvGrpSpPr>
      <p:grpSpPr>
        <a:xfrm>
          <a:off x="0" y="0"/>
          <a:ext cx="0" cy="0"/>
          <a:chOff x="0" y="0"/>
          <a:chExt cx="0" cy="0"/>
        </a:xfrm>
      </p:grpSpPr>
      <p:sp>
        <p:nvSpPr>
          <p:cNvPr id="436" name="PlaceHolder 1">
            <a:extLst>
              <a:ext uri="{FF2B5EF4-FFF2-40B4-BE49-F238E27FC236}">
                <a16:creationId xmlns:a16="http://schemas.microsoft.com/office/drawing/2014/main" id="{1EAC9F65-AD86-CD8D-D66C-8C898AD28C72}"/>
              </a:ext>
            </a:extLst>
          </p:cNvPr>
          <p:cNvSpPr>
            <a:spLocks noGrp="1" noRot="1" noChangeAspect="1"/>
          </p:cNvSpPr>
          <p:nvPr>
            <p:ph type="sldImg"/>
          </p:nvPr>
        </p:nvSpPr>
        <p:spPr>
          <a:xfrm>
            <a:off x="1143000" y="685800"/>
            <a:ext cx="4570413" cy="3427413"/>
          </a:xfrm>
          <a:prstGeom prst="rect">
            <a:avLst/>
          </a:prstGeom>
        </p:spPr>
      </p:sp>
      <p:sp>
        <p:nvSpPr>
          <p:cNvPr id="437" name="PlaceHolder 2">
            <a:extLst>
              <a:ext uri="{FF2B5EF4-FFF2-40B4-BE49-F238E27FC236}">
                <a16:creationId xmlns:a16="http://schemas.microsoft.com/office/drawing/2014/main" id="{89196D84-81DA-CDC5-6411-0C8047FBF097}"/>
              </a:ext>
            </a:extLst>
          </p:cNvPr>
          <p:cNvSpPr>
            <a:spLocks noGrp="1"/>
          </p:cNvSpPr>
          <p:nvPr>
            <p:ph type="body"/>
          </p:nvPr>
        </p:nvSpPr>
        <p:spPr>
          <a:xfrm>
            <a:off x="914400" y="4343400"/>
            <a:ext cx="5027040" cy="4112640"/>
          </a:xfrm>
          <a:prstGeom prst="rect">
            <a:avLst/>
          </a:prstGeom>
        </p:spPr>
        <p:txBody>
          <a:bodyPr lIns="0" tIns="0" rIns="0" bIns="0">
            <a:noAutofit/>
          </a:bodyPr>
          <a:lstStyle/>
          <a:p>
            <a:pPr marL="216000" indent="-214200">
              <a:lnSpc>
                <a:spcPct val="100000"/>
              </a:lnSpc>
              <a:tabLst>
                <a:tab pos="0" algn="l"/>
              </a:tabLst>
            </a:pPr>
            <a:r>
              <a:rPr lang="en-US" sz="2000" b="0" strike="noStrike" spc="-1">
                <a:latin typeface="Times New Roman"/>
              </a:rPr>
              <a:t>It all started with the Faraday’s work on electromagnitism in 1831</a:t>
            </a:r>
            <a:endParaRPr lang="en-US" sz="2000" b="0" strike="noStrike" spc="-1">
              <a:latin typeface="Arial"/>
            </a:endParaRPr>
          </a:p>
        </p:txBody>
      </p:sp>
      <p:sp>
        <p:nvSpPr>
          <p:cNvPr id="438" name="Slide Number Placeholder 3">
            <a:extLst>
              <a:ext uri="{FF2B5EF4-FFF2-40B4-BE49-F238E27FC236}">
                <a16:creationId xmlns:a16="http://schemas.microsoft.com/office/drawing/2014/main" id="{D37C8249-099F-F70D-408D-4A9825D7E0B5}"/>
              </a:ext>
            </a:extLst>
          </p:cNvPr>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E4435AE-A71B-4CDB-B826-97C2F4887D4C}" type="slidenum">
              <a:rPr lang="en-US" sz="1200" b="0" strike="noStrike" spc="-1">
                <a:solidFill>
                  <a:srgbClr val="000000"/>
                </a:solidFill>
                <a:latin typeface="Times New Roman"/>
              </a:rPr>
              <a:t>5</a:t>
            </a:fld>
            <a:endParaRPr lang="en-US" sz="1200" b="0" strike="noStrike" spc="-1">
              <a:latin typeface="Arial"/>
            </a:endParaRPr>
          </a:p>
        </p:txBody>
      </p:sp>
    </p:spTree>
    <p:extLst>
      <p:ext uri="{BB962C8B-B14F-4D97-AF65-F5344CB8AC3E}">
        <p14:creationId xmlns:p14="http://schemas.microsoft.com/office/powerpoint/2010/main" val="16346749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PlaceHolder 1"/>
          <p:cNvSpPr>
            <a:spLocks noGrp="1" noRot="1" noChangeAspect="1"/>
          </p:cNvSpPr>
          <p:nvPr>
            <p:ph type="sldImg"/>
          </p:nvPr>
        </p:nvSpPr>
        <p:spPr>
          <a:xfrm>
            <a:off x="1143000" y="685800"/>
            <a:ext cx="4570413" cy="3427413"/>
          </a:xfrm>
          <a:prstGeom prst="rect">
            <a:avLst/>
          </a:prstGeom>
        </p:spPr>
      </p:sp>
      <p:sp>
        <p:nvSpPr>
          <p:cNvPr id="554"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55"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4251569-AF0E-424B-BA80-156CB4F1E1AB}" type="slidenum">
              <a:rPr lang="en-US" sz="1200" b="0" strike="noStrike" spc="-1">
                <a:solidFill>
                  <a:srgbClr val="000000"/>
                </a:solidFill>
                <a:latin typeface="Times New Roman"/>
              </a:rPr>
              <a:t>55</a:t>
            </a:fld>
            <a:endParaRPr lang="en-US" sz="1200" b="0" strike="noStrike" spc="-1">
              <a:latin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PlaceHolder 1"/>
          <p:cNvSpPr>
            <a:spLocks noGrp="1" noRot="1" noChangeAspect="1"/>
          </p:cNvSpPr>
          <p:nvPr>
            <p:ph type="sldImg"/>
          </p:nvPr>
        </p:nvSpPr>
        <p:spPr>
          <a:xfrm>
            <a:off x="1143000" y="685800"/>
            <a:ext cx="4570413" cy="3427413"/>
          </a:xfrm>
          <a:prstGeom prst="rect">
            <a:avLst/>
          </a:prstGeom>
        </p:spPr>
      </p:sp>
      <p:sp>
        <p:nvSpPr>
          <p:cNvPr id="557"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58"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5119EAB-A02D-4BC8-A499-8C998DD433B3}" type="slidenum">
              <a:rPr lang="en-US" sz="1200" b="0" strike="noStrike" spc="-1">
                <a:solidFill>
                  <a:srgbClr val="000000"/>
                </a:solidFill>
                <a:latin typeface="Times New Roman"/>
              </a:rPr>
              <a:t>56</a:t>
            </a:fld>
            <a:endParaRPr lang="en-US" sz="1200" b="0" strike="noStrike" spc="-1">
              <a:latin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PlaceHolder 1"/>
          <p:cNvSpPr>
            <a:spLocks noGrp="1" noRot="1" noChangeAspect="1"/>
          </p:cNvSpPr>
          <p:nvPr>
            <p:ph type="sldImg"/>
          </p:nvPr>
        </p:nvSpPr>
        <p:spPr>
          <a:xfrm>
            <a:off x="1143000" y="685800"/>
            <a:ext cx="4570413" cy="3427413"/>
          </a:xfrm>
          <a:prstGeom prst="rect">
            <a:avLst/>
          </a:prstGeom>
        </p:spPr>
      </p:sp>
      <p:sp>
        <p:nvSpPr>
          <p:cNvPr id="560"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61"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FD803A8-4C65-4AB7-8926-F0725B5BC2BE}" type="slidenum">
              <a:rPr lang="en-US" sz="1200" b="0" strike="noStrike" spc="-1">
                <a:solidFill>
                  <a:srgbClr val="000000"/>
                </a:solidFill>
                <a:latin typeface="Times New Roman"/>
              </a:rPr>
              <a:t>57</a:t>
            </a:fld>
            <a:endParaRPr lang="en-US" sz="1200" b="0" strike="noStrike" spc="-1">
              <a:latin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PlaceHolder 1"/>
          <p:cNvSpPr>
            <a:spLocks noGrp="1" noRot="1" noChangeAspect="1"/>
          </p:cNvSpPr>
          <p:nvPr>
            <p:ph type="sldImg"/>
          </p:nvPr>
        </p:nvSpPr>
        <p:spPr>
          <a:xfrm>
            <a:off x="1143000" y="685800"/>
            <a:ext cx="4570413" cy="3427413"/>
          </a:xfrm>
          <a:prstGeom prst="rect">
            <a:avLst/>
          </a:prstGeom>
        </p:spPr>
      </p:sp>
      <p:sp>
        <p:nvSpPr>
          <p:cNvPr id="563"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64"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0292150-7190-4D17-9F53-5E62B83D12BE}" type="slidenum">
              <a:rPr lang="en-US" sz="1200" b="0" strike="noStrike" spc="-1">
                <a:solidFill>
                  <a:srgbClr val="000000"/>
                </a:solidFill>
                <a:latin typeface="Times New Roman"/>
              </a:rPr>
              <a:t>61</a:t>
            </a:fld>
            <a:endParaRPr lang="en-US" sz="1200" b="0" strike="noStrike" spc="-1">
              <a:latin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PlaceHolder 1"/>
          <p:cNvSpPr>
            <a:spLocks noGrp="1" noRot="1" noChangeAspect="1"/>
          </p:cNvSpPr>
          <p:nvPr>
            <p:ph type="sldImg"/>
          </p:nvPr>
        </p:nvSpPr>
        <p:spPr>
          <a:xfrm>
            <a:off x="1143000" y="685800"/>
            <a:ext cx="4570413" cy="3427413"/>
          </a:xfrm>
          <a:prstGeom prst="rect">
            <a:avLst/>
          </a:prstGeom>
        </p:spPr>
      </p:sp>
      <p:sp>
        <p:nvSpPr>
          <p:cNvPr id="566"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67"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E25A713-693E-44DC-89CE-975537FDB115}" type="slidenum">
              <a:rPr lang="en-US" sz="1200" b="0" strike="noStrike" spc="-1">
                <a:solidFill>
                  <a:srgbClr val="000000"/>
                </a:solidFill>
                <a:latin typeface="Times New Roman"/>
              </a:rPr>
              <a:t>62</a:t>
            </a:fld>
            <a:endParaRPr lang="en-US" sz="1200" b="0" strike="noStrike" spc="-1">
              <a:latin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PlaceHolder 1"/>
          <p:cNvSpPr>
            <a:spLocks noGrp="1" noRot="1" noChangeAspect="1"/>
          </p:cNvSpPr>
          <p:nvPr>
            <p:ph type="sldImg"/>
          </p:nvPr>
        </p:nvSpPr>
        <p:spPr>
          <a:xfrm>
            <a:off x="1143000" y="685800"/>
            <a:ext cx="4570413" cy="3427413"/>
          </a:xfrm>
          <a:prstGeom prst="rect">
            <a:avLst/>
          </a:prstGeom>
        </p:spPr>
      </p:sp>
      <p:sp>
        <p:nvSpPr>
          <p:cNvPr id="569"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70"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FCD4E1D-4D5E-41A8-8AD4-E12D0AA60BE5}" type="slidenum">
              <a:rPr lang="en-US" sz="1200" b="0" strike="noStrike" spc="-1">
                <a:solidFill>
                  <a:srgbClr val="000000"/>
                </a:solidFill>
                <a:latin typeface="Times New Roman"/>
              </a:rPr>
              <a:t>63</a:t>
            </a:fld>
            <a:endParaRPr lang="en-US" sz="1200" b="0" strike="noStrike" spc="-1">
              <a:latin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PlaceHolder 1"/>
          <p:cNvSpPr>
            <a:spLocks noGrp="1" noRot="1" noChangeAspect="1"/>
          </p:cNvSpPr>
          <p:nvPr>
            <p:ph type="sldImg"/>
          </p:nvPr>
        </p:nvSpPr>
        <p:spPr>
          <a:xfrm>
            <a:off x="1143000" y="685800"/>
            <a:ext cx="4570413" cy="3427413"/>
          </a:xfrm>
          <a:prstGeom prst="rect">
            <a:avLst/>
          </a:prstGeom>
        </p:spPr>
      </p:sp>
      <p:sp>
        <p:nvSpPr>
          <p:cNvPr id="572"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73"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BB9E33E-2A82-4E62-8FB2-8A3FF858533B}" type="slidenum">
              <a:rPr lang="en-US" sz="1200" b="0" strike="noStrike" spc="-1">
                <a:solidFill>
                  <a:srgbClr val="000000"/>
                </a:solidFill>
                <a:latin typeface="Times New Roman"/>
              </a:rPr>
              <a:t>64</a:t>
            </a:fld>
            <a:endParaRPr lang="en-US" sz="1200" b="0" strike="noStrike" spc="-1">
              <a:latin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PlaceHolder 1"/>
          <p:cNvSpPr>
            <a:spLocks noGrp="1" noRot="1" noChangeAspect="1"/>
          </p:cNvSpPr>
          <p:nvPr>
            <p:ph type="sldImg"/>
          </p:nvPr>
        </p:nvSpPr>
        <p:spPr>
          <a:xfrm>
            <a:off x="1143000" y="685800"/>
            <a:ext cx="4570413" cy="3427413"/>
          </a:xfrm>
          <a:prstGeom prst="rect">
            <a:avLst/>
          </a:prstGeom>
        </p:spPr>
      </p:sp>
      <p:sp>
        <p:nvSpPr>
          <p:cNvPr id="575"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76"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72BA018-23A7-48CA-94EB-6C97230E5DA4}" type="slidenum">
              <a:rPr lang="en-US" sz="1200" b="0" strike="noStrike" spc="-1">
                <a:solidFill>
                  <a:srgbClr val="000000"/>
                </a:solidFill>
                <a:latin typeface="Times New Roman"/>
              </a:rPr>
              <a:t>65</a:t>
            </a:fld>
            <a:endParaRPr lang="en-US" sz="1200" b="0" strike="noStrike" spc="-1">
              <a:latin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PlaceHolder 1"/>
          <p:cNvSpPr>
            <a:spLocks noGrp="1" noRot="1" noChangeAspect="1"/>
          </p:cNvSpPr>
          <p:nvPr>
            <p:ph type="sldImg"/>
          </p:nvPr>
        </p:nvSpPr>
        <p:spPr>
          <a:xfrm>
            <a:off x="1143000" y="685800"/>
            <a:ext cx="4570413" cy="3427413"/>
          </a:xfrm>
          <a:prstGeom prst="rect">
            <a:avLst/>
          </a:prstGeom>
        </p:spPr>
      </p:sp>
      <p:sp>
        <p:nvSpPr>
          <p:cNvPr id="578"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79"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7F3CDD2-5C69-4DFA-9129-D6BCBD9AEEB3}" type="slidenum">
              <a:rPr lang="en-US" sz="1200" b="0" strike="noStrike" spc="-1">
                <a:solidFill>
                  <a:srgbClr val="000000"/>
                </a:solidFill>
                <a:latin typeface="Times New Roman"/>
              </a:rPr>
              <a:t>67</a:t>
            </a:fld>
            <a:endParaRPr lang="en-US" sz="1200" b="0" strike="noStrike" spc="-1">
              <a:latin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PlaceHolder 1"/>
          <p:cNvSpPr>
            <a:spLocks noGrp="1" noRot="1" noChangeAspect="1"/>
          </p:cNvSpPr>
          <p:nvPr>
            <p:ph type="sldImg"/>
          </p:nvPr>
        </p:nvSpPr>
        <p:spPr>
          <a:xfrm>
            <a:off x="1143000" y="685800"/>
            <a:ext cx="4570413" cy="3427413"/>
          </a:xfrm>
          <a:prstGeom prst="rect">
            <a:avLst/>
          </a:prstGeom>
        </p:spPr>
      </p:sp>
      <p:sp>
        <p:nvSpPr>
          <p:cNvPr id="581"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82"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5F1F49B-6C40-41F2-99AC-5A22BAC129C1}" type="slidenum">
              <a:rPr lang="en-US" sz="1200" b="0" strike="noStrike" spc="-1">
                <a:solidFill>
                  <a:srgbClr val="000000"/>
                </a:solidFill>
                <a:latin typeface="Times New Roman"/>
              </a:rPr>
              <a:t>68</a:t>
            </a:fld>
            <a:endParaRPr lang="en-US"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1"/>
          <p:cNvSpPr>
            <a:spLocks noGrp="1" noRot="1" noChangeAspect="1"/>
          </p:cNvSpPr>
          <p:nvPr>
            <p:ph type="sldImg"/>
          </p:nvPr>
        </p:nvSpPr>
        <p:spPr>
          <a:xfrm>
            <a:off x="1143000" y="685800"/>
            <a:ext cx="4570413" cy="3427413"/>
          </a:xfrm>
          <a:prstGeom prst="rect">
            <a:avLst/>
          </a:prstGeom>
        </p:spPr>
      </p:sp>
      <p:sp>
        <p:nvSpPr>
          <p:cNvPr id="440"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41"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A4D356E-4ED2-4C4A-B8D2-76C279418AC5}" type="slidenum">
              <a:rPr lang="en-US" sz="1200" b="0" strike="noStrike" spc="-1">
                <a:solidFill>
                  <a:srgbClr val="000000"/>
                </a:solidFill>
                <a:latin typeface="Times New Roman"/>
              </a:rPr>
              <a:t>6</a:t>
            </a:fld>
            <a:endParaRPr lang="en-US" sz="1200" b="0" strike="noStrike" spc="-1">
              <a:latin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Rectangle 7"/>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0DC0BEC-DDBE-409D-B9AF-9EE0D5DB5F66}" type="slidenum">
              <a:rPr lang="en-US" sz="1200" b="0" strike="noStrike" spc="-1">
                <a:solidFill>
                  <a:srgbClr val="000000"/>
                </a:solidFill>
                <a:latin typeface="Times New Roman"/>
              </a:rPr>
              <a:t>69</a:t>
            </a:fld>
            <a:endParaRPr lang="en-US" sz="1200" b="0" strike="noStrike" spc="-1">
              <a:latin typeface="Arial"/>
            </a:endParaRPr>
          </a:p>
        </p:txBody>
      </p:sp>
      <p:sp>
        <p:nvSpPr>
          <p:cNvPr id="584" name="PlaceHolder 1"/>
          <p:cNvSpPr>
            <a:spLocks noGrp="1" noRot="1" noChangeAspect="1"/>
          </p:cNvSpPr>
          <p:nvPr>
            <p:ph type="sldImg"/>
          </p:nvPr>
        </p:nvSpPr>
        <p:spPr>
          <a:xfrm>
            <a:off x="1143000" y="685800"/>
            <a:ext cx="4570413" cy="3427413"/>
          </a:xfrm>
          <a:prstGeom prst="rect">
            <a:avLst/>
          </a:prstGeom>
        </p:spPr>
      </p:sp>
      <p:sp>
        <p:nvSpPr>
          <p:cNvPr id="585" name="PlaceHolder 2"/>
          <p:cNvSpPr>
            <a:spLocks noGrp="1"/>
          </p:cNvSpPr>
          <p:nvPr>
            <p:ph type="body"/>
          </p:nvPr>
        </p:nvSpPr>
        <p:spPr>
          <a:xfrm>
            <a:off x="914400" y="4343400"/>
            <a:ext cx="5027040" cy="4112640"/>
          </a:xfrm>
          <a:prstGeom prst="rect">
            <a:avLst/>
          </a:prstGeom>
        </p:spPr>
        <p:txBody>
          <a:bodyPr lIns="0" tIns="0" rIns="0" bIns="0">
            <a:noAutofit/>
          </a:bodyPr>
          <a:lstStyle/>
          <a:p>
            <a:pPr marL="216000" indent="-214200">
              <a:lnSpc>
                <a:spcPct val="100000"/>
              </a:lnSpc>
              <a:tabLst>
                <a:tab pos="0" algn="l"/>
              </a:tabLst>
            </a:pPr>
            <a:r>
              <a:rPr lang="en-US" sz="2000" b="0" strike="noStrike" spc="-1">
                <a:latin typeface="Times New Roman"/>
              </a:rPr>
              <a:t>BUT WAIT! There’s more.</a:t>
            </a:r>
            <a:endParaRPr lang="en-US" sz="2000" b="0" strike="noStrike" spc="-1">
              <a:latin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PlaceHolder 1"/>
          <p:cNvSpPr>
            <a:spLocks noGrp="1" noRot="1" noChangeAspect="1"/>
          </p:cNvSpPr>
          <p:nvPr>
            <p:ph type="sldImg"/>
          </p:nvPr>
        </p:nvSpPr>
        <p:spPr>
          <a:xfrm>
            <a:off x="1143000" y="685800"/>
            <a:ext cx="4570413" cy="3427413"/>
          </a:xfrm>
          <a:prstGeom prst="rect">
            <a:avLst/>
          </a:prstGeom>
        </p:spPr>
      </p:sp>
      <p:sp>
        <p:nvSpPr>
          <p:cNvPr id="587"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88"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40DFE86-12BC-499F-935B-BB008551E82F}" type="slidenum">
              <a:rPr lang="en-US" sz="1200" b="0" strike="noStrike" spc="-1">
                <a:solidFill>
                  <a:srgbClr val="000000"/>
                </a:solidFill>
                <a:latin typeface="Times New Roman"/>
              </a:rPr>
              <a:t>70</a:t>
            </a:fld>
            <a:endParaRPr lang="en-US" sz="1200" b="0" strike="noStrike" spc="-1">
              <a:latin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PlaceHolder 1"/>
          <p:cNvSpPr>
            <a:spLocks noGrp="1" noRot="1" noChangeAspect="1"/>
          </p:cNvSpPr>
          <p:nvPr>
            <p:ph type="sldImg"/>
          </p:nvPr>
        </p:nvSpPr>
        <p:spPr>
          <a:xfrm>
            <a:off x="1143000" y="685800"/>
            <a:ext cx="4570413" cy="3427413"/>
          </a:xfrm>
          <a:prstGeom prst="rect">
            <a:avLst/>
          </a:prstGeom>
        </p:spPr>
      </p:sp>
      <p:sp>
        <p:nvSpPr>
          <p:cNvPr id="590"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91"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6109727-FC4F-4F44-92B1-D66B6C3CCFBD}" type="slidenum">
              <a:rPr lang="en-US" sz="1200" b="0" strike="noStrike" spc="-1">
                <a:solidFill>
                  <a:srgbClr val="000000"/>
                </a:solidFill>
                <a:latin typeface="Times New Roman"/>
              </a:rPr>
              <a:t>71</a:t>
            </a:fld>
            <a:endParaRPr lang="en-US" sz="1200" b="0" strike="noStrike" spc="-1">
              <a:latin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PlaceHolder 1"/>
          <p:cNvSpPr>
            <a:spLocks noGrp="1" noRot="1" noChangeAspect="1"/>
          </p:cNvSpPr>
          <p:nvPr>
            <p:ph type="sldImg"/>
          </p:nvPr>
        </p:nvSpPr>
        <p:spPr>
          <a:xfrm>
            <a:off x="1143000" y="685800"/>
            <a:ext cx="4570413" cy="3427413"/>
          </a:xfrm>
          <a:prstGeom prst="rect">
            <a:avLst/>
          </a:prstGeom>
        </p:spPr>
      </p:sp>
      <p:sp>
        <p:nvSpPr>
          <p:cNvPr id="593"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94"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3FDB34C-B274-4FA5-9B82-961E95751963}" type="slidenum">
              <a:rPr lang="en-US" sz="1200" b="0" strike="noStrike" spc="-1">
                <a:solidFill>
                  <a:srgbClr val="000000"/>
                </a:solidFill>
                <a:latin typeface="Times New Roman"/>
              </a:rPr>
              <a:t>72</a:t>
            </a:fld>
            <a:endParaRPr lang="en-US" sz="1200" b="0" strike="noStrike" spc="-1">
              <a:latin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PlaceHolder 1"/>
          <p:cNvSpPr>
            <a:spLocks noGrp="1" noRot="1" noChangeAspect="1"/>
          </p:cNvSpPr>
          <p:nvPr>
            <p:ph type="sldImg"/>
          </p:nvPr>
        </p:nvSpPr>
        <p:spPr>
          <a:xfrm>
            <a:off x="1143000" y="685800"/>
            <a:ext cx="4570413" cy="3427413"/>
          </a:xfrm>
          <a:prstGeom prst="rect">
            <a:avLst/>
          </a:prstGeom>
        </p:spPr>
      </p:sp>
      <p:sp>
        <p:nvSpPr>
          <p:cNvPr id="596"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97"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6B300A1-AAAB-4BCC-B051-CDABA9B1F09B}" type="slidenum">
              <a:rPr lang="en-US" sz="1200" b="0" strike="noStrike" spc="-1">
                <a:solidFill>
                  <a:srgbClr val="000000"/>
                </a:solidFill>
                <a:latin typeface="Times New Roman"/>
              </a:rPr>
              <a:t>73</a:t>
            </a:fld>
            <a:endParaRPr lang="en-US" sz="1200" b="0" strike="noStrike" spc="-1">
              <a:latin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PlaceHolder 1"/>
          <p:cNvSpPr>
            <a:spLocks noGrp="1" noRot="1" noChangeAspect="1"/>
          </p:cNvSpPr>
          <p:nvPr>
            <p:ph type="sldImg"/>
          </p:nvPr>
        </p:nvSpPr>
        <p:spPr>
          <a:xfrm>
            <a:off x="1143000" y="685800"/>
            <a:ext cx="4570413" cy="3427413"/>
          </a:xfrm>
          <a:prstGeom prst="rect">
            <a:avLst/>
          </a:prstGeom>
        </p:spPr>
      </p:sp>
      <p:sp>
        <p:nvSpPr>
          <p:cNvPr id="599"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600"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DB9AB2D-C330-45F9-A6C3-DDC8BE5E9219}" type="slidenum">
              <a:rPr lang="en-US" sz="1200" b="0" strike="noStrike" spc="-1">
                <a:solidFill>
                  <a:srgbClr val="000000"/>
                </a:solidFill>
                <a:latin typeface="Times New Roman"/>
              </a:rPr>
              <a:t>74</a:t>
            </a:fld>
            <a:endParaRPr lang="en-US"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88435-F10B-99E1-59EF-C84AF33ADB54}"/>
            </a:ext>
          </a:extLst>
        </p:cNvPr>
        <p:cNvGrpSpPr/>
        <p:nvPr/>
      </p:nvGrpSpPr>
      <p:grpSpPr>
        <a:xfrm>
          <a:off x="0" y="0"/>
          <a:ext cx="0" cy="0"/>
          <a:chOff x="0" y="0"/>
          <a:chExt cx="0" cy="0"/>
        </a:xfrm>
      </p:grpSpPr>
      <p:sp>
        <p:nvSpPr>
          <p:cNvPr id="439" name="PlaceHolder 1">
            <a:extLst>
              <a:ext uri="{FF2B5EF4-FFF2-40B4-BE49-F238E27FC236}">
                <a16:creationId xmlns:a16="http://schemas.microsoft.com/office/drawing/2014/main" id="{CEBF77BE-87F1-663D-48E0-7F7DFAD046E2}"/>
              </a:ext>
            </a:extLst>
          </p:cNvPr>
          <p:cNvSpPr>
            <a:spLocks noGrp="1" noRot="1" noChangeAspect="1"/>
          </p:cNvSpPr>
          <p:nvPr>
            <p:ph type="sldImg"/>
          </p:nvPr>
        </p:nvSpPr>
        <p:spPr>
          <a:xfrm>
            <a:off x="1143000" y="685800"/>
            <a:ext cx="4570413" cy="3427413"/>
          </a:xfrm>
          <a:prstGeom prst="rect">
            <a:avLst/>
          </a:prstGeom>
        </p:spPr>
      </p:sp>
      <p:sp>
        <p:nvSpPr>
          <p:cNvPr id="440" name="PlaceHolder 2">
            <a:extLst>
              <a:ext uri="{FF2B5EF4-FFF2-40B4-BE49-F238E27FC236}">
                <a16:creationId xmlns:a16="http://schemas.microsoft.com/office/drawing/2014/main" id="{8A9F1D4C-D697-86F4-7C3E-7D6A2C752BB8}"/>
              </a:ext>
            </a:extLst>
          </p:cNvPr>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441" name="Slide Number Placeholder 3">
            <a:extLst>
              <a:ext uri="{FF2B5EF4-FFF2-40B4-BE49-F238E27FC236}">
                <a16:creationId xmlns:a16="http://schemas.microsoft.com/office/drawing/2014/main" id="{E4FE9BBC-8915-2E34-E234-01BC202BDD75}"/>
              </a:ext>
            </a:extLst>
          </p:cNvPr>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A4D356E-4ED2-4C4A-B8D2-76C279418AC5}" type="slidenum">
              <a:rPr lang="en-US" sz="1200" b="0" strike="noStrike" spc="-1">
                <a:solidFill>
                  <a:srgbClr val="000000"/>
                </a:solidFill>
                <a:latin typeface="Times New Roman"/>
              </a:rPr>
              <a:t>7</a:t>
            </a:fld>
            <a:endParaRPr lang="en-US" sz="1200" b="0" strike="noStrike" spc="-1">
              <a:latin typeface="Arial"/>
            </a:endParaRPr>
          </a:p>
        </p:txBody>
      </p:sp>
    </p:spTree>
    <p:extLst>
      <p:ext uri="{BB962C8B-B14F-4D97-AF65-F5344CB8AC3E}">
        <p14:creationId xmlns:p14="http://schemas.microsoft.com/office/powerpoint/2010/main" val="2710490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PlaceHolder 1"/>
          <p:cNvSpPr>
            <a:spLocks noGrp="1" noRot="1" noChangeAspect="1"/>
          </p:cNvSpPr>
          <p:nvPr>
            <p:ph type="sldImg"/>
          </p:nvPr>
        </p:nvSpPr>
        <p:spPr>
          <a:xfrm>
            <a:off x="1143000" y="685800"/>
            <a:ext cx="4570413" cy="3427413"/>
          </a:xfrm>
          <a:prstGeom prst="rect">
            <a:avLst/>
          </a:prstGeom>
        </p:spPr>
      </p:sp>
      <p:sp>
        <p:nvSpPr>
          <p:cNvPr id="443" name="PlaceHolder 2"/>
          <p:cNvSpPr>
            <a:spLocks noGrp="1"/>
          </p:cNvSpPr>
          <p:nvPr>
            <p:ph type="body"/>
          </p:nvPr>
        </p:nvSpPr>
        <p:spPr>
          <a:xfrm>
            <a:off x="914400" y="4343400"/>
            <a:ext cx="5027040" cy="4112640"/>
          </a:xfrm>
          <a:prstGeom prst="rect">
            <a:avLst/>
          </a:prstGeom>
        </p:spPr>
        <p:txBody>
          <a:bodyPr lIns="0" tIns="0" rIns="0" bIns="0">
            <a:noAutofit/>
          </a:bodyPr>
          <a:lstStyle/>
          <a:p>
            <a:pPr marL="216000" indent="-214200">
              <a:lnSpc>
                <a:spcPct val="100000"/>
              </a:lnSpc>
              <a:tabLst>
                <a:tab pos="0" algn="l"/>
              </a:tabLst>
            </a:pPr>
            <a:r>
              <a:rPr lang="en-US" sz="2000" b="0" strike="noStrike" spc="-1">
                <a:latin typeface="Times New Roman"/>
              </a:rPr>
              <a:t>In 1926 the first television image is produced. Crude and black and white, but it was television.</a:t>
            </a:r>
            <a:endParaRPr lang="en-US" sz="2000" b="0" strike="noStrike" spc="-1">
              <a:latin typeface="Arial"/>
            </a:endParaRPr>
          </a:p>
        </p:txBody>
      </p:sp>
      <p:sp>
        <p:nvSpPr>
          <p:cNvPr id="444"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C0F8A34-4452-4CC6-98E1-DF1AE6C401FA}" type="slidenum">
              <a:rPr lang="en-US" sz="1200" b="0" strike="noStrike" spc="-1">
                <a:solidFill>
                  <a:srgbClr val="000000"/>
                </a:solidFill>
                <a:latin typeface="Times New Roman"/>
              </a:rPr>
              <a:t>8</a:t>
            </a:fld>
            <a:endParaRPr lang="en-US"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7"/>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9D1DF92-DF4E-4A0A-AB87-52E9C72A4CC2}" type="slidenum">
              <a:rPr lang="en-US" sz="1200" b="0" strike="noStrike" spc="-1">
                <a:solidFill>
                  <a:srgbClr val="000000"/>
                </a:solidFill>
                <a:latin typeface="Times New Roman"/>
              </a:rPr>
              <a:t>9</a:t>
            </a:fld>
            <a:endParaRPr lang="en-US" sz="1200" b="0" strike="noStrike" spc="-1">
              <a:latin typeface="Arial"/>
            </a:endParaRPr>
          </a:p>
        </p:txBody>
      </p:sp>
      <p:sp>
        <p:nvSpPr>
          <p:cNvPr id="446" name="PlaceHolder 1"/>
          <p:cNvSpPr>
            <a:spLocks noGrp="1" noRot="1" noChangeAspect="1"/>
          </p:cNvSpPr>
          <p:nvPr>
            <p:ph type="sldImg"/>
          </p:nvPr>
        </p:nvSpPr>
        <p:spPr>
          <a:xfrm>
            <a:off x="1143000" y="685800"/>
            <a:ext cx="4570413" cy="3427413"/>
          </a:xfrm>
          <a:prstGeom prst="rect">
            <a:avLst/>
          </a:prstGeom>
        </p:spPr>
      </p:sp>
      <p:sp>
        <p:nvSpPr>
          <p:cNvPr id="447" name="PlaceHolder 2"/>
          <p:cNvSpPr>
            <a:spLocks noGrp="1"/>
          </p:cNvSpPr>
          <p:nvPr>
            <p:ph type="body"/>
          </p:nvPr>
        </p:nvSpPr>
        <p:spPr>
          <a:xfrm>
            <a:off x="914400" y="4343400"/>
            <a:ext cx="5027040" cy="4112640"/>
          </a:xfrm>
          <a:prstGeom prst="rect">
            <a:avLst/>
          </a:prstGeom>
        </p:spPr>
        <p:txBody>
          <a:bodyPr lIns="0" tIns="0" rIns="0" bIns="0">
            <a:noAutofit/>
          </a:bodyPr>
          <a:lstStyle/>
          <a:p>
            <a:pPr marL="216000" indent="-214200">
              <a:lnSpc>
                <a:spcPct val="100000"/>
              </a:lnSpc>
              <a:tabLst>
                <a:tab pos="0" algn="l"/>
              </a:tabLst>
            </a:pPr>
            <a:r>
              <a:rPr lang="en-US" sz="2000" b="1" strike="noStrike" spc="-1">
                <a:latin typeface="Arial Unicode MS"/>
              </a:rPr>
              <a:t>A year later the syse was put to the test.</a:t>
            </a:r>
            <a:r>
              <a:rPr lang="en-US" sz="2000" b="0" strike="noStrike" spc="-1">
                <a:latin typeface="Arial Unicode MS"/>
              </a:rPr>
              <a:t> </a:t>
            </a:r>
            <a:endParaRPr lang="en-US" sz="2000" b="0" strike="noStrike" spc="-1">
              <a:latin typeface="Arial"/>
            </a:endParaRPr>
          </a:p>
          <a:p>
            <a:pPr marL="216000" indent="-214200">
              <a:lnSpc>
                <a:spcPct val="100000"/>
              </a:lnSpc>
              <a:tabLst>
                <a:tab pos="0" algn="l"/>
              </a:tabLst>
            </a:pPr>
            <a:r>
              <a:rPr lang="en-US" sz="2000" b="0" strike="noStrike" spc="-1">
                <a:latin typeface="Arial Unicode MS"/>
              </a:rPr>
              <a:t>That same year Philo Fransworth</a:t>
            </a:r>
            <a:r>
              <a:rPr lang="en-US" sz="2000" b="0" strike="noStrike" spc="-1">
                <a:solidFill>
                  <a:srgbClr val="000000"/>
                </a:solidFill>
                <a:latin typeface="Arial Unicode MS"/>
              </a:rPr>
              <a:t>, files for a patent on the first complete electronic television system, which he called the Image Dissector.</a:t>
            </a:r>
            <a:endParaRPr lang="en-US"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3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3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3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3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3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4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4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4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4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5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5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6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6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7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7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7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7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7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7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7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8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8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8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8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8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2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s>
            <a:gs pos="100000">
              <a:srgbClr val="000000"/>
            </a:gs>
          </a:gsLst>
          <a:lin ang="0"/>
        </a:gradFill>
        <a:effectLst/>
      </p:bgPr>
    </p:bg>
    <p:spTree>
      <p:nvGrpSpPr>
        <p:cNvPr id="1" name=""/>
        <p:cNvGrpSpPr/>
        <p:nvPr/>
      </p:nvGrpSpPr>
      <p:grpSpPr>
        <a:xfrm>
          <a:off x="0" y="0"/>
          <a:ext cx="0" cy="0"/>
          <a:chOff x="0" y="0"/>
          <a:chExt cx="0" cy="0"/>
        </a:xfrm>
      </p:grpSpPr>
      <p:grpSp>
        <p:nvGrpSpPr>
          <p:cNvPr id="8" name="Group 2050"/>
          <p:cNvGrpSpPr/>
          <p:nvPr/>
        </p:nvGrpSpPr>
        <p:grpSpPr>
          <a:xfrm>
            <a:off x="-8405640" y="4680"/>
            <a:ext cx="17536680" cy="13688280"/>
            <a:chOff x="-8405640" y="4680"/>
            <a:chExt cx="17536680" cy="13688280"/>
          </a:xfrm>
        </p:grpSpPr>
        <p:sp>
          <p:nvSpPr>
            <p:cNvPr id="9" name="Freeform 2051"/>
            <p:cNvSpPr/>
            <p:nvPr/>
          </p:nvSpPr>
          <p:spPr>
            <a:xfrm>
              <a:off x="5388120" y="1585800"/>
              <a:ext cx="3742920" cy="5258880"/>
            </a:xfrm>
            <a:custGeom>
              <a:avLst/>
              <a:gdLst/>
              <a:ahLst/>
              <a:cxnLst/>
              <a:rect l="l" t="t"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172F76"/>
                </a:gs>
                <a:gs pos="100000">
                  <a:srgbClr val="3366FF"/>
                </a:gs>
              </a:gsLst>
              <a:lin ang="0"/>
            </a:gradFill>
            <a:ln w="9525">
              <a:noFill/>
            </a:ln>
          </p:spPr>
          <p:style>
            <a:lnRef idx="0">
              <a:scrgbClr r="0" g="0" b="0"/>
            </a:lnRef>
            <a:fillRef idx="0">
              <a:scrgbClr r="0" g="0" b="0"/>
            </a:fillRef>
            <a:effectRef idx="0">
              <a:scrgbClr r="0" g="0" b="0"/>
            </a:effectRef>
            <a:fontRef idx="minor"/>
          </p:style>
        </p:sp>
        <p:sp>
          <p:nvSpPr>
            <p:cNvPr id="2" name="Arc 2052"/>
            <p:cNvSpPr/>
            <p:nvPr/>
          </p:nvSpPr>
          <p:spPr>
            <a:xfrm>
              <a:off x="-8405640" y="4680"/>
              <a:ext cx="16818840" cy="13688280"/>
            </a:xfrm>
            <a:custGeom>
              <a:avLst/>
              <a:gdLst/>
              <a:ahLst/>
              <a:cxnLst/>
              <a:rect l="l" t="t" r="r" b="b"/>
              <a:pathLst>
                <a:path w="43200" h="43200">
                  <a:moveTo>
                    <a:pt x="43200" y="21600"/>
                  </a:moveTo>
                  <a:cubicBezTo>
                    <a:pt x="43200" y="33529"/>
                    <a:pt x="33529" y="43200"/>
                    <a:pt x="21600" y="43200"/>
                  </a:cubicBezTo>
                  <a:cubicBezTo>
                    <a:pt x="9670" y="43200"/>
                    <a:pt x="0" y="33529"/>
                    <a:pt x="0" y="21600"/>
                  </a:cubicBezTo>
                  <a:cubicBezTo>
                    <a:pt x="-1" y="9670"/>
                    <a:pt x="9670" y="0"/>
                    <a:pt x="21599" y="0"/>
                  </a:cubicBezTo>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700" cap="sq">
              <a:solidFill>
                <a:srgbClr val="3366FF"/>
              </a:solidFill>
              <a:round/>
            </a:ln>
          </p:spPr>
          <p:style>
            <a:lnRef idx="0">
              <a:scrgbClr r="0" g="0" b="0"/>
            </a:lnRef>
            <a:fillRef idx="0">
              <a:scrgbClr r="0" g="0" b="0"/>
            </a:fillRef>
            <a:effectRef idx="0">
              <a:scrgbClr r="0" g="0" b="0"/>
            </a:effectRef>
            <a:fontRef idx="minor"/>
          </p:style>
        </p:sp>
      </p:grpSp>
      <p:grpSp>
        <p:nvGrpSpPr>
          <p:cNvPr id="3" name="Group 1026"/>
          <p:cNvGrpSpPr/>
          <p:nvPr/>
        </p:nvGrpSpPr>
        <p:grpSpPr>
          <a:xfrm>
            <a:off x="-7758000" y="1463760"/>
            <a:ext cx="16899840" cy="10792800"/>
            <a:chOff x="-7758000" y="1463760"/>
            <a:chExt cx="16899840" cy="10792800"/>
          </a:xfrm>
        </p:grpSpPr>
        <p:sp>
          <p:nvSpPr>
            <p:cNvPr id="4" name="Freeform 1027"/>
            <p:cNvSpPr/>
            <p:nvPr/>
          </p:nvSpPr>
          <p:spPr>
            <a:xfrm>
              <a:off x="3271680" y="2709720"/>
              <a:ext cx="5870160" cy="4146120"/>
            </a:xfrm>
            <a:custGeom>
              <a:avLst/>
              <a:gdLst/>
              <a:ahLst/>
              <a:cxnLst/>
              <a:rect l="l" t="t"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172F76"/>
                </a:gs>
                <a:gs pos="100000">
                  <a:srgbClr val="3366FF"/>
                </a:gs>
              </a:gsLst>
              <a:lin ang="0"/>
            </a:gradFill>
            <a:ln w="9525">
              <a:noFill/>
            </a:ln>
          </p:spPr>
          <p:style>
            <a:lnRef idx="0">
              <a:scrgbClr r="0" g="0" b="0"/>
            </a:lnRef>
            <a:fillRef idx="0">
              <a:scrgbClr r="0" g="0" b="0"/>
            </a:fillRef>
            <a:effectRef idx="0">
              <a:scrgbClr r="0" g="0" b="0"/>
            </a:effectRef>
            <a:fontRef idx="minor"/>
          </p:style>
        </p:sp>
        <p:sp>
          <p:nvSpPr>
            <p:cNvPr id="5" name="Arc 1028"/>
            <p:cNvSpPr/>
            <p:nvPr/>
          </p:nvSpPr>
          <p:spPr>
            <a:xfrm>
              <a:off x="-7758000" y="1463760"/>
              <a:ext cx="13450320" cy="10792800"/>
            </a:xfrm>
            <a:custGeom>
              <a:avLst/>
              <a:gdLst/>
              <a:ahLst/>
              <a:cxnLst/>
              <a:rect l="l" t="t" r="r" b="b"/>
              <a:pathLst>
                <a:path w="43200" h="4320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lnTo>
                    <a:pt x="43200" y="21600"/>
                  </a:lnTo>
                  <a:close/>
                </a:path>
              </a:pathLst>
            </a:custGeom>
            <a:noFill/>
            <a:ln w="12700" cap="sq">
              <a:solidFill>
                <a:srgbClr val="3366FF"/>
              </a:solidFill>
              <a:round/>
            </a:ln>
          </p:spPr>
          <p:style>
            <a:lnRef idx="0">
              <a:scrgbClr r="0" g="0" b="0"/>
            </a:lnRef>
            <a:fillRef idx="0">
              <a:scrgbClr r="0" g="0" b="0"/>
            </a:fillRef>
            <a:effectRef idx="0">
              <a:scrgbClr r="0" g="0" b="0"/>
            </a:effectRef>
            <a:fontRef idx="minor"/>
          </p:style>
        </p:sp>
      </p:grpSp>
      <p:sp>
        <p:nvSpPr>
          <p:cNvPr id="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FFFFFF"/>
              </a:buClr>
              <a:buSzPct val="75000"/>
              <a:buFont typeface="Symbol" charset="2"/>
              <a:buChar char=""/>
            </a:pPr>
            <a:r>
              <a:rPr lang="en-US" sz="2800" b="0" strike="noStrike" spc="-1">
                <a:latin typeface="Arial"/>
              </a:rPr>
              <a:t>Second Outline Level</a:t>
            </a:r>
          </a:p>
          <a:p>
            <a:pPr marL="1296000" lvl="2" indent="-288000">
              <a:spcBef>
                <a:spcPts val="850"/>
              </a:spcBef>
              <a:buClr>
                <a:srgbClr val="FFFFFF"/>
              </a:buClr>
              <a:buSzPct val="45000"/>
              <a:buFont typeface="Wingdings" charset="2"/>
              <a:buChar char=""/>
            </a:pPr>
            <a:r>
              <a:rPr lang="en-US" sz="2400" b="0" strike="noStrike" spc="-1">
                <a:latin typeface="Arial"/>
              </a:rPr>
              <a:t>Third Outline Level</a:t>
            </a:r>
          </a:p>
          <a:p>
            <a:pPr marL="1728000" lvl="3" indent="-216000">
              <a:spcBef>
                <a:spcPts val="567"/>
              </a:spcBef>
              <a:buClr>
                <a:srgbClr val="FFFFFF"/>
              </a:buClr>
              <a:buSzPct val="75000"/>
              <a:buFont typeface="Symbol" charset="2"/>
              <a:buChar char=""/>
            </a:pPr>
            <a:r>
              <a:rPr lang="en-US" sz="2000" b="0" strike="noStrike" spc="-1">
                <a:latin typeface="Arial"/>
              </a:rPr>
              <a:t>Fourth Outline Level</a:t>
            </a:r>
          </a:p>
          <a:p>
            <a:pPr marL="2160000" lvl="4" indent="-216000">
              <a:spcBef>
                <a:spcPts val="283"/>
              </a:spcBef>
              <a:buClr>
                <a:srgbClr val="FFFFFF"/>
              </a:buClr>
              <a:buSzPct val="45000"/>
              <a:buFont typeface="Wingdings" charset="2"/>
              <a:buChar char=""/>
            </a:pPr>
            <a:r>
              <a:rPr lang="en-US" sz="2000" b="0" strike="noStrike" spc="-1">
                <a:latin typeface="Arial"/>
              </a:rPr>
              <a:t>Fifth Outline Level</a:t>
            </a:r>
          </a:p>
          <a:p>
            <a:pPr marL="2592000" lvl="5" indent="-216000">
              <a:spcBef>
                <a:spcPts val="283"/>
              </a:spcBef>
              <a:buClr>
                <a:srgbClr val="FFFFFF"/>
              </a:buClr>
              <a:buSzPct val="45000"/>
              <a:buFont typeface="Wingdings" charset="2"/>
              <a:buChar char=""/>
            </a:pPr>
            <a:r>
              <a:rPr lang="en-US" sz="2000" b="0" strike="noStrike" spc="-1">
                <a:latin typeface="Arial"/>
              </a:rPr>
              <a:t>Sixth Outline Level</a:t>
            </a:r>
          </a:p>
          <a:p>
            <a:pPr marL="3024000" lvl="6" indent="-216000">
              <a:spcBef>
                <a:spcPts val="283"/>
              </a:spcBef>
              <a:buClr>
                <a:srgbClr val="FFFFFF"/>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s>
            <a:gs pos="100000">
              <a:srgbClr val="000000"/>
            </a:gs>
          </a:gsLst>
          <a:lin ang="0"/>
        </a:gradFill>
        <a:effectLst/>
      </p:bgPr>
    </p:bg>
    <p:spTree>
      <p:nvGrpSpPr>
        <p:cNvPr id="1" name=""/>
        <p:cNvGrpSpPr/>
        <p:nvPr/>
      </p:nvGrpSpPr>
      <p:grpSpPr>
        <a:xfrm>
          <a:off x="0" y="0"/>
          <a:ext cx="0" cy="0"/>
          <a:chOff x="0" y="0"/>
          <a:chExt cx="0" cy="0"/>
        </a:xfrm>
      </p:grpSpPr>
      <p:grpSp>
        <p:nvGrpSpPr>
          <p:cNvPr id="44" name="Group 2050"/>
          <p:cNvGrpSpPr/>
          <p:nvPr/>
        </p:nvGrpSpPr>
        <p:grpSpPr>
          <a:xfrm>
            <a:off x="-8405640" y="4680"/>
            <a:ext cx="17536680" cy="13688280"/>
            <a:chOff x="-8405640" y="4680"/>
            <a:chExt cx="17536680" cy="13688280"/>
          </a:xfrm>
        </p:grpSpPr>
        <p:sp>
          <p:nvSpPr>
            <p:cNvPr id="45" name="Freeform 2051"/>
            <p:cNvSpPr/>
            <p:nvPr/>
          </p:nvSpPr>
          <p:spPr>
            <a:xfrm>
              <a:off x="5388120" y="1585800"/>
              <a:ext cx="3742920" cy="5258880"/>
            </a:xfrm>
            <a:custGeom>
              <a:avLst/>
              <a:gdLst/>
              <a:ahLst/>
              <a:cxnLst/>
              <a:rect l="l" t="t"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172F76"/>
                </a:gs>
                <a:gs pos="100000">
                  <a:srgbClr val="3366FF"/>
                </a:gs>
              </a:gsLst>
              <a:lin ang="0"/>
            </a:gradFill>
            <a:ln w="9525">
              <a:noFill/>
            </a:ln>
          </p:spPr>
          <p:style>
            <a:lnRef idx="0">
              <a:scrgbClr r="0" g="0" b="0"/>
            </a:lnRef>
            <a:fillRef idx="0">
              <a:scrgbClr r="0" g="0" b="0"/>
            </a:fillRef>
            <a:effectRef idx="0">
              <a:scrgbClr r="0" g="0" b="0"/>
            </a:effectRef>
            <a:fontRef idx="minor"/>
          </p:style>
        </p:sp>
        <p:sp>
          <p:nvSpPr>
            <p:cNvPr id="46" name="Arc 2052"/>
            <p:cNvSpPr/>
            <p:nvPr/>
          </p:nvSpPr>
          <p:spPr>
            <a:xfrm>
              <a:off x="-8405640" y="4680"/>
              <a:ext cx="16818840" cy="13688280"/>
            </a:xfrm>
            <a:custGeom>
              <a:avLst/>
              <a:gdLst/>
              <a:ahLst/>
              <a:cxnLst/>
              <a:rect l="l" t="t" r="r" b="b"/>
              <a:pathLst>
                <a:path w="43200" h="43200">
                  <a:moveTo>
                    <a:pt x="43200" y="21600"/>
                  </a:moveTo>
                  <a:cubicBezTo>
                    <a:pt x="43200" y="33529"/>
                    <a:pt x="33529" y="43200"/>
                    <a:pt x="21600" y="43200"/>
                  </a:cubicBezTo>
                  <a:cubicBezTo>
                    <a:pt x="9670" y="43200"/>
                    <a:pt x="0" y="33529"/>
                    <a:pt x="0" y="21600"/>
                  </a:cubicBezTo>
                  <a:cubicBezTo>
                    <a:pt x="-1" y="9670"/>
                    <a:pt x="9670" y="0"/>
                    <a:pt x="21599" y="0"/>
                  </a:cubicBezTo>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700" cap="sq">
              <a:solidFill>
                <a:srgbClr val="3366FF"/>
              </a:solidFill>
              <a:round/>
            </a:ln>
          </p:spPr>
          <p:style>
            <a:lnRef idx="0">
              <a:scrgbClr r="0" g="0" b="0"/>
            </a:lnRef>
            <a:fillRef idx="0">
              <a:scrgbClr r="0" g="0" b="0"/>
            </a:fillRef>
            <a:effectRef idx="0">
              <a:scrgbClr r="0" g="0" b="0"/>
            </a:effectRef>
            <a:fontRef idx="minor"/>
          </p:style>
        </p:sp>
      </p:grpSp>
      <p:sp>
        <p:nvSpPr>
          <p:cNvPr id="4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8"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FFFFFF"/>
              </a:buClr>
              <a:buSzPct val="75000"/>
              <a:buFont typeface="Symbol" charset="2"/>
              <a:buChar char=""/>
            </a:pPr>
            <a:r>
              <a:rPr lang="en-US" sz="2800" b="0" strike="noStrike" spc="-1">
                <a:latin typeface="Arial"/>
              </a:rPr>
              <a:t>Second Outline Level</a:t>
            </a:r>
          </a:p>
          <a:p>
            <a:pPr marL="1296000" lvl="2" indent="-288000">
              <a:spcBef>
                <a:spcPts val="850"/>
              </a:spcBef>
              <a:buClr>
                <a:srgbClr val="FFFFFF"/>
              </a:buClr>
              <a:buSzPct val="45000"/>
              <a:buFont typeface="Wingdings" charset="2"/>
              <a:buChar char=""/>
            </a:pPr>
            <a:r>
              <a:rPr lang="en-US" sz="2400" b="0" strike="noStrike" spc="-1">
                <a:latin typeface="Arial"/>
              </a:rPr>
              <a:t>Third Outline Level</a:t>
            </a:r>
          </a:p>
          <a:p>
            <a:pPr marL="1728000" lvl="3" indent="-216000">
              <a:spcBef>
                <a:spcPts val="567"/>
              </a:spcBef>
              <a:buClr>
                <a:srgbClr val="FFFFFF"/>
              </a:buClr>
              <a:buSzPct val="75000"/>
              <a:buFont typeface="Symbol" charset="2"/>
              <a:buChar char=""/>
            </a:pPr>
            <a:r>
              <a:rPr lang="en-US" sz="2000" b="0" strike="noStrike" spc="-1">
                <a:latin typeface="Arial"/>
              </a:rPr>
              <a:t>Fourth Outline Level</a:t>
            </a:r>
          </a:p>
          <a:p>
            <a:pPr marL="2160000" lvl="4" indent="-216000">
              <a:spcBef>
                <a:spcPts val="283"/>
              </a:spcBef>
              <a:buClr>
                <a:srgbClr val="FFFFFF"/>
              </a:buClr>
              <a:buSzPct val="45000"/>
              <a:buFont typeface="Wingdings" charset="2"/>
              <a:buChar char=""/>
            </a:pPr>
            <a:r>
              <a:rPr lang="en-US" sz="2000" b="0" strike="noStrike" spc="-1">
                <a:latin typeface="Arial"/>
              </a:rPr>
              <a:t>Fifth Outline Level</a:t>
            </a:r>
          </a:p>
          <a:p>
            <a:pPr marL="2592000" lvl="5" indent="-216000">
              <a:spcBef>
                <a:spcPts val="283"/>
              </a:spcBef>
              <a:buClr>
                <a:srgbClr val="FFFFFF"/>
              </a:buClr>
              <a:buSzPct val="45000"/>
              <a:buFont typeface="Wingdings" charset="2"/>
              <a:buChar char=""/>
            </a:pPr>
            <a:r>
              <a:rPr lang="en-US" sz="2000" b="0" strike="noStrike" spc="-1">
                <a:latin typeface="Arial"/>
              </a:rPr>
              <a:t>Sixth Outline Level</a:t>
            </a:r>
          </a:p>
          <a:p>
            <a:pPr marL="3024000" lvl="6" indent="-216000">
              <a:spcBef>
                <a:spcPts val="283"/>
              </a:spcBef>
              <a:buClr>
                <a:srgbClr val="FFFFFF"/>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undscapeav.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1031"/>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5BB24FC8-69E3-4C82-B46E-CB59A25FF91E}"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92" name="Rectangle 1032"/>
          <p:cNvSpPr/>
          <p:nvPr/>
        </p:nvSpPr>
        <p:spPr>
          <a:xfrm>
            <a:off x="129528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93" name="Rectangle 1033"/>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6073EC64-6B14-460E-81A3-FAA2BFF43A27}" type="slidenum">
              <a:rPr lang="en-US" sz="1400" b="0" strike="noStrike" spc="-1">
                <a:solidFill>
                  <a:srgbClr val="FFFFFF"/>
                </a:solidFill>
                <a:latin typeface="Times New Roman"/>
                <a:ea typeface="DejaVu Sans"/>
              </a:rPr>
              <a:t>1</a:t>
            </a:fld>
            <a:endParaRPr lang="en-US" sz="1400" b="0" strike="noStrike" spc="-1">
              <a:latin typeface="Arial"/>
            </a:endParaRPr>
          </a:p>
        </p:txBody>
      </p:sp>
      <p:sp>
        <p:nvSpPr>
          <p:cNvPr id="94" name="Rectangle 4"/>
          <p:cNvSpPr/>
          <p:nvPr/>
        </p:nvSpPr>
        <p:spPr>
          <a:xfrm>
            <a:off x="0" y="228600"/>
            <a:ext cx="9064080" cy="10645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b">
            <a:noAutofit/>
          </a:bodyPr>
          <a:lstStyle/>
          <a:p>
            <a:pPr algn="ct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Technology Seminar</a:t>
            </a:r>
            <a:endParaRPr lang="en-US" sz="4400" b="0" strike="noStrike" spc="-1" dirty="0">
              <a:latin typeface="Times New Roman" panose="02020603050405020304" pitchFamily="18" charset="0"/>
              <a:cs typeface="Times New Roman" panose="02020603050405020304" pitchFamily="18" charset="0"/>
            </a:endParaRPr>
          </a:p>
        </p:txBody>
      </p:sp>
      <p:sp>
        <p:nvSpPr>
          <p:cNvPr id="95" name="Rectangle 6"/>
          <p:cNvSpPr/>
          <p:nvPr/>
        </p:nvSpPr>
        <p:spPr>
          <a:xfrm>
            <a:off x="0" y="1295280"/>
            <a:ext cx="9141840" cy="4338195"/>
          </a:xfrm>
          <a:prstGeom prst="rect">
            <a:avLst/>
          </a:prstGeom>
          <a:noFill/>
          <a:ln w="1270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400" b="1" strike="noStrike" spc="-1" dirty="0">
                <a:solidFill>
                  <a:srgbClr val="FF0000"/>
                </a:solidFill>
                <a:latin typeface="Times New Roman"/>
                <a:ea typeface="Garamond"/>
              </a:rPr>
              <a:t>Marc Silver</a:t>
            </a:r>
            <a:endParaRPr lang="en-US" sz="2400" b="0" strike="noStrike" spc="-1" dirty="0">
              <a:latin typeface="Arial"/>
            </a:endParaRPr>
          </a:p>
          <a:p>
            <a:pPr algn="ctr">
              <a:lnSpc>
                <a:spcPct val="100000"/>
              </a:lnSpc>
            </a:pPr>
            <a:r>
              <a:rPr lang="en-US" sz="2400" b="1" strike="noStrike" spc="-1" dirty="0">
                <a:solidFill>
                  <a:srgbClr val="FF0000"/>
                </a:solidFill>
                <a:latin typeface="Times New Roman"/>
                <a:ea typeface="Garamond"/>
              </a:rPr>
              <a:t>Founder &amp; President</a:t>
            </a:r>
            <a:endParaRPr lang="en-US" sz="2400" b="0" strike="noStrike" spc="-1" dirty="0">
              <a:latin typeface="Arial"/>
            </a:endParaRPr>
          </a:p>
          <a:p>
            <a:pPr algn="ctr">
              <a:lnSpc>
                <a:spcPct val="100000"/>
              </a:lnSpc>
            </a:pPr>
            <a:r>
              <a:rPr lang="en-US" sz="8000" b="1" i="1" strike="noStrike" spc="-1" dirty="0">
                <a:solidFill>
                  <a:srgbClr val="FF0000"/>
                </a:solidFill>
                <a:latin typeface="Mistral"/>
                <a:ea typeface="Garamond"/>
              </a:rPr>
              <a:t>Soundscape</a:t>
            </a:r>
            <a:endParaRPr lang="en-US" sz="8000" b="0" strike="noStrike" spc="-1" dirty="0">
              <a:latin typeface="Arial"/>
            </a:endParaRPr>
          </a:p>
          <a:p>
            <a:pPr algn="ctr">
              <a:lnSpc>
                <a:spcPct val="100000"/>
              </a:lnSpc>
            </a:pPr>
            <a:r>
              <a:rPr lang="en-US" sz="2400" b="1" strike="noStrike" spc="-1" dirty="0">
                <a:solidFill>
                  <a:srgbClr val="FFFFFF"/>
                </a:solidFill>
                <a:latin typeface="Times New Roman"/>
                <a:ea typeface="Garamond"/>
              </a:rPr>
              <a:t> Audio &amp; Video</a:t>
            </a:r>
            <a:endParaRPr lang="en-US" sz="2400" b="0" strike="noStrike" spc="-1" dirty="0">
              <a:latin typeface="Arial"/>
            </a:endParaRPr>
          </a:p>
          <a:p>
            <a:pPr algn="ctr">
              <a:lnSpc>
                <a:spcPct val="100000"/>
              </a:lnSpc>
            </a:pPr>
            <a:r>
              <a:rPr lang="en-US" sz="2800" b="1" u="sng" strike="noStrike" spc="-1" dirty="0">
                <a:solidFill>
                  <a:srgbClr val="FF0033"/>
                </a:solidFill>
                <a:uFillTx/>
                <a:latin typeface="Times New Roman"/>
                <a:ea typeface="Garamond"/>
                <a:hlinkClick r:id="rId3"/>
              </a:rPr>
              <a:t>www.soundscapeav.com</a:t>
            </a:r>
            <a:endParaRPr lang="en-US" sz="2800" b="0" strike="noStrike" spc="-1" dirty="0">
              <a:latin typeface="Arial"/>
            </a:endParaRPr>
          </a:p>
          <a:p>
            <a:pPr algn="ctr">
              <a:lnSpc>
                <a:spcPct val="100000"/>
              </a:lnSpc>
            </a:pPr>
            <a:r>
              <a:rPr lang="en-US" sz="2400" b="1" strike="noStrike" spc="-1" dirty="0">
                <a:solidFill>
                  <a:srgbClr val="FF0000"/>
                </a:solidFill>
                <a:latin typeface="Times New Roman"/>
                <a:ea typeface="Garamond"/>
              </a:rPr>
              <a:t>e-mail: </a:t>
            </a:r>
            <a:br>
              <a:rPr dirty="0"/>
            </a:br>
            <a:r>
              <a:rPr lang="en-US" sz="2400" b="1" strike="noStrike" spc="-1" dirty="0">
                <a:solidFill>
                  <a:srgbClr val="000000"/>
                </a:solidFill>
                <a:latin typeface="Times New Roman"/>
                <a:ea typeface="Garamond"/>
              </a:rPr>
              <a:t>marc@soundscapeav.com</a:t>
            </a:r>
            <a:endParaRPr lang="en-US" sz="2400" b="0" strike="noStrike" spc="-1" dirty="0">
              <a:latin typeface="Arial"/>
            </a:endParaRPr>
          </a:p>
          <a:p>
            <a:pPr algn="ctr">
              <a:lnSpc>
                <a:spcPct val="100000"/>
              </a:lnSpc>
            </a:pPr>
            <a:r>
              <a:rPr lang="en-US" sz="2400" b="1" strike="noStrike" spc="-1" dirty="0">
                <a:solidFill>
                  <a:srgbClr val="FFFFFF"/>
                </a:solidFill>
                <a:latin typeface="Times New Roman"/>
                <a:ea typeface="Garamond"/>
              </a:rPr>
              <a:t>Marc has over 55 years experience </a:t>
            </a:r>
            <a:br>
              <a:rPr dirty="0"/>
            </a:br>
            <a:r>
              <a:rPr lang="en-US" sz="2400" b="1" strike="noStrike" spc="-1" dirty="0">
                <a:solidFill>
                  <a:srgbClr val="FFFFFF"/>
                </a:solidFill>
                <a:latin typeface="Times New Roman"/>
                <a:ea typeface="Garamond"/>
              </a:rPr>
              <a:t>as an Audio/Video Consultant and Designer.</a:t>
            </a:r>
            <a:endParaRPr lang="en-US" sz="2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1"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repl">
                                        <p:cTn id="7" dur="500" fill="hold"/>
                                        <p:tgtEl>
                                          <p:spTgt spid="94"/>
                                        </p:tgtEl>
                                        <p:attrNameLst>
                                          <p:attrName>ppt_x</p:attrName>
                                        </p:attrNameLst>
                                      </p:cBhvr>
                                      <p:tavLst>
                                        <p:tav tm="0">
                                          <p:val>
                                            <p:strVal val="#ppt_x"/>
                                          </p:val>
                                        </p:tav>
                                        <p:tav tm="100000">
                                          <p:val>
                                            <p:strVal val="#ppt_x"/>
                                          </p:val>
                                        </p:tav>
                                      </p:tavLst>
                                    </p:anim>
                                    <p:anim calcmode="lin" valueType="num">
                                      <p:cBhvr additive="repl">
                                        <p:cTn id="8" dur="500" fill="hold"/>
                                        <p:tgtEl>
                                          <p:spTgt spid="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30"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1928 </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The Federal Radio Commission issues the first television station license (W3XK) to Charles Jenkins. </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1929 </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Vladimir Zworkin demonstrates the first practical electronic system for both the transmission and reception of images using his new kinescope tube. </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endParaRPr lang="en-US" sz="2800" b="0" strike="noStrike" spc="-1" dirty="0">
              <a:latin typeface="Arial"/>
            </a:endParaRPr>
          </a:p>
        </p:txBody>
      </p:sp>
      <p:pic>
        <p:nvPicPr>
          <p:cNvPr id="3" name="Picture 2" descr="A diagram of a device&#10;&#10;Description automatically generated">
            <a:extLst>
              <a:ext uri="{FF2B5EF4-FFF2-40B4-BE49-F238E27FC236}">
                <a16:creationId xmlns:a16="http://schemas.microsoft.com/office/drawing/2014/main" id="{2F71F8D9-BE9C-1F9F-B419-36B891794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609" y="4888734"/>
            <a:ext cx="3855622" cy="1862737"/>
          </a:xfrm>
          <a:prstGeom prst="rect">
            <a:avLst/>
          </a:prstGeom>
        </p:spPr>
      </p:pic>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 calcmode="lin" valueType="num">
                                      <p:cBhvr additive="repl">
                                        <p:cTn id="7" dur="500" fill="hold"/>
                                        <p:tgtEl>
                                          <p:spTgt spid="13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8" fill="hold" nodeType="clickEffect">
                                  <p:stCondLst>
                                    <p:cond delay="0"/>
                                  </p:stCondLst>
                                  <p:childTnLst>
                                    <p:set>
                                      <p:cBhvr>
                                        <p:cTn id="12" dur="1" fill="hold">
                                          <p:stCondLst>
                                            <p:cond delay="0"/>
                                          </p:stCondLst>
                                        </p:cTn>
                                        <p:tgtEl>
                                          <p:spTgt spid="130">
                                            <p:txEl>
                                              <p:pRg st="1" end="1"/>
                                            </p:txEl>
                                          </p:spTgt>
                                        </p:tgtEl>
                                        <p:attrNameLst>
                                          <p:attrName>style.visibility</p:attrName>
                                        </p:attrNameLst>
                                      </p:cBhvr>
                                      <p:to>
                                        <p:strVal val="visible"/>
                                      </p:to>
                                    </p:set>
                                    <p:anim calcmode="lin" valueType="num">
                                      <p:cBhvr additive="repl">
                                        <p:cTn id="13" dur="500" fill="hold"/>
                                        <p:tgtEl>
                                          <p:spTgt spid="130">
                                            <p:txEl>
                                              <p:pRg st="1" end="1"/>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1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2" presetClass="entr" presetSubtype="8" fill="hold" nodeType="clickEffect">
                                  <p:stCondLst>
                                    <p:cond delay="0"/>
                                  </p:stCondLst>
                                  <p:childTnLst>
                                    <p:set>
                                      <p:cBhvr>
                                        <p:cTn id="18" dur="1" fill="hold">
                                          <p:stCondLst>
                                            <p:cond delay="0"/>
                                          </p:stCondLst>
                                        </p:cTn>
                                        <p:tgtEl>
                                          <p:spTgt spid="130">
                                            <p:txEl>
                                              <p:pRg st="2" end="2"/>
                                            </p:txEl>
                                          </p:spTgt>
                                        </p:tgtEl>
                                        <p:attrNameLst>
                                          <p:attrName>style.visibility</p:attrName>
                                        </p:attrNameLst>
                                      </p:cBhvr>
                                      <p:to>
                                        <p:strVal val="visible"/>
                                      </p:to>
                                    </p:set>
                                    <p:anim calcmode="lin" valueType="num">
                                      <p:cBhvr additive="repl">
                                        <p:cTn id="19" dur="500" fill="hold"/>
                                        <p:tgtEl>
                                          <p:spTgt spid="130">
                                            <p:txEl>
                                              <p:pRg st="2" end="2"/>
                                            </p:txEl>
                                          </p:spTgt>
                                        </p:tgtEl>
                                        <p:attrNameLst>
                                          <p:attrName>ppt_x</p:attrName>
                                        </p:attrNameLst>
                                      </p:cBhvr>
                                      <p:tavLst>
                                        <p:tav tm="0">
                                          <p:val>
                                            <p:strVal val="0-#ppt_w/2"/>
                                          </p:val>
                                        </p:tav>
                                        <p:tav tm="100000">
                                          <p:val>
                                            <p:strVal val="#ppt_x"/>
                                          </p:val>
                                        </p:tav>
                                      </p:tavLst>
                                    </p:anim>
                                    <p:anim calcmode="lin" valueType="num">
                                      <p:cBhvr additive="repl">
                                        <p:cTn id="20" dur="500" fill="hold"/>
                                        <p:tgtEl>
                                          <p:spTgt spid="13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D918D-E3AA-46BB-2ABD-74D3A8D4CCE8}"/>
            </a:ext>
          </a:extLst>
        </p:cNvPr>
        <p:cNvGrpSpPr/>
        <p:nvPr/>
      </p:nvGrpSpPr>
      <p:grpSpPr>
        <a:xfrm>
          <a:off x="0" y="0"/>
          <a:ext cx="0" cy="0"/>
          <a:chOff x="0" y="0"/>
          <a:chExt cx="0" cy="0"/>
        </a:xfrm>
      </p:grpSpPr>
      <p:sp>
        <p:nvSpPr>
          <p:cNvPr id="129" name="Rectangle 2">
            <a:extLst>
              <a:ext uri="{FF2B5EF4-FFF2-40B4-BE49-F238E27FC236}">
                <a16:creationId xmlns:a16="http://schemas.microsoft.com/office/drawing/2014/main" id="{499C5E92-28EA-7828-B5B6-18F6F4BDF9F8}"/>
              </a:ext>
            </a:extLst>
          </p:cNvPr>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30" name="Rectangle 3">
            <a:extLst>
              <a:ext uri="{FF2B5EF4-FFF2-40B4-BE49-F238E27FC236}">
                <a16:creationId xmlns:a16="http://schemas.microsoft.com/office/drawing/2014/main" id="{F69D9C41-B3BB-7F99-438F-2BEECE319AAC}"/>
              </a:ext>
            </a:extLst>
          </p:cNvPr>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1929 </a:t>
            </a:r>
            <a:r>
              <a:rPr lang="en-US" sz="2800" dirty="0">
                <a:solidFill>
                  <a:schemeClr val="bg1"/>
                </a:solidFill>
                <a:latin typeface="Times New Roman" panose="02020603050405020304" pitchFamily="18" charset="0"/>
                <a:cs typeface="Times New Roman" panose="02020603050405020304" pitchFamily="18" charset="0"/>
              </a:rPr>
              <a:t>The Baird Televisor became the first television sold commercially.</a:t>
            </a:r>
            <a:endParaRPr lang="en-US" sz="2800" dirty="0">
              <a:latin typeface="Times New Roman" panose="02020603050405020304" pitchFamily="18" charset="0"/>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endParaRPr lang="en-US" sz="2800" b="0" strike="noStrike" spc="-1" dirty="0">
              <a:latin typeface="Arial"/>
            </a:endParaRPr>
          </a:p>
          <a:p>
            <a:pPr marL="343080" indent="-340920">
              <a:lnSpc>
                <a:spcPct val="90000"/>
              </a:lnSpc>
              <a:spcBef>
                <a:spcPts val="561"/>
              </a:spcBef>
              <a:buClr>
                <a:srgbClr val="FFCC66"/>
              </a:buClr>
              <a:buSzPct val="75000"/>
              <a:buFont typeface="Wingdings" charset="2"/>
              <a:buChar char=""/>
            </a:pPr>
            <a:endParaRPr lang="en-US" sz="2800" b="0" strike="noStrike" spc="-1" dirty="0">
              <a:latin typeface="Arial"/>
            </a:endParaRPr>
          </a:p>
        </p:txBody>
      </p:sp>
      <p:pic>
        <p:nvPicPr>
          <p:cNvPr id="4" name="Picture 3" descr="A black and gold object with a round top&#10;&#10;Description automatically generated with medium confidence">
            <a:extLst>
              <a:ext uri="{FF2B5EF4-FFF2-40B4-BE49-F238E27FC236}">
                <a16:creationId xmlns:a16="http://schemas.microsoft.com/office/drawing/2014/main" id="{E552184C-6BAE-818C-349D-3A0BFAFB1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333" y="3000470"/>
            <a:ext cx="5140494" cy="3855370"/>
          </a:xfrm>
          <a:prstGeom prst="rect">
            <a:avLst/>
          </a:prstGeom>
        </p:spPr>
      </p:pic>
    </p:spTree>
    <p:extLst>
      <p:ext uri="{BB962C8B-B14F-4D97-AF65-F5344CB8AC3E}">
        <p14:creationId xmlns:p14="http://schemas.microsoft.com/office/powerpoint/2010/main" val="948246344"/>
      </p:ext>
    </p:extLst>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 calcmode="lin" valueType="num">
                                      <p:cBhvr additive="repl">
                                        <p:cTn id="7" dur="500" fill="hold"/>
                                        <p:tgtEl>
                                          <p:spTgt spid="13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2FE49CEC-88CB-4AB7-A0B6-713E13E6166B}"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32"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3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A18750A7-425C-47D5-B800-A38B586C1DD6}" type="slidenum">
              <a:rPr lang="en-US" sz="1400" b="0" strike="noStrike" spc="-1">
                <a:solidFill>
                  <a:srgbClr val="FFFFFF"/>
                </a:solidFill>
                <a:latin typeface="Arial"/>
                <a:ea typeface="DejaVu Sans"/>
              </a:rPr>
              <a:t>12</a:t>
            </a:fld>
            <a:endParaRPr lang="en-US" sz="1400" b="0" strike="noStrike" spc="-1">
              <a:latin typeface="Arial"/>
            </a:endParaRPr>
          </a:p>
        </p:txBody>
      </p:sp>
      <p:sp>
        <p:nvSpPr>
          <p:cNvPr id="134"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35" name="Rectangle 3"/>
          <p:cNvSpPr/>
          <p:nvPr/>
        </p:nvSpPr>
        <p:spPr>
          <a:xfrm>
            <a:off x="682560" y="1981080"/>
            <a:ext cx="7770240" cy="243612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1930</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 Charles Jenkins broadcasts the first TV commercial. </a:t>
            </a:r>
            <a:br>
              <a:rPr dirty="0"/>
            </a:br>
            <a:r>
              <a:rPr lang="en-US" sz="3200" b="0" strike="noStrike" spc="-1" dirty="0">
                <a:solidFill>
                  <a:srgbClr val="FFFFFF"/>
                </a:solidFill>
                <a:latin typeface="Malgun Gothic"/>
                <a:ea typeface="DejaVu Sans"/>
              </a:rPr>
              <a:t> </a:t>
            </a:r>
            <a:endParaRPr lang="en-US" sz="3200" b="0" strike="noStrike" spc="-1" dirty="0">
              <a:latin typeface="Arial"/>
            </a:endParaRPr>
          </a:p>
          <a:p>
            <a:pPr marL="343080" indent="-340920">
              <a:lnSpc>
                <a:spcPct val="90000"/>
              </a:lnSpc>
              <a:spcBef>
                <a:spcPts val="641"/>
              </a:spcBef>
              <a:buClr>
                <a:srgbClr val="FFCC66"/>
              </a:buClr>
              <a:buSzPct val="75000"/>
              <a:buFont typeface="Wingdings" charset="2"/>
              <a:buChar char=""/>
            </a:pPr>
            <a:endParaRPr lang="en-US" sz="3200" b="0" strike="noStrike" spc="-1" dirty="0">
              <a:latin typeface="Arial"/>
            </a:endParaRPr>
          </a:p>
        </p:txBody>
      </p:sp>
      <p:pic>
        <p:nvPicPr>
          <p:cNvPr id="3" name="Picture 2" descr="A clock with a white face&#10;&#10;Description automatically generated with medium confidence">
            <a:extLst>
              <a:ext uri="{FF2B5EF4-FFF2-40B4-BE49-F238E27FC236}">
                <a16:creationId xmlns:a16="http://schemas.microsoft.com/office/drawing/2014/main" id="{144F7E65-FAF6-829B-0B43-B88035C18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716" y="3051699"/>
            <a:ext cx="5148564" cy="3196821"/>
          </a:xfrm>
          <a:prstGeom prst="rect">
            <a:avLst/>
          </a:prstGeom>
        </p:spPr>
      </p:pic>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 calcmode="lin" valueType="num">
                                      <p:cBhvr additive="repl">
                                        <p:cTn id="7" dur="500" fill="hold"/>
                                        <p:tgtEl>
                                          <p:spTgt spid="135">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8" fill="hold" nodeType="clickEffect">
                                  <p:stCondLst>
                                    <p:cond delay="0"/>
                                  </p:stCondLst>
                                  <p:childTnLst>
                                    <p:set>
                                      <p:cBhvr>
                                        <p:cTn id="12" dur="1" fill="hold">
                                          <p:stCondLst>
                                            <p:cond delay="0"/>
                                          </p:stCondLst>
                                        </p:cTn>
                                        <p:tgtEl>
                                          <p:spTgt spid="135">
                                            <p:txEl>
                                              <p:pRg st="1" end="1"/>
                                            </p:txEl>
                                          </p:spTgt>
                                        </p:tgtEl>
                                        <p:attrNameLst>
                                          <p:attrName>style.visibility</p:attrName>
                                        </p:attrNameLst>
                                      </p:cBhvr>
                                      <p:to>
                                        <p:strVal val="visible"/>
                                      </p:to>
                                    </p:set>
                                    <p:anim calcmode="lin" valueType="num">
                                      <p:cBhvr additive="repl">
                                        <p:cTn id="13" dur="500" fill="hold"/>
                                        <p:tgtEl>
                                          <p:spTgt spid="135">
                                            <p:txEl>
                                              <p:pRg st="1" end="1"/>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1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40"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1930 </a:t>
            </a:r>
            <a:r>
              <a:rPr lang="en-US" sz="3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the Marconi 702 was a luxury item only the rich could afford.</a:t>
            </a:r>
            <a:br>
              <a:rPr lang="en-US" sz="3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br>
            <a:r>
              <a:rPr lang="en-US" sz="3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The TV set sold in the UK for £100 ($130), which was half of an average annual salary in the 1930s.</a:t>
            </a:r>
          </a:p>
          <a:p>
            <a:pPr marL="343080" indent="-340920">
              <a:lnSpc>
                <a:spcPct val="90000"/>
              </a:lnSpc>
              <a:spcBef>
                <a:spcPts val="641"/>
              </a:spcBef>
              <a:buClr>
                <a:srgbClr val="FFCC66"/>
              </a:buClr>
              <a:buSzPct val="75000"/>
              <a:buFont typeface="Wingdings" charset="2"/>
              <a:buChar char=""/>
            </a:pPr>
            <a:endParaRPr lang="en-US" sz="3200" b="0" strike="noStrike" spc="-1" dirty="0">
              <a:latin typeface="Arial"/>
            </a:endParaRPr>
          </a:p>
        </p:txBody>
      </p:sp>
      <p:pic>
        <p:nvPicPr>
          <p:cNvPr id="3" name="Picture 2" descr="A hand opening a television&#10;&#10;Description automatically generated">
            <a:extLst>
              <a:ext uri="{FF2B5EF4-FFF2-40B4-BE49-F238E27FC236}">
                <a16:creationId xmlns:a16="http://schemas.microsoft.com/office/drawing/2014/main" id="{00653097-DE83-9EB7-EB39-E5F895E74582}"/>
              </a:ext>
            </a:extLst>
          </p:cNvPr>
          <p:cNvPicPr>
            <a:picLocks noChangeAspect="1"/>
          </p:cNvPicPr>
          <p:nvPr/>
        </p:nvPicPr>
        <p:blipFill rotWithShape="1">
          <a:blip r:embed="rId3">
            <a:extLst>
              <a:ext uri="{28A0092B-C50C-407E-A947-70E740481C1C}">
                <a14:useLocalDpi xmlns:a14="http://schemas.microsoft.com/office/drawing/2010/main" val="0"/>
              </a:ext>
            </a:extLst>
          </a:blip>
          <a:srcRect t="13856" b="15158"/>
          <a:stretch/>
        </p:blipFill>
        <p:spPr>
          <a:xfrm>
            <a:off x="2164465" y="4226602"/>
            <a:ext cx="4872943" cy="2594318"/>
          </a:xfrm>
          <a:prstGeom prst="rect">
            <a:avLst/>
          </a:prstGeom>
        </p:spPr>
      </p:pic>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 calcmode="lin" valueType="num">
                                      <p:cBhvr additive="repl">
                                        <p:cTn id="7" dur="500" fill="hold"/>
                                        <p:tgtEl>
                                          <p:spTgt spid="14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4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A013E-45BD-6A78-30CC-2E686852974A}"/>
            </a:ext>
          </a:extLst>
        </p:cNvPr>
        <p:cNvGrpSpPr/>
        <p:nvPr/>
      </p:nvGrpSpPr>
      <p:grpSpPr>
        <a:xfrm>
          <a:off x="0" y="0"/>
          <a:ext cx="0" cy="0"/>
          <a:chOff x="0" y="0"/>
          <a:chExt cx="0" cy="0"/>
        </a:xfrm>
      </p:grpSpPr>
      <p:sp>
        <p:nvSpPr>
          <p:cNvPr id="136" name="Date Placeholder 3">
            <a:extLst>
              <a:ext uri="{FF2B5EF4-FFF2-40B4-BE49-F238E27FC236}">
                <a16:creationId xmlns:a16="http://schemas.microsoft.com/office/drawing/2014/main" id="{55317372-9A69-A4D5-F570-56E48BB4DCAF}"/>
              </a:ext>
            </a:extLst>
          </p:cNvPr>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5C6FDC5A-A2B5-40EF-B96D-D5F2AF95AED9}"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37" name="Footer Placeholder 4">
            <a:extLst>
              <a:ext uri="{FF2B5EF4-FFF2-40B4-BE49-F238E27FC236}">
                <a16:creationId xmlns:a16="http://schemas.microsoft.com/office/drawing/2014/main" id="{C885989D-606E-0184-F9F6-041F6B89B228}"/>
              </a:ext>
            </a:extLst>
          </p:cNvPr>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38" name="Slide Number Placeholder 5">
            <a:extLst>
              <a:ext uri="{FF2B5EF4-FFF2-40B4-BE49-F238E27FC236}">
                <a16:creationId xmlns:a16="http://schemas.microsoft.com/office/drawing/2014/main" id="{D9BF942E-96B8-35DF-C5D3-E13E0D5B2844}"/>
              </a:ext>
            </a:extLst>
          </p:cNvPr>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4CC16DF0-5C15-4707-9BE3-5B1C6CD1A128}" type="slidenum">
              <a:rPr lang="en-US" sz="1400" b="0" strike="noStrike" spc="-1">
                <a:solidFill>
                  <a:srgbClr val="FFFFFF"/>
                </a:solidFill>
                <a:latin typeface="Arial"/>
                <a:ea typeface="DejaVu Sans"/>
              </a:rPr>
              <a:t>14</a:t>
            </a:fld>
            <a:endParaRPr lang="en-US" sz="1400" b="0" strike="noStrike" spc="-1">
              <a:latin typeface="Arial"/>
            </a:endParaRPr>
          </a:p>
        </p:txBody>
      </p:sp>
      <p:sp>
        <p:nvSpPr>
          <p:cNvPr id="139" name="Rectangle 2">
            <a:extLst>
              <a:ext uri="{FF2B5EF4-FFF2-40B4-BE49-F238E27FC236}">
                <a16:creationId xmlns:a16="http://schemas.microsoft.com/office/drawing/2014/main" id="{8508EDF5-C2BF-E4BA-CE3C-75FB7AE93162}"/>
              </a:ext>
            </a:extLst>
          </p:cNvPr>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40" name="Rectangle 3">
            <a:extLst>
              <a:ext uri="{FF2B5EF4-FFF2-40B4-BE49-F238E27FC236}">
                <a16:creationId xmlns:a16="http://schemas.microsoft.com/office/drawing/2014/main" id="{8534B0EC-7A6C-D507-18BF-0A08E18AFABF}"/>
              </a:ext>
            </a:extLst>
          </p:cNvPr>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1933</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 Iowa State University (W9XK) starts broadcasting twice weekly television programs in cooperation with radio station WSUI. </a:t>
            </a:r>
            <a:endParaRPr lang="en-US" sz="3200" b="0" strike="noStrike" spc="-1" dirty="0">
              <a:latin typeface="Times New Roman" panose="02020603050405020304" pitchFamily="18" charset="0"/>
              <a:cs typeface="Times New Roman" panose="02020603050405020304" pitchFamily="18" charset="0"/>
            </a:endParaRPr>
          </a:p>
        </p:txBody>
      </p:sp>
      <p:pic>
        <p:nvPicPr>
          <p:cNvPr id="5" name="Picture 4" descr="A close-up of a sign&#10;&#10;Description automatically generated">
            <a:extLst>
              <a:ext uri="{FF2B5EF4-FFF2-40B4-BE49-F238E27FC236}">
                <a16:creationId xmlns:a16="http://schemas.microsoft.com/office/drawing/2014/main" id="{498805FF-77EA-3EC5-1533-DCB885C49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700" y="3875349"/>
            <a:ext cx="3505200" cy="2857500"/>
          </a:xfrm>
          <a:prstGeom prst="rect">
            <a:avLst/>
          </a:prstGeom>
        </p:spPr>
      </p:pic>
    </p:spTree>
    <p:extLst>
      <p:ext uri="{BB962C8B-B14F-4D97-AF65-F5344CB8AC3E}">
        <p14:creationId xmlns:p14="http://schemas.microsoft.com/office/powerpoint/2010/main" val="352532977"/>
      </p:ext>
    </p:extLst>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 calcmode="lin" valueType="num">
                                      <p:cBhvr additive="repl">
                                        <p:cTn id="7" dur="500" fill="hold"/>
                                        <p:tgtEl>
                                          <p:spTgt spid="14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4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2A65A9B3-7B49-4D69-AA8A-A04237845084}"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42"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4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4E188372-4AB3-4E0F-98D7-02FA2C60C902}" type="slidenum">
              <a:rPr lang="en-US" sz="1400" b="0" strike="noStrike" spc="-1">
                <a:solidFill>
                  <a:srgbClr val="FFFFFF"/>
                </a:solidFill>
                <a:latin typeface="Arial"/>
                <a:ea typeface="DejaVu Sans"/>
              </a:rPr>
              <a:t>15</a:t>
            </a:fld>
            <a:endParaRPr lang="en-US" sz="1400" b="0" strike="noStrike" spc="-1">
              <a:latin typeface="Arial"/>
            </a:endParaRPr>
          </a:p>
        </p:txBody>
      </p:sp>
      <p:sp>
        <p:nvSpPr>
          <p:cNvPr id="144"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45"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1936</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 About 200 television sets are in use world-wide. </a:t>
            </a:r>
            <a:br>
              <a:rPr dirty="0">
                <a:latin typeface="Times New Roman" panose="02020603050405020304" pitchFamily="18" charset="0"/>
                <a:cs typeface="Times New Roman" panose="02020603050405020304" pitchFamily="18" charset="0"/>
              </a:rPr>
            </a:b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 </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1937 </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Work begins on CBS’s Mechanical Color Television </a:t>
            </a:r>
            <a:endParaRPr lang="en-US" sz="3200" b="0" strike="noStrike" spc="-1"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B479A01E-F739-5280-386F-933552839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401" y="3922657"/>
            <a:ext cx="3217763" cy="26707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 calcmode="lin" valueType="num">
                                      <p:cBhvr additive="repl">
                                        <p:cTn id="7" dur="500" fill="hold"/>
                                        <p:tgtEl>
                                          <p:spTgt spid="145">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8" fill="hold" nodeType="clickEffect">
                                  <p:stCondLst>
                                    <p:cond delay="0"/>
                                  </p:stCondLst>
                                  <p:childTnLst>
                                    <p:set>
                                      <p:cBhvr>
                                        <p:cTn id="12" dur="1" fill="hold">
                                          <p:stCondLst>
                                            <p:cond delay="0"/>
                                          </p:stCondLst>
                                        </p:cTn>
                                        <p:tgtEl>
                                          <p:spTgt spid="145">
                                            <p:txEl>
                                              <p:pRg st="1" end="1"/>
                                            </p:txEl>
                                          </p:spTgt>
                                        </p:tgtEl>
                                        <p:attrNameLst>
                                          <p:attrName>style.visibility</p:attrName>
                                        </p:attrNameLst>
                                      </p:cBhvr>
                                      <p:to>
                                        <p:strVal val="visible"/>
                                      </p:to>
                                    </p:set>
                                    <p:anim calcmode="lin" valueType="num">
                                      <p:cBhvr additive="repl">
                                        <p:cTn id="13" dur="500" fill="hold"/>
                                        <p:tgtEl>
                                          <p:spTgt spid="145">
                                            <p:txEl>
                                              <p:pRg st="1" end="1"/>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14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F313CA54-BFD0-4D45-9FF5-D69B64D9897D}"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47"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48"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DD7CAB13-D8FF-4BBF-B383-B364AC6B5BF5}" type="slidenum">
              <a:rPr lang="en-US" sz="1400" b="0" strike="noStrike" spc="-1">
                <a:solidFill>
                  <a:srgbClr val="FFFFFF"/>
                </a:solidFill>
                <a:latin typeface="Arial"/>
                <a:ea typeface="DejaVu Sans"/>
              </a:rPr>
              <a:t>16</a:t>
            </a:fld>
            <a:endParaRPr lang="en-US" sz="1400" b="0" strike="noStrike" spc="-1">
              <a:latin typeface="Arial"/>
            </a:endParaRPr>
          </a:p>
        </p:txBody>
      </p:sp>
      <p:sp>
        <p:nvSpPr>
          <p:cNvPr id="149"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50"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8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1939</a:t>
            </a:r>
            <a: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Vladimir Zworkin and RCA conduct experimentally broadcasts from the Empire State Building. </a:t>
            </a:r>
            <a:b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br>
            <a:endParaRPr lang="en-US" sz="2800" b="0" strike="noStrike" spc="-1" dirty="0">
              <a:latin typeface="Times New Roman" panose="02020603050405020304" pitchFamily="18" charset="0"/>
              <a:ea typeface="Malgun Gothic" panose="020B0503020000020004" pitchFamily="34" charset="-127"/>
              <a:cs typeface="Times New Roman" panose="02020603050405020304" pitchFamily="18" charset="0"/>
            </a:endParaRPr>
          </a:p>
          <a:p>
            <a:pPr marL="343080" indent="-340920">
              <a:lnSpc>
                <a:spcPct val="80000"/>
              </a:lnSpc>
              <a:spcBef>
                <a:spcPts val="561"/>
              </a:spcBef>
              <a:buClr>
                <a:srgbClr val="FFCC66"/>
              </a:buClr>
              <a:buSzPct val="75000"/>
              <a:buFont typeface="Wingdings" charset="2"/>
              <a:buChar char=""/>
            </a:pPr>
            <a: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Television was demonstrated at the New York World's Fair with 1st Presidential speech (Roosevelt) on television.</a:t>
            </a:r>
            <a:endParaRPr lang="en-US" sz="2800" b="0" strike="noStrike" spc="-1" dirty="0">
              <a:latin typeface="Times New Roman" panose="02020603050405020304" pitchFamily="18" charset="0"/>
              <a:ea typeface="Malgun Gothic" panose="020B0503020000020004" pitchFamily="34" charset="-127"/>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 calcmode="lin" valueType="num">
                                      <p:cBhvr additive="repl">
                                        <p:cTn id="7" dur="500" fill="hold"/>
                                        <p:tgtEl>
                                          <p:spTgt spid="15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8" fill="hold" nodeType="clickEffect">
                                  <p:stCondLst>
                                    <p:cond delay="0"/>
                                  </p:stCondLst>
                                  <p:childTnLst>
                                    <p:set>
                                      <p:cBhvr>
                                        <p:cTn id="12" dur="1" fill="hold">
                                          <p:stCondLst>
                                            <p:cond delay="0"/>
                                          </p:stCondLst>
                                        </p:cTn>
                                        <p:tgtEl>
                                          <p:spTgt spid="150">
                                            <p:txEl>
                                              <p:pRg st="1" end="1"/>
                                            </p:txEl>
                                          </p:spTgt>
                                        </p:tgtEl>
                                        <p:attrNameLst>
                                          <p:attrName>style.visibility</p:attrName>
                                        </p:attrNameLst>
                                      </p:cBhvr>
                                      <p:to>
                                        <p:strVal val="visible"/>
                                      </p:to>
                                    </p:set>
                                    <p:anim calcmode="lin" valueType="num">
                                      <p:cBhvr additive="repl">
                                        <p:cTn id="13" dur="500" fill="hold"/>
                                        <p:tgtEl>
                                          <p:spTgt spid="150">
                                            <p:txEl>
                                              <p:pRg st="1" end="1"/>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15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0D20B-EAE6-9819-036E-31D5440CE2A4}"/>
            </a:ext>
          </a:extLst>
        </p:cNvPr>
        <p:cNvGrpSpPr/>
        <p:nvPr/>
      </p:nvGrpSpPr>
      <p:grpSpPr>
        <a:xfrm>
          <a:off x="0" y="0"/>
          <a:ext cx="0" cy="0"/>
          <a:chOff x="0" y="0"/>
          <a:chExt cx="0" cy="0"/>
        </a:xfrm>
      </p:grpSpPr>
      <p:sp>
        <p:nvSpPr>
          <p:cNvPr id="146" name="Date Placeholder 3">
            <a:extLst>
              <a:ext uri="{FF2B5EF4-FFF2-40B4-BE49-F238E27FC236}">
                <a16:creationId xmlns:a16="http://schemas.microsoft.com/office/drawing/2014/main" id="{5B00090D-92BF-2A44-8960-E8F28028AFAC}"/>
              </a:ext>
            </a:extLst>
          </p:cNvPr>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F313CA54-BFD0-4D45-9FF5-D69B64D9897D}"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47" name="Footer Placeholder 4">
            <a:extLst>
              <a:ext uri="{FF2B5EF4-FFF2-40B4-BE49-F238E27FC236}">
                <a16:creationId xmlns:a16="http://schemas.microsoft.com/office/drawing/2014/main" id="{39617912-9122-E3C1-00DD-47E71BCF95E9}"/>
              </a:ext>
            </a:extLst>
          </p:cNvPr>
          <p:cNvSpPr/>
          <p:nvPr/>
        </p:nvSpPr>
        <p:spPr>
          <a:xfrm>
            <a:off x="682560" y="617652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48" name="Slide Number Placeholder 5">
            <a:extLst>
              <a:ext uri="{FF2B5EF4-FFF2-40B4-BE49-F238E27FC236}">
                <a16:creationId xmlns:a16="http://schemas.microsoft.com/office/drawing/2014/main" id="{035928AF-79DC-CBDA-0E72-647FE5D79C8E}"/>
              </a:ext>
            </a:extLst>
          </p:cNvPr>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DD7CAB13-D8FF-4BBF-B383-B364AC6B5BF5}" type="slidenum">
              <a:rPr lang="en-US" sz="1400" b="0" strike="noStrike" spc="-1">
                <a:solidFill>
                  <a:srgbClr val="FFFFFF"/>
                </a:solidFill>
                <a:latin typeface="Arial"/>
                <a:ea typeface="DejaVu Sans"/>
              </a:rPr>
              <a:t>17</a:t>
            </a:fld>
            <a:endParaRPr lang="en-US" sz="1400" b="0" strike="noStrike" spc="-1">
              <a:latin typeface="Arial"/>
            </a:endParaRPr>
          </a:p>
        </p:txBody>
      </p:sp>
      <p:sp>
        <p:nvSpPr>
          <p:cNvPr id="149" name="Rectangle 2">
            <a:extLst>
              <a:ext uri="{FF2B5EF4-FFF2-40B4-BE49-F238E27FC236}">
                <a16:creationId xmlns:a16="http://schemas.microsoft.com/office/drawing/2014/main" id="{47B084CD-9969-0B35-623E-EB404D805888}"/>
              </a:ext>
            </a:extLst>
          </p:cNvPr>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50" name="Rectangle 3">
            <a:extLst>
              <a:ext uri="{FF2B5EF4-FFF2-40B4-BE49-F238E27FC236}">
                <a16:creationId xmlns:a16="http://schemas.microsoft.com/office/drawing/2014/main" id="{F1162E72-BF65-9C21-BFAF-09610EB82D47}"/>
              </a:ext>
            </a:extLst>
          </p:cNvPr>
          <p:cNvSpPr/>
          <p:nvPr/>
        </p:nvSpPr>
        <p:spPr>
          <a:xfrm>
            <a:off x="682560" y="1981080"/>
            <a:ext cx="537168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80000"/>
              </a:lnSpc>
              <a:spcBef>
                <a:spcPts val="561"/>
              </a:spcBef>
              <a:buClr>
                <a:srgbClr val="FFCC66"/>
              </a:buClr>
              <a:buSzPct val="75000"/>
              <a:buFont typeface="Wingdings" charset="2"/>
              <a:buChar char=""/>
            </a:pP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RCA's David Sarnoff used his company's exhibit at the </a:t>
            </a: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1939</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 World's Fair to introduce RCA's new line of television receivers. </a:t>
            </a:r>
            <a:b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b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561"/>
              </a:spcBef>
              <a:buClr>
                <a:srgbClr val="FFCC66"/>
              </a:buClr>
              <a:buSzPct val="75000"/>
              <a:buFont typeface="Wingdings" charset="2"/>
              <a:buChar char=""/>
            </a:pP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The Dumont company starts making TV sets. </a:t>
            </a:r>
            <a:endParaRPr lang="en-US" sz="2800" b="0" strike="noStrike" spc="-1" dirty="0">
              <a:latin typeface="Times New Roman" panose="02020603050405020304" pitchFamily="18" charset="0"/>
              <a:cs typeface="Times New Roman" panose="02020603050405020304" pitchFamily="18" charset="0"/>
            </a:endParaRPr>
          </a:p>
        </p:txBody>
      </p:sp>
      <p:pic>
        <p:nvPicPr>
          <p:cNvPr id="3" name="Picture 2" descr="A wooden box with a screen&#10;&#10;Description automatically generated">
            <a:extLst>
              <a:ext uri="{FF2B5EF4-FFF2-40B4-BE49-F238E27FC236}">
                <a16:creationId xmlns:a16="http://schemas.microsoft.com/office/drawing/2014/main" id="{6FAC9C34-C06C-3B10-43E3-A9A59144D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240" y="1864872"/>
            <a:ext cx="3048000" cy="4956048"/>
          </a:xfrm>
          <a:prstGeom prst="rect">
            <a:avLst/>
          </a:prstGeom>
        </p:spPr>
      </p:pic>
    </p:spTree>
    <p:extLst>
      <p:ext uri="{BB962C8B-B14F-4D97-AF65-F5344CB8AC3E}">
        <p14:creationId xmlns:p14="http://schemas.microsoft.com/office/powerpoint/2010/main" val="1050350691"/>
      </p:ext>
    </p:extLst>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 calcmode="lin" valueType="num">
                                      <p:cBhvr additive="repl">
                                        <p:cTn id="7" dur="500" fill="hold"/>
                                        <p:tgtEl>
                                          <p:spTgt spid="15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8" fill="hold" nodeType="clickEffect">
                                  <p:stCondLst>
                                    <p:cond delay="0"/>
                                  </p:stCondLst>
                                  <p:childTnLst>
                                    <p:set>
                                      <p:cBhvr>
                                        <p:cTn id="12" dur="1" fill="hold">
                                          <p:stCondLst>
                                            <p:cond delay="0"/>
                                          </p:stCondLst>
                                        </p:cTn>
                                        <p:tgtEl>
                                          <p:spTgt spid="150">
                                            <p:txEl>
                                              <p:pRg st="1" end="1"/>
                                            </p:txEl>
                                          </p:spTgt>
                                        </p:tgtEl>
                                        <p:attrNameLst>
                                          <p:attrName>style.visibility</p:attrName>
                                        </p:attrNameLst>
                                      </p:cBhvr>
                                      <p:to>
                                        <p:strVal val="visible"/>
                                      </p:to>
                                    </p:set>
                                    <p:anim calcmode="lin" valueType="num">
                                      <p:cBhvr additive="repl">
                                        <p:cTn id="13" dur="500" fill="hold"/>
                                        <p:tgtEl>
                                          <p:spTgt spid="150">
                                            <p:txEl>
                                              <p:pRg st="1" end="1"/>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15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43A03540-2831-43A8-896D-352A568BA147}"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5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E0ADDE60-E4F0-4232-AE34-5673B8B6F50E}" type="slidenum">
              <a:rPr lang="en-US" sz="1400" b="0" strike="noStrike" spc="-1">
                <a:solidFill>
                  <a:srgbClr val="FFFFFF"/>
                </a:solidFill>
                <a:latin typeface="Arial"/>
                <a:ea typeface="DejaVu Sans"/>
              </a:rPr>
              <a:t>18</a:t>
            </a:fld>
            <a:endParaRPr lang="en-US" sz="1400" b="0" strike="noStrike" spc="-1">
              <a:latin typeface="Arial"/>
            </a:endParaRPr>
          </a:p>
        </p:txBody>
      </p:sp>
      <p:sp>
        <p:nvSpPr>
          <p:cNvPr id="154"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55" name="Rectangle 3"/>
          <p:cNvSpPr/>
          <p:nvPr/>
        </p:nvSpPr>
        <p:spPr>
          <a:xfrm>
            <a:off x="682560" y="1761155"/>
            <a:ext cx="7770240" cy="11408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1940</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 Peter Goldmark invents a 343 lines of resolution color television system. </a:t>
            </a:r>
            <a:endParaRPr lang="en-US" sz="2800" b="0" strike="noStrike" spc="-1"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09010F56-4CEC-C6DD-379E-EF5A8E97F4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7" t="2848" r="4069" b="3987"/>
          <a:stretch/>
        </p:blipFill>
        <p:spPr bwMode="auto">
          <a:xfrm>
            <a:off x="0" y="2598515"/>
            <a:ext cx="2882096" cy="42594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0A24F3C-2B2E-D49E-C987-1BDE97ABE816}"/>
              </a:ext>
            </a:extLst>
          </p:cNvPr>
          <p:cNvSpPr txBox="1"/>
          <p:nvPr/>
        </p:nvSpPr>
        <p:spPr>
          <a:xfrm>
            <a:off x="3044142" y="2912830"/>
            <a:ext cx="6058097" cy="2883866"/>
          </a:xfrm>
          <a:prstGeom prst="rect">
            <a:avLst/>
          </a:prstGeom>
          <a:noFill/>
        </p:spPr>
        <p:txBody>
          <a:bodyPr wrap="square">
            <a:spAutoFit/>
          </a:bodyPr>
          <a:lstStyle/>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1941 </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The FCC releases the NTSC standard for black and white TV. </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1943 </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Vladimir </a:t>
            </a:r>
            <a:r>
              <a:rPr lang="en-US" sz="2800" b="0" strike="noStrike" spc="-1" dirty="0" err="1">
                <a:solidFill>
                  <a:srgbClr val="FFFFFF"/>
                </a:solidFill>
                <a:latin typeface="Times New Roman" panose="02020603050405020304" pitchFamily="18" charset="0"/>
                <a:ea typeface="DejaVu Sans"/>
                <a:cs typeface="Times New Roman" panose="02020603050405020304" pitchFamily="18" charset="0"/>
              </a:rPr>
              <a:t>Zworkin</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 developed a better camera tube called the Orthicon. The Orthicon had enough light sensitivity to record outdoor events at night.</a:t>
            </a:r>
            <a:endParaRPr lang="en-US" sz="28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 calcmode="lin" valueType="num">
                                      <p:cBhvr additive="repl">
                                        <p:cTn id="7" dur="500" fill="hold"/>
                                        <p:tgtEl>
                                          <p:spTgt spid="155">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8A049A1F-016B-4CBD-9DC2-A1FD36C1E33C}"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57"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58"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96B7B495-05FD-4AB2-832A-8416262A939F}" type="slidenum">
              <a:rPr lang="en-US" sz="1400" b="0" strike="noStrike" spc="-1">
                <a:solidFill>
                  <a:srgbClr val="FFFFFF"/>
                </a:solidFill>
                <a:latin typeface="Arial"/>
                <a:ea typeface="DejaVu Sans"/>
              </a:rPr>
              <a:t>19</a:t>
            </a:fld>
            <a:endParaRPr lang="en-US" sz="1400" b="0" strike="noStrike" spc="-1">
              <a:latin typeface="Arial"/>
            </a:endParaRPr>
          </a:p>
        </p:txBody>
      </p:sp>
      <p:sp>
        <p:nvSpPr>
          <p:cNvPr id="159"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60"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1946</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 Peter Goldmark, working for CBS, demonstrated his color television  system to the FCC. His system produced color pictures by having a red-blue-green wheel spin in front of a cathode ray tube. </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endParaRPr lang="en-US" sz="2800" b="0" strike="noStrike" spc="-1" dirty="0">
              <a:latin typeface="Arial"/>
            </a:endParaRPr>
          </a:p>
        </p:txBody>
      </p:sp>
      <p:pic>
        <p:nvPicPr>
          <p:cNvPr id="4098" name="Picture 2">
            <a:extLst>
              <a:ext uri="{FF2B5EF4-FFF2-40B4-BE49-F238E27FC236}">
                <a16:creationId xmlns:a16="http://schemas.microsoft.com/office/drawing/2014/main" id="{5FFAB34D-6C8C-DCE6-4572-5A5E1AA60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951" y="3625036"/>
            <a:ext cx="4008699" cy="30065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 calcmode="lin" valueType="num">
                                      <p:cBhvr additive="repl">
                                        <p:cTn id="7" dur="500" fill="hold"/>
                                        <p:tgtEl>
                                          <p:spTgt spid="16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8" fill="hold" nodeType="clickEffect">
                                  <p:stCondLst>
                                    <p:cond delay="0"/>
                                  </p:stCondLst>
                                  <p:childTnLst>
                                    <p:set>
                                      <p:cBhvr>
                                        <p:cTn id="12" dur="1" fill="hold">
                                          <p:stCondLst>
                                            <p:cond delay="0"/>
                                          </p:stCondLst>
                                        </p:cTn>
                                        <p:tgtEl>
                                          <p:spTgt spid="160">
                                            <p:txEl>
                                              <p:pRg st="1" end="1"/>
                                            </p:txEl>
                                          </p:spTgt>
                                        </p:tgtEl>
                                        <p:attrNameLst>
                                          <p:attrName>style.visibility</p:attrName>
                                        </p:attrNameLst>
                                      </p:cBhvr>
                                      <p:to>
                                        <p:strVal val="visible"/>
                                      </p:to>
                                    </p:set>
                                    <p:anim calcmode="lin" valueType="num">
                                      <p:cBhvr additive="repl">
                                        <p:cTn id="13" dur="500" fill="hold"/>
                                        <p:tgtEl>
                                          <p:spTgt spid="160">
                                            <p:txEl>
                                              <p:pRg st="1" end="1"/>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16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331E0392-463C-4899-BD84-314BB6BD753B}"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97"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98"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E1C6D7DD-6F18-4FDE-B42F-864B9CCE1326}" type="slidenum">
              <a:rPr lang="en-US" sz="1400" b="0" strike="noStrike" spc="-1">
                <a:solidFill>
                  <a:srgbClr val="FFFFFF"/>
                </a:solidFill>
                <a:latin typeface="Arial"/>
                <a:ea typeface="DejaVu Sans"/>
              </a:rPr>
              <a:t>2</a:t>
            </a:fld>
            <a:endParaRPr lang="en-US" sz="1400" b="0" strike="noStrike" spc="-1">
              <a:latin typeface="Arial"/>
            </a:endParaRPr>
          </a:p>
        </p:txBody>
      </p:sp>
      <p:sp>
        <p:nvSpPr>
          <p:cNvPr id="99" name="Rectangle 4"/>
          <p:cNvSpPr/>
          <p:nvPr/>
        </p:nvSpPr>
        <p:spPr>
          <a:xfrm>
            <a:off x="68580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I’m here to answer your questions! </a:t>
            </a:r>
            <a:endParaRPr lang="en-US" sz="4400" b="0" strike="noStrike" spc="-1" dirty="0">
              <a:latin typeface="Times New Roman" panose="02020603050405020304" pitchFamily="18" charset="0"/>
              <a:cs typeface="Times New Roman" panose="02020603050405020304" pitchFamily="18" charset="0"/>
            </a:endParaRPr>
          </a:p>
        </p:txBody>
      </p:sp>
      <p:sp>
        <p:nvSpPr>
          <p:cNvPr id="100" name="Rectangle 5"/>
          <p:cNvSpPr/>
          <p:nvPr/>
        </p:nvSpPr>
        <p:spPr>
          <a:xfrm>
            <a:off x="685800" y="2514600"/>
            <a:ext cx="7770240" cy="357948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We’ll discuss basics of Audio and Video.</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I’m also here to answer any other technology related questions you may have.</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If you have a question – ASK IT.</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endParaRPr lang="en-US" sz="3200" b="0" strike="noStrike" spc="-1" dirty="0">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2"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repl">
                                        <p:cTn id="7" dur="500" fill="hold"/>
                                        <p:tgtEl>
                                          <p:spTgt spid="100">
                                            <p:txEl>
                                              <p:pRg st="0" end="0"/>
                                            </p:txEl>
                                          </p:spTgt>
                                        </p:tgtEl>
                                        <p:attrNameLst>
                                          <p:attrName>ppt_x</p:attrName>
                                        </p:attrNameLst>
                                      </p:cBhvr>
                                      <p:tavLst>
                                        <p:tav tm="0">
                                          <p:val>
                                            <p:strVal val="1+#ppt_w/2"/>
                                          </p:val>
                                        </p:tav>
                                        <p:tav tm="100000">
                                          <p:val>
                                            <p:strVal val="#ppt_x"/>
                                          </p:val>
                                        </p:tav>
                                      </p:tavLst>
                                    </p:anim>
                                    <p:anim calcmode="lin" valueType="num">
                                      <p:cBhvr additive="repl">
                                        <p:cTn id="8" dur="500" fill="hold"/>
                                        <p:tgtEl>
                                          <p:spTgt spid="1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2" fill="hold" nodeType="clickEffect">
                                  <p:stCondLst>
                                    <p:cond delay="0"/>
                                  </p:stCondLst>
                                  <p:childTnLst>
                                    <p:set>
                                      <p:cBhvr>
                                        <p:cTn id="12" dur="1" fill="hold">
                                          <p:stCondLst>
                                            <p:cond delay="0"/>
                                          </p:stCondLst>
                                        </p:cTn>
                                        <p:tgtEl>
                                          <p:spTgt spid="100">
                                            <p:txEl>
                                              <p:pRg st="1" end="1"/>
                                            </p:txEl>
                                          </p:spTgt>
                                        </p:tgtEl>
                                        <p:attrNameLst>
                                          <p:attrName>style.visibility</p:attrName>
                                        </p:attrNameLst>
                                      </p:cBhvr>
                                      <p:to>
                                        <p:strVal val="visible"/>
                                      </p:to>
                                    </p:set>
                                    <p:anim calcmode="lin" valueType="num">
                                      <p:cBhvr additive="repl">
                                        <p:cTn id="13" dur="500" fill="hold"/>
                                        <p:tgtEl>
                                          <p:spTgt spid="100">
                                            <p:txEl>
                                              <p:pRg st="1" end="1"/>
                                            </p:txEl>
                                          </p:spTgt>
                                        </p:tgtEl>
                                        <p:attrNameLst>
                                          <p:attrName>ppt_x</p:attrName>
                                        </p:attrNameLst>
                                      </p:cBhvr>
                                      <p:tavLst>
                                        <p:tav tm="0">
                                          <p:val>
                                            <p:strVal val="1+#ppt_w/2"/>
                                          </p:val>
                                        </p:tav>
                                        <p:tav tm="100000">
                                          <p:val>
                                            <p:strVal val="#ppt_x"/>
                                          </p:val>
                                        </p:tav>
                                      </p:tavLst>
                                    </p:anim>
                                    <p:anim calcmode="lin" valueType="num">
                                      <p:cBhvr additive="repl">
                                        <p:cTn id="14" dur="500" fill="hold"/>
                                        <p:tgtEl>
                                          <p:spTgt spid="1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2" presetClass="entr" presetSubtype="2" fill="hold" nodeType="clickEffect">
                                  <p:stCondLst>
                                    <p:cond delay="0"/>
                                  </p:stCondLst>
                                  <p:childTnLst>
                                    <p:set>
                                      <p:cBhvr>
                                        <p:cTn id="18" dur="1" fill="hold">
                                          <p:stCondLst>
                                            <p:cond delay="0"/>
                                          </p:stCondLst>
                                        </p:cTn>
                                        <p:tgtEl>
                                          <p:spTgt spid="100">
                                            <p:txEl>
                                              <p:pRg st="2" end="2"/>
                                            </p:txEl>
                                          </p:spTgt>
                                        </p:tgtEl>
                                        <p:attrNameLst>
                                          <p:attrName>style.visibility</p:attrName>
                                        </p:attrNameLst>
                                      </p:cBhvr>
                                      <p:to>
                                        <p:strVal val="visible"/>
                                      </p:to>
                                    </p:set>
                                    <p:anim calcmode="lin" valueType="num">
                                      <p:cBhvr additive="repl">
                                        <p:cTn id="19" dur="500" fill="hold"/>
                                        <p:tgtEl>
                                          <p:spTgt spid="100">
                                            <p:txEl>
                                              <p:pRg st="2" end="2"/>
                                            </p:txEl>
                                          </p:spTgt>
                                        </p:tgtEl>
                                        <p:attrNameLst>
                                          <p:attrName>ppt_x</p:attrName>
                                        </p:attrNameLst>
                                      </p:cBhvr>
                                      <p:tavLst>
                                        <p:tav tm="0">
                                          <p:val>
                                            <p:strVal val="1+#ppt_w/2"/>
                                          </p:val>
                                        </p:tav>
                                        <p:tav tm="100000">
                                          <p:val>
                                            <p:strVal val="#ppt_x"/>
                                          </p:val>
                                        </p:tav>
                                      </p:tavLst>
                                    </p:anim>
                                    <p:anim calcmode="lin" valueType="num">
                                      <p:cBhvr additive="repl">
                                        <p:cTn id="20" dur="500" fill="hold"/>
                                        <p:tgtEl>
                                          <p:spTgt spid="1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2" presetClass="entr" presetSubtype="2" fill="hold" nodeType="clickEffect">
                                  <p:stCondLst>
                                    <p:cond delay="0"/>
                                  </p:stCondLst>
                                  <p:childTnLst>
                                    <p:set>
                                      <p:cBhvr>
                                        <p:cTn id="24" dur="1" fill="hold">
                                          <p:stCondLst>
                                            <p:cond delay="0"/>
                                          </p:stCondLst>
                                        </p:cTn>
                                        <p:tgtEl>
                                          <p:spTgt spid="100">
                                            <p:txEl>
                                              <p:pRg st="3" end="3"/>
                                            </p:txEl>
                                          </p:spTgt>
                                        </p:tgtEl>
                                        <p:attrNameLst>
                                          <p:attrName>style.visibility</p:attrName>
                                        </p:attrNameLst>
                                      </p:cBhvr>
                                      <p:to>
                                        <p:strVal val="visible"/>
                                      </p:to>
                                    </p:set>
                                    <p:anim calcmode="lin" valueType="num">
                                      <p:cBhvr additive="repl">
                                        <p:cTn id="25" dur="500" fill="hold"/>
                                        <p:tgtEl>
                                          <p:spTgt spid="100">
                                            <p:txEl>
                                              <p:pRg st="3" end="3"/>
                                            </p:txEl>
                                          </p:spTgt>
                                        </p:tgtEl>
                                        <p:attrNameLst>
                                          <p:attrName>ppt_x</p:attrName>
                                        </p:attrNameLst>
                                      </p:cBhvr>
                                      <p:tavLst>
                                        <p:tav tm="0">
                                          <p:val>
                                            <p:strVal val="1+#ppt_w/2"/>
                                          </p:val>
                                        </p:tav>
                                        <p:tav tm="100000">
                                          <p:val>
                                            <p:strVal val="#ppt_x"/>
                                          </p:val>
                                        </p:tav>
                                      </p:tavLst>
                                    </p:anim>
                                    <p:anim calcmode="lin" valueType="num">
                                      <p:cBhvr additive="repl">
                                        <p:cTn id="26" dur="500" fill="hold"/>
                                        <p:tgtEl>
                                          <p:spTgt spid="10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le 1"/>
          <p:cNvSpPr/>
          <p:nvPr/>
        </p:nvSpPr>
        <p:spPr>
          <a:xfrm>
            <a:off x="682560" y="59791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62" name="Content Placeholder 2"/>
          <p:cNvSpPr/>
          <p:nvPr/>
        </p:nvSpPr>
        <p:spPr>
          <a:xfrm>
            <a:off x="682560" y="1678335"/>
            <a:ext cx="7770240" cy="4623735"/>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1947 </a:t>
            </a:r>
            <a: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marks the debut of two milestone television programs, both broadcast by NBC. </a:t>
            </a:r>
            <a:r>
              <a:rPr lang="en-US" sz="2800" b="0" i="1"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Howdy Doody</a:t>
            </a:r>
            <a: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was the 1</a:t>
            </a:r>
            <a:r>
              <a:rPr lang="en-US" sz="2800" b="0" strike="noStrike" spc="-1" baseline="30000"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st</a:t>
            </a:r>
            <a: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TV show for young viewers.</a:t>
            </a:r>
            <a:b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br>
            <a:endParaRPr lang="en-US" sz="2800" b="0" strike="noStrike" spc="-1" dirty="0">
              <a:latin typeface="Times New Roman" panose="02020603050405020304" pitchFamily="18" charset="0"/>
              <a:ea typeface="Malgun Gothic" panose="020B0503020000020004" pitchFamily="34" charset="-127"/>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r>
              <a:rPr lang="en-US" sz="2800" b="0" i="1"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Meet the Press</a:t>
            </a:r>
            <a: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begins its </a:t>
            </a:r>
            <a:b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br>
            <a: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reign as television’s longest-</a:t>
            </a:r>
            <a:b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br>
            <a: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running program, of over </a:t>
            </a:r>
            <a:b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br>
            <a: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77 years.</a:t>
            </a:r>
            <a:endParaRPr lang="en-US" sz="2800" b="0" strike="noStrike" spc="-1" dirty="0">
              <a:latin typeface="Times New Roman" panose="02020603050405020304" pitchFamily="18" charset="0"/>
              <a:ea typeface="Malgun Gothic" panose="020B0503020000020004" pitchFamily="34" charset="-127"/>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endParaRPr lang="en-US" sz="2800" b="0" strike="noStrike" spc="-1" dirty="0">
              <a:latin typeface="Arial"/>
            </a:endParaRPr>
          </a:p>
        </p:txBody>
      </p:sp>
      <p:pic>
        <p:nvPicPr>
          <p:cNvPr id="3" name="Picture 2" descr="A person looking at a puppet&#10;&#10;Description automatically generated">
            <a:extLst>
              <a:ext uri="{FF2B5EF4-FFF2-40B4-BE49-F238E27FC236}">
                <a16:creationId xmlns:a16="http://schemas.microsoft.com/office/drawing/2014/main" id="{4CC824DF-8C65-B917-CAF0-61789D449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368" y="3159889"/>
            <a:ext cx="3329632" cy="3698111"/>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D93E9-8EB3-2110-4F18-EF046E11F7F8}"/>
            </a:ext>
          </a:extLst>
        </p:cNvPr>
        <p:cNvGrpSpPr/>
        <p:nvPr/>
      </p:nvGrpSpPr>
      <p:grpSpPr>
        <a:xfrm>
          <a:off x="0" y="0"/>
          <a:ext cx="0" cy="0"/>
          <a:chOff x="0" y="0"/>
          <a:chExt cx="0" cy="0"/>
        </a:xfrm>
      </p:grpSpPr>
      <p:sp>
        <p:nvSpPr>
          <p:cNvPr id="161" name="Title 1">
            <a:extLst>
              <a:ext uri="{FF2B5EF4-FFF2-40B4-BE49-F238E27FC236}">
                <a16:creationId xmlns:a16="http://schemas.microsoft.com/office/drawing/2014/main" id="{B10F8011-B7C3-E3C8-A5CA-7D15E719A9FC}"/>
              </a:ext>
            </a:extLst>
          </p:cNvPr>
          <p:cNvSpPr/>
          <p:nvPr/>
        </p:nvSpPr>
        <p:spPr>
          <a:xfrm>
            <a:off x="682560" y="41271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62" name="Content Placeholder 2">
            <a:extLst>
              <a:ext uri="{FF2B5EF4-FFF2-40B4-BE49-F238E27FC236}">
                <a16:creationId xmlns:a16="http://schemas.microsoft.com/office/drawing/2014/main" id="{2CC513D9-D692-8CC6-1B4A-F166E8962522}"/>
              </a:ext>
            </a:extLst>
          </p:cNvPr>
          <p:cNvSpPr/>
          <p:nvPr/>
        </p:nvSpPr>
        <p:spPr>
          <a:xfrm>
            <a:off x="682560" y="1469985"/>
            <a:ext cx="7770240" cy="4623735"/>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561"/>
              </a:spcBef>
              <a:buClr>
                <a:srgbClr val="FFCC66"/>
              </a:buClr>
              <a:buSzPct val="75000"/>
              <a:buFont typeface="Wingdings" charset="2"/>
              <a:buChar char=""/>
            </a:pPr>
            <a:endParaRPr lang="en-US" sz="2800" b="0" strike="noStrike" spc="-1" dirty="0">
              <a:latin typeface="Malgun Gothic" panose="020B0503020000020004" pitchFamily="34" charset="-127"/>
              <a:ea typeface="Malgun Gothic" panose="020B0503020000020004" pitchFamily="34" charset="-127"/>
            </a:endParaRPr>
          </a:p>
          <a:p>
            <a:pPr marL="343080" indent="-340920">
              <a:lnSpc>
                <a:spcPct val="90000"/>
              </a:lnSpc>
              <a:spcBef>
                <a:spcPts val="561"/>
              </a:spcBef>
              <a:buClr>
                <a:srgbClr val="FFCC66"/>
              </a:buClr>
              <a:buSzPct val="75000"/>
              <a:buFont typeface="Wingdings" charset="2"/>
              <a:buChar char=""/>
            </a:pPr>
            <a: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Both NBC and CBS unveil fifteen-minute national newscasts during the </a:t>
            </a:r>
            <a:r>
              <a:rPr lang="en-US" sz="2800" b="1"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1947-48 </a:t>
            </a:r>
            <a: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season. John Cameron Swayze is the host of NBC's </a:t>
            </a:r>
            <a:r>
              <a:rPr lang="en-US" sz="2800" b="0" i="1"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Camel News Caravan</a:t>
            </a:r>
            <a:r>
              <a:rPr lang="en-US" sz="28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CBS produces </a:t>
            </a:r>
            <a:r>
              <a:rPr lang="en-US" sz="2800" b="0" i="1"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Television News with Douglas Edwards.</a:t>
            </a:r>
            <a:endParaRPr lang="en-US" sz="2800" b="0" strike="noStrike" spc="-1" dirty="0">
              <a:latin typeface="Times New Roman" panose="02020603050405020304" pitchFamily="18" charset="0"/>
              <a:ea typeface="Malgun Gothic" panose="020B0503020000020004" pitchFamily="34" charset="-127"/>
              <a:cs typeface="Times New Roman" panose="02020603050405020304" pitchFamily="18" charset="0"/>
            </a:endParaRPr>
          </a:p>
          <a:p>
            <a:pPr>
              <a:lnSpc>
                <a:spcPct val="90000"/>
              </a:lnSpc>
              <a:spcBef>
                <a:spcPts val="641"/>
              </a:spcBef>
            </a:pPr>
            <a:endParaRPr lang="en-US" sz="2800" b="0" strike="noStrike" spc="-1" dirty="0">
              <a:latin typeface="Arial"/>
            </a:endParaRPr>
          </a:p>
        </p:txBody>
      </p:sp>
      <p:pic>
        <p:nvPicPr>
          <p:cNvPr id="3" name="Picture 2" descr="A person sitting at a desk&#10;&#10;Description automatically generated">
            <a:extLst>
              <a:ext uri="{FF2B5EF4-FFF2-40B4-BE49-F238E27FC236}">
                <a16:creationId xmlns:a16="http://schemas.microsoft.com/office/drawing/2014/main" id="{F4EA2695-D527-AF90-B4A8-92DEBCA5941D}"/>
              </a:ext>
            </a:extLst>
          </p:cNvPr>
          <p:cNvPicPr>
            <a:picLocks noChangeAspect="1"/>
          </p:cNvPicPr>
          <p:nvPr/>
        </p:nvPicPr>
        <p:blipFill rotWithShape="1">
          <a:blip r:embed="rId3">
            <a:extLst>
              <a:ext uri="{28A0092B-C50C-407E-A947-70E740481C1C}">
                <a14:useLocalDpi xmlns:a14="http://schemas.microsoft.com/office/drawing/2010/main" val="0"/>
              </a:ext>
            </a:extLst>
          </a:blip>
          <a:srcRect b="40538"/>
          <a:stretch/>
        </p:blipFill>
        <p:spPr>
          <a:xfrm>
            <a:off x="1896979" y="4387692"/>
            <a:ext cx="5341402" cy="2470308"/>
          </a:xfrm>
          <a:prstGeom prst="rect">
            <a:avLst/>
          </a:prstGeom>
        </p:spPr>
      </p:pic>
    </p:spTree>
    <p:extLst>
      <p:ext uri="{BB962C8B-B14F-4D97-AF65-F5344CB8AC3E}">
        <p14:creationId xmlns:p14="http://schemas.microsoft.com/office/powerpoint/2010/main" val="44107942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DD4C4D11-F26D-4190-9D27-19BC5EBF6C22}"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67"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68"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6CB27B22-34B0-40B5-A4B4-95388CFDB4BB}" type="slidenum">
              <a:rPr lang="en-US" sz="1400" b="0" strike="noStrike" spc="-1">
                <a:solidFill>
                  <a:srgbClr val="FFFFFF"/>
                </a:solidFill>
                <a:latin typeface="Arial"/>
                <a:ea typeface="DejaVu Sans"/>
              </a:rPr>
              <a:t>22</a:t>
            </a:fld>
            <a:endParaRPr lang="en-US" sz="1400" b="0" strike="noStrike" spc="-1">
              <a:latin typeface="Arial"/>
            </a:endParaRPr>
          </a:p>
        </p:txBody>
      </p:sp>
      <p:sp>
        <p:nvSpPr>
          <p:cNvPr id="169"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70" name="Rectangle 3"/>
          <p:cNvSpPr/>
          <p:nvPr/>
        </p:nvSpPr>
        <p:spPr>
          <a:xfrm>
            <a:off x="609480" y="205740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1948 </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Cable television is introduced in Pennsylvania as a means of bringing television to rural areas. </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A patent was granted to Louis W. Parker for a low-cost television receiver. </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1" i="1" strike="noStrike" spc="-1" dirty="0">
                <a:solidFill>
                  <a:srgbClr val="FF0033"/>
                </a:solidFill>
                <a:latin typeface="Times New Roman" panose="02020603050405020304" pitchFamily="18" charset="0"/>
                <a:ea typeface="DejaVu Sans"/>
                <a:cs typeface="Times New Roman" panose="02020603050405020304" pitchFamily="18" charset="0"/>
              </a:rPr>
              <a:t>One million homes in the United States have television sets. </a:t>
            </a:r>
            <a:endParaRPr lang="en-US" sz="3200" b="1"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 calcmode="lin" valueType="num">
                                      <p:cBhvr additive="repl">
                                        <p:cTn id="7" dur="500" fill="hold"/>
                                        <p:tgtEl>
                                          <p:spTgt spid="17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8" fill="hold" nodeType="clickEffect">
                                  <p:stCondLst>
                                    <p:cond delay="0"/>
                                  </p:stCondLst>
                                  <p:childTnLst>
                                    <p:set>
                                      <p:cBhvr>
                                        <p:cTn id="12" dur="1" fill="hold">
                                          <p:stCondLst>
                                            <p:cond delay="0"/>
                                          </p:stCondLst>
                                        </p:cTn>
                                        <p:tgtEl>
                                          <p:spTgt spid="170">
                                            <p:txEl>
                                              <p:pRg st="1" end="1"/>
                                            </p:txEl>
                                          </p:spTgt>
                                        </p:tgtEl>
                                        <p:attrNameLst>
                                          <p:attrName>style.visibility</p:attrName>
                                        </p:attrNameLst>
                                      </p:cBhvr>
                                      <p:to>
                                        <p:strVal val="visible"/>
                                      </p:to>
                                    </p:set>
                                    <p:anim calcmode="lin" valueType="num">
                                      <p:cBhvr additive="repl">
                                        <p:cTn id="13" dur="500" fill="hold"/>
                                        <p:tgtEl>
                                          <p:spTgt spid="170">
                                            <p:txEl>
                                              <p:pRg st="1" end="1"/>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1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2" presetClass="entr" presetSubtype="8" fill="hold" nodeType="clickEffect">
                                  <p:stCondLst>
                                    <p:cond delay="0"/>
                                  </p:stCondLst>
                                  <p:childTnLst>
                                    <p:set>
                                      <p:cBhvr>
                                        <p:cTn id="18" dur="1" fill="hold">
                                          <p:stCondLst>
                                            <p:cond delay="0"/>
                                          </p:stCondLst>
                                        </p:cTn>
                                        <p:tgtEl>
                                          <p:spTgt spid="170">
                                            <p:txEl>
                                              <p:pRg st="2" end="2"/>
                                            </p:txEl>
                                          </p:spTgt>
                                        </p:tgtEl>
                                        <p:attrNameLst>
                                          <p:attrName>style.visibility</p:attrName>
                                        </p:attrNameLst>
                                      </p:cBhvr>
                                      <p:to>
                                        <p:strVal val="visible"/>
                                      </p:to>
                                    </p:set>
                                    <p:anim calcmode="lin" valueType="num">
                                      <p:cBhvr additive="repl">
                                        <p:cTn id="19" dur="500" fill="hold"/>
                                        <p:tgtEl>
                                          <p:spTgt spid="170">
                                            <p:txEl>
                                              <p:pRg st="2" end="2"/>
                                            </p:txEl>
                                          </p:spTgt>
                                        </p:tgtEl>
                                        <p:attrNameLst>
                                          <p:attrName>ppt_x</p:attrName>
                                        </p:attrNameLst>
                                      </p:cBhvr>
                                      <p:tavLst>
                                        <p:tav tm="0">
                                          <p:val>
                                            <p:strVal val="0-#ppt_w/2"/>
                                          </p:val>
                                        </p:tav>
                                        <p:tav tm="100000">
                                          <p:val>
                                            <p:strVal val="#ppt_x"/>
                                          </p:val>
                                        </p:tav>
                                      </p:tavLst>
                                    </p:anim>
                                    <p:anim calcmode="lin" valueType="num">
                                      <p:cBhvr additive="repl">
                                        <p:cTn id="20" dur="500" fill="hold"/>
                                        <p:tgtEl>
                                          <p:spTgt spid="17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6DD406E6-8DAA-4CF5-9172-E7F658832672}"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72"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7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9964CE63-5CF2-435C-99AB-61C3C3B60F5C}" type="slidenum">
              <a:rPr lang="en-US" sz="1400" b="0" strike="noStrike" spc="-1">
                <a:solidFill>
                  <a:srgbClr val="FFFFFF"/>
                </a:solidFill>
                <a:latin typeface="Arial"/>
                <a:ea typeface="DejaVu Sans"/>
              </a:rPr>
              <a:t>23</a:t>
            </a:fld>
            <a:endParaRPr lang="en-US" sz="1400" b="0" strike="noStrike" spc="-1">
              <a:latin typeface="Arial"/>
            </a:endParaRPr>
          </a:p>
        </p:txBody>
      </p:sp>
      <p:sp>
        <p:nvSpPr>
          <p:cNvPr id="174"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75"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1950</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 The FCC approved the first color television standard which was replaced by a second in 1953. </a:t>
            </a:r>
            <a:endParaRPr lang="en-US" sz="32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 calcmode="lin" valueType="num">
                                      <p:cBhvr additive="repl">
                                        <p:cTn id="7" dur="500" fill="hold"/>
                                        <p:tgtEl>
                                          <p:spTgt spid="175">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50394-7E49-2B1B-C83B-9489BC1194F4}"/>
            </a:ext>
          </a:extLst>
        </p:cNvPr>
        <p:cNvGrpSpPr/>
        <p:nvPr/>
      </p:nvGrpSpPr>
      <p:grpSpPr>
        <a:xfrm>
          <a:off x="0" y="0"/>
          <a:ext cx="0" cy="0"/>
          <a:chOff x="0" y="0"/>
          <a:chExt cx="0" cy="0"/>
        </a:xfrm>
      </p:grpSpPr>
      <p:sp>
        <p:nvSpPr>
          <p:cNvPr id="171" name="Date Placeholder 3">
            <a:extLst>
              <a:ext uri="{FF2B5EF4-FFF2-40B4-BE49-F238E27FC236}">
                <a16:creationId xmlns:a16="http://schemas.microsoft.com/office/drawing/2014/main" id="{00BF8C4A-7506-4C44-6E10-6123203728A2}"/>
              </a:ext>
            </a:extLst>
          </p:cNvPr>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6DD406E6-8DAA-4CF5-9172-E7F658832672}"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72" name="Footer Placeholder 4">
            <a:extLst>
              <a:ext uri="{FF2B5EF4-FFF2-40B4-BE49-F238E27FC236}">
                <a16:creationId xmlns:a16="http://schemas.microsoft.com/office/drawing/2014/main" id="{BCBEE36B-28B1-2F9A-F5D0-88889F115DD0}"/>
              </a:ext>
            </a:extLst>
          </p:cNvPr>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73" name="Slide Number Placeholder 5">
            <a:extLst>
              <a:ext uri="{FF2B5EF4-FFF2-40B4-BE49-F238E27FC236}">
                <a16:creationId xmlns:a16="http://schemas.microsoft.com/office/drawing/2014/main" id="{E654C73D-F13E-BAD8-9E84-5F608E4536F8}"/>
              </a:ext>
            </a:extLst>
          </p:cNvPr>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9964CE63-5CF2-435C-99AB-61C3C3B60F5C}" type="slidenum">
              <a:rPr lang="en-US" sz="1400" b="0" strike="noStrike" spc="-1">
                <a:solidFill>
                  <a:srgbClr val="FFFFFF"/>
                </a:solidFill>
                <a:latin typeface="Arial"/>
                <a:ea typeface="DejaVu Sans"/>
              </a:rPr>
              <a:t>24</a:t>
            </a:fld>
            <a:endParaRPr lang="en-US" sz="1400" b="0" strike="noStrike" spc="-1">
              <a:latin typeface="Arial"/>
            </a:endParaRPr>
          </a:p>
        </p:txBody>
      </p:sp>
      <p:sp>
        <p:nvSpPr>
          <p:cNvPr id="174" name="Rectangle 2">
            <a:extLst>
              <a:ext uri="{FF2B5EF4-FFF2-40B4-BE49-F238E27FC236}">
                <a16:creationId xmlns:a16="http://schemas.microsoft.com/office/drawing/2014/main" id="{ECE63694-820B-1BF0-BF6D-39E57C1D58B5}"/>
              </a:ext>
            </a:extLst>
          </p:cNvPr>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75" name="Rectangle 3">
            <a:extLst>
              <a:ext uri="{FF2B5EF4-FFF2-40B4-BE49-F238E27FC236}">
                <a16:creationId xmlns:a16="http://schemas.microsoft.com/office/drawing/2014/main" id="{E990F6F3-DB5C-424D-6CA8-BFDE97161CE2}"/>
              </a:ext>
            </a:extLst>
          </p:cNvPr>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Due to price drops, Americans were buying 100,000 TVs a week in 1949. The mania swept from the cities into rural areas where farmers got their first glimpse</a:t>
            </a:r>
            <a:r>
              <a:rPr lang="en-US" sz="3200" b="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endParaRPr lang="en-US" sz="3200" b="1" strike="noStrike" spc="-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792743523"/>
      </p:ext>
    </p:extLst>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 calcmode="lin" valueType="num">
                                      <p:cBhvr additive="repl">
                                        <p:cTn id="7" dur="500" fill="hold"/>
                                        <p:tgtEl>
                                          <p:spTgt spid="175">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6DD45DC5-5AAF-446C-AB62-5896CA8E0433}"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77"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78"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BFCCEF37-2135-4F20-A500-B6413F0E70CB}" type="slidenum">
              <a:rPr lang="en-US" sz="1400" b="0" strike="noStrike" spc="-1">
                <a:solidFill>
                  <a:srgbClr val="FFFFFF"/>
                </a:solidFill>
                <a:latin typeface="Arial"/>
                <a:ea typeface="DejaVu Sans"/>
              </a:rPr>
              <a:t>25</a:t>
            </a:fld>
            <a:endParaRPr lang="en-US" sz="1400" b="0" strike="noStrike" spc="-1">
              <a:latin typeface="Arial"/>
            </a:endParaRPr>
          </a:p>
        </p:txBody>
      </p:sp>
      <p:sp>
        <p:nvSpPr>
          <p:cNvPr id="179"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80"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1960 </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The first split screen broadcast occurs on the Kennedy - Nixon debates. </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1962 </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The All-Channel Receiver Act requires that UHF tuners (channels 14 to 83) be included in all sets. </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endParaRPr lang="en-US" sz="2800" b="0" strike="noStrike" spc="-1" dirty="0">
              <a:latin typeface="Arial"/>
            </a:endParaRPr>
          </a:p>
        </p:txBody>
      </p:sp>
      <p:pic>
        <p:nvPicPr>
          <p:cNvPr id="3" name="Picture 2" descr="A group of men sitting on a television screen&#10;&#10;Description automatically generated">
            <a:extLst>
              <a:ext uri="{FF2B5EF4-FFF2-40B4-BE49-F238E27FC236}">
                <a16:creationId xmlns:a16="http://schemas.microsoft.com/office/drawing/2014/main" id="{28357FC8-C29D-169D-5E45-C0989B0C8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956" y="3819646"/>
            <a:ext cx="3737284" cy="3038354"/>
          </a:xfrm>
          <a:prstGeom prst="rect">
            <a:avLst/>
          </a:prstGeom>
        </p:spPr>
      </p:pic>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 calcmode="lin" valueType="num">
                                      <p:cBhvr additive="repl">
                                        <p:cTn id="7" dur="500" fill="hold"/>
                                        <p:tgtEl>
                                          <p:spTgt spid="18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8" fill="hold" nodeType="clickEffect">
                                  <p:stCondLst>
                                    <p:cond delay="0"/>
                                  </p:stCondLst>
                                  <p:childTnLst>
                                    <p:set>
                                      <p:cBhvr>
                                        <p:cTn id="12" dur="1" fill="hold">
                                          <p:stCondLst>
                                            <p:cond delay="0"/>
                                          </p:stCondLst>
                                        </p:cTn>
                                        <p:tgtEl>
                                          <p:spTgt spid="180">
                                            <p:txEl>
                                              <p:pRg st="1" end="1"/>
                                            </p:txEl>
                                          </p:spTgt>
                                        </p:tgtEl>
                                        <p:attrNameLst>
                                          <p:attrName>style.visibility</p:attrName>
                                        </p:attrNameLst>
                                      </p:cBhvr>
                                      <p:to>
                                        <p:strVal val="visible"/>
                                      </p:to>
                                    </p:set>
                                    <p:anim calcmode="lin" valueType="num">
                                      <p:cBhvr additive="repl">
                                        <p:cTn id="13" dur="500" fill="hold"/>
                                        <p:tgtEl>
                                          <p:spTgt spid="180">
                                            <p:txEl>
                                              <p:pRg st="1" end="1"/>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18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7101C271-2AEB-4834-ACFD-DBB89CC5B1CA}"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82"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8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FE4BECD2-15F6-43D1-95AD-9B08CD4F0FEC}" type="slidenum">
              <a:rPr lang="en-US" sz="1400" b="0" strike="noStrike" spc="-1">
                <a:solidFill>
                  <a:srgbClr val="FFFFFF"/>
                </a:solidFill>
                <a:latin typeface="Arial"/>
                <a:ea typeface="DejaVu Sans"/>
              </a:rPr>
              <a:t>26</a:t>
            </a:fld>
            <a:endParaRPr lang="en-US" sz="1400" b="0" strike="noStrike" spc="-1">
              <a:latin typeface="Arial"/>
            </a:endParaRPr>
          </a:p>
        </p:txBody>
      </p:sp>
      <p:sp>
        <p:nvSpPr>
          <p:cNvPr id="184"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85"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799"/>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The very first prototype for a plasma display monitor was invented in </a:t>
            </a: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1964</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 by Donald Bitzer, Gene Slottow, and Robert Willson. </a:t>
            </a:r>
            <a:endParaRPr lang="en-US" sz="3200" b="0" strike="noStrike" spc="-1" dirty="0">
              <a:latin typeface="Times New Roman" panose="02020603050405020304" pitchFamily="18" charset="0"/>
              <a:cs typeface="Times New Roman" panose="02020603050405020304" pitchFamily="18" charset="0"/>
            </a:endParaRPr>
          </a:p>
        </p:txBody>
      </p:sp>
      <p:pic>
        <p:nvPicPr>
          <p:cNvPr id="3" name="Picture 2" descr="A close-up of a video game&#10;&#10;Description automatically generated">
            <a:extLst>
              <a:ext uri="{FF2B5EF4-FFF2-40B4-BE49-F238E27FC236}">
                <a16:creationId xmlns:a16="http://schemas.microsoft.com/office/drawing/2014/main" id="{1B63CBA6-E51C-888C-97DB-336E0F29A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546" y="3801857"/>
            <a:ext cx="3773829" cy="3019063"/>
          </a:xfrm>
          <a:prstGeom prst="rect">
            <a:avLst/>
          </a:prstGeom>
        </p:spPr>
      </p:pic>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 calcmode="lin" valueType="num">
                                      <p:cBhvr additive="repl">
                                        <p:cTn id="7" dur="500" fill="hold"/>
                                        <p:tgtEl>
                                          <p:spTgt spid="185">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8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8CFA8002-5595-4246-865C-2FB868AA098F}"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87"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88"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76BE9FF2-6D08-48EC-A3DB-42E832279088}" type="slidenum">
              <a:rPr lang="en-US" sz="1400" b="0" strike="noStrike" spc="-1">
                <a:solidFill>
                  <a:srgbClr val="FFFFFF"/>
                </a:solidFill>
                <a:latin typeface="Arial"/>
                <a:ea typeface="DejaVu Sans"/>
              </a:rPr>
              <a:t>27</a:t>
            </a:fld>
            <a:endParaRPr lang="en-US" sz="1400" b="0" strike="noStrike" spc="-1">
              <a:latin typeface="Arial"/>
            </a:endParaRPr>
          </a:p>
        </p:txBody>
      </p:sp>
      <p:sp>
        <p:nvSpPr>
          <p:cNvPr id="189"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90"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1967 </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Most TV broadcasts are in color.</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1969 </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July 20, first TV transmission from the moon and 600 million people watch. </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1972 </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Half the TVs in homes are color sets. </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1973 </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Giant screen projection TV is first marketed. </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1976 </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Sony introduces betamax, the first home video cassette recorder.</a:t>
            </a:r>
            <a:endParaRPr lang="en-US" sz="28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 calcmode="lin" valueType="num">
                                      <p:cBhvr additive="repl">
                                        <p:cTn id="7" dur="500" fill="hold"/>
                                        <p:tgtEl>
                                          <p:spTgt spid="19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90">
                                            <p:txEl>
                                              <p:pRg st="0" end="0"/>
                                            </p:txEl>
                                          </p:spTgt>
                                        </p:tgtEl>
                                        <p:attrNameLst>
                                          <p:attrName>ppt_y</p:attrName>
                                        </p:attrNameLst>
                                      </p:cBhvr>
                                      <p:tavLst>
                                        <p:tav tm="0">
                                          <p:val>
                                            <p:strVal val="1+#ppt_h/2"/>
                                          </p:val>
                                        </p:tav>
                                        <p:tav tm="100000">
                                          <p:val>
                                            <p:strVal val="#ppt_y"/>
                                          </p:val>
                                        </p:tav>
                                      </p:tavLst>
                                    </p:anim>
                                    <p:par>
                                      <p:cTn id="9"/>
                                    </p:par>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2" presetClass="entr" presetSubtype="4" fill="hold" nodeType="clickEffect">
                                  <p:stCondLst>
                                    <p:cond delay="0"/>
                                  </p:stCondLst>
                                  <p:childTnLst>
                                    <p:set>
                                      <p:cBhvr>
                                        <p:cTn id="13" dur="1" fill="hold">
                                          <p:stCondLst>
                                            <p:cond delay="0"/>
                                          </p:stCondLst>
                                        </p:cTn>
                                        <p:tgtEl>
                                          <p:spTgt spid="190">
                                            <p:txEl>
                                              <p:pRg st="1" end="1"/>
                                            </p:txEl>
                                          </p:spTgt>
                                        </p:tgtEl>
                                        <p:attrNameLst>
                                          <p:attrName>style.visibility</p:attrName>
                                        </p:attrNameLst>
                                      </p:cBhvr>
                                      <p:to>
                                        <p:strVal val="visible"/>
                                      </p:to>
                                    </p:set>
                                    <p:anim calcmode="lin" valueType="num">
                                      <p:cBhvr additive="repl">
                                        <p:cTn id="14" dur="500" fill="hold"/>
                                        <p:tgtEl>
                                          <p:spTgt spid="190">
                                            <p:txEl>
                                              <p:pRg st="1" end="1"/>
                                            </p:txEl>
                                          </p:spTgt>
                                        </p:tgtEl>
                                        <p:attrNameLst>
                                          <p:attrName>ppt_x</p:attrName>
                                        </p:attrNameLst>
                                      </p:cBhvr>
                                      <p:tavLst>
                                        <p:tav tm="0">
                                          <p:val>
                                            <p:strVal val="#ppt_x"/>
                                          </p:val>
                                        </p:tav>
                                        <p:tav tm="100000">
                                          <p:val>
                                            <p:strVal val="#ppt_x"/>
                                          </p:val>
                                        </p:tav>
                                      </p:tavLst>
                                    </p:anim>
                                    <p:anim calcmode="lin" valueType="num">
                                      <p:cBhvr additive="repl">
                                        <p:cTn id="15" dur="500" fill="hold"/>
                                        <p:tgtEl>
                                          <p:spTgt spid="190">
                                            <p:txEl>
                                              <p:pRg st="1" end="1"/>
                                            </p:txEl>
                                          </p:spTgt>
                                        </p:tgtEl>
                                        <p:attrNameLst>
                                          <p:attrName>ppt_y</p:attrName>
                                        </p:attrNameLst>
                                      </p:cBhvr>
                                      <p:tavLst>
                                        <p:tav tm="0">
                                          <p:val>
                                            <p:strVal val="1+#ppt_h/2"/>
                                          </p:val>
                                        </p:tav>
                                        <p:tav tm="100000">
                                          <p:val>
                                            <p:strVal val="#ppt_y"/>
                                          </p:val>
                                        </p:tav>
                                      </p:tavLst>
                                    </p:anim>
                                    <p:par>
                                      <p:cTn id="16"/>
                                    </p:par>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2" presetClass="entr" presetSubtype="4" fill="hold" nodeType="clickEffect">
                                  <p:stCondLst>
                                    <p:cond delay="0"/>
                                  </p:stCondLst>
                                  <p:childTnLst>
                                    <p:set>
                                      <p:cBhvr>
                                        <p:cTn id="20" dur="1" fill="hold">
                                          <p:stCondLst>
                                            <p:cond delay="0"/>
                                          </p:stCondLst>
                                        </p:cTn>
                                        <p:tgtEl>
                                          <p:spTgt spid="190">
                                            <p:txEl>
                                              <p:pRg st="2" end="2"/>
                                            </p:txEl>
                                          </p:spTgt>
                                        </p:tgtEl>
                                        <p:attrNameLst>
                                          <p:attrName>style.visibility</p:attrName>
                                        </p:attrNameLst>
                                      </p:cBhvr>
                                      <p:to>
                                        <p:strVal val="visible"/>
                                      </p:to>
                                    </p:set>
                                    <p:anim calcmode="lin" valueType="num">
                                      <p:cBhvr additive="repl">
                                        <p:cTn id="21" dur="500" fill="hold"/>
                                        <p:tgtEl>
                                          <p:spTgt spid="190">
                                            <p:txEl>
                                              <p:pRg st="2" end="2"/>
                                            </p:txEl>
                                          </p:spTgt>
                                        </p:tgtEl>
                                        <p:attrNameLst>
                                          <p:attrName>ppt_x</p:attrName>
                                        </p:attrNameLst>
                                      </p:cBhvr>
                                      <p:tavLst>
                                        <p:tav tm="0">
                                          <p:val>
                                            <p:strVal val="#ppt_x"/>
                                          </p:val>
                                        </p:tav>
                                        <p:tav tm="100000">
                                          <p:val>
                                            <p:strVal val="#ppt_x"/>
                                          </p:val>
                                        </p:tav>
                                      </p:tavLst>
                                    </p:anim>
                                    <p:anim calcmode="lin" valueType="num">
                                      <p:cBhvr additive="repl">
                                        <p:cTn id="22" dur="500" fill="hold"/>
                                        <p:tgtEl>
                                          <p:spTgt spid="190">
                                            <p:txEl>
                                              <p:pRg st="2" end="2"/>
                                            </p:txEl>
                                          </p:spTgt>
                                        </p:tgtEl>
                                        <p:attrNameLst>
                                          <p:attrName>ppt_y</p:attrName>
                                        </p:attrNameLst>
                                      </p:cBhvr>
                                      <p:tavLst>
                                        <p:tav tm="0">
                                          <p:val>
                                            <p:strVal val="1+#ppt_h/2"/>
                                          </p:val>
                                        </p:tav>
                                        <p:tav tm="100000">
                                          <p:val>
                                            <p:strVal val="#ppt_y"/>
                                          </p:val>
                                        </p:tav>
                                      </p:tavLst>
                                    </p:anim>
                                    <p:par>
                                      <p:cTn id="23"/>
                                    </p:par>
                                  </p:childTnLst>
                                </p:cTn>
                              </p:par>
                            </p:childTnLst>
                          </p:cTn>
                        </p:par>
                      </p:childTnLst>
                    </p:cTn>
                  </p:par>
                  <p:par>
                    <p:cTn id="24" fill="hold" nodeType="clickEffect">
                      <p:stCondLst>
                        <p:cond delay="indefinite"/>
                      </p:stCondLst>
                      <p:childTnLst>
                        <p:par>
                          <p:cTn id="25" fill="hold" nodeType="withEffect">
                            <p:stCondLst>
                              <p:cond delay="0"/>
                            </p:stCondLst>
                            <p:childTnLst>
                              <p:par>
                                <p:cTn id="26" presetID="2" presetClass="entr" presetSubtype="4" fill="hold" nodeType="clickEffect">
                                  <p:stCondLst>
                                    <p:cond delay="0"/>
                                  </p:stCondLst>
                                  <p:childTnLst>
                                    <p:set>
                                      <p:cBhvr>
                                        <p:cTn id="27" dur="1" fill="hold">
                                          <p:stCondLst>
                                            <p:cond delay="0"/>
                                          </p:stCondLst>
                                        </p:cTn>
                                        <p:tgtEl>
                                          <p:spTgt spid="190">
                                            <p:txEl>
                                              <p:pRg st="3" end="3"/>
                                            </p:txEl>
                                          </p:spTgt>
                                        </p:tgtEl>
                                        <p:attrNameLst>
                                          <p:attrName>style.visibility</p:attrName>
                                        </p:attrNameLst>
                                      </p:cBhvr>
                                      <p:to>
                                        <p:strVal val="visible"/>
                                      </p:to>
                                    </p:set>
                                    <p:anim calcmode="lin" valueType="num">
                                      <p:cBhvr additive="repl">
                                        <p:cTn id="28" dur="500" fill="hold"/>
                                        <p:tgtEl>
                                          <p:spTgt spid="190">
                                            <p:txEl>
                                              <p:pRg st="3" end="3"/>
                                            </p:txEl>
                                          </p:spTgt>
                                        </p:tgtEl>
                                        <p:attrNameLst>
                                          <p:attrName>ppt_x</p:attrName>
                                        </p:attrNameLst>
                                      </p:cBhvr>
                                      <p:tavLst>
                                        <p:tav tm="0">
                                          <p:val>
                                            <p:strVal val="#ppt_x"/>
                                          </p:val>
                                        </p:tav>
                                        <p:tav tm="100000">
                                          <p:val>
                                            <p:strVal val="#ppt_x"/>
                                          </p:val>
                                        </p:tav>
                                      </p:tavLst>
                                    </p:anim>
                                    <p:anim calcmode="lin" valueType="num">
                                      <p:cBhvr additive="repl">
                                        <p:cTn id="29" dur="500" fill="hold"/>
                                        <p:tgtEl>
                                          <p:spTgt spid="190">
                                            <p:txEl>
                                              <p:pRg st="3" end="3"/>
                                            </p:txEl>
                                          </p:spTgt>
                                        </p:tgtEl>
                                        <p:attrNameLst>
                                          <p:attrName>ppt_y</p:attrName>
                                        </p:attrNameLst>
                                      </p:cBhvr>
                                      <p:tavLst>
                                        <p:tav tm="0">
                                          <p:val>
                                            <p:strVal val="1+#ppt_h/2"/>
                                          </p:val>
                                        </p:tav>
                                        <p:tav tm="100000">
                                          <p:val>
                                            <p:strVal val="#ppt_y"/>
                                          </p:val>
                                        </p:tav>
                                      </p:tavLst>
                                    </p:anim>
                                    <p:par>
                                      <p:cTn id="30"/>
                                    </p:par>
                                  </p:childTnLst>
                                </p:cTn>
                              </p:par>
                            </p:childTnLst>
                          </p:cTn>
                        </p:par>
                      </p:childTnLst>
                    </p:cTn>
                  </p:par>
                  <p:par>
                    <p:cTn id="31" fill="hold" nodeType="clickEffect">
                      <p:stCondLst>
                        <p:cond delay="indefinite"/>
                      </p:stCondLst>
                      <p:childTnLst>
                        <p:par>
                          <p:cTn id="32" fill="hold" nodeType="withEffect">
                            <p:stCondLst>
                              <p:cond delay="0"/>
                            </p:stCondLst>
                            <p:childTnLst>
                              <p:par>
                                <p:cTn id="33" presetID="2" presetClass="entr" presetSubtype="4" fill="hold" nodeType="clickEffect">
                                  <p:stCondLst>
                                    <p:cond delay="0"/>
                                  </p:stCondLst>
                                  <p:childTnLst>
                                    <p:set>
                                      <p:cBhvr>
                                        <p:cTn id="34" dur="1" fill="hold">
                                          <p:stCondLst>
                                            <p:cond delay="0"/>
                                          </p:stCondLst>
                                        </p:cTn>
                                        <p:tgtEl>
                                          <p:spTgt spid="190">
                                            <p:txEl>
                                              <p:pRg st="4" end="4"/>
                                            </p:txEl>
                                          </p:spTgt>
                                        </p:tgtEl>
                                        <p:attrNameLst>
                                          <p:attrName>style.visibility</p:attrName>
                                        </p:attrNameLst>
                                      </p:cBhvr>
                                      <p:to>
                                        <p:strVal val="visible"/>
                                      </p:to>
                                    </p:set>
                                    <p:anim calcmode="lin" valueType="num">
                                      <p:cBhvr additive="repl">
                                        <p:cTn id="35" dur="500" fill="hold"/>
                                        <p:tgtEl>
                                          <p:spTgt spid="190">
                                            <p:txEl>
                                              <p:pRg st="4" end="4"/>
                                            </p:txEl>
                                          </p:spTgt>
                                        </p:tgtEl>
                                        <p:attrNameLst>
                                          <p:attrName>ppt_x</p:attrName>
                                        </p:attrNameLst>
                                      </p:cBhvr>
                                      <p:tavLst>
                                        <p:tav tm="0">
                                          <p:val>
                                            <p:strVal val="#ppt_x"/>
                                          </p:val>
                                        </p:tav>
                                        <p:tav tm="100000">
                                          <p:val>
                                            <p:strVal val="#ppt_x"/>
                                          </p:val>
                                        </p:tav>
                                      </p:tavLst>
                                    </p:anim>
                                    <p:anim calcmode="lin" valueType="num">
                                      <p:cBhvr additive="repl">
                                        <p:cTn id="36" dur="500" fill="hold"/>
                                        <p:tgtEl>
                                          <p:spTgt spid="190">
                                            <p:txEl>
                                              <p:pRg st="4" end="4"/>
                                            </p:txEl>
                                          </p:spTgt>
                                        </p:tgtEl>
                                        <p:attrNameLst>
                                          <p:attrName>ppt_y</p:attrName>
                                        </p:attrNameLst>
                                      </p:cBhvr>
                                      <p:tavLst>
                                        <p:tav tm="0">
                                          <p:val>
                                            <p:strVal val="1+#ppt_h/2"/>
                                          </p:val>
                                        </p:tav>
                                        <p:tav tm="100000">
                                          <p:val>
                                            <p:strVal val="#ppt_y"/>
                                          </p:val>
                                        </p:tav>
                                      </p:tavLst>
                                    </p:anim>
                                    <p:par>
                                      <p:cTn id="37"/>
                                    </p:par>
                                  </p:childTnLst>
                                </p:cTn>
                              </p:par>
                            </p:childTnLst>
                          </p:cTn>
                        </p:par>
                      </p:childTnLst>
                    </p:cTn>
                  </p:par>
                  <p:par>
                    <p:cTn id="38" fill="hold" nodeType="clickEffect">
                      <p:stCondLst>
                        <p:cond delay="indefinite"/>
                      </p:stCondLst>
                      <p:childTnLst>
                        <p:par>
                          <p:cTn id="39" fill="hold" nodeType="withEffect">
                            <p:stCondLst>
                              <p:cond delay="0"/>
                            </p:stCondLst>
                            <p:childTnLst>
                              <p:par>
                                <p:cTn id="40" presetID="2" presetClass="entr" presetSubtype="8" fill="hold" nodeType="clickEffect">
                                  <p:stCondLst>
                                    <p:cond delay="0"/>
                                  </p:stCondLst>
                                  <p:childTnLst>
                                    <p:set>
                                      <p:cBhvr>
                                        <p:cTn id="41" dur="1" fill="hold">
                                          <p:stCondLst>
                                            <p:cond delay="0"/>
                                          </p:stCondLst>
                                        </p:cTn>
                                        <p:tgtEl>
                                          <p:spTgt spid="189"/>
                                        </p:tgtEl>
                                        <p:attrNameLst>
                                          <p:attrName>style.visibility</p:attrName>
                                        </p:attrNameLst>
                                      </p:cBhvr>
                                      <p:to>
                                        <p:strVal val="visible"/>
                                      </p:to>
                                    </p:set>
                                    <p:anim calcmode="lin" valueType="num">
                                      <p:cBhvr additive="repl">
                                        <p:cTn id="42" dur="500" fill="hold"/>
                                        <p:tgtEl>
                                          <p:spTgt spid="189"/>
                                        </p:tgtEl>
                                        <p:attrNameLst>
                                          <p:attrName>ppt_x</p:attrName>
                                        </p:attrNameLst>
                                      </p:cBhvr>
                                      <p:tavLst>
                                        <p:tav tm="0">
                                          <p:val>
                                            <p:strVal val="0-#ppt_w/2"/>
                                          </p:val>
                                        </p:tav>
                                        <p:tav tm="100000">
                                          <p:val>
                                            <p:strVal val="#ppt_x"/>
                                          </p:val>
                                        </p:tav>
                                      </p:tavLst>
                                    </p:anim>
                                    <p:anim calcmode="lin" valueType="num">
                                      <p:cBhvr additive="repl">
                                        <p:cTn id="43" dur="500" fill="hold"/>
                                        <p:tgtEl>
                                          <p:spTgt spid="1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26DBCDBB-810D-44AA-8901-6153BDD2AF32}"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92"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9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7FC43089-5C9D-4D3D-B1A8-075DD4EF4479}" type="slidenum">
              <a:rPr lang="en-US" sz="1400" b="0" strike="noStrike" spc="-1">
                <a:solidFill>
                  <a:srgbClr val="FFFFFF"/>
                </a:solidFill>
                <a:latin typeface="Arial"/>
                <a:ea typeface="DejaVu Sans"/>
              </a:rPr>
              <a:t>28</a:t>
            </a:fld>
            <a:endParaRPr lang="en-US" sz="1400" b="0" strike="noStrike" spc="-1">
              <a:latin typeface="Arial"/>
            </a:endParaRPr>
          </a:p>
        </p:txBody>
      </p:sp>
      <p:sp>
        <p:nvSpPr>
          <p:cNvPr id="194"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95"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1978 </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PBS becomes the first station to switch to all satellite delivery of programs. </a:t>
            </a:r>
            <a:endParaRPr lang="en-US" sz="3200" b="0" strike="noStrike" spc="-1" dirty="0">
              <a:latin typeface="Times New Roman" panose="02020603050405020304" pitchFamily="18" charset="0"/>
              <a:cs typeface="Times New Roman" panose="02020603050405020304" pitchFamily="18" charset="0"/>
            </a:endParaRPr>
          </a:p>
        </p:txBody>
      </p:sp>
      <p:pic>
        <p:nvPicPr>
          <p:cNvPr id="3" name="Picture 2" descr="A satellite dish on a building&#10;&#10;Description automatically generated">
            <a:extLst>
              <a:ext uri="{FF2B5EF4-FFF2-40B4-BE49-F238E27FC236}">
                <a16:creationId xmlns:a16="http://schemas.microsoft.com/office/drawing/2014/main" id="{DC0C3F2B-A756-26D2-537D-AC2DECEBD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94" y="3548071"/>
            <a:ext cx="7242772" cy="2453489"/>
          </a:xfrm>
          <a:prstGeom prst="rect">
            <a:avLst/>
          </a:prstGeom>
        </p:spPr>
      </p:pic>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 calcmode="lin" valueType="num">
                                      <p:cBhvr additive="repl">
                                        <p:cTn id="7" dur="500" fill="hold"/>
                                        <p:tgtEl>
                                          <p:spTgt spid="195">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983DBD1F-0952-48BF-8426-9BECDAD004E1}"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97"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98"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0C352D75-D549-4077-94E5-1750BB8B0A14}" type="slidenum">
              <a:rPr lang="en-US" sz="1400" b="0" strike="noStrike" spc="-1">
                <a:solidFill>
                  <a:srgbClr val="FFFFFF"/>
                </a:solidFill>
                <a:latin typeface="Arial"/>
                <a:ea typeface="DejaVu Sans"/>
              </a:rPr>
              <a:t>29</a:t>
            </a:fld>
            <a:endParaRPr lang="en-US" sz="1400" b="0" strike="noStrike" spc="-1">
              <a:latin typeface="Arial"/>
            </a:endParaRPr>
          </a:p>
        </p:txBody>
      </p:sp>
      <p:sp>
        <p:nvSpPr>
          <p:cNvPr id="199"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00"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1981 1,125 Lines of Resolution</a:t>
            </a:r>
            <a:br>
              <a:rPr dirty="0">
                <a:latin typeface="Times New Roman" panose="02020603050405020304" pitchFamily="18" charset="0"/>
                <a:cs typeface="Times New Roman" panose="02020603050405020304" pitchFamily="18" charset="0"/>
              </a:rPr>
            </a:b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NHK (Nippon </a:t>
            </a:r>
            <a:r>
              <a:rPr lang="en-US" sz="3200" b="0" strike="noStrike" spc="-1" dirty="0" err="1">
                <a:solidFill>
                  <a:srgbClr val="FFFFFF"/>
                </a:solidFill>
                <a:latin typeface="Times New Roman" panose="02020603050405020304" pitchFamily="18" charset="0"/>
                <a:ea typeface="DejaVu Sans"/>
                <a:cs typeface="Times New Roman" panose="02020603050405020304" pitchFamily="18" charset="0"/>
              </a:rPr>
              <a:t>Hoso</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 </a:t>
            </a:r>
            <a:r>
              <a:rPr lang="en-US" sz="3200" b="0" strike="noStrike" spc="-1" dirty="0" err="1">
                <a:solidFill>
                  <a:srgbClr val="FFFFFF"/>
                </a:solidFill>
                <a:latin typeface="Times New Roman" panose="02020603050405020304" pitchFamily="18" charset="0"/>
                <a:ea typeface="DejaVu Sans"/>
                <a:cs typeface="Times New Roman" panose="02020603050405020304" pitchFamily="18" charset="0"/>
              </a:rPr>
              <a:t>Kyokai</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 </a:t>
            </a:r>
            <a:endParaRPr lang="en-US" sz="3200" b="0" strike="noStrike" spc="-1" dirty="0">
              <a:latin typeface="Times New Roman" panose="02020603050405020304" pitchFamily="18" charset="0"/>
              <a:cs typeface="Times New Roman" panose="02020603050405020304" pitchFamily="18" charset="0"/>
            </a:endParaRPr>
          </a:p>
        </p:txBody>
      </p:sp>
      <p:pic>
        <p:nvPicPr>
          <p:cNvPr id="3" name="Picture 2" descr="A television with a picture of a beach and palm trees&#10;&#10;Description automatically generated">
            <a:extLst>
              <a:ext uri="{FF2B5EF4-FFF2-40B4-BE49-F238E27FC236}">
                <a16:creationId xmlns:a16="http://schemas.microsoft.com/office/drawing/2014/main" id="{F363F518-1792-39B3-6903-1CAF77F5ED28}"/>
              </a:ext>
            </a:extLst>
          </p:cNvPr>
          <p:cNvPicPr>
            <a:picLocks noChangeAspect="1"/>
          </p:cNvPicPr>
          <p:nvPr/>
        </p:nvPicPr>
        <p:blipFill rotWithShape="1">
          <a:blip r:embed="rId3">
            <a:extLst>
              <a:ext uri="{28A0092B-C50C-407E-A947-70E740481C1C}">
                <a14:useLocalDpi xmlns:a14="http://schemas.microsoft.com/office/drawing/2010/main" val="0"/>
              </a:ext>
            </a:extLst>
          </a:blip>
          <a:srcRect l="2532" t="3629" r="2279" b="3905"/>
          <a:stretch/>
        </p:blipFill>
        <p:spPr>
          <a:xfrm>
            <a:off x="2401050" y="3036293"/>
            <a:ext cx="4815069" cy="3259027"/>
          </a:xfrm>
          <a:prstGeom prst="rect">
            <a:avLst/>
          </a:prstGeom>
        </p:spPr>
      </p:pic>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repl">
                                        <p:cTn id="7" dur="500" fill="hold"/>
                                        <p:tgtEl>
                                          <p:spTgt spid="20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20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D20AD52E-0BC5-4D5A-B121-8B0611E369AC}"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02"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0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A010D750-A0D9-4CF6-96AA-AF7D3FDE7096}" type="slidenum">
              <a:rPr lang="en-US" sz="1400" b="0" strike="noStrike" spc="-1">
                <a:solidFill>
                  <a:srgbClr val="FFFFFF"/>
                </a:solidFill>
                <a:latin typeface="Arial"/>
                <a:ea typeface="DejaVu Sans"/>
              </a:rPr>
              <a:t>3</a:t>
            </a:fld>
            <a:endParaRPr lang="en-US" sz="1400" b="0" strike="noStrike" spc="-1">
              <a:latin typeface="Arial"/>
            </a:endParaRPr>
          </a:p>
        </p:txBody>
      </p:sp>
      <p:sp>
        <p:nvSpPr>
          <p:cNvPr id="104" name="Rectangle 4"/>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Topics</a:t>
            </a:r>
            <a:endParaRPr lang="en-US" sz="4400" b="0" strike="noStrike" spc="-1" dirty="0">
              <a:latin typeface="Times New Roman" panose="02020603050405020304" pitchFamily="18" charset="0"/>
              <a:cs typeface="Times New Roman" panose="02020603050405020304" pitchFamily="18" charset="0"/>
            </a:endParaRPr>
          </a:p>
        </p:txBody>
      </p:sp>
      <p:sp>
        <p:nvSpPr>
          <p:cNvPr id="105" name="Rectangle 5"/>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8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Malgun Gothic"/>
                <a:cs typeface="Times New Roman" panose="02020603050405020304" pitchFamily="18" charset="0"/>
              </a:rPr>
              <a:t>History of TV</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Malgun Gothic"/>
                <a:cs typeface="Times New Roman" panose="02020603050405020304" pitchFamily="18" charset="0"/>
              </a:rPr>
              <a:t>EDTV, HDTV, 1080p, K4 and now 8K</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Malgun Gothic"/>
                <a:cs typeface="Times New Roman" panose="02020603050405020304" pitchFamily="18" charset="0"/>
              </a:rPr>
              <a:t>OLED vs. QLED plus Plasma vs. LCD</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Malgun Gothic"/>
                <a:cs typeface="Times New Roman" panose="02020603050405020304" pitchFamily="18" charset="0"/>
              </a:rPr>
              <a:t>Cable vs. Satellite vs. FREE</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Malgun Gothic"/>
                <a:cs typeface="Times New Roman" panose="02020603050405020304" pitchFamily="18" charset="0"/>
              </a:rPr>
              <a:t>Blue Ray vs. 4K DVD</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Malgun Gothic"/>
                <a:cs typeface="Times New Roman" panose="02020603050405020304" pitchFamily="18" charset="0"/>
              </a:rPr>
              <a:t>Dolby Digital vs. DTS</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Malgun Gothic"/>
                <a:cs typeface="Times New Roman" panose="02020603050405020304" pitchFamily="18" charset="0"/>
              </a:rPr>
              <a:t>Coming technology – WHAT’S NEXT!</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Malgun Gothic"/>
                <a:cs typeface="Times New Roman" panose="02020603050405020304" pitchFamily="18" charset="0"/>
              </a:rPr>
              <a:t>Q&amp;A</a:t>
            </a:r>
            <a:endParaRPr lang="en-US" sz="32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4" fill="hold" nodeType="afterEffect">
                                  <p:stCondLst>
                                    <p:cond delay="10000"/>
                                  </p:stCondLst>
                                  <p:childTnLst>
                                    <p:set>
                                      <p:cBhvr>
                                        <p:cTn id="6" dur="1" fill="hold">
                                          <p:stCondLst>
                                            <p:cond delay="0"/>
                                          </p:stCondLst>
                                        </p:cTn>
                                        <p:tgtEl>
                                          <p:spTgt spid="104"/>
                                        </p:tgtEl>
                                        <p:attrNameLst>
                                          <p:attrName>style.visibility</p:attrName>
                                        </p:attrNameLst>
                                      </p:cBhvr>
                                      <p:to>
                                        <p:strVal val="visible"/>
                                      </p:to>
                                    </p:set>
                                    <p:anim calcmode="lin" valueType="num">
                                      <p:cBhvr additive="repl">
                                        <p:cTn id="7" dur="500" fill="hold"/>
                                        <p:tgtEl>
                                          <p:spTgt spid="104"/>
                                        </p:tgtEl>
                                        <p:attrNameLst>
                                          <p:attrName>ppt_x</p:attrName>
                                        </p:attrNameLst>
                                      </p:cBhvr>
                                      <p:tavLst>
                                        <p:tav tm="0">
                                          <p:val>
                                            <p:strVal val="#ppt_x"/>
                                          </p:val>
                                        </p:tav>
                                        <p:tav tm="100000">
                                          <p:val>
                                            <p:strVal val="#ppt_x"/>
                                          </p:val>
                                        </p:tav>
                                      </p:tavLst>
                                    </p:anim>
                                    <p:anim calcmode="lin" valueType="num">
                                      <p:cBhvr additive="repl">
                                        <p:cTn id="8" dur="500" fill="hold"/>
                                        <p:tgtEl>
                                          <p:spTgt spid="104"/>
                                        </p:tgtEl>
                                        <p:attrNameLst>
                                          <p:attrName>ppt_y</p:attrName>
                                        </p:attrNameLst>
                                      </p:cBhvr>
                                      <p:tavLst>
                                        <p:tav tm="0">
                                          <p:val>
                                            <p:strVal val="1+#ppt_h/2"/>
                                          </p:val>
                                        </p:tav>
                                        <p:tav tm="100000">
                                          <p:val>
                                            <p:strVal val="#ppt_y"/>
                                          </p:val>
                                        </p:tav>
                                      </p:tavLst>
                                    </p:anim>
                                  </p:childTnLst>
                                </p:cTn>
                              </p:par>
                            </p:childTnLst>
                          </p:cTn>
                        </p:par>
                        <p:par>
                          <p:cTn id="9" fill="hold" nodeType="afterEffect">
                            <p:stCondLst>
                              <p:cond delay="10500"/>
                            </p:stCondLst>
                            <p:childTnLst>
                              <p:par>
                                <p:cTn id="10" presetID="2" presetClass="entr" presetSubtype="4" fill="hold" nodeType="afterEffect">
                                  <p:stCondLst>
                                    <p:cond delay="10000"/>
                                  </p:stCondLst>
                                  <p:childTnLst>
                                    <p:set>
                                      <p:cBhvr>
                                        <p:cTn id="11" dur="1" fill="hold">
                                          <p:stCondLst>
                                            <p:cond delay="0"/>
                                          </p:stCondLst>
                                        </p:cTn>
                                        <p:tgtEl>
                                          <p:spTgt spid="105">
                                            <p:txEl>
                                              <p:pRg st="0" end="0"/>
                                            </p:txEl>
                                          </p:spTgt>
                                        </p:tgtEl>
                                        <p:attrNameLst>
                                          <p:attrName>style.visibility</p:attrName>
                                        </p:attrNameLst>
                                      </p:cBhvr>
                                      <p:to>
                                        <p:strVal val="visible"/>
                                      </p:to>
                                    </p:set>
                                    <p:anim calcmode="lin" valueType="num">
                                      <p:cBhvr additive="repl">
                                        <p:cTn id="12" dur="500" fill="hold"/>
                                        <p:tgtEl>
                                          <p:spTgt spid="105">
                                            <p:txEl>
                                              <p:pRg st="0" end="0"/>
                                            </p:txEl>
                                          </p:spTgt>
                                        </p:tgtEl>
                                        <p:attrNameLst>
                                          <p:attrName>ppt_x</p:attrName>
                                        </p:attrNameLst>
                                      </p:cBhvr>
                                      <p:tavLst>
                                        <p:tav tm="0">
                                          <p:val>
                                            <p:strVal val="#ppt_x"/>
                                          </p:val>
                                        </p:tav>
                                        <p:tav tm="100000">
                                          <p:val>
                                            <p:strVal val="#ppt_x"/>
                                          </p:val>
                                        </p:tav>
                                      </p:tavLst>
                                    </p:anim>
                                    <p:anim calcmode="lin" valueType="num">
                                      <p:cBhvr additive="repl">
                                        <p:cTn id="13" dur="500" fill="hold"/>
                                        <p:tgtEl>
                                          <p:spTgt spid="105">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Effect">
                            <p:stCondLst>
                              <p:cond delay="21000"/>
                            </p:stCondLst>
                            <p:childTnLst>
                              <p:par>
                                <p:cTn id="15" presetID="2" presetClass="entr" presetSubtype="4" fill="hold" nodeType="afterEffect">
                                  <p:stCondLst>
                                    <p:cond delay="40000"/>
                                  </p:stCondLst>
                                  <p:childTnLst>
                                    <p:set>
                                      <p:cBhvr>
                                        <p:cTn id="16" dur="1" fill="hold">
                                          <p:stCondLst>
                                            <p:cond delay="0"/>
                                          </p:stCondLst>
                                        </p:cTn>
                                        <p:tgtEl>
                                          <p:spTgt spid="105">
                                            <p:txEl>
                                              <p:pRg st="1" end="1"/>
                                            </p:txEl>
                                          </p:spTgt>
                                        </p:tgtEl>
                                        <p:attrNameLst>
                                          <p:attrName>style.visibility</p:attrName>
                                        </p:attrNameLst>
                                      </p:cBhvr>
                                      <p:to>
                                        <p:strVal val="visible"/>
                                      </p:to>
                                    </p:set>
                                    <p:anim calcmode="lin" valueType="num">
                                      <p:cBhvr additive="repl">
                                        <p:cTn id="17" dur="500" fill="hold"/>
                                        <p:tgtEl>
                                          <p:spTgt spid="105">
                                            <p:txEl>
                                              <p:pRg st="1" end="1"/>
                                            </p:txEl>
                                          </p:spTgt>
                                        </p:tgtEl>
                                        <p:attrNameLst>
                                          <p:attrName>ppt_x</p:attrName>
                                        </p:attrNameLst>
                                      </p:cBhvr>
                                      <p:tavLst>
                                        <p:tav tm="0">
                                          <p:val>
                                            <p:strVal val="#ppt_x"/>
                                          </p:val>
                                        </p:tav>
                                        <p:tav tm="100000">
                                          <p:val>
                                            <p:strVal val="#ppt_x"/>
                                          </p:val>
                                        </p:tav>
                                      </p:tavLst>
                                    </p:anim>
                                    <p:anim calcmode="lin" valueType="num">
                                      <p:cBhvr additive="repl">
                                        <p:cTn id="18" dur="500" fill="hold"/>
                                        <p:tgtEl>
                                          <p:spTgt spid="105">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Effect">
                            <p:stCondLst>
                              <p:cond delay="61500"/>
                            </p:stCondLst>
                            <p:childTnLst>
                              <p:par>
                                <p:cTn id="20" presetID="2" presetClass="entr" presetSubtype="4" fill="hold" nodeType="afterEffect">
                                  <p:stCondLst>
                                    <p:cond delay="30000"/>
                                  </p:stCondLst>
                                  <p:childTnLst>
                                    <p:set>
                                      <p:cBhvr>
                                        <p:cTn id="21" dur="1" fill="hold">
                                          <p:stCondLst>
                                            <p:cond delay="0"/>
                                          </p:stCondLst>
                                        </p:cTn>
                                        <p:tgtEl>
                                          <p:spTgt spid="105">
                                            <p:txEl>
                                              <p:pRg st="2" end="2"/>
                                            </p:txEl>
                                          </p:spTgt>
                                        </p:tgtEl>
                                        <p:attrNameLst>
                                          <p:attrName>style.visibility</p:attrName>
                                        </p:attrNameLst>
                                      </p:cBhvr>
                                      <p:to>
                                        <p:strVal val="visible"/>
                                      </p:to>
                                    </p:set>
                                    <p:anim calcmode="lin" valueType="num">
                                      <p:cBhvr additive="repl">
                                        <p:cTn id="22" dur="500" fill="hold"/>
                                        <p:tgtEl>
                                          <p:spTgt spid="105">
                                            <p:txEl>
                                              <p:pRg st="2" end="2"/>
                                            </p:txEl>
                                          </p:spTgt>
                                        </p:tgtEl>
                                        <p:attrNameLst>
                                          <p:attrName>ppt_x</p:attrName>
                                        </p:attrNameLst>
                                      </p:cBhvr>
                                      <p:tavLst>
                                        <p:tav tm="0">
                                          <p:val>
                                            <p:strVal val="#ppt_x"/>
                                          </p:val>
                                        </p:tav>
                                        <p:tav tm="100000">
                                          <p:val>
                                            <p:strVal val="#ppt_x"/>
                                          </p:val>
                                        </p:tav>
                                      </p:tavLst>
                                    </p:anim>
                                    <p:anim calcmode="lin" valueType="num">
                                      <p:cBhvr additive="repl">
                                        <p:cTn id="23" dur="500" fill="hold"/>
                                        <p:tgtEl>
                                          <p:spTgt spid="105">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afterEffect">
                            <p:stCondLst>
                              <p:cond delay="92000"/>
                            </p:stCondLst>
                            <p:childTnLst>
                              <p:par>
                                <p:cTn id="25" presetID="2" presetClass="entr" presetSubtype="4" fill="hold" nodeType="afterEffect">
                                  <p:stCondLst>
                                    <p:cond delay="10000"/>
                                  </p:stCondLst>
                                  <p:childTnLst>
                                    <p:set>
                                      <p:cBhvr>
                                        <p:cTn id="26" dur="1" fill="hold">
                                          <p:stCondLst>
                                            <p:cond delay="0"/>
                                          </p:stCondLst>
                                        </p:cTn>
                                        <p:tgtEl>
                                          <p:spTgt spid="105">
                                            <p:txEl>
                                              <p:pRg st="3" end="3"/>
                                            </p:txEl>
                                          </p:spTgt>
                                        </p:tgtEl>
                                        <p:attrNameLst>
                                          <p:attrName>style.visibility</p:attrName>
                                        </p:attrNameLst>
                                      </p:cBhvr>
                                      <p:to>
                                        <p:strVal val="visible"/>
                                      </p:to>
                                    </p:set>
                                    <p:anim calcmode="lin" valueType="num">
                                      <p:cBhvr additive="repl">
                                        <p:cTn id="27" dur="500" fill="hold"/>
                                        <p:tgtEl>
                                          <p:spTgt spid="105">
                                            <p:txEl>
                                              <p:pRg st="3" end="3"/>
                                            </p:txEl>
                                          </p:spTgt>
                                        </p:tgtEl>
                                        <p:attrNameLst>
                                          <p:attrName>ppt_x</p:attrName>
                                        </p:attrNameLst>
                                      </p:cBhvr>
                                      <p:tavLst>
                                        <p:tav tm="0">
                                          <p:val>
                                            <p:strVal val="#ppt_x"/>
                                          </p:val>
                                        </p:tav>
                                        <p:tav tm="100000">
                                          <p:val>
                                            <p:strVal val="#ppt_x"/>
                                          </p:val>
                                        </p:tav>
                                      </p:tavLst>
                                    </p:anim>
                                    <p:anim calcmode="lin" valueType="num">
                                      <p:cBhvr additive="repl">
                                        <p:cTn id="28" dur="500" fill="hold"/>
                                        <p:tgtEl>
                                          <p:spTgt spid="105">
                                            <p:txEl>
                                              <p:pRg st="3" end="3"/>
                                            </p:txEl>
                                          </p:spTgt>
                                        </p:tgtEl>
                                        <p:attrNameLst>
                                          <p:attrName>ppt_y</p:attrName>
                                        </p:attrNameLst>
                                      </p:cBhvr>
                                      <p:tavLst>
                                        <p:tav tm="0">
                                          <p:val>
                                            <p:strVal val="1+#ppt_h/2"/>
                                          </p:val>
                                        </p:tav>
                                        <p:tav tm="100000">
                                          <p:val>
                                            <p:strVal val="#ppt_y"/>
                                          </p:val>
                                        </p:tav>
                                      </p:tavLst>
                                    </p:anim>
                                  </p:childTnLst>
                                </p:cTn>
                              </p:par>
                            </p:childTnLst>
                          </p:cTn>
                        </p:par>
                        <p:par>
                          <p:cTn id="29" fill="hold" nodeType="afterEffect">
                            <p:stCondLst>
                              <p:cond delay="102500"/>
                            </p:stCondLst>
                            <p:childTnLst>
                              <p:par>
                                <p:cTn id="30" presetID="2" presetClass="entr" presetSubtype="4" fill="hold" nodeType="afterEffect">
                                  <p:stCondLst>
                                    <p:cond delay="10000"/>
                                  </p:stCondLst>
                                  <p:childTnLst>
                                    <p:set>
                                      <p:cBhvr>
                                        <p:cTn id="31" dur="1" fill="hold">
                                          <p:stCondLst>
                                            <p:cond delay="0"/>
                                          </p:stCondLst>
                                        </p:cTn>
                                        <p:tgtEl>
                                          <p:spTgt spid="105">
                                            <p:txEl>
                                              <p:pRg st="4" end="4"/>
                                            </p:txEl>
                                          </p:spTgt>
                                        </p:tgtEl>
                                        <p:attrNameLst>
                                          <p:attrName>style.visibility</p:attrName>
                                        </p:attrNameLst>
                                      </p:cBhvr>
                                      <p:to>
                                        <p:strVal val="visible"/>
                                      </p:to>
                                    </p:set>
                                    <p:anim calcmode="lin" valueType="num">
                                      <p:cBhvr additive="repl">
                                        <p:cTn id="32" dur="500" fill="hold"/>
                                        <p:tgtEl>
                                          <p:spTgt spid="105">
                                            <p:txEl>
                                              <p:pRg st="4" end="4"/>
                                            </p:txEl>
                                          </p:spTgt>
                                        </p:tgtEl>
                                        <p:attrNameLst>
                                          <p:attrName>ppt_x</p:attrName>
                                        </p:attrNameLst>
                                      </p:cBhvr>
                                      <p:tavLst>
                                        <p:tav tm="0">
                                          <p:val>
                                            <p:strVal val="#ppt_x"/>
                                          </p:val>
                                        </p:tav>
                                        <p:tav tm="100000">
                                          <p:val>
                                            <p:strVal val="#ppt_x"/>
                                          </p:val>
                                        </p:tav>
                                      </p:tavLst>
                                    </p:anim>
                                    <p:anim calcmode="lin" valueType="num">
                                      <p:cBhvr additive="repl">
                                        <p:cTn id="33" dur="500" fill="hold"/>
                                        <p:tgtEl>
                                          <p:spTgt spid="105">
                                            <p:txEl>
                                              <p:pRg st="4" end="4"/>
                                            </p:txEl>
                                          </p:spTgt>
                                        </p:tgtEl>
                                        <p:attrNameLst>
                                          <p:attrName>ppt_y</p:attrName>
                                        </p:attrNameLst>
                                      </p:cBhvr>
                                      <p:tavLst>
                                        <p:tav tm="0">
                                          <p:val>
                                            <p:strVal val="1+#ppt_h/2"/>
                                          </p:val>
                                        </p:tav>
                                        <p:tav tm="100000">
                                          <p:val>
                                            <p:strVal val="#ppt_y"/>
                                          </p:val>
                                        </p:tav>
                                      </p:tavLst>
                                    </p:anim>
                                  </p:childTnLst>
                                </p:cTn>
                              </p:par>
                            </p:childTnLst>
                          </p:cTn>
                        </p:par>
                        <p:par>
                          <p:cTn id="34" fill="hold" nodeType="afterEffect">
                            <p:stCondLst>
                              <p:cond delay="113000"/>
                            </p:stCondLst>
                            <p:childTnLst>
                              <p:par>
                                <p:cTn id="35" presetID="2" presetClass="entr" presetSubtype="4" fill="hold" nodeType="afterEffect">
                                  <p:stCondLst>
                                    <p:cond delay="10000"/>
                                  </p:stCondLst>
                                  <p:childTnLst>
                                    <p:set>
                                      <p:cBhvr>
                                        <p:cTn id="36" dur="1" fill="hold">
                                          <p:stCondLst>
                                            <p:cond delay="0"/>
                                          </p:stCondLst>
                                        </p:cTn>
                                        <p:tgtEl>
                                          <p:spTgt spid="105">
                                            <p:txEl>
                                              <p:pRg st="5" end="5"/>
                                            </p:txEl>
                                          </p:spTgt>
                                        </p:tgtEl>
                                        <p:attrNameLst>
                                          <p:attrName>style.visibility</p:attrName>
                                        </p:attrNameLst>
                                      </p:cBhvr>
                                      <p:to>
                                        <p:strVal val="visible"/>
                                      </p:to>
                                    </p:set>
                                    <p:anim calcmode="lin" valueType="num">
                                      <p:cBhvr additive="repl">
                                        <p:cTn id="37" dur="500" fill="hold"/>
                                        <p:tgtEl>
                                          <p:spTgt spid="105">
                                            <p:txEl>
                                              <p:pRg st="5" end="5"/>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105">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Effect">
                            <p:stCondLst>
                              <p:cond delay="123500"/>
                            </p:stCondLst>
                            <p:childTnLst>
                              <p:par>
                                <p:cTn id="40" presetID="2" presetClass="entr" presetSubtype="4" fill="hold" nodeType="afterEffect">
                                  <p:stCondLst>
                                    <p:cond delay="10000"/>
                                  </p:stCondLst>
                                  <p:childTnLst>
                                    <p:set>
                                      <p:cBhvr>
                                        <p:cTn id="41" dur="1" fill="hold">
                                          <p:stCondLst>
                                            <p:cond delay="0"/>
                                          </p:stCondLst>
                                        </p:cTn>
                                        <p:tgtEl>
                                          <p:spTgt spid="105">
                                            <p:txEl>
                                              <p:pRg st="6" end="6"/>
                                            </p:txEl>
                                          </p:spTgt>
                                        </p:tgtEl>
                                        <p:attrNameLst>
                                          <p:attrName>style.visibility</p:attrName>
                                        </p:attrNameLst>
                                      </p:cBhvr>
                                      <p:to>
                                        <p:strVal val="visible"/>
                                      </p:to>
                                    </p:set>
                                    <p:anim calcmode="lin" valueType="num">
                                      <p:cBhvr additive="repl">
                                        <p:cTn id="42" dur="500" fill="hold"/>
                                        <p:tgtEl>
                                          <p:spTgt spid="105">
                                            <p:txEl>
                                              <p:pRg st="6" end="6"/>
                                            </p:txEl>
                                          </p:spTgt>
                                        </p:tgtEl>
                                        <p:attrNameLst>
                                          <p:attrName>ppt_x</p:attrName>
                                        </p:attrNameLst>
                                      </p:cBhvr>
                                      <p:tavLst>
                                        <p:tav tm="0">
                                          <p:val>
                                            <p:strVal val="#ppt_x"/>
                                          </p:val>
                                        </p:tav>
                                        <p:tav tm="100000">
                                          <p:val>
                                            <p:strVal val="#ppt_x"/>
                                          </p:val>
                                        </p:tav>
                                      </p:tavLst>
                                    </p:anim>
                                    <p:anim calcmode="lin" valueType="num">
                                      <p:cBhvr additive="repl">
                                        <p:cTn id="43" dur="500" fill="hold"/>
                                        <p:tgtEl>
                                          <p:spTgt spid="105">
                                            <p:txEl>
                                              <p:pRg st="6" end="6"/>
                                            </p:txEl>
                                          </p:spTgt>
                                        </p:tgtEl>
                                        <p:attrNameLst>
                                          <p:attrName>ppt_y</p:attrName>
                                        </p:attrNameLst>
                                      </p:cBhvr>
                                      <p:tavLst>
                                        <p:tav tm="0">
                                          <p:val>
                                            <p:strVal val="1+#ppt_h/2"/>
                                          </p:val>
                                        </p:tav>
                                        <p:tav tm="100000">
                                          <p:val>
                                            <p:strVal val="#ppt_y"/>
                                          </p:val>
                                        </p:tav>
                                      </p:tavLst>
                                    </p:anim>
                                  </p:childTnLst>
                                </p:cTn>
                              </p:par>
                            </p:childTnLst>
                          </p:cTn>
                        </p:par>
                        <p:par>
                          <p:cTn id="44" fill="hold" nodeType="afterEffect">
                            <p:stCondLst>
                              <p:cond delay="134000"/>
                            </p:stCondLst>
                            <p:childTnLst>
                              <p:par>
                                <p:cTn id="45" presetID="2" presetClass="entr" presetSubtype="4" fill="hold" nodeType="afterEffect">
                                  <p:stCondLst>
                                    <p:cond delay="10000"/>
                                  </p:stCondLst>
                                  <p:childTnLst>
                                    <p:set>
                                      <p:cBhvr>
                                        <p:cTn id="46" dur="1" fill="hold">
                                          <p:stCondLst>
                                            <p:cond delay="0"/>
                                          </p:stCondLst>
                                        </p:cTn>
                                        <p:tgtEl>
                                          <p:spTgt spid="105">
                                            <p:txEl>
                                              <p:pRg st="7" end="7"/>
                                            </p:txEl>
                                          </p:spTgt>
                                        </p:tgtEl>
                                        <p:attrNameLst>
                                          <p:attrName>style.visibility</p:attrName>
                                        </p:attrNameLst>
                                      </p:cBhvr>
                                      <p:to>
                                        <p:strVal val="visible"/>
                                      </p:to>
                                    </p:set>
                                    <p:anim calcmode="lin" valueType="num">
                                      <p:cBhvr additive="repl">
                                        <p:cTn id="47" dur="500" fill="hold"/>
                                        <p:tgtEl>
                                          <p:spTgt spid="105">
                                            <p:txEl>
                                              <p:pRg st="7" end="7"/>
                                            </p:txEl>
                                          </p:spTgt>
                                        </p:tgtEl>
                                        <p:attrNameLst>
                                          <p:attrName>ppt_x</p:attrName>
                                        </p:attrNameLst>
                                      </p:cBhvr>
                                      <p:tavLst>
                                        <p:tav tm="0">
                                          <p:val>
                                            <p:strVal val="#ppt_x"/>
                                          </p:val>
                                        </p:tav>
                                        <p:tav tm="100000">
                                          <p:val>
                                            <p:strVal val="#ppt_x"/>
                                          </p:val>
                                        </p:tav>
                                      </p:tavLst>
                                    </p:anim>
                                    <p:anim calcmode="lin" valueType="num">
                                      <p:cBhvr additive="repl">
                                        <p:cTn id="48" dur="500" fill="hold"/>
                                        <p:tgtEl>
                                          <p:spTgt spid="10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159E410F-E3DF-4AF5-976F-B54E26F14226}"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02"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0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04880CC2-6607-45B7-8C9A-A7AADC1EF0EA}" type="slidenum">
              <a:rPr lang="en-US" sz="1400" b="0" strike="noStrike" spc="-1">
                <a:solidFill>
                  <a:srgbClr val="FFFFFF"/>
                </a:solidFill>
                <a:latin typeface="Arial"/>
                <a:ea typeface="DejaVu Sans"/>
              </a:rPr>
              <a:t>30</a:t>
            </a:fld>
            <a:endParaRPr lang="en-US" sz="1400" b="0" strike="noStrike" spc="-1">
              <a:latin typeface="Arial"/>
            </a:endParaRPr>
          </a:p>
        </p:txBody>
      </p:sp>
      <p:sp>
        <p:nvSpPr>
          <p:cNvPr id="204"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05" name="Rectangle 3"/>
          <p:cNvSpPr/>
          <p:nvPr/>
        </p:nvSpPr>
        <p:spPr>
          <a:xfrm>
            <a:off x="682560" y="1981080"/>
            <a:ext cx="7770240" cy="304812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1982 </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Dolby surround sound for home sets is introduced.</a:t>
            </a:r>
            <a:br>
              <a:rPr dirty="0">
                <a:latin typeface="Times New Roman" panose="02020603050405020304" pitchFamily="18" charset="0"/>
                <a:cs typeface="Times New Roman" panose="02020603050405020304" pitchFamily="18" charset="0"/>
              </a:rPr>
            </a:b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 </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1983 </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Direct Broadcast Satellite begins service in Indianapolis, In. </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endParaRPr lang="en-US" sz="3200" b="0" strike="noStrike" spc="-1" dirty="0">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 calcmode="lin" valueType="num">
                                      <p:cBhvr additive="repl">
                                        <p:cTn id="7" dur="500" fill="hold"/>
                                        <p:tgtEl>
                                          <p:spTgt spid="205">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2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8" fill="hold" nodeType="clickEffect">
                                  <p:stCondLst>
                                    <p:cond delay="0"/>
                                  </p:stCondLst>
                                  <p:childTnLst>
                                    <p:set>
                                      <p:cBhvr>
                                        <p:cTn id="12" dur="1" fill="hold">
                                          <p:stCondLst>
                                            <p:cond delay="0"/>
                                          </p:stCondLst>
                                        </p:cTn>
                                        <p:tgtEl>
                                          <p:spTgt spid="205">
                                            <p:txEl>
                                              <p:pRg st="1" end="1"/>
                                            </p:txEl>
                                          </p:spTgt>
                                        </p:tgtEl>
                                        <p:attrNameLst>
                                          <p:attrName>style.visibility</p:attrName>
                                        </p:attrNameLst>
                                      </p:cBhvr>
                                      <p:to>
                                        <p:strVal val="visible"/>
                                      </p:to>
                                    </p:set>
                                    <p:anim calcmode="lin" valueType="num">
                                      <p:cBhvr additive="repl">
                                        <p:cTn id="13" dur="500" fill="hold"/>
                                        <p:tgtEl>
                                          <p:spTgt spid="205">
                                            <p:txEl>
                                              <p:pRg st="1" end="1"/>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2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2" presetClass="entr" presetSubtype="8" fill="hold" nodeType="clickEffect">
                                  <p:stCondLst>
                                    <p:cond delay="0"/>
                                  </p:stCondLst>
                                  <p:childTnLst>
                                    <p:set>
                                      <p:cBhvr>
                                        <p:cTn id="18" dur="1" fill="hold">
                                          <p:stCondLst>
                                            <p:cond delay="0"/>
                                          </p:stCondLst>
                                        </p:cTn>
                                        <p:tgtEl>
                                          <p:spTgt spid="205">
                                            <p:txEl>
                                              <p:pRg st="2" end="2"/>
                                            </p:txEl>
                                          </p:spTgt>
                                        </p:tgtEl>
                                        <p:attrNameLst>
                                          <p:attrName>style.visibility</p:attrName>
                                        </p:attrNameLst>
                                      </p:cBhvr>
                                      <p:to>
                                        <p:strVal val="visible"/>
                                      </p:to>
                                    </p:set>
                                    <p:anim calcmode="lin" valueType="num">
                                      <p:cBhvr additive="repl">
                                        <p:cTn id="19" dur="500" fill="hold"/>
                                        <p:tgtEl>
                                          <p:spTgt spid="205">
                                            <p:txEl>
                                              <p:pRg st="2" end="2"/>
                                            </p:txEl>
                                          </p:spTgt>
                                        </p:tgtEl>
                                        <p:attrNameLst>
                                          <p:attrName>ppt_x</p:attrName>
                                        </p:attrNameLst>
                                      </p:cBhvr>
                                      <p:tavLst>
                                        <p:tav tm="0">
                                          <p:val>
                                            <p:strVal val="0-#ppt_w/2"/>
                                          </p:val>
                                        </p:tav>
                                        <p:tav tm="100000">
                                          <p:val>
                                            <p:strVal val="#ppt_x"/>
                                          </p:val>
                                        </p:tav>
                                      </p:tavLst>
                                    </p:anim>
                                    <p:anim calcmode="lin" valueType="num">
                                      <p:cBhvr additive="repl">
                                        <p:cTn id="20" dur="500" fill="hold"/>
                                        <p:tgtEl>
                                          <p:spTgt spid="20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EE20B25B-8D82-4A04-AB3C-1C4F5423B910}"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07"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08"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6B5A5F2A-73EF-48E9-B571-2F94BC981A36}" type="slidenum">
              <a:rPr lang="en-US" sz="1400" b="0" strike="noStrike" spc="-1">
                <a:solidFill>
                  <a:srgbClr val="FFFFFF"/>
                </a:solidFill>
                <a:latin typeface="Arial"/>
                <a:ea typeface="DejaVu Sans"/>
              </a:rPr>
              <a:t>31</a:t>
            </a:fld>
            <a:endParaRPr lang="en-US" sz="1400" b="0" strike="noStrike" spc="-1">
              <a:latin typeface="Arial"/>
            </a:endParaRPr>
          </a:p>
        </p:txBody>
      </p:sp>
      <p:sp>
        <p:nvSpPr>
          <p:cNvPr id="209"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10"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600" b="1" strike="noStrike" spc="-1" dirty="0">
                <a:solidFill>
                  <a:srgbClr val="FFFFFF"/>
                </a:solidFill>
                <a:latin typeface="Times New Roman" panose="02020603050405020304" pitchFamily="18" charset="0"/>
                <a:ea typeface="DejaVu Sans"/>
                <a:cs typeface="Times New Roman" panose="02020603050405020304" pitchFamily="18" charset="0"/>
              </a:rPr>
              <a:t>1986 </a:t>
            </a:r>
            <a:r>
              <a:rPr lang="en-US" sz="3600" b="0" strike="noStrike" spc="-1" dirty="0">
                <a:solidFill>
                  <a:srgbClr val="FFFFFF"/>
                </a:solidFill>
                <a:latin typeface="Times New Roman" panose="02020603050405020304" pitchFamily="18" charset="0"/>
                <a:ea typeface="DejaVu Sans"/>
                <a:cs typeface="Times New Roman" panose="02020603050405020304" pitchFamily="18" charset="0"/>
              </a:rPr>
              <a:t>Super VHS introduced. </a:t>
            </a:r>
            <a:endParaRPr lang="en-US" sz="36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600" b="1" strike="noStrike" spc="-1" dirty="0">
                <a:solidFill>
                  <a:srgbClr val="FFFFFF"/>
                </a:solidFill>
                <a:latin typeface="Times New Roman" panose="02020603050405020304" pitchFamily="18" charset="0"/>
                <a:ea typeface="DejaVu Sans"/>
                <a:cs typeface="Times New Roman" panose="02020603050405020304" pitchFamily="18" charset="0"/>
              </a:rPr>
              <a:t>1993 </a:t>
            </a:r>
            <a:r>
              <a:rPr lang="en-US" sz="3600" strike="noStrike" spc="-1" dirty="0">
                <a:solidFill>
                  <a:srgbClr val="FFFFFF"/>
                </a:solidFill>
                <a:latin typeface="Times New Roman" panose="02020603050405020304" pitchFamily="18" charset="0"/>
                <a:ea typeface="DejaVu Sans"/>
                <a:cs typeface="Times New Roman" panose="02020603050405020304" pitchFamily="18" charset="0"/>
              </a:rPr>
              <a:t>Closed captioning </a:t>
            </a:r>
            <a:r>
              <a:rPr lang="en-US" sz="3600" b="0" strike="noStrike" spc="-1" dirty="0">
                <a:solidFill>
                  <a:srgbClr val="FFFFFF"/>
                </a:solidFill>
                <a:latin typeface="Times New Roman" panose="02020603050405020304" pitchFamily="18" charset="0"/>
                <a:ea typeface="DejaVu Sans"/>
                <a:cs typeface="Times New Roman" panose="02020603050405020304" pitchFamily="18" charset="0"/>
              </a:rPr>
              <a:t>required on all sets. </a:t>
            </a:r>
            <a:endParaRPr lang="en-US" sz="36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600" b="1" strike="noStrike" spc="-1" dirty="0">
                <a:solidFill>
                  <a:srgbClr val="FFFFFF"/>
                </a:solidFill>
                <a:latin typeface="Times New Roman" panose="02020603050405020304" pitchFamily="18" charset="0"/>
                <a:ea typeface="DejaVu Sans"/>
                <a:cs typeface="Times New Roman" panose="02020603050405020304" pitchFamily="18" charset="0"/>
              </a:rPr>
              <a:t>1996 </a:t>
            </a:r>
            <a:r>
              <a:rPr lang="en-US" sz="3600" b="0" strike="noStrike" spc="-1" dirty="0">
                <a:solidFill>
                  <a:srgbClr val="FFFFFF"/>
                </a:solidFill>
                <a:latin typeface="Times New Roman" panose="02020603050405020304" pitchFamily="18" charset="0"/>
                <a:ea typeface="DejaVu Sans"/>
                <a:cs typeface="Times New Roman" panose="02020603050405020304" pitchFamily="18" charset="0"/>
              </a:rPr>
              <a:t>The FCC approves ATSC's HDTV standard. </a:t>
            </a:r>
            <a:br>
              <a:rPr sz="3600" dirty="0">
                <a:latin typeface="Times New Roman" panose="02020603050405020304" pitchFamily="18" charset="0"/>
                <a:cs typeface="Times New Roman" panose="02020603050405020304" pitchFamily="18" charset="0"/>
              </a:rPr>
            </a:br>
            <a:r>
              <a:rPr lang="en-US" sz="3600" b="0" strike="noStrike" spc="-1" dirty="0">
                <a:solidFill>
                  <a:srgbClr val="FFFFFF"/>
                </a:solidFill>
                <a:latin typeface="Times New Roman" panose="02020603050405020304" pitchFamily="18" charset="0"/>
                <a:ea typeface="DejaVu Sans"/>
                <a:cs typeface="Times New Roman" panose="02020603050405020304" pitchFamily="18" charset="0"/>
              </a:rPr>
              <a:t> </a:t>
            </a:r>
            <a:endParaRPr lang="en-US" sz="36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600" b="0" i="1" strike="noStrike" spc="-1" dirty="0">
                <a:solidFill>
                  <a:srgbClr val="FFFFFF"/>
                </a:solidFill>
                <a:latin typeface="Times New Roman" panose="02020603050405020304" pitchFamily="18" charset="0"/>
                <a:ea typeface="DejaVu Sans"/>
                <a:cs typeface="Times New Roman" panose="02020603050405020304" pitchFamily="18" charset="0"/>
              </a:rPr>
              <a:t>1996 A billion TV sets worldwide  </a:t>
            </a:r>
            <a:endParaRPr lang="en-US" sz="36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 calcmode="lin" valueType="num">
                                      <p:cBhvr additive="repl">
                                        <p:cTn id="7" dur="500" fill="hold"/>
                                        <p:tgtEl>
                                          <p:spTgt spid="21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2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8" fill="hold" nodeType="clickEffect">
                                  <p:stCondLst>
                                    <p:cond delay="0"/>
                                  </p:stCondLst>
                                  <p:childTnLst>
                                    <p:set>
                                      <p:cBhvr>
                                        <p:cTn id="12" dur="1" fill="hold">
                                          <p:stCondLst>
                                            <p:cond delay="0"/>
                                          </p:stCondLst>
                                        </p:cTn>
                                        <p:tgtEl>
                                          <p:spTgt spid="210">
                                            <p:txEl>
                                              <p:pRg st="1" end="1"/>
                                            </p:txEl>
                                          </p:spTgt>
                                        </p:tgtEl>
                                        <p:attrNameLst>
                                          <p:attrName>style.visibility</p:attrName>
                                        </p:attrNameLst>
                                      </p:cBhvr>
                                      <p:to>
                                        <p:strVal val="visible"/>
                                      </p:to>
                                    </p:set>
                                    <p:anim calcmode="lin" valueType="num">
                                      <p:cBhvr additive="repl">
                                        <p:cTn id="13" dur="500" fill="hold"/>
                                        <p:tgtEl>
                                          <p:spTgt spid="210">
                                            <p:txEl>
                                              <p:pRg st="1" end="1"/>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2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2" presetClass="entr" presetSubtype="8" fill="hold" nodeType="clickEffect">
                                  <p:stCondLst>
                                    <p:cond delay="0"/>
                                  </p:stCondLst>
                                  <p:childTnLst>
                                    <p:set>
                                      <p:cBhvr>
                                        <p:cTn id="18" dur="1" fill="hold">
                                          <p:stCondLst>
                                            <p:cond delay="0"/>
                                          </p:stCondLst>
                                        </p:cTn>
                                        <p:tgtEl>
                                          <p:spTgt spid="210">
                                            <p:txEl>
                                              <p:pRg st="2" end="2"/>
                                            </p:txEl>
                                          </p:spTgt>
                                        </p:tgtEl>
                                        <p:attrNameLst>
                                          <p:attrName>style.visibility</p:attrName>
                                        </p:attrNameLst>
                                      </p:cBhvr>
                                      <p:to>
                                        <p:strVal val="visible"/>
                                      </p:to>
                                    </p:set>
                                    <p:anim calcmode="lin" valueType="num">
                                      <p:cBhvr additive="repl">
                                        <p:cTn id="19" dur="500" fill="hold"/>
                                        <p:tgtEl>
                                          <p:spTgt spid="210">
                                            <p:txEl>
                                              <p:pRg st="2" end="2"/>
                                            </p:txEl>
                                          </p:spTgt>
                                        </p:tgtEl>
                                        <p:attrNameLst>
                                          <p:attrName>ppt_x</p:attrName>
                                        </p:attrNameLst>
                                      </p:cBhvr>
                                      <p:tavLst>
                                        <p:tav tm="0">
                                          <p:val>
                                            <p:strVal val="0-#ppt_w/2"/>
                                          </p:val>
                                        </p:tav>
                                        <p:tav tm="100000">
                                          <p:val>
                                            <p:strVal val="#ppt_x"/>
                                          </p:val>
                                        </p:tav>
                                      </p:tavLst>
                                    </p:anim>
                                    <p:anim calcmode="lin" valueType="num">
                                      <p:cBhvr additive="repl">
                                        <p:cTn id="20" dur="500" fill="hold"/>
                                        <p:tgtEl>
                                          <p:spTgt spid="2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2" presetClass="entr" presetSubtype="8" fill="hold" nodeType="clickEffect">
                                  <p:stCondLst>
                                    <p:cond delay="0"/>
                                  </p:stCondLst>
                                  <p:childTnLst>
                                    <p:set>
                                      <p:cBhvr>
                                        <p:cTn id="24" dur="1" fill="hold">
                                          <p:stCondLst>
                                            <p:cond delay="0"/>
                                          </p:stCondLst>
                                        </p:cTn>
                                        <p:tgtEl>
                                          <p:spTgt spid="210">
                                            <p:txEl>
                                              <p:pRg st="3" end="3"/>
                                            </p:txEl>
                                          </p:spTgt>
                                        </p:tgtEl>
                                        <p:attrNameLst>
                                          <p:attrName>style.visibility</p:attrName>
                                        </p:attrNameLst>
                                      </p:cBhvr>
                                      <p:to>
                                        <p:strVal val="visible"/>
                                      </p:to>
                                    </p:set>
                                    <p:anim calcmode="lin" valueType="num">
                                      <p:cBhvr additive="repl">
                                        <p:cTn id="25" dur="500" fill="hold"/>
                                        <p:tgtEl>
                                          <p:spTgt spid="210">
                                            <p:txEl>
                                              <p:pRg st="3" end="3"/>
                                            </p:txEl>
                                          </p:spTgt>
                                        </p:tgtEl>
                                        <p:attrNameLst>
                                          <p:attrName>ppt_x</p:attrName>
                                        </p:attrNameLst>
                                      </p:cBhvr>
                                      <p:tavLst>
                                        <p:tav tm="0">
                                          <p:val>
                                            <p:strVal val="0-#ppt_w/2"/>
                                          </p:val>
                                        </p:tav>
                                        <p:tav tm="100000">
                                          <p:val>
                                            <p:strVal val="#ppt_x"/>
                                          </p:val>
                                        </p:tav>
                                      </p:tavLst>
                                    </p:anim>
                                    <p:anim calcmode="lin" valueType="num">
                                      <p:cBhvr additive="repl">
                                        <p:cTn id="26" dur="500" fill="hold"/>
                                        <p:tgtEl>
                                          <p:spTgt spid="2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40A86761-8181-445D-B1C7-0C1E240B1525}"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12"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1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87663E04-E2FB-4A33-B7F9-736D1B171897}" type="slidenum">
              <a:rPr lang="en-US" sz="1400" b="0" strike="noStrike" spc="-1">
                <a:solidFill>
                  <a:srgbClr val="FFFFFF"/>
                </a:solidFill>
                <a:latin typeface="Arial"/>
                <a:ea typeface="DejaVu Sans"/>
              </a:rPr>
              <a:t>32</a:t>
            </a:fld>
            <a:endParaRPr lang="en-US" sz="1400" b="0" strike="noStrike" spc="-1">
              <a:latin typeface="Arial"/>
            </a:endParaRPr>
          </a:p>
        </p:txBody>
      </p:sp>
      <p:sp>
        <p:nvSpPr>
          <p:cNvPr id="214"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15"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1996 </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The FCC approves ATSC's HDTV standard</a:t>
            </a:r>
            <a:r>
              <a:rPr lang="en-US" sz="3200" b="0" strike="noStrike" spc="-1" dirty="0">
                <a:solidFill>
                  <a:srgbClr val="FFFFFF"/>
                </a:solidFill>
                <a:latin typeface="Malgun Gothic"/>
                <a:ea typeface="DejaVu Sans"/>
              </a:rPr>
              <a:t>. </a:t>
            </a:r>
            <a:br>
              <a:rPr dirty="0"/>
            </a:br>
            <a:r>
              <a:rPr lang="en-US" sz="3200" b="0" strike="noStrike" spc="-1" dirty="0">
                <a:solidFill>
                  <a:srgbClr val="FFFFFF"/>
                </a:solidFill>
                <a:latin typeface="Malgun Gothic"/>
                <a:ea typeface="DejaVu Sans"/>
              </a:rPr>
              <a:t> </a:t>
            </a:r>
            <a:endParaRPr lang="en-US" sz="3200" b="0" strike="noStrike" spc="-1" dirty="0">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 calcmode="lin" valueType="num">
                                      <p:cBhvr additive="repl">
                                        <p:cTn id="7" dur="500" fill="hold"/>
                                        <p:tgtEl>
                                          <p:spTgt spid="215">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2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HDTV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22" name="Content Placeholder 2"/>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May 30, 2007 </a:t>
            </a:r>
            <a:r>
              <a:rPr lang="en-US" sz="320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NHK's (Nippon </a:t>
            </a:r>
            <a:r>
              <a:rPr lang="en-US" sz="3200" strike="noStrike" spc="-1" dirty="0" err="1">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Hoso</a:t>
            </a:r>
            <a:r>
              <a:rPr lang="en-US" sz="320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200" strike="noStrike" spc="-1" dirty="0" err="1">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Kyokai</a:t>
            </a:r>
            <a:r>
              <a:rPr lang="en-US" sz="320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Science and Technical Research Laboratories demonstrates Ultra HD signal; 16 times better then HDTV referred to as 4K.  </a:t>
            </a:r>
          </a:p>
          <a:p>
            <a:pPr marL="343080" indent="-340920">
              <a:lnSpc>
                <a:spcPct val="90000"/>
              </a:lnSpc>
              <a:spcBef>
                <a:spcPts val="641"/>
              </a:spcBef>
              <a:buClr>
                <a:srgbClr val="FFCC66"/>
              </a:buClr>
              <a:buSzPct val="75000"/>
              <a:buFont typeface="Wingdings" charset="2"/>
              <a:buChar char=""/>
            </a:pPr>
            <a:r>
              <a:rPr lang="en-US" sz="320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Super Hi-Vision technology capable of a 7680x4320 resolution.</a:t>
            </a:r>
            <a:endParaRPr lang="en-US" sz="3200" strike="noStrike" spc="-1" dirty="0">
              <a:latin typeface="Times New Roman" panose="02020603050405020304" pitchFamily="18" charset="0"/>
              <a:ea typeface="Malgun Gothic" panose="020B0503020000020004" pitchFamily="34" charset="-127"/>
              <a:cs typeface="Times New Roman" panose="02020603050405020304" pitchFamily="18" charset="0"/>
            </a:endParaRPr>
          </a:p>
          <a:p>
            <a:pPr>
              <a:lnSpc>
                <a:spcPct val="90000"/>
              </a:lnSpc>
              <a:spcBef>
                <a:spcPts val="641"/>
              </a:spcBef>
              <a:tabLst>
                <a:tab pos="0" algn="l"/>
              </a:tabLst>
            </a:pPr>
            <a:endParaRPr lang="en-US" sz="3200" b="0" strike="noStrike" spc="-1" dirty="0">
              <a:latin typeface="Arial"/>
            </a:endParaRPr>
          </a:p>
          <a:p>
            <a:pPr>
              <a:lnSpc>
                <a:spcPct val="90000"/>
              </a:lnSpc>
              <a:spcBef>
                <a:spcPts val="641"/>
              </a:spcBef>
              <a:tabLst>
                <a:tab pos="0" algn="l"/>
              </a:tabLst>
            </a:pPr>
            <a:endParaRPr lang="en-US" sz="3200" b="0" strike="noStrike" spc="-1" dirty="0">
              <a:latin typeface="Arial"/>
            </a:endParaRPr>
          </a:p>
        </p:txBody>
      </p:sp>
      <p:sp>
        <p:nvSpPr>
          <p:cNvPr id="223"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E2B6E472-14A2-4F0B-9876-8E77659DC346}"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24"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25"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3ED76782-FF11-4009-9EE6-8DA84A33A463}" type="slidenum">
              <a:rPr lang="en-US" sz="1400" b="0" strike="noStrike" spc="-1">
                <a:solidFill>
                  <a:srgbClr val="FFFFFF"/>
                </a:solidFill>
                <a:latin typeface="Arial"/>
                <a:ea typeface="DejaVu Sans"/>
              </a:rPr>
              <a:t>33</a:t>
            </a:fld>
            <a:endParaRPr lang="en-US" sz="1400" b="0" strike="noStrike" spc="-1">
              <a:latin typeface="Aria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27" name="Content Placeholder 2"/>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Midnight on February 17, 2009, all U.S. TV broadcasts are now in all-digital format. </a:t>
            </a:r>
            <a:endParaRPr lang="en-US" sz="3200" b="0" strike="noStrike" spc="-1" dirty="0">
              <a:latin typeface="Times New Roman" panose="02020603050405020304" pitchFamily="18" charset="0"/>
              <a:ea typeface="Malgun Gothic" panose="020B0503020000020004" pitchFamily="34" charset="-127"/>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This meant that if you had an analog TV and receive TV signals via an antenna, you either needed to switch to a digital TV or get a TV converter.</a:t>
            </a:r>
            <a:br>
              <a:rPr lang="en-US" sz="32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br>
            <a:r>
              <a:rPr lang="en-US" sz="32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You couldn’t watch any more television after February 17, 2009.</a:t>
            </a:r>
            <a:endParaRPr lang="en-US" sz="3200" b="0" strike="noStrike" spc="-1" dirty="0">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228"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0FD5C7AC-F5F0-4407-9889-012B41F669E2}"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29"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30"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D9400487-43FE-4DCE-8D62-AF979937BA4D}" type="slidenum">
              <a:rPr lang="en-US" sz="1400" b="0" strike="noStrike" spc="-1">
                <a:solidFill>
                  <a:srgbClr val="FFFFFF"/>
                </a:solidFill>
                <a:latin typeface="Arial"/>
                <a:ea typeface="DejaVu Sans"/>
              </a:rPr>
              <a:t>34</a:t>
            </a:fld>
            <a:endParaRPr lang="en-US" sz="1400" b="0" strike="noStrike" spc="-1">
              <a:latin typeface="Arial"/>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6105A28A-8545-4CC4-860B-72D504DA4576}"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32"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3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60C544DC-792B-4B92-BD6A-D0C757E0717A}" type="slidenum">
              <a:rPr lang="en-US" sz="1400" b="0" strike="noStrike" spc="-1">
                <a:solidFill>
                  <a:srgbClr val="FFFFFF"/>
                </a:solidFill>
                <a:latin typeface="Arial"/>
                <a:ea typeface="DejaVu Sans"/>
              </a:rPr>
              <a:t>35</a:t>
            </a:fld>
            <a:endParaRPr lang="en-US" sz="1400" b="0" strike="noStrike" spc="-1">
              <a:latin typeface="Arial"/>
            </a:endParaRPr>
          </a:p>
        </p:txBody>
      </p:sp>
      <p:sp>
        <p:nvSpPr>
          <p:cNvPr id="234" name="Rectangle 2"/>
          <p:cNvSpPr/>
          <p:nvPr/>
        </p:nvSpPr>
        <p:spPr>
          <a:xfrm>
            <a:off x="609480" y="609480"/>
            <a:ext cx="815112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EDTV, HDTV, 1080p, 4K and 8K</a:t>
            </a:r>
            <a:endParaRPr lang="en-US" sz="4400" b="0" strike="noStrike" spc="-1" dirty="0">
              <a:latin typeface="Times New Roman" panose="02020603050405020304" pitchFamily="18" charset="0"/>
              <a:cs typeface="Times New Roman" panose="02020603050405020304" pitchFamily="18" charset="0"/>
            </a:endParaRPr>
          </a:p>
        </p:txBody>
      </p:sp>
      <p:sp>
        <p:nvSpPr>
          <p:cNvPr id="235" name="Rectangle 3"/>
          <p:cNvSpPr/>
          <p:nvPr/>
        </p:nvSpPr>
        <p:spPr>
          <a:xfrm>
            <a:off x="682560" y="205740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56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The consumer electronics industry has done a spectacular job spreading mass confusion about video. </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endParaRPr lang="en-US" sz="2800" b="0" strike="noStrike" spc="-1" dirty="0">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 calcmode="lin" valueType="num">
                                      <p:cBhvr additive="repl">
                                        <p:cTn id="7" dur="500" fill="hold"/>
                                        <p:tgtEl>
                                          <p:spTgt spid="235">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4" fill="hold" nodeType="clickEffect">
                                  <p:stCondLst>
                                    <p:cond delay="0"/>
                                  </p:stCondLst>
                                  <p:childTnLst>
                                    <p:set>
                                      <p:cBhvr>
                                        <p:cTn id="12" dur="1" fill="hold">
                                          <p:stCondLst>
                                            <p:cond delay="0"/>
                                          </p:stCondLst>
                                        </p:cTn>
                                        <p:tgtEl>
                                          <p:spTgt spid="235">
                                            <p:txEl>
                                              <p:pRg st="1" end="1"/>
                                            </p:txEl>
                                          </p:spTgt>
                                        </p:tgtEl>
                                        <p:attrNameLst>
                                          <p:attrName>style.visibility</p:attrName>
                                        </p:attrNameLst>
                                      </p:cBhvr>
                                      <p:to>
                                        <p:strVal val="visible"/>
                                      </p:to>
                                    </p:set>
                                    <p:anim calcmode="lin" valueType="num">
                                      <p:cBhvr additive="repl">
                                        <p:cTn id="13" dur="500" fill="hold"/>
                                        <p:tgtEl>
                                          <p:spTgt spid="235">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HDTV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37" name="Content Placeholder 2"/>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strike="noStrike" spc="-1" dirty="0">
                <a:solidFill>
                  <a:srgbClr val="FFFFFF"/>
                </a:solidFill>
                <a:latin typeface="Times New Roman"/>
                <a:ea typeface="DejaVu Sans"/>
              </a:rPr>
              <a:t>January 2013 Sharp showed off the first actual 8K TV at CES 2013. 8K would provide a whopping 16 times the pixels of HD and four times the pixels of 4K. </a:t>
            </a:r>
            <a:endParaRPr lang="en-US" sz="3200" strike="noStrike" spc="-1" dirty="0">
              <a:latin typeface="Arial"/>
            </a:endParaRPr>
          </a:p>
          <a:p>
            <a:pPr marL="343080" indent="-340920">
              <a:lnSpc>
                <a:spcPct val="90000"/>
              </a:lnSpc>
              <a:spcBef>
                <a:spcPts val="641"/>
              </a:spcBef>
              <a:buClr>
                <a:srgbClr val="FFCC66"/>
              </a:buClr>
              <a:buSzPct val="75000"/>
              <a:buFont typeface="Wingdings" charset="2"/>
              <a:buChar char=""/>
            </a:pPr>
            <a:r>
              <a:rPr lang="en-US" sz="3200" strike="noStrike" spc="-1" dirty="0">
                <a:solidFill>
                  <a:srgbClr val="FFFFFF"/>
                </a:solidFill>
                <a:latin typeface="Times New Roman"/>
                <a:ea typeface="DejaVu Sans"/>
              </a:rPr>
              <a:t>8K resolution equates to 7,680 × 4,320, or 33 million pixels (33,117,600, to be exact).</a:t>
            </a:r>
            <a:endParaRPr lang="en-US" sz="3200" strike="noStrike" spc="-1" dirty="0">
              <a:latin typeface="Arial"/>
            </a:endParaRPr>
          </a:p>
          <a:p>
            <a:pPr>
              <a:lnSpc>
                <a:spcPct val="90000"/>
              </a:lnSpc>
              <a:spcBef>
                <a:spcPts val="641"/>
              </a:spcBef>
            </a:pPr>
            <a:endParaRPr lang="en-US" sz="3200" b="0" strike="noStrike" spc="-1" dirty="0">
              <a:latin typeface="Arial"/>
            </a:endParaRPr>
          </a:p>
        </p:txBody>
      </p:sp>
      <p:sp>
        <p:nvSpPr>
          <p:cNvPr id="238"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B2CC1AEC-B639-4B4A-835A-69B78038B604}"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39"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40"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92250E18-EFA0-45F2-9571-902CE028B48D}" type="slidenum">
              <a:rPr lang="en-US" sz="1400" b="0" strike="noStrike" spc="-1">
                <a:solidFill>
                  <a:srgbClr val="FFFFFF"/>
                </a:solidFill>
                <a:latin typeface="Arial"/>
                <a:ea typeface="DejaVu Sans"/>
              </a:rPr>
              <a:t>36</a:t>
            </a:fld>
            <a:endParaRPr lang="en-US" sz="1400" b="0" strike="noStrike" spc="-1">
              <a:latin typeface="Arial"/>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HDTV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42" name="Content Placeholder 2"/>
          <p:cNvSpPr/>
          <p:nvPr/>
        </p:nvSpPr>
        <p:spPr>
          <a:xfrm>
            <a:off x="682559" y="1981080"/>
            <a:ext cx="7929005"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a:ea typeface="DejaVu Sans"/>
              </a:rPr>
              <a:t>2016 </a:t>
            </a:r>
            <a:r>
              <a:rPr lang="en-US" sz="3200" strike="noStrike" spc="-1" dirty="0">
                <a:solidFill>
                  <a:srgbClr val="FFFFFF"/>
                </a:solidFill>
                <a:latin typeface="Times New Roman"/>
                <a:ea typeface="DejaVu Sans"/>
              </a:rPr>
              <a:t>Japanese broadcaster NHK kicking off the first 8K satellite broadcasts. </a:t>
            </a:r>
            <a:endParaRPr lang="en-US" sz="3200" strike="noStrike" spc="-1" dirty="0">
              <a:latin typeface="Arial"/>
            </a:endParaRPr>
          </a:p>
          <a:p>
            <a:pPr marL="343080" indent="-340920">
              <a:lnSpc>
                <a:spcPct val="90000"/>
              </a:lnSpc>
              <a:spcBef>
                <a:spcPts val="641"/>
              </a:spcBef>
              <a:buClr>
                <a:srgbClr val="FFCC66"/>
              </a:buClr>
              <a:buSzPct val="75000"/>
              <a:buFont typeface="Wingdings" charset="2"/>
              <a:buChar char=""/>
            </a:pPr>
            <a:r>
              <a:rPr lang="en-US" sz="3200" strike="noStrike" spc="-1" dirty="0">
                <a:solidFill>
                  <a:srgbClr val="FFFFFF"/>
                </a:solidFill>
                <a:latin typeface="Times New Roman"/>
                <a:ea typeface="DejaVu Sans"/>
              </a:rPr>
              <a:t>Later that year, part of the 2016 Rio Olympics were shot and broadcast in 8K by NHK, though </a:t>
            </a:r>
            <a:br>
              <a:rPr lang="en-US" sz="3200" strike="noStrike" spc="-1" dirty="0">
                <a:solidFill>
                  <a:srgbClr val="FFFFFF"/>
                </a:solidFill>
                <a:latin typeface="Times New Roman"/>
                <a:ea typeface="DejaVu Sans"/>
              </a:rPr>
            </a:br>
            <a:r>
              <a:rPr lang="en-US" sz="3200" strike="noStrike" spc="-1" dirty="0">
                <a:solidFill>
                  <a:srgbClr val="FFFFFF"/>
                </a:solidFill>
                <a:latin typeface="Times New Roman"/>
                <a:ea typeface="DejaVu Sans"/>
              </a:rPr>
              <a:t>viewers could </a:t>
            </a:r>
            <a:br>
              <a:rPr lang="en-US" sz="3200" strike="noStrike" spc="-1" dirty="0">
                <a:solidFill>
                  <a:srgbClr val="FFFFFF"/>
                </a:solidFill>
                <a:latin typeface="Times New Roman"/>
                <a:ea typeface="DejaVu Sans"/>
              </a:rPr>
            </a:br>
            <a:r>
              <a:rPr lang="en-US" sz="3200" strike="noStrike" spc="-1" dirty="0">
                <a:solidFill>
                  <a:srgbClr val="FFFFFF"/>
                </a:solidFill>
                <a:latin typeface="Times New Roman"/>
                <a:ea typeface="DejaVu Sans"/>
              </a:rPr>
              <a:t>only watch </a:t>
            </a:r>
            <a:br>
              <a:rPr lang="en-US" sz="3200" strike="noStrike" spc="-1" dirty="0">
                <a:solidFill>
                  <a:srgbClr val="FFFFFF"/>
                </a:solidFill>
                <a:latin typeface="Times New Roman"/>
                <a:ea typeface="DejaVu Sans"/>
              </a:rPr>
            </a:br>
            <a:r>
              <a:rPr lang="en-US" sz="3200" strike="noStrike" spc="-1" dirty="0">
                <a:solidFill>
                  <a:srgbClr val="FFFFFF"/>
                </a:solidFill>
                <a:latin typeface="Times New Roman"/>
                <a:ea typeface="DejaVu Sans"/>
              </a:rPr>
              <a:t>them in that </a:t>
            </a:r>
            <a:br>
              <a:rPr lang="en-US" sz="3200" strike="noStrike" spc="-1" dirty="0">
                <a:solidFill>
                  <a:srgbClr val="FFFFFF"/>
                </a:solidFill>
                <a:latin typeface="Times New Roman"/>
                <a:ea typeface="DejaVu Sans"/>
              </a:rPr>
            </a:br>
            <a:r>
              <a:rPr lang="en-US" sz="3200" strike="noStrike" spc="-1" dirty="0">
                <a:solidFill>
                  <a:srgbClr val="FFFFFF"/>
                </a:solidFill>
                <a:latin typeface="Times New Roman"/>
                <a:ea typeface="DejaVu Sans"/>
              </a:rPr>
              <a:t>resolution at </a:t>
            </a:r>
            <a:br>
              <a:rPr lang="en-US" sz="3200" strike="noStrike" spc="-1" dirty="0">
                <a:solidFill>
                  <a:srgbClr val="FFFFFF"/>
                </a:solidFill>
                <a:latin typeface="Times New Roman"/>
                <a:ea typeface="DejaVu Sans"/>
              </a:rPr>
            </a:br>
            <a:r>
              <a:rPr lang="en-US" sz="3200" strike="noStrike" spc="-1" dirty="0">
                <a:solidFill>
                  <a:srgbClr val="FFFFFF"/>
                </a:solidFill>
                <a:latin typeface="Times New Roman"/>
                <a:ea typeface="DejaVu Sans"/>
              </a:rPr>
              <a:t>special theaters.</a:t>
            </a:r>
            <a:endParaRPr lang="en-US" sz="3200" strike="noStrike" spc="-1" dirty="0">
              <a:latin typeface="Arial"/>
            </a:endParaRPr>
          </a:p>
          <a:p>
            <a:pPr>
              <a:lnSpc>
                <a:spcPct val="90000"/>
              </a:lnSpc>
              <a:spcBef>
                <a:spcPts val="641"/>
              </a:spcBef>
            </a:pPr>
            <a:endParaRPr lang="en-US" sz="3200" b="0" strike="noStrike" spc="-1" dirty="0">
              <a:latin typeface="Arial"/>
            </a:endParaRPr>
          </a:p>
        </p:txBody>
      </p:sp>
      <p:sp>
        <p:nvSpPr>
          <p:cNvPr id="243"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5796F276-0ED4-4200-976F-D1DC403C2D18}"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45"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691D7547-F593-4EA7-A7B9-0D81060DA6C4}" type="slidenum">
              <a:rPr lang="en-US" sz="1400" b="0" strike="noStrike" spc="-1">
                <a:solidFill>
                  <a:srgbClr val="FFFFFF"/>
                </a:solidFill>
                <a:latin typeface="Arial"/>
                <a:ea typeface="DejaVu Sans"/>
              </a:rPr>
              <a:t>37</a:t>
            </a:fld>
            <a:endParaRPr lang="en-US" sz="1400" b="0" strike="noStrike" spc="-1">
              <a:latin typeface="Arial"/>
            </a:endParaRPr>
          </a:p>
        </p:txBody>
      </p:sp>
      <p:pic>
        <p:nvPicPr>
          <p:cNvPr id="5122" name="Picture 2">
            <a:extLst>
              <a:ext uri="{FF2B5EF4-FFF2-40B4-BE49-F238E27FC236}">
                <a16:creationId xmlns:a16="http://schemas.microsoft.com/office/drawing/2014/main" id="{84D29541-9B2F-3ED3-4F5E-D1F486518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370" y="3888255"/>
            <a:ext cx="5279550" cy="29697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6B15C-B62D-B8D9-3C8E-DC507AE89527}"/>
            </a:ext>
          </a:extLst>
        </p:cNvPr>
        <p:cNvGrpSpPr/>
        <p:nvPr/>
      </p:nvGrpSpPr>
      <p:grpSpPr>
        <a:xfrm>
          <a:off x="0" y="0"/>
          <a:ext cx="0" cy="0"/>
          <a:chOff x="0" y="0"/>
          <a:chExt cx="0" cy="0"/>
        </a:xfrm>
      </p:grpSpPr>
      <p:sp>
        <p:nvSpPr>
          <p:cNvPr id="246" name="Title 1">
            <a:extLst>
              <a:ext uri="{FF2B5EF4-FFF2-40B4-BE49-F238E27FC236}">
                <a16:creationId xmlns:a16="http://schemas.microsoft.com/office/drawing/2014/main" id="{A94B1068-740D-3F45-1804-50BBD3003BCE}"/>
              </a:ext>
            </a:extLst>
          </p:cNvPr>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HDTV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47" name="Content Placeholder 2">
            <a:extLst>
              <a:ext uri="{FF2B5EF4-FFF2-40B4-BE49-F238E27FC236}">
                <a16:creationId xmlns:a16="http://schemas.microsoft.com/office/drawing/2014/main" id="{DB998BEA-3CFB-132A-E826-2BCE4B1345F4}"/>
              </a:ext>
            </a:extLst>
          </p:cNvPr>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And if you think you are confused now, just go talk to any sales rep on the floor of your local A/V dealer and you will get some insight into what true confusion is all about. </a:t>
            </a:r>
          </a:p>
        </p:txBody>
      </p:sp>
      <p:sp>
        <p:nvSpPr>
          <p:cNvPr id="248" name="Date Placeholder 3">
            <a:extLst>
              <a:ext uri="{FF2B5EF4-FFF2-40B4-BE49-F238E27FC236}">
                <a16:creationId xmlns:a16="http://schemas.microsoft.com/office/drawing/2014/main" id="{18CE2D85-CDD4-8F19-C994-54DE9B835228}"/>
              </a:ext>
            </a:extLst>
          </p:cNvPr>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C456FD0B-4576-42BA-A922-29DFFA38B72D}"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49" name="Footer Placeholder 4">
            <a:extLst>
              <a:ext uri="{FF2B5EF4-FFF2-40B4-BE49-F238E27FC236}">
                <a16:creationId xmlns:a16="http://schemas.microsoft.com/office/drawing/2014/main" id="{EE91F1A8-D366-66FD-80F9-F65B0EF4CE9E}"/>
              </a:ext>
            </a:extLst>
          </p:cNvPr>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50" name="Slide Number Placeholder 5">
            <a:extLst>
              <a:ext uri="{FF2B5EF4-FFF2-40B4-BE49-F238E27FC236}">
                <a16:creationId xmlns:a16="http://schemas.microsoft.com/office/drawing/2014/main" id="{534DB985-070C-910E-0AA2-9857DFCE9DFD}"/>
              </a:ext>
            </a:extLst>
          </p:cNvPr>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C882628E-8E69-4605-B6C8-FD2A06328114}" type="slidenum">
              <a:rPr lang="en-US" sz="1400" b="0" strike="noStrike" spc="-1">
                <a:solidFill>
                  <a:srgbClr val="FFFFFF"/>
                </a:solidFill>
                <a:latin typeface="Arial"/>
                <a:ea typeface="DejaVu Sans"/>
              </a:rPr>
              <a:t>38</a:t>
            </a:fld>
            <a:endParaRPr lang="en-US" sz="1400" b="0" strike="noStrike" spc="-1">
              <a:latin typeface="Arial"/>
            </a:endParaRPr>
          </a:p>
        </p:txBody>
      </p:sp>
    </p:spTree>
    <p:extLst>
      <p:ext uri="{BB962C8B-B14F-4D97-AF65-F5344CB8AC3E}">
        <p14:creationId xmlns:p14="http://schemas.microsoft.com/office/powerpoint/2010/main" val="43329558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HDTV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47" name="Content Placeholder 2"/>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Most of those salespeople have little or no training and can't tell you anything meaningful about good video.</a:t>
            </a: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 Invariably however they are pushing the deal of the week and selling equipment that may be exactly wrong for your needs.</a:t>
            </a:r>
            <a:endParaRPr lang="en-US" sz="3200" b="0" strike="noStrike" spc="-1" dirty="0">
              <a:latin typeface="Times New Roman" panose="02020603050405020304" pitchFamily="18" charset="0"/>
              <a:cs typeface="Times New Roman" panose="02020603050405020304" pitchFamily="18" charset="0"/>
            </a:endParaRPr>
          </a:p>
        </p:txBody>
      </p:sp>
      <p:sp>
        <p:nvSpPr>
          <p:cNvPr id="248"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C456FD0B-4576-42BA-A922-29DFFA38B72D}"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49"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50"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C882628E-8E69-4605-B6C8-FD2A06328114}" type="slidenum">
              <a:rPr lang="en-US" sz="1400" b="0" strike="noStrike" spc="-1">
                <a:solidFill>
                  <a:srgbClr val="FFFFFF"/>
                </a:solidFill>
                <a:latin typeface="Arial"/>
                <a:ea typeface="DejaVu Sans"/>
              </a:rPr>
              <a:t>39</a:t>
            </a:fld>
            <a:endParaRPr lang="en-US" sz="1400" b="0" strike="noStrike" spc="-1">
              <a:latin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6C35D1DC-3EDE-4DCD-AD26-4F93341FE65C}"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07"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08"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867F8200-F2F3-4AE6-B78E-554A2FACD0D7}" type="slidenum">
              <a:rPr lang="en-US" sz="1400" b="0" strike="noStrike" spc="-1">
                <a:solidFill>
                  <a:srgbClr val="FFFFFF"/>
                </a:solidFill>
                <a:latin typeface="Arial"/>
                <a:ea typeface="DejaVu Sans"/>
              </a:rPr>
              <a:t>4</a:t>
            </a:fld>
            <a:endParaRPr lang="en-US" sz="1400" b="0" strike="noStrike" spc="-1">
              <a:latin typeface="Arial"/>
            </a:endParaRPr>
          </a:p>
        </p:txBody>
      </p:sp>
      <p:sp>
        <p:nvSpPr>
          <p:cNvPr id="109" name="Rectangle 13"/>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a:t>
            </a:r>
            <a:endParaRPr lang="en-US" sz="4400" b="0" strike="noStrike" spc="-1" dirty="0">
              <a:latin typeface="Times New Roman" panose="02020603050405020304" pitchFamily="18" charset="0"/>
              <a:cs typeface="Times New Roman" panose="02020603050405020304" pitchFamily="18" charset="0"/>
            </a:endParaRPr>
          </a:p>
        </p:txBody>
      </p:sp>
      <p:sp>
        <p:nvSpPr>
          <p:cNvPr id="110" name="Rectangle 14"/>
          <p:cNvSpPr/>
          <p:nvPr/>
        </p:nvSpPr>
        <p:spPr>
          <a:xfrm>
            <a:off x="682560" y="1981080"/>
            <a:ext cx="7770240" cy="312192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1831</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 Joseph Henry’s and Michael Faraday’s work with electromagnetism jumpstarts the era of electronic communication.</a:t>
            </a:r>
            <a:br>
              <a:rPr dirty="0"/>
            </a:br>
            <a:r>
              <a:rPr lang="en-US" sz="2800" b="0" strike="noStrike" spc="-1" dirty="0">
                <a:solidFill>
                  <a:srgbClr val="FFFFFF"/>
                </a:solidFill>
                <a:latin typeface="Malgun Gothic"/>
                <a:ea typeface="DejaVu Sans"/>
              </a:rPr>
              <a:t> </a:t>
            </a:r>
            <a:endParaRPr lang="en-US" sz="2800" b="0" strike="noStrike" spc="-1" dirty="0">
              <a:latin typeface="Arial"/>
            </a:endParaRPr>
          </a:p>
        </p:txBody>
      </p:sp>
      <p:pic>
        <p:nvPicPr>
          <p:cNvPr id="1026" name="Picture 2">
            <a:extLst>
              <a:ext uri="{FF2B5EF4-FFF2-40B4-BE49-F238E27FC236}">
                <a16:creationId xmlns:a16="http://schemas.microsoft.com/office/drawing/2014/main" id="{865F98E9-E4E5-3F67-FECE-F76067A55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837" y="3221189"/>
            <a:ext cx="4471686" cy="3221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 calcmode="lin" valueType="num">
                                      <p:cBhvr additive="repl">
                                        <p:cTn id="7" dur="500" fill="hold"/>
                                        <p:tgtEl>
                                          <p:spTgt spid="11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EA9B4F6C-3CD7-4CE7-A686-06E639687310}"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52"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5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54434360-671E-4C83-986E-D686E82A5748}" type="slidenum">
              <a:rPr lang="en-US" sz="1400" b="0" strike="noStrike" spc="-1">
                <a:solidFill>
                  <a:srgbClr val="FFFFFF"/>
                </a:solidFill>
                <a:latin typeface="Arial"/>
                <a:ea typeface="DejaVu Sans"/>
              </a:rPr>
              <a:t>40</a:t>
            </a:fld>
            <a:endParaRPr lang="en-US" sz="1400" b="0" strike="noStrike" spc="-1">
              <a:latin typeface="Arial"/>
            </a:endParaRPr>
          </a:p>
        </p:txBody>
      </p:sp>
      <p:sp>
        <p:nvSpPr>
          <p:cNvPr id="254"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HDTV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55"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Let’s clear up some of that confusion</a:t>
            </a:r>
            <a:endParaRPr lang="en-US" sz="3200" b="0" strike="noStrike" spc="-1" dirty="0">
              <a:latin typeface="Times New Roman" panose="02020603050405020304" pitchFamily="18" charset="0"/>
              <a:ea typeface="Malgun Gothic" panose="020B0503020000020004" pitchFamily="34" charset="-127"/>
              <a:cs typeface="Times New Roman" panose="02020603050405020304" pitchFamily="18" charset="0"/>
            </a:endParaRPr>
          </a:p>
          <a:p>
            <a:pPr marL="343080" indent="-340920">
              <a:lnSpc>
                <a:spcPct val="90000"/>
              </a:lnSpc>
              <a:spcBef>
                <a:spcPts val="641"/>
              </a:spcBef>
              <a:tabLst>
                <a:tab pos="0" algn="l"/>
              </a:tabLst>
            </a:pPr>
            <a:endParaRPr lang="en-US" sz="3200" b="0" strike="noStrike" spc="-1" dirty="0">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 calcmode="lin" valueType="num">
                                      <p:cBhvr additive="repl">
                                        <p:cTn id="7" dur="500" fill="hold"/>
                                        <p:tgtEl>
                                          <p:spTgt spid="255">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2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8" fill="hold" nodeType="clickEffect">
                                  <p:stCondLst>
                                    <p:cond delay="0"/>
                                  </p:stCondLst>
                                  <p:childTnLst>
                                    <p:set>
                                      <p:cBhvr>
                                        <p:cTn id="12" dur="1" fill="hold">
                                          <p:stCondLst>
                                            <p:cond delay="0"/>
                                          </p:stCondLst>
                                        </p:cTn>
                                        <p:tgtEl>
                                          <p:spTgt spid="255">
                                            <p:txEl>
                                              <p:pRg st="1" end="1"/>
                                            </p:txEl>
                                          </p:spTgt>
                                        </p:tgtEl>
                                        <p:attrNameLst>
                                          <p:attrName>style.visibility</p:attrName>
                                        </p:attrNameLst>
                                      </p:cBhvr>
                                      <p:to>
                                        <p:strVal val="visible"/>
                                      </p:to>
                                    </p:set>
                                    <p:anim calcmode="lin" valueType="num">
                                      <p:cBhvr additive="repl">
                                        <p:cTn id="13" dur="500" fill="hold"/>
                                        <p:tgtEl>
                                          <p:spTgt spid="255">
                                            <p:txEl>
                                              <p:pRg st="1" end="1"/>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2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61AE1AB8-706A-4AFF-9BD6-C9508596ACDF}"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57"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58"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D59582F6-5329-421C-B17C-41EFD8E82AA1}" type="slidenum">
              <a:rPr lang="en-US" sz="1400" b="0" strike="noStrike" spc="-1">
                <a:solidFill>
                  <a:srgbClr val="FFFFFF"/>
                </a:solidFill>
                <a:latin typeface="Arial"/>
                <a:ea typeface="DejaVu Sans"/>
              </a:rPr>
              <a:t>41</a:t>
            </a:fld>
            <a:endParaRPr lang="en-US" sz="1400" b="0" strike="noStrike" spc="-1">
              <a:latin typeface="Arial"/>
            </a:endParaRPr>
          </a:p>
        </p:txBody>
      </p:sp>
      <p:sp>
        <p:nvSpPr>
          <p:cNvPr id="259"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HDTV </a:t>
            </a:r>
            <a:r>
              <a:rPr lang="en-US" sz="2400" b="0" strike="noStrike" spc="-1" dirty="0">
                <a:solidFill>
                  <a:srgbClr val="FFFFFF"/>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60" name="Rectangle 3"/>
          <p:cNvSpPr/>
          <p:nvPr/>
        </p:nvSpPr>
        <p:spPr>
          <a:xfrm>
            <a:off x="682560" y="190512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Malgun Gothic"/>
                <a:cs typeface="Times New Roman" panose="02020603050405020304" pitchFamily="18" charset="0"/>
              </a:rPr>
              <a:t>What do the actual numbers mean?</a:t>
            </a:r>
            <a:endParaRPr lang="en-US" sz="32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 calcmode="lin" valueType="num">
                                      <p:cBhvr additive="repl">
                                        <p:cTn id="7" dur="500" fill="hold"/>
                                        <p:tgtEl>
                                          <p:spTgt spid="26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5B6B433C-FCCB-4A62-BE2F-EC7E782924BE}"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62"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6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A91CD8A5-63CB-4793-9FEB-83AE97495633}" type="slidenum">
              <a:rPr lang="en-US" sz="1400" b="0" strike="noStrike" spc="-1">
                <a:solidFill>
                  <a:srgbClr val="FFFFFF"/>
                </a:solidFill>
                <a:latin typeface="Arial"/>
                <a:ea typeface="DejaVu Sans"/>
              </a:rPr>
              <a:t>42</a:t>
            </a:fld>
            <a:endParaRPr lang="en-US" sz="1400" b="0" strike="noStrike" spc="-1">
              <a:latin typeface="Arial"/>
            </a:endParaRPr>
          </a:p>
        </p:txBody>
      </p:sp>
      <p:sp>
        <p:nvSpPr>
          <p:cNvPr id="264"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HDTV </a:t>
            </a:r>
            <a:r>
              <a:rPr lang="en-US" sz="2400" b="0" strike="noStrike" spc="-1" dirty="0">
                <a:solidFill>
                  <a:srgbClr val="FFFFFF"/>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65"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56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Progressive scan is basically the same thing with each line scanned one after the other in a progressive manner. Still 1080 lines of resolution.</a:t>
            </a:r>
            <a:endParaRPr lang="en-US" sz="3200" b="0" strike="noStrike" spc="-1" dirty="0">
              <a:latin typeface="Times New Roman" panose="02020603050405020304" pitchFamily="18" charset="0"/>
              <a:cs typeface="Times New Roman" panose="02020603050405020304" pitchFamily="18" charset="0"/>
            </a:endParaRPr>
          </a:p>
          <a:p>
            <a:pPr>
              <a:lnSpc>
                <a:spcPct val="90000"/>
              </a:lnSpc>
              <a:spcBef>
                <a:spcPts val="561"/>
              </a:spcBef>
            </a:pP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56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The Big Mistake happened when people were told progressive scan was twice as good because it had twice the resolution. </a:t>
            </a:r>
            <a:endParaRPr lang="en-US" sz="32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 calcmode="lin" valueType="num">
                                      <p:cBhvr additive="repl">
                                        <p:cTn id="7" dur="500" fill="hold"/>
                                        <p:tgtEl>
                                          <p:spTgt spid="265">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4" fill="hold" nodeType="clickEffect">
                                  <p:stCondLst>
                                    <p:cond delay="0"/>
                                  </p:stCondLst>
                                  <p:childTnLst>
                                    <p:set>
                                      <p:cBhvr>
                                        <p:cTn id="12" dur="1" fill="hold">
                                          <p:stCondLst>
                                            <p:cond delay="0"/>
                                          </p:stCondLst>
                                        </p:cTn>
                                        <p:tgtEl>
                                          <p:spTgt spid="265">
                                            <p:txEl>
                                              <p:pRg st="2" end="2"/>
                                            </p:txEl>
                                          </p:spTgt>
                                        </p:tgtEl>
                                        <p:attrNameLst>
                                          <p:attrName>style.visibility</p:attrName>
                                        </p:attrNameLst>
                                      </p:cBhvr>
                                      <p:to>
                                        <p:strVal val="visible"/>
                                      </p:to>
                                    </p:set>
                                    <p:anim calcmode="lin" valueType="num">
                                      <p:cBhvr additive="repl">
                                        <p:cTn id="13" dur="500" fill="hold"/>
                                        <p:tgtEl>
                                          <p:spTgt spid="265">
                                            <p:txEl>
                                              <p:pRg st="2" end="2"/>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6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4BA75723-6CF1-44DC-B1AB-82C79730D59A}"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67"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68"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BA9C55B0-2215-41A6-BEA0-E246D2C7C908}" type="slidenum">
              <a:rPr lang="en-US" sz="1400" b="0" strike="noStrike" spc="-1">
                <a:solidFill>
                  <a:srgbClr val="FFFFFF"/>
                </a:solidFill>
                <a:latin typeface="Arial"/>
                <a:ea typeface="DejaVu Sans"/>
              </a:rPr>
              <a:t>43</a:t>
            </a:fld>
            <a:endParaRPr lang="en-US" sz="1400" b="0" strike="noStrike" spc="-1">
              <a:latin typeface="Arial"/>
            </a:endParaRPr>
          </a:p>
        </p:txBody>
      </p:sp>
      <p:sp>
        <p:nvSpPr>
          <p:cNvPr id="269"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HDTV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70"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tabLst>
                <a:tab pos="0" algn="l"/>
              </a:tabLst>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What is Interlacing?</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tabLst>
                <a:tab pos="0" algn="l"/>
              </a:tabLst>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Each frame is painted on the screen line-by-line in two passes</a:t>
            </a:r>
            <a:r>
              <a:rPr lang="en-US" sz="3200" b="0" strike="noStrike" spc="-1" dirty="0">
                <a:solidFill>
                  <a:srgbClr val="FFFFFF"/>
                </a:solidFill>
                <a:latin typeface="Malgun Gothic"/>
                <a:ea typeface="DejaVu Sans"/>
              </a:rPr>
              <a:t>. </a:t>
            </a:r>
            <a:endParaRPr lang="en-US" sz="3200" b="0" strike="noStrike" spc="-1" dirty="0">
              <a:latin typeface="Arial"/>
            </a:endParaRPr>
          </a:p>
          <a:p>
            <a:pPr marL="343080" indent="-340920">
              <a:lnSpc>
                <a:spcPct val="90000"/>
              </a:lnSpc>
              <a:spcBef>
                <a:spcPts val="641"/>
              </a:spcBef>
              <a:buClr>
                <a:srgbClr val="FFCC66"/>
              </a:buClr>
              <a:buSzPct val="75000"/>
              <a:buFont typeface="Wingdings" charset="2"/>
              <a:buChar char=""/>
              <a:tabLst>
                <a:tab pos="0" algn="l"/>
              </a:tabLst>
            </a:pPr>
            <a:endParaRPr lang="en-US" sz="3200" b="0" strike="noStrike" spc="-1" dirty="0">
              <a:latin typeface="Arial"/>
            </a:endParaRPr>
          </a:p>
        </p:txBody>
      </p:sp>
      <p:pic>
        <p:nvPicPr>
          <p:cNvPr id="6146" name="Picture 2">
            <a:extLst>
              <a:ext uri="{FF2B5EF4-FFF2-40B4-BE49-F238E27FC236}">
                <a16:creationId xmlns:a16="http://schemas.microsoft.com/office/drawing/2014/main" id="{B777BED9-979A-B5C0-3645-A587A35EDF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9" t="10727" r="2123" b="16793"/>
          <a:stretch/>
        </p:blipFill>
        <p:spPr bwMode="auto">
          <a:xfrm>
            <a:off x="1799165" y="3497901"/>
            <a:ext cx="6296629" cy="2595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 calcmode="lin" valueType="num">
                                      <p:cBhvr additive="repl">
                                        <p:cTn id="7"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4" fill="hold" nodeType="clickEffect">
                                  <p:stCondLst>
                                    <p:cond delay="0"/>
                                  </p:stCondLst>
                                  <p:childTnLst>
                                    <p:set>
                                      <p:cBhvr>
                                        <p:cTn id="12" dur="1" fill="hold">
                                          <p:stCondLst>
                                            <p:cond delay="0"/>
                                          </p:stCondLst>
                                        </p:cTn>
                                        <p:tgtEl>
                                          <p:spTgt spid="270">
                                            <p:txEl>
                                              <p:pRg st="1" end="1"/>
                                            </p:txEl>
                                          </p:spTgt>
                                        </p:tgtEl>
                                        <p:attrNameLst>
                                          <p:attrName>style.visibility</p:attrName>
                                        </p:attrNameLst>
                                      </p:cBhvr>
                                      <p:to>
                                        <p:strVal val="visible"/>
                                      </p:to>
                                    </p:set>
                                    <p:anim calcmode="lin" valueType="num">
                                      <p:cBhvr additive="repl">
                                        <p:cTn id="13" dur="500" fill="hold"/>
                                        <p:tgtEl>
                                          <p:spTgt spid="270">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2" presetClass="entr" presetSubtype="4" fill="hold" nodeType="clickEffect">
                                  <p:stCondLst>
                                    <p:cond delay="0"/>
                                  </p:stCondLst>
                                  <p:childTnLst>
                                    <p:set>
                                      <p:cBhvr>
                                        <p:cTn id="18" dur="1" fill="hold">
                                          <p:stCondLst>
                                            <p:cond delay="0"/>
                                          </p:stCondLst>
                                        </p:cTn>
                                        <p:tgtEl>
                                          <p:spTgt spid="270">
                                            <p:txEl>
                                              <p:pRg st="2" end="2"/>
                                            </p:txEl>
                                          </p:spTgt>
                                        </p:tgtEl>
                                        <p:attrNameLst>
                                          <p:attrName>style.visibility</p:attrName>
                                        </p:attrNameLst>
                                      </p:cBhvr>
                                      <p:to>
                                        <p:strVal val="visible"/>
                                      </p:to>
                                    </p:set>
                                    <p:anim calcmode="lin" valueType="num">
                                      <p:cBhvr additive="repl">
                                        <p:cTn id="19" dur="500" fill="hold"/>
                                        <p:tgtEl>
                                          <p:spTgt spid="270">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27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8115A0D2-8013-4411-B3F2-EACC650F1F9D}"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72"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7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9F15916D-B674-4BF7-B930-7F9BD7FFB0DC}" type="slidenum">
              <a:rPr lang="en-US" sz="1400" b="0" strike="noStrike" spc="-1">
                <a:solidFill>
                  <a:srgbClr val="FFFFFF"/>
                </a:solidFill>
                <a:latin typeface="Arial"/>
                <a:ea typeface="DejaVu Sans"/>
              </a:rPr>
              <a:t>44</a:t>
            </a:fld>
            <a:endParaRPr lang="en-US" sz="1400" b="0" strike="noStrike" spc="-1">
              <a:latin typeface="Arial"/>
            </a:endParaRPr>
          </a:p>
        </p:txBody>
      </p:sp>
      <p:sp>
        <p:nvSpPr>
          <p:cNvPr id="274"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HDTV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75"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80000"/>
              </a:lnSpc>
              <a:spcBef>
                <a:spcPts val="561"/>
              </a:spcBef>
              <a:tabLst>
                <a:tab pos="0" algn="l"/>
              </a:tabLst>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What is Progressive scan </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561"/>
              </a:spcBef>
              <a:buClr>
                <a:srgbClr val="FFCC66"/>
              </a:buClr>
              <a:buSzPct val="75000"/>
              <a:buFont typeface="Wingdings" charset="2"/>
              <a:buChar char=""/>
              <a:tabLst>
                <a:tab pos="0" algn="l"/>
              </a:tabLst>
            </a:pPr>
            <a:r>
              <a:rPr lang="en-US" sz="2800" b="0" strike="noStrike" spc="-1" dirty="0">
                <a:solidFill>
                  <a:schemeClr val="bg1"/>
                </a:solidFill>
                <a:latin typeface="Times New Roman" panose="02020603050405020304" pitchFamily="18" charset="0"/>
                <a:ea typeface="DejaVu Sans"/>
                <a:cs typeface="Times New Roman" panose="02020603050405020304" pitchFamily="18" charset="0"/>
              </a:rPr>
              <a:t>Progressive scan is basically the same thing with each line scanned one after the other in a </a:t>
            </a:r>
            <a:r>
              <a:rPr lang="en-US" sz="2800" strike="noStrike" spc="-1" dirty="0">
                <a:solidFill>
                  <a:schemeClr val="bg1"/>
                </a:solidFill>
                <a:latin typeface="Times New Roman" panose="02020603050405020304" pitchFamily="18" charset="0"/>
                <a:ea typeface="DejaVu Sans"/>
                <a:cs typeface="Times New Roman" panose="02020603050405020304" pitchFamily="18" charset="0"/>
              </a:rPr>
              <a:t>progressive manner. </a:t>
            </a:r>
          </a:p>
          <a:p>
            <a:pPr marL="343080" indent="-340920">
              <a:lnSpc>
                <a:spcPct val="80000"/>
              </a:lnSpc>
              <a:spcBef>
                <a:spcPts val="561"/>
              </a:spcBef>
              <a:buClr>
                <a:srgbClr val="FFCC66"/>
              </a:buClr>
              <a:buSzPct val="75000"/>
              <a:buFont typeface="Wingdings" charset="2"/>
              <a:buChar char=""/>
              <a:tabLst>
                <a:tab pos="0" algn="l"/>
              </a:tabLst>
            </a:pPr>
            <a:r>
              <a:rPr lang="en-US" sz="2800" strike="noStrike" spc="-1" dirty="0">
                <a:solidFill>
                  <a:schemeClr val="bg1"/>
                </a:solidFill>
                <a:latin typeface="Times New Roman" panose="02020603050405020304" pitchFamily="18" charset="0"/>
                <a:ea typeface="DejaVu Sans"/>
                <a:cs typeface="Times New Roman" panose="02020603050405020304" pitchFamily="18" charset="0"/>
              </a:rPr>
              <a:t>Now 8K is </a:t>
            </a:r>
            <a:r>
              <a:rPr lang="en-US" sz="2800" dirty="0">
                <a:solidFill>
                  <a:schemeClr val="bg1"/>
                </a:solidFill>
                <a:latin typeface="Times New Roman" panose="02020603050405020304" pitchFamily="18" charset="0"/>
                <a:cs typeface="Times New Roman" panose="02020603050405020304" pitchFamily="18" charset="0"/>
              </a:rPr>
              <a:t>7,680 horizontal resolution and 4,320 vertical </a:t>
            </a:r>
            <a:r>
              <a:rPr lang="en-US" sz="2800" spc="-1" dirty="0">
                <a:solidFill>
                  <a:schemeClr val="bg1"/>
                </a:solidFill>
                <a:latin typeface="Times New Roman" panose="02020603050405020304" pitchFamily="18" charset="0"/>
                <a:cs typeface="Times New Roman" panose="02020603050405020304" pitchFamily="18" charset="0"/>
              </a:rPr>
              <a:t>lines of </a:t>
            </a:r>
            <a:r>
              <a:rPr lang="en-US" sz="2800" dirty="0">
                <a:solidFill>
                  <a:schemeClr val="bg1"/>
                </a:solidFill>
                <a:latin typeface="Times New Roman" panose="02020603050405020304" pitchFamily="18" charset="0"/>
                <a:cs typeface="Times New Roman" panose="02020603050405020304" pitchFamily="18" charset="0"/>
              </a:rPr>
              <a:t>resolution.</a:t>
            </a:r>
            <a:r>
              <a:rPr lang="en-US" sz="2800" strike="noStrike" spc="-1" dirty="0">
                <a:solidFill>
                  <a:schemeClr val="bg1"/>
                </a:solidFill>
                <a:latin typeface="Times New Roman" panose="02020603050405020304" pitchFamily="18" charset="0"/>
                <a:ea typeface="DejaVu Sans"/>
                <a:cs typeface="Times New Roman" panose="02020603050405020304" pitchFamily="18" charset="0"/>
              </a:rPr>
              <a:t> </a:t>
            </a:r>
            <a:endParaRPr lang="en-US" sz="2800" strike="noStrike" spc="-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 calcmode="lin" valueType="num">
                                      <p:cBhvr additive="repl">
                                        <p:cTn id="7" dur="500" fill="hold"/>
                                        <p:tgtEl>
                                          <p:spTgt spid="275">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4" fill="hold" nodeType="clickEffect">
                                  <p:stCondLst>
                                    <p:cond delay="0"/>
                                  </p:stCondLst>
                                  <p:childTnLst>
                                    <p:set>
                                      <p:cBhvr>
                                        <p:cTn id="12" dur="1" fill="hold">
                                          <p:stCondLst>
                                            <p:cond delay="0"/>
                                          </p:stCondLst>
                                        </p:cTn>
                                        <p:tgtEl>
                                          <p:spTgt spid="275">
                                            <p:txEl>
                                              <p:pRg st="1" end="1"/>
                                            </p:txEl>
                                          </p:spTgt>
                                        </p:tgtEl>
                                        <p:attrNameLst>
                                          <p:attrName>style.visibility</p:attrName>
                                        </p:attrNameLst>
                                      </p:cBhvr>
                                      <p:to>
                                        <p:strVal val="visible"/>
                                      </p:to>
                                    </p:set>
                                    <p:anim calcmode="lin" valueType="num">
                                      <p:cBhvr additive="repl">
                                        <p:cTn id="13" dur="500" fill="hold"/>
                                        <p:tgtEl>
                                          <p:spTgt spid="275">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5">
                                            <p:txEl>
                                              <p:pRg st="2" end="2"/>
                                            </p:txEl>
                                          </p:spTgt>
                                        </p:tgtEl>
                                        <p:attrNameLst>
                                          <p:attrName>style.visibility</p:attrName>
                                        </p:attrNameLst>
                                      </p:cBhvr>
                                      <p:to>
                                        <p:strVal val="visible"/>
                                      </p:to>
                                    </p:set>
                                    <p:anim calcmode="lin" valueType="num">
                                      <p:cBhvr additive="repl">
                                        <p:cTn id="19" dur="500" fill="hold"/>
                                        <p:tgtEl>
                                          <p:spTgt spid="275">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99780076-4EC2-4AD9-BB92-B4C9417FB56B}"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77"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78"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924E34B2-5173-48C5-987B-A9C22C879568}" type="slidenum">
              <a:rPr lang="en-US" sz="1400" b="0" strike="noStrike" spc="-1">
                <a:solidFill>
                  <a:srgbClr val="FFFFFF"/>
                </a:solidFill>
                <a:latin typeface="Arial"/>
                <a:ea typeface="DejaVu Sans"/>
              </a:rPr>
              <a:t>45</a:t>
            </a:fld>
            <a:endParaRPr lang="en-US" sz="1400" b="0" strike="noStrike" spc="-1">
              <a:latin typeface="Arial"/>
            </a:endParaRPr>
          </a:p>
        </p:txBody>
      </p:sp>
      <p:sp>
        <p:nvSpPr>
          <p:cNvPr id="279"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HDTV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80" name="Rectangle 3"/>
          <p:cNvSpPr/>
          <p:nvPr/>
        </p:nvSpPr>
        <p:spPr>
          <a:xfrm>
            <a:off x="682560" y="1981080"/>
            <a:ext cx="7770240" cy="427500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479"/>
              </a:spcBef>
              <a:tabLst>
                <a:tab pos="0" algn="l"/>
              </a:tabLst>
            </a:pPr>
            <a:r>
              <a:rPr lang="en-US" sz="2800" b="1" strike="noStrike" spc="-1" dirty="0">
                <a:solidFill>
                  <a:srgbClr val="FFFFFF"/>
                </a:solidFill>
                <a:latin typeface="Times New Roman" panose="02020603050405020304" pitchFamily="18" charset="0"/>
                <a:ea typeface="Malgun Gothic"/>
                <a:cs typeface="Times New Roman" panose="02020603050405020304" pitchFamily="18" charset="0"/>
              </a:rPr>
              <a:t>What’s HDTV?</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479"/>
              </a:spcBef>
              <a:buClr>
                <a:srgbClr val="FFCC66"/>
              </a:buClr>
              <a:buSzPct val="75000"/>
              <a:buFont typeface="Wingdings" charset="2"/>
              <a:buChar char=""/>
              <a:tabLst>
                <a:tab pos="0" algn="l"/>
              </a:tabLst>
            </a:pPr>
            <a:r>
              <a:rPr lang="en-US" sz="2800" b="0" strike="noStrike" spc="-1" dirty="0">
                <a:solidFill>
                  <a:srgbClr val="FFFFFF"/>
                </a:solidFill>
                <a:latin typeface="Times New Roman" panose="02020603050405020304" pitchFamily="18" charset="0"/>
                <a:ea typeface="Malgun Gothic"/>
                <a:cs typeface="Times New Roman" panose="02020603050405020304" pitchFamily="18" charset="0"/>
              </a:rPr>
              <a:t>The most popular HDTV format is 1080i, or 1080 lines interlaced.</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479"/>
              </a:spcBef>
              <a:buClr>
                <a:srgbClr val="FFCC66"/>
              </a:buClr>
              <a:buSzPct val="75000"/>
              <a:buFont typeface="Wingdings" charset="2"/>
              <a:buChar char=""/>
              <a:tabLst>
                <a:tab pos="0" algn="l"/>
              </a:tabLst>
            </a:pPr>
            <a:r>
              <a:rPr lang="en-US" sz="2800" b="0" strike="noStrike" spc="-1" dirty="0">
                <a:solidFill>
                  <a:srgbClr val="FFFFFF"/>
                </a:solidFill>
                <a:latin typeface="Times New Roman" panose="02020603050405020304" pitchFamily="18" charset="0"/>
                <a:ea typeface="Malgun Gothic"/>
                <a:cs typeface="Times New Roman" panose="02020603050405020304" pitchFamily="18" charset="0"/>
              </a:rPr>
              <a:t>But most people watch 720p, the minimum standard for HDTV. Though it has fewer lines, the native progressive scan format eliminates motion artifacts.</a:t>
            </a:r>
            <a:endParaRPr lang="en-US" sz="28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anim calcmode="lin" valueType="num">
                                      <p:cBhvr additive="repl">
                                        <p:cTn id="7" dur="500" fill="hold"/>
                                        <p:tgtEl>
                                          <p:spTgt spid="28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2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8" fill="hold" nodeType="clickEffect">
                                  <p:stCondLst>
                                    <p:cond delay="0"/>
                                  </p:stCondLst>
                                  <p:childTnLst>
                                    <p:set>
                                      <p:cBhvr>
                                        <p:cTn id="12" dur="1" fill="hold">
                                          <p:stCondLst>
                                            <p:cond delay="0"/>
                                          </p:stCondLst>
                                        </p:cTn>
                                        <p:tgtEl>
                                          <p:spTgt spid="280">
                                            <p:txEl>
                                              <p:pRg st="1" end="1"/>
                                            </p:txEl>
                                          </p:spTgt>
                                        </p:tgtEl>
                                        <p:attrNameLst>
                                          <p:attrName>style.visibility</p:attrName>
                                        </p:attrNameLst>
                                      </p:cBhvr>
                                      <p:to>
                                        <p:strVal val="visible"/>
                                      </p:to>
                                    </p:set>
                                    <p:anim calcmode="lin" valueType="num">
                                      <p:cBhvr additive="repl">
                                        <p:cTn id="13" dur="500" fill="hold"/>
                                        <p:tgtEl>
                                          <p:spTgt spid="280">
                                            <p:txEl>
                                              <p:pRg st="1" end="1"/>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2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80">
                                            <p:txEl>
                                              <p:pRg st="2" end="2"/>
                                            </p:txEl>
                                          </p:spTgt>
                                        </p:tgtEl>
                                        <p:attrNameLst>
                                          <p:attrName>style.visibility</p:attrName>
                                        </p:attrNameLst>
                                      </p:cBhvr>
                                      <p:to>
                                        <p:strVal val="visible"/>
                                      </p:to>
                                    </p:set>
                                    <p:anim calcmode="lin" valueType="num">
                                      <p:cBhvr additive="repl">
                                        <p:cTn id="19" dur="500" fill="hold"/>
                                        <p:tgtEl>
                                          <p:spTgt spid="280">
                                            <p:txEl>
                                              <p:pRg st="2" end="2"/>
                                            </p:txEl>
                                          </p:spTgt>
                                        </p:tgtEl>
                                        <p:attrNameLst>
                                          <p:attrName>ppt_x</p:attrName>
                                        </p:attrNameLst>
                                      </p:cBhvr>
                                      <p:tavLst>
                                        <p:tav tm="0">
                                          <p:val>
                                            <p:strVal val="0-#ppt_w/2"/>
                                          </p:val>
                                        </p:tav>
                                        <p:tav tm="100000">
                                          <p:val>
                                            <p:strVal val="#ppt_x"/>
                                          </p:val>
                                        </p:tav>
                                      </p:tavLst>
                                    </p:anim>
                                    <p:anim calcmode="lin" valueType="num">
                                      <p:cBhvr additive="repl">
                                        <p:cTn id="20" dur="500" fill="hold"/>
                                        <p:tgtEl>
                                          <p:spTgt spid="28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HDTV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82" name="Content Placeholder 2"/>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2F2F2"/>
                </a:solidFill>
                <a:latin typeface="Times New Roman" panose="02020603050405020304" pitchFamily="18" charset="0"/>
                <a:ea typeface="DejaVu Sans"/>
                <a:cs typeface="Times New Roman" panose="02020603050405020304" pitchFamily="18" charset="0"/>
              </a:rPr>
              <a:t>1080p</a:t>
            </a:r>
            <a:r>
              <a:rPr lang="en-US" sz="3200" b="0" strike="noStrike" spc="-1" dirty="0">
                <a:solidFill>
                  <a:srgbClr val="F2F2F2"/>
                </a:solidFill>
                <a:latin typeface="Times New Roman" panose="02020603050405020304" pitchFamily="18" charset="0"/>
                <a:ea typeface="DejaVu Sans"/>
                <a:cs typeface="Times New Roman" panose="02020603050405020304" pitchFamily="18" charset="0"/>
              </a:rPr>
              <a:t> is the shorthand name for a category of display resolutions.</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2F2F2"/>
                </a:solidFill>
                <a:latin typeface="Times New Roman" panose="02020603050405020304" pitchFamily="18" charset="0"/>
                <a:ea typeface="DejaVu Sans"/>
                <a:cs typeface="Times New Roman" panose="02020603050405020304" pitchFamily="18" charset="0"/>
              </a:rPr>
              <a:t>The number "1080" represents 1,080 lines of vertical resolution,</a:t>
            </a:r>
            <a:r>
              <a:rPr lang="en-US" sz="3200" b="0" strike="noStrike" spc="-1" baseline="30000" dirty="0">
                <a:solidFill>
                  <a:srgbClr val="F2F2F2"/>
                </a:solidFill>
                <a:latin typeface="Times New Roman" panose="02020603050405020304" pitchFamily="18" charset="0"/>
                <a:ea typeface="DejaVu Sans"/>
                <a:cs typeface="Times New Roman" panose="02020603050405020304" pitchFamily="18" charset="0"/>
              </a:rPr>
              <a:t> </a:t>
            </a:r>
            <a:r>
              <a:rPr lang="en-US" sz="3200" b="0" strike="noStrike" spc="-1" dirty="0">
                <a:solidFill>
                  <a:srgbClr val="F2F2F2"/>
                </a:solidFill>
                <a:latin typeface="Times New Roman" panose="02020603050405020304" pitchFamily="18" charset="0"/>
                <a:ea typeface="DejaVu Sans"/>
                <a:cs typeface="Times New Roman" panose="02020603050405020304" pitchFamily="18" charset="0"/>
              </a:rPr>
              <a:t>while the letter </a:t>
            </a:r>
            <a:r>
              <a:rPr lang="en-US" sz="3200" b="0" i="1" strike="noStrike" spc="-1" dirty="0">
                <a:solidFill>
                  <a:srgbClr val="F2F2F2"/>
                </a:solidFill>
                <a:latin typeface="Times New Roman" panose="02020603050405020304" pitchFamily="18" charset="0"/>
                <a:ea typeface="DejaVu Sans"/>
                <a:cs typeface="Times New Roman" panose="02020603050405020304" pitchFamily="18" charset="0"/>
              </a:rPr>
              <a:t>p</a:t>
            </a:r>
            <a:r>
              <a:rPr lang="en-US" sz="3200" b="0" strike="noStrike" spc="-1" dirty="0">
                <a:solidFill>
                  <a:srgbClr val="F2F2F2"/>
                </a:solidFill>
                <a:latin typeface="Times New Roman" panose="02020603050405020304" pitchFamily="18" charset="0"/>
                <a:ea typeface="DejaVu Sans"/>
                <a:cs typeface="Times New Roman" panose="02020603050405020304" pitchFamily="18" charset="0"/>
              </a:rPr>
              <a:t> stands for progressive scan (meaning the image is not interlaced). </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2F2F2"/>
                </a:solidFill>
                <a:latin typeface="Times New Roman" panose="02020603050405020304" pitchFamily="18" charset="0"/>
                <a:ea typeface="DejaVu Sans"/>
                <a:cs typeface="Times New Roman" panose="02020603050405020304" pitchFamily="18" charset="0"/>
              </a:rPr>
              <a:t>This creates a frame resolution of 1920×1080, or 2,073,600 pixels in total. </a:t>
            </a:r>
            <a:endParaRPr lang="en-US" sz="3200" b="0" strike="noStrike" spc="-1" dirty="0">
              <a:latin typeface="Times New Roman" panose="02020603050405020304" pitchFamily="18" charset="0"/>
              <a:cs typeface="Times New Roman" panose="02020603050405020304" pitchFamily="18" charset="0"/>
            </a:endParaRPr>
          </a:p>
        </p:txBody>
      </p:sp>
      <p:sp>
        <p:nvSpPr>
          <p:cNvPr id="283"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CC168C21-355F-4F6D-9C63-B9329DA2B5CE}"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84"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85"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B90CF771-0E36-488E-AA0A-CF72BCCE162D}" type="slidenum">
              <a:rPr lang="en-US" sz="1400" b="0" strike="noStrike" spc="-1">
                <a:solidFill>
                  <a:srgbClr val="FFFFFF"/>
                </a:solidFill>
                <a:latin typeface="Arial"/>
                <a:ea typeface="DejaVu Sans"/>
              </a:rPr>
              <a:t>46</a:t>
            </a:fld>
            <a:endParaRPr lang="en-US" sz="1400" b="0" strike="noStrike" spc="-1">
              <a:latin typeface="Arial"/>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HDTV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r>
              <a:rPr lang="en-US" sz="2400" b="0" strike="noStrike" spc="-1" dirty="0">
                <a:solidFill>
                  <a:srgbClr val="FFCC66"/>
                </a:solidFill>
                <a:latin typeface="Malgun Gothic"/>
                <a:ea typeface="DejaVu Sans"/>
              </a:rPr>
              <a:t>	</a:t>
            </a:r>
            <a:endParaRPr lang="en-US" sz="2400" b="0" strike="noStrike" spc="-1" dirty="0">
              <a:latin typeface="Arial"/>
            </a:endParaRPr>
          </a:p>
        </p:txBody>
      </p:sp>
      <p:sp>
        <p:nvSpPr>
          <p:cNvPr id="287" name="Content Placeholder 2"/>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1080p is sometimes referred to in marketing materials as "Full High-Definition". </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In addition to the meaning of 1080p as a display resolution, 1080p is also used to describe video equipment capabilities. </a:t>
            </a:r>
            <a:endParaRPr lang="en-US" sz="3200" b="0" strike="noStrike" spc="-1" dirty="0">
              <a:latin typeface="Times New Roman" panose="02020603050405020304" pitchFamily="18" charset="0"/>
              <a:cs typeface="Times New Roman" panose="02020603050405020304" pitchFamily="18" charset="0"/>
            </a:endParaRPr>
          </a:p>
        </p:txBody>
      </p:sp>
      <p:sp>
        <p:nvSpPr>
          <p:cNvPr id="288"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6406277F-CDC2-453B-9F91-E4BA137BFA6D}"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89"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90"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1207221A-629B-4987-AD90-F94FFC41D627}" type="slidenum">
              <a:rPr lang="en-US" sz="1400" b="0" strike="noStrike" spc="-1">
                <a:solidFill>
                  <a:srgbClr val="FFFFFF"/>
                </a:solidFill>
                <a:latin typeface="Arial"/>
                <a:ea typeface="DejaVu Sans"/>
              </a:rPr>
              <a:t>47</a:t>
            </a:fld>
            <a:endParaRPr lang="en-US" sz="1400" b="0" strike="noStrike" spc="-1">
              <a:latin typeface="Arial"/>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HDTV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292" name="Content Placeholder 2"/>
          <p:cNvSpPr/>
          <p:nvPr/>
        </p:nvSpPr>
        <p:spPr>
          <a:xfrm>
            <a:off x="1063800" y="182232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In the United States, the ATSC is considering amending its standard to allow the incorporation of the newer 1080p codecs.</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Of course 4K (2160p) is on the horizon for broadcast and available now streaming.</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Streaming 8K real time will soon happen with the help of 5G technology.</a:t>
            </a:r>
            <a:endParaRPr lang="en-US" sz="3200" b="0" strike="noStrike" spc="-1" dirty="0">
              <a:latin typeface="Times New Roman" panose="02020603050405020304" pitchFamily="18" charset="0"/>
              <a:cs typeface="Times New Roman" panose="02020603050405020304" pitchFamily="18" charset="0"/>
            </a:endParaRPr>
          </a:p>
        </p:txBody>
      </p:sp>
      <p:sp>
        <p:nvSpPr>
          <p:cNvPr id="293"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BFC3E277-FE55-4583-BC20-AE41B996DFA5}"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94"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95"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0EB494AD-DD69-439E-9D8A-431B240A84D4}" type="slidenum">
              <a:rPr lang="en-US" sz="1400" b="0" strike="noStrike" spc="-1">
                <a:solidFill>
                  <a:srgbClr val="FFFFFF"/>
                </a:solidFill>
                <a:latin typeface="Arial"/>
                <a:ea typeface="DejaVu Sans"/>
              </a:rPr>
              <a:t>48</a:t>
            </a:fld>
            <a:endParaRPr lang="en-US" sz="1400" b="0" strike="noStrike" spc="-1">
              <a:latin typeface="Arial"/>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24EBCF91-3CEC-4147-ADC1-58E9891D7E00}"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297"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298"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235C37EE-A8E3-4848-9B5B-1010C24335EE}" type="slidenum">
              <a:rPr lang="en-US" sz="1400" b="0" strike="noStrike" spc="-1">
                <a:solidFill>
                  <a:srgbClr val="FFFFFF"/>
                </a:solidFill>
                <a:latin typeface="Arial"/>
                <a:ea typeface="DejaVu Sans"/>
              </a:rPr>
              <a:t>49</a:t>
            </a:fld>
            <a:endParaRPr lang="en-US" sz="1400" b="0" strike="noStrike" spc="-1">
              <a:latin typeface="Arial"/>
            </a:endParaRPr>
          </a:p>
        </p:txBody>
      </p:sp>
      <p:sp>
        <p:nvSpPr>
          <p:cNvPr id="299"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Plasma vs. LCD</a:t>
            </a:r>
            <a:r>
              <a:rPr lang="en-US" sz="4400" b="0" strike="noStrike" spc="-1" dirty="0">
                <a:solidFill>
                  <a:srgbClr val="FFFFFF"/>
                </a:solidFill>
                <a:latin typeface="Times New Roman" panose="02020603050405020304" pitchFamily="18" charset="0"/>
                <a:ea typeface="DejaVu Sans"/>
                <a:cs typeface="Times New Roman" panose="02020603050405020304" pitchFamily="18" charset="0"/>
              </a:rPr>
              <a:t> </a:t>
            </a:r>
            <a:endParaRPr lang="en-US" sz="4400" b="0" strike="noStrike" spc="-1" dirty="0">
              <a:latin typeface="Times New Roman" panose="02020603050405020304" pitchFamily="18" charset="0"/>
              <a:cs typeface="Times New Roman" panose="02020603050405020304" pitchFamily="18" charset="0"/>
            </a:endParaRPr>
          </a:p>
        </p:txBody>
      </p:sp>
      <p:sp>
        <p:nvSpPr>
          <p:cNvPr id="300" name="Rectangle 3"/>
          <p:cNvSpPr/>
          <p:nvPr/>
        </p:nvSpPr>
        <p:spPr>
          <a:xfrm>
            <a:off x="682560" y="1676520"/>
            <a:ext cx="7770240" cy="441756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80000"/>
              </a:lnSpc>
              <a:spcBef>
                <a:spcPts val="720"/>
              </a:spcBef>
              <a:tabLst>
                <a:tab pos="0" algn="l"/>
              </a:tabLst>
            </a:pPr>
            <a:r>
              <a:rPr lang="en-US" sz="3600" b="1" strike="noStrike" spc="-1" dirty="0">
                <a:solidFill>
                  <a:srgbClr val="FFFFFF"/>
                </a:solidFill>
                <a:latin typeface="Times New Roman" panose="02020603050405020304" pitchFamily="18" charset="0"/>
                <a:ea typeface="DejaVu Sans"/>
                <a:cs typeface="Times New Roman" panose="02020603050405020304" pitchFamily="18" charset="0"/>
              </a:rPr>
              <a:t>What is an LCD TV?</a:t>
            </a:r>
            <a:endParaRPr lang="en-US" sz="36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720"/>
              </a:spcBef>
              <a:buClr>
                <a:srgbClr val="FFCC66"/>
              </a:buClr>
              <a:buSzPct val="75000"/>
              <a:buFont typeface="Wingdings" charset="2"/>
              <a:buChar char=""/>
              <a:tabLst>
                <a:tab pos="0" algn="l"/>
              </a:tabLst>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LCD TV’s use a florescent backlight to send light through its liquid crystal molecules and a polarizing substrate. </a:t>
            </a:r>
          </a:p>
          <a:p>
            <a:pPr marL="343080" indent="-340920">
              <a:lnSpc>
                <a:spcPct val="80000"/>
              </a:lnSpc>
              <a:spcBef>
                <a:spcPts val="720"/>
              </a:spcBef>
              <a:buClr>
                <a:srgbClr val="FFCC66"/>
              </a:buClr>
              <a:buSzPct val="75000"/>
              <a:buFont typeface="Wingdings" charset="2"/>
              <a:buChar char=""/>
              <a:tabLst>
                <a:tab pos="0" algn="l"/>
              </a:tabLst>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LCD TVs work passively, with red, green and blue pixels. By applying voltage to the pixels using a matrix of wires, the pixels can be darkened to prevent the backlight from showing through.</a:t>
            </a:r>
            <a:r>
              <a:rPr lang="en-US" sz="3600" b="0" strike="noStrike" spc="-1" dirty="0">
                <a:solidFill>
                  <a:srgbClr val="FFFFFF"/>
                </a:solidFill>
                <a:latin typeface="Times New Roman" panose="02020603050405020304" pitchFamily="18" charset="0"/>
                <a:ea typeface="DejaVu Sans"/>
                <a:cs typeface="Times New Roman" panose="02020603050405020304" pitchFamily="18" charset="0"/>
              </a:rPr>
              <a:t> </a:t>
            </a:r>
            <a:br>
              <a:rPr dirty="0">
                <a:latin typeface="Times New Roman" panose="02020603050405020304" pitchFamily="18" charset="0"/>
                <a:cs typeface="Times New Roman" panose="02020603050405020304" pitchFamily="18" charset="0"/>
              </a:rPr>
            </a:br>
            <a:r>
              <a:rPr lang="en-US" sz="3600" b="0" strike="noStrike" spc="-1" dirty="0">
                <a:solidFill>
                  <a:srgbClr val="FFFFFF"/>
                </a:solidFill>
                <a:latin typeface="Times New Roman"/>
                <a:ea typeface="DejaVu Sans"/>
              </a:rPr>
              <a:t> </a:t>
            </a:r>
            <a:endParaRPr lang="en-US" sz="3600" b="0" strike="noStrike" spc="-1" dirty="0">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anim calcmode="lin" valueType="num">
                                      <p:cBhvr additive="repl">
                                        <p:cTn id="7" dur="500" fill="hold"/>
                                        <p:tgtEl>
                                          <p:spTgt spid="30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4" fill="hold" nodeType="clickEffect">
                                  <p:stCondLst>
                                    <p:cond delay="0"/>
                                  </p:stCondLst>
                                  <p:childTnLst>
                                    <p:set>
                                      <p:cBhvr>
                                        <p:cTn id="12" dur="1" fill="hold">
                                          <p:stCondLst>
                                            <p:cond delay="0"/>
                                          </p:stCondLst>
                                        </p:cTn>
                                        <p:tgtEl>
                                          <p:spTgt spid="300">
                                            <p:txEl>
                                              <p:pRg st="1" end="1"/>
                                            </p:txEl>
                                          </p:spTgt>
                                        </p:tgtEl>
                                        <p:attrNameLst>
                                          <p:attrName>style.visibility</p:attrName>
                                        </p:attrNameLst>
                                      </p:cBhvr>
                                      <p:to>
                                        <p:strVal val="visible"/>
                                      </p:to>
                                    </p:set>
                                    <p:anim calcmode="lin" valueType="num">
                                      <p:cBhvr additive="repl">
                                        <p:cTn id="13" dur="500" fill="hold"/>
                                        <p:tgtEl>
                                          <p:spTgt spid="300">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3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0">
                                            <p:txEl>
                                              <p:pRg st="2" end="2"/>
                                            </p:txEl>
                                          </p:spTgt>
                                        </p:tgtEl>
                                        <p:attrNameLst>
                                          <p:attrName>style.visibility</p:attrName>
                                        </p:attrNameLst>
                                      </p:cBhvr>
                                      <p:to>
                                        <p:strVal val="visible"/>
                                      </p:to>
                                    </p:set>
                                    <p:anim calcmode="lin" valueType="num">
                                      <p:cBhvr additive="repl">
                                        <p:cTn id="19" dur="500" fill="hold"/>
                                        <p:tgtEl>
                                          <p:spTgt spid="300">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30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BF834-6E8A-700D-1460-05F417671033}"/>
            </a:ext>
          </a:extLst>
        </p:cNvPr>
        <p:cNvGrpSpPr/>
        <p:nvPr/>
      </p:nvGrpSpPr>
      <p:grpSpPr>
        <a:xfrm>
          <a:off x="0" y="0"/>
          <a:ext cx="0" cy="0"/>
          <a:chOff x="0" y="0"/>
          <a:chExt cx="0" cy="0"/>
        </a:xfrm>
      </p:grpSpPr>
      <p:sp>
        <p:nvSpPr>
          <p:cNvPr id="106" name="Date Placeholder 3">
            <a:extLst>
              <a:ext uri="{FF2B5EF4-FFF2-40B4-BE49-F238E27FC236}">
                <a16:creationId xmlns:a16="http://schemas.microsoft.com/office/drawing/2014/main" id="{D07BC81E-04C4-021C-1782-DDFDE99C4C68}"/>
              </a:ext>
            </a:extLst>
          </p:cNvPr>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6C35D1DC-3EDE-4DCD-AD26-4F93341FE65C}"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07" name="Footer Placeholder 4">
            <a:extLst>
              <a:ext uri="{FF2B5EF4-FFF2-40B4-BE49-F238E27FC236}">
                <a16:creationId xmlns:a16="http://schemas.microsoft.com/office/drawing/2014/main" id="{979E9578-402E-0607-4281-8C5EF93BBFA3}"/>
              </a:ext>
            </a:extLst>
          </p:cNvPr>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08" name="Slide Number Placeholder 5">
            <a:extLst>
              <a:ext uri="{FF2B5EF4-FFF2-40B4-BE49-F238E27FC236}">
                <a16:creationId xmlns:a16="http://schemas.microsoft.com/office/drawing/2014/main" id="{510B07AF-BED0-9C28-1672-8884894BA7DF}"/>
              </a:ext>
            </a:extLst>
          </p:cNvPr>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867F8200-F2F3-4AE6-B78E-554A2FACD0D7}" type="slidenum">
              <a:rPr lang="en-US" sz="1400" b="0" strike="noStrike" spc="-1">
                <a:solidFill>
                  <a:srgbClr val="FFFFFF"/>
                </a:solidFill>
                <a:latin typeface="Arial"/>
                <a:ea typeface="DejaVu Sans"/>
              </a:rPr>
              <a:t>5</a:t>
            </a:fld>
            <a:endParaRPr lang="en-US" sz="1400" b="0" strike="noStrike" spc="-1">
              <a:latin typeface="Arial"/>
            </a:endParaRPr>
          </a:p>
        </p:txBody>
      </p:sp>
      <p:sp>
        <p:nvSpPr>
          <p:cNvPr id="109" name="Rectangle 13">
            <a:extLst>
              <a:ext uri="{FF2B5EF4-FFF2-40B4-BE49-F238E27FC236}">
                <a16:creationId xmlns:a16="http://schemas.microsoft.com/office/drawing/2014/main" id="{BD7390AA-93D1-84E5-FA91-CA85589A8A16}"/>
              </a:ext>
            </a:extLst>
          </p:cNvPr>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a:t>
            </a:r>
            <a:endParaRPr lang="en-US" sz="4400" b="0" strike="noStrike" spc="-1" dirty="0">
              <a:latin typeface="Times New Roman" panose="02020603050405020304" pitchFamily="18" charset="0"/>
              <a:cs typeface="Times New Roman" panose="02020603050405020304" pitchFamily="18" charset="0"/>
            </a:endParaRPr>
          </a:p>
        </p:txBody>
      </p:sp>
      <p:sp>
        <p:nvSpPr>
          <p:cNvPr id="110" name="Rectangle 14">
            <a:extLst>
              <a:ext uri="{FF2B5EF4-FFF2-40B4-BE49-F238E27FC236}">
                <a16:creationId xmlns:a16="http://schemas.microsoft.com/office/drawing/2014/main" id="{4B00DA47-1FEC-BF9F-B00D-DBFFA19F3BF6}"/>
              </a:ext>
            </a:extLst>
          </p:cNvPr>
          <p:cNvSpPr/>
          <p:nvPr/>
        </p:nvSpPr>
        <p:spPr>
          <a:xfrm>
            <a:off x="682560" y="1981080"/>
            <a:ext cx="7770240" cy="312192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1862 </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Abbe Giovanna Caselli invents his </a:t>
            </a:r>
            <a:r>
              <a:rPr lang="en-US" sz="2800" b="0" strike="noStrike" spc="-1" dirty="0" err="1">
                <a:solidFill>
                  <a:srgbClr val="FFFFFF"/>
                </a:solidFill>
                <a:latin typeface="Times New Roman" panose="02020603050405020304" pitchFamily="18" charset="0"/>
                <a:ea typeface="DejaVu Sans"/>
                <a:cs typeface="Times New Roman" panose="02020603050405020304" pitchFamily="18" charset="0"/>
              </a:rPr>
              <a:t>Pantelegraph</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 and becomes the first person to transmit a still image over wires.  </a:t>
            </a:r>
            <a:endParaRPr lang="en-US" sz="2800" b="0" strike="noStrike" spc="-1" dirty="0">
              <a:latin typeface="Times New Roman" panose="02020603050405020304" pitchFamily="18" charset="0"/>
              <a:cs typeface="Times New Roman" panose="02020603050405020304" pitchFamily="18" charset="0"/>
            </a:endParaRPr>
          </a:p>
        </p:txBody>
      </p:sp>
      <p:pic>
        <p:nvPicPr>
          <p:cNvPr id="3" name="Picture 2" descr="A green and brown machine&#10;&#10;Description automatically generated">
            <a:extLst>
              <a:ext uri="{FF2B5EF4-FFF2-40B4-BE49-F238E27FC236}">
                <a16:creationId xmlns:a16="http://schemas.microsoft.com/office/drawing/2014/main" id="{4D0A493C-03A0-6439-EF14-B52F8963E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300" y="3215880"/>
            <a:ext cx="4162560" cy="3121920"/>
          </a:xfrm>
          <a:prstGeom prst="rect">
            <a:avLst/>
          </a:prstGeom>
        </p:spPr>
      </p:pic>
    </p:spTree>
    <p:extLst>
      <p:ext uri="{BB962C8B-B14F-4D97-AF65-F5344CB8AC3E}">
        <p14:creationId xmlns:p14="http://schemas.microsoft.com/office/powerpoint/2010/main" val="118652967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itle 1"/>
          <p:cNvSpPr/>
          <p:nvPr/>
        </p:nvSpPr>
        <p:spPr>
          <a:xfrm>
            <a:off x="682560" y="609480"/>
            <a:ext cx="8078040" cy="75996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1" strike="noStrike" spc="-1" dirty="0">
                <a:solidFill>
                  <a:srgbClr val="FFCC66"/>
                </a:solidFill>
                <a:latin typeface="Times New Roman" panose="02020603050405020304" pitchFamily="18" charset="0"/>
                <a:ea typeface="DejaVu Sans"/>
                <a:cs typeface="Times New Roman" panose="02020603050405020304" pitchFamily="18" charset="0"/>
              </a:rPr>
              <a:t>What is 4K and 8K?</a:t>
            </a:r>
            <a:endParaRPr lang="en-US" sz="4400" b="0" strike="noStrike" spc="-1" dirty="0">
              <a:latin typeface="Times New Roman" panose="02020603050405020304" pitchFamily="18" charset="0"/>
              <a:cs typeface="Times New Roman" panose="02020603050405020304" pitchFamily="18" charset="0"/>
            </a:endParaRPr>
          </a:p>
        </p:txBody>
      </p:sp>
      <p:sp>
        <p:nvSpPr>
          <p:cNvPr id="302" name="Content Placeholder 2"/>
          <p:cNvSpPr/>
          <p:nvPr/>
        </p:nvSpPr>
        <p:spPr>
          <a:xfrm>
            <a:off x="682560" y="1665360"/>
            <a:ext cx="7770240" cy="442872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8K is not double the resolution of 4K, it’s actually a whopping 16 times the pixels of HD and four times the pixels of 4K.</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 8K resolution equates to 7,680 × 4,320, or 33 million pixels (33,117,600, to be exact), instead of 4K’s 3,840 × 2,160 (8,294,400 pixels). </a:t>
            </a:r>
            <a:endParaRPr lang="en-US" sz="3200" b="0" strike="noStrike" spc="-1" dirty="0">
              <a:latin typeface="Times New Roman" panose="02020603050405020304" pitchFamily="18" charset="0"/>
              <a:cs typeface="Times New Roman" panose="02020603050405020304" pitchFamily="18" charset="0"/>
            </a:endParaRPr>
          </a:p>
          <a:p>
            <a:pPr>
              <a:lnSpc>
                <a:spcPct val="90000"/>
              </a:lnSpc>
              <a:spcBef>
                <a:spcPts val="641"/>
              </a:spcBef>
            </a:pPr>
            <a:endParaRPr lang="en-US" sz="3200" b="0" strike="noStrike" spc="-1" dirty="0">
              <a:latin typeface="Arial"/>
            </a:endParaRPr>
          </a:p>
        </p:txBody>
      </p:sp>
      <p:sp>
        <p:nvSpPr>
          <p:cNvPr id="303"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E4D1D7EC-4ACD-4211-A551-EF6E39C33E5F}"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04"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05"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E8A29A7E-9717-488A-9EE1-57790AE1C9B1}" type="slidenum">
              <a:rPr lang="en-US" sz="1400" b="0" strike="noStrike" spc="-1">
                <a:solidFill>
                  <a:srgbClr val="FFFFFF"/>
                </a:solidFill>
                <a:latin typeface="Arial"/>
                <a:ea typeface="DejaVu Sans"/>
              </a:rPr>
              <a:t>50</a:t>
            </a:fld>
            <a:endParaRPr lang="en-US" sz="1400" b="0" strike="noStrike" spc="-1">
              <a:latin typeface="Arial"/>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1" strike="noStrike" spc="-1" dirty="0">
                <a:solidFill>
                  <a:srgbClr val="FFCC66"/>
                </a:solidFill>
                <a:latin typeface="Times New Roman" panose="02020603050405020304" pitchFamily="18" charset="0"/>
                <a:ea typeface="DejaVu Sans"/>
                <a:cs typeface="Times New Roman" panose="02020603050405020304" pitchFamily="18" charset="0"/>
              </a:rPr>
              <a:t>What is 8K?</a:t>
            </a:r>
            <a:endParaRPr lang="en-US" sz="4400" b="0" strike="noStrike" spc="-1" dirty="0">
              <a:latin typeface="Times New Roman" panose="02020603050405020304" pitchFamily="18" charset="0"/>
              <a:cs typeface="Times New Roman" panose="02020603050405020304" pitchFamily="18" charset="0"/>
            </a:endParaRPr>
          </a:p>
        </p:txBody>
      </p:sp>
      <p:pic>
        <p:nvPicPr>
          <p:cNvPr id="307" name="Content Placeholder 7" descr="A screenshot of a cell phone&#10;&#10;Description automatically generated"/>
          <p:cNvPicPr/>
          <p:nvPr/>
        </p:nvPicPr>
        <p:blipFill>
          <a:blip r:embed="rId2"/>
          <a:stretch/>
        </p:blipFill>
        <p:spPr>
          <a:xfrm>
            <a:off x="1522800" y="2771280"/>
            <a:ext cx="6090120" cy="3426120"/>
          </a:xfrm>
          <a:prstGeom prst="rect">
            <a:avLst/>
          </a:prstGeom>
          <a:ln w="0">
            <a:noFill/>
          </a:ln>
        </p:spPr>
      </p:pic>
      <p:sp>
        <p:nvSpPr>
          <p:cNvPr id="308"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54E1F0DD-78EC-4926-9555-EB1DD8A745DB}"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09"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10"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D7F22B64-7AA6-415C-A337-CED6B8A62137}" type="slidenum">
              <a:rPr lang="en-US" sz="1400" b="0" strike="noStrike" spc="-1">
                <a:solidFill>
                  <a:srgbClr val="FFFFFF"/>
                </a:solidFill>
                <a:latin typeface="Arial"/>
                <a:ea typeface="DejaVu Sans"/>
              </a:rPr>
              <a:t>51</a:t>
            </a:fld>
            <a:endParaRPr lang="en-US" sz="1400" b="0" strike="noStrike" spc="-1">
              <a:latin typeface="Arial"/>
            </a:endParaRPr>
          </a:p>
        </p:txBody>
      </p:sp>
      <p:sp>
        <p:nvSpPr>
          <p:cNvPr id="311" name="TextBox 3"/>
          <p:cNvSpPr/>
          <p:nvPr/>
        </p:nvSpPr>
        <p:spPr>
          <a:xfrm>
            <a:off x="833040" y="1807920"/>
            <a:ext cx="7162200" cy="8211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a:spAutoFit/>
          </a:bodyPr>
          <a:lstStyle/>
          <a:p>
            <a:pPr>
              <a:lnSpc>
                <a:spcPct val="100000"/>
              </a:lnSpc>
            </a:pPr>
            <a:r>
              <a:rPr lang="en-US" sz="2400" b="0" strike="noStrike" spc="-1" dirty="0">
                <a:solidFill>
                  <a:srgbClr val="FFFFFF"/>
                </a:solidFill>
                <a:latin typeface="Times New Roman"/>
                <a:ea typeface="DejaVu Sans"/>
              </a:rPr>
              <a:t>To more easily visualize it, imagine four 4K TVs placed in a four-by-four grid. That is a </a:t>
            </a:r>
            <a:r>
              <a:rPr lang="en-US" sz="2400" b="0" i="1" strike="noStrike" spc="-1" dirty="0">
                <a:solidFill>
                  <a:srgbClr val="FFFFFF"/>
                </a:solidFill>
                <a:latin typeface="Times New Roman"/>
                <a:ea typeface="DejaVu Sans"/>
              </a:rPr>
              <a:t>lot</a:t>
            </a:r>
            <a:r>
              <a:rPr lang="en-US" sz="2400" b="0" strike="noStrike" spc="-1" dirty="0">
                <a:solidFill>
                  <a:srgbClr val="FFFFFF"/>
                </a:solidFill>
                <a:latin typeface="Times New Roman"/>
                <a:ea typeface="DejaVu Sans"/>
              </a:rPr>
              <a:t> of pixels.</a:t>
            </a:r>
            <a:endParaRPr lang="en-US" sz="2400" b="0" strike="noStrike" spc="-1" dirty="0">
              <a:latin typeface="Arial"/>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8CE343A7-D712-4F03-B59C-427BF28C162A}"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13"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14"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5434C0CE-21F4-404B-9779-0C466CB3137C}" type="slidenum">
              <a:rPr lang="en-US" sz="1400" b="0" strike="noStrike" spc="-1">
                <a:solidFill>
                  <a:srgbClr val="FFFFFF"/>
                </a:solidFill>
                <a:latin typeface="Arial"/>
                <a:ea typeface="DejaVu Sans"/>
              </a:rPr>
              <a:t>52</a:t>
            </a:fld>
            <a:endParaRPr lang="en-US" sz="1400" b="0" strike="noStrike" spc="-1">
              <a:latin typeface="Arial"/>
            </a:endParaRPr>
          </a:p>
        </p:txBody>
      </p:sp>
      <p:sp>
        <p:nvSpPr>
          <p:cNvPr id="315"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Plasma vs. LCD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316"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8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LCD Display Advantages</a:t>
            </a:r>
            <a:endParaRPr lang="en-US" sz="2800" b="0" strike="noStrike" spc="-1" dirty="0">
              <a:latin typeface="Times New Roman" panose="02020603050405020304" pitchFamily="18" charset="0"/>
              <a:cs typeface="Times New Roman" panose="02020603050405020304" pitchFamily="18" charset="0"/>
            </a:endParaRPr>
          </a:p>
          <a:p>
            <a:pPr marL="1143000" lvl="2" indent="-226440">
              <a:lnSpc>
                <a:spcPct val="90000"/>
              </a:lnSpc>
              <a:spcBef>
                <a:spcPts val="400"/>
              </a:spcBef>
              <a:buClr>
                <a:srgbClr val="00CCFF"/>
              </a:buClr>
              <a:buSzPct val="65000"/>
              <a:buFont typeface="Symbol"/>
              <a:buChar char="·"/>
            </a:pPr>
            <a:r>
              <a:rPr lang="en-US" sz="2000" b="0" strike="noStrike" spc="-1" dirty="0">
                <a:solidFill>
                  <a:srgbClr val="FFFFFF"/>
                </a:solidFill>
                <a:latin typeface="Times New Roman" panose="02020603050405020304" pitchFamily="18" charset="0"/>
                <a:ea typeface="DejaVu Sans"/>
                <a:cs typeface="Times New Roman" panose="02020603050405020304" pitchFamily="18" charset="0"/>
              </a:rPr>
              <a:t>Good color reproduction and improving contrast (high contrast tied to peak brightness capability however) </a:t>
            </a:r>
            <a:endParaRPr lang="en-US" sz="2000" b="0" strike="noStrike" spc="-1" dirty="0">
              <a:latin typeface="Times New Roman" panose="02020603050405020304" pitchFamily="18" charset="0"/>
              <a:cs typeface="Times New Roman" panose="02020603050405020304" pitchFamily="18" charset="0"/>
            </a:endParaRPr>
          </a:p>
          <a:p>
            <a:pPr marL="1143000" lvl="2" indent="-226440">
              <a:lnSpc>
                <a:spcPct val="90000"/>
              </a:lnSpc>
              <a:spcBef>
                <a:spcPts val="400"/>
              </a:spcBef>
              <a:buClr>
                <a:srgbClr val="00CCFF"/>
              </a:buClr>
              <a:buSzPct val="65000"/>
              <a:buFont typeface="Symbol"/>
              <a:buChar char="·"/>
            </a:pPr>
            <a:r>
              <a:rPr lang="en-US" sz="2000" b="0" strike="noStrike" spc="-1" dirty="0">
                <a:solidFill>
                  <a:srgbClr val="FFFFFF"/>
                </a:solidFill>
                <a:latin typeface="Times New Roman" panose="02020603050405020304" pitchFamily="18" charset="0"/>
                <a:ea typeface="DejaVu Sans"/>
                <a:cs typeface="Times New Roman" panose="02020603050405020304" pitchFamily="18" charset="0"/>
              </a:rPr>
              <a:t>Very thin </a:t>
            </a:r>
            <a:endParaRPr lang="en-US" sz="2000" b="0" strike="noStrike" spc="-1" dirty="0">
              <a:latin typeface="Times New Roman" panose="02020603050405020304" pitchFamily="18" charset="0"/>
              <a:cs typeface="Times New Roman" panose="02020603050405020304" pitchFamily="18" charset="0"/>
            </a:endParaRPr>
          </a:p>
          <a:p>
            <a:pPr marL="1143000" lvl="2" indent="-226440">
              <a:lnSpc>
                <a:spcPct val="90000"/>
              </a:lnSpc>
              <a:spcBef>
                <a:spcPts val="400"/>
              </a:spcBef>
              <a:buClr>
                <a:srgbClr val="00CCFF"/>
              </a:buClr>
              <a:buSzPct val="65000"/>
              <a:buFont typeface="Symbol"/>
              <a:buChar char="·"/>
            </a:pPr>
            <a:r>
              <a:rPr lang="en-US" sz="2000" b="0" strike="noStrike" spc="-1" dirty="0">
                <a:solidFill>
                  <a:srgbClr val="FFFFFF"/>
                </a:solidFill>
                <a:latin typeface="Times New Roman" panose="02020603050405020304" pitchFamily="18" charset="0"/>
                <a:ea typeface="DejaVu Sans"/>
                <a:cs typeface="Times New Roman" panose="02020603050405020304" pitchFamily="18" charset="0"/>
              </a:rPr>
              <a:t>Relatively lightweight with flexible mounting options </a:t>
            </a:r>
            <a:endParaRPr lang="en-US" sz="2000" b="0" strike="noStrike" spc="-1" dirty="0">
              <a:latin typeface="Times New Roman" panose="02020603050405020304" pitchFamily="18" charset="0"/>
              <a:cs typeface="Times New Roman" panose="02020603050405020304" pitchFamily="18" charset="0"/>
            </a:endParaRPr>
          </a:p>
          <a:p>
            <a:pPr marL="1143000" lvl="2" indent="-226440">
              <a:lnSpc>
                <a:spcPct val="90000"/>
              </a:lnSpc>
              <a:spcBef>
                <a:spcPts val="400"/>
              </a:spcBef>
              <a:buClr>
                <a:srgbClr val="00CCFF"/>
              </a:buClr>
              <a:buSzPct val="65000"/>
              <a:buFont typeface="Symbol"/>
              <a:buChar char="·"/>
            </a:pPr>
            <a:r>
              <a:rPr lang="en-US" sz="2000" b="0" strike="noStrike" spc="-1" dirty="0">
                <a:solidFill>
                  <a:srgbClr val="FFFFFF"/>
                </a:solidFill>
                <a:latin typeface="Times New Roman" panose="02020603050405020304" pitchFamily="18" charset="0"/>
                <a:ea typeface="DejaVu Sans"/>
                <a:cs typeface="Times New Roman" panose="02020603050405020304" pitchFamily="18" charset="0"/>
              </a:rPr>
              <a:t>Perfect sharpness at native resolution </a:t>
            </a:r>
            <a:endParaRPr lang="en-US" sz="2000" b="0" strike="noStrike" spc="-1" dirty="0">
              <a:latin typeface="Times New Roman" panose="02020603050405020304" pitchFamily="18" charset="0"/>
              <a:cs typeface="Times New Roman" panose="02020603050405020304" pitchFamily="18" charset="0"/>
            </a:endParaRPr>
          </a:p>
          <a:p>
            <a:pPr marL="1143000" lvl="2" indent="-226440">
              <a:lnSpc>
                <a:spcPct val="90000"/>
              </a:lnSpc>
              <a:spcBef>
                <a:spcPts val="400"/>
              </a:spcBef>
              <a:buClr>
                <a:srgbClr val="00CCFF"/>
              </a:buClr>
              <a:buSzPct val="65000"/>
              <a:buFont typeface="Symbol"/>
              <a:buChar char="·"/>
            </a:pPr>
            <a:r>
              <a:rPr lang="en-US" sz="2000" b="0" strike="noStrike" spc="-1" dirty="0">
                <a:solidFill>
                  <a:srgbClr val="FFFFFF"/>
                </a:solidFill>
                <a:latin typeface="Times New Roman" panose="02020603050405020304" pitchFamily="18" charset="0"/>
                <a:ea typeface="DejaVu Sans"/>
                <a:cs typeface="Times New Roman" panose="02020603050405020304" pitchFamily="18" charset="0"/>
              </a:rPr>
              <a:t>Excellent longevity </a:t>
            </a:r>
            <a:endParaRPr lang="en-US" sz="2000" b="0" strike="noStrike" spc="-1" dirty="0">
              <a:latin typeface="Times New Roman" panose="02020603050405020304" pitchFamily="18" charset="0"/>
              <a:cs typeface="Times New Roman" panose="02020603050405020304" pitchFamily="18" charset="0"/>
            </a:endParaRPr>
          </a:p>
          <a:p>
            <a:pPr marL="1143000" lvl="2" indent="-226440">
              <a:lnSpc>
                <a:spcPct val="90000"/>
              </a:lnSpc>
              <a:spcBef>
                <a:spcPts val="400"/>
              </a:spcBef>
              <a:buClr>
                <a:srgbClr val="00CCFF"/>
              </a:buClr>
              <a:buSzPct val="65000"/>
              <a:buFont typeface="Symbol"/>
              <a:buChar char="·"/>
            </a:pPr>
            <a:r>
              <a:rPr lang="en-US" sz="2000" b="0" strike="noStrike" spc="-1" dirty="0">
                <a:solidFill>
                  <a:srgbClr val="FFFFFF"/>
                </a:solidFill>
                <a:latin typeface="Times New Roman" panose="02020603050405020304" pitchFamily="18" charset="0"/>
                <a:ea typeface="DejaVu Sans"/>
                <a:cs typeface="Times New Roman" panose="02020603050405020304" pitchFamily="18" charset="0"/>
              </a:rPr>
              <a:t>Among the brightest direct view displays </a:t>
            </a:r>
            <a:endParaRPr lang="en-US" sz="20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561"/>
              </a:spcBef>
              <a:buClr>
                <a:srgbClr val="FFCC66"/>
              </a:buClr>
              <a:buSzPct val="75000"/>
              <a:buFont typeface="Symbol"/>
              <a:buChar char="·"/>
            </a:pP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Highest resolutions possible (1080p models shipping) </a:t>
            </a:r>
            <a:endParaRPr lang="en-US" sz="2800" b="0" strike="noStrike" spc="-1" dirty="0">
              <a:latin typeface="Times New Roman" panose="02020603050405020304" pitchFamily="18" charset="0"/>
              <a:cs typeface="Times New Roman" panose="02020603050405020304" pitchFamily="18" charset="0"/>
            </a:endParaRPr>
          </a:p>
          <a:p>
            <a:pPr marL="1143000" lvl="2" indent="-226440">
              <a:lnSpc>
                <a:spcPct val="90000"/>
              </a:lnSpc>
              <a:spcBef>
                <a:spcPts val="400"/>
              </a:spcBef>
              <a:buClr>
                <a:srgbClr val="00CCFF"/>
              </a:buClr>
              <a:buSzPct val="65000"/>
              <a:buFont typeface="Symbol"/>
              <a:buChar char="·"/>
            </a:pPr>
            <a:r>
              <a:rPr lang="en-US" sz="2000" b="0" strike="noStrike" spc="-1" dirty="0">
                <a:solidFill>
                  <a:srgbClr val="FFFFFF"/>
                </a:solidFill>
                <a:latin typeface="Times New Roman" panose="02020603050405020304" pitchFamily="18" charset="0"/>
                <a:ea typeface="DejaVu Sans"/>
                <a:cs typeface="Times New Roman" panose="02020603050405020304" pitchFamily="18" charset="0"/>
              </a:rPr>
              <a:t>No practical screen burn-in effect </a:t>
            </a:r>
            <a:endParaRPr lang="en-US" sz="2000" b="0" strike="noStrike" spc="-1" dirty="0">
              <a:latin typeface="Times New Roman" panose="02020603050405020304" pitchFamily="18" charset="0"/>
              <a:cs typeface="Times New Roman" panose="02020603050405020304" pitchFamily="18" charset="0"/>
            </a:endParaRPr>
          </a:p>
          <a:p>
            <a:pPr marL="1143000" lvl="2" indent="-226440">
              <a:lnSpc>
                <a:spcPct val="90000"/>
              </a:lnSpc>
              <a:spcBef>
                <a:spcPts val="400"/>
              </a:spcBef>
              <a:buClr>
                <a:srgbClr val="00CCFF"/>
              </a:buClr>
              <a:buSzPct val="65000"/>
              <a:buFont typeface="Symbol"/>
              <a:buChar char="·"/>
            </a:pPr>
            <a:r>
              <a:rPr lang="en-US" sz="2000" b="0" strike="noStrike" spc="-1" dirty="0">
                <a:solidFill>
                  <a:srgbClr val="FFFFFF"/>
                </a:solidFill>
                <a:latin typeface="Times New Roman"/>
                <a:ea typeface="DejaVu Sans"/>
              </a:rPr>
              <a:t> </a:t>
            </a:r>
            <a:endParaRPr lang="en-US" sz="2000" b="0" strike="noStrike" spc="-1" dirty="0">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316">
                                            <p:txEl>
                                              <p:pRg st="0" end="0"/>
                                            </p:txEl>
                                          </p:spTgt>
                                        </p:tgtEl>
                                        <p:attrNameLst>
                                          <p:attrName>style.visibility</p:attrName>
                                        </p:attrNameLst>
                                      </p:cBhvr>
                                      <p:to>
                                        <p:strVal val="visible"/>
                                      </p:to>
                                    </p:set>
                                    <p:anim calcmode="lin" valueType="num">
                                      <p:cBhvr additive="repl">
                                        <p:cTn id="7" dur="500" fill="hold"/>
                                        <p:tgtEl>
                                          <p:spTgt spid="316">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6">
                                            <p:txEl>
                                              <p:pRg st="1" end="1"/>
                                            </p:txEl>
                                          </p:spTgt>
                                        </p:tgtEl>
                                        <p:attrNameLst>
                                          <p:attrName>style.visibility</p:attrName>
                                        </p:attrNameLst>
                                      </p:cBhvr>
                                      <p:to>
                                        <p:strVal val="visible"/>
                                      </p:to>
                                    </p:set>
                                    <p:anim calcmode="lin" valueType="num">
                                      <p:cBhvr additive="repl">
                                        <p:cTn id="11" dur="500" fill="hold"/>
                                        <p:tgtEl>
                                          <p:spTgt spid="316">
                                            <p:txEl>
                                              <p:pRg st="1" end="1"/>
                                            </p:txEl>
                                          </p:spTgt>
                                        </p:tgtEl>
                                        <p:attrNameLst>
                                          <p:attrName>ppt_x</p:attrName>
                                        </p:attrNameLst>
                                      </p:cBhvr>
                                      <p:tavLst>
                                        <p:tav tm="0">
                                          <p:val>
                                            <p:strVal val="#ppt_x"/>
                                          </p:val>
                                        </p:tav>
                                        <p:tav tm="100000">
                                          <p:val>
                                            <p:strVal val="#ppt_x"/>
                                          </p:val>
                                        </p:tav>
                                      </p:tavLst>
                                    </p:anim>
                                    <p:anim calcmode="lin" valueType="num">
                                      <p:cBhvr additive="repl">
                                        <p:cTn id="12" dur="500" fill="hold"/>
                                        <p:tgtEl>
                                          <p:spTgt spid="31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6">
                                            <p:txEl>
                                              <p:pRg st="2" end="2"/>
                                            </p:txEl>
                                          </p:spTgt>
                                        </p:tgtEl>
                                        <p:attrNameLst>
                                          <p:attrName>style.visibility</p:attrName>
                                        </p:attrNameLst>
                                      </p:cBhvr>
                                      <p:to>
                                        <p:strVal val="visible"/>
                                      </p:to>
                                    </p:set>
                                    <p:anim calcmode="lin" valueType="num">
                                      <p:cBhvr additive="repl">
                                        <p:cTn id="15" dur="500" fill="hold"/>
                                        <p:tgtEl>
                                          <p:spTgt spid="316">
                                            <p:txEl>
                                              <p:pRg st="2" end="2"/>
                                            </p:txEl>
                                          </p:spTgt>
                                        </p:tgtEl>
                                        <p:attrNameLst>
                                          <p:attrName>ppt_x</p:attrName>
                                        </p:attrNameLst>
                                      </p:cBhvr>
                                      <p:tavLst>
                                        <p:tav tm="0">
                                          <p:val>
                                            <p:strVal val="#ppt_x"/>
                                          </p:val>
                                        </p:tav>
                                        <p:tav tm="100000">
                                          <p:val>
                                            <p:strVal val="#ppt_x"/>
                                          </p:val>
                                        </p:tav>
                                      </p:tavLst>
                                    </p:anim>
                                    <p:anim calcmode="lin" valueType="num">
                                      <p:cBhvr additive="repl">
                                        <p:cTn id="16" dur="500" fill="hold"/>
                                        <p:tgtEl>
                                          <p:spTgt spid="31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6">
                                            <p:txEl>
                                              <p:pRg st="3" end="3"/>
                                            </p:txEl>
                                          </p:spTgt>
                                        </p:tgtEl>
                                        <p:attrNameLst>
                                          <p:attrName>style.visibility</p:attrName>
                                        </p:attrNameLst>
                                      </p:cBhvr>
                                      <p:to>
                                        <p:strVal val="visible"/>
                                      </p:to>
                                    </p:set>
                                    <p:anim calcmode="lin" valueType="num">
                                      <p:cBhvr additive="repl">
                                        <p:cTn id="19" dur="500" fill="hold"/>
                                        <p:tgtEl>
                                          <p:spTgt spid="316">
                                            <p:txEl>
                                              <p:pRg st="3" end="3"/>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31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16">
                                            <p:txEl>
                                              <p:pRg st="4" end="4"/>
                                            </p:txEl>
                                          </p:spTgt>
                                        </p:tgtEl>
                                        <p:attrNameLst>
                                          <p:attrName>style.visibility</p:attrName>
                                        </p:attrNameLst>
                                      </p:cBhvr>
                                      <p:to>
                                        <p:strVal val="visible"/>
                                      </p:to>
                                    </p:set>
                                    <p:anim calcmode="lin" valueType="num">
                                      <p:cBhvr additive="repl">
                                        <p:cTn id="23" dur="500" fill="hold"/>
                                        <p:tgtEl>
                                          <p:spTgt spid="316">
                                            <p:txEl>
                                              <p:pRg st="4" end="4"/>
                                            </p:txEl>
                                          </p:spTgt>
                                        </p:tgtEl>
                                        <p:attrNameLst>
                                          <p:attrName>ppt_x</p:attrName>
                                        </p:attrNameLst>
                                      </p:cBhvr>
                                      <p:tavLst>
                                        <p:tav tm="0">
                                          <p:val>
                                            <p:strVal val="#ppt_x"/>
                                          </p:val>
                                        </p:tav>
                                        <p:tav tm="100000">
                                          <p:val>
                                            <p:strVal val="#ppt_x"/>
                                          </p:val>
                                        </p:tav>
                                      </p:tavLst>
                                    </p:anim>
                                    <p:anim calcmode="lin" valueType="num">
                                      <p:cBhvr additive="repl">
                                        <p:cTn id="24" dur="500" fill="hold"/>
                                        <p:tgtEl>
                                          <p:spTgt spid="31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6">
                                            <p:txEl>
                                              <p:pRg st="5" end="5"/>
                                            </p:txEl>
                                          </p:spTgt>
                                        </p:tgtEl>
                                        <p:attrNameLst>
                                          <p:attrName>style.visibility</p:attrName>
                                        </p:attrNameLst>
                                      </p:cBhvr>
                                      <p:to>
                                        <p:strVal val="visible"/>
                                      </p:to>
                                    </p:set>
                                    <p:anim calcmode="lin" valueType="num">
                                      <p:cBhvr additive="repl">
                                        <p:cTn id="27" dur="500" fill="hold"/>
                                        <p:tgtEl>
                                          <p:spTgt spid="316">
                                            <p:txEl>
                                              <p:pRg st="5" end="5"/>
                                            </p:txEl>
                                          </p:spTgt>
                                        </p:tgtEl>
                                        <p:attrNameLst>
                                          <p:attrName>ppt_x</p:attrName>
                                        </p:attrNameLst>
                                      </p:cBhvr>
                                      <p:tavLst>
                                        <p:tav tm="0">
                                          <p:val>
                                            <p:strVal val="#ppt_x"/>
                                          </p:val>
                                        </p:tav>
                                        <p:tav tm="100000">
                                          <p:val>
                                            <p:strVal val="#ppt_x"/>
                                          </p:val>
                                        </p:tav>
                                      </p:tavLst>
                                    </p:anim>
                                    <p:anim calcmode="lin" valueType="num">
                                      <p:cBhvr additive="repl">
                                        <p:cTn id="28" dur="500" fill="hold"/>
                                        <p:tgtEl>
                                          <p:spTgt spid="31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6">
                                            <p:txEl>
                                              <p:pRg st="6" end="6"/>
                                            </p:txEl>
                                          </p:spTgt>
                                        </p:tgtEl>
                                        <p:attrNameLst>
                                          <p:attrName>style.visibility</p:attrName>
                                        </p:attrNameLst>
                                      </p:cBhvr>
                                      <p:to>
                                        <p:strVal val="visible"/>
                                      </p:to>
                                    </p:set>
                                    <p:anim calcmode="lin" valueType="num">
                                      <p:cBhvr additive="repl">
                                        <p:cTn id="31" dur="500" fill="hold"/>
                                        <p:tgtEl>
                                          <p:spTgt spid="316">
                                            <p:txEl>
                                              <p:pRg st="6" end="6"/>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3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Effect">
                      <p:stCondLst>
                        <p:cond delay="indefinite"/>
                      </p:stCondLst>
                      <p:childTnLst>
                        <p:par>
                          <p:cTn id="34" fill="hold" nodeType="withEffect">
                            <p:stCondLst>
                              <p:cond delay="0"/>
                            </p:stCondLst>
                            <p:childTnLst>
                              <p:par>
                                <p:cTn id="35" presetID="2" presetClass="entr" presetSubtype="4" fill="hold" nodeType="clickEffect">
                                  <p:stCondLst>
                                    <p:cond delay="0"/>
                                  </p:stCondLst>
                                  <p:childTnLst>
                                    <p:set>
                                      <p:cBhvr>
                                        <p:cTn id="36" dur="1" fill="hold">
                                          <p:stCondLst>
                                            <p:cond delay="0"/>
                                          </p:stCondLst>
                                        </p:cTn>
                                        <p:tgtEl>
                                          <p:spTgt spid="316">
                                            <p:txEl>
                                              <p:pRg st="7" end="7"/>
                                            </p:txEl>
                                          </p:spTgt>
                                        </p:tgtEl>
                                        <p:attrNameLst>
                                          <p:attrName>style.visibility</p:attrName>
                                        </p:attrNameLst>
                                      </p:cBhvr>
                                      <p:to>
                                        <p:strVal val="visible"/>
                                      </p:to>
                                    </p:set>
                                    <p:anim calcmode="lin" valueType="num">
                                      <p:cBhvr additive="repl">
                                        <p:cTn id="37" dur="500" fill="hold"/>
                                        <p:tgtEl>
                                          <p:spTgt spid="316">
                                            <p:txEl>
                                              <p:pRg st="7" end="7"/>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316">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16">
                                            <p:txEl>
                                              <p:pRg st="8" end="8"/>
                                            </p:txEl>
                                          </p:spTgt>
                                        </p:tgtEl>
                                        <p:attrNameLst>
                                          <p:attrName>style.visibility</p:attrName>
                                        </p:attrNameLst>
                                      </p:cBhvr>
                                      <p:to>
                                        <p:strVal val="visible"/>
                                      </p:to>
                                    </p:set>
                                    <p:anim calcmode="lin" valueType="num">
                                      <p:cBhvr additive="repl">
                                        <p:cTn id="41" dur="500" fill="hold"/>
                                        <p:tgtEl>
                                          <p:spTgt spid="316">
                                            <p:txEl>
                                              <p:pRg st="8" end="8"/>
                                            </p:txEl>
                                          </p:spTgt>
                                        </p:tgtEl>
                                        <p:attrNameLst>
                                          <p:attrName>ppt_x</p:attrName>
                                        </p:attrNameLst>
                                      </p:cBhvr>
                                      <p:tavLst>
                                        <p:tav tm="0">
                                          <p:val>
                                            <p:strVal val="#ppt_x"/>
                                          </p:val>
                                        </p:tav>
                                        <p:tav tm="100000">
                                          <p:val>
                                            <p:strVal val="#ppt_x"/>
                                          </p:val>
                                        </p:tav>
                                      </p:tavLst>
                                    </p:anim>
                                    <p:anim calcmode="lin" valueType="num">
                                      <p:cBhvr additive="repl">
                                        <p:cTn id="42" dur="500" fill="hold"/>
                                        <p:tgtEl>
                                          <p:spTgt spid="316">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16">
                                            <p:txEl>
                                              <p:pRg st="9" end="9"/>
                                            </p:txEl>
                                          </p:spTgt>
                                        </p:tgtEl>
                                        <p:attrNameLst>
                                          <p:attrName>style.visibility</p:attrName>
                                        </p:attrNameLst>
                                      </p:cBhvr>
                                      <p:to>
                                        <p:strVal val="visible"/>
                                      </p:to>
                                    </p:set>
                                    <p:anim calcmode="lin" valueType="num">
                                      <p:cBhvr additive="repl">
                                        <p:cTn id="45" dur="500" fill="hold"/>
                                        <p:tgtEl>
                                          <p:spTgt spid="316">
                                            <p:txEl>
                                              <p:pRg st="9" end="9"/>
                                            </p:txEl>
                                          </p:spTgt>
                                        </p:tgtEl>
                                        <p:attrNameLst>
                                          <p:attrName>ppt_x</p:attrName>
                                        </p:attrNameLst>
                                      </p:cBhvr>
                                      <p:tavLst>
                                        <p:tav tm="0">
                                          <p:val>
                                            <p:strVal val="#ppt_x"/>
                                          </p:val>
                                        </p:tav>
                                        <p:tav tm="100000">
                                          <p:val>
                                            <p:strVal val="#ppt_x"/>
                                          </p:val>
                                        </p:tav>
                                      </p:tavLst>
                                    </p:anim>
                                    <p:anim calcmode="lin" valueType="num">
                                      <p:cBhvr additive="repl">
                                        <p:cTn id="46" dur="500" fill="hold"/>
                                        <p:tgtEl>
                                          <p:spTgt spid="31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39C09549-A1C2-440C-8555-BB4C04998778}"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18"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19"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32EF9100-00BD-45FF-8976-9FE3D3DF2C9D}" type="slidenum">
              <a:rPr lang="en-US" sz="1400" b="0" strike="noStrike" spc="-1">
                <a:solidFill>
                  <a:srgbClr val="FFFFFF"/>
                </a:solidFill>
                <a:latin typeface="Arial"/>
                <a:ea typeface="DejaVu Sans"/>
              </a:rPr>
              <a:t>53</a:t>
            </a:fld>
            <a:endParaRPr lang="en-US" sz="1400" b="0" strike="noStrike" spc="-1">
              <a:latin typeface="Arial"/>
            </a:endParaRPr>
          </a:p>
        </p:txBody>
      </p:sp>
      <p:sp>
        <p:nvSpPr>
          <p:cNvPr id="320"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Plasma vs. LCD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321"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LCD Display Disadvantages</a:t>
            </a:r>
            <a:endParaRPr lang="en-US" sz="3200" b="0" strike="noStrike" spc="-1" dirty="0">
              <a:latin typeface="Times New Roman" panose="02020603050405020304" pitchFamily="18" charset="0"/>
              <a:cs typeface="Times New Roman" panose="02020603050405020304" pitchFamily="18" charset="0"/>
            </a:endParaRPr>
          </a:p>
          <a:p>
            <a:pPr marL="1143000" lvl="2" indent="-226440">
              <a:lnSpc>
                <a:spcPct val="100000"/>
              </a:lnSpc>
              <a:spcBef>
                <a:spcPts val="479"/>
              </a:spcBef>
              <a:buClr>
                <a:srgbClr val="00CCFF"/>
              </a:buClr>
              <a:buSzPct val="65000"/>
              <a:buFont typeface="Symbol"/>
              <a:buChar char="·"/>
            </a:pPr>
            <a:r>
              <a:rPr lang="en-US" sz="2400" b="0" strike="noStrike" spc="-1" dirty="0">
                <a:solidFill>
                  <a:srgbClr val="FFFFFF"/>
                </a:solidFill>
                <a:latin typeface="Times New Roman" panose="02020603050405020304" pitchFamily="18" charset="0"/>
                <a:ea typeface="DejaVu Sans"/>
                <a:cs typeface="Times New Roman" panose="02020603050405020304" pitchFamily="18" charset="0"/>
              </a:rPr>
              <a:t>Fixed resolution </a:t>
            </a:r>
            <a:endParaRPr lang="en-US" sz="2400" b="0" strike="noStrike" spc="-1" dirty="0">
              <a:latin typeface="Times New Roman" panose="02020603050405020304" pitchFamily="18" charset="0"/>
              <a:cs typeface="Times New Roman" panose="02020603050405020304" pitchFamily="18" charset="0"/>
            </a:endParaRPr>
          </a:p>
          <a:p>
            <a:pPr marL="1143000" lvl="2" indent="-226440">
              <a:lnSpc>
                <a:spcPct val="100000"/>
              </a:lnSpc>
              <a:spcBef>
                <a:spcPts val="479"/>
              </a:spcBef>
              <a:buClr>
                <a:srgbClr val="00CCFF"/>
              </a:buClr>
              <a:buSzPct val="65000"/>
              <a:buFont typeface="Symbol"/>
              <a:buChar char="·"/>
            </a:pPr>
            <a:r>
              <a:rPr lang="en-US" sz="2400" b="0" strike="noStrike" spc="-1" dirty="0">
                <a:solidFill>
                  <a:srgbClr val="FFFFFF"/>
                </a:solidFill>
                <a:latin typeface="Times New Roman" panose="02020603050405020304" pitchFamily="18" charset="0"/>
                <a:ea typeface="DejaVu Sans"/>
                <a:cs typeface="Times New Roman" panose="02020603050405020304" pitchFamily="18" charset="0"/>
              </a:rPr>
              <a:t>Notorious "screen door" effect on lesser models (mostly smaller mobile displays) </a:t>
            </a:r>
            <a:endParaRPr lang="en-US" sz="2400" b="0" strike="noStrike" spc="-1" dirty="0">
              <a:latin typeface="Times New Roman" panose="02020603050405020304" pitchFamily="18" charset="0"/>
              <a:cs typeface="Times New Roman" panose="02020603050405020304" pitchFamily="18" charset="0"/>
            </a:endParaRPr>
          </a:p>
          <a:p>
            <a:pPr marL="1143000" lvl="2" indent="-226440">
              <a:lnSpc>
                <a:spcPct val="100000"/>
              </a:lnSpc>
              <a:spcBef>
                <a:spcPts val="479"/>
              </a:spcBef>
              <a:buClr>
                <a:srgbClr val="00CCFF"/>
              </a:buClr>
              <a:buSzPct val="65000"/>
              <a:buFont typeface="Symbol"/>
              <a:buChar char="·"/>
            </a:pPr>
            <a:r>
              <a:rPr lang="en-US" sz="2400" b="0" strike="noStrike" spc="-1" dirty="0">
                <a:solidFill>
                  <a:srgbClr val="FFFFFF"/>
                </a:solidFill>
                <a:latin typeface="Times New Roman" panose="02020603050405020304" pitchFamily="18" charset="0"/>
                <a:ea typeface="DejaVu Sans"/>
                <a:cs typeface="Times New Roman" panose="02020603050405020304" pitchFamily="18" charset="0"/>
              </a:rPr>
              <a:t>Very difficult to produce deep blacks (LED backlighting improving this)</a:t>
            </a:r>
            <a:endParaRPr lang="en-US" sz="24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endParaRPr lang="en-US" sz="2400" b="0" strike="noStrike" spc="-1" dirty="0">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anim calcmode="lin" valueType="num">
                                      <p:cBhvr additive="repl">
                                        <p:cTn id="7" dur="500" fill="hold"/>
                                        <p:tgtEl>
                                          <p:spTgt spid="32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2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1">
                                            <p:txEl>
                                              <p:pRg st="1" end="1"/>
                                            </p:txEl>
                                          </p:spTgt>
                                        </p:tgtEl>
                                        <p:attrNameLst>
                                          <p:attrName>style.visibility</p:attrName>
                                        </p:attrNameLst>
                                      </p:cBhvr>
                                      <p:to>
                                        <p:strVal val="visible"/>
                                      </p:to>
                                    </p:set>
                                    <p:anim calcmode="lin" valueType="num">
                                      <p:cBhvr additive="repl">
                                        <p:cTn id="11" dur="500" fill="hold"/>
                                        <p:tgtEl>
                                          <p:spTgt spid="321">
                                            <p:txEl>
                                              <p:pRg st="1" end="1"/>
                                            </p:txEl>
                                          </p:spTgt>
                                        </p:tgtEl>
                                        <p:attrNameLst>
                                          <p:attrName>ppt_x</p:attrName>
                                        </p:attrNameLst>
                                      </p:cBhvr>
                                      <p:tavLst>
                                        <p:tav tm="0">
                                          <p:val>
                                            <p:strVal val="#ppt_x"/>
                                          </p:val>
                                        </p:tav>
                                        <p:tav tm="100000">
                                          <p:val>
                                            <p:strVal val="#ppt_x"/>
                                          </p:val>
                                        </p:tav>
                                      </p:tavLst>
                                    </p:anim>
                                    <p:anim calcmode="lin" valueType="num">
                                      <p:cBhvr additive="repl">
                                        <p:cTn id="12" dur="500" fill="hold"/>
                                        <p:tgtEl>
                                          <p:spTgt spid="32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1">
                                            <p:txEl>
                                              <p:pRg st="2" end="2"/>
                                            </p:txEl>
                                          </p:spTgt>
                                        </p:tgtEl>
                                        <p:attrNameLst>
                                          <p:attrName>style.visibility</p:attrName>
                                        </p:attrNameLst>
                                      </p:cBhvr>
                                      <p:to>
                                        <p:strVal val="visible"/>
                                      </p:to>
                                    </p:set>
                                    <p:anim calcmode="lin" valueType="num">
                                      <p:cBhvr additive="repl">
                                        <p:cTn id="15" dur="500" fill="hold"/>
                                        <p:tgtEl>
                                          <p:spTgt spid="321">
                                            <p:txEl>
                                              <p:pRg st="2" end="2"/>
                                            </p:txEl>
                                          </p:spTgt>
                                        </p:tgtEl>
                                        <p:attrNameLst>
                                          <p:attrName>ppt_x</p:attrName>
                                        </p:attrNameLst>
                                      </p:cBhvr>
                                      <p:tavLst>
                                        <p:tav tm="0">
                                          <p:val>
                                            <p:strVal val="#ppt_x"/>
                                          </p:val>
                                        </p:tav>
                                        <p:tav tm="100000">
                                          <p:val>
                                            <p:strVal val="#ppt_x"/>
                                          </p:val>
                                        </p:tav>
                                      </p:tavLst>
                                    </p:anim>
                                    <p:anim calcmode="lin" valueType="num">
                                      <p:cBhvr additive="repl">
                                        <p:cTn id="16" dur="500" fill="hold"/>
                                        <p:tgtEl>
                                          <p:spTgt spid="32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1">
                                            <p:txEl>
                                              <p:pRg st="3" end="3"/>
                                            </p:txEl>
                                          </p:spTgt>
                                        </p:tgtEl>
                                        <p:attrNameLst>
                                          <p:attrName>style.visibility</p:attrName>
                                        </p:attrNameLst>
                                      </p:cBhvr>
                                      <p:to>
                                        <p:strVal val="visible"/>
                                      </p:to>
                                    </p:set>
                                    <p:anim calcmode="lin" valueType="num">
                                      <p:cBhvr additive="repl">
                                        <p:cTn id="19" dur="500" fill="hold"/>
                                        <p:tgtEl>
                                          <p:spTgt spid="321">
                                            <p:txEl>
                                              <p:pRg st="3" end="3"/>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3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2" presetClass="entr" presetSubtype="4" fill="hold" nodeType="clickEffect">
                                  <p:stCondLst>
                                    <p:cond delay="0"/>
                                  </p:stCondLst>
                                  <p:childTnLst>
                                    <p:set>
                                      <p:cBhvr>
                                        <p:cTn id="24" dur="1" fill="hold">
                                          <p:stCondLst>
                                            <p:cond delay="0"/>
                                          </p:stCondLst>
                                        </p:cTn>
                                        <p:tgtEl>
                                          <p:spTgt spid="321">
                                            <p:txEl>
                                              <p:pRg st="4" end="4"/>
                                            </p:txEl>
                                          </p:spTgt>
                                        </p:tgtEl>
                                        <p:attrNameLst>
                                          <p:attrName>style.visibility</p:attrName>
                                        </p:attrNameLst>
                                      </p:cBhvr>
                                      <p:to>
                                        <p:strVal val="visible"/>
                                      </p:to>
                                    </p:set>
                                    <p:anim calcmode="lin" valueType="num">
                                      <p:cBhvr additive="repl">
                                        <p:cTn id="25" dur="500" fill="hold"/>
                                        <p:tgtEl>
                                          <p:spTgt spid="321">
                                            <p:txEl>
                                              <p:pRg st="4" end="4"/>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32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CF0AC509-87DB-4DE1-B559-9B316F865427}"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23"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24"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7B8AA123-E3C1-4138-832D-C14C6786E4B8}" type="slidenum">
              <a:rPr lang="en-US" sz="1400" b="0" strike="noStrike" spc="-1">
                <a:solidFill>
                  <a:srgbClr val="FFFFFF"/>
                </a:solidFill>
                <a:latin typeface="Arial"/>
                <a:ea typeface="DejaVu Sans"/>
              </a:rPr>
              <a:t>54</a:t>
            </a:fld>
            <a:endParaRPr lang="en-US" sz="1400" b="0" strike="noStrike" spc="-1">
              <a:latin typeface="Arial"/>
            </a:endParaRPr>
          </a:p>
        </p:txBody>
      </p:sp>
      <p:sp>
        <p:nvSpPr>
          <p:cNvPr id="325"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Plasma vs. LCD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326"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tabLst>
                <a:tab pos="0" algn="l"/>
              </a:tabLst>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What is a Plasma Screen ?</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400"/>
              </a:spcBef>
              <a:buClr>
                <a:srgbClr val="FFCC66"/>
              </a:buClr>
              <a:buSzPct val="75000"/>
              <a:buFont typeface="Wingdings" charset="2"/>
              <a:buChar char=""/>
              <a:tabLst>
                <a:tab pos="0" algn="l"/>
              </a:tabLst>
            </a:pPr>
            <a:r>
              <a:rPr lang="en-US" sz="2400" b="0" strike="noStrike" spc="-1" dirty="0">
                <a:solidFill>
                  <a:srgbClr val="FFFFFF"/>
                </a:solidFill>
                <a:latin typeface="Times New Roman" panose="02020603050405020304" pitchFamily="18" charset="0"/>
                <a:ea typeface="DejaVu Sans"/>
                <a:cs typeface="Times New Roman" panose="02020603050405020304" pitchFamily="18" charset="0"/>
              </a:rPr>
              <a:t>Today Plasma TVs are considered obsolete. </a:t>
            </a:r>
            <a:endParaRPr lang="en-US" sz="24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400"/>
              </a:spcBef>
              <a:buClr>
                <a:srgbClr val="FFCC66"/>
              </a:buClr>
              <a:buSzPct val="75000"/>
              <a:buFont typeface="Wingdings" charset="2"/>
              <a:buChar char=""/>
              <a:tabLst>
                <a:tab pos="0" algn="l"/>
              </a:tabLst>
            </a:pPr>
            <a:endParaRPr lang="en-US" sz="24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400"/>
              </a:spcBef>
              <a:buClr>
                <a:srgbClr val="FFCC66"/>
              </a:buClr>
              <a:buSzPct val="75000"/>
              <a:buFont typeface="Wingdings" charset="2"/>
              <a:buChar char=""/>
              <a:tabLst>
                <a:tab pos="0" algn="l"/>
              </a:tabLst>
            </a:pPr>
            <a:r>
              <a:rPr lang="en-US" sz="2400" b="0" strike="noStrike" spc="-1" dirty="0">
                <a:solidFill>
                  <a:srgbClr val="FFFFFF"/>
                </a:solidFill>
                <a:latin typeface="Times New Roman" panose="02020603050405020304" pitchFamily="18" charset="0"/>
                <a:ea typeface="DejaVu Sans"/>
                <a:cs typeface="Times New Roman" panose="02020603050405020304" pitchFamily="18" charset="0"/>
              </a:rPr>
              <a:t>Plasma screens are a matrix of red, green and blue phosphors that make up each individual pixel captured between two thin layers of glass. </a:t>
            </a:r>
            <a:br>
              <a:rPr dirty="0">
                <a:latin typeface="Times New Roman" panose="02020603050405020304" pitchFamily="18" charset="0"/>
                <a:cs typeface="Times New Roman" panose="02020603050405020304" pitchFamily="18" charset="0"/>
              </a:rPr>
            </a:br>
            <a:r>
              <a:rPr lang="en-US" sz="2400" b="0" strike="noStrike" spc="-1" dirty="0">
                <a:solidFill>
                  <a:srgbClr val="FFFFFF"/>
                </a:solidFill>
                <a:latin typeface="Times New Roman" panose="02020603050405020304" pitchFamily="18" charset="0"/>
                <a:ea typeface="DejaVu Sans"/>
                <a:cs typeface="Times New Roman" panose="02020603050405020304" pitchFamily="18" charset="0"/>
              </a:rPr>
              <a:t>These pixels made up of rare natural gases of argon, neon and xenon used to produce the color information and light. When excited electronically the phosphors create plasma thus emitting UV light</a:t>
            </a:r>
            <a:r>
              <a:rPr lang="en-US" sz="2000" b="0" strike="noStrike" spc="-1" dirty="0">
                <a:solidFill>
                  <a:srgbClr val="FFFFFF"/>
                </a:solidFill>
                <a:latin typeface="Times New Roman" panose="02020603050405020304" pitchFamily="18" charset="0"/>
                <a:ea typeface="DejaVu Sans"/>
                <a:cs typeface="Times New Roman" panose="02020603050405020304" pitchFamily="18" charset="0"/>
              </a:rPr>
              <a:t>. </a:t>
            </a:r>
            <a:endParaRPr lang="en-US" sz="2000" b="0" strike="noStrike" spc="-1" dirty="0">
              <a:latin typeface="Times New Roman" panose="02020603050405020304" pitchFamily="18" charset="0"/>
              <a:cs typeface="Times New Roman" panose="02020603050405020304" pitchFamily="18" charset="0"/>
            </a:endParaRPr>
          </a:p>
          <a:p>
            <a:pPr>
              <a:lnSpc>
                <a:spcPct val="90000"/>
              </a:lnSpc>
              <a:spcBef>
                <a:spcPts val="400"/>
              </a:spcBef>
              <a:tabLst>
                <a:tab pos="0" algn="l"/>
              </a:tabLst>
            </a:pPr>
            <a:endParaRPr lang="en-US" sz="2000" b="0" strike="noStrike" spc="-1" dirty="0">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anim calcmode="lin" valueType="num">
                                      <p:cBhvr additive="repl">
                                        <p:cTn id="7" dur="500" fill="hold"/>
                                        <p:tgtEl>
                                          <p:spTgt spid="326">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26">
                                            <p:txEl>
                                              <p:pRg st="0" end="0"/>
                                            </p:txEl>
                                          </p:spTgt>
                                        </p:tgtEl>
                                        <p:attrNameLst>
                                          <p:attrName>ppt_y</p:attrName>
                                        </p:attrNameLst>
                                      </p:cBhvr>
                                      <p:tavLst>
                                        <p:tav tm="0">
                                          <p:val>
                                            <p:strVal val="1+#ppt_h/2"/>
                                          </p:val>
                                        </p:tav>
                                        <p:tav tm="100000">
                                          <p:val>
                                            <p:strVal val="#ppt_y"/>
                                          </p:val>
                                        </p:tav>
                                      </p:tavLst>
                                    </p:anim>
                                    <p:par>
                                      <p:cTn id="9"/>
                                    </p:par>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26">
                                            <p:txEl>
                                              <p:pRg st="1" end="1"/>
                                            </p:txEl>
                                          </p:spTgt>
                                        </p:tgtEl>
                                        <p:attrNameLst>
                                          <p:attrName>style.visibility</p:attrName>
                                        </p:attrNameLst>
                                      </p:cBhvr>
                                      <p:to>
                                        <p:strVal val="visible"/>
                                      </p:to>
                                    </p:set>
                                    <p:anim calcmode="lin" valueType="num">
                                      <p:cBhvr additive="repl">
                                        <p:cTn id="14" dur="500" fill="hold"/>
                                        <p:tgtEl>
                                          <p:spTgt spid="326">
                                            <p:txEl>
                                              <p:pRg st="1" end="1"/>
                                            </p:txEl>
                                          </p:spTgt>
                                        </p:tgtEl>
                                        <p:attrNameLst>
                                          <p:attrName>ppt_x</p:attrName>
                                        </p:attrNameLst>
                                      </p:cBhvr>
                                      <p:tavLst>
                                        <p:tav tm="0">
                                          <p:val>
                                            <p:strVal val="#ppt_x"/>
                                          </p:val>
                                        </p:tav>
                                        <p:tav tm="100000">
                                          <p:val>
                                            <p:strVal val="#ppt_x"/>
                                          </p:val>
                                        </p:tav>
                                      </p:tavLst>
                                    </p:anim>
                                    <p:anim calcmode="lin" valueType="num">
                                      <p:cBhvr additive="repl">
                                        <p:cTn id="15" dur="500" fill="hold"/>
                                        <p:tgtEl>
                                          <p:spTgt spid="326">
                                            <p:txEl>
                                              <p:pRg st="1" end="1"/>
                                            </p:txEl>
                                          </p:spTgt>
                                        </p:tgtEl>
                                        <p:attrNameLst>
                                          <p:attrName>ppt_y</p:attrName>
                                        </p:attrNameLst>
                                      </p:cBhvr>
                                      <p:tavLst>
                                        <p:tav tm="0">
                                          <p:val>
                                            <p:strVal val="1+#ppt_h/2"/>
                                          </p:val>
                                        </p:tav>
                                        <p:tav tm="100000">
                                          <p:val>
                                            <p:strVal val="#ppt_y"/>
                                          </p:val>
                                        </p:tav>
                                      </p:tavLst>
                                    </p:anim>
                                    <p:par>
                                      <p:cTn id="16"/>
                                    </p:pa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30988F1A-059F-4609-AB07-CACEB431973B}"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28"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29"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1F3CD1F7-98A2-468A-A42A-8DBE4598A56E}" type="slidenum">
              <a:rPr lang="en-US" sz="1400" b="0" strike="noStrike" spc="-1">
                <a:solidFill>
                  <a:srgbClr val="FFFFFF"/>
                </a:solidFill>
                <a:latin typeface="Arial"/>
                <a:ea typeface="DejaVu Sans"/>
              </a:rPr>
              <a:t>55</a:t>
            </a:fld>
            <a:endParaRPr lang="en-US" sz="1400" b="0" strike="noStrike" spc="-1">
              <a:latin typeface="Arial"/>
            </a:endParaRPr>
          </a:p>
        </p:txBody>
      </p:sp>
      <p:sp>
        <p:nvSpPr>
          <p:cNvPr id="330"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Plasma vs. LCD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331"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tabLst>
                <a:tab pos="0" algn="l"/>
              </a:tabLst>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Plasma Advantages</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tabLst>
                <a:tab pos="0" algn="l"/>
              </a:tabLst>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Excellent (real) contrast ratios and black levels</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tabLst>
                <a:tab pos="0" algn="l"/>
              </a:tabLst>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Excellent color reproduction</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tabLst>
                <a:tab pos="0" algn="l"/>
              </a:tabLst>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Excellent life expectancy </a:t>
            </a:r>
            <a:endParaRPr lang="en-US" sz="32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1">
                                            <p:txEl>
                                              <p:pRg st="0" end="0"/>
                                            </p:txEl>
                                          </p:spTgt>
                                        </p:tgtEl>
                                        <p:attrNameLst>
                                          <p:attrName>style.visibility</p:attrName>
                                        </p:attrNameLst>
                                      </p:cBhvr>
                                      <p:to>
                                        <p:strVal val="visible"/>
                                      </p:to>
                                    </p:set>
                                    <p:anim calcmode="lin" valueType="num">
                                      <p:cBhvr additive="repl">
                                        <p:cTn id="7" dur="500" fill="hold"/>
                                        <p:tgtEl>
                                          <p:spTgt spid="33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1">
                                            <p:txEl>
                                              <p:pRg st="1" end="1"/>
                                            </p:txEl>
                                          </p:spTgt>
                                        </p:tgtEl>
                                        <p:attrNameLst>
                                          <p:attrName>style.visibility</p:attrName>
                                        </p:attrNameLst>
                                      </p:cBhvr>
                                      <p:to>
                                        <p:strVal val="visible"/>
                                      </p:to>
                                    </p:set>
                                    <p:anim calcmode="lin" valueType="num">
                                      <p:cBhvr additive="repl">
                                        <p:cTn id="13" dur="500" fill="hold"/>
                                        <p:tgtEl>
                                          <p:spTgt spid="331">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1">
                                            <p:txEl>
                                              <p:pRg st="2" end="2"/>
                                            </p:txEl>
                                          </p:spTgt>
                                        </p:tgtEl>
                                        <p:attrNameLst>
                                          <p:attrName>style.visibility</p:attrName>
                                        </p:attrNameLst>
                                      </p:cBhvr>
                                      <p:to>
                                        <p:strVal val="visible"/>
                                      </p:to>
                                    </p:set>
                                    <p:anim calcmode="lin" valueType="num">
                                      <p:cBhvr additive="repl">
                                        <p:cTn id="19" dur="500" fill="hold"/>
                                        <p:tgtEl>
                                          <p:spTgt spid="331">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3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1">
                                            <p:txEl>
                                              <p:pRg st="3" end="3"/>
                                            </p:txEl>
                                          </p:spTgt>
                                        </p:tgtEl>
                                        <p:attrNameLst>
                                          <p:attrName>style.visibility</p:attrName>
                                        </p:attrNameLst>
                                      </p:cBhvr>
                                      <p:to>
                                        <p:strVal val="visible"/>
                                      </p:to>
                                    </p:set>
                                    <p:anim calcmode="lin" valueType="num">
                                      <p:cBhvr additive="repl">
                                        <p:cTn id="25" dur="500" fill="hold"/>
                                        <p:tgtEl>
                                          <p:spTgt spid="331">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3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DE4AE273-7ED6-4C8C-B19A-A32446FFCB13}"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33"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34"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BB102300-B39B-4177-AF2F-95357EE15524}" type="slidenum">
              <a:rPr lang="en-US" sz="1400" b="0" strike="noStrike" spc="-1">
                <a:solidFill>
                  <a:srgbClr val="FFFFFF"/>
                </a:solidFill>
                <a:latin typeface="Arial"/>
                <a:ea typeface="DejaVu Sans"/>
              </a:rPr>
              <a:t>56</a:t>
            </a:fld>
            <a:endParaRPr lang="en-US" sz="1400" b="0" strike="noStrike" spc="-1">
              <a:latin typeface="Arial"/>
            </a:endParaRPr>
          </a:p>
        </p:txBody>
      </p:sp>
      <p:sp>
        <p:nvSpPr>
          <p:cNvPr id="335"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Plasma vs. LCD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336"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80000"/>
              </a:lnSpc>
              <a:spcBef>
                <a:spcPts val="641"/>
              </a:spcBef>
              <a:tabLst>
                <a:tab pos="0" algn="l"/>
              </a:tabLst>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Plasma Disadvantages</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tabLst>
                <a:tab pos="0" algn="l"/>
              </a:tabLst>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Fixed resolution</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tabLst>
                <a:tab pos="0" algn="l"/>
              </a:tabLst>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Although thin, plasma TVs are fairly heavy</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tabLst>
                <a:tab pos="0" algn="l"/>
              </a:tabLst>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Susceptible to screen burn-in (new models compensate with various screen-saving methods)</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tabLst>
                <a:tab pos="0" algn="l"/>
              </a:tabLst>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Lower real peak brightness </a:t>
            </a:r>
            <a:endParaRPr lang="en-US" sz="32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anim calcmode="lin" valueType="num">
                                      <p:cBhvr additive="repl">
                                        <p:cTn id="7" dur="500" fill="hold"/>
                                        <p:tgtEl>
                                          <p:spTgt spid="336">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6">
                                            <p:txEl>
                                              <p:pRg st="1" end="1"/>
                                            </p:txEl>
                                          </p:spTgt>
                                        </p:tgtEl>
                                        <p:attrNameLst>
                                          <p:attrName>style.visibility</p:attrName>
                                        </p:attrNameLst>
                                      </p:cBhvr>
                                      <p:to>
                                        <p:strVal val="visible"/>
                                      </p:to>
                                    </p:set>
                                    <p:anim calcmode="lin" valueType="num">
                                      <p:cBhvr additive="repl">
                                        <p:cTn id="13" dur="500" fill="hold"/>
                                        <p:tgtEl>
                                          <p:spTgt spid="336">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3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6">
                                            <p:txEl>
                                              <p:pRg st="2" end="2"/>
                                            </p:txEl>
                                          </p:spTgt>
                                        </p:tgtEl>
                                        <p:attrNameLst>
                                          <p:attrName>style.visibility</p:attrName>
                                        </p:attrNameLst>
                                      </p:cBhvr>
                                      <p:to>
                                        <p:strVal val="visible"/>
                                      </p:to>
                                    </p:set>
                                    <p:anim calcmode="lin" valueType="num">
                                      <p:cBhvr additive="repl">
                                        <p:cTn id="19" dur="500" fill="hold"/>
                                        <p:tgtEl>
                                          <p:spTgt spid="336">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3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6">
                                            <p:txEl>
                                              <p:pRg st="3" end="3"/>
                                            </p:txEl>
                                          </p:spTgt>
                                        </p:tgtEl>
                                        <p:attrNameLst>
                                          <p:attrName>style.visibility</p:attrName>
                                        </p:attrNameLst>
                                      </p:cBhvr>
                                      <p:to>
                                        <p:strVal val="visible"/>
                                      </p:to>
                                    </p:set>
                                    <p:anim calcmode="lin" valueType="num">
                                      <p:cBhvr additive="repl">
                                        <p:cTn id="25" dur="500" fill="hold"/>
                                        <p:tgtEl>
                                          <p:spTgt spid="336">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3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6">
                                            <p:txEl>
                                              <p:pRg st="4" end="4"/>
                                            </p:txEl>
                                          </p:spTgt>
                                        </p:tgtEl>
                                        <p:attrNameLst>
                                          <p:attrName>style.visibility</p:attrName>
                                        </p:attrNameLst>
                                      </p:cBhvr>
                                      <p:to>
                                        <p:strVal val="visible"/>
                                      </p:to>
                                    </p:set>
                                    <p:anim calcmode="lin" valueType="num">
                                      <p:cBhvr additive="repl">
                                        <p:cTn id="31" dur="500" fill="hold"/>
                                        <p:tgtEl>
                                          <p:spTgt spid="336">
                                            <p:txEl>
                                              <p:pRg st="4" end="4"/>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33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3600" b="0" strike="noStrike" spc="-1" dirty="0">
                <a:solidFill>
                  <a:srgbClr val="FFCC66"/>
                </a:solidFill>
                <a:latin typeface="Times New Roman" panose="02020603050405020304" pitchFamily="18" charset="0"/>
                <a:ea typeface="DejaVu Sans"/>
                <a:cs typeface="Times New Roman" panose="02020603050405020304" pitchFamily="18" charset="0"/>
              </a:rPr>
              <a:t>What’s next in Flat screen Technology?</a:t>
            </a:r>
            <a:endParaRPr lang="en-US" sz="3600" b="0" strike="noStrike" spc="-1" dirty="0">
              <a:latin typeface="Times New Roman" panose="02020603050405020304" pitchFamily="18" charset="0"/>
              <a:cs typeface="Times New Roman" panose="02020603050405020304" pitchFamily="18" charset="0"/>
            </a:endParaRPr>
          </a:p>
        </p:txBody>
      </p:sp>
      <p:sp>
        <p:nvSpPr>
          <p:cNvPr id="338" name="Content Placeholder 2"/>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tabLst>
                <a:tab pos="0" algn="l"/>
              </a:tabLst>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OLED – Organic Light Emitting Device </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479"/>
              </a:spcBef>
              <a:buClr>
                <a:srgbClr val="FFCC66"/>
              </a:buClr>
              <a:buSzPct val="75000"/>
              <a:buFont typeface="Wingdings" charset="2"/>
              <a:buChar char=""/>
              <a:tabLst>
                <a:tab pos="0" algn="l"/>
              </a:tabLst>
            </a:pPr>
            <a:r>
              <a:rPr lang="en-US" sz="2400" b="0" strike="noStrike" spc="-1" dirty="0">
                <a:solidFill>
                  <a:srgbClr val="FFFFFF"/>
                </a:solidFill>
                <a:latin typeface="Times New Roman" panose="02020603050405020304" pitchFamily="18" charset="0"/>
                <a:ea typeface="DejaVu Sans"/>
                <a:cs typeface="Times New Roman" panose="02020603050405020304" pitchFamily="18" charset="0"/>
              </a:rPr>
              <a:t>OLEDs can provide desirable advantages over today’s liquid crystal displays (LCDs), as well as benefits to product designers and end users. OLEDs feature:</a:t>
            </a:r>
            <a:endParaRPr lang="en-US" sz="24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400"/>
              </a:spcBef>
              <a:buClr>
                <a:srgbClr val="FFCC66"/>
              </a:buClr>
              <a:buSzPct val="75000"/>
              <a:buFont typeface="Wingdings" charset="2"/>
              <a:buChar char=""/>
              <a:tabLst>
                <a:tab pos="0" algn="l"/>
              </a:tabLst>
            </a:pPr>
            <a:r>
              <a:rPr lang="en-US" sz="2000" b="0" strike="noStrike" spc="-1" dirty="0">
                <a:solidFill>
                  <a:srgbClr val="FFFFFF"/>
                </a:solidFill>
                <a:latin typeface="Times New Roman" panose="02020603050405020304" pitchFamily="18" charset="0"/>
                <a:ea typeface="DejaVu Sans"/>
                <a:cs typeface="Times New Roman" panose="02020603050405020304" pitchFamily="18" charset="0"/>
              </a:rPr>
              <a:t>Vibrant colors 		      		  High contrast </a:t>
            </a:r>
            <a:endParaRPr lang="en-US" sz="20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400"/>
              </a:spcBef>
              <a:buClr>
                <a:srgbClr val="FFCC66"/>
              </a:buClr>
              <a:buSzPct val="75000"/>
              <a:buFont typeface="Wingdings" charset="2"/>
              <a:buChar char=""/>
              <a:tabLst>
                <a:tab pos="0" algn="l"/>
              </a:tabLst>
            </a:pPr>
            <a:r>
              <a:rPr lang="en-US" sz="2000" b="0" strike="noStrike" spc="-1" dirty="0">
                <a:solidFill>
                  <a:srgbClr val="FFFFFF"/>
                </a:solidFill>
                <a:latin typeface="Times New Roman" panose="02020603050405020304" pitchFamily="18" charset="0"/>
                <a:ea typeface="DejaVu Sans"/>
                <a:cs typeface="Times New Roman" panose="02020603050405020304" pitchFamily="18" charset="0"/>
              </a:rPr>
              <a:t>Excellent grayscale 			  Full-motion video </a:t>
            </a:r>
            <a:endParaRPr lang="en-US" sz="20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400"/>
              </a:spcBef>
              <a:buClr>
                <a:srgbClr val="FFCC66"/>
              </a:buClr>
              <a:buSzPct val="75000"/>
              <a:buFont typeface="Wingdings" charset="2"/>
              <a:buChar char=""/>
              <a:tabLst>
                <a:tab pos="0" algn="l"/>
              </a:tabLst>
            </a:pPr>
            <a:r>
              <a:rPr lang="en-US" sz="2000" b="0" strike="noStrike" spc="-1" dirty="0">
                <a:solidFill>
                  <a:srgbClr val="FFFFFF"/>
                </a:solidFill>
                <a:latin typeface="Times New Roman" panose="02020603050405020304" pitchFamily="18" charset="0"/>
                <a:ea typeface="DejaVu Sans"/>
                <a:cs typeface="Times New Roman" panose="02020603050405020304" pitchFamily="18" charset="0"/>
              </a:rPr>
              <a:t>Wide viewing angles 			  A wide range of pixel sizes </a:t>
            </a:r>
            <a:endParaRPr lang="en-US" sz="20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400"/>
              </a:spcBef>
              <a:buClr>
                <a:srgbClr val="FFCC66"/>
              </a:buClr>
              <a:buSzPct val="75000"/>
              <a:buFont typeface="Wingdings" charset="2"/>
              <a:buChar char=""/>
              <a:tabLst>
                <a:tab pos="0" algn="l"/>
              </a:tabLst>
            </a:pPr>
            <a:r>
              <a:rPr lang="en-US" sz="2000" b="0" strike="noStrike" spc="-1" dirty="0">
                <a:solidFill>
                  <a:srgbClr val="FFFFFF"/>
                </a:solidFill>
                <a:latin typeface="Times New Roman" panose="02020603050405020304" pitchFamily="18" charset="0"/>
                <a:ea typeface="DejaVu Sans"/>
                <a:cs typeface="Times New Roman" panose="02020603050405020304" pitchFamily="18" charset="0"/>
              </a:rPr>
              <a:t>Low power consumption 		  Low operating voltages </a:t>
            </a:r>
            <a:endParaRPr lang="en-US" sz="20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400"/>
              </a:spcBef>
              <a:buClr>
                <a:srgbClr val="FFCC66"/>
              </a:buClr>
              <a:buSzPct val="75000"/>
              <a:buFont typeface="Wingdings" charset="2"/>
              <a:buChar char=""/>
              <a:tabLst>
                <a:tab pos="0" algn="l"/>
              </a:tabLst>
            </a:pPr>
            <a:r>
              <a:rPr lang="en-US" sz="2000" b="0" strike="noStrike" spc="-1" dirty="0">
                <a:solidFill>
                  <a:srgbClr val="FFFFFF"/>
                </a:solidFill>
                <a:latin typeface="Times New Roman" panose="02020603050405020304" pitchFamily="18" charset="0"/>
                <a:ea typeface="DejaVu Sans"/>
                <a:cs typeface="Times New Roman" panose="02020603050405020304" pitchFamily="18" charset="0"/>
              </a:rPr>
              <a:t>Long operating lifetime 		  A thin and lightweight form factor </a:t>
            </a:r>
            <a:endParaRPr lang="en-US" sz="20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400"/>
              </a:spcBef>
              <a:buClr>
                <a:srgbClr val="FFCC66"/>
              </a:buClr>
              <a:buSzPct val="75000"/>
              <a:buFont typeface="Wingdings" charset="2"/>
              <a:buChar char=""/>
              <a:tabLst>
                <a:tab pos="0" algn="l"/>
              </a:tabLst>
            </a:pPr>
            <a:r>
              <a:rPr lang="en-US" sz="2000" b="0" strike="noStrike" spc="-1" dirty="0">
                <a:solidFill>
                  <a:srgbClr val="FFFFFF"/>
                </a:solidFill>
                <a:latin typeface="Times New Roman" panose="02020603050405020304" pitchFamily="18" charset="0"/>
                <a:ea typeface="DejaVu Sans"/>
                <a:cs typeface="Times New Roman" panose="02020603050405020304" pitchFamily="18" charset="0"/>
              </a:rPr>
              <a:t>Cost-effective manufacturability </a:t>
            </a:r>
            <a:endParaRPr lang="en-US" sz="2000" b="0" strike="noStrike" spc="-1" dirty="0">
              <a:latin typeface="Times New Roman" panose="02020603050405020304" pitchFamily="18" charset="0"/>
              <a:cs typeface="Times New Roman" panose="02020603050405020304" pitchFamily="18" charset="0"/>
            </a:endParaRPr>
          </a:p>
        </p:txBody>
      </p:sp>
      <p:sp>
        <p:nvSpPr>
          <p:cNvPr id="339"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FA8970B9-341E-43D5-8D61-75E308098A11}"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40"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41"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5C46F460-5FBC-43DC-BEC6-E1A7B74D7411}" type="slidenum">
              <a:rPr lang="en-US" sz="1400" b="0" strike="noStrike" spc="-1">
                <a:solidFill>
                  <a:srgbClr val="FFFFFF"/>
                </a:solidFill>
                <a:latin typeface="Arial"/>
                <a:ea typeface="DejaVu Sans"/>
              </a:rPr>
              <a:t>57</a:t>
            </a:fld>
            <a:endParaRPr lang="en-US" sz="1400" b="0" strike="noStrike" spc="-1">
              <a:latin typeface="Arial"/>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OLED vs QLED</a:t>
            </a:r>
            <a:endParaRPr lang="en-US" sz="4400" b="0" strike="noStrike" spc="-1" dirty="0">
              <a:latin typeface="Times New Roman" panose="02020603050405020304" pitchFamily="18" charset="0"/>
              <a:cs typeface="Times New Roman" panose="02020603050405020304" pitchFamily="18" charset="0"/>
            </a:endParaRPr>
          </a:p>
        </p:txBody>
      </p:sp>
      <p:sp>
        <p:nvSpPr>
          <p:cNvPr id="343" name="Content Placeholder 2"/>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LG developed OLED and Samsung confused the market with the introduction of QLED or Quantum LED.</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Do not be confused QLED is simply an improvement on LED back lite TV technology.</a:t>
            </a:r>
            <a:endParaRPr lang="en-US" sz="3200" b="0" strike="noStrike" spc="-1" dirty="0">
              <a:latin typeface="Times New Roman" panose="02020603050405020304" pitchFamily="18" charset="0"/>
              <a:cs typeface="Times New Roman" panose="02020603050405020304" pitchFamily="18" charset="0"/>
            </a:endParaRPr>
          </a:p>
        </p:txBody>
      </p:sp>
      <p:sp>
        <p:nvSpPr>
          <p:cNvPr id="344"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D00FD6CD-76A2-4CDA-9354-39461105A634}"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45"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46"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BA13D5CC-122A-40BE-9730-9BCA2482FEEF}" type="slidenum">
              <a:rPr lang="en-US" sz="1400" b="0" strike="noStrike" spc="-1">
                <a:solidFill>
                  <a:srgbClr val="FFFFFF"/>
                </a:solidFill>
                <a:latin typeface="Arial"/>
                <a:ea typeface="DejaVu Sans"/>
              </a:rPr>
              <a:t>58</a:t>
            </a:fld>
            <a:endParaRPr lang="en-US" sz="1400" b="0" strike="noStrike" spc="-1">
              <a:latin typeface="Arial"/>
            </a:endParaRP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Arial"/>
                <a:cs typeface="Times New Roman" panose="02020603050405020304" pitchFamily="18" charset="0"/>
              </a:rPr>
              <a:t>OLED vs QLED </a:t>
            </a:r>
            <a:r>
              <a:rPr lang="en-US" sz="2800" b="0" strike="noStrike" spc="-1" dirty="0">
                <a:solidFill>
                  <a:srgbClr val="FFCC66"/>
                </a:solidFill>
                <a:latin typeface="Times New Roman" panose="02020603050405020304" pitchFamily="18" charset="0"/>
                <a:ea typeface="Malgun Gothic"/>
                <a:cs typeface="Times New Roman" panose="02020603050405020304" pitchFamily="18" charset="0"/>
              </a:rPr>
              <a:t>continued</a:t>
            </a:r>
            <a:endParaRPr lang="en-US" sz="2800" b="0" strike="noStrike" spc="-1" dirty="0">
              <a:latin typeface="Times New Roman" panose="02020603050405020304" pitchFamily="18" charset="0"/>
              <a:cs typeface="Times New Roman" panose="02020603050405020304" pitchFamily="18" charset="0"/>
            </a:endParaRPr>
          </a:p>
        </p:txBody>
      </p:sp>
      <p:sp>
        <p:nvSpPr>
          <p:cNvPr id="348" name="Content Placeholder 2"/>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Times New Roman"/>
                <a:cs typeface="Times New Roman" panose="02020603050405020304" pitchFamily="18" charset="0"/>
              </a:rPr>
              <a:t>Two rival TV brands use very similar acronyms to describe their </a:t>
            </a:r>
            <a:r>
              <a:rPr lang="en-US" sz="3200" b="0" strike="noStrike" spc="-1" dirty="0" err="1">
                <a:solidFill>
                  <a:srgbClr val="FFFFFF"/>
                </a:solidFill>
                <a:latin typeface="Times New Roman" panose="02020603050405020304" pitchFamily="18" charset="0"/>
                <a:ea typeface="Times New Roman"/>
                <a:cs typeface="Times New Roman" panose="02020603050405020304" pitchFamily="18" charset="0"/>
              </a:rPr>
              <a:t>BestTVs</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Times New Roman"/>
                <a:cs typeface="Times New Roman" panose="02020603050405020304" pitchFamily="18" charset="0"/>
              </a:rPr>
              <a:t>But QLED and OLED are as different as Apples and Oranges.</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Times New Roman"/>
                <a:cs typeface="Times New Roman" panose="02020603050405020304" pitchFamily="18" charset="0"/>
              </a:rPr>
              <a:t>QLED</a:t>
            </a:r>
            <a:r>
              <a:rPr lang="en-US" sz="3200" b="0" strike="noStrike" spc="-1" dirty="0">
                <a:solidFill>
                  <a:srgbClr val="FFFFFF"/>
                </a:solidFill>
                <a:latin typeface="Times New Roman" panose="02020603050405020304" pitchFamily="18" charset="0"/>
                <a:ea typeface="Times New Roman"/>
                <a:cs typeface="Times New Roman" panose="02020603050405020304" pitchFamily="18" charset="0"/>
              </a:rPr>
              <a:t> is a variation of LED LCD, adding a quantum dot film to the LCD "sandwich."</a:t>
            </a:r>
            <a:endParaRPr lang="en-US" sz="3200" b="0" strike="noStrike" spc="-1" dirty="0">
              <a:latin typeface="Times New Roman" panose="02020603050405020304" pitchFamily="18" charset="0"/>
              <a:cs typeface="Times New Roman" panose="02020603050405020304" pitchFamily="18" charset="0"/>
            </a:endParaRPr>
          </a:p>
        </p:txBody>
      </p:sp>
      <p:sp>
        <p:nvSpPr>
          <p:cNvPr id="349"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1AE4AA6C-D217-4D74-8FCC-ABB1582C441B}"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50"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51"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A8A68733-7E09-40E4-90BC-4EEFE4347213}" type="slidenum">
              <a:rPr lang="en-US" sz="1400" b="0" strike="noStrike" spc="-1">
                <a:solidFill>
                  <a:srgbClr val="FFFFFF"/>
                </a:solidFill>
                <a:latin typeface="Arial"/>
                <a:ea typeface="DejaVu Sans"/>
              </a:rPr>
              <a:t>59</a:t>
            </a:fld>
            <a:endParaRPr lang="en-US" sz="1400" b="0" strike="noStrike" spc="-1">
              <a:latin typeface="Aria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CFD364FF-03F0-435E-A0E0-8D6572D7044F}"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12"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1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BAB0601D-F592-451E-884F-452BA54CEEBA}" type="slidenum">
              <a:rPr lang="en-US" sz="1400" b="0" strike="noStrike" spc="-1">
                <a:solidFill>
                  <a:srgbClr val="FFFFFF"/>
                </a:solidFill>
                <a:latin typeface="Arial"/>
                <a:ea typeface="DejaVu Sans"/>
              </a:rPr>
              <a:t>6</a:t>
            </a:fld>
            <a:endParaRPr lang="en-US" sz="1400" b="0" strike="noStrike" spc="-1">
              <a:latin typeface="Arial"/>
            </a:endParaRPr>
          </a:p>
        </p:txBody>
      </p:sp>
      <p:sp>
        <p:nvSpPr>
          <p:cNvPr id="114"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15" name="Rectangle 3"/>
          <p:cNvSpPr/>
          <p:nvPr/>
        </p:nvSpPr>
        <p:spPr>
          <a:xfrm>
            <a:off x="682560" y="1981079"/>
            <a:ext cx="4051486" cy="3424297"/>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panose="02020603050405020304" pitchFamily="18" charset="0"/>
                <a:ea typeface="DejaVu Sans"/>
                <a:cs typeface="Times New Roman" panose="02020603050405020304" pitchFamily="18" charset="0"/>
              </a:rPr>
              <a:t>1924</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 Vladimir Zworkin patents his </a:t>
            </a:r>
            <a:r>
              <a:rPr lang="en-US" sz="3200" b="0" strike="noStrike" spc="-1" dirty="0" err="1">
                <a:solidFill>
                  <a:srgbClr val="FFFFFF"/>
                </a:solidFill>
                <a:latin typeface="Times New Roman" panose="02020603050405020304" pitchFamily="18" charset="0"/>
                <a:ea typeface="DejaVu Sans"/>
                <a:cs typeface="Times New Roman" panose="02020603050405020304" pitchFamily="18" charset="0"/>
              </a:rPr>
              <a:t>iconscope</a:t>
            </a: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 a TV camera tube. </a:t>
            </a:r>
            <a:b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br>
            <a:endParaRPr lang="en-US" sz="3200" b="0" strike="noStrike" spc="-1" dirty="0">
              <a:solidFill>
                <a:srgbClr val="FFFFFF"/>
              </a:solidFill>
              <a:latin typeface="Times New Roman" panose="02020603050405020304" pitchFamily="18" charset="0"/>
              <a:ea typeface="DejaVu Sans"/>
              <a:cs typeface="Times New Roman" panose="02020603050405020304" pitchFamily="18" charset="0"/>
            </a:endParaRPr>
          </a:p>
          <a:p>
            <a:pPr marL="343080" indent="-340920">
              <a:lnSpc>
                <a:spcPct val="90000"/>
              </a:lnSpc>
              <a:spcBef>
                <a:spcPts val="641"/>
              </a:spcBef>
              <a:tabLst>
                <a:tab pos="0" algn="l"/>
              </a:tabLst>
            </a:pPr>
            <a:br>
              <a:rPr dirty="0"/>
            </a:br>
            <a:endParaRPr lang="en-US" sz="3200" b="0" strike="noStrike" spc="-1" dirty="0">
              <a:latin typeface="Arial"/>
            </a:endParaRPr>
          </a:p>
        </p:txBody>
      </p:sp>
      <p:pic>
        <p:nvPicPr>
          <p:cNvPr id="3" name="Picture 2" descr="A person holding a tube and a tube&#10;&#10;Description automatically generated">
            <a:extLst>
              <a:ext uri="{FF2B5EF4-FFF2-40B4-BE49-F238E27FC236}">
                <a16:creationId xmlns:a16="http://schemas.microsoft.com/office/drawing/2014/main" id="{B67C5861-A8CE-9061-41AF-21D205FDCC31}"/>
              </a:ext>
            </a:extLst>
          </p:cNvPr>
          <p:cNvPicPr>
            <a:picLocks noChangeAspect="1"/>
          </p:cNvPicPr>
          <p:nvPr/>
        </p:nvPicPr>
        <p:blipFill rotWithShape="1">
          <a:blip r:embed="rId3">
            <a:extLst>
              <a:ext uri="{28A0092B-C50C-407E-A947-70E740481C1C}">
                <a14:useLocalDpi xmlns:a14="http://schemas.microsoft.com/office/drawing/2010/main" val="0"/>
              </a:ext>
            </a:extLst>
          </a:blip>
          <a:srcRect l="2870" t="16604" r="50000" b="27188"/>
          <a:stretch/>
        </p:blipFill>
        <p:spPr>
          <a:xfrm>
            <a:off x="4837321" y="2044080"/>
            <a:ext cx="4264919" cy="3818800"/>
          </a:xfrm>
          <a:prstGeom prst="rect">
            <a:avLst/>
          </a:prstGeom>
        </p:spPr>
      </p:pic>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additive="repl">
                                        <p:cTn id="7"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8" fill="hold" nodeType="clickEffect">
                                  <p:stCondLst>
                                    <p:cond delay="0"/>
                                  </p:stCondLst>
                                  <p:childTnLst>
                                    <p:set>
                                      <p:cBhvr>
                                        <p:cTn id="12" dur="1" fill="hold">
                                          <p:stCondLst>
                                            <p:cond delay="0"/>
                                          </p:stCondLst>
                                        </p:cTn>
                                        <p:tgtEl>
                                          <p:spTgt spid="115">
                                            <p:txEl>
                                              <p:pRg st="1" end="1"/>
                                            </p:txEl>
                                          </p:spTgt>
                                        </p:tgtEl>
                                        <p:attrNameLst>
                                          <p:attrName>style.visibility</p:attrName>
                                        </p:attrNameLst>
                                      </p:cBhvr>
                                      <p:to>
                                        <p:strVal val="visible"/>
                                      </p:to>
                                    </p:set>
                                    <p:anim calcmode="lin" valueType="num">
                                      <p:cBhvr additive="repl">
                                        <p:cTn id="13" dur="500" fill="hold"/>
                                        <p:tgtEl>
                                          <p:spTgt spid="115">
                                            <p:txEl>
                                              <p:pRg st="1" end="1"/>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1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OLED vs QLED </a:t>
            </a:r>
            <a:r>
              <a:rPr lang="en-US" sz="2400" b="0" strike="noStrike" spc="-1" dirty="0">
                <a:solidFill>
                  <a:srgbClr val="FFCC66"/>
                </a:solidFill>
                <a:latin typeface="Times New Roman" panose="02020603050405020304" pitchFamily="18" charset="0"/>
                <a:ea typeface="Malgun Gothic"/>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353" name="Content Placeholder 2"/>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a:ea typeface="Times New Roman"/>
              </a:rPr>
              <a:t>OLED</a:t>
            </a:r>
            <a:r>
              <a:rPr lang="en-US" sz="3200" b="0" strike="noStrike" spc="-1" dirty="0">
                <a:solidFill>
                  <a:srgbClr val="FFFFFF"/>
                </a:solidFill>
                <a:latin typeface="Times New Roman"/>
                <a:ea typeface="Times New Roman"/>
              </a:rPr>
              <a:t> is "emissive," meaning the pixels emit their own light.</a:t>
            </a:r>
            <a:br>
              <a:rPr dirty="0"/>
            </a:br>
            <a:r>
              <a:rPr lang="en-US" sz="3200" b="0" strike="noStrike" spc="-1" dirty="0">
                <a:solidFill>
                  <a:srgbClr val="FFFFFF"/>
                </a:solidFill>
                <a:latin typeface="Times New Roman"/>
                <a:ea typeface="Times New Roman"/>
              </a:rPr>
              <a:t> </a:t>
            </a:r>
            <a:endParaRPr lang="en-US" sz="3200" b="0" strike="noStrike" spc="-1" dirty="0">
              <a:latin typeface="Arial"/>
            </a:endParaRPr>
          </a:p>
          <a:p>
            <a:pPr marL="343080" indent="-340920">
              <a:lnSpc>
                <a:spcPct val="90000"/>
              </a:lnSpc>
              <a:spcBef>
                <a:spcPts val="641"/>
              </a:spcBef>
              <a:buClr>
                <a:srgbClr val="FFCC66"/>
              </a:buClr>
              <a:buSzPct val="75000"/>
              <a:buFont typeface="Wingdings" charset="2"/>
              <a:buChar char=""/>
            </a:pPr>
            <a:r>
              <a:rPr lang="en-US" sz="3200" b="1" strike="noStrike" spc="-1" dirty="0">
                <a:solidFill>
                  <a:srgbClr val="FFFFFF"/>
                </a:solidFill>
                <a:latin typeface="Times New Roman"/>
                <a:ea typeface="Times New Roman"/>
              </a:rPr>
              <a:t>QLED</a:t>
            </a:r>
            <a:r>
              <a:rPr lang="en-US" sz="3200" b="0" strike="noStrike" spc="-1" dirty="0">
                <a:solidFill>
                  <a:srgbClr val="FFFFFF"/>
                </a:solidFill>
                <a:latin typeface="Times New Roman"/>
                <a:ea typeface="Times New Roman"/>
              </a:rPr>
              <a:t>, like LCD, is, in its current form, "transmissive" and relies on an LED backlight.</a:t>
            </a:r>
            <a:endParaRPr lang="en-US" sz="3200" b="0" strike="noStrike" spc="-1" dirty="0">
              <a:latin typeface="Arial"/>
            </a:endParaRPr>
          </a:p>
          <a:p>
            <a:pPr>
              <a:lnSpc>
                <a:spcPct val="90000"/>
              </a:lnSpc>
              <a:spcBef>
                <a:spcPts val="641"/>
              </a:spcBef>
            </a:pPr>
            <a:endParaRPr lang="en-US" sz="3200" b="0" strike="noStrike" spc="-1" dirty="0">
              <a:latin typeface="Arial"/>
            </a:endParaRPr>
          </a:p>
        </p:txBody>
      </p:sp>
      <p:sp>
        <p:nvSpPr>
          <p:cNvPr id="354"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1C7D6C9E-AB17-4351-BF27-3E3929118B45}"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55"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56"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63989CAB-E580-40A1-A9DF-E30AB857C6AC}" type="slidenum">
              <a:rPr lang="en-US" sz="1400" b="0" strike="noStrike" spc="-1">
                <a:solidFill>
                  <a:srgbClr val="FFFFFF"/>
                </a:solidFill>
                <a:latin typeface="Arial"/>
                <a:ea typeface="DejaVu Sans"/>
              </a:rPr>
              <a:t>60</a:t>
            </a:fld>
            <a:endParaRPr lang="en-US" sz="1400" b="0" strike="noStrike" spc="-1">
              <a:latin typeface="Arial"/>
            </a:endParaRP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What’s next in Flat screen Technology? </a:t>
            </a:r>
            <a:endParaRPr lang="en-US" sz="4400" b="0" strike="noStrike" spc="-1" dirty="0">
              <a:latin typeface="Times New Roman" panose="02020603050405020304" pitchFamily="18" charset="0"/>
              <a:cs typeface="Times New Roman" panose="02020603050405020304" pitchFamily="18" charset="0"/>
            </a:endParaRPr>
          </a:p>
        </p:txBody>
      </p:sp>
      <p:sp>
        <p:nvSpPr>
          <p:cNvPr id="358" name="Content Placeholder 2"/>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tabLst>
                <a:tab pos="0" algn="l"/>
              </a:tabLst>
            </a:pPr>
            <a:r>
              <a:rPr lang="en-US" sz="3200" b="1" strike="noStrike" spc="-1" dirty="0">
                <a:solidFill>
                  <a:srgbClr val="FFFFFF"/>
                </a:solidFill>
                <a:latin typeface="Times New Roman"/>
                <a:ea typeface="DejaVu Sans"/>
              </a:rPr>
              <a:t>SED Next-Generation Flat-Screen Display</a:t>
            </a:r>
            <a:endParaRPr lang="en-US" sz="3200" b="0" strike="noStrike" spc="-1" dirty="0">
              <a:latin typeface="Arial"/>
            </a:endParaRPr>
          </a:p>
          <a:p>
            <a:pPr marL="343080" indent="-340920">
              <a:lnSpc>
                <a:spcPct val="90000"/>
              </a:lnSpc>
              <a:spcBef>
                <a:spcPts val="561"/>
              </a:spcBef>
              <a:buClr>
                <a:srgbClr val="FFCC66"/>
              </a:buClr>
              <a:buSzPct val="75000"/>
              <a:buFont typeface="Wingdings" charset="2"/>
              <a:buChar char=""/>
              <a:tabLst>
                <a:tab pos="0" algn="l"/>
              </a:tabLst>
            </a:pPr>
            <a:r>
              <a:rPr lang="en-US" sz="2800" b="0" strike="noStrike" spc="-1" dirty="0">
                <a:solidFill>
                  <a:srgbClr val="FFFFFF"/>
                </a:solidFill>
                <a:latin typeface="Times New Roman"/>
                <a:ea typeface="DejaVu Sans"/>
              </a:rPr>
              <a:t>Like CRT systems, SEDs are self-emitting displays, based on a principle that utilizes the collision of electrons with a phosphor-coated screen. </a:t>
            </a:r>
          </a:p>
          <a:p>
            <a:pPr marL="343080" indent="-340920">
              <a:lnSpc>
                <a:spcPct val="90000"/>
              </a:lnSpc>
              <a:spcBef>
                <a:spcPts val="561"/>
              </a:spcBef>
              <a:buClr>
                <a:srgbClr val="FFCC66"/>
              </a:buClr>
              <a:buSzPct val="75000"/>
              <a:buFont typeface="Wingdings" charset="2"/>
              <a:buChar char=""/>
              <a:tabLst>
                <a:tab pos="0" algn="l"/>
              </a:tabLst>
            </a:pPr>
            <a:r>
              <a:rPr lang="en-US" sz="2800" b="0" strike="noStrike" spc="-1" dirty="0">
                <a:solidFill>
                  <a:srgbClr val="FFFFFF"/>
                </a:solidFill>
                <a:latin typeface="Times New Roman"/>
                <a:ea typeface="DejaVu Sans"/>
              </a:rPr>
              <a:t>While offering the same fast video response and high contrast as CRTs, because they do not require electron beam deflection, SEDs combine a slim body design with high-definition, low-distortion imaging performance.</a:t>
            </a:r>
            <a:endParaRPr lang="en-US" sz="2800" b="0" strike="noStrike" spc="-1" dirty="0">
              <a:latin typeface="Arial"/>
            </a:endParaRPr>
          </a:p>
        </p:txBody>
      </p:sp>
      <p:sp>
        <p:nvSpPr>
          <p:cNvPr id="359"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4ABAFC05-2777-4F70-9917-142CD4F59AD1}"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60"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61"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5BF8CFB6-69C4-4BAD-BD1F-0F2B1E0970F7}" type="slidenum">
              <a:rPr lang="en-US" sz="1400" b="0" strike="noStrike" spc="-1">
                <a:solidFill>
                  <a:srgbClr val="FFFFFF"/>
                </a:solidFill>
                <a:latin typeface="Arial"/>
                <a:ea typeface="DejaVu Sans"/>
              </a:rPr>
              <a:t>61</a:t>
            </a:fld>
            <a:endParaRPr lang="en-US" sz="1400" b="0" strike="noStrike" spc="-1">
              <a:latin typeface="Arial"/>
            </a:endParaRP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450823F3-AA72-4918-A5C4-D91C85AFF135}"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63"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64"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3D950183-E77E-4D7D-B7AD-F7D74A1749CE}" type="slidenum">
              <a:rPr lang="en-US" sz="1400" b="0" strike="noStrike" spc="-1">
                <a:solidFill>
                  <a:srgbClr val="FFFFFF"/>
                </a:solidFill>
                <a:latin typeface="Arial"/>
                <a:ea typeface="DejaVu Sans"/>
              </a:rPr>
              <a:t>62</a:t>
            </a:fld>
            <a:endParaRPr lang="en-US" sz="1400" b="0" strike="noStrike" spc="-1">
              <a:latin typeface="Arial"/>
            </a:endParaRPr>
          </a:p>
        </p:txBody>
      </p:sp>
      <p:sp>
        <p:nvSpPr>
          <p:cNvPr id="365"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Cable vs. Satellite vs. FREE</a:t>
            </a:r>
            <a:endParaRPr lang="en-US" sz="4400" b="0" strike="noStrike" spc="-1" dirty="0">
              <a:latin typeface="Times New Roman" panose="02020603050405020304" pitchFamily="18" charset="0"/>
              <a:cs typeface="Times New Roman" panose="02020603050405020304" pitchFamily="18" charset="0"/>
            </a:endParaRPr>
          </a:p>
        </p:txBody>
      </p:sp>
      <p:sp>
        <p:nvSpPr>
          <p:cNvPr id="366"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80000"/>
              </a:lnSpc>
              <a:spcBef>
                <a:spcPts val="641"/>
              </a:spcBef>
              <a:tabLst>
                <a:tab pos="0" algn="l"/>
              </a:tabLst>
            </a:pPr>
            <a:r>
              <a:rPr lang="en-US" sz="3200" b="1" strike="noStrike" spc="-1">
                <a:solidFill>
                  <a:srgbClr val="FFFFFF"/>
                </a:solidFill>
                <a:latin typeface="Times New Roman"/>
                <a:ea typeface="DejaVu Sans"/>
              </a:rPr>
              <a:t>Cable TV</a:t>
            </a:r>
            <a:endParaRPr lang="en-US" sz="3200" b="0" strike="noStrike" spc="-1">
              <a:latin typeface="Arial"/>
            </a:endParaRPr>
          </a:p>
          <a:p>
            <a:pPr marL="343080" indent="-340920">
              <a:lnSpc>
                <a:spcPct val="80000"/>
              </a:lnSpc>
              <a:spcBef>
                <a:spcPts val="641"/>
              </a:spcBef>
              <a:buClr>
                <a:srgbClr val="FFCC66"/>
              </a:buClr>
              <a:buSzPct val="75000"/>
              <a:buFont typeface="Wingdings" charset="2"/>
              <a:buChar char=""/>
              <a:tabLst>
                <a:tab pos="0" algn="l"/>
              </a:tabLst>
            </a:pPr>
            <a:r>
              <a:rPr lang="en-US" sz="3200" b="0" strike="noStrike" spc="-1">
                <a:solidFill>
                  <a:srgbClr val="FFFFFF"/>
                </a:solidFill>
                <a:latin typeface="Times New Roman"/>
                <a:ea typeface="DejaVu Sans"/>
              </a:rPr>
              <a:t>Advantages:</a:t>
            </a:r>
            <a:br/>
            <a:r>
              <a:rPr lang="en-US" sz="3200" b="0" strike="noStrike" spc="-1">
                <a:solidFill>
                  <a:srgbClr val="FFFFFF"/>
                </a:solidFill>
                <a:latin typeface="Times New Roman"/>
                <a:ea typeface="DejaVu Sans"/>
              </a:rPr>
              <a:t>It works during very bad climate conditions.</a:t>
            </a:r>
            <a:br/>
            <a:r>
              <a:rPr lang="en-US" sz="3200" b="0" strike="noStrike" spc="-1">
                <a:solidFill>
                  <a:srgbClr val="FFFFFF"/>
                </a:solidFill>
                <a:latin typeface="Times New Roman"/>
                <a:ea typeface="DejaVu Sans"/>
              </a:rPr>
              <a:t>No contracts.</a:t>
            </a:r>
            <a:endParaRPr lang="en-US" sz="3200" b="0" strike="noStrike" spc="-1">
              <a:latin typeface="Arial"/>
            </a:endParaRPr>
          </a:p>
          <a:p>
            <a:pPr marL="343080" indent="-340920">
              <a:lnSpc>
                <a:spcPct val="80000"/>
              </a:lnSpc>
              <a:spcBef>
                <a:spcPts val="641"/>
              </a:spcBef>
              <a:buClr>
                <a:srgbClr val="FFCC66"/>
              </a:buClr>
              <a:buSzPct val="75000"/>
              <a:buFont typeface="Wingdings" charset="2"/>
              <a:buChar char=""/>
              <a:tabLst>
                <a:tab pos="0" algn="l"/>
              </a:tabLst>
            </a:pPr>
            <a:r>
              <a:rPr lang="en-US" sz="3200" b="0" strike="noStrike" spc="-1">
                <a:solidFill>
                  <a:srgbClr val="FFFFFF"/>
                </a:solidFill>
                <a:latin typeface="Times New Roman"/>
                <a:ea typeface="DejaVu Sans"/>
              </a:rPr>
              <a:t>Disadvantages:</a:t>
            </a:r>
            <a:br/>
            <a:r>
              <a:rPr lang="en-US" sz="3200" b="0" strike="noStrike" spc="-1">
                <a:solidFill>
                  <a:srgbClr val="FFFFFF"/>
                </a:solidFill>
                <a:latin typeface="Times New Roman"/>
                <a:ea typeface="DejaVu Sans"/>
              </a:rPr>
              <a:t>Higher cost for service.</a:t>
            </a:r>
            <a:br/>
            <a:r>
              <a:rPr lang="en-US" sz="3200" b="0" strike="noStrike" spc="-1">
                <a:solidFill>
                  <a:srgbClr val="FFFFFF"/>
                </a:solidFill>
                <a:latin typeface="Times New Roman"/>
                <a:ea typeface="DejaVu Sans"/>
              </a:rPr>
              <a:t>Lower picture quality.</a:t>
            </a:r>
            <a:br/>
            <a:r>
              <a:rPr lang="en-US" sz="3200" b="0" strike="noStrike" spc="-1">
                <a:solidFill>
                  <a:srgbClr val="FFFFFF"/>
                </a:solidFill>
                <a:latin typeface="Times New Roman"/>
                <a:ea typeface="DejaVu Sans"/>
              </a:rPr>
              <a:t> </a:t>
            </a:r>
            <a:endParaRPr lang="en-US" sz="3200" b="0" strike="noStrike" spc="-1">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366">
                                            <p:txEl>
                                              <p:pRg st="0" end="0"/>
                                            </p:txEl>
                                          </p:spTgt>
                                        </p:tgtEl>
                                        <p:attrNameLst>
                                          <p:attrName>style.visibility</p:attrName>
                                        </p:attrNameLst>
                                      </p:cBhvr>
                                      <p:to>
                                        <p:strVal val="visible"/>
                                      </p:to>
                                    </p:set>
                                    <p:anim calcmode="lin" valueType="num">
                                      <p:cBhvr additive="repl">
                                        <p:cTn id="7" dur="500" fill="hold"/>
                                        <p:tgtEl>
                                          <p:spTgt spid="366">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4" fill="hold" nodeType="clickEffect">
                                  <p:stCondLst>
                                    <p:cond delay="0"/>
                                  </p:stCondLst>
                                  <p:childTnLst>
                                    <p:set>
                                      <p:cBhvr>
                                        <p:cTn id="12" dur="1" fill="hold">
                                          <p:stCondLst>
                                            <p:cond delay="0"/>
                                          </p:stCondLst>
                                        </p:cTn>
                                        <p:tgtEl>
                                          <p:spTgt spid="366">
                                            <p:txEl>
                                              <p:pRg st="1" end="1"/>
                                            </p:txEl>
                                          </p:spTgt>
                                        </p:tgtEl>
                                        <p:attrNameLst>
                                          <p:attrName>style.visibility</p:attrName>
                                        </p:attrNameLst>
                                      </p:cBhvr>
                                      <p:to>
                                        <p:strVal val="visible"/>
                                      </p:to>
                                    </p:set>
                                    <p:anim calcmode="lin" valueType="num">
                                      <p:cBhvr additive="repl">
                                        <p:cTn id="13" dur="500" fill="hold"/>
                                        <p:tgtEl>
                                          <p:spTgt spid="366">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3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2" presetClass="entr" presetSubtype="4" fill="hold" nodeType="clickEffect">
                                  <p:stCondLst>
                                    <p:cond delay="0"/>
                                  </p:stCondLst>
                                  <p:childTnLst>
                                    <p:set>
                                      <p:cBhvr>
                                        <p:cTn id="18" dur="1" fill="hold">
                                          <p:stCondLst>
                                            <p:cond delay="0"/>
                                          </p:stCondLst>
                                        </p:cTn>
                                        <p:tgtEl>
                                          <p:spTgt spid="366">
                                            <p:txEl>
                                              <p:pRg st="2" end="2"/>
                                            </p:txEl>
                                          </p:spTgt>
                                        </p:tgtEl>
                                        <p:attrNameLst>
                                          <p:attrName>style.visibility</p:attrName>
                                        </p:attrNameLst>
                                      </p:cBhvr>
                                      <p:to>
                                        <p:strVal val="visible"/>
                                      </p:to>
                                    </p:set>
                                    <p:anim calcmode="lin" valueType="num">
                                      <p:cBhvr additive="repl">
                                        <p:cTn id="19" dur="500" fill="hold"/>
                                        <p:tgtEl>
                                          <p:spTgt spid="366">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36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86CCD8E7-6ECC-415F-92E9-50D130253124}"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68"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69"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1E39DA88-6200-4F9B-BFC2-A12D5AEB8386}" type="slidenum">
              <a:rPr lang="en-US" sz="1400" b="0" strike="noStrike" spc="-1">
                <a:solidFill>
                  <a:srgbClr val="FFFFFF"/>
                </a:solidFill>
                <a:latin typeface="Arial"/>
                <a:ea typeface="DejaVu Sans"/>
              </a:rPr>
              <a:t>63</a:t>
            </a:fld>
            <a:endParaRPr lang="en-US" sz="1400" b="0" strike="noStrike" spc="-1">
              <a:latin typeface="Arial"/>
            </a:endParaRPr>
          </a:p>
        </p:txBody>
      </p:sp>
      <p:sp>
        <p:nvSpPr>
          <p:cNvPr id="370"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Cable vs. Satellite vs. FREE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371"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561"/>
              </a:spcBef>
              <a:tabLst>
                <a:tab pos="0" algn="l"/>
              </a:tabLst>
            </a:pPr>
            <a:r>
              <a:rPr lang="en-US" sz="2800" b="1" strike="noStrike" spc="-1" dirty="0">
                <a:solidFill>
                  <a:srgbClr val="FFFFFF"/>
                </a:solidFill>
                <a:latin typeface="Times New Roman"/>
                <a:ea typeface="DejaVu Sans"/>
              </a:rPr>
              <a:t>Satellite TV</a:t>
            </a:r>
            <a:endParaRPr lang="en-US" sz="2800" b="0" strike="noStrike" spc="-1" dirty="0">
              <a:latin typeface="Arial"/>
            </a:endParaRPr>
          </a:p>
          <a:p>
            <a:pPr marL="343080" indent="-340920">
              <a:lnSpc>
                <a:spcPct val="90000"/>
              </a:lnSpc>
              <a:spcBef>
                <a:spcPts val="561"/>
              </a:spcBef>
              <a:buClr>
                <a:srgbClr val="FFCC66"/>
              </a:buClr>
              <a:buSzPct val="75000"/>
              <a:buFont typeface="Wingdings" charset="2"/>
              <a:buChar char=""/>
              <a:tabLst>
                <a:tab pos="0" algn="l"/>
              </a:tabLst>
            </a:pPr>
            <a:r>
              <a:rPr lang="en-US" sz="2800" b="0" strike="noStrike" spc="-1" dirty="0">
                <a:solidFill>
                  <a:srgbClr val="FFFFFF"/>
                </a:solidFill>
                <a:latin typeface="Times New Roman"/>
                <a:ea typeface="DejaVu Sans"/>
              </a:rPr>
              <a:t>Advantages:</a:t>
            </a:r>
            <a:br>
              <a:rPr dirty="0"/>
            </a:br>
            <a:r>
              <a:rPr lang="en-US" sz="2800" b="0" strike="noStrike" spc="-1" dirty="0">
                <a:solidFill>
                  <a:srgbClr val="FFFFFF"/>
                </a:solidFill>
                <a:latin typeface="Times New Roman"/>
                <a:ea typeface="DejaVu Sans"/>
              </a:rPr>
              <a:t>Superior picture quality.</a:t>
            </a:r>
            <a:br>
              <a:rPr dirty="0"/>
            </a:br>
            <a:r>
              <a:rPr lang="en-US" sz="2800" b="0" strike="noStrike" spc="-1" dirty="0">
                <a:solidFill>
                  <a:srgbClr val="FFFFFF"/>
                </a:solidFill>
                <a:latin typeface="Times New Roman"/>
                <a:ea typeface="DejaVu Sans"/>
              </a:rPr>
              <a:t>More HD channels.</a:t>
            </a:r>
            <a:br>
              <a:rPr dirty="0"/>
            </a:br>
            <a:r>
              <a:rPr lang="en-US" sz="2800" b="0" strike="noStrike" spc="-1" dirty="0">
                <a:solidFill>
                  <a:srgbClr val="FFFFFF"/>
                </a:solidFill>
                <a:latin typeface="Times New Roman"/>
                <a:ea typeface="DejaVu Sans"/>
              </a:rPr>
              <a:t>Lower cost for service.</a:t>
            </a:r>
            <a:br>
              <a:rPr dirty="0"/>
            </a:br>
            <a:r>
              <a:rPr lang="en-US" sz="2800" b="0" strike="noStrike" spc="-1" dirty="0">
                <a:solidFill>
                  <a:srgbClr val="FFFFFF"/>
                </a:solidFill>
                <a:latin typeface="Times New Roman"/>
                <a:ea typeface="DejaVu Sans"/>
              </a:rPr>
              <a:t> </a:t>
            </a:r>
            <a:endParaRPr lang="en-US" sz="2800" b="0" strike="noStrike" spc="-1" dirty="0">
              <a:latin typeface="Arial"/>
            </a:endParaRPr>
          </a:p>
          <a:p>
            <a:pPr marL="343080" indent="-340920">
              <a:lnSpc>
                <a:spcPct val="90000"/>
              </a:lnSpc>
              <a:spcBef>
                <a:spcPts val="561"/>
              </a:spcBef>
              <a:buClr>
                <a:srgbClr val="FFCC66"/>
              </a:buClr>
              <a:buSzPct val="75000"/>
              <a:buFont typeface="Wingdings" charset="2"/>
              <a:buChar char=""/>
              <a:tabLst>
                <a:tab pos="0" algn="l"/>
              </a:tabLst>
            </a:pPr>
            <a:r>
              <a:rPr lang="en-US" sz="2800" b="0" strike="noStrike" spc="-1" dirty="0">
                <a:solidFill>
                  <a:srgbClr val="FFFFFF"/>
                </a:solidFill>
                <a:latin typeface="Times New Roman"/>
                <a:ea typeface="DejaVu Sans"/>
              </a:rPr>
              <a:t>Disadvantages:</a:t>
            </a:r>
            <a:br>
              <a:rPr dirty="0"/>
            </a:br>
            <a:r>
              <a:rPr lang="en-US" sz="2800" b="0" strike="noStrike" spc="-1" dirty="0">
                <a:solidFill>
                  <a:srgbClr val="FFFFFF"/>
                </a:solidFill>
                <a:latin typeface="Times New Roman"/>
                <a:ea typeface="DejaVu Sans"/>
              </a:rPr>
              <a:t>It works during very bad climate conditions.</a:t>
            </a:r>
            <a:br>
              <a:rPr dirty="0"/>
            </a:br>
            <a:r>
              <a:rPr lang="en-US" sz="2800" b="0" strike="noStrike" spc="-1" dirty="0">
                <a:solidFill>
                  <a:srgbClr val="FFFFFF"/>
                </a:solidFill>
                <a:latin typeface="Times New Roman"/>
                <a:ea typeface="DejaVu Sans"/>
              </a:rPr>
              <a:t>No contracts.</a:t>
            </a:r>
            <a:endParaRPr lang="en-US" sz="2800" b="0" strike="noStrike" spc="-1" dirty="0">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anim calcmode="lin" valueType="num">
                                      <p:cBhvr additive="repl">
                                        <p:cTn id="7" dur="500" fill="hold"/>
                                        <p:tgtEl>
                                          <p:spTgt spid="37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4" fill="hold" nodeType="clickEffect">
                                  <p:stCondLst>
                                    <p:cond delay="0"/>
                                  </p:stCondLst>
                                  <p:childTnLst>
                                    <p:set>
                                      <p:cBhvr>
                                        <p:cTn id="12" dur="1" fill="hold">
                                          <p:stCondLst>
                                            <p:cond delay="0"/>
                                          </p:stCondLst>
                                        </p:cTn>
                                        <p:tgtEl>
                                          <p:spTgt spid="371">
                                            <p:txEl>
                                              <p:pRg st="1" end="1"/>
                                            </p:txEl>
                                          </p:spTgt>
                                        </p:tgtEl>
                                        <p:attrNameLst>
                                          <p:attrName>style.visibility</p:attrName>
                                        </p:attrNameLst>
                                      </p:cBhvr>
                                      <p:to>
                                        <p:strVal val="visible"/>
                                      </p:to>
                                    </p:set>
                                    <p:anim calcmode="lin" valueType="num">
                                      <p:cBhvr additive="repl">
                                        <p:cTn id="13" dur="500" fill="hold"/>
                                        <p:tgtEl>
                                          <p:spTgt spid="371">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2" presetClass="entr" presetSubtype="4" fill="hold" nodeType="clickEffect">
                                  <p:stCondLst>
                                    <p:cond delay="0"/>
                                  </p:stCondLst>
                                  <p:childTnLst>
                                    <p:set>
                                      <p:cBhvr>
                                        <p:cTn id="18" dur="1" fill="hold">
                                          <p:stCondLst>
                                            <p:cond delay="0"/>
                                          </p:stCondLst>
                                        </p:cTn>
                                        <p:tgtEl>
                                          <p:spTgt spid="371">
                                            <p:txEl>
                                              <p:pRg st="2" end="2"/>
                                            </p:txEl>
                                          </p:spTgt>
                                        </p:tgtEl>
                                        <p:attrNameLst>
                                          <p:attrName>style.visibility</p:attrName>
                                        </p:attrNameLst>
                                      </p:cBhvr>
                                      <p:to>
                                        <p:strVal val="visible"/>
                                      </p:to>
                                    </p:set>
                                    <p:anim calcmode="lin" valueType="num">
                                      <p:cBhvr additive="repl">
                                        <p:cTn id="19" dur="500" fill="hold"/>
                                        <p:tgtEl>
                                          <p:spTgt spid="371">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3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7B2975ED-589F-42E7-BC20-95F6E3474AB4}"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73"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74"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79862B32-948A-4881-94BA-E77EE910AFCB}" type="slidenum">
              <a:rPr lang="en-US" sz="1400" b="0" strike="noStrike" spc="-1">
                <a:solidFill>
                  <a:srgbClr val="FFFFFF"/>
                </a:solidFill>
                <a:latin typeface="Arial"/>
                <a:ea typeface="DejaVu Sans"/>
              </a:rPr>
              <a:t>64</a:t>
            </a:fld>
            <a:endParaRPr lang="en-US" sz="1400" b="0" strike="noStrike" spc="-1">
              <a:latin typeface="Arial"/>
            </a:endParaRPr>
          </a:p>
        </p:txBody>
      </p:sp>
      <p:sp>
        <p:nvSpPr>
          <p:cNvPr id="375"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Cable vs. Satellite vs. FREE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376"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a:ea typeface="DejaVu Sans"/>
              </a:rPr>
              <a:t>What’s Better?</a:t>
            </a:r>
            <a:br>
              <a:rPr dirty="0"/>
            </a:br>
            <a:r>
              <a:rPr lang="en-US" sz="3200" b="0" strike="noStrike" spc="-1" dirty="0">
                <a:solidFill>
                  <a:srgbClr val="FFFFFF"/>
                </a:solidFill>
                <a:latin typeface="Times New Roman"/>
              </a:rPr>
              <a:t> </a:t>
            </a:r>
            <a:endParaRPr lang="en-US" sz="3200" b="0" strike="noStrike" spc="-1" dirty="0">
              <a:latin typeface="Arial"/>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a:ea typeface="DejaVu Sans"/>
              </a:rPr>
              <a:t>The truth is regardless of who you get your service from, DISH, Direct TV or Comcast Cable – They all treat you like #%&amp;^!</a:t>
            </a:r>
            <a:endParaRPr lang="en-US" sz="3200" b="0" strike="noStrike" spc="-1" dirty="0">
              <a:latin typeface="Arial"/>
            </a:endParaRPr>
          </a:p>
          <a:p>
            <a:pPr>
              <a:lnSpc>
                <a:spcPct val="90000"/>
              </a:lnSpc>
              <a:spcBef>
                <a:spcPts val="641"/>
              </a:spcBef>
            </a:pPr>
            <a:endParaRPr lang="en-US" sz="3200" b="0" strike="noStrike" spc="-1" dirty="0">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anim calcmode="lin" valueType="num">
                                      <p:cBhvr additive="repl">
                                        <p:cTn id="7" dur="500" fill="hold"/>
                                        <p:tgtEl>
                                          <p:spTgt spid="376">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6">
                                            <p:txEl>
                                              <p:pRg st="1" end="1"/>
                                            </p:txEl>
                                          </p:spTgt>
                                        </p:tgtEl>
                                        <p:attrNameLst>
                                          <p:attrName>style.visibility</p:attrName>
                                        </p:attrNameLst>
                                      </p:cBhvr>
                                      <p:to>
                                        <p:strVal val="visible"/>
                                      </p:to>
                                    </p:set>
                                    <p:anim calcmode="lin" valueType="num">
                                      <p:cBhvr additive="repl">
                                        <p:cTn id="13" dur="500" fill="hold"/>
                                        <p:tgtEl>
                                          <p:spTgt spid="376">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3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6">
                                            <p:txEl>
                                              <p:pRg st="2" end="2"/>
                                            </p:txEl>
                                          </p:spTgt>
                                        </p:tgtEl>
                                        <p:attrNameLst>
                                          <p:attrName>style.visibility</p:attrName>
                                        </p:attrNameLst>
                                      </p:cBhvr>
                                      <p:to>
                                        <p:strVal val="visible"/>
                                      </p:to>
                                    </p:set>
                                    <p:anim calcmode="lin" valueType="num">
                                      <p:cBhvr additive="repl">
                                        <p:cTn id="19" dur="500" fill="hold"/>
                                        <p:tgtEl>
                                          <p:spTgt spid="376">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3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5"/>
                                        </p:tgtEl>
                                        <p:attrNameLst>
                                          <p:attrName>style.visibility</p:attrName>
                                        </p:attrNameLst>
                                      </p:cBhvr>
                                      <p:to>
                                        <p:strVal val="visible"/>
                                      </p:to>
                                    </p:set>
                                    <p:anim calcmode="lin" valueType="num">
                                      <p:cBhvr additive="repl">
                                        <p:cTn id="25" dur="500" fill="hold"/>
                                        <p:tgtEl>
                                          <p:spTgt spid="375"/>
                                        </p:tgtEl>
                                        <p:attrNameLst>
                                          <p:attrName>ppt_x</p:attrName>
                                        </p:attrNameLst>
                                      </p:cBhvr>
                                      <p:tavLst>
                                        <p:tav tm="0">
                                          <p:val>
                                            <p:strVal val="#ppt_x"/>
                                          </p:val>
                                        </p:tav>
                                        <p:tav tm="100000">
                                          <p:val>
                                            <p:strVal val="#ppt_x"/>
                                          </p:val>
                                        </p:tav>
                                      </p:tavLst>
                                    </p:anim>
                                    <p:anim calcmode="lin" valueType="num">
                                      <p:cBhvr additive="repl">
                                        <p:cTn id="26" dur="500" fill="hold"/>
                                        <p:tgtEl>
                                          <p:spTgt spid="3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35E708CF-1ADC-4AEF-BE39-72DFC7058BDB}"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78"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79"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C8B7B4BE-87D5-4BCD-B43A-ECBC614EF62E}" type="slidenum">
              <a:rPr lang="en-US" sz="1400" b="0" strike="noStrike" spc="-1">
                <a:solidFill>
                  <a:srgbClr val="FFFFFF"/>
                </a:solidFill>
                <a:latin typeface="Arial"/>
                <a:ea typeface="DejaVu Sans"/>
              </a:rPr>
              <a:t>65</a:t>
            </a:fld>
            <a:endParaRPr lang="en-US" sz="1400" b="0" strike="noStrike" spc="-1">
              <a:latin typeface="Arial"/>
            </a:endParaRPr>
          </a:p>
        </p:txBody>
      </p:sp>
      <p:sp>
        <p:nvSpPr>
          <p:cNvPr id="380"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Cable vs. Satellite vs. FREE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381"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80000"/>
              </a:lnSpc>
              <a:spcBef>
                <a:spcPts val="641"/>
              </a:spcBef>
              <a:tabLst>
                <a:tab pos="0" algn="l"/>
              </a:tabLst>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What’s Better?</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720"/>
              </a:spcBef>
              <a:buClr>
                <a:srgbClr val="FFCC66"/>
              </a:buClr>
              <a:buSzPct val="75000"/>
              <a:buFont typeface="Wingdings" charset="2"/>
              <a:buChar char=""/>
              <a:tabLst>
                <a:tab pos="0" algn="l"/>
              </a:tabLst>
            </a:pPr>
            <a:r>
              <a:rPr lang="en-US" sz="2800" b="1" strike="noStrike" spc="-1" dirty="0">
                <a:solidFill>
                  <a:srgbClr val="FF0033"/>
                </a:solidFill>
                <a:latin typeface="Times New Roman" panose="02020603050405020304" pitchFamily="18" charset="0"/>
                <a:ea typeface="DejaVu Sans"/>
                <a:cs typeface="Times New Roman" panose="02020603050405020304" pitchFamily="18" charset="0"/>
              </a:rPr>
              <a:t>FREE is BETTER!</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tabLst>
                <a:tab pos="0" algn="l"/>
              </a:tabLst>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What’s the catch?</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tabLst>
                <a:tab pos="0" algn="l"/>
              </a:tabLst>
            </a:pP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You need to be in a Major metropolitan area.</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tabLst>
                <a:tab pos="0" algn="l"/>
              </a:tabLst>
            </a:pP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If you live in New York, LA, Chicago, Seattle, Miami, or any other major city you can use a standard antenna and get.</a:t>
            </a: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 </a:t>
            </a:r>
            <a:br>
              <a:rPr sz="2800" dirty="0">
                <a:latin typeface="Times New Roman" panose="02020603050405020304" pitchFamily="18" charset="0"/>
                <a:cs typeface="Times New Roman" panose="02020603050405020304" pitchFamily="18" charset="0"/>
              </a:rPr>
            </a:b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 </a:t>
            </a:r>
            <a:endParaRPr lang="en-US" sz="28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381">
                                            <p:txEl>
                                              <p:pRg st="0" end="0"/>
                                            </p:txEl>
                                          </p:spTgt>
                                        </p:tgtEl>
                                        <p:attrNameLst>
                                          <p:attrName>style.visibility</p:attrName>
                                        </p:attrNameLst>
                                      </p:cBhvr>
                                      <p:to>
                                        <p:strVal val="visible"/>
                                      </p:to>
                                    </p:set>
                                    <p:anim calcmode="lin" valueType="num">
                                      <p:cBhvr additive="repl">
                                        <p:cTn id="7" dur="500" fill="hold"/>
                                        <p:tgtEl>
                                          <p:spTgt spid="38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4" fill="hold" nodeType="clickEffect">
                                  <p:stCondLst>
                                    <p:cond delay="0"/>
                                  </p:stCondLst>
                                  <p:childTnLst>
                                    <p:set>
                                      <p:cBhvr>
                                        <p:cTn id="12" dur="1" fill="hold">
                                          <p:stCondLst>
                                            <p:cond delay="0"/>
                                          </p:stCondLst>
                                        </p:cTn>
                                        <p:tgtEl>
                                          <p:spTgt spid="381">
                                            <p:txEl>
                                              <p:pRg st="1" end="1"/>
                                            </p:txEl>
                                          </p:spTgt>
                                        </p:tgtEl>
                                        <p:attrNameLst>
                                          <p:attrName>style.visibility</p:attrName>
                                        </p:attrNameLst>
                                      </p:cBhvr>
                                      <p:to>
                                        <p:strVal val="visible"/>
                                      </p:to>
                                    </p:set>
                                    <p:anim calcmode="lin" valueType="num">
                                      <p:cBhvr additive="repl">
                                        <p:cTn id="13" dur="500" fill="hold"/>
                                        <p:tgtEl>
                                          <p:spTgt spid="381">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3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2" presetClass="entr" presetSubtype="4" fill="hold" nodeType="clickEffect">
                                  <p:stCondLst>
                                    <p:cond delay="0"/>
                                  </p:stCondLst>
                                  <p:childTnLst>
                                    <p:set>
                                      <p:cBhvr>
                                        <p:cTn id="18" dur="1" fill="hold">
                                          <p:stCondLst>
                                            <p:cond delay="0"/>
                                          </p:stCondLst>
                                        </p:cTn>
                                        <p:tgtEl>
                                          <p:spTgt spid="381">
                                            <p:txEl>
                                              <p:pRg st="2" end="2"/>
                                            </p:txEl>
                                          </p:spTgt>
                                        </p:tgtEl>
                                        <p:attrNameLst>
                                          <p:attrName>style.visibility</p:attrName>
                                        </p:attrNameLst>
                                      </p:cBhvr>
                                      <p:to>
                                        <p:strVal val="visible"/>
                                      </p:to>
                                    </p:set>
                                    <p:anim calcmode="lin" valueType="num">
                                      <p:cBhvr additive="repl">
                                        <p:cTn id="19" dur="500" fill="hold"/>
                                        <p:tgtEl>
                                          <p:spTgt spid="381">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3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2" presetClass="entr" presetSubtype="4" fill="hold" nodeType="clickEffect">
                                  <p:stCondLst>
                                    <p:cond delay="0"/>
                                  </p:stCondLst>
                                  <p:childTnLst>
                                    <p:set>
                                      <p:cBhvr>
                                        <p:cTn id="24" dur="1" fill="hold">
                                          <p:stCondLst>
                                            <p:cond delay="0"/>
                                          </p:stCondLst>
                                        </p:cTn>
                                        <p:tgtEl>
                                          <p:spTgt spid="381">
                                            <p:txEl>
                                              <p:pRg st="3" end="3"/>
                                            </p:txEl>
                                          </p:spTgt>
                                        </p:tgtEl>
                                        <p:attrNameLst>
                                          <p:attrName>style.visibility</p:attrName>
                                        </p:attrNameLst>
                                      </p:cBhvr>
                                      <p:to>
                                        <p:strVal val="visible"/>
                                      </p:to>
                                    </p:set>
                                    <p:anim calcmode="lin" valueType="num">
                                      <p:cBhvr additive="repl">
                                        <p:cTn id="25" dur="500" fill="hold"/>
                                        <p:tgtEl>
                                          <p:spTgt spid="381">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3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Effect">
                      <p:stCondLst>
                        <p:cond delay="indefinite"/>
                      </p:stCondLst>
                      <p:childTnLst>
                        <p:par>
                          <p:cTn id="28" fill="hold" nodeType="withEffect">
                            <p:stCondLst>
                              <p:cond delay="0"/>
                            </p:stCondLst>
                            <p:childTnLst>
                              <p:par>
                                <p:cTn id="29" presetID="2" presetClass="entr" presetSubtype="4" fill="hold" nodeType="clickEffect">
                                  <p:stCondLst>
                                    <p:cond delay="0"/>
                                  </p:stCondLst>
                                  <p:childTnLst>
                                    <p:set>
                                      <p:cBhvr>
                                        <p:cTn id="30" dur="1" fill="hold">
                                          <p:stCondLst>
                                            <p:cond delay="0"/>
                                          </p:stCondLst>
                                        </p:cTn>
                                        <p:tgtEl>
                                          <p:spTgt spid="381">
                                            <p:txEl>
                                              <p:pRg st="4" end="4"/>
                                            </p:txEl>
                                          </p:spTgt>
                                        </p:tgtEl>
                                        <p:attrNameLst>
                                          <p:attrName>style.visibility</p:attrName>
                                        </p:attrNameLst>
                                      </p:cBhvr>
                                      <p:to>
                                        <p:strVal val="visible"/>
                                      </p:to>
                                    </p:set>
                                    <p:anim calcmode="lin" valueType="num">
                                      <p:cBhvr additive="repl">
                                        <p:cTn id="31" dur="500" fill="hold"/>
                                        <p:tgtEl>
                                          <p:spTgt spid="381">
                                            <p:txEl>
                                              <p:pRg st="4" end="4"/>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3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Effect">
                      <p:stCondLst>
                        <p:cond delay="indefinite"/>
                      </p:stCondLst>
                      <p:childTnLst>
                        <p:par>
                          <p:cTn id="34" fill="hold" nodeType="withEffect">
                            <p:stCondLst>
                              <p:cond delay="0"/>
                            </p:stCondLst>
                            <p:childTnLst>
                              <p:par>
                                <p:cTn id="35" presetID="2" presetClass="entr" presetSubtype="4" fill="hold" nodeType="clickEffect">
                                  <p:stCondLst>
                                    <p:cond delay="0"/>
                                  </p:stCondLst>
                                  <p:childTnLst>
                                    <p:set>
                                      <p:cBhvr>
                                        <p:cTn id="36" dur="1" fill="hold">
                                          <p:stCondLst>
                                            <p:cond delay="0"/>
                                          </p:stCondLst>
                                        </p:cTn>
                                        <p:tgtEl>
                                          <p:spTgt spid="380"/>
                                        </p:tgtEl>
                                        <p:attrNameLst>
                                          <p:attrName>style.visibility</p:attrName>
                                        </p:attrNameLst>
                                      </p:cBhvr>
                                      <p:to>
                                        <p:strVal val="visible"/>
                                      </p:to>
                                    </p:set>
                                    <p:anim calcmode="lin" valueType="num">
                                      <p:cBhvr additive="repl">
                                        <p:cTn id="37" dur="500" fill="hold"/>
                                        <p:tgtEl>
                                          <p:spTgt spid="380"/>
                                        </p:tgtEl>
                                        <p:attrNameLst>
                                          <p:attrName>ppt_x</p:attrName>
                                        </p:attrNameLst>
                                      </p:cBhvr>
                                      <p:tavLst>
                                        <p:tav tm="0">
                                          <p:val>
                                            <p:strVal val="#ppt_x"/>
                                          </p:val>
                                        </p:tav>
                                        <p:tav tm="100000">
                                          <p:val>
                                            <p:strVal val="#ppt_x"/>
                                          </p:val>
                                        </p:tav>
                                      </p:tavLst>
                                    </p:anim>
                                    <p:anim calcmode="lin" valueType="num">
                                      <p:cBhvr additive="repl">
                                        <p:cTn id="38" dur="500" fill="hold"/>
                                        <p:tgtEl>
                                          <p:spTgt spid="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itle 1"/>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Malgun Gothic"/>
                <a:cs typeface="Times New Roman" panose="02020603050405020304" pitchFamily="18" charset="0"/>
              </a:rPr>
              <a:t>Cable vs. Satellite vs. FREE </a:t>
            </a:r>
            <a:r>
              <a:rPr lang="en-US" sz="2400" b="0" strike="noStrike" spc="-1" dirty="0">
                <a:solidFill>
                  <a:srgbClr val="FFCC66"/>
                </a:solidFill>
                <a:latin typeface="Times New Roman" panose="02020603050405020304" pitchFamily="18" charset="0"/>
                <a:ea typeface="Malgun Gothic"/>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383" name="Content Placeholder 2"/>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So what's the catch?</a:t>
            </a:r>
            <a:endParaRPr lang="en-US" sz="3200" b="0" strike="noStrike" spc="-1" dirty="0">
              <a:latin typeface="Times New Roman" panose="02020603050405020304" pitchFamily="18" charset="0"/>
              <a:cs typeface="Times New Roman" panose="02020603050405020304" pitchFamily="18" charset="0"/>
            </a:endParaRPr>
          </a:p>
          <a:p>
            <a:pPr>
              <a:lnSpc>
                <a:spcPct val="90000"/>
              </a:lnSpc>
              <a:spcBef>
                <a:spcPts val="641"/>
              </a:spcBef>
            </a:pP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Times New Roman"/>
                <a:cs typeface="Times New Roman" panose="02020603050405020304" pitchFamily="18" charset="0"/>
              </a:rPr>
              <a:t>You can only receive broadcast channels. So many networks like Discovery, History, Comedy Central, A&amp;E, </a:t>
            </a:r>
            <a:r>
              <a:rPr lang="en" sz="3200" b="0" strike="noStrike" spc="-1" dirty="0">
                <a:solidFill>
                  <a:srgbClr val="FFFFFF"/>
                </a:solidFill>
                <a:latin typeface="Times New Roman" panose="02020603050405020304" pitchFamily="18" charset="0"/>
                <a:ea typeface="Times New Roman"/>
                <a:cs typeface="Times New Roman" panose="02020603050405020304" pitchFamily="18" charset="0"/>
              </a:rPr>
              <a:t>National Geographic</a:t>
            </a:r>
            <a:r>
              <a:rPr lang="en-US" sz="3200" b="0" strike="noStrike" spc="-1" dirty="0">
                <a:solidFill>
                  <a:srgbClr val="FFFFFF"/>
                </a:solidFill>
                <a:latin typeface="Times New Roman" panose="02020603050405020304" pitchFamily="18" charset="0"/>
                <a:ea typeface="Times New Roman"/>
                <a:cs typeface="Times New Roman" panose="02020603050405020304" pitchFamily="18" charset="0"/>
              </a:rPr>
              <a:t> and many </a:t>
            </a:r>
            <a:r>
              <a:rPr lang="en-US" sz="3200" b="0" strike="noStrike" spc="-1" dirty="0" err="1">
                <a:solidFill>
                  <a:srgbClr val="FFFFFF"/>
                </a:solidFill>
                <a:latin typeface="Times New Roman" panose="02020603050405020304" pitchFamily="18" charset="0"/>
                <a:ea typeface="Times New Roman"/>
                <a:cs typeface="Times New Roman" panose="02020603050405020304" pitchFamily="18" charset="0"/>
              </a:rPr>
              <a:t>many</a:t>
            </a:r>
            <a:r>
              <a:rPr lang="en-US" sz="3200" b="0" strike="noStrike" spc="-1" dirty="0">
                <a:solidFill>
                  <a:srgbClr val="FFFFFF"/>
                </a:solidFill>
                <a:latin typeface="Times New Roman" panose="02020603050405020304" pitchFamily="18" charset="0"/>
                <a:ea typeface="Times New Roman"/>
                <a:cs typeface="Times New Roman" panose="02020603050405020304" pitchFamily="18" charset="0"/>
              </a:rPr>
              <a:t> others are not available.</a:t>
            </a:r>
            <a:endParaRPr lang="en-US" sz="3200" b="0" strike="noStrike" spc="-1" dirty="0">
              <a:latin typeface="Times New Roman" panose="02020603050405020304" pitchFamily="18" charset="0"/>
              <a:cs typeface="Times New Roman" panose="02020603050405020304" pitchFamily="18" charset="0"/>
            </a:endParaRPr>
          </a:p>
        </p:txBody>
      </p:sp>
      <p:sp>
        <p:nvSpPr>
          <p:cNvPr id="384"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13B7CEA7-D9F3-477A-BDD0-4060DC5D28E4}"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85"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86"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3755A1DB-91C5-4ADE-9DEB-D052C2158D92}" type="slidenum">
              <a:rPr lang="en-US" sz="1400" b="0" strike="noStrike" spc="-1">
                <a:solidFill>
                  <a:srgbClr val="FFFFFF"/>
                </a:solidFill>
                <a:latin typeface="Arial"/>
                <a:ea typeface="DejaVu Sans"/>
              </a:rPr>
              <a:t>66</a:t>
            </a:fld>
            <a:endParaRPr lang="en-US" sz="1400" b="0" strike="noStrike" spc="-1">
              <a:latin typeface="Arial"/>
            </a:endParaRP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D5DC9BC0-96A1-4993-9BDA-346725612DA9}"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88"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89"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5853FA46-8126-45FA-AB26-D5A703EA0F2F}" type="slidenum">
              <a:rPr lang="en-US" sz="1400" b="0" strike="noStrike" spc="-1">
                <a:solidFill>
                  <a:srgbClr val="FFFFFF"/>
                </a:solidFill>
                <a:latin typeface="Arial"/>
                <a:ea typeface="DejaVu Sans"/>
              </a:rPr>
              <a:t>67</a:t>
            </a:fld>
            <a:endParaRPr lang="en-US" sz="1400" b="0" strike="noStrike" spc="-1">
              <a:latin typeface="Arial"/>
            </a:endParaRPr>
          </a:p>
        </p:txBody>
      </p:sp>
      <p:sp>
        <p:nvSpPr>
          <p:cNvPr id="390"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Dolby Digital vs. DTS</a:t>
            </a:r>
            <a:endParaRPr lang="en-US" sz="4400" b="0" strike="noStrike" spc="-1" dirty="0">
              <a:latin typeface="Times New Roman" panose="02020603050405020304" pitchFamily="18" charset="0"/>
              <a:cs typeface="Times New Roman" panose="02020603050405020304" pitchFamily="18" charset="0"/>
            </a:endParaRPr>
          </a:p>
        </p:txBody>
      </p:sp>
      <p:sp>
        <p:nvSpPr>
          <p:cNvPr id="391"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80000"/>
              </a:lnSpc>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Dolby</a:t>
            </a:r>
            <a:r>
              <a:rPr lang="en-US" sz="2800" b="1" strike="noStrike" spc="-1" baseline="30000" dirty="0">
                <a:solidFill>
                  <a:srgbClr val="FFFFFF"/>
                </a:solidFill>
                <a:latin typeface="Times New Roman" panose="02020603050405020304" pitchFamily="18" charset="0"/>
                <a:ea typeface="DejaVu Sans"/>
                <a:cs typeface="Times New Roman" panose="02020603050405020304" pitchFamily="18" charset="0"/>
              </a:rPr>
              <a:t>®</a:t>
            </a: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 Digital</a:t>
            </a:r>
            <a:br>
              <a:rPr dirty="0">
                <a:latin typeface="Times New Roman" panose="02020603050405020304" pitchFamily="18" charset="0"/>
                <a:cs typeface="Times New Roman" panose="02020603050405020304" pitchFamily="18" charset="0"/>
              </a:rPr>
            </a:b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In thousands of cinemas and millions of homes worldwide, Dolby Digital is the reigning standard for surround sound technology in general and 5.1-channel surround sound in particular.</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561"/>
              </a:spcBef>
              <a:buClr>
                <a:srgbClr val="FFCC66"/>
              </a:buClr>
              <a:buSzPct val="75000"/>
              <a:buFont typeface="Wingdings" charset="2"/>
              <a:buChar char=""/>
            </a:pP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Dolby Digital is a highly sophisticated and versatile audio encoding/decoding technology. Dolby Digital technology can transmit mono, stereo (two-channel), or up to 7.1-channel surround sound in discrete multi-channel audio. </a:t>
            </a:r>
            <a:endParaRPr lang="en-US" sz="28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anim calcmode="lin" valueType="num">
                                      <p:cBhvr additive="repl">
                                        <p:cTn id="7" dur="500" fill="hold"/>
                                        <p:tgtEl>
                                          <p:spTgt spid="39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4" fill="hold" nodeType="clickEffect">
                                  <p:stCondLst>
                                    <p:cond delay="0"/>
                                  </p:stCondLst>
                                  <p:childTnLst>
                                    <p:set>
                                      <p:cBhvr>
                                        <p:cTn id="12" dur="1" fill="hold">
                                          <p:stCondLst>
                                            <p:cond delay="0"/>
                                          </p:stCondLst>
                                        </p:cTn>
                                        <p:tgtEl>
                                          <p:spTgt spid="391">
                                            <p:txEl>
                                              <p:pRg st="1" end="1"/>
                                            </p:txEl>
                                          </p:spTgt>
                                        </p:tgtEl>
                                        <p:attrNameLst>
                                          <p:attrName>style.visibility</p:attrName>
                                        </p:attrNameLst>
                                      </p:cBhvr>
                                      <p:to>
                                        <p:strVal val="visible"/>
                                      </p:to>
                                    </p:set>
                                    <p:anim calcmode="lin" valueType="num">
                                      <p:cBhvr additive="repl">
                                        <p:cTn id="13" dur="500" fill="hold"/>
                                        <p:tgtEl>
                                          <p:spTgt spid="391">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3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D1F7E192-129D-40C1-93AF-1DF7E5E19059}"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93"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94"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6BCD8636-37F5-423B-80C1-710EE43D5C2D}" type="slidenum">
              <a:rPr lang="en-US" sz="1400" b="0" strike="noStrike" spc="-1">
                <a:solidFill>
                  <a:srgbClr val="FFFFFF"/>
                </a:solidFill>
                <a:latin typeface="Arial"/>
                <a:ea typeface="DejaVu Sans"/>
              </a:rPr>
              <a:t>68</a:t>
            </a:fld>
            <a:endParaRPr lang="en-US" sz="1400" b="0" strike="noStrike" spc="-1">
              <a:latin typeface="Arial"/>
            </a:endParaRPr>
          </a:p>
        </p:txBody>
      </p:sp>
      <p:sp>
        <p:nvSpPr>
          <p:cNvPr id="395"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Dolby Digital vs. DTS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396" name="Rectangle 8"/>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First used in movie theaters in 1992, Dolby Digital technology is the result of decades spent by Dolby Laboratories developing signal-processing systems that exploit the characteristics of human hearing.</a:t>
            </a:r>
            <a:endParaRPr lang="en-US" sz="32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396">
                                            <p:txEl>
                                              <p:pRg st="0" end="0"/>
                                            </p:txEl>
                                          </p:spTgt>
                                        </p:tgtEl>
                                        <p:attrNameLst>
                                          <p:attrName>style.visibility</p:attrName>
                                        </p:attrNameLst>
                                      </p:cBhvr>
                                      <p:to>
                                        <p:strVal val="visible"/>
                                      </p:to>
                                    </p:set>
                                    <p:anim calcmode="lin" valueType="num">
                                      <p:cBhvr additive="repl">
                                        <p:cTn id="7" dur="500" fill="hold"/>
                                        <p:tgtEl>
                                          <p:spTgt spid="396">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9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97A51BEB-5B9F-489C-841D-8A0F9520600E}"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398"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399"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C3F58D48-62F9-43EB-88D1-D12A57A26197}" type="slidenum">
              <a:rPr lang="en-US" sz="1400" b="0" strike="noStrike" spc="-1">
                <a:solidFill>
                  <a:srgbClr val="FFFFFF"/>
                </a:solidFill>
                <a:latin typeface="Arial"/>
                <a:ea typeface="DejaVu Sans"/>
              </a:rPr>
              <a:t>69</a:t>
            </a:fld>
            <a:endParaRPr lang="en-US" sz="1400" b="0" strike="noStrike" spc="-1">
              <a:latin typeface="Arial"/>
            </a:endParaRPr>
          </a:p>
        </p:txBody>
      </p:sp>
      <p:sp>
        <p:nvSpPr>
          <p:cNvPr id="400"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3200" b="1" strike="noStrike" spc="-1" dirty="0">
                <a:solidFill>
                  <a:srgbClr val="FFCC66"/>
                </a:solidFill>
                <a:latin typeface="Times New Roman" panose="02020603050405020304" pitchFamily="18" charset="0"/>
                <a:ea typeface="DejaVu Sans"/>
                <a:cs typeface="Times New Roman" panose="02020603050405020304" pitchFamily="18" charset="0"/>
              </a:rPr>
              <a:t>Coming Technology – WHAT’S NEXT!</a:t>
            </a:r>
            <a:endParaRPr lang="en-US" sz="3200" b="0" strike="noStrike" spc="-1" dirty="0">
              <a:latin typeface="Times New Roman" panose="02020603050405020304" pitchFamily="18" charset="0"/>
              <a:cs typeface="Times New Roman" panose="02020603050405020304" pitchFamily="18" charset="0"/>
            </a:endParaRPr>
          </a:p>
        </p:txBody>
      </p:sp>
      <p:sp>
        <p:nvSpPr>
          <p:cNvPr id="401" name="Rectangle 3"/>
          <p:cNvSpPr/>
          <p:nvPr/>
        </p:nvSpPr>
        <p:spPr>
          <a:xfrm>
            <a:off x="682560" y="1752480"/>
            <a:ext cx="7770240" cy="43412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80000"/>
              </a:lnSpc>
              <a:spcBef>
                <a:spcPts val="561"/>
              </a:spcBef>
              <a:buClr>
                <a:srgbClr val="FFCC66"/>
              </a:buClr>
              <a:buSzPct val="75000"/>
              <a:buFont typeface="Wingdings" charset="2"/>
              <a:buChar char=""/>
            </a:pP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Today’s latest and greatest format is called 4K and is soon to be replaced by 8K.</a:t>
            </a:r>
            <a:br>
              <a:rPr dirty="0">
                <a:latin typeface="Times New Roman" panose="02020603050405020304" pitchFamily="18" charset="0"/>
                <a:cs typeface="Times New Roman" panose="02020603050405020304" pitchFamily="18" charset="0"/>
              </a:rPr>
            </a:b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 </a:t>
            </a:r>
            <a:endParaRPr lang="en-US" sz="28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pP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May 30, 2007 NHK's (Nippon </a:t>
            </a:r>
            <a:r>
              <a:rPr lang="en-US" sz="2800" b="0" strike="noStrike" spc="-1" dirty="0" err="1">
                <a:solidFill>
                  <a:srgbClr val="FFFFFF"/>
                </a:solidFill>
                <a:latin typeface="Times New Roman" panose="02020603050405020304" pitchFamily="18" charset="0"/>
                <a:ea typeface="DejaVu Sans"/>
                <a:cs typeface="Times New Roman" panose="02020603050405020304" pitchFamily="18" charset="0"/>
              </a:rPr>
              <a:t>Hoso</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 </a:t>
            </a:r>
            <a:r>
              <a:rPr lang="en-US" sz="2800" b="0" strike="noStrike" spc="-1" dirty="0" err="1">
                <a:solidFill>
                  <a:srgbClr val="FFFFFF"/>
                </a:solidFill>
                <a:latin typeface="Times New Roman" panose="02020603050405020304" pitchFamily="18" charset="0"/>
                <a:ea typeface="DejaVu Sans"/>
                <a:cs typeface="Times New Roman" panose="02020603050405020304" pitchFamily="18" charset="0"/>
              </a:rPr>
              <a:t>Kyokai</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 Science and Technical Research Laboratories demonstrates Ultra HD signal; 16 times better then HDTV.</a:t>
            </a:r>
            <a:br>
              <a:rPr dirty="0">
                <a:latin typeface="Times New Roman" panose="02020603050405020304" pitchFamily="18" charset="0"/>
                <a:cs typeface="Times New Roman" panose="02020603050405020304" pitchFamily="18" charset="0"/>
              </a:rPr>
            </a:br>
            <a:br>
              <a:rPr dirty="0">
                <a:latin typeface="Times New Roman" panose="02020603050405020304" pitchFamily="18" charset="0"/>
                <a:cs typeface="Times New Roman" panose="02020603050405020304" pitchFamily="18" charset="0"/>
              </a:rPr>
            </a:b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NHK's Science and Technical Research Laboratories demonstrated Super Hi-Vision technology capable of a </a:t>
            </a:r>
            <a:r>
              <a:rPr lang="en-US" sz="3200" b="0" strike="noStrike" spc="-1" dirty="0">
                <a:solidFill>
                  <a:srgbClr val="FF0000"/>
                </a:solidFill>
                <a:latin typeface="Times New Roman" panose="02020603050405020304" pitchFamily="18" charset="0"/>
                <a:ea typeface="DejaVu Sans"/>
                <a:cs typeface="Times New Roman" panose="02020603050405020304" pitchFamily="18" charset="0"/>
              </a:rPr>
              <a:t>7680x4320</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 resolution. </a:t>
            </a:r>
            <a:endParaRPr lang="en-US" sz="28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401">
                                            <p:txEl>
                                              <p:pRg st="0" end="0"/>
                                            </p:txEl>
                                          </p:spTgt>
                                        </p:tgtEl>
                                        <p:attrNameLst>
                                          <p:attrName>style.visibility</p:attrName>
                                        </p:attrNameLst>
                                      </p:cBhvr>
                                      <p:to>
                                        <p:strVal val="visible"/>
                                      </p:to>
                                    </p:set>
                                    <p:anim calcmode="lin" valueType="num">
                                      <p:cBhvr additive="repl">
                                        <p:cTn id="7" dur="500" fill="hold"/>
                                        <p:tgtEl>
                                          <p:spTgt spid="40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4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4" fill="hold" nodeType="clickEffect">
                                  <p:stCondLst>
                                    <p:cond delay="0"/>
                                  </p:stCondLst>
                                  <p:childTnLst>
                                    <p:set>
                                      <p:cBhvr>
                                        <p:cTn id="12" dur="1" fill="hold">
                                          <p:stCondLst>
                                            <p:cond delay="0"/>
                                          </p:stCondLst>
                                        </p:cTn>
                                        <p:tgtEl>
                                          <p:spTgt spid="401">
                                            <p:txEl>
                                              <p:pRg st="1" end="1"/>
                                            </p:txEl>
                                          </p:spTgt>
                                        </p:tgtEl>
                                        <p:attrNameLst>
                                          <p:attrName>style.visibility</p:attrName>
                                        </p:attrNameLst>
                                      </p:cBhvr>
                                      <p:to>
                                        <p:strVal val="visible"/>
                                      </p:to>
                                    </p:set>
                                    <p:anim calcmode="lin" valueType="num">
                                      <p:cBhvr additive="repl">
                                        <p:cTn id="13" dur="500" fill="hold"/>
                                        <p:tgtEl>
                                          <p:spTgt spid="401">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40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E2690-6E64-FDA1-5ACF-95580D5AAD4E}"/>
            </a:ext>
          </a:extLst>
        </p:cNvPr>
        <p:cNvGrpSpPr/>
        <p:nvPr/>
      </p:nvGrpSpPr>
      <p:grpSpPr>
        <a:xfrm>
          <a:off x="0" y="0"/>
          <a:ext cx="0" cy="0"/>
          <a:chOff x="0" y="0"/>
          <a:chExt cx="0" cy="0"/>
        </a:xfrm>
      </p:grpSpPr>
      <p:sp>
        <p:nvSpPr>
          <p:cNvPr id="111" name="Date Placeholder 3">
            <a:extLst>
              <a:ext uri="{FF2B5EF4-FFF2-40B4-BE49-F238E27FC236}">
                <a16:creationId xmlns:a16="http://schemas.microsoft.com/office/drawing/2014/main" id="{AA892DC2-CFEA-9350-1709-2C4A83E78AAB}"/>
              </a:ext>
            </a:extLst>
          </p:cNvPr>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CFD364FF-03F0-435E-A0E0-8D6572D7044F}"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12" name="Footer Placeholder 4">
            <a:extLst>
              <a:ext uri="{FF2B5EF4-FFF2-40B4-BE49-F238E27FC236}">
                <a16:creationId xmlns:a16="http://schemas.microsoft.com/office/drawing/2014/main" id="{7D3E7B9C-B783-00A3-EFF6-44317107131E}"/>
              </a:ext>
            </a:extLst>
          </p:cNvPr>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13" name="Slide Number Placeholder 5">
            <a:extLst>
              <a:ext uri="{FF2B5EF4-FFF2-40B4-BE49-F238E27FC236}">
                <a16:creationId xmlns:a16="http://schemas.microsoft.com/office/drawing/2014/main" id="{2759F543-0223-3BE4-D7D2-737B57F377CF}"/>
              </a:ext>
            </a:extLst>
          </p:cNvPr>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BAB0601D-F592-451E-884F-452BA54CEEBA}" type="slidenum">
              <a:rPr lang="en-US" sz="1400" b="0" strike="noStrike" spc="-1">
                <a:solidFill>
                  <a:srgbClr val="FFFFFF"/>
                </a:solidFill>
                <a:latin typeface="Arial"/>
                <a:ea typeface="DejaVu Sans"/>
              </a:rPr>
              <a:t>7</a:t>
            </a:fld>
            <a:endParaRPr lang="en-US" sz="1400" b="0" strike="noStrike" spc="-1">
              <a:latin typeface="Arial"/>
            </a:endParaRPr>
          </a:p>
        </p:txBody>
      </p:sp>
      <p:sp>
        <p:nvSpPr>
          <p:cNvPr id="114" name="Rectangle 2">
            <a:extLst>
              <a:ext uri="{FF2B5EF4-FFF2-40B4-BE49-F238E27FC236}">
                <a16:creationId xmlns:a16="http://schemas.microsoft.com/office/drawing/2014/main" id="{CD871BF4-1DF2-F50F-81C7-B1D584950C9F}"/>
              </a:ext>
            </a:extLst>
          </p:cNvPr>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15" name="Rectangle 3">
            <a:extLst>
              <a:ext uri="{FF2B5EF4-FFF2-40B4-BE49-F238E27FC236}">
                <a16:creationId xmlns:a16="http://schemas.microsoft.com/office/drawing/2014/main" id="{E51DC046-214A-35AF-EABC-778F7C25100D}"/>
              </a:ext>
            </a:extLst>
          </p:cNvPr>
          <p:cNvSpPr/>
          <p:nvPr/>
        </p:nvSpPr>
        <p:spPr>
          <a:xfrm>
            <a:off x="682560" y="1981080"/>
            <a:ext cx="4479749" cy="3239102"/>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1" dirty="0">
                <a:solidFill>
                  <a:schemeClr val="bg1"/>
                </a:solidFill>
                <a:latin typeface="Times New Roman" panose="02020603050405020304" pitchFamily="18" charset="0"/>
                <a:cs typeface="Times New Roman" panose="02020603050405020304" pitchFamily="18" charset="0"/>
              </a:rPr>
              <a:t>1924 </a:t>
            </a:r>
            <a:r>
              <a:rPr lang="en-US" sz="3200" dirty="0">
                <a:solidFill>
                  <a:schemeClr val="bg1"/>
                </a:solidFill>
                <a:latin typeface="Times New Roman" panose="02020603050405020304" pitchFamily="18" charset="0"/>
                <a:cs typeface="Times New Roman" panose="02020603050405020304" pitchFamily="18" charset="0"/>
              </a:rPr>
              <a:t>Scottish engineer John Baird invented the first working TV, using any material he could find, such as cardboard, a bicycle lamp, and wax.</a:t>
            </a:r>
          </a:p>
          <a:p>
            <a:pPr marL="2160">
              <a:lnSpc>
                <a:spcPct val="90000"/>
              </a:lnSpc>
              <a:spcBef>
                <a:spcPts val="641"/>
              </a:spcBef>
              <a:buClr>
                <a:srgbClr val="FFCC66"/>
              </a:buClr>
              <a:buSzPct val="75000"/>
            </a:pPr>
            <a:endParaRPr lang="en-US" sz="3200" dirty="0">
              <a:solidFill>
                <a:schemeClr val="bg1"/>
              </a:solidFill>
            </a:endParaRPr>
          </a:p>
          <a:p>
            <a:pPr marL="343080" indent="-340920">
              <a:lnSpc>
                <a:spcPct val="90000"/>
              </a:lnSpc>
              <a:spcBef>
                <a:spcPts val="641"/>
              </a:spcBef>
              <a:buClr>
                <a:srgbClr val="FFCC66"/>
              </a:buClr>
              <a:buSzPct val="75000"/>
              <a:buFont typeface="Wingdings" charset="2"/>
              <a:buChar char=""/>
            </a:pPr>
            <a:endParaRPr lang="en-US" sz="3200" b="0" strike="noStrike" spc="-1" dirty="0">
              <a:latin typeface="Arial"/>
            </a:endParaRPr>
          </a:p>
          <a:p>
            <a:pPr marL="343080" indent="-340920">
              <a:lnSpc>
                <a:spcPct val="90000"/>
              </a:lnSpc>
              <a:spcBef>
                <a:spcPts val="641"/>
              </a:spcBef>
              <a:tabLst>
                <a:tab pos="0" algn="l"/>
              </a:tabLst>
            </a:pPr>
            <a:br>
              <a:rPr dirty="0"/>
            </a:br>
            <a:endParaRPr lang="en-US" sz="3200" b="0" strike="noStrike" spc="-1" dirty="0">
              <a:latin typeface="Arial"/>
            </a:endParaRPr>
          </a:p>
        </p:txBody>
      </p:sp>
      <p:pic>
        <p:nvPicPr>
          <p:cNvPr id="3" name="Picture 2" descr="A person standing in front of a machine&#10;&#10;Description automatically generated">
            <a:extLst>
              <a:ext uri="{FF2B5EF4-FFF2-40B4-BE49-F238E27FC236}">
                <a16:creationId xmlns:a16="http://schemas.microsoft.com/office/drawing/2014/main" id="{27FA7F80-AEE2-1EA1-AA4D-471AC94D9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147" y="1983111"/>
            <a:ext cx="4166093" cy="3124570"/>
          </a:xfrm>
          <a:prstGeom prst="rect">
            <a:avLst/>
          </a:prstGeom>
        </p:spPr>
      </p:pic>
    </p:spTree>
    <p:extLst>
      <p:ext uri="{BB962C8B-B14F-4D97-AF65-F5344CB8AC3E}">
        <p14:creationId xmlns:p14="http://schemas.microsoft.com/office/powerpoint/2010/main" val="4103265763"/>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additive="repl">
                                        <p:cTn id="7"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8" fill="hold" nodeType="clickEffect">
                                  <p:stCondLst>
                                    <p:cond delay="0"/>
                                  </p:stCondLst>
                                  <p:childTnLst>
                                    <p:set>
                                      <p:cBhvr>
                                        <p:cTn id="12" dur="1" fill="hold">
                                          <p:stCondLst>
                                            <p:cond delay="0"/>
                                          </p:stCondLst>
                                        </p:cTn>
                                        <p:tgtEl>
                                          <p:spTgt spid="115">
                                            <p:txEl>
                                              <p:pRg st="3" end="3"/>
                                            </p:txEl>
                                          </p:spTgt>
                                        </p:tgtEl>
                                        <p:attrNameLst>
                                          <p:attrName>style.visibility</p:attrName>
                                        </p:attrNameLst>
                                      </p:cBhvr>
                                      <p:to>
                                        <p:strVal val="visible"/>
                                      </p:to>
                                    </p:set>
                                    <p:anim calcmode="lin" valueType="num">
                                      <p:cBhvr additive="repl">
                                        <p:cTn id="13" dur="500" fill="hold"/>
                                        <p:tgtEl>
                                          <p:spTgt spid="115">
                                            <p:txEl>
                                              <p:pRg st="3" end="3"/>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1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E4D8C24D-99CF-4362-B177-79D044556011}"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403"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404"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09F530C3-0F24-46A7-B2EF-DBE0E9A4E600}" type="slidenum">
              <a:rPr lang="en-US" sz="1400" b="0" strike="noStrike" spc="-1">
                <a:solidFill>
                  <a:srgbClr val="FFFFFF"/>
                </a:solidFill>
                <a:latin typeface="Arial"/>
                <a:ea typeface="DejaVu Sans"/>
              </a:rPr>
              <a:t>70</a:t>
            </a:fld>
            <a:endParaRPr lang="en-US" sz="1400" b="0" strike="noStrike" spc="-1">
              <a:latin typeface="Arial"/>
            </a:endParaRPr>
          </a:p>
        </p:txBody>
      </p:sp>
      <p:sp>
        <p:nvSpPr>
          <p:cNvPr id="405"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3200" b="1" strike="noStrike" spc="-1" dirty="0">
                <a:solidFill>
                  <a:srgbClr val="FFCC66"/>
                </a:solidFill>
                <a:latin typeface="Times New Roman" panose="02020603050405020304" pitchFamily="18" charset="0"/>
                <a:ea typeface="DejaVu Sans"/>
                <a:cs typeface="Times New Roman" panose="02020603050405020304" pitchFamily="18" charset="0"/>
              </a:rPr>
              <a:t>Coming Technology – WHAT’S NEXT!</a:t>
            </a:r>
            <a:endParaRPr lang="en-US" sz="3200" b="0" strike="noStrike" spc="-1" dirty="0">
              <a:latin typeface="Times New Roman" panose="02020603050405020304" pitchFamily="18" charset="0"/>
              <a:cs typeface="Times New Roman" panose="02020603050405020304" pitchFamily="18" charset="0"/>
            </a:endParaRPr>
          </a:p>
        </p:txBody>
      </p:sp>
      <p:sp>
        <p:nvSpPr>
          <p:cNvPr id="406"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SED, or Surface-conduction Electron-emitter Displays are a new, emerging technology co-developed by Canon and Toshiba Corporation. </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The hope for this technology is a display which reproduces vivid color, deep blacks, fast response times and almost limitless contrast. </a:t>
            </a:r>
            <a:endParaRPr lang="en-US" sz="32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406">
                                            <p:txEl>
                                              <p:pRg st="0" end="0"/>
                                            </p:txEl>
                                          </p:spTgt>
                                        </p:tgtEl>
                                        <p:attrNameLst>
                                          <p:attrName>style.visibility</p:attrName>
                                        </p:attrNameLst>
                                      </p:cBhvr>
                                      <p:to>
                                        <p:strVal val="visible"/>
                                      </p:to>
                                    </p:set>
                                    <p:anim calcmode="lin" valueType="num">
                                      <p:cBhvr additive="repl">
                                        <p:cTn id="7" dur="500" fill="hold"/>
                                        <p:tgtEl>
                                          <p:spTgt spid="406">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4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4" fill="hold" nodeType="clickEffect">
                                  <p:stCondLst>
                                    <p:cond delay="0"/>
                                  </p:stCondLst>
                                  <p:childTnLst>
                                    <p:set>
                                      <p:cBhvr>
                                        <p:cTn id="12" dur="1" fill="hold">
                                          <p:stCondLst>
                                            <p:cond delay="0"/>
                                          </p:stCondLst>
                                        </p:cTn>
                                        <p:tgtEl>
                                          <p:spTgt spid="406">
                                            <p:txEl>
                                              <p:pRg st="1" end="1"/>
                                            </p:txEl>
                                          </p:spTgt>
                                        </p:tgtEl>
                                        <p:attrNameLst>
                                          <p:attrName>style.visibility</p:attrName>
                                        </p:attrNameLst>
                                      </p:cBhvr>
                                      <p:to>
                                        <p:strVal val="visible"/>
                                      </p:to>
                                    </p:set>
                                    <p:anim calcmode="lin" valueType="num">
                                      <p:cBhvr additive="repl">
                                        <p:cTn id="13" dur="500" fill="hold"/>
                                        <p:tgtEl>
                                          <p:spTgt spid="406">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4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C42CF49E-D3A8-4D89-B904-33FB7EA8AAF7}"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408"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409"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C572D0D7-6A10-4817-B01B-BC872CCF8B28}" type="slidenum">
              <a:rPr lang="en-US" sz="1400" b="0" strike="noStrike" spc="-1">
                <a:solidFill>
                  <a:srgbClr val="FFFFFF"/>
                </a:solidFill>
                <a:latin typeface="Arial"/>
                <a:ea typeface="DejaVu Sans"/>
              </a:rPr>
              <a:t>71</a:t>
            </a:fld>
            <a:endParaRPr lang="en-US" sz="1400" b="0" strike="noStrike" spc="-1">
              <a:latin typeface="Arial"/>
            </a:endParaRPr>
          </a:p>
        </p:txBody>
      </p:sp>
      <p:sp>
        <p:nvSpPr>
          <p:cNvPr id="410"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3200" b="1" strike="noStrike" spc="-1" dirty="0">
                <a:solidFill>
                  <a:srgbClr val="FFCC66"/>
                </a:solidFill>
                <a:latin typeface="Times New Roman" panose="02020603050405020304" pitchFamily="18" charset="0"/>
                <a:ea typeface="DejaVu Sans"/>
                <a:cs typeface="Times New Roman" panose="02020603050405020304" pitchFamily="18" charset="0"/>
              </a:rPr>
              <a:t>Coming Technology – WHAT’S NEXT!</a:t>
            </a:r>
            <a:endParaRPr lang="en-US" sz="3200" b="0" strike="noStrike" spc="-1" dirty="0">
              <a:latin typeface="Times New Roman" panose="02020603050405020304" pitchFamily="18" charset="0"/>
              <a:cs typeface="Times New Roman" panose="02020603050405020304" pitchFamily="18" charset="0"/>
            </a:endParaRPr>
          </a:p>
        </p:txBody>
      </p:sp>
      <p:sp>
        <p:nvSpPr>
          <p:cNvPr id="411"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561"/>
              </a:spcBef>
              <a:buClr>
                <a:srgbClr val="FFCC66"/>
              </a:buClr>
              <a:buSzPct val="75000"/>
              <a:buFont typeface="Wingdings" charset="2"/>
              <a:buChar char=""/>
            </a:pPr>
            <a:r>
              <a:rPr lang="en-US" sz="2800" b="0" strike="noStrike" spc="-1" dirty="0">
                <a:solidFill>
                  <a:srgbClr val="FFFFFF"/>
                </a:solidFill>
                <a:latin typeface="Times New Roman"/>
                <a:ea typeface="DejaVu Sans"/>
              </a:rPr>
              <a:t>An SED display is very similar to a CRT (and now we come full circle) in that it utilizes an electron emitter which activates phosphors on a screen. </a:t>
            </a:r>
            <a:endParaRPr lang="en-US" sz="2800" b="0" strike="noStrike" spc="-1" dirty="0">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1">
                                            <p:txEl>
                                              <p:pRg st="0" end="0"/>
                                            </p:txEl>
                                          </p:spTgt>
                                        </p:tgtEl>
                                        <p:attrNameLst>
                                          <p:attrName>style.visibility</p:attrName>
                                        </p:attrNameLst>
                                      </p:cBhvr>
                                      <p:to>
                                        <p:strVal val="visible"/>
                                      </p:to>
                                    </p:set>
                                    <p:anim calcmode="lin" valueType="num">
                                      <p:cBhvr additive="repl">
                                        <p:cTn id="7" dur="500" fill="hold"/>
                                        <p:tgtEl>
                                          <p:spTgt spid="41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4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B51CB6A7-D650-426A-BB74-324F309EE07B}"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413"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414"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33EC04A1-A8F8-4A45-8B3D-5CD3495CBC82}" type="slidenum">
              <a:rPr lang="en-US" sz="1400" b="0" strike="noStrike" spc="-1">
                <a:solidFill>
                  <a:srgbClr val="FFFFFF"/>
                </a:solidFill>
                <a:latin typeface="Arial"/>
                <a:ea typeface="DejaVu Sans"/>
              </a:rPr>
              <a:t>72</a:t>
            </a:fld>
            <a:endParaRPr lang="en-US" sz="1400" b="0" strike="noStrike" spc="-1">
              <a:latin typeface="Arial"/>
            </a:endParaRPr>
          </a:p>
        </p:txBody>
      </p:sp>
      <p:sp>
        <p:nvSpPr>
          <p:cNvPr id="415"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3200" b="1" strike="noStrike" spc="-1" dirty="0">
                <a:solidFill>
                  <a:srgbClr val="FFCC66"/>
                </a:solidFill>
                <a:latin typeface="Times New Roman" panose="02020603050405020304" pitchFamily="18" charset="0"/>
                <a:ea typeface="DejaVu Sans"/>
                <a:cs typeface="Times New Roman" panose="02020603050405020304" pitchFamily="18" charset="0"/>
              </a:rPr>
              <a:t>Coming Technology – WHAT’S NEXT!</a:t>
            </a:r>
            <a:endParaRPr lang="en-US" sz="3200" b="0" strike="noStrike" spc="-1" dirty="0">
              <a:latin typeface="Times New Roman" panose="02020603050405020304" pitchFamily="18" charset="0"/>
              <a:cs typeface="Times New Roman" panose="02020603050405020304" pitchFamily="18" charset="0"/>
            </a:endParaRPr>
          </a:p>
        </p:txBody>
      </p:sp>
      <p:sp>
        <p:nvSpPr>
          <p:cNvPr id="416"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8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Canon debuted an SED display prototype at the la Defense in Paris in October 2005. The specs referenced a &lt; 1ms response time, 100,000:1 contrast ratio, brightness of 400 cd/m^2, and 180 degree viewing angle in all directions.</a:t>
            </a: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8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We are still waiting to see if it comes to market. </a:t>
            </a:r>
            <a:endParaRPr lang="en-US" sz="32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6">
                                            <p:txEl>
                                              <p:pRg st="0" end="0"/>
                                            </p:txEl>
                                          </p:spTgt>
                                        </p:tgtEl>
                                        <p:attrNameLst>
                                          <p:attrName>style.visibility</p:attrName>
                                        </p:attrNameLst>
                                      </p:cBhvr>
                                      <p:to>
                                        <p:strVal val="visible"/>
                                      </p:to>
                                    </p:set>
                                    <p:anim calcmode="lin" valueType="num">
                                      <p:cBhvr additive="repl">
                                        <p:cTn id="7" dur="500" fill="hold"/>
                                        <p:tgtEl>
                                          <p:spTgt spid="416">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4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9E02439C-678F-4402-80C8-28E40E98B5A0}"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418"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419"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CA9D54B3-58A6-4EF7-9F1D-CE7DA4859961}" type="slidenum">
              <a:rPr lang="en-US" sz="1400" b="0" strike="noStrike" spc="-1">
                <a:solidFill>
                  <a:srgbClr val="FFFFFF"/>
                </a:solidFill>
                <a:latin typeface="Arial"/>
                <a:ea typeface="DejaVu Sans"/>
              </a:rPr>
              <a:t>73</a:t>
            </a:fld>
            <a:endParaRPr lang="en-US" sz="1400" b="0" strike="noStrike" spc="-1">
              <a:latin typeface="Arial"/>
            </a:endParaRPr>
          </a:p>
        </p:txBody>
      </p:sp>
      <p:sp>
        <p:nvSpPr>
          <p:cNvPr id="420"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1" strike="noStrike" spc="-1" dirty="0">
                <a:solidFill>
                  <a:srgbClr val="FFCC66"/>
                </a:solidFill>
                <a:latin typeface="Times New Roman" panose="02020603050405020304" pitchFamily="18" charset="0"/>
                <a:ea typeface="DejaVu Sans"/>
                <a:cs typeface="Times New Roman" panose="02020603050405020304" pitchFamily="18" charset="0"/>
              </a:rPr>
              <a:t>Q&amp;A</a:t>
            </a:r>
            <a:endParaRPr lang="en-US" sz="4400" b="1" strike="noStrike" spc="-1" dirty="0">
              <a:latin typeface="Times New Roman" panose="02020603050405020304" pitchFamily="18" charset="0"/>
              <a:cs typeface="Times New Roman" panose="02020603050405020304" pitchFamily="18" charset="0"/>
            </a:endParaRPr>
          </a:p>
        </p:txBody>
      </p:sp>
      <p:sp>
        <p:nvSpPr>
          <p:cNvPr id="421" name="Rectangle 3"/>
          <p:cNvSpPr/>
          <p:nvPr/>
        </p:nvSpPr>
        <p:spPr>
          <a:xfrm>
            <a:off x="682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gn="ctr">
              <a:lnSpc>
                <a:spcPct val="90000"/>
              </a:lnSpc>
              <a:spcBef>
                <a:spcPts val="1199"/>
              </a:spcBef>
              <a:tabLst>
                <a:tab pos="0" algn="l"/>
              </a:tabLst>
            </a:pPr>
            <a:r>
              <a:rPr lang="en-US" sz="6000" b="0" strike="noStrike" spc="-1" dirty="0">
                <a:solidFill>
                  <a:srgbClr val="FFFFFF"/>
                </a:solidFill>
                <a:latin typeface="Times New Roman"/>
                <a:ea typeface="DejaVu Sans"/>
              </a:rPr>
              <a:t>WHAT ELSE DO YOU WANT TO KNOW!</a:t>
            </a:r>
            <a:endParaRPr lang="en-US" sz="6000" b="0" strike="noStrike" spc="-1" dirty="0">
              <a:latin typeface="Arial"/>
            </a:endParaRP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B0C88017-ACBE-473F-B654-15A839A9C2FD}"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423"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424"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7A3D6918-9984-4547-B8EB-BDDF33511D9C}" type="slidenum">
              <a:rPr lang="en-US" sz="1400" b="0" strike="noStrike" spc="-1">
                <a:solidFill>
                  <a:srgbClr val="FFFFFF"/>
                </a:solidFill>
                <a:latin typeface="Arial"/>
                <a:ea typeface="DejaVu Sans"/>
              </a:rPr>
              <a:t>74</a:t>
            </a:fld>
            <a:endParaRPr lang="en-US" sz="1400" b="0" strike="noStrike" spc="-1">
              <a:latin typeface="Arial"/>
            </a:endParaRPr>
          </a:p>
        </p:txBody>
      </p:sp>
      <p:sp>
        <p:nvSpPr>
          <p:cNvPr id="425"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Summary</a:t>
            </a:r>
            <a:endParaRPr lang="en-US" sz="4400" b="0" strike="noStrike" spc="-1" dirty="0">
              <a:latin typeface="Times New Roman" panose="02020603050405020304" pitchFamily="18" charset="0"/>
              <a:cs typeface="Times New Roman" panose="02020603050405020304" pitchFamily="18" charset="0"/>
            </a:endParaRPr>
          </a:p>
        </p:txBody>
      </p:sp>
      <p:sp>
        <p:nvSpPr>
          <p:cNvPr id="426" name="Rectangle 3"/>
          <p:cNvSpPr/>
          <p:nvPr/>
        </p:nvSpPr>
        <p:spPr>
          <a:xfrm>
            <a:off x="533520" y="1981080"/>
            <a:ext cx="82274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nSpc>
                <a:spcPct val="90000"/>
              </a:lnSpc>
              <a:spcBef>
                <a:spcPts val="64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I hope I’ve educated and entertained you today.</a:t>
            </a:r>
            <a:b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br>
            <a:endParaRPr lang="en-US" sz="3200" b="0" strike="noStrike" spc="-1" dirty="0">
              <a:latin typeface="Times New Roman" panose="02020603050405020304" pitchFamily="18" charset="0"/>
              <a:cs typeface="Times New Roman" panose="02020603050405020304" pitchFamily="18" charset="0"/>
            </a:endParaRPr>
          </a:p>
          <a:p>
            <a:pPr marL="343080" indent="-340920">
              <a:lnSpc>
                <a:spcPct val="90000"/>
              </a:lnSpc>
              <a:spcBef>
                <a:spcPts val="961"/>
              </a:spcBef>
              <a:buClr>
                <a:srgbClr val="FFCC66"/>
              </a:buClr>
              <a:buSzPct val="75000"/>
              <a:buFont typeface="Wingdings" charset="2"/>
              <a:buChar char=""/>
            </a:pPr>
            <a:r>
              <a:rPr lang="en-US" sz="3200" b="0" strike="noStrike" spc="-1" dirty="0">
                <a:solidFill>
                  <a:srgbClr val="FFFFFF"/>
                </a:solidFill>
                <a:latin typeface="Times New Roman" panose="02020603050405020304" pitchFamily="18" charset="0"/>
                <a:ea typeface="DejaVu Sans"/>
                <a:cs typeface="Times New Roman" panose="02020603050405020304" pitchFamily="18" charset="0"/>
              </a:rPr>
              <a:t>I can be contacted by e-mail </a:t>
            </a:r>
            <a:r>
              <a:rPr lang="en-US" sz="3200" b="0" strike="noStrike" spc="-1">
                <a:solidFill>
                  <a:srgbClr val="FFFFFF"/>
                </a:solidFill>
                <a:latin typeface="Times New Roman" panose="02020603050405020304" pitchFamily="18" charset="0"/>
                <a:ea typeface="DejaVu Sans"/>
                <a:cs typeface="Times New Roman" panose="02020603050405020304" pitchFamily="18" charset="0"/>
              </a:rPr>
              <a:t>at</a:t>
            </a:r>
            <a:r>
              <a:rPr lang="en-US" sz="3200" spc="-1">
                <a:solidFill>
                  <a:srgbClr val="FFFFFF"/>
                </a:solidFill>
                <a:latin typeface="Times New Roman" panose="02020603050405020304" pitchFamily="18" charset="0"/>
                <a:ea typeface="DejaVu Sans"/>
                <a:cs typeface="Times New Roman" panose="02020603050405020304" pitchFamily="18" charset="0"/>
              </a:rPr>
              <a:t>:</a:t>
            </a:r>
            <a:br>
              <a:rPr lang="en-US" sz="3200" spc="-1">
                <a:solidFill>
                  <a:srgbClr val="FFFFFF"/>
                </a:solidFill>
                <a:latin typeface="Times New Roman" panose="02020603050405020304" pitchFamily="18" charset="0"/>
                <a:ea typeface="DejaVu Sans"/>
                <a:cs typeface="Times New Roman" panose="02020603050405020304" pitchFamily="18" charset="0"/>
              </a:rPr>
            </a:br>
            <a:br>
              <a:rPr dirty="0">
                <a:latin typeface="Times New Roman" panose="02020603050405020304" pitchFamily="18" charset="0"/>
                <a:cs typeface="Times New Roman" panose="02020603050405020304" pitchFamily="18" charset="0"/>
              </a:rPr>
            </a:br>
            <a:r>
              <a:rPr lang="en-US" sz="3200" b="1" strike="noStrike" spc="-1">
                <a:solidFill>
                  <a:srgbClr val="FFFFFF"/>
                </a:solidFill>
                <a:latin typeface="Times New Roman" panose="02020603050405020304" pitchFamily="18" charset="0"/>
                <a:ea typeface="DejaVu Sans"/>
                <a:cs typeface="Times New Roman" panose="02020603050405020304" pitchFamily="18" charset="0"/>
              </a:rPr>
              <a:t>        </a:t>
            </a:r>
            <a:r>
              <a:rPr lang="en-US" sz="3600" b="1" strike="noStrike" spc="-1">
                <a:solidFill>
                  <a:srgbClr val="FFFFFF"/>
                </a:solidFill>
                <a:latin typeface="Times New Roman" panose="02020603050405020304" pitchFamily="18" charset="0"/>
                <a:ea typeface="DejaVu Sans"/>
                <a:cs typeface="Times New Roman" panose="02020603050405020304" pitchFamily="18" charset="0"/>
              </a:rPr>
              <a:t>marc</a:t>
            </a:r>
            <a:r>
              <a:rPr lang="en-US" sz="3600" b="1" strike="noStrike" spc="-1" dirty="0">
                <a:solidFill>
                  <a:srgbClr val="FFFFFF"/>
                </a:solidFill>
                <a:latin typeface="Times New Roman" panose="02020603050405020304" pitchFamily="18" charset="0"/>
                <a:ea typeface="DejaVu Sans"/>
                <a:cs typeface="Times New Roman" panose="02020603050405020304" pitchFamily="18" charset="0"/>
              </a:rPr>
              <a:t>@soundscapeav.com</a:t>
            </a:r>
            <a:br>
              <a:rPr dirty="0">
                <a:latin typeface="Times New Roman" panose="02020603050405020304" pitchFamily="18" charset="0"/>
                <a:cs typeface="Times New Roman" panose="02020603050405020304" pitchFamily="18" charset="0"/>
              </a:rPr>
            </a:br>
            <a:r>
              <a:rPr lang="en-US" sz="3200" b="0" strike="noStrike" spc="-1" dirty="0">
                <a:solidFill>
                  <a:srgbClr val="FFFFFF"/>
                </a:solidFill>
                <a:latin typeface="Malgun Gothic"/>
                <a:ea typeface="DejaVu Sans"/>
              </a:rPr>
              <a:t> </a:t>
            </a:r>
            <a:endParaRPr lang="en-US" sz="3200" b="0" strike="noStrike" spc="-1" dirty="0">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 calcmode="lin" valueType="num">
                                      <p:cBhvr additive="repl">
                                        <p:cTn id="7" dur="500" fill="hold"/>
                                        <p:tgtEl>
                                          <p:spTgt spid="425"/>
                                        </p:tgtEl>
                                        <p:attrNameLst>
                                          <p:attrName>ppt_x</p:attrName>
                                        </p:attrNameLst>
                                      </p:cBhvr>
                                      <p:tavLst>
                                        <p:tav tm="0">
                                          <p:val>
                                            <p:strVal val="0-#ppt_w/2"/>
                                          </p:val>
                                        </p:tav>
                                        <p:tav tm="100000">
                                          <p:val>
                                            <p:strVal val="#ppt_x"/>
                                          </p:val>
                                        </p:tav>
                                      </p:tavLst>
                                    </p:anim>
                                    <p:anim calcmode="lin" valueType="num">
                                      <p:cBhvr additive="repl">
                                        <p:cTn id="8" dur="500" fill="hold"/>
                                        <p:tgtEl>
                                          <p:spTgt spid="425"/>
                                        </p:tgtEl>
                                        <p:attrNameLst>
                                          <p:attrName>ppt_y</p:attrName>
                                        </p:attrNameLst>
                                      </p:cBhvr>
                                      <p:tavLst>
                                        <p:tav tm="0">
                                          <p:val>
                                            <p:strVal val="#ppt_y"/>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9" presetClass="entr" fill="hold" nodeType="clickEffect">
                                  <p:stCondLst>
                                    <p:cond delay="0"/>
                                  </p:stCondLst>
                                  <p:childTnLst>
                                    <p:set>
                                      <p:cBhvr>
                                        <p:cTn id="12" dur="1" fill="hold">
                                          <p:stCondLst>
                                            <p:cond delay="0"/>
                                          </p:stCondLst>
                                        </p:cTn>
                                        <p:tgtEl>
                                          <p:spTgt spid="426">
                                            <p:txEl>
                                              <p:pRg st="0" end="0"/>
                                            </p:txEl>
                                          </p:spTgt>
                                        </p:tgtEl>
                                        <p:attrNameLst>
                                          <p:attrName>style.visibility</p:attrName>
                                        </p:attrNameLst>
                                      </p:cBhvr>
                                      <p:to>
                                        <p:strVal val="visible"/>
                                      </p:to>
                                    </p:set>
                                    <p:animEffect transition="in" filter="dissolve">
                                      <p:cBhvr additive="repl">
                                        <p:cTn id="13" dur="500"/>
                                        <p:tgtEl>
                                          <p:spTgt spid="426">
                                            <p:txEl>
                                              <p:pRg st="0" end="0"/>
                                            </p:txEl>
                                          </p:spTgt>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9" presetClass="entr" fill="hold" nodeType="clickEffect">
                                  <p:stCondLst>
                                    <p:cond delay="0"/>
                                  </p:stCondLst>
                                  <p:childTnLst>
                                    <p:set>
                                      <p:cBhvr>
                                        <p:cTn id="17" dur="1" fill="hold">
                                          <p:stCondLst>
                                            <p:cond delay="0"/>
                                          </p:stCondLst>
                                        </p:cTn>
                                        <p:tgtEl>
                                          <p:spTgt spid="426">
                                            <p:txEl>
                                              <p:pRg st="1" end="1"/>
                                            </p:txEl>
                                          </p:spTgt>
                                        </p:tgtEl>
                                        <p:attrNameLst>
                                          <p:attrName>style.visibility</p:attrName>
                                        </p:attrNameLst>
                                      </p:cBhvr>
                                      <p:to>
                                        <p:strVal val="visible"/>
                                      </p:to>
                                    </p:set>
                                    <p:animEffect transition="in" filter="dissolve">
                                      <p:cBhvr additive="repl">
                                        <p:cTn id="18" dur="500"/>
                                        <p:tgtEl>
                                          <p:spTgt spid="4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509FCBD2-14B2-4143-B6FD-53FCC1AD0292}"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17"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18"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1C04742C-A18B-40AC-BE42-291FAB67CB1D}" type="slidenum">
              <a:rPr lang="en-US" sz="1400" b="0" strike="noStrike" spc="-1">
                <a:solidFill>
                  <a:srgbClr val="FFFFFF"/>
                </a:solidFill>
                <a:latin typeface="Arial"/>
                <a:ea typeface="DejaVu Sans"/>
              </a:rPr>
              <a:t>8</a:t>
            </a:fld>
            <a:endParaRPr lang="en-US" sz="1400" b="0" strike="noStrike" spc="-1">
              <a:latin typeface="Arial"/>
            </a:endParaRPr>
          </a:p>
        </p:txBody>
      </p:sp>
      <p:sp>
        <p:nvSpPr>
          <p:cNvPr id="119"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20" name="Rectangle 3"/>
          <p:cNvSpPr/>
          <p:nvPr/>
        </p:nvSpPr>
        <p:spPr>
          <a:xfrm>
            <a:off x="4853160" y="3429000"/>
            <a:ext cx="426492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457200" indent="-457200">
              <a:buClr>
                <a:srgbClr val="FF0000"/>
              </a:buClr>
              <a:buSzPct val="100000"/>
              <a:buFont typeface="Arial" panose="020B0604020202020204" pitchFamily="34" charset="0"/>
              <a:buChar char="•"/>
            </a:pPr>
            <a:r>
              <a:rPr lang="en-US" sz="28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Baird's first television could transmit the outline of an image only a few feet. </a:t>
            </a:r>
          </a:p>
          <a:p>
            <a:pPr marL="457200" indent="-457200">
              <a:buFont typeface="Arial" panose="020B0604020202020204" pitchFamily="34" charset="0"/>
              <a:buChar char="•"/>
            </a:pPr>
            <a:endParaRPr lang="en-US" sz="2800" dirty="0">
              <a:solidFill>
                <a:schemeClr val="bg1"/>
              </a:solidFill>
              <a:latin typeface="Malgun Gothic" panose="020B0503020000020004" pitchFamily="34" charset="-127"/>
              <a:ea typeface="Malgun Gothic" panose="020B0503020000020004" pitchFamily="34" charset="-127"/>
            </a:endParaRPr>
          </a:p>
          <a:p>
            <a:pPr marL="343080" indent="-340920">
              <a:lnSpc>
                <a:spcPct val="90000"/>
              </a:lnSpc>
              <a:spcBef>
                <a:spcPts val="641"/>
              </a:spcBef>
              <a:buClr>
                <a:srgbClr val="FFCC66"/>
              </a:buClr>
              <a:buSzPct val="75000"/>
              <a:buFont typeface="Wingdings" charset="2"/>
              <a:buChar char=""/>
            </a:pPr>
            <a:endParaRPr lang="en-US" sz="2800" b="1" strike="noStrike" spc="-1" dirty="0">
              <a:solidFill>
                <a:schemeClr val="bg1"/>
              </a:solidFill>
              <a:latin typeface="Malgun Gothic" panose="020B0503020000020004" pitchFamily="34" charset="-127"/>
              <a:ea typeface="Malgun Gothic" panose="020B0503020000020004" pitchFamily="34" charset="-127"/>
            </a:endParaRPr>
          </a:p>
        </p:txBody>
      </p:sp>
      <p:pic>
        <p:nvPicPr>
          <p:cNvPr id="3" name="Picture 2" descr="A person looking at a person's face&#10;&#10;Description automatically generated">
            <a:extLst>
              <a:ext uri="{FF2B5EF4-FFF2-40B4-BE49-F238E27FC236}">
                <a16:creationId xmlns:a16="http://schemas.microsoft.com/office/drawing/2014/main" id="{02F4B46B-DC95-E590-6AD8-5EEF1E3B0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7" y="3135315"/>
            <a:ext cx="4980386" cy="3769335"/>
          </a:xfrm>
          <a:prstGeom prst="rect">
            <a:avLst/>
          </a:prstGeom>
        </p:spPr>
      </p:pic>
      <p:sp>
        <p:nvSpPr>
          <p:cNvPr id="5" name="TextBox 4">
            <a:extLst>
              <a:ext uri="{FF2B5EF4-FFF2-40B4-BE49-F238E27FC236}">
                <a16:creationId xmlns:a16="http://schemas.microsoft.com/office/drawing/2014/main" id="{0649B3EA-FB33-5136-13AE-AF0B8CA8CD19}"/>
              </a:ext>
            </a:extLst>
          </p:cNvPr>
          <p:cNvSpPr txBox="1"/>
          <p:nvPr/>
        </p:nvSpPr>
        <p:spPr>
          <a:xfrm>
            <a:off x="254643" y="1750320"/>
            <a:ext cx="8750462" cy="1384995"/>
          </a:xfrm>
          <a:prstGeom prst="rect">
            <a:avLst/>
          </a:prstGeom>
          <a:noFill/>
        </p:spPr>
        <p:txBody>
          <a:bodyPr wrap="square">
            <a:spAutoFit/>
          </a:bodyPr>
          <a:lstStyle/>
          <a:p>
            <a:pPr marL="457200" indent="-457200">
              <a:buClr>
                <a:srgbClr val="FF0000"/>
              </a:buClr>
              <a:buSzPct val="100000"/>
              <a:buFont typeface="Arial" panose="020B0604020202020204" pitchFamily="34" charset="0"/>
              <a:buChar char="•"/>
            </a:pPr>
            <a:r>
              <a:rPr lang="en-US" sz="2800" b="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In 1925</a:t>
            </a:r>
            <a:r>
              <a:rPr lang="en-US" sz="28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he demonstrated his invention to the public by successfully transmitting an image of a ventriloquist's dummy. </a:t>
            </a:r>
          </a:p>
        </p:txBody>
      </p:sp>
    </p:spTree>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repl">
                                        <p:cTn id="7" dur="500" fill="hold"/>
                                        <p:tgtEl>
                                          <p:spTgt spid="12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Date Placeholder 3"/>
          <p:cNvSpPr/>
          <p:nvPr/>
        </p:nvSpPr>
        <p:spPr>
          <a:xfrm>
            <a:off x="7215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DCCFFD92-CEB2-4E80-BD6C-C19F4C906ADF}" type="datetime1">
              <a:rPr lang="en-US" sz="1400" b="0" strike="noStrike" spc="-1">
                <a:solidFill>
                  <a:srgbClr val="FFFFFF"/>
                </a:solidFill>
                <a:latin typeface="Times New Roman"/>
                <a:ea typeface="DejaVu Sans"/>
              </a:rPr>
              <a:t>4/2/2024</a:t>
            </a:fld>
            <a:endParaRPr lang="en-US" sz="1400" b="0" strike="noStrike" spc="-1">
              <a:latin typeface="Arial"/>
            </a:endParaRPr>
          </a:p>
        </p:txBody>
      </p:sp>
      <p:sp>
        <p:nvSpPr>
          <p:cNvPr id="122" name="Footer Placeholder 4"/>
          <p:cNvSpPr/>
          <p:nvPr/>
        </p:nvSpPr>
        <p:spPr>
          <a:xfrm>
            <a:off x="682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b="0" strike="noStrike" spc="-1">
                <a:solidFill>
                  <a:srgbClr val="FFFFFF"/>
                </a:solidFill>
                <a:latin typeface="Times New Roman"/>
                <a:ea typeface="DejaVu Sans"/>
              </a:rPr>
              <a:t>Presenter: Marc Silver - Soundscapeav.com</a:t>
            </a:r>
            <a:endParaRPr lang="en-US" sz="1400" b="0" strike="noStrike" spc="-1">
              <a:latin typeface="Arial"/>
            </a:endParaRPr>
          </a:p>
        </p:txBody>
      </p:sp>
      <p:sp>
        <p:nvSpPr>
          <p:cNvPr id="123" name="Slide Number Placeholder 5"/>
          <p:cNvSpPr/>
          <p:nvPr/>
        </p:nvSpPr>
        <p:spPr>
          <a:xfrm>
            <a:off x="7199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lnSpc>
                <a:spcPct val="100000"/>
              </a:lnSpc>
            </a:pPr>
            <a:fld id="{D9876A13-6778-4778-B3CD-24A61DF17A93}" type="slidenum">
              <a:rPr lang="en-US" sz="1400" b="0" strike="noStrike" spc="-1">
                <a:solidFill>
                  <a:srgbClr val="FFFFFF"/>
                </a:solidFill>
                <a:latin typeface="Arial"/>
                <a:ea typeface="DejaVu Sans"/>
              </a:rPr>
              <a:t>9</a:t>
            </a:fld>
            <a:endParaRPr lang="en-US" sz="1400" b="0" strike="noStrike" spc="-1">
              <a:latin typeface="Arial"/>
            </a:endParaRPr>
          </a:p>
        </p:txBody>
      </p:sp>
      <p:sp>
        <p:nvSpPr>
          <p:cNvPr id="124" name="Rectangle 2"/>
          <p:cNvSpPr/>
          <p:nvPr/>
        </p:nvSpPr>
        <p:spPr>
          <a:xfrm>
            <a:off x="682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4400" b="0" strike="noStrike" spc="-1" dirty="0">
                <a:solidFill>
                  <a:srgbClr val="FFCC66"/>
                </a:solidFill>
                <a:latin typeface="Times New Roman" panose="02020603050405020304" pitchFamily="18" charset="0"/>
                <a:ea typeface="DejaVu Sans"/>
                <a:cs typeface="Times New Roman" panose="02020603050405020304" pitchFamily="18" charset="0"/>
              </a:rPr>
              <a:t>History of TV </a:t>
            </a:r>
            <a:r>
              <a:rPr lang="en-US" sz="2400" b="0" strike="noStrike" spc="-1" dirty="0">
                <a:solidFill>
                  <a:srgbClr val="FFCC66"/>
                </a:solidFill>
                <a:latin typeface="Times New Roman" panose="02020603050405020304" pitchFamily="18" charset="0"/>
                <a:ea typeface="DejaVu Sans"/>
                <a:cs typeface="Times New Roman" panose="02020603050405020304" pitchFamily="18" charset="0"/>
              </a:rPr>
              <a:t>continued</a:t>
            </a:r>
            <a:endParaRPr lang="en-US" sz="2400" b="0" strike="noStrike" spc="-1" dirty="0">
              <a:latin typeface="Times New Roman" panose="02020603050405020304" pitchFamily="18" charset="0"/>
              <a:cs typeface="Times New Roman" panose="02020603050405020304" pitchFamily="18" charset="0"/>
            </a:endParaRPr>
          </a:p>
        </p:txBody>
      </p:sp>
      <p:sp>
        <p:nvSpPr>
          <p:cNvPr id="125" name="Rectangle 3"/>
          <p:cNvSpPr/>
          <p:nvPr/>
        </p:nvSpPr>
        <p:spPr>
          <a:xfrm>
            <a:off x="396360" y="1656989"/>
            <a:ext cx="870588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spcBef>
                <a:spcPts val="561"/>
              </a:spcBef>
              <a:buClr>
                <a:srgbClr val="FFCC66"/>
              </a:buClr>
              <a:buSzPct val="75000"/>
              <a:buFont typeface="Wingdings" charset="2"/>
              <a:buChar char=""/>
            </a:pPr>
            <a:r>
              <a:rPr lang="en-US" sz="2800" b="1" strike="noStrike" spc="-1" dirty="0">
                <a:solidFill>
                  <a:srgbClr val="FFFFFF"/>
                </a:solidFill>
                <a:latin typeface="Times New Roman" panose="02020603050405020304" pitchFamily="18" charset="0"/>
                <a:ea typeface="DejaVu Sans"/>
                <a:cs typeface="Times New Roman" panose="02020603050405020304" pitchFamily="18" charset="0"/>
              </a:rPr>
              <a:t>1927 </a:t>
            </a: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Bell Telephone and the U.S. Department of Commerce conducted the first long-distance use of television that took place between Washington D.C. and New York City on April 9th. </a:t>
            </a:r>
            <a:b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br>
            <a:r>
              <a:rPr lang="en-US" sz="2800" b="0" strike="noStrike" spc="-1" dirty="0">
                <a:solidFill>
                  <a:srgbClr val="FFFFFF"/>
                </a:solidFill>
                <a:latin typeface="Times New Roman" panose="02020603050405020304" pitchFamily="18" charset="0"/>
                <a:ea typeface="DejaVu Sans"/>
                <a:cs typeface="Times New Roman" panose="02020603050405020304" pitchFamily="18" charset="0"/>
              </a:rPr>
              <a:t>Secretary of Commerce Herbert Hoover commented, “Today we have, in a sense, the transmission of sight for the first time in the world’s history. Human genius has now destroyed the impediment of distance in a new respect, and in a manner hitherto unknown.</a:t>
            </a:r>
            <a:r>
              <a:rPr lang="en-US" sz="2800" spc="-1" dirty="0">
                <a:solidFill>
                  <a:srgbClr val="FFFFFF"/>
                </a:solidFill>
                <a:latin typeface="Times New Roman" panose="02020603050405020304" pitchFamily="18" charset="0"/>
                <a:cs typeface="Times New Roman" panose="02020603050405020304" pitchFamily="18" charset="0"/>
              </a:rPr>
              <a:t>”</a:t>
            </a:r>
            <a:endParaRPr lang="en-US" sz="28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 calcmode="lin" valueType="num">
                                      <p:cBhvr additive="repl">
                                        <p:cTn id="7" dur="500" fill="hold"/>
                                        <p:tgtEl>
                                          <p:spTgt spid="125">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Office\Templates\1033\Training.pot</Template>
  <TotalTime>961</TotalTime>
  <Words>4045</Words>
  <Application>Microsoft Office PowerPoint</Application>
  <PresentationFormat>On-screen Show (4:3)</PresentationFormat>
  <Paragraphs>542</Paragraphs>
  <Slides>74</Slides>
  <Notes>65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74</vt:i4>
      </vt:variant>
    </vt:vector>
  </HeadingPairs>
  <TitlesOfParts>
    <vt:vector size="84" baseType="lpstr">
      <vt:lpstr>Malgun Gothic</vt:lpstr>
      <vt:lpstr>Arial</vt:lpstr>
      <vt:lpstr>Arial Unicode MS</vt:lpstr>
      <vt:lpstr>Mistral</vt:lpstr>
      <vt:lpstr>Symbol</vt:lpstr>
      <vt:lpstr>Times New Roman</vt:lpstr>
      <vt:lpstr>Verdana</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Marc Silver</dc:creator>
  <dc:description/>
  <cp:lastModifiedBy>Marc Silver</cp:lastModifiedBy>
  <cp:revision>263</cp:revision>
  <cp:lastPrinted>1601-01-01T00:00:00Z</cp:lastPrinted>
  <dcterms:created xsi:type="dcterms:W3CDTF">1601-01-01T00:00:00Z</dcterms:created>
  <dcterms:modified xsi:type="dcterms:W3CDTF">2024-04-03T02:42:58Z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69</vt:i4>
  </property>
  <property fmtid="{D5CDD505-2E9C-101B-9397-08002B2CF9AE}" pid="3" name="PresentationFormat">
    <vt:lpwstr>On-screen Show (4:3)</vt:lpwstr>
  </property>
  <property fmtid="{D5CDD505-2E9C-101B-9397-08002B2CF9AE}" pid="4" name="Slides">
    <vt:i4>78</vt:i4>
  </property>
</Properties>
</file>