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279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1939528"/>
            <a:ext cx="76273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Essential Travel Apps for Caribbean Travel</a:t>
            </a: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44709" y="3689866"/>
            <a:ext cx="76273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400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A Comprehensive Guide &amp; Tutorial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244709" y="4280297"/>
            <a:ext cx="7627382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400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The Caribbean is a dream destination, but staying connected and navigating its many islands can be challenging. Internet access is spotty, roaming charges are high, and language barriers can make communication difficult.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6244709" y="5927050"/>
            <a:ext cx="346591" cy="346591"/>
          </a:xfrm>
          <a:prstGeom prst="roundRect">
            <a:avLst>
              <a:gd name="adj" fmla="val 26380043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329" y="5934670"/>
            <a:ext cx="331351" cy="33135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699528" y="5910858"/>
            <a:ext cx="3080576" cy="3792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400" b="1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Presented by Marc Silver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8777" y="543282"/>
            <a:ext cx="5178862" cy="6473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800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Conclusion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88777" y="1485781"/>
            <a:ext cx="7766447" cy="12592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2800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By integrating these apps into your travel routine, you'll have reliable navigation and seamless communication throughout the Caribbean. Download them before your trip, practice using them, and enjoy exploring with confidence!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88777" y="3329709"/>
            <a:ext cx="3735586" cy="6493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100"/>
              </a:lnSpc>
              <a:buNone/>
            </a:pPr>
            <a:r>
              <a:rPr lang="en-US" sz="6000" dirty="0">
                <a:solidFill>
                  <a:srgbClr val="3B3535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261824" y="4224940"/>
            <a:ext cx="2589371" cy="3236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800" dirty="0">
                <a:solidFill>
                  <a:srgbClr val="3B3535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Essential Apps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88777" y="4666543"/>
            <a:ext cx="3735586" cy="6296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Offline Maps &amp; Navigation and Google Translate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4719518" y="3329709"/>
            <a:ext cx="3735705" cy="6493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100"/>
              </a:lnSpc>
              <a:buNone/>
            </a:pPr>
            <a:r>
              <a:rPr lang="en-US" sz="6000" dirty="0">
                <a:solidFill>
                  <a:srgbClr val="3B3535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292685" y="4224940"/>
            <a:ext cx="2589371" cy="3236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800" dirty="0">
                <a:solidFill>
                  <a:srgbClr val="3B3535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Internet Needed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4719518" y="4666543"/>
            <a:ext cx="3735705" cy="6296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Both apps work offline, avoiding roaming charges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2704148" y="5719763"/>
            <a:ext cx="3735586" cy="6493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100"/>
              </a:lnSpc>
              <a:buNone/>
            </a:pPr>
            <a:r>
              <a:rPr lang="en-US" sz="6000" dirty="0">
                <a:solidFill>
                  <a:srgbClr val="3B3535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∞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3277195" y="6614993"/>
            <a:ext cx="2589371" cy="3236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800" dirty="0">
                <a:solidFill>
                  <a:srgbClr val="3B3535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Possibilities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2704148" y="7056596"/>
            <a:ext cx="3735586" cy="6296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Explore the Caribbean with ease and confidence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6378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5808" y="3250168"/>
            <a:ext cx="13138785" cy="14018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Offline Maps &amp; Navigation: Your Travel Companion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45808" y="5211247"/>
            <a:ext cx="372904" cy="372904"/>
          </a:xfrm>
          <a:prstGeom prst="roundRect">
            <a:avLst>
              <a:gd name="adj" fmla="val 24003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331714" y="5211247"/>
            <a:ext cx="2804041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Offline Maps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331714" y="5689402"/>
            <a:ext cx="5877044" cy="3409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Download maps for entire regions before your trip.</a:t>
            </a:r>
            <a:endParaRPr lang="en-US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7421761" y="5211247"/>
            <a:ext cx="372904" cy="372904"/>
          </a:xfrm>
          <a:prstGeom prst="roundRect">
            <a:avLst>
              <a:gd name="adj" fmla="val 24003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8007668" y="5211247"/>
            <a:ext cx="3473172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Turn-by-Turn Navigation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8007668" y="5689402"/>
            <a:ext cx="5877044" cy="3409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Provides driving, walking, and cycling directions.</a:t>
            </a:r>
            <a:endParaRPr lang="en-US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745808" y="6483072"/>
            <a:ext cx="372904" cy="372904"/>
          </a:xfrm>
          <a:prstGeom prst="roundRect">
            <a:avLst>
              <a:gd name="adj" fmla="val 24003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331714" y="6483072"/>
            <a:ext cx="3202186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Points of Interest (POI)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331714" y="6961227"/>
            <a:ext cx="5877044" cy="681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Discover restaurants, landmarks, and accommodations.</a:t>
            </a:r>
            <a:endParaRPr lang="en-US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7421761" y="6483072"/>
            <a:ext cx="372904" cy="372904"/>
          </a:xfrm>
          <a:prstGeom prst="roundRect">
            <a:avLst>
              <a:gd name="adj" fmla="val 24003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8007668" y="6483072"/>
            <a:ext cx="2804041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Works Offline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8007668" y="6961227"/>
            <a:ext cx="5877044" cy="681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Avoid high roaming charges and navigate unfamiliar places safely.</a:t>
            </a:r>
            <a:endParaRPr lang="en-US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293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9820" y="544830"/>
            <a:ext cx="7757160" cy="1303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100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Using Offline Maps &amp; Navigation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465570" y="2145268"/>
            <a:ext cx="22860" cy="5542836"/>
          </a:xfrm>
          <a:prstGeom prst="roundRect">
            <a:avLst>
              <a:gd name="adj" fmla="val 364024"/>
            </a:avLst>
          </a:prstGeom>
          <a:solidFill>
            <a:srgbClr val="BBC2DC"/>
          </a:solidFill>
          <a:ln/>
        </p:spPr>
      </p:sp>
      <p:sp>
        <p:nvSpPr>
          <p:cNvPr id="5" name="Shape 2"/>
          <p:cNvSpPr/>
          <p:nvPr/>
        </p:nvSpPr>
        <p:spPr>
          <a:xfrm>
            <a:off x="6677025" y="2579608"/>
            <a:ext cx="693420" cy="22860"/>
          </a:xfrm>
          <a:prstGeom prst="roundRect">
            <a:avLst>
              <a:gd name="adj" fmla="val 364024"/>
            </a:avLst>
          </a:prstGeom>
          <a:solidFill>
            <a:srgbClr val="BBC2DC"/>
          </a:solidFill>
          <a:ln/>
        </p:spPr>
      </p:sp>
      <p:sp>
        <p:nvSpPr>
          <p:cNvPr id="6" name="Shape 3"/>
          <p:cNvSpPr/>
          <p:nvPr/>
        </p:nvSpPr>
        <p:spPr>
          <a:xfrm>
            <a:off x="6254115" y="2368153"/>
            <a:ext cx="445770" cy="445770"/>
          </a:xfrm>
          <a:prstGeom prst="roundRect">
            <a:avLst>
              <a:gd name="adj" fmla="val 18668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415445" y="2434590"/>
            <a:ext cx="122992" cy="312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3B3535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1</a:t>
            </a:r>
            <a:endParaRPr lang="en-US" sz="2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566660" y="2343388"/>
            <a:ext cx="2822377" cy="325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B3535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Download and Install</a:t>
            </a:r>
            <a:endParaRPr lang="en-US" sz="2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566660" y="2788087"/>
            <a:ext cx="6370320" cy="316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Get the app from your app store and grant permissions.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677025" y="3935611"/>
            <a:ext cx="693420" cy="22860"/>
          </a:xfrm>
          <a:prstGeom prst="roundRect">
            <a:avLst>
              <a:gd name="adj" fmla="val 364024"/>
            </a:avLst>
          </a:prstGeom>
          <a:solidFill>
            <a:srgbClr val="BBC2DC"/>
          </a:solidFill>
          <a:ln/>
        </p:spPr>
      </p:sp>
      <p:sp>
        <p:nvSpPr>
          <p:cNvPr id="11" name="Shape 8"/>
          <p:cNvSpPr/>
          <p:nvPr/>
        </p:nvSpPr>
        <p:spPr>
          <a:xfrm>
            <a:off x="6254115" y="3724156"/>
            <a:ext cx="445770" cy="445770"/>
          </a:xfrm>
          <a:prstGeom prst="roundRect">
            <a:avLst>
              <a:gd name="adj" fmla="val 18668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383536" y="3790593"/>
            <a:ext cx="186809" cy="312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3B3535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2</a:t>
            </a:r>
            <a:endParaRPr lang="en-US" sz="2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7566660" y="3699391"/>
            <a:ext cx="2606993" cy="325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B3535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Download Maps</a:t>
            </a:r>
            <a:endParaRPr lang="en-US" sz="2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7566660" y="4144089"/>
            <a:ext cx="6370320" cy="316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Save maps for offline use while on Wi-Fi.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6677025" y="5291614"/>
            <a:ext cx="693420" cy="22860"/>
          </a:xfrm>
          <a:prstGeom prst="roundRect">
            <a:avLst>
              <a:gd name="adj" fmla="val 364024"/>
            </a:avLst>
          </a:prstGeom>
          <a:solidFill>
            <a:srgbClr val="BBC2DC"/>
          </a:solidFill>
          <a:ln/>
        </p:spPr>
      </p:sp>
      <p:sp>
        <p:nvSpPr>
          <p:cNvPr id="16" name="Shape 13"/>
          <p:cNvSpPr/>
          <p:nvPr/>
        </p:nvSpPr>
        <p:spPr>
          <a:xfrm>
            <a:off x="6254115" y="5080159"/>
            <a:ext cx="445770" cy="445770"/>
          </a:xfrm>
          <a:prstGeom prst="roundRect">
            <a:avLst>
              <a:gd name="adj" fmla="val 18668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383417" y="5146596"/>
            <a:ext cx="187047" cy="312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3B3535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3</a:t>
            </a:r>
            <a:endParaRPr lang="en-US" sz="2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7566660" y="5055394"/>
            <a:ext cx="2606993" cy="325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B3535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Navigate</a:t>
            </a:r>
            <a:endParaRPr lang="en-US" sz="2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7566660" y="5500092"/>
            <a:ext cx="6370320" cy="633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Use the app to find destinations and get turn-by-turn directions.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hape 17"/>
          <p:cNvSpPr/>
          <p:nvPr/>
        </p:nvSpPr>
        <p:spPr>
          <a:xfrm>
            <a:off x="6677025" y="6964561"/>
            <a:ext cx="693420" cy="22860"/>
          </a:xfrm>
          <a:prstGeom prst="roundRect">
            <a:avLst>
              <a:gd name="adj" fmla="val 364024"/>
            </a:avLst>
          </a:prstGeom>
          <a:solidFill>
            <a:srgbClr val="BBC2DC"/>
          </a:solidFill>
          <a:ln/>
        </p:spPr>
      </p:sp>
      <p:sp>
        <p:nvSpPr>
          <p:cNvPr id="21" name="Shape 18"/>
          <p:cNvSpPr/>
          <p:nvPr/>
        </p:nvSpPr>
        <p:spPr>
          <a:xfrm>
            <a:off x="6254115" y="6753106"/>
            <a:ext cx="445770" cy="445770"/>
          </a:xfrm>
          <a:prstGeom prst="roundRect">
            <a:avLst>
              <a:gd name="adj" fmla="val 18668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6382583" y="6819543"/>
            <a:ext cx="188714" cy="312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3B3535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4</a:t>
            </a:r>
            <a:endParaRPr lang="en-US" sz="2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20"/>
          <p:cNvSpPr/>
          <p:nvPr/>
        </p:nvSpPr>
        <p:spPr>
          <a:xfrm>
            <a:off x="7566660" y="6728341"/>
            <a:ext cx="2606993" cy="325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B3535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Save Locations</a:t>
            </a:r>
            <a:endParaRPr lang="en-US" sz="2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7566660" y="7173039"/>
            <a:ext cx="6370320" cy="316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Bookmark important places and create custom lists.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8" grpId="0" animBg="1"/>
      <p:bldP spid="19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081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3981212"/>
            <a:ext cx="12205811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Google Translate: Bridging Language Gaps</a:t>
            </a: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09" y="5018842"/>
            <a:ext cx="541615" cy="54161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58309" y="5777032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Offline Translation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58309" y="6263164"/>
            <a:ext cx="4154567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Download language packs for use without internet.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7798" y="5018842"/>
            <a:ext cx="541615" cy="54161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37798" y="5777032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Voice Translation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5237798" y="6263164"/>
            <a:ext cx="4154686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Speak into the app for instant translation.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7405" y="5018842"/>
            <a:ext cx="541615" cy="54161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7405" y="5777032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Camera Translation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9717405" y="6263164"/>
            <a:ext cx="4154567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Point your camera at signs or menus to translate text.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87785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25780" y="2290882"/>
            <a:ext cx="4602361" cy="4941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850"/>
              </a:lnSpc>
              <a:buNone/>
            </a:pPr>
            <a:r>
              <a:rPr lang="en-US" sz="3100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Using Google Translate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" y="3010257"/>
            <a:ext cx="751046" cy="120181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02093" y="3292915"/>
            <a:ext cx="2140387" cy="247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Download and Install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1502093" y="3630100"/>
            <a:ext cx="12602528" cy="2403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Get the app and allow necessary permissions.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" y="4212074"/>
            <a:ext cx="751046" cy="120181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502093" y="4494732"/>
            <a:ext cx="2698075" cy="247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Download Language Packs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1502093" y="4831917"/>
            <a:ext cx="12602528" cy="2403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Save languages for offline use while on Wi-Fi.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" y="5413891"/>
            <a:ext cx="751046" cy="120181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502093" y="5696549"/>
            <a:ext cx="1976676" cy="247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Text Translation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1502093" y="6033734"/>
            <a:ext cx="12602528" cy="2403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Type or paste text for instant translation.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780" y="6615708"/>
            <a:ext cx="751046" cy="1201817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502093" y="6898366"/>
            <a:ext cx="2982873" cy="247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Voice and Camera Translation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8"/>
          <p:cNvSpPr/>
          <p:nvPr/>
        </p:nvSpPr>
        <p:spPr>
          <a:xfrm>
            <a:off x="1502093" y="7235551"/>
            <a:ext cx="12602528" cy="2403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Use microphone or camera for real-time translations.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081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3962757"/>
            <a:ext cx="12834104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Integrating Navigation and Translation Tools</a:t>
            </a: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58309" y="5000387"/>
            <a:ext cx="4226838" cy="1974652"/>
          </a:xfrm>
          <a:prstGeom prst="roundRect">
            <a:avLst>
              <a:gd name="adj" fmla="val 4608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82504" y="5224582"/>
            <a:ext cx="2938224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Pre-Trip Preparation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982504" y="5710714"/>
            <a:ext cx="3778448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Download maps and language packs. Familiarize yourself with the apps.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5201722" y="5000387"/>
            <a:ext cx="4226838" cy="1974652"/>
          </a:xfrm>
          <a:prstGeom prst="roundRect">
            <a:avLst>
              <a:gd name="adj" fmla="val 4608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425916" y="5224582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Daily Usage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425916" y="5710714"/>
            <a:ext cx="3778448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Use navigation for routes. Utilize Google Translate for language barriers.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9645134" y="5000387"/>
            <a:ext cx="4226838" cy="1974652"/>
          </a:xfrm>
          <a:prstGeom prst="roundRect">
            <a:avLst>
              <a:gd name="adj" fmla="val 4608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869329" y="5224582"/>
            <a:ext cx="3150275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Safety Considerations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869329" y="5710714"/>
            <a:ext cx="3778448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Bookmark key locations. Ensure offline mode is enabled.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567583"/>
            <a:ext cx="8215313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5400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Best</a:t>
            </a:r>
            <a:r>
              <a:rPr lang="en-US" sz="4800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 Practices for Both Apps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58309" y="3821787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3600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Before Your Trip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58309" y="4394597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700"/>
              </a:lnSpc>
              <a:buSzPct val="100000"/>
              <a:buChar char="•"/>
            </a:pPr>
            <a:r>
              <a:rPr lang="en-US" sz="2800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Download offline maps and language packs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58309" y="4817031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700"/>
              </a:lnSpc>
              <a:buSzPct val="100000"/>
              <a:buChar char="•"/>
            </a:pPr>
            <a:r>
              <a:rPr lang="en-US" sz="2800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Test apps at home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8309" y="5239464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700"/>
              </a:lnSpc>
              <a:buSzPct val="100000"/>
              <a:buChar char="•"/>
            </a:pPr>
            <a:r>
              <a:rPr lang="en-US" sz="2800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Save key locations and phrases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587139" y="3821787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3600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During Your Trip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587139" y="4394597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700"/>
              </a:lnSpc>
              <a:buSzPct val="100000"/>
              <a:buChar char="•"/>
            </a:pPr>
            <a:r>
              <a:rPr lang="en-US" sz="2800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Update when Wi-Fi is available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87139" y="4817031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700"/>
              </a:lnSpc>
              <a:buSzPct val="100000"/>
              <a:buChar char="•"/>
            </a:pPr>
            <a:r>
              <a:rPr lang="en-US" sz="2800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Use MAPS.ME for navigation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587139" y="5239464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700"/>
              </a:lnSpc>
              <a:buSzPct val="100000"/>
              <a:buChar char="•"/>
            </a:pPr>
            <a:r>
              <a:rPr lang="en-US" sz="2800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Use Google Translate for communication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081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3418523"/>
            <a:ext cx="6300430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5400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Safety Considerations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58309" y="4699873"/>
            <a:ext cx="379095" cy="379095"/>
          </a:xfrm>
          <a:prstGeom prst="roundRect">
            <a:avLst>
              <a:gd name="adj" fmla="val 24004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353979" y="4699873"/>
            <a:ext cx="3694986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800" dirty="0">
                <a:solidFill>
                  <a:srgbClr val="3B3535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Emergency Preparedness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353979" y="5186005"/>
            <a:ext cx="5852993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Save emergency numbers and hotel location in both apps.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7423547" y="4699873"/>
            <a:ext cx="379095" cy="379095"/>
          </a:xfrm>
          <a:prstGeom prst="roundRect">
            <a:avLst>
              <a:gd name="adj" fmla="val 24004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8019217" y="4699873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800" dirty="0">
                <a:solidFill>
                  <a:srgbClr val="3B3535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Stay Updated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8019217" y="5186005"/>
            <a:ext cx="5852993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Regularly update saved locations when Wi-Fi is available.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758309" y="6339721"/>
            <a:ext cx="379095" cy="379095"/>
          </a:xfrm>
          <a:prstGeom prst="roundRect">
            <a:avLst>
              <a:gd name="adj" fmla="val 24004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353979" y="6339721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800" dirty="0">
                <a:solidFill>
                  <a:srgbClr val="3B3535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Power Up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353979" y="6825853"/>
            <a:ext cx="5852993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Carry a portable battery pack to keep your phone charged.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7423547" y="6339721"/>
            <a:ext cx="379095" cy="379095"/>
          </a:xfrm>
          <a:prstGeom prst="roundRect">
            <a:avLst>
              <a:gd name="adj" fmla="val 24004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8019217" y="6339721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800" dirty="0">
                <a:solidFill>
                  <a:srgbClr val="3B3535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Stay Alert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8019217" y="6825853"/>
            <a:ext cx="5852993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Be mindful of surroundings when using your phone in public.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105501"/>
            <a:ext cx="131137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5400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App Comparison: MAPS.ME vs Offline Maps &amp; Navigation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58309" y="4072414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800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MAPS.ME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58309" y="4645223"/>
            <a:ext cx="629257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Free for 3 days. Pro version costs $39.95. Detailed offline maps and navigation.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587139" y="4072414"/>
            <a:ext cx="3757732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800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Offline Maps &amp; Navigation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87139" y="4645223"/>
            <a:ext cx="629257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Completely free. Similar features to MAPS.ME. No time limit on usage.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58309" y="5777270"/>
            <a:ext cx="131137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Both apps offer offline navigation, but Offline Maps &amp; Navigation is more cost-effective for longer trips.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535</Words>
  <Application>Microsoft Office PowerPoint</Application>
  <PresentationFormat>Custom</PresentationFormat>
  <Paragraphs>94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Marc Silver</cp:lastModifiedBy>
  <cp:revision>5</cp:revision>
  <dcterms:created xsi:type="dcterms:W3CDTF">2025-01-30T04:18:07Z</dcterms:created>
  <dcterms:modified xsi:type="dcterms:W3CDTF">2025-04-10T18:38:55Z</dcterms:modified>
</cp:coreProperties>
</file>