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82" r:id="rId3"/>
    <p:sldId id="257" r:id="rId4"/>
    <p:sldId id="274" r:id="rId5"/>
    <p:sldId id="258" r:id="rId6"/>
    <p:sldId id="279" r:id="rId7"/>
    <p:sldId id="276" r:id="rId8"/>
    <p:sldId id="260" r:id="rId9"/>
    <p:sldId id="283" r:id="rId10"/>
    <p:sldId id="261" r:id="rId11"/>
    <p:sldId id="265" r:id="rId12"/>
    <p:sldId id="284" r:id="rId13"/>
    <p:sldId id="287" r:id="rId14"/>
    <p:sldId id="288" r:id="rId15"/>
    <p:sldId id="275" r:id="rId16"/>
    <p:sldId id="271" r:id="rId17"/>
    <p:sldId id="272" r:id="rId18"/>
    <p:sldId id="289" r:id="rId19"/>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A24B-AB76-AC68-4791-36DF218CBA3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956516-B444-50E7-9453-CEBA841C60A6}"/>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7B27ABD0-0210-68EB-D4D5-F6C4D4BF110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EBAC776-469C-23BD-D2E0-00B784F06A1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9050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B38E-241A-9C50-A8B5-0C32FF6FC5A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49F717-C74E-1814-769E-0658E9A62BDB}"/>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8B9EC4D3-5608-C386-5A40-E95555A364A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FC558CA-8844-ABC0-FBC4-B9F39721CB7C}"/>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6716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338F-3688-E07A-443F-7710E17C7F5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D0F724-152E-EFE1-FC94-C6F3E06C624B}"/>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E61C9C56-CE54-5292-6421-5EDDC30CA9E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F3710-5CE8-C5F7-DE65-AE5069243BD5}"/>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53934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87F5-D10C-33AA-0F08-74D9B0DB09E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42FC4C-27ED-0F66-E0BD-8491991605F4}"/>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FEE9D1C4-7CC1-DBE0-79AF-2692A260FACD}"/>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10D8A30A-22FD-8C23-7AAC-102AF1AD2C6B}"/>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extLst>
      <p:ext uri="{BB962C8B-B14F-4D97-AF65-F5344CB8AC3E}">
        <p14:creationId xmlns:p14="http://schemas.microsoft.com/office/powerpoint/2010/main" val="68503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04E2-0FDE-4818-2672-C9F43723691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9A0001-11DA-C31F-9D17-A0DE5B1A1991}"/>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EEEAA233-248A-66FF-E828-FAFF8C3C3D9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CBB85E-4946-246D-CDA7-4E073E2D6C6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750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858970"/>
            <a:ext cx="6011863" cy="2973122"/>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Dun Laoghaire (Dublin), Ireland </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1854679"/>
          </a:xfrm>
        </p:spPr>
        <p:txBody>
          <a:bodyPr vert="horz">
            <a:normAutofit/>
          </a:bodyPr>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a:t>
            </a:r>
            <a:br>
              <a:rPr lang="en-US" sz="4800" b="1" dirty="0">
                <a:solidFill>
                  <a:schemeClr val="tx1"/>
                </a:solidFill>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Getting from </a:t>
            </a:r>
            <a:r>
              <a:rPr lang="en-US" sz="3200" b="1" dirty="0" err="1">
                <a:latin typeface="Times New Roman" panose="02020603050405020304" pitchFamily="18" charset="0"/>
                <a:cs typeface="Times New Roman" panose="02020603050405020304" pitchFamily="18" charset="0"/>
              </a:rPr>
              <a:t>Dún</a:t>
            </a:r>
            <a:r>
              <a:rPr lang="en-US" sz="3200" b="1" dirty="0">
                <a:latin typeface="Times New Roman" panose="02020603050405020304" pitchFamily="18" charset="0"/>
                <a:cs typeface="Times New Roman" panose="02020603050405020304" pitchFamily="18" charset="0"/>
              </a:rPr>
              <a:t> Laoghaire to Dublin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644777-8057-551F-339B-850EE64A0416}"/>
              </a:ext>
            </a:extLst>
          </p:cNvPr>
          <p:cNvSpPr txBox="1"/>
          <p:nvPr/>
        </p:nvSpPr>
        <p:spPr>
          <a:xfrm>
            <a:off x="4882039" y="1729074"/>
            <a:ext cx="5207067"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most popular option is the </a:t>
            </a:r>
            <a:r>
              <a:rPr lang="en-US" sz="2400" b="1" dirty="0">
                <a:latin typeface="Times New Roman" panose="02020603050405020304" pitchFamily="18" charset="0"/>
                <a:cs typeface="Times New Roman" panose="02020603050405020304" pitchFamily="18" charset="0"/>
              </a:rPr>
              <a:t>DART commuter train</a:t>
            </a:r>
            <a:r>
              <a:rPr lang="en-US" sz="2400" dirty="0">
                <a:latin typeface="Times New Roman" panose="02020603050405020304" pitchFamily="18" charset="0"/>
                <a:cs typeface="Times New Roman" panose="02020603050405020304" pitchFamily="18" charset="0"/>
              </a:rPr>
              <a:t>, which runs directly from </a:t>
            </a:r>
            <a:r>
              <a:rPr lang="en-US" sz="2400" dirty="0" err="1">
                <a:latin typeface="Times New Roman" panose="02020603050405020304" pitchFamily="18" charset="0"/>
                <a:cs typeface="Times New Roman" panose="02020603050405020304" pitchFamily="18" charset="0"/>
              </a:rPr>
              <a:t>Dún</a:t>
            </a:r>
            <a:r>
              <a:rPr lang="en-US" sz="2400" dirty="0">
                <a:latin typeface="Times New Roman" panose="02020603050405020304" pitchFamily="18" charset="0"/>
                <a:cs typeface="Times New Roman" panose="02020603050405020304" pitchFamily="18" charset="0"/>
              </a:rPr>
              <a:t> Laoghaire to central Dublin in about 25 minutes. Trains are frequent, reliable, and easy to use.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also available but are more expensive and can be slower during traffic.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most visitors, the train is the best option.</a:t>
            </a:r>
          </a:p>
        </p:txBody>
      </p:sp>
      <p:pic>
        <p:nvPicPr>
          <p:cNvPr id="4" name="Picture 3">
            <a:extLst>
              <a:ext uri="{FF2B5EF4-FFF2-40B4-BE49-F238E27FC236}">
                <a16:creationId xmlns:a16="http://schemas.microsoft.com/office/drawing/2014/main" id="{9582AF73-E47D-AEF3-43DE-48113FFD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54679"/>
            <a:ext cx="4882040" cy="35344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187558"/>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171951"/>
            <a:ext cx="2567248" cy="378565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Trinity College Dublin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Home to the Book of Kells and one of Europe’s most beautiful libraries. Even a short visit is worthwhile.</a:t>
            </a:r>
          </a:p>
        </p:txBody>
      </p:sp>
      <p:pic>
        <p:nvPicPr>
          <p:cNvPr id="3074" name="Picture 2">
            <a:extLst>
              <a:ext uri="{FF2B5EF4-FFF2-40B4-BE49-F238E27FC236}">
                <a16:creationId xmlns:a16="http://schemas.microsoft.com/office/drawing/2014/main" id="{CAEABF9B-9C68-0056-BA1E-50AC8A09C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21"/>
          <a:stretch>
            <a:fillRect/>
          </a:stretch>
        </p:blipFill>
        <p:spPr bwMode="auto">
          <a:xfrm>
            <a:off x="2898843" y="1187558"/>
            <a:ext cx="7139461" cy="4482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907A85E-E686-13FF-08ED-8667760F7219}"/>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F9537C35-F549-DC90-C89D-0F7655684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151" y="2307558"/>
            <a:ext cx="5059773" cy="33629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66BB89C0-8F20-9BA2-D752-BABCC08D2CAB}"/>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5C61241A-D8F5-5A68-D5C8-E7033C71FA9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3E8923E0-90B5-11EE-7085-20A826CF506D}"/>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Guinness Storehouse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Dublin’s most popular attractions. The rooftop Gravity Bar offers panoramic city views.</a:t>
            </a:r>
          </a:p>
        </p:txBody>
      </p:sp>
      <p:pic>
        <p:nvPicPr>
          <p:cNvPr id="4098" name="Picture 2">
            <a:extLst>
              <a:ext uri="{FF2B5EF4-FFF2-40B4-BE49-F238E27FC236}">
                <a16:creationId xmlns:a16="http://schemas.microsoft.com/office/drawing/2014/main" id="{B9C7F453-AC7A-3155-AAFA-A1E9D5814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7559"/>
            <a:ext cx="5992238" cy="336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F6E38C0-BCBB-1492-3393-D1A23655AFD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767FFD4-22B2-0E94-65A8-AC44C7839C75}"/>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9CB12C3A-B78A-D4F8-1BB2-88D1BB83EAF3}"/>
              </a:ext>
            </a:extLst>
          </p:cNvPr>
          <p:cNvSpPr txBox="1">
            <a:spLocks noGrp="1"/>
          </p:cNvSpPr>
          <p:nvPr>
            <p:ph type="title" idx="4294967295"/>
          </p:nvPr>
        </p:nvSpPr>
        <p:spPr>
          <a:xfrm>
            <a:off x="-1" y="0"/>
            <a:ext cx="10080625" cy="1262232"/>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3F98C888-B109-50B4-96E9-28E511ED6097}"/>
              </a:ext>
            </a:extLst>
          </p:cNvPr>
          <p:cNvSpPr txBox="1"/>
          <p:nvPr/>
        </p:nvSpPr>
        <p:spPr>
          <a:xfrm>
            <a:off x="331595" y="1262232"/>
            <a:ext cx="3176629"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Temple Bar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lively area known for pubs, music, and nightlife. Worth seeing, though prices here are higher.</a:t>
            </a:r>
          </a:p>
        </p:txBody>
      </p:sp>
      <p:pic>
        <p:nvPicPr>
          <p:cNvPr id="5122" name="Picture 2">
            <a:extLst>
              <a:ext uri="{FF2B5EF4-FFF2-40B4-BE49-F238E27FC236}">
                <a16:creationId xmlns:a16="http://schemas.microsoft.com/office/drawing/2014/main" id="{3DEB6BEE-EC8F-4D08-4DC9-02BB6C97D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224" y="1262232"/>
            <a:ext cx="6572401" cy="440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6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589DC63-6244-6A2B-4525-741AA5A1D2D1}"/>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DA8C6F76-BCF0-262F-D23C-219E49FBF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91"/>
          <a:stretch>
            <a:fillRect/>
          </a:stretch>
        </p:blipFill>
        <p:spPr bwMode="auto">
          <a:xfrm>
            <a:off x="0" y="0"/>
            <a:ext cx="10080626"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2D5FB81B-8D60-5FD9-2B52-349DE365EB58}"/>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13351BE9-F0A4-BB55-1D73-F0C5FBDD1B29}"/>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0EDB19AE-A3DC-2509-0525-4FD2A9B8537E}"/>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St. Patrick’s Cathedral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Ireland’s largest cathedral and a key part of the city’s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religious and political history.</a:t>
            </a:r>
          </a:p>
        </p:txBody>
      </p:sp>
    </p:spTree>
    <p:extLst>
      <p:ext uri="{BB962C8B-B14F-4D97-AF65-F5344CB8AC3E}">
        <p14:creationId xmlns:p14="http://schemas.microsoft.com/office/powerpoint/2010/main" val="121193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904352"/>
            <a:ext cx="961840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Irish food is hearty and comforting.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Look for dishes like Irish stew, seafood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chowder, and soda bread. Seafood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particularly good, especially along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coast.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more authentic experience, eat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slightly away from the most tourist-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heavy areas. Temple Bar is fun to see,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but better food values are found nearby.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Tipping is not required, but rounding up or leaving about 10 percent for good service is appreciated.</a:t>
            </a:r>
          </a:p>
        </p:txBody>
      </p:sp>
      <p:pic>
        <p:nvPicPr>
          <p:cNvPr id="7170" name="Picture 2">
            <a:extLst>
              <a:ext uri="{FF2B5EF4-FFF2-40B4-BE49-F238E27FC236}">
                <a16:creationId xmlns:a16="http://schemas.microsoft.com/office/drawing/2014/main" id="{CF6B23F6-8D7D-BDFB-64F2-8571480A0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567" y="1077405"/>
            <a:ext cx="4254058" cy="318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270685"/>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349767" y="1413718"/>
            <a:ext cx="9525839" cy="269900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Dublin weather can change quickly. A light jacket is always a good idea.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Wear comfortable walking shoes. The city is best explored on foot.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Dublin is generally safe, though pickpocketing can occur in crowded areas. Stay aware, especially around major attractions.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visitors can comfortably see two or three major sights without rushing.</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334962"/>
            <a:ext cx="10080625" cy="1112838"/>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Final Thoughts</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943582" y="1744663"/>
            <a:ext cx="8249055" cy="3590925"/>
          </a:xfrm>
          <a:prstGeom prst="rect">
            <a:avLst/>
          </a:prstGeom>
          <a:noFill/>
          <a:ln>
            <a:noFill/>
          </a:ln>
        </p:spPr>
        <p:txBody>
          <a:bodyPr vert="horz" wrap="square" lIns="90000" tIns="46800" rIns="90000" bIns="46800" anchor="t" anchorCtr="0" compatLnSpc="0">
            <a:normAutofit/>
          </a:bodyPr>
          <a:lstStyle/>
          <a:p>
            <a:r>
              <a:rPr lang="en-US" sz="2400" dirty="0" err="1">
                <a:latin typeface="Times New Roman" panose="02020603050405020304" pitchFamily="18" charset="0"/>
                <a:cs typeface="Times New Roman" panose="02020603050405020304" pitchFamily="18" charset="0"/>
              </a:rPr>
              <a:t>Dún</a:t>
            </a:r>
            <a:r>
              <a:rPr lang="en-US" sz="2400" dirty="0">
                <a:latin typeface="Times New Roman" panose="02020603050405020304" pitchFamily="18" charset="0"/>
                <a:cs typeface="Times New Roman" panose="02020603050405020304" pitchFamily="18" charset="0"/>
              </a:rPr>
              <a:t> Laoghaire gives you easy access to one of Europe’s most engaging capitals.</a:t>
            </a:r>
          </a:p>
          <a:p>
            <a:r>
              <a:rPr lang="en-US" sz="2400" dirty="0">
                <a:latin typeface="Times New Roman" panose="02020603050405020304" pitchFamily="18" charset="0"/>
                <a:cs typeface="Times New Roman" panose="02020603050405020304" pitchFamily="18" charset="0"/>
              </a:rPr>
              <a:t>Dublin combines history, literature, music, and modern energy in a way few cities manage. Whether you focus on landmarks or simply enjoy wandering, this is a port that delivers.</a:t>
            </a:r>
          </a:p>
          <a:p>
            <a:r>
              <a:rPr lang="en-US" sz="2400" dirty="0">
                <a:latin typeface="Times New Roman" panose="02020603050405020304" pitchFamily="18" charset="0"/>
                <a:cs typeface="Times New Roman" panose="02020603050405020304" pitchFamily="18" charset="0"/>
              </a:rPr>
              <a:t>Thanks for coming today. If you have questions, I’ll be happy to help. Enjoy your visit to Dublin, and enjoy your day ashore.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C1E5DF4-767D-B18C-84A3-83857DD63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B4296-25A3-C79B-2B48-114616A033A3}"/>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CF545DC5-3162-A516-41D4-176BA4BC48F2}"/>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8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Have a great visit in Ireland!</a:t>
            </a:r>
          </a:p>
        </p:txBody>
      </p:sp>
    </p:spTree>
    <p:extLst>
      <p:ext uri="{BB962C8B-B14F-4D97-AF65-F5344CB8AC3E}">
        <p14:creationId xmlns:p14="http://schemas.microsoft.com/office/powerpoint/2010/main" val="227174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52753" y="-227565"/>
            <a:ext cx="10080625"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9252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2575" indent="-2825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Ireland uses the </a:t>
            </a:r>
            <a:r>
              <a:rPr lang="en-US" sz="2400" b="1" dirty="0">
                <a:latin typeface="Times New Roman" panose="02020603050405020304" pitchFamily="18" charset="0"/>
                <a:cs typeface="Times New Roman" panose="02020603050405020304" pitchFamily="18" charset="0"/>
              </a:rPr>
              <a:t>Euro (€)</a:t>
            </a:r>
            <a:r>
              <a:rPr lang="en-US" sz="2400" dirty="0">
                <a:latin typeface="Times New Roman" panose="02020603050405020304" pitchFamily="18" charset="0"/>
                <a:cs typeface="Times New Roman" panose="02020603050405020304" pitchFamily="18" charset="0"/>
              </a:rPr>
              <a:t> as its official currency.</a:t>
            </a:r>
          </a:p>
          <a:p>
            <a:pPr marL="282575" indent="-2825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Prices in Dublin are generally higher than in many European cities, especially for food and drinks. Expect costs similar to other major Western European capitals.</a:t>
            </a:r>
          </a:p>
          <a:p>
            <a:pPr marL="282575" indent="-2825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Credit and debit cards are accepted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almost everywhere, including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public transportation, cafés,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small shops.</a:t>
            </a:r>
          </a:p>
          <a:p>
            <a:pPr marL="282575" indent="-282575">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to avoid doing so at the port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exchange kiosks, as they tend to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have higher fees and less favorable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rates. </a:t>
            </a: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7" b="11160"/>
          <a:stretch/>
        </p:blipFill>
        <p:spPr bwMode="auto">
          <a:xfrm>
            <a:off x="4912468" y="2141100"/>
            <a:ext cx="5168157" cy="352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476656" y="1090514"/>
            <a:ext cx="9603969" cy="13331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You usually do not need to exchange money in advance.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ATMs are easy to find and typically offer better exchange rates than currency exchange kiosks. </a:t>
            </a: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6" name="Picture 2">
            <a:extLst>
              <a:ext uri="{FF2B5EF4-FFF2-40B4-BE49-F238E27FC236}">
                <a16:creationId xmlns:a16="http://schemas.microsoft.com/office/drawing/2014/main" id="{E6194C14-1900-80F0-32B2-229966684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7997"/>
            <a:ext cx="4863831" cy="32425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9C7F29-1F9C-731A-72DE-89BEA9280ACD}"/>
              </a:ext>
            </a:extLst>
          </p:cNvPr>
          <p:cNvSpPr txBox="1"/>
          <p:nvPr/>
        </p:nvSpPr>
        <p:spPr>
          <a:xfrm>
            <a:off x="4863829" y="2430278"/>
            <a:ext cx="5216795" cy="2677656"/>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Avoid exchanging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money at the port unless absolutely necessary.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Having a small amount of cash is useful, but most visitors rely almost entirely on cards.</a:t>
            </a:r>
          </a:p>
        </p:txBody>
      </p:sp>
    </p:spTree>
    <p:extLst>
      <p:ext uri="{BB962C8B-B14F-4D97-AF65-F5344CB8AC3E}">
        <p14:creationId xmlns:p14="http://schemas.microsoft.com/office/powerpoint/2010/main" val="304666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47144"/>
            <a:ext cx="10080625" cy="821700"/>
          </a:xfrm>
        </p:spPr>
        <p:txBody>
          <a:bodyPr vert="horz" wrap="square">
            <a:spAutoFit/>
          </a:bodyPr>
          <a:lstStyle/>
          <a:p>
            <a:pPr marL="0" marR="0" algn="ctr">
              <a:lnSpc>
                <a:spcPct val="115000"/>
              </a:lnSpc>
              <a:spcBef>
                <a:spcPts val="0"/>
              </a:spcBef>
              <a:spcAft>
                <a:spcPts val="800"/>
              </a:spcAft>
            </a:pPr>
            <a:r>
              <a:rPr lang="en-US" sz="4400" b="1" dirty="0">
                <a:latin typeface="Times New Roman" panose="02020603050405020304" pitchFamily="18" charset="0"/>
                <a:cs typeface="Times New Roman" panose="02020603050405020304" pitchFamily="18" charset="0"/>
              </a:rPr>
              <a:t>A Brief History of Dublin</a:t>
            </a:r>
            <a:endParaRPr lang="en-US" sz="44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47472" y="874712"/>
            <a:ext cx="5228219" cy="4795837"/>
          </a:xfrm>
        </p:spPr>
        <p:txBody>
          <a:bodyPr vert="horz">
            <a:normAutofit/>
          </a:bodyPr>
          <a:lstStyle/>
          <a:p>
            <a:pPr marL="457200" indent="-457200"/>
            <a:r>
              <a:rPr lang="en-US" sz="2400" dirty="0">
                <a:latin typeface="Times New Roman" panose="02020603050405020304" pitchFamily="18" charset="0"/>
                <a:cs typeface="Times New Roman" panose="02020603050405020304" pitchFamily="18" charset="0"/>
              </a:rPr>
              <a:t>Dublin began as a Viking settlement over a thousand years ago and grew into Ireland’s political, cultural, and literary heart.</a:t>
            </a:r>
          </a:p>
          <a:p>
            <a:pPr marL="457200" indent="-457200"/>
            <a:r>
              <a:rPr lang="en-US" sz="2400" dirty="0">
                <a:latin typeface="Times New Roman" panose="02020603050405020304" pitchFamily="18" charset="0"/>
                <a:cs typeface="Times New Roman" panose="02020603050405020304" pitchFamily="18" charset="0"/>
              </a:rPr>
              <a:t>Centuries of British rule shaped the city, followed by a turbulent struggle for independence in the early 20th century. Today, Dublin is a confident, modern capital that still wears its history openly.</a:t>
            </a:r>
          </a:p>
          <a:p>
            <a:pPr lvl="0" rtl="0"/>
            <a:endParaRPr lang="en-US" dirty="0">
              <a:solidFill>
                <a:srgbClr val="000000"/>
              </a:solidFill>
              <a:latin typeface="Alef" pitchFamily="18"/>
              <a:cs typeface="Alef" pitchFamily="2"/>
            </a:endParaRPr>
          </a:p>
        </p:txBody>
      </p:sp>
      <p:pic>
        <p:nvPicPr>
          <p:cNvPr id="2050" name="Picture 2">
            <a:extLst>
              <a:ext uri="{FF2B5EF4-FFF2-40B4-BE49-F238E27FC236}">
                <a16:creationId xmlns:a16="http://schemas.microsoft.com/office/drawing/2014/main" id="{26BB17D1-17D8-3C52-235B-B2063BCFB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691" y="966802"/>
            <a:ext cx="4404933" cy="2875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767180-34E1-9CC3-67E1-51F3A7DBB5C8}"/>
              </a:ext>
            </a:extLst>
          </p:cNvPr>
          <p:cNvSpPr txBox="1"/>
          <p:nvPr/>
        </p:nvSpPr>
        <p:spPr>
          <a:xfrm>
            <a:off x="447472" y="4357335"/>
            <a:ext cx="9426102" cy="1200329"/>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You’ll see medieval streets, Georgian architecture, and reminders of rebellion and resilience woven into everyday life. Dublin’s past is never far away, and that is part of its appeal.</a:t>
            </a: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EE4E2-D72A-C982-EF5F-0CF00B0E6BB2}"/>
              </a:ext>
            </a:extLst>
          </p:cNvPr>
          <p:cNvPicPr>
            <a:picLocks noChangeAspect="1"/>
          </p:cNvPicPr>
          <p:nvPr/>
        </p:nvPicPr>
        <p:blipFill>
          <a:blip r:embed="rId3">
            <a:extLst>
              <a:ext uri="{28A0092B-C50C-407E-A947-70E740481C1C}">
                <a14:useLocalDpi xmlns:a14="http://schemas.microsoft.com/office/drawing/2010/main" val="0"/>
              </a:ext>
            </a:extLst>
          </a:blip>
          <a:srcRect l="8479"/>
          <a:stretch>
            <a:fillRect/>
          </a:stretch>
        </p:blipFill>
        <p:spPr>
          <a:xfrm>
            <a:off x="-1" y="-12220"/>
            <a:ext cx="10080625" cy="568277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4"/>
            <a:ext cx="3151762" cy="1570949"/>
          </a:xfrm>
        </p:spPr>
        <p:txBody>
          <a:bodyPr vert="horz">
            <a:norm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Ireland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1167004-C596-AAFB-DA47-BF9788217AB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C70219-75EC-3AB4-F301-0872E1D09157}"/>
              </a:ext>
            </a:extLst>
          </p:cNvPr>
          <p:cNvPicPr>
            <a:picLocks noChangeAspect="1"/>
          </p:cNvPicPr>
          <p:nvPr/>
        </p:nvPicPr>
        <p:blipFill>
          <a:blip r:embed="rId3">
            <a:extLst>
              <a:ext uri="{28A0092B-C50C-407E-A947-70E740481C1C}">
                <a14:useLocalDpi xmlns:a14="http://schemas.microsoft.com/office/drawing/2010/main" val="0"/>
              </a:ext>
            </a:extLst>
          </a:blip>
          <a:srcRect l="13921"/>
          <a:stretch>
            <a:fillRect/>
          </a:stretch>
        </p:blipFill>
        <p:spPr>
          <a:xfrm>
            <a:off x="-1" y="0"/>
            <a:ext cx="10080625" cy="5670550"/>
          </a:xfrm>
          <a:prstGeom prst="rect">
            <a:avLst/>
          </a:prstGeom>
        </p:spPr>
      </p:pic>
      <p:sp>
        <p:nvSpPr>
          <p:cNvPr id="6" name="Slide Number Placeholder 3">
            <a:extLst>
              <a:ext uri="{FF2B5EF4-FFF2-40B4-BE49-F238E27FC236}">
                <a16:creationId xmlns:a16="http://schemas.microsoft.com/office/drawing/2014/main" id="{5F942D41-4923-650B-D1EA-72B98E456D8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B16AB258-AD71-122E-DEFA-EC5BA6C21D9B}"/>
              </a:ext>
            </a:extLst>
          </p:cNvPr>
          <p:cNvSpPr txBox="1">
            <a:spLocks noGrp="1"/>
          </p:cNvSpPr>
          <p:nvPr>
            <p:ph type="title" idx="4294967295"/>
          </p:nvPr>
        </p:nvSpPr>
        <p:spPr>
          <a:xfrm>
            <a:off x="0" y="73025"/>
            <a:ext cx="4114800" cy="1259664"/>
          </a:xfrm>
        </p:spPr>
        <p:txBody>
          <a:bodyPr vert="horz">
            <a:normAutofit fontScale="90000"/>
          </a:bodyPr>
          <a:lstStyle/>
          <a:p>
            <a:pPr lvl="0" algn="ctr"/>
            <a:r>
              <a:rPr lang="en-US" sz="4800" b="1" dirty="0">
                <a:latin typeface="Times New Roman" panose="02020603050405020304" pitchFamily="18" charset="0"/>
                <a:cs typeface="Times New Roman" panose="02020603050405020304" pitchFamily="18" charset="0"/>
              </a:rPr>
              <a:t>Dun Laoghaire</a:t>
            </a:r>
            <a:endParaRPr lang="en-US" sz="4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1084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865</TotalTime>
  <Words>1070</Words>
  <Application>Microsoft Office PowerPoint</Application>
  <PresentationFormat>Custom</PresentationFormat>
  <Paragraphs>109</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Alef</vt:lpstr>
      <vt:lpstr>Arial</vt:lpstr>
      <vt:lpstr>Calibri</vt:lpstr>
      <vt:lpstr>Calibri Light</vt:lpstr>
      <vt:lpstr>Liberation Sans</vt:lpstr>
      <vt:lpstr>Times New Roman</vt:lpstr>
      <vt:lpstr>Wingdings</vt:lpstr>
      <vt:lpstr>Office 2013 - 2022 Theme</vt:lpstr>
      <vt:lpstr>Dun Laoghaire (Dublin), Ireland  Port Guide Presented by Marc Silver</vt:lpstr>
      <vt:lpstr>What I Will Cover</vt:lpstr>
      <vt:lpstr>My Port Philosophy</vt:lpstr>
      <vt:lpstr>PowerPoint Presentation</vt:lpstr>
      <vt:lpstr>PowerPoint Presentation</vt:lpstr>
      <vt:lpstr>PowerPoint Presentation</vt:lpstr>
      <vt:lpstr>A Brief History of Dublin</vt:lpstr>
      <vt:lpstr>Ireland</vt:lpstr>
      <vt:lpstr>Dun Laoghaire</vt:lpstr>
      <vt:lpstr>Transportation Getting from Dún Laoghaire to Dublin</vt:lpstr>
      <vt:lpstr> Top Attractions &amp; Points of Interest </vt:lpstr>
      <vt:lpstr> Top Attractions &amp; Points of Interest </vt:lpstr>
      <vt:lpstr> Top Attractions &amp; Points of Interest </vt:lpstr>
      <vt:lpstr> Top Attractions &amp; Points of Interest </vt:lpstr>
      <vt:lpstr>PowerPoint Presentation</vt:lpstr>
      <vt:lpstr>Important Tips &amp; Practical Advice</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121</cp:revision>
  <dcterms:created xsi:type="dcterms:W3CDTF">2023-03-25T21:24:27Z</dcterms:created>
  <dcterms:modified xsi:type="dcterms:W3CDTF">2025-12-28T22:01:46Z</dcterms:modified>
</cp:coreProperties>
</file>