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1"/>
  </p:notesMasterIdLst>
  <p:handoutMasterIdLst>
    <p:handoutMasterId r:id="rId32"/>
  </p:handoutMasterIdLst>
  <p:sldIdLst>
    <p:sldId id="256" r:id="rId4"/>
    <p:sldId id="257" r:id="rId5"/>
    <p:sldId id="258" r:id="rId6"/>
    <p:sldId id="278" r:id="rId7"/>
    <p:sldId id="282" r:id="rId8"/>
    <p:sldId id="259" r:id="rId9"/>
    <p:sldId id="260" r:id="rId10"/>
    <p:sldId id="261" r:id="rId11"/>
    <p:sldId id="262" r:id="rId12"/>
    <p:sldId id="283" r:id="rId13"/>
    <p:sldId id="263" r:id="rId14"/>
    <p:sldId id="269" r:id="rId15"/>
    <p:sldId id="264" r:id="rId16"/>
    <p:sldId id="265" r:id="rId17"/>
    <p:sldId id="266" r:id="rId18"/>
    <p:sldId id="267" r:id="rId19"/>
    <p:sldId id="268" r:id="rId20"/>
    <p:sldId id="270" r:id="rId21"/>
    <p:sldId id="271" r:id="rId22"/>
    <p:sldId id="272" r:id="rId23"/>
    <p:sldId id="273" r:id="rId24"/>
    <p:sldId id="274" r:id="rId25"/>
    <p:sldId id="275" r:id="rId26"/>
    <p:sldId id="277" r:id="rId27"/>
    <p:sldId id="276" r:id="rId28"/>
    <p:sldId id="279" r:id="rId29"/>
    <p:sldId id="280" r:id="rId30"/>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287" autoAdjust="0"/>
    <p:restoredTop sz="94660"/>
  </p:normalViewPr>
  <p:slideViewPr>
    <p:cSldViewPr snapToGrid="0">
      <p:cViewPr varScale="1">
        <p:scale>
          <a:sx n="95" d="100"/>
          <a:sy n="95" d="100"/>
        </p:scale>
        <p:origin x="2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EB8DAE-AF9B-3980-EE3A-7F1182D4E9EF}"/>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Segoe UI" pitchFamily="2"/>
              <a:cs typeface="Tahoma" pitchFamily="2"/>
            </a:endParaRPr>
          </a:p>
        </p:txBody>
      </p:sp>
      <p:sp>
        <p:nvSpPr>
          <p:cNvPr id="3" name="Date Placeholder 2">
            <a:extLst>
              <a:ext uri="{FF2B5EF4-FFF2-40B4-BE49-F238E27FC236}">
                <a16:creationId xmlns:a16="http://schemas.microsoft.com/office/drawing/2014/main" id="{9713B937-C26D-156B-2358-8FF32A0F438B}"/>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Segoe UI" pitchFamily="2"/>
              <a:cs typeface="Tahoma" pitchFamily="2"/>
            </a:endParaRPr>
          </a:p>
        </p:txBody>
      </p:sp>
      <p:sp>
        <p:nvSpPr>
          <p:cNvPr id="4" name="Footer Placeholder 3">
            <a:extLst>
              <a:ext uri="{FF2B5EF4-FFF2-40B4-BE49-F238E27FC236}">
                <a16:creationId xmlns:a16="http://schemas.microsoft.com/office/drawing/2014/main" id="{3279B1BF-02F1-8F79-23EC-BE80E11E91DE}"/>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cap="none">
              <a:ln>
                <a:noFill/>
              </a:ln>
              <a:latin typeface="Liberation Sans" pitchFamily="18"/>
              <a:ea typeface="Segoe UI" pitchFamily="2"/>
              <a:cs typeface="Tahoma" pitchFamily="2"/>
            </a:endParaRPr>
          </a:p>
        </p:txBody>
      </p:sp>
      <p:sp>
        <p:nvSpPr>
          <p:cNvPr id="5" name="Slide Number Placeholder 4">
            <a:extLst>
              <a:ext uri="{FF2B5EF4-FFF2-40B4-BE49-F238E27FC236}">
                <a16:creationId xmlns:a16="http://schemas.microsoft.com/office/drawing/2014/main" id="{DA9CE936-1E60-41F5-7109-2084EED6C2A4}"/>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00AAC0D7-27A6-4F2C-8C09-123A0BB40C69}" type="slidenum">
              <a:t>‹#›</a:t>
            </a:fld>
            <a:endParaRPr lang="en-US" sz="1400" b="0" i="0" u="none" strike="noStrike" kern="1200" cap="none">
              <a:ln>
                <a:noFill/>
              </a:ln>
              <a:latin typeface="Liberation Sans" pitchFamily="18"/>
              <a:ea typeface="Segoe UI" pitchFamily="2"/>
              <a:cs typeface="Tahoma" pitchFamily="2"/>
            </a:endParaRPr>
          </a:p>
        </p:txBody>
      </p:sp>
    </p:spTree>
    <p:extLst>
      <p:ext uri="{BB962C8B-B14F-4D97-AF65-F5344CB8AC3E}">
        <p14:creationId xmlns:p14="http://schemas.microsoft.com/office/powerpoint/2010/main" val="1487017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0EB86-991B-50AC-4220-A6EFA3BBF1DA}"/>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BEE1E9C5-AEA2-5B69-65EC-6EC50FC63252}"/>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501BB5FF-AB28-E7BE-BD04-F16BB5582885}"/>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Liberation Sans" pitchFamily="18"/>
                <a:ea typeface="Segoe UI"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DDC16FEA-7494-821A-0067-92D596FB66E5}"/>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Liberation Sans" pitchFamily="18"/>
                <a:ea typeface="Segoe UI"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317E938B-4CE2-3FB1-1220-1B422CFAB284}"/>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Liberation Sans" pitchFamily="18"/>
                <a:ea typeface="Segoe UI"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E6D54F1F-FB9F-0CBF-E7F2-386B7B082F99}"/>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Liberation Sans" pitchFamily="18"/>
                <a:ea typeface="Segoe UI" pitchFamily="2"/>
                <a:cs typeface="Tahoma" pitchFamily="2"/>
              </a:defRPr>
            </a:lvl1pPr>
          </a:lstStyle>
          <a:p>
            <a:pPr lvl="0"/>
            <a:fld id="{EB7432C4-0F7D-49EE-A5F6-264C1ACFFA16}" type="slidenum">
              <a:t>‹#›</a:t>
            </a:fld>
            <a:endParaRPr lang="en-US"/>
          </a:p>
        </p:txBody>
      </p:sp>
    </p:spTree>
    <p:extLst>
      <p:ext uri="{BB962C8B-B14F-4D97-AF65-F5344CB8AC3E}">
        <p14:creationId xmlns:p14="http://schemas.microsoft.com/office/powerpoint/2010/main" val="2087634550"/>
      </p:ext>
    </p:extLst>
  </p:cSld>
  <p:clrMap bg1="lt1" tx1="dk1" bg2="lt2" tx2="dk2" accent1="accent1" accent2="accent2" accent3="accent3" accent4="accent4" accent5="accent5" accent6="accent6" hlink="hlink" folHlink="folHlink"/>
  <p:notesStyle>
    <a:lvl1pPr marL="216000" marR="0" indent="-216000" rtl="0" hangingPunct="0">
      <a:tabLst/>
      <a:defRPr lang="en-US" sz="2000" b="0" i="0" u="none" strike="noStrike" kern="1200" cap="none">
        <a:ln>
          <a:noFill/>
        </a:ln>
        <a:highlight>
          <a:srgbClr val="FFFFFF"/>
        </a:highlight>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C963CF0-BB85-3D2A-3B98-28559093335A}"/>
              </a:ext>
            </a:extLst>
          </p:cNvPr>
          <p:cNvSpPr txBox="1">
            <a:spLocks noGrp="1"/>
          </p:cNvSpPr>
          <p:nvPr>
            <p:ph type="sldNum" sz="quarter" idx="5"/>
          </p:nvPr>
        </p:nvSpPr>
        <p:spPr>
          <a:ln/>
        </p:spPr>
        <p:txBody>
          <a:bodyPr vert="horz" lIns="0" tIns="0" rIns="0" bIns="0" anchor="b" anchorCtr="0">
            <a:noAutofit/>
          </a:bodyPr>
          <a:lstStyle/>
          <a:p>
            <a:pPr lvl="0"/>
            <a:fld id="{2C20E26C-356A-49D8-8119-A96CEA620A47}" type="slidenum">
              <a:t>1</a:t>
            </a:fld>
            <a:endParaRPr lang="en-US"/>
          </a:p>
        </p:txBody>
      </p:sp>
      <p:sp>
        <p:nvSpPr>
          <p:cNvPr id="2" name="Slide Image Placeholder 1">
            <a:extLst>
              <a:ext uri="{FF2B5EF4-FFF2-40B4-BE49-F238E27FC236}">
                <a16:creationId xmlns:a16="http://schemas.microsoft.com/office/drawing/2014/main" id="{0DF9B9CA-CCC4-9D58-CEC1-46CA53DD105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D80F662-EA77-43DA-3DE9-AF26A86D4E31}"/>
              </a:ext>
            </a:extLst>
          </p:cNvPr>
          <p:cNvSpPr txBox="1">
            <a:spLocks noGrp="1"/>
          </p:cNvSpPr>
          <p:nvPr>
            <p:ph type="body" sz="quarter" idx="1"/>
          </p:nvPr>
        </p:nvSpPr>
        <p:spPr/>
        <p:txBody>
          <a:bodyPr vert="horz">
            <a:sp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BD5060C-01F4-5022-A3A7-3E1FB1EB7E7E}"/>
              </a:ext>
            </a:extLst>
          </p:cNvPr>
          <p:cNvSpPr txBox="1">
            <a:spLocks noGrp="1"/>
          </p:cNvSpPr>
          <p:nvPr>
            <p:ph type="sldNum" sz="quarter" idx="5"/>
          </p:nvPr>
        </p:nvSpPr>
        <p:spPr>
          <a:ln/>
        </p:spPr>
        <p:txBody>
          <a:bodyPr vert="horz" lIns="0" tIns="0" rIns="0" bIns="0" anchor="b" anchorCtr="0">
            <a:noAutofit/>
          </a:bodyPr>
          <a:lstStyle/>
          <a:p>
            <a:pPr lvl="0"/>
            <a:fld id="{DA6EE31D-360D-4ED4-BADC-42AC470CBB26}" type="slidenum">
              <a:t>10</a:t>
            </a:fld>
            <a:endParaRPr lang="en-US"/>
          </a:p>
        </p:txBody>
      </p:sp>
      <p:sp>
        <p:nvSpPr>
          <p:cNvPr id="2" name="Slide Image Placeholder 1">
            <a:extLst>
              <a:ext uri="{FF2B5EF4-FFF2-40B4-BE49-F238E27FC236}">
                <a16:creationId xmlns:a16="http://schemas.microsoft.com/office/drawing/2014/main" id="{0CBCC6A4-812E-38D1-9311-39F0066F8EA6}"/>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C20D48F-8685-6C76-EEDD-154FEC327027}"/>
              </a:ext>
            </a:extLst>
          </p:cNvPr>
          <p:cNvSpPr txBox="1">
            <a:spLocks noGrp="1"/>
          </p:cNvSpPr>
          <p:nvPr>
            <p:ph type="body" sz="quarter" idx="1"/>
          </p:nvPr>
        </p:nvSpPr>
        <p:spPr/>
        <p:txBody>
          <a:bodyPr vert="horz"/>
          <a:lstStyle/>
          <a:p>
            <a:endParaRPr lang="en-US"/>
          </a:p>
        </p:txBody>
      </p:sp>
    </p:spTree>
    <p:extLst>
      <p:ext uri="{BB962C8B-B14F-4D97-AF65-F5344CB8AC3E}">
        <p14:creationId xmlns:p14="http://schemas.microsoft.com/office/powerpoint/2010/main" val="853740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1F0E079-3730-AD67-1172-0FEDA8E06BEA}"/>
              </a:ext>
            </a:extLst>
          </p:cNvPr>
          <p:cNvSpPr txBox="1">
            <a:spLocks noGrp="1"/>
          </p:cNvSpPr>
          <p:nvPr>
            <p:ph type="sldNum" sz="quarter" idx="5"/>
          </p:nvPr>
        </p:nvSpPr>
        <p:spPr>
          <a:ln/>
        </p:spPr>
        <p:txBody>
          <a:bodyPr vert="horz" lIns="0" tIns="0" rIns="0" bIns="0" anchor="b" anchorCtr="0">
            <a:noAutofit/>
          </a:bodyPr>
          <a:lstStyle/>
          <a:p>
            <a:pPr lvl="0"/>
            <a:fld id="{997823DC-491E-4F63-85E2-80BBB5B275AB}" type="slidenum">
              <a:t>11</a:t>
            </a:fld>
            <a:endParaRPr lang="en-US"/>
          </a:p>
        </p:txBody>
      </p:sp>
      <p:sp>
        <p:nvSpPr>
          <p:cNvPr id="2" name="Slide Image Placeholder 1">
            <a:extLst>
              <a:ext uri="{FF2B5EF4-FFF2-40B4-BE49-F238E27FC236}">
                <a16:creationId xmlns:a16="http://schemas.microsoft.com/office/drawing/2014/main" id="{1963474F-6B7B-73B7-61CD-DFED0D920C7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3DF1DCE-D03D-D099-5354-CE1BF2517B9E}"/>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33AB2E8-FE7E-4F65-E1A9-9D3A16DEB0A4}"/>
              </a:ext>
            </a:extLst>
          </p:cNvPr>
          <p:cNvSpPr txBox="1">
            <a:spLocks noGrp="1"/>
          </p:cNvSpPr>
          <p:nvPr>
            <p:ph type="sldNum" sz="quarter" idx="5"/>
          </p:nvPr>
        </p:nvSpPr>
        <p:spPr>
          <a:ln/>
        </p:spPr>
        <p:txBody>
          <a:bodyPr vert="horz" lIns="0" tIns="0" rIns="0" bIns="0" anchor="b" anchorCtr="0">
            <a:noAutofit/>
          </a:bodyPr>
          <a:lstStyle/>
          <a:p>
            <a:pPr lvl="0"/>
            <a:fld id="{1924E7F8-4CC7-4C91-8686-FB799E601A2E}" type="slidenum">
              <a:t>12</a:t>
            </a:fld>
            <a:endParaRPr lang="en-US"/>
          </a:p>
        </p:txBody>
      </p:sp>
      <p:sp>
        <p:nvSpPr>
          <p:cNvPr id="2" name="Slide Image Placeholder 1">
            <a:extLst>
              <a:ext uri="{FF2B5EF4-FFF2-40B4-BE49-F238E27FC236}">
                <a16:creationId xmlns:a16="http://schemas.microsoft.com/office/drawing/2014/main" id="{56B6AE3D-CF43-757F-5F37-992B0FC329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E56504C2-21C7-7EC3-1A68-CBE1F4BBADED}"/>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25733FB-6B44-D939-9134-83753344190F}"/>
              </a:ext>
            </a:extLst>
          </p:cNvPr>
          <p:cNvSpPr txBox="1">
            <a:spLocks noGrp="1"/>
          </p:cNvSpPr>
          <p:nvPr>
            <p:ph type="sldNum" sz="quarter" idx="5"/>
          </p:nvPr>
        </p:nvSpPr>
        <p:spPr>
          <a:ln/>
        </p:spPr>
        <p:txBody>
          <a:bodyPr vert="horz" lIns="0" tIns="0" rIns="0" bIns="0" anchor="b" anchorCtr="0">
            <a:noAutofit/>
          </a:bodyPr>
          <a:lstStyle/>
          <a:p>
            <a:pPr lvl="0"/>
            <a:fld id="{278EDCAB-A138-470D-87BC-35628E8C561C}" type="slidenum">
              <a:t>13</a:t>
            </a:fld>
            <a:endParaRPr lang="en-US"/>
          </a:p>
        </p:txBody>
      </p:sp>
      <p:sp>
        <p:nvSpPr>
          <p:cNvPr id="2" name="Slide Image Placeholder 1">
            <a:extLst>
              <a:ext uri="{FF2B5EF4-FFF2-40B4-BE49-F238E27FC236}">
                <a16:creationId xmlns:a16="http://schemas.microsoft.com/office/drawing/2014/main" id="{9B8F5FEC-BE01-41C9-729F-2EE7544F770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322B96E-D98F-7440-1AE9-212DAAA49761}"/>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DE4E4EA-19BD-CF8D-1C19-138186BA693F}"/>
              </a:ext>
            </a:extLst>
          </p:cNvPr>
          <p:cNvSpPr txBox="1">
            <a:spLocks noGrp="1"/>
          </p:cNvSpPr>
          <p:nvPr>
            <p:ph type="sldNum" sz="quarter" idx="5"/>
          </p:nvPr>
        </p:nvSpPr>
        <p:spPr>
          <a:ln/>
        </p:spPr>
        <p:txBody>
          <a:bodyPr vert="horz" lIns="0" tIns="0" rIns="0" bIns="0" anchor="b" anchorCtr="0">
            <a:noAutofit/>
          </a:bodyPr>
          <a:lstStyle/>
          <a:p>
            <a:pPr lvl="0"/>
            <a:fld id="{B8672C24-784E-4505-A452-5D7D796A837E}" type="slidenum">
              <a:t>14</a:t>
            </a:fld>
            <a:endParaRPr lang="en-US"/>
          </a:p>
        </p:txBody>
      </p:sp>
      <p:sp>
        <p:nvSpPr>
          <p:cNvPr id="2" name="Slide Image Placeholder 1">
            <a:extLst>
              <a:ext uri="{FF2B5EF4-FFF2-40B4-BE49-F238E27FC236}">
                <a16:creationId xmlns:a16="http://schemas.microsoft.com/office/drawing/2014/main" id="{C7C1E22A-7122-11EA-1E1C-0E25140EFFB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3D44E05-72B1-54FA-1907-205B3930EABD}"/>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D8D743F-64AE-E025-1F7B-3BD8355218E7}"/>
              </a:ext>
            </a:extLst>
          </p:cNvPr>
          <p:cNvSpPr txBox="1">
            <a:spLocks noGrp="1"/>
          </p:cNvSpPr>
          <p:nvPr>
            <p:ph type="sldNum" sz="quarter" idx="5"/>
          </p:nvPr>
        </p:nvSpPr>
        <p:spPr>
          <a:ln/>
        </p:spPr>
        <p:txBody>
          <a:bodyPr vert="horz" lIns="0" tIns="0" rIns="0" bIns="0" anchor="b" anchorCtr="0">
            <a:noAutofit/>
          </a:bodyPr>
          <a:lstStyle/>
          <a:p>
            <a:pPr lvl="0"/>
            <a:fld id="{2EACEEB1-39B1-42E0-8B18-E057B75266E8}" type="slidenum">
              <a:t>15</a:t>
            </a:fld>
            <a:endParaRPr lang="en-US"/>
          </a:p>
        </p:txBody>
      </p:sp>
      <p:sp>
        <p:nvSpPr>
          <p:cNvPr id="2" name="Slide Image Placeholder 1">
            <a:extLst>
              <a:ext uri="{FF2B5EF4-FFF2-40B4-BE49-F238E27FC236}">
                <a16:creationId xmlns:a16="http://schemas.microsoft.com/office/drawing/2014/main" id="{6D68C772-4806-4D84-2351-D8F1302C23E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4AD9FE2-A7AB-73EF-CE13-6BBF06995169}"/>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54B6181-B71A-A4BB-748F-83C9BF1EDEA4}"/>
              </a:ext>
            </a:extLst>
          </p:cNvPr>
          <p:cNvSpPr txBox="1">
            <a:spLocks noGrp="1"/>
          </p:cNvSpPr>
          <p:nvPr>
            <p:ph type="sldNum" sz="quarter" idx="5"/>
          </p:nvPr>
        </p:nvSpPr>
        <p:spPr>
          <a:ln/>
        </p:spPr>
        <p:txBody>
          <a:bodyPr vert="horz" lIns="0" tIns="0" rIns="0" bIns="0" anchor="b" anchorCtr="0">
            <a:noAutofit/>
          </a:bodyPr>
          <a:lstStyle/>
          <a:p>
            <a:pPr lvl="0"/>
            <a:fld id="{F7DDB06C-A980-44AA-A46D-0C9BEA1E2D33}" type="slidenum">
              <a:t>16</a:t>
            </a:fld>
            <a:endParaRPr lang="en-US"/>
          </a:p>
        </p:txBody>
      </p:sp>
      <p:sp>
        <p:nvSpPr>
          <p:cNvPr id="2" name="Slide Image Placeholder 1">
            <a:extLst>
              <a:ext uri="{FF2B5EF4-FFF2-40B4-BE49-F238E27FC236}">
                <a16:creationId xmlns:a16="http://schemas.microsoft.com/office/drawing/2014/main" id="{BAD8C4A7-A22D-F45F-B10B-C1AB5D66655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8FAEAC6-1EF5-C31D-0188-A9A7E6472913}"/>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082576B-54F8-5522-AC92-C80009360E49}"/>
              </a:ext>
            </a:extLst>
          </p:cNvPr>
          <p:cNvSpPr txBox="1">
            <a:spLocks noGrp="1"/>
          </p:cNvSpPr>
          <p:nvPr>
            <p:ph type="sldNum" sz="quarter" idx="5"/>
          </p:nvPr>
        </p:nvSpPr>
        <p:spPr>
          <a:ln/>
        </p:spPr>
        <p:txBody>
          <a:bodyPr vert="horz" lIns="0" tIns="0" rIns="0" bIns="0" anchor="b" anchorCtr="0">
            <a:noAutofit/>
          </a:bodyPr>
          <a:lstStyle/>
          <a:p>
            <a:pPr lvl="0"/>
            <a:fld id="{72BBD252-EC58-42D9-B65E-68F2609DB07B}" type="slidenum">
              <a:t>17</a:t>
            </a:fld>
            <a:endParaRPr lang="en-US"/>
          </a:p>
        </p:txBody>
      </p:sp>
      <p:sp>
        <p:nvSpPr>
          <p:cNvPr id="2" name="Slide Image Placeholder 1">
            <a:extLst>
              <a:ext uri="{FF2B5EF4-FFF2-40B4-BE49-F238E27FC236}">
                <a16:creationId xmlns:a16="http://schemas.microsoft.com/office/drawing/2014/main" id="{4C44C58A-C18A-52D0-ED64-A2B34724B7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35B141F2-327B-F1D3-AB9C-D6711547C20B}"/>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84B93ED-8BE5-498A-A80D-37A26DB875FB}"/>
              </a:ext>
            </a:extLst>
          </p:cNvPr>
          <p:cNvSpPr txBox="1">
            <a:spLocks noGrp="1"/>
          </p:cNvSpPr>
          <p:nvPr>
            <p:ph type="sldNum" sz="quarter" idx="5"/>
          </p:nvPr>
        </p:nvSpPr>
        <p:spPr>
          <a:ln/>
        </p:spPr>
        <p:txBody>
          <a:bodyPr vert="horz" lIns="0" tIns="0" rIns="0" bIns="0" anchor="b" anchorCtr="0">
            <a:noAutofit/>
          </a:bodyPr>
          <a:lstStyle/>
          <a:p>
            <a:pPr lvl="0"/>
            <a:fld id="{41F8270A-B51B-4A85-AE7A-270DB76AAB84}" type="slidenum">
              <a:t>18</a:t>
            </a:fld>
            <a:endParaRPr lang="en-US"/>
          </a:p>
        </p:txBody>
      </p:sp>
      <p:sp>
        <p:nvSpPr>
          <p:cNvPr id="2" name="Slide Image Placeholder 1">
            <a:extLst>
              <a:ext uri="{FF2B5EF4-FFF2-40B4-BE49-F238E27FC236}">
                <a16:creationId xmlns:a16="http://schemas.microsoft.com/office/drawing/2014/main" id="{B2E2921B-69CB-B1C8-51AD-C4E2B5A907BE}"/>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A052C6D-4019-AAB9-DFC8-67C4AEE500C7}"/>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0BC5C8A-DAFF-27A6-BD96-7DA2ECC6AD67}"/>
              </a:ext>
            </a:extLst>
          </p:cNvPr>
          <p:cNvSpPr txBox="1">
            <a:spLocks noGrp="1"/>
          </p:cNvSpPr>
          <p:nvPr>
            <p:ph type="sldNum" sz="quarter" idx="5"/>
          </p:nvPr>
        </p:nvSpPr>
        <p:spPr>
          <a:ln/>
        </p:spPr>
        <p:txBody>
          <a:bodyPr vert="horz" lIns="0" tIns="0" rIns="0" bIns="0" anchor="b" anchorCtr="0">
            <a:noAutofit/>
          </a:bodyPr>
          <a:lstStyle/>
          <a:p>
            <a:pPr lvl="0"/>
            <a:fld id="{08FC9BAE-FD0E-4EC4-BE14-14D006153498}" type="slidenum">
              <a:t>19</a:t>
            </a:fld>
            <a:endParaRPr lang="en-US"/>
          </a:p>
        </p:txBody>
      </p:sp>
      <p:sp>
        <p:nvSpPr>
          <p:cNvPr id="2" name="Slide Image Placeholder 1">
            <a:extLst>
              <a:ext uri="{FF2B5EF4-FFF2-40B4-BE49-F238E27FC236}">
                <a16:creationId xmlns:a16="http://schemas.microsoft.com/office/drawing/2014/main" id="{479DC579-736C-D6C1-C34D-96FE6B7B7998}"/>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0073F0C-E9B9-CD62-F1A1-C982BD875B68}"/>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A3F9458-C579-1F57-1130-4D3453A42F49}"/>
              </a:ext>
            </a:extLst>
          </p:cNvPr>
          <p:cNvSpPr txBox="1">
            <a:spLocks noGrp="1"/>
          </p:cNvSpPr>
          <p:nvPr>
            <p:ph type="sldNum" sz="quarter" idx="5"/>
          </p:nvPr>
        </p:nvSpPr>
        <p:spPr>
          <a:ln/>
        </p:spPr>
        <p:txBody>
          <a:bodyPr vert="horz" lIns="0" tIns="0" rIns="0" bIns="0" anchor="b" anchorCtr="0">
            <a:noAutofit/>
          </a:bodyPr>
          <a:lstStyle/>
          <a:p>
            <a:pPr lvl="0"/>
            <a:fld id="{A4A462F4-CC95-420D-B3E6-1B81E95E9AB0}" type="slidenum">
              <a:t>2</a:t>
            </a:fld>
            <a:endParaRPr lang="en-US"/>
          </a:p>
        </p:txBody>
      </p:sp>
      <p:sp>
        <p:nvSpPr>
          <p:cNvPr id="2" name="Slide Image Placeholder 1">
            <a:extLst>
              <a:ext uri="{FF2B5EF4-FFF2-40B4-BE49-F238E27FC236}">
                <a16:creationId xmlns:a16="http://schemas.microsoft.com/office/drawing/2014/main" id="{138430FB-1D9F-81A7-2BAE-BBD400446E4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1FD0C6A-3E44-343C-8FD7-A0812DFF51C8}"/>
              </a:ext>
            </a:extLst>
          </p:cNvPr>
          <p:cNvSpPr txBox="1">
            <a:spLocks noGrp="1"/>
          </p:cNvSpPr>
          <p:nvPr>
            <p:ph type="body" sz="quarter" idx="1"/>
          </p:nvPr>
        </p:nvSpPr>
        <p:spPr/>
        <p:txBody>
          <a:bodyPr vert="horz">
            <a:sp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2045B02-E348-FF35-6BFD-3DCB1AC7F864}"/>
              </a:ext>
            </a:extLst>
          </p:cNvPr>
          <p:cNvSpPr txBox="1">
            <a:spLocks noGrp="1"/>
          </p:cNvSpPr>
          <p:nvPr>
            <p:ph type="sldNum" sz="quarter" idx="5"/>
          </p:nvPr>
        </p:nvSpPr>
        <p:spPr>
          <a:ln/>
        </p:spPr>
        <p:txBody>
          <a:bodyPr vert="horz" lIns="0" tIns="0" rIns="0" bIns="0" anchor="b" anchorCtr="0">
            <a:noAutofit/>
          </a:bodyPr>
          <a:lstStyle/>
          <a:p>
            <a:pPr lvl="0"/>
            <a:fld id="{57F4FAC5-D250-4EA8-B84F-5FF0F782177E}" type="slidenum">
              <a:t>20</a:t>
            </a:fld>
            <a:endParaRPr lang="en-US"/>
          </a:p>
        </p:txBody>
      </p:sp>
      <p:sp>
        <p:nvSpPr>
          <p:cNvPr id="2" name="Slide Image Placeholder 1">
            <a:extLst>
              <a:ext uri="{FF2B5EF4-FFF2-40B4-BE49-F238E27FC236}">
                <a16:creationId xmlns:a16="http://schemas.microsoft.com/office/drawing/2014/main" id="{4F3DBCC2-30AC-AA16-87AF-9ABABFBAAC6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B50166D-3B9D-B5B1-3F45-322C6A1E7E1D}"/>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AB9AEE4-ABC8-F413-7FCC-F47207743EAD}"/>
              </a:ext>
            </a:extLst>
          </p:cNvPr>
          <p:cNvSpPr txBox="1">
            <a:spLocks noGrp="1"/>
          </p:cNvSpPr>
          <p:nvPr>
            <p:ph type="sldNum" sz="quarter" idx="5"/>
          </p:nvPr>
        </p:nvSpPr>
        <p:spPr>
          <a:ln/>
        </p:spPr>
        <p:txBody>
          <a:bodyPr vert="horz" lIns="0" tIns="0" rIns="0" bIns="0" anchor="b" anchorCtr="0">
            <a:noAutofit/>
          </a:bodyPr>
          <a:lstStyle/>
          <a:p>
            <a:pPr lvl="0"/>
            <a:fld id="{24108021-B089-4D4B-A689-B269F8EEC35E}" type="slidenum">
              <a:t>21</a:t>
            </a:fld>
            <a:endParaRPr lang="en-US"/>
          </a:p>
        </p:txBody>
      </p:sp>
      <p:sp>
        <p:nvSpPr>
          <p:cNvPr id="2" name="Slide Image Placeholder 1">
            <a:extLst>
              <a:ext uri="{FF2B5EF4-FFF2-40B4-BE49-F238E27FC236}">
                <a16:creationId xmlns:a16="http://schemas.microsoft.com/office/drawing/2014/main" id="{C0BDE25F-6DC4-D7FC-CA6E-D95E33DE184A}"/>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E9B9F4C-94A2-289C-425E-727A0669CAE4}"/>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D49AA85-A6F1-76DF-EC44-364542BAE297}"/>
              </a:ext>
            </a:extLst>
          </p:cNvPr>
          <p:cNvSpPr txBox="1">
            <a:spLocks noGrp="1"/>
          </p:cNvSpPr>
          <p:nvPr>
            <p:ph type="sldNum" sz="quarter" idx="5"/>
          </p:nvPr>
        </p:nvSpPr>
        <p:spPr>
          <a:ln/>
        </p:spPr>
        <p:txBody>
          <a:bodyPr vert="horz" lIns="0" tIns="0" rIns="0" bIns="0" anchor="b" anchorCtr="0">
            <a:noAutofit/>
          </a:bodyPr>
          <a:lstStyle/>
          <a:p>
            <a:pPr lvl="0"/>
            <a:fld id="{96ABF2CF-9420-4154-9632-13D4A790D82F}" type="slidenum">
              <a:t>22</a:t>
            </a:fld>
            <a:endParaRPr lang="en-US"/>
          </a:p>
        </p:txBody>
      </p:sp>
      <p:sp>
        <p:nvSpPr>
          <p:cNvPr id="2" name="Slide Image Placeholder 1">
            <a:extLst>
              <a:ext uri="{FF2B5EF4-FFF2-40B4-BE49-F238E27FC236}">
                <a16:creationId xmlns:a16="http://schemas.microsoft.com/office/drawing/2014/main" id="{DD99179B-8B49-EF56-9DB6-9B3894AC70C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E457D7A0-D004-ED1A-7B05-49629297C065}"/>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DF3FB6E-6ABC-0096-AAE4-0AB432CF1E37}"/>
              </a:ext>
            </a:extLst>
          </p:cNvPr>
          <p:cNvSpPr txBox="1">
            <a:spLocks noGrp="1"/>
          </p:cNvSpPr>
          <p:nvPr>
            <p:ph type="sldNum" sz="quarter" idx="5"/>
          </p:nvPr>
        </p:nvSpPr>
        <p:spPr>
          <a:ln/>
        </p:spPr>
        <p:txBody>
          <a:bodyPr vert="horz" lIns="0" tIns="0" rIns="0" bIns="0" anchor="b" anchorCtr="0">
            <a:noAutofit/>
          </a:bodyPr>
          <a:lstStyle/>
          <a:p>
            <a:pPr lvl="0"/>
            <a:fld id="{0A75FCC6-567C-4CE5-891C-51E0B672826E}" type="slidenum">
              <a:t>23</a:t>
            </a:fld>
            <a:endParaRPr lang="en-US"/>
          </a:p>
        </p:txBody>
      </p:sp>
      <p:sp>
        <p:nvSpPr>
          <p:cNvPr id="2" name="Slide Image Placeholder 1">
            <a:extLst>
              <a:ext uri="{FF2B5EF4-FFF2-40B4-BE49-F238E27FC236}">
                <a16:creationId xmlns:a16="http://schemas.microsoft.com/office/drawing/2014/main" id="{CC97176C-832C-58CD-790C-2956E6BC89CE}"/>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7C0ED6-D9D8-7B45-3D98-5347062BBD29}"/>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77C0AA7-648F-0AF8-85D8-517708530D5B}"/>
              </a:ext>
            </a:extLst>
          </p:cNvPr>
          <p:cNvSpPr txBox="1">
            <a:spLocks noGrp="1"/>
          </p:cNvSpPr>
          <p:nvPr>
            <p:ph type="sldNum" sz="quarter" idx="5"/>
          </p:nvPr>
        </p:nvSpPr>
        <p:spPr>
          <a:ln/>
        </p:spPr>
        <p:txBody>
          <a:bodyPr vert="horz" lIns="0" tIns="0" rIns="0" bIns="0" anchor="b" anchorCtr="0">
            <a:noAutofit/>
          </a:bodyPr>
          <a:lstStyle/>
          <a:p>
            <a:pPr lvl="0"/>
            <a:fld id="{8F8153B1-67E1-45CE-9C49-A1F1A52F2655}" type="slidenum">
              <a:t>24</a:t>
            </a:fld>
            <a:endParaRPr lang="en-US"/>
          </a:p>
        </p:txBody>
      </p:sp>
      <p:sp>
        <p:nvSpPr>
          <p:cNvPr id="2" name="Slide Image Placeholder 1">
            <a:extLst>
              <a:ext uri="{FF2B5EF4-FFF2-40B4-BE49-F238E27FC236}">
                <a16:creationId xmlns:a16="http://schemas.microsoft.com/office/drawing/2014/main" id="{C1779A25-A028-5459-4115-C2AE3962C38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E56934C3-8678-4EAC-05A2-21D977827496}"/>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DC11266-F6DC-B08C-035F-71FF3A26EDC0}"/>
              </a:ext>
            </a:extLst>
          </p:cNvPr>
          <p:cNvSpPr txBox="1">
            <a:spLocks noGrp="1"/>
          </p:cNvSpPr>
          <p:nvPr>
            <p:ph type="sldNum" sz="quarter" idx="5"/>
          </p:nvPr>
        </p:nvSpPr>
        <p:spPr>
          <a:ln/>
        </p:spPr>
        <p:txBody>
          <a:bodyPr vert="horz" lIns="0" tIns="0" rIns="0" bIns="0" anchor="b" anchorCtr="0">
            <a:noAutofit/>
          </a:bodyPr>
          <a:lstStyle/>
          <a:p>
            <a:pPr lvl="0"/>
            <a:fld id="{24ACCE08-4D03-4E28-9774-8904B531455F}" type="slidenum">
              <a:t>25</a:t>
            </a:fld>
            <a:endParaRPr lang="en-US"/>
          </a:p>
        </p:txBody>
      </p:sp>
      <p:sp>
        <p:nvSpPr>
          <p:cNvPr id="2" name="Slide Image Placeholder 1">
            <a:extLst>
              <a:ext uri="{FF2B5EF4-FFF2-40B4-BE49-F238E27FC236}">
                <a16:creationId xmlns:a16="http://schemas.microsoft.com/office/drawing/2014/main" id="{0E119134-17D0-B78E-0E52-5A9F2EB6B2E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E338C293-35D2-FF87-CBC8-75B33523F814}"/>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B670082-9444-08E8-5EE3-4149A3643335}"/>
              </a:ext>
            </a:extLst>
          </p:cNvPr>
          <p:cNvSpPr txBox="1">
            <a:spLocks noGrp="1"/>
          </p:cNvSpPr>
          <p:nvPr>
            <p:ph type="sldNum" sz="quarter" idx="5"/>
          </p:nvPr>
        </p:nvSpPr>
        <p:spPr>
          <a:ln/>
        </p:spPr>
        <p:txBody>
          <a:bodyPr vert="horz" lIns="0" tIns="0" rIns="0" bIns="0" anchor="b" anchorCtr="0">
            <a:noAutofit/>
          </a:bodyPr>
          <a:lstStyle/>
          <a:p>
            <a:pPr lvl="0"/>
            <a:fld id="{A87E8836-5990-4C2C-A22F-AC99623E21F7}" type="slidenum">
              <a:t>26</a:t>
            </a:fld>
            <a:endParaRPr lang="en-US"/>
          </a:p>
        </p:txBody>
      </p:sp>
      <p:sp>
        <p:nvSpPr>
          <p:cNvPr id="2" name="Slide Image Placeholder 1">
            <a:extLst>
              <a:ext uri="{FF2B5EF4-FFF2-40B4-BE49-F238E27FC236}">
                <a16:creationId xmlns:a16="http://schemas.microsoft.com/office/drawing/2014/main" id="{A5A0B89A-9C86-A8C2-E7B9-B5FA626DE28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B0D1A04-7D73-7030-A47F-2D20F7A87CB4}"/>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5A00ED-824B-DE99-3E20-AD748DF6C0E5}"/>
              </a:ext>
            </a:extLst>
          </p:cNvPr>
          <p:cNvSpPr txBox="1">
            <a:spLocks noGrp="1"/>
          </p:cNvSpPr>
          <p:nvPr>
            <p:ph type="sldNum" sz="quarter" idx="5"/>
          </p:nvPr>
        </p:nvSpPr>
        <p:spPr>
          <a:ln/>
        </p:spPr>
        <p:txBody>
          <a:bodyPr vert="horz" lIns="0" tIns="0" rIns="0" bIns="0" anchor="b" anchorCtr="0">
            <a:noAutofit/>
          </a:bodyPr>
          <a:lstStyle/>
          <a:p>
            <a:pPr lvl="0"/>
            <a:fld id="{A747C7FC-6471-4191-863A-DDA8C08A8F86}" type="slidenum">
              <a:t>27</a:t>
            </a:fld>
            <a:endParaRPr lang="en-US"/>
          </a:p>
        </p:txBody>
      </p:sp>
      <p:sp>
        <p:nvSpPr>
          <p:cNvPr id="2" name="Slide Image Placeholder 1">
            <a:extLst>
              <a:ext uri="{FF2B5EF4-FFF2-40B4-BE49-F238E27FC236}">
                <a16:creationId xmlns:a16="http://schemas.microsoft.com/office/drawing/2014/main" id="{360BCAFF-B3AE-4044-878E-AB0431C171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344D567B-3BA6-1B76-9762-61154468C4EC}"/>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8956B40-51F6-02BD-23AD-477E4117B1B4}"/>
              </a:ext>
            </a:extLst>
          </p:cNvPr>
          <p:cNvSpPr txBox="1">
            <a:spLocks noGrp="1"/>
          </p:cNvSpPr>
          <p:nvPr>
            <p:ph type="sldNum" sz="quarter" idx="5"/>
          </p:nvPr>
        </p:nvSpPr>
        <p:spPr>
          <a:ln/>
        </p:spPr>
        <p:txBody>
          <a:bodyPr vert="horz" lIns="0" tIns="0" rIns="0" bIns="0" anchor="b" anchorCtr="0">
            <a:noAutofit/>
          </a:bodyPr>
          <a:lstStyle/>
          <a:p>
            <a:pPr lvl="0"/>
            <a:fld id="{A2B2D8CC-DB42-43A1-AB64-5CFF7884621B}" type="slidenum">
              <a:t>3</a:t>
            </a:fld>
            <a:endParaRPr lang="en-US"/>
          </a:p>
        </p:txBody>
      </p:sp>
      <p:sp>
        <p:nvSpPr>
          <p:cNvPr id="2" name="Slide Image Placeholder 1">
            <a:extLst>
              <a:ext uri="{FF2B5EF4-FFF2-40B4-BE49-F238E27FC236}">
                <a16:creationId xmlns:a16="http://schemas.microsoft.com/office/drawing/2014/main" id="{3DC693FE-D274-9E77-26ED-CECB5BB3D3BE}"/>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16C0D83-DCB8-856D-0151-EEF1F1767795}"/>
              </a:ext>
            </a:extLst>
          </p:cNvPr>
          <p:cNvSpPr txBox="1">
            <a:spLocks noGrp="1"/>
          </p:cNvSpPr>
          <p:nvPr>
            <p:ph type="body" sz="quarter" idx="1"/>
          </p:nvPr>
        </p:nvSpPr>
        <p:spPr/>
        <p:txBody>
          <a:bodyPr vert="horz">
            <a:sp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5F315AD-0BA7-8ABE-E206-986A5223B9D2}"/>
              </a:ext>
            </a:extLst>
          </p:cNvPr>
          <p:cNvSpPr txBox="1">
            <a:spLocks noGrp="1"/>
          </p:cNvSpPr>
          <p:nvPr>
            <p:ph type="sldNum" sz="quarter" idx="5"/>
          </p:nvPr>
        </p:nvSpPr>
        <p:spPr>
          <a:ln/>
        </p:spPr>
        <p:txBody>
          <a:bodyPr vert="horz" lIns="0" tIns="0" rIns="0" bIns="0" anchor="b" anchorCtr="0">
            <a:noAutofit/>
          </a:bodyPr>
          <a:lstStyle/>
          <a:p>
            <a:pPr lvl="0"/>
            <a:fld id="{1D6DA5CA-3E8B-457D-A00B-2D75B0647E2C}" type="slidenum">
              <a:t>4</a:t>
            </a:fld>
            <a:endParaRPr lang="en-US"/>
          </a:p>
        </p:txBody>
      </p:sp>
      <p:sp>
        <p:nvSpPr>
          <p:cNvPr id="2" name="Slide Image Placeholder 1">
            <a:extLst>
              <a:ext uri="{FF2B5EF4-FFF2-40B4-BE49-F238E27FC236}">
                <a16:creationId xmlns:a16="http://schemas.microsoft.com/office/drawing/2014/main" id="{370D832E-1366-76D0-0287-6CB0BC722966}"/>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C7AD67C-E4F0-0DB2-52B8-7C332CEDC9DA}"/>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D31FA7F3-78EA-AF3B-3978-6EB6A71DCE72}"/>
              </a:ext>
            </a:extLst>
          </p:cNvPr>
          <p:cNvSpPr txBox="1">
            <a:spLocks noGrp="1" noRot="1" noChangeAspect="1" noChangeArrowheads="1"/>
          </p:cNvSpPr>
          <p:nvPr>
            <p:ph type="sldImg"/>
          </p:nvPr>
        </p:nvSpPr>
        <p:spPr bwMode="auto">
          <a:xfrm>
            <a:off x="382588" y="695325"/>
            <a:ext cx="6092825"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a:extLst>
              <a:ext uri="{FF2B5EF4-FFF2-40B4-BE49-F238E27FC236}">
                <a16:creationId xmlns:a16="http://schemas.microsoft.com/office/drawing/2014/main" id="{44B13FC3-BAB8-21D5-4A66-C3ABF68A6C75}"/>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45382FE-EB51-C768-136E-DE65826B29EE}"/>
              </a:ext>
            </a:extLst>
          </p:cNvPr>
          <p:cNvSpPr txBox="1">
            <a:spLocks noGrp="1"/>
          </p:cNvSpPr>
          <p:nvPr>
            <p:ph type="sldNum" sz="quarter" idx="5"/>
          </p:nvPr>
        </p:nvSpPr>
        <p:spPr>
          <a:ln/>
        </p:spPr>
        <p:txBody>
          <a:bodyPr vert="horz" lIns="0" tIns="0" rIns="0" bIns="0" anchor="b" anchorCtr="0">
            <a:noAutofit/>
          </a:bodyPr>
          <a:lstStyle/>
          <a:p>
            <a:pPr lvl="0"/>
            <a:fld id="{D36A4870-0153-49FD-A6BE-EACD828FBC3A}" type="slidenum">
              <a:t>6</a:t>
            </a:fld>
            <a:endParaRPr lang="en-US"/>
          </a:p>
        </p:txBody>
      </p:sp>
      <p:sp>
        <p:nvSpPr>
          <p:cNvPr id="2" name="Slide Image Placeholder 1">
            <a:extLst>
              <a:ext uri="{FF2B5EF4-FFF2-40B4-BE49-F238E27FC236}">
                <a16:creationId xmlns:a16="http://schemas.microsoft.com/office/drawing/2014/main" id="{918DB702-F936-C51A-F42D-47AC385424A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C119590-D150-3DED-F8AD-9EDEEA679F02}"/>
              </a:ext>
            </a:extLst>
          </p:cNvPr>
          <p:cNvSpPr txBox="1">
            <a:spLocks noGrp="1"/>
          </p:cNvSpPr>
          <p:nvPr>
            <p:ph type="body" sz="quarter" idx="1"/>
          </p:nvPr>
        </p:nvSpPr>
        <p:spPr/>
        <p:txBody>
          <a:bodyPr vert="horz">
            <a:sp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B402FBC-958A-F89E-3949-2C838E33A5E7}"/>
              </a:ext>
            </a:extLst>
          </p:cNvPr>
          <p:cNvSpPr txBox="1">
            <a:spLocks noGrp="1"/>
          </p:cNvSpPr>
          <p:nvPr>
            <p:ph type="sldNum" sz="quarter" idx="5"/>
          </p:nvPr>
        </p:nvSpPr>
        <p:spPr>
          <a:ln/>
        </p:spPr>
        <p:txBody>
          <a:bodyPr vert="horz" lIns="0" tIns="0" rIns="0" bIns="0" anchor="b" anchorCtr="0">
            <a:noAutofit/>
          </a:bodyPr>
          <a:lstStyle/>
          <a:p>
            <a:pPr lvl="0"/>
            <a:fld id="{9E75E11C-1DD7-4615-A286-CB80818EDE1A}" type="slidenum">
              <a:t>7</a:t>
            </a:fld>
            <a:endParaRPr lang="en-US"/>
          </a:p>
        </p:txBody>
      </p:sp>
      <p:sp>
        <p:nvSpPr>
          <p:cNvPr id="2" name="Slide Image Placeholder 1">
            <a:extLst>
              <a:ext uri="{FF2B5EF4-FFF2-40B4-BE49-F238E27FC236}">
                <a16:creationId xmlns:a16="http://schemas.microsoft.com/office/drawing/2014/main" id="{E9B2A070-73D6-AD54-B865-EC9AA27DAE9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0F83A7C-C969-169B-A0C3-ADDBA8BF2CB1}"/>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6C5FDE-A2FA-F6CB-9402-2F8B1789E920}"/>
              </a:ext>
            </a:extLst>
          </p:cNvPr>
          <p:cNvSpPr txBox="1">
            <a:spLocks noGrp="1"/>
          </p:cNvSpPr>
          <p:nvPr>
            <p:ph type="sldNum" sz="quarter" idx="5"/>
          </p:nvPr>
        </p:nvSpPr>
        <p:spPr>
          <a:ln/>
        </p:spPr>
        <p:txBody>
          <a:bodyPr vert="horz" lIns="0" tIns="0" rIns="0" bIns="0" anchor="b" anchorCtr="0">
            <a:noAutofit/>
          </a:bodyPr>
          <a:lstStyle/>
          <a:p>
            <a:pPr lvl="0"/>
            <a:fld id="{2117CD62-648C-4CA2-B769-8655E947F8F2}" type="slidenum">
              <a:t>8</a:t>
            </a:fld>
            <a:endParaRPr lang="en-US"/>
          </a:p>
        </p:txBody>
      </p:sp>
      <p:sp>
        <p:nvSpPr>
          <p:cNvPr id="2" name="Slide Image Placeholder 1">
            <a:extLst>
              <a:ext uri="{FF2B5EF4-FFF2-40B4-BE49-F238E27FC236}">
                <a16:creationId xmlns:a16="http://schemas.microsoft.com/office/drawing/2014/main" id="{A6770426-5725-0DC4-C691-0F10303370C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DEFE95D-0F6C-8FF8-3751-737357E92E02}"/>
              </a:ext>
            </a:extLst>
          </p:cNvPr>
          <p:cNvSpPr txBox="1">
            <a:spLocks noGrp="1"/>
          </p:cNvSpPr>
          <p:nvPr>
            <p:ph type="body" sz="quarter" idx="1"/>
          </p:nvPr>
        </p:nvSpPr>
        <p:spPr/>
        <p:txBody>
          <a:bodyPr vert="horz"/>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BD5060C-01F4-5022-A3A7-3E1FB1EB7E7E}"/>
              </a:ext>
            </a:extLst>
          </p:cNvPr>
          <p:cNvSpPr txBox="1">
            <a:spLocks noGrp="1"/>
          </p:cNvSpPr>
          <p:nvPr>
            <p:ph type="sldNum" sz="quarter" idx="5"/>
          </p:nvPr>
        </p:nvSpPr>
        <p:spPr>
          <a:ln/>
        </p:spPr>
        <p:txBody>
          <a:bodyPr vert="horz" lIns="0" tIns="0" rIns="0" bIns="0" anchor="b" anchorCtr="0">
            <a:noAutofit/>
          </a:bodyPr>
          <a:lstStyle/>
          <a:p>
            <a:pPr lvl="0"/>
            <a:fld id="{DA6EE31D-360D-4ED4-BADC-42AC470CBB26}" type="slidenum">
              <a:t>9</a:t>
            </a:fld>
            <a:endParaRPr lang="en-US"/>
          </a:p>
        </p:txBody>
      </p:sp>
      <p:sp>
        <p:nvSpPr>
          <p:cNvPr id="2" name="Slide Image Placeholder 1">
            <a:extLst>
              <a:ext uri="{FF2B5EF4-FFF2-40B4-BE49-F238E27FC236}">
                <a16:creationId xmlns:a16="http://schemas.microsoft.com/office/drawing/2014/main" id="{0CBCC6A4-812E-38D1-9311-39F0066F8EA6}"/>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C20D48F-8685-6C76-EEDD-154FEC327027}"/>
              </a:ext>
            </a:extLst>
          </p:cNvPr>
          <p:cNvSpPr txBox="1">
            <a:spLocks noGrp="1"/>
          </p:cNvSpPr>
          <p:nvPr>
            <p:ph type="body" sz="quarter" idx="1"/>
          </p:nvPr>
        </p:nvSpPr>
        <p:spPr/>
        <p:txBody>
          <a:bodyPr vert="horz"/>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A8259-A509-3361-20ED-4CB5E510506A}"/>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961093-D56B-19FD-2255-84A8F95A3772}"/>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383BD3-9511-8EB2-74BA-7173986E86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4B9F5B3E-2781-C94D-3935-0F6F6C6CAA30}"/>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6B4D224-5147-DEE6-2F93-1932102056A2}"/>
              </a:ext>
            </a:extLst>
          </p:cNvPr>
          <p:cNvSpPr>
            <a:spLocks noGrp="1"/>
          </p:cNvSpPr>
          <p:nvPr>
            <p:ph type="sldNum" sz="quarter" idx="12"/>
          </p:nvPr>
        </p:nvSpPr>
        <p:spPr/>
        <p:txBody>
          <a:bodyPr/>
          <a:lstStyle/>
          <a:p>
            <a:pPr lvl="0"/>
            <a:fld id="{F0A3DFBC-D11A-45AD-94B0-5B1EF02DC6CA}" type="slidenum">
              <a:t>‹#›</a:t>
            </a:fld>
            <a:endParaRPr lang="en-US"/>
          </a:p>
        </p:txBody>
      </p:sp>
    </p:spTree>
    <p:extLst>
      <p:ext uri="{BB962C8B-B14F-4D97-AF65-F5344CB8AC3E}">
        <p14:creationId xmlns:p14="http://schemas.microsoft.com/office/powerpoint/2010/main" val="3520718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9ADB3-5E52-FD7B-8644-7E7AEFC240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7A9CA4-7CCF-2A05-F5F3-42564627F6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54553-498A-8BC9-BFC7-70133CCAEF79}"/>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7AF21371-8BA1-5BEE-E52C-F197D0CF591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69B73071-CC96-B41C-024A-544D27F286D1}"/>
              </a:ext>
            </a:extLst>
          </p:cNvPr>
          <p:cNvSpPr>
            <a:spLocks noGrp="1"/>
          </p:cNvSpPr>
          <p:nvPr>
            <p:ph type="sldNum" sz="quarter" idx="12"/>
          </p:nvPr>
        </p:nvSpPr>
        <p:spPr/>
        <p:txBody>
          <a:bodyPr/>
          <a:lstStyle/>
          <a:p>
            <a:pPr lvl="0"/>
            <a:fld id="{2FC0E8FF-CFEB-4CBA-9120-4B14941081FA}" type="slidenum">
              <a:t>‹#›</a:t>
            </a:fld>
            <a:endParaRPr lang="en-US"/>
          </a:p>
        </p:txBody>
      </p:sp>
    </p:spTree>
    <p:extLst>
      <p:ext uri="{BB962C8B-B14F-4D97-AF65-F5344CB8AC3E}">
        <p14:creationId xmlns:p14="http://schemas.microsoft.com/office/powerpoint/2010/main" val="422882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2AD8C0-9652-AAB2-C442-B9E1FFFD835B}"/>
              </a:ext>
            </a:extLst>
          </p:cNvPr>
          <p:cNvSpPr>
            <a:spLocks noGrp="1"/>
          </p:cNvSpPr>
          <p:nvPr>
            <p:ph type="title" orient="vert"/>
          </p:nvPr>
        </p:nvSpPr>
        <p:spPr>
          <a:xfrm>
            <a:off x="7291388" y="1619250"/>
            <a:ext cx="2428875" cy="288131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41E083-2467-DC90-F450-347572C740CF}"/>
              </a:ext>
            </a:extLst>
          </p:cNvPr>
          <p:cNvSpPr>
            <a:spLocks noGrp="1"/>
          </p:cNvSpPr>
          <p:nvPr>
            <p:ph type="body" orient="vert" idx="1"/>
          </p:nvPr>
        </p:nvSpPr>
        <p:spPr>
          <a:xfrm>
            <a:off x="0" y="1619250"/>
            <a:ext cx="7138988" cy="2881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2414A6-7A1F-71A9-8499-94ADA042DCC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94BA3999-FAEE-9640-6BD6-5797D6CED525}"/>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0B25E6A5-5531-78D4-F43A-A8FE2DED9583}"/>
              </a:ext>
            </a:extLst>
          </p:cNvPr>
          <p:cNvSpPr>
            <a:spLocks noGrp="1"/>
          </p:cNvSpPr>
          <p:nvPr>
            <p:ph type="sldNum" sz="quarter" idx="12"/>
          </p:nvPr>
        </p:nvSpPr>
        <p:spPr/>
        <p:txBody>
          <a:bodyPr/>
          <a:lstStyle/>
          <a:p>
            <a:pPr lvl="0"/>
            <a:fld id="{A1614E44-DB4F-4E72-B127-CDE245A7523E}" type="slidenum">
              <a:t>‹#›</a:t>
            </a:fld>
            <a:endParaRPr lang="en-US"/>
          </a:p>
        </p:txBody>
      </p:sp>
    </p:spTree>
    <p:extLst>
      <p:ext uri="{BB962C8B-B14F-4D97-AF65-F5344CB8AC3E}">
        <p14:creationId xmlns:p14="http://schemas.microsoft.com/office/powerpoint/2010/main" val="108164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86C57-DAAD-201C-7C2E-794E76A0EF85}"/>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EBF557-AFCD-23D0-AA39-1A63A99940CE}"/>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0BFEE0-3D6E-81FA-8292-4523CA47CF0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6567E99C-A99A-EFC4-087A-EEE41EB64DBC}"/>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2D81D295-833F-16B4-7F35-9F816546A08D}"/>
              </a:ext>
            </a:extLst>
          </p:cNvPr>
          <p:cNvSpPr>
            <a:spLocks noGrp="1"/>
          </p:cNvSpPr>
          <p:nvPr>
            <p:ph type="sldNum" sz="quarter" idx="12"/>
          </p:nvPr>
        </p:nvSpPr>
        <p:spPr/>
        <p:txBody>
          <a:bodyPr/>
          <a:lstStyle/>
          <a:p>
            <a:pPr lvl="0"/>
            <a:fld id="{04ED8924-7080-43E7-97C3-B4362B038705}" type="slidenum">
              <a:t>‹#›</a:t>
            </a:fld>
            <a:endParaRPr lang="en-US"/>
          </a:p>
        </p:txBody>
      </p:sp>
    </p:spTree>
    <p:extLst>
      <p:ext uri="{BB962C8B-B14F-4D97-AF65-F5344CB8AC3E}">
        <p14:creationId xmlns:p14="http://schemas.microsoft.com/office/powerpoint/2010/main" val="4252336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0810A-71BF-3E89-F664-14FFBBDD71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AE6C83-D2A2-BCF7-B747-553F39D2D8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3990B-010F-7EDA-D660-85E848941C4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4F756B9C-B557-0F6C-7CB7-6775AB7246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20A68D3-907B-5BE4-4C6B-5251CCAAA298}"/>
              </a:ext>
            </a:extLst>
          </p:cNvPr>
          <p:cNvSpPr>
            <a:spLocks noGrp="1"/>
          </p:cNvSpPr>
          <p:nvPr>
            <p:ph type="sldNum" sz="quarter" idx="12"/>
          </p:nvPr>
        </p:nvSpPr>
        <p:spPr/>
        <p:txBody>
          <a:bodyPr/>
          <a:lstStyle/>
          <a:p>
            <a:pPr lvl="0"/>
            <a:fld id="{6345A1FA-851D-4CC1-A128-75A436C52FC9}" type="slidenum">
              <a:t>‹#›</a:t>
            </a:fld>
            <a:endParaRPr lang="en-US"/>
          </a:p>
        </p:txBody>
      </p:sp>
    </p:spTree>
    <p:extLst>
      <p:ext uri="{BB962C8B-B14F-4D97-AF65-F5344CB8AC3E}">
        <p14:creationId xmlns:p14="http://schemas.microsoft.com/office/powerpoint/2010/main" val="369484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D04C-8637-8CFE-E2BF-AE6183F0F6C2}"/>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67AA54-D8B5-F957-3416-AA7D26B72617}"/>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AB1654-74DC-CA93-1BD0-946BC14E55DE}"/>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2F11F15-32B2-9C23-F8C2-09E097F450D0}"/>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F2D59A7A-D600-64C6-5CE7-9C3A0F2D0F3D}"/>
              </a:ext>
            </a:extLst>
          </p:cNvPr>
          <p:cNvSpPr>
            <a:spLocks noGrp="1"/>
          </p:cNvSpPr>
          <p:nvPr>
            <p:ph type="sldNum" sz="quarter" idx="12"/>
          </p:nvPr>
        </p:nvSpPr>
        <p:spPr/>
        <p:txBody>
          <a:bodyPr/>
          <a:lstStyle/>
          <a:p>
            <a:pPr lvl="0"/>
            <a:fld id="{930F8B3D-85B3-4C09-8B55-D9FADCC477D6}" type="slidenum">
              <a:t>‹#›</a:t>
            </a:fld>
            <a:endParaRPr lang="en-US"/>
          </a:p>
        </p:txBody>
      </p:sp>
    </p:spTree>
    <p:extLst>
      <p:ext uri="{BB962C8B-B14F-4D97-AF65-F5344CB8AC3E}">
        <p14:creationId xmlns:p14="http://schemas.microsoft.com/office/powerpoint/2010/main" val="3049510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BB70-C6B1-5906-B723-5ECDA94748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DF9B45-11E5-E229-F446-7DED1B579945}"/>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61952B-CDF0-59E7-83F7-263A7CE0563D}"/>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9C4178-1C32-186B-88EF-1EA44A17BF7E}"/>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8652C80C-21A4-28E4-A5F1-71CBC50BDFEA}"/>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7D0B025-6006-D854-2F55-E4670D905741}"/>
              </a:ext>
            </a:extLst>
          </p:cNvPr>
          <p:cNvSpPr>
            <a:spLocks noGrp="1"/>
          </p:cNvSpPr>
          <p:nvPr>
            <p:ph type="sldNum" sz="quarter" idx="12"/>
          </p:nvPr>
        </p:nvSpPr>
        <p:spPr/>
        <p:txBody>
          <a:bodyPr/>
          <a:lstStyle/>
          <a:p>
            <a:pPr lvl="0"/>
            <a:fld id="{356BCE13-2931-47D6-BD37-013155F23502}" type="slidenum">
              <a:t>‹#›</a:t>
            </a:fld>
            <a:endParaRPr lang="en-US"/>
          </a:p>
        </p:txBody>
      </p:sp>
    </p:spTree>
    <p:extLst>
      <p:ext uri="{BB962C8B-B14F-4D97-AF65-F5344CB8AC3E}">
        <p14:creationId xmlns:p14="http://schemas.microsoft.com/office/powerpoint/2010/main" val="392754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9D070-2D68-8DBF-DFFC-35490A196422}"/>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7E9295-2534-28CB-C12B-E07A05DEE600}"/>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534EE7-EDFC-1A54-2620-67F43ADF22AC}"/>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795BEF-E8DF-8AD7-C17B-84E88A3A66B8}"/>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92ED19-2354-3C97-E222-DD34D8C469CA}"/>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D1A890-31EC-701D-C547-D206AFE8912F}"/>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E477126F-D3F1-FF92-1B83-34646D18EF1B}"/>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997EC4F5-3BF4-7D48-FC4B-8241A714A4D4}"/>
              </a:ext>
            </a:extLst>
          </p:cNvPr>
          <p:cNvSpPr>
            <a:spLocks noGrp="1"/>
          </p:cNvSpPr>
          <p:nvPr>
            <p:ph type="sldNum" sz="quarter" idx="12"/>
          </p:nvPr>
        </p:nvSpPr>
        <p:spPr/>
        <p:txBody>
          <a:bodyPr/>
          <a:lstStyle/>
          <a:p>
            <a:pPr lvl="0"/>
            <a:fld id="{7BCE7922-D6D3-4FC3-B5F9-CB3FEA2724DA}" type="slidenum">
              <a:t>‹#›</a:t>
            </a:fld>
            <a:endParaRPr lang="en-US"/>
          </a:p>
        </p:txBody>
      </p:sp>
    </p:spTree>
    <p:extLst>
      <p:ext uri="{BB962C8B-B14F-4D97-AF65-F5344CB8AC3E}">
        <p14:creationId xmlns:p14="http://schemas.microsoft.com/office/powerpoint/2010/main" val="1829785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12BC-5AB5-853D-63F4-8815AFD0CC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8E9587-F991-66F9-88E1-22FB84CDED30}"/>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2ECA367B-479F-9E07-561C-22BC614C093B}"/>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10131EA5-6420-90B5-48ED-32552F89CCC5}"/>
              </a:ext>
            </a:extLst>
          </p:cNvPr>
          <p:cNvSpPr>
            <a:spLocks noGrp="1"/>
          </p:cNvSpPr>
          <p:nvPr>
            <p:ph type="sldNum" sz="quarter" idx="12"/>
          </p:nvPr>
        </p:nvSpPr>
        <p:spPr/>
        <p:txBody>
          <a:bodyPr/>
          <a:lstStyle/>
          <a:p>
            <a:pPr lvl="0"/>
            <a:fld id="{E5CDFFB9-6B90-4982-B9ED-4534241B561A}" type="slidenum">
              <a:t>‹#›</a:t>
            </a:fld>
            <a:endParaRPr lang="en-US"/>
          </a:p>
        </p:txBody>
      </p:sp>
    </p:spTree>
    <p:extLst>
      <p:ext uri="{BB962C8B-B14F-4D97-AF65-F5344CB8AC3E}">
        <p14:creationId xmlns:p14="http://schemas.microsoft.com/office/powerpoint/2010/main" val="1571930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A5BFF-933E-5FC0-90CF-3CFA8261EAE5}"/>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E099296D-5DE3-D1F6-016D-D967895CDA19}"/>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F8EC87C0-70DD-565B-5A19-9251D67C15BC}"/>
              </a:ext>
            </a:extLst>
          </p:cNvPr>
          <p:cNvSpPr>
            <a:spLocks noGrp="1"/>
          </p:cNvSpPr>
          <p:nvPr>
            <p:ph type="sldNum" sz="quarter" idx="12"/>
          </p:nvPr>
        </p:nvSpPr>
        <p:spPr/>
        <p:txBody>
          <a:bodyPr/>
          <a:lstStyle/>
          <a:p>
            <a:pPr lvl="0"/>
            <a:fld id="{D13C879D-A7A9-40E6-B602-BA6DDA230783}" type="slidenum">
              <a:t>‹#›</a:t>
            </a:fld>
            <a:endParaRPr lang="en-US"/>
          </a:p>
        </p:txBody>
      </p:sp>
    </p:spTree>
    <p:extLst>
      <p:ext uri="{BB962C8B-B14F-4D97-AF65-F5344CB8AC3E}">
        <p14:creationId xmlns:p14="http://schemas.microsoft.com/office/powerpoint/2010/main" val="93254545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4E72-C42D-1B53-D745-AAEB8DAB72E4}"/>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89D450-6430-FD8F-109F-2AE01048A3C3}"/>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1A51E9-B5D9-AB74-11DD-2BBCD58F03E7}"/>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5ED992-0FB1-D4BD-D80C-25BEEA2BC02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B446F408-07BB-A7D0-AD45-E7F627217C6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3B945BE1-A17E-58A8-87B3-8F79B718B10D}"/>
              </a:ext>
            </a:extLst>
          </p:cNvPr>
          <p:cNvSpPr>
            <a:spLocks noGrp="1"/>
          </p:cNvSpPr>
          <p:nvPr>
            <p:ph type="sldNum" sz="quarter" idx="12"/>
          </p:nvPr>
        </p:nvSpPr>
        <p:spPr/>
        <p:txBody>
          <a:bodyPr/>
          <a:lstStyle/>
          <a:p>
            <a:pPr lvl="0"/>
            <a:fld id="{C9FAFE00-A50B-4992-9D5C-7F82062A1DE4}" type="slidenum">
              <a:t>‹#›</a:t>
            </a:fld>
            <a:endParaRPr lang="en-US"/>
          </a:p>
        </p:txBody>
      </p:sp>
    </p:spTree>
    <p:extLst>
      <p:ext uri="{BB962C8B-B14F-4D97-AF65-F5344CB8AC3E}">
        <p14:creationId xmlns:p14="http://schemas.microsoft.com/office/powerpoint/2010/main" val="389455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1C806-BC6D-3DCD-51A1-71C8430F4E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1EA4EC-40DD-EE0B-3EBD-758B326EAA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87CC1-199C-945A-B70D-39DFF777C46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F1A06F74-5F30-C740-A167-23305A0B0A5C}"/>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9D374B6C-B02A-34E5-8429-51109CDB7F2E}"/>
              </a:ext>
            </a:extLst>
          </p:cNvPr>
          <p:cNvSpPr>
            <a:spLocks noGrp="1"/>
          </p:cNvSpPr>
          <p:nvPr>
            <p:ph type="sldNum" sz="quarter" idx="12"/>
          </p:nvPr>
        </p:nvSpPr>
        <p:spPr/>
        <p:txBody>
          <a:bodyPr/>
          <a:lstStyle/>
          <a:p>
            <a:pPr lvl="0"/>
            <a:fld id="{44629A47-E756-4D82-BF01-B657A006A3AC}" type="slidenum">
              <a:t>‹#›</a:t>
            </a:fld>
            <a:endParaRPr lang="en-US"/>
          </a:p>
        </p:txBody>
      </p:sp>
    </p:spTree>
    <p:extLst>
      <p:ext uri="{BB962C8B-B14F-4D97-AF65-F5344CB8AC3E}">
        <p14:creationId xmlns:p14="http://schemas.microsoft.com/office/powerpoint/2010/main" val="172373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B4597-26F0-CD9B-B317-1979EE2E1D80}"/>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316248-F68D-1F94-74D5-7A34645F6061}"/>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B1FED7-A610-C078-D457-8C058B11CD6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025C68-77DC-9B2A-51BE-183172EE87BC}"/>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B1608AE7-FC33-837E-F9FA-9BE2DA53A880}"/>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CAFA5C9D-B7AF-1B04-B753-DC30DCAEE0AA}"/>
              </a:ext>
            </a:extLst>
          </p:cNvPr>
          <p:cNvSpPr>
            <a:spLocks noGrp="1"/>
          </p:cNvSpPr>
          <p:nvPr>
            <p:ph type="sldNum" sz="quarter" idx="12"/>
          </p:nvPr>
        </p:nvSpPr>
        <p:spPr/>
        <p:txBody>
          <a:bodyPr/>
          <a:lstStyle/>
          <a:p>
            <a:pPr lvl="0"/>
            <a:fld id="{4D9FD16D-F471-47C0-B7DD-9AACACD6F104}" type="slidenum">
              <a:t>‹#›</a:t>
            </a:fld>
            <a:endParaRPr lang="en-US"/>
          </a:p>
        </p:txBody>
      </p:sp>
    </p:spTree>
    <p:extLst>
      <p:ext uri="{BB962C8B-B14F-4D97-AF65-F5344CB8AC3E}">
        <p14:creationId xmlns:p14="http://schemas.microsoft.com/office/powerpoint/2010/main" val="2572429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754BC-65D1-1E69-4DC2-598B35B429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BA0BB2-B3C4-886C-801C-C658A5ED63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290A5-6D10-C1C2-43B6-277C718E77ED}"/>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FBA9D638-1CE0-80BB-65B8-12E50CA69A08}"/>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868DF15-D14A-B8A6-127C-FCB1CF271A9E}"/>
              </a:ext>
            </a:extLst>
          </p:cNvPr>
          <p:cNvSpPr>
            <a:spLocks noGrp="1"/>
          </p:cNvSpPr>
          <p:nvPr>
            <p:ph type="sldNum" sz="quarter" idx="12"/>
          </p:nvPr>
        </p:nvSpPr>
        <p:spPr/>
        <p:txBody>
          <a:bodyPr/>
          <a:lstStyle/>
          <a:p>
            <a:pPr lvl="0"/>
            <a:fld id="{30F3ED37-3292-4879-BCAA-2CCA8245B2E5}" type="slidenum">
              <a:t>‹#›</a:t>
            </a:fld>
            <a:endParaRPr lang="en-US"/>
          </a:p>
        </p:txBody>
      </p:sp>
    </p:spTree>
    <p:extLst>
      <p:ext uri="{BB962C8B-B14F-4D97-AF65-F5344CB8AC3E}">
        <p14:creationId xmlns:p14="http://schemas.microsoft.com/office/powerpoint/2010/main" val="2821633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8BC6A9-40B4-1D0E-4B36-055BB6F6CD82}"/>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E573A0-1054-943B-3FD7-093733D7A43F}"/>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BE923-1788-C6F4-8D1C-D245FDA5166D}"/>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460573E-DA4A-7DDF-A8EA-B85FF2425A70}"/>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E88FBBB-4433-E3EE-BE1A-500C74E20BE2}"/>
              </a:ext>
            </a:extLst>
          </p:cNvPr>
          <p:cNvSpPr>
            <a:spLocks noGrp="1"/>
          </p:cNvSpPr>
          <p:nvPr>
            <p:ph type="sldNum" sz="quarter" idx="12"/>
          </p:nvPr>
        </p:nvSpPr>
        <p:spPr/>
        <p:txBody>
          <a:bodyPr/>
          <a:lstStyle/>
          <a:p>
            <a:pPr lvl="0"/>
            <a:fld id="{6F660416-16EB-418E-9149-FA5C92E984B3}" type="slidenum">
              <a:t>‹#›</a:t>
            </a:fld>
            <a:endParaRPr lang="en-US"/>
          </a:p>
        </p:txBody>
      </p:sp>
    </p:spTree>
    <p:extLst>
      <p:ext uri="{BB962C8B-B14F-4D97-AF65-F5344CB8AC3E}">
        <p14:creationId xmlns:p14="http://schemas.microsoft.com/office/powerpoint/2010/main" val="1040207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C4997-E94A-9681-4DB0-C9B50E15BCEA}"/>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7C02A7-C4F8-980D-8C59-4436D09B70C2}"/>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69690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FEA8D-8F79-D945-9EDC-198757A040A9}"/>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7B3B8CC-432E-A0A5-7D0B-602FB6D8EEE0}"/>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0494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7A2A0-9370-F01B-E2E1-41043931C670}"/>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150656-223E-8510-5E74-4B6CF141C527}"/>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96517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49630-2D4A-F60E-9C1F-989FD0E84E4A}"/>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E1D09BA-D207-1A5A-7BFD-A06AAFF330CA}"/>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8CAECC-1CE7-5C53-1521-E4AF2086A67E}"/>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7584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950F-2722-0A2F-960F-EFC7779ABB2C}"/>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7459D65-5377-21D8-BD51-BCA84512F4F8}"/>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82359E-3DDE-1507-9F47-D479B58F9087}"/>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974F78-1FC2-805E-DC07-65FF1ADD8CA2}"/>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A37AA-6EA7-C722-17CE-512950AC630C}"/>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648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665B-D42A-A4B9-7F19-92F45C37F842}"/>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6389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82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D6DA6-776C-AB0E-DBF8-10899E21565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EFCC11-F45E-ADD7-E27E-25BC85F561B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CF797B-3827-D145-E270-5640C9B97B43}"/>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7C0E4B7D-4BBB-CD7B-E264-33C059AFF0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FA2D4877-A091-0C90-5479-58B268AC2000}"/>
              </a:ext>
            </a:extLst>
          </p:cNvPr>
          <p:cNvSpPr>
            <a:spLocks noGrp="1"/>
          </p:cNvSpPr>
          <p:nvPr>
            <p:ph type="sldNum" sz="quarter" idx="12"/>
          </p:nvPr>
        </p:nvSpPr>
        <p:spPr/>
        <p:txBody>
          <a:bodyPr/>
          <a:lstStyle/>
          <a:p>
            <a:pPr lvl="0"/>
            <a:fld id="{4DB483E5-809F-4AE3-A0DA-01E73084F820}" type="slidenum">
              <a:t>‹#›</a:t>
            </a:fld>
            <a:endParaRPr lang="en-US"/>
          </a:p>
        </p:txBody>
      </p:sp>
    </p:spTree>
    <p:extLst>
      <p:ext uri="{BB962C8B-B14F-4D97-AF65-F5344CB8AC3E}">
        <p14:creationId xmlns:p14="http://schemas.microsoft.com/office/powerpoint/2010/main" val="258601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BCDA-606B-58D0-0981-E193A79B95BC}"/>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9DC728-430E-AE3C-6216-D1B552952E1C}"/>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97FEF4-3DF7-54B7-7EEF-E22D2DDC70F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85662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2D0FB-D563-8EAF-BD92-FDFCFA9EE0D9}"/>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86E00E-D944-D44C-5FEA-094559F7E878}"/>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7A746A-E21A-D1CF-1AD7-086560A1886B}"/>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07096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2FA60-ADF5-CDB6-6F6D-950E537E7021}"/>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D2755-52B4-5D51-883A-4DAD9E12E506}"/>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1218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F27AF0-6B27-D268-2F22-6C6627ADEEF3}"/>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4E741C-DFF2-F4B6-C8E4-AA2E8EACAA00}"/>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9125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70BD4-1369-AC5E-8319-1F2835DAD5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C38686-91E8-9FFB-EAA8-428DD9515C29}"/>
              </a:ext>
            </a:extLst>
          </p:cNvPr>
          <p:cNvSpPr>
            <a:spLocks noGrp="1"/>
          </p:cNvSpPr>
          <p:nvPr>
            <p:ph sz="half" idx="1"/>
          </p:nvPr>
        </p:nvSpPr>
        <p:spPr>
          <a:xfrm>
            <a:off x="360363" y="2879725"/>
            <a:ext cx="4603750" cy="1620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B1C436-19EE-2BE1-CC94-A60975832362}"/>
              </a:ext>
            </a:extLst>
          </p:cNvPr>
          <p:cNvSpPr>
            <a:spLocks noGrp="1"/>
          </p:cNvSpPr>
          <p:nvPr>
            <p:ph sz="half" idx="2"/>
          </p:nvPr>
        </p:nvSpPr>
        <p:spPr>
          <a:xfrm>
            <a:off x="5116513" y="2879725"/>
            <a:ext cx="4603750" cy="1620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5899AB-FBB6-AE05-19DE-F7FF19BF52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C30D9A0-4498-FD83-517B-3772ABB0FCCA}"/>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83EBF017-CC1B-5BED-58C0-5F1A115A18B7}"/>
              </a:ext>
            </a:extLst>
          </p:cNvPr>
          <p:cNvSpPr>
            <a:spLocks noGrp="1"/>
          </p:cNvSpPr>
          <p:nvPr>
            <p:ph type="sldNum" sz="quarter" idx="12"/>
          </p:nvPr>
        </p:nvSpPr>
        <p:spPr/>
        <p:txBody>
          <a:bodyPr/>
          <a:lstStyle/>
          <a:p>
            <a:pPr lvl="0"/>
            <a:fld id="{EC77751B-970E-4D8A-8974-46EDE0ACA0E8}" type="slidenum">
              <a:t>‹#›</a:t>
            </a:fld>
            <a:endParaRPr lang="en-US"/>
          </a:p>
        </p:txBody>
      </p:sp>
    </p:spTree>
    <p:extLst>
      <p:ext uri="{BB962C8B-B14F-4D97-AF65-F5344CB8AC3E}">
        <p14:creationId xmlns:p14="http://schemas.microsoft.com/office/powerpoint/2010/main" val="250962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53DC2-1183-50F7-2241-56B66429EE5E}"/>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53DE20-A0B7-96F3-33E6-E13FB511D737}"/>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2AC757-1564-320E-74C4-99F7C87423ED}"/>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1719E1-E8BA-EF30-E3BA-8FAFA61E16FD}"/>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851D57-E503-2C31-2A61-70235D7B2AE1}"/>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89581B-8688-743A-59E4-B6906B0A8049}"/>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D3A0FF9B-F57D-56FE-E9E5-11C15D9C6165}"/>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0063980F-7EB0-E095-673B-87894042355B}"/>
              </a:ext>
            </a:extLst>
          </p:cNvPr>
          <p:cNvSpPr>
            <a:spLocks noGrp="1"/>
          </p:cNvSpPr>
          <p:nvPr>
            <p:ph type="sldNum" sz="quarter" idx="12"/>
          </p:nvPr>
        </p:nvSpPr>
        <p:spPr/>
        <p:txBody>
          <a:bodyPr/>
          <a:lstStyle/>
          <a:p>
            <a:pPr lvl="0"/>
            <a:fld id="{C9139EB7-D00E-458D-9819-D8395EC8CC17}" type="slidenum">
              <a:t>‹#›</a:t>
            </a:fld>
            <a:endParaRPr lang="en-US"/>
          </a:p>
        </p:txBody>
      </p:sp>
    </p:spTree>
    <p:extLst>
      <p:ext uri="{BB962C8B-B14F-4D97-AF65-F5344CB8AC3E}">
        <p14:creationId xmlns:p14="http://schemas.microsoft.com/office/powerpoint/2010/main" val="406313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54D1-D2F8-8B40-F8DB-6C2CC892A5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D9BC0A-4F01-BA20-E487-6A104401F538}"/>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09079C5C-8A30-4166-E7C8-D0C2609EE5E5}"/>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C7CCE034-B55B-AF17-BC34-DD41B6DD5EE1}"/>
              </a:ext>
            </a:extLst>
          </p:cNvPr>
          <p:cNvSpPr>
            <a:spLocks noGrp="1"/>
          </p:cNvSpPr>
          <p:nvPr>
            <p:ph type="sldNum" sz="quarter" idx="12"/>
          </p:nvPr>
        </p:nvSpPr>
        <p:spPr/>
        <p:txBody>
          <a:bodyPr/>
          <a:lstStyle/>
          <a:p>
            <a:pPr lvl="0"/>
            <a:fld id="{AB60D6F4-95F5-41B6-83B4-CE28E97C65BC}" type="slidenum">
              <a:t>‹#›</a:t>
            </a:fld>
            <a:endParaRPr lang="en-US"/>
          </a:p>
        </p:txBody>
      </p:sp>
    </p:spTree>
    <p:extLst>
      <p:ext uri="{BB962C8B-B14F-4D97-AF65-F5344CB8AC3E}">
        <p14:creationId xmlns:p14="http://schemas.microsoft.com/office/powerpoint/2010/main" val="30074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666831-69CF-74E0-71A5-469EF3F05CCC}"/>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6337BE2D-60F0-431C-8753-E73F72DA3972}"/>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DA742FB3-FD3D-53BC-98EC-1BE66C4C4341}"/>
              </a:ext>
            </a:extLst>
          </p:cNvPr>
          <p:cNvSpPr>
            <a:spLocks noGrp="1"/>
          </p:cNvSpPr>
          <p:nvPr>
            <p:ph type="sldNum" sz="quarter" idx="12"/>
          </p:nvPr>
        </p:nvSpPr>
        <p:spPr/>
        <p:txBody>
          <a:bodyPr/>
          <a:lstStyle/>
          <a:p>
            <a:pPr lvl="0"/>
            <a:fld id="{F26BCED7-4D19-4D22-8C38-1EE4DD58D5D6}" type="slidenum">
              <a:t>‹#›</a:t>
            </a:fld>
            <a:endParaRPr lang="en-US"/>
          </a:p>
        </p:txBody>
      </p:sp>
    </p:spTree>
    <p:extLst>
      <p:ext uri="{BB962C8B-B14F-4D97-AF65-F5344CB8AC3E}">
        <p14:creationId xmlns:p14="http://schemas.microsoft.com/office/powerpoint/2010/main" val="299969182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0EFC-BD1E-75F0-1782-423C04782C4B}"/>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963A35-1A8C-F351-7747-EF715A3CA6D3}"/>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39E4D0-B9D9-1B59-0E9F-E753BF2A1908}"/>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B3E232-FE2B-9638-4152-5AF6BD6CE2F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3A485B1E-9067-5366-D6AD-9493E01F0FEA}"/>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156E730-B063-A72C-27CA-51ECA032B55C}"/>
              </a:ext>
            </a:extLst>
          </p:cNvPr>
          <p:cNvSpPr>
            <a:spLocks noGrp="1"/>
          </p:cNvSpPr>
          <p:nvPr>
            <p:ph type="sldNum" sz="quarter" idx="12"/>
          </p:nvPr>
        </p:nvSpPr>
        <p:spPr/>
        <p:txBody>
          <a:bodyPr/>
          <a:lstStyle/>
          <a:p>
            <a:pPr lvl="0"/>
            <a:fld id="{87423DA1-3751-4303-BCFC-0FB77F8032BB}" type="slidenum">
              <a:t>‹#›</a:t>
            </a:fld>
            <a:endParaRPr lang="en-US"/>
          </a:p>
        </p:txBody>
      </p:sp>
    </p:spTree>
    <p:extLst>
      <p:ext uri="{BB962C8B-B14F-4D97-AF65-F5344CB8AC3E}">
        <p14:creationId xmlns:p14="http://schemas.microsoft.com/office/powerpoint/2010/main" val="2973132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5444-7B8B-31FF-E726-03FFDAA57F5B}"/>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EFB4F-AA21-FC12-2380-C509CAA210D5}"/>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0876AB-2BA8-9F47-50E3-15022CB1BF16}"/>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75724E-8747-CCFB-D7AA-A8858EFDE6B4}"/>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AA708FB-ACE1-D42A-ECE5-35F6257F87B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328C6D05-B1C5-794E-B268-3647053223E0}"/>
              </a:ext>
            </a:extLst>
          </p:cNvPr>
          <p:cNvSpPr>
            <a:spLocks noGrp="1"/>
          </p:cNvSpPr>
          <p:nvPr>
            <p:ph type="sldNum" sz="quarter" idx="12"/>
          </p:nvPr>
        </p:nvSpPr>
        <p:spPr/>
        <p:txBody>
          <a:bodyPr/>
          <a:lstStyle/>
          <a:p>
            <a:pPr lvl="0"/>
            <a:fld id="{C688FD04-A9BB-40B9-88F6-0339761AB345}" type="slidenum">
              <a:t>‹#›</a:t>
            </a:fld>
            <a:endParaRPr lang="en-US"/>
          </a:p>
        </p:txBody>
      </p:sp>
    </p:spTree>
    <p:extLst>
      <p:ext uri="{BB962C8B-B14F-4D97-AF65-F5344CB8AC3E}">
        <p14:creationId xmlns:p14="http://schemas.microsoft.com/office/powerpoint/2010/main" val="146893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331594D8-1F0B-0BC6-BBDB-DBEF086D862C}"/>
              </a:ext>
            </a:extLst>
          </p:cNvPr>
          <p:cNvSpPr/>
          <p:nvPr/>
        </p:nvSpPr>
        <p:spPr>
          <a:xfrm flipH="1" flipV="1">
            <a:off x="0" y="4500000"/>
            <a:ext cx="10080000" cy="1170000"/>
          </a:xfrm>
          <a:custGeom>
            <a:avLst/>
            <a:gdLst>
              <a:gd name="f0" fmla="val 10800000"/>
              <a:gd name="f1" fmla="val 5400000"/>
              <a:gd name="f2" fmla="val 180"/>
              <a:gd name="f3" fmla="val w"/>
              <a:gd name="f4" fmla="val h"/>
              <a:gd name="f5" fmla="val 0"/>
              <a:gd name="f6" fmla="val 21600"/>
              <a:gd name="f7" fmla="val 17360"/>
              <a:gd name="f8" fmla="val 13050"/>
              <a:gd name="f9" fmla="val 17220"/>
              <a:gd name="f10" fmla="val 13340"/>
              <a:gd name="f11" fmla="val 20770"/>
              <a:gd name="f12" fmla="val 5620"/>
              <a:gd name="f13" fmla="val 2860"/>
              <a:gd name="f14" fmla="val 21100"/>
              <a:gd name="f15" fmla="val 1850"/>
              <a:gd name="f16" fmla="val 20700"/>
              <a:gd name="f17" fmla="val 20120"/>
              <a:gd name="f18" fmla="+- 0 0 0"/>
              <a:gd name="f19" fmla="*/ f3 1 21600"/>
              <a:gd name="f20" fmla="*/ f4 1 21600"/>
              <a:gd name="f21" fmla="*/ f18 f0 1"/>
              <a:gd name="f22" fmla="*/ 0 f19 1"/>
              <a:gd name="f23" fmla="*/ 21600 f19 1"/>
              <a:gd name="f24" fmla="*/ 17360 f20 1"/>
              <a:gd name="f25" fmla="*/ 0 f20 1"/>
              <a:gd name="f26" fmla="*/ 10800 f19 1"/>
              <a:gd name="f27" fmla="*/ f21 1 f2"/>
              <a:gd name="f28" fmla="*/ 10800 f20 1"/>
              <a:gd name="f29" fmla="*/ 20320 f20 1"/>
              <a:gd name="f30" fmla="+- f27 0 f1"/>
            </a:gdLst>
            <a:ahLst/>
            <a:cxnLst>
              <a:cxn ang="3cd4">
                <a:pos x="hc" y="t"/>
              </a:cxn>
              <a:cxn ang="0">
                <a:pos x="r" y="vc"/>
              </a:cxn>
              <a:cxn ang="cd4">
                <a:pos x="hc" y="b"/>
              </a:cxn>
              <a:cxn ang="cd2">
                <a:pos x="l" y="vc"/>
              </a:cxn>
              <a:cxn ang="f30">
                <a:pos x="f26" y="f25"/>
              </a:cxn>
              <a:cxn ang="f30">
                <a:pos x="f22" y="f28"/>
              </a:cxn>
              <a:cxn ang="f30">
                <a:pos x="f26" y="f29"/>
              </a:cxn>
              <a:cxn ang="f30">
                <a:pos x="f23" y="f28"/>
              </a:cxn>
            </a:cxnLst>
            <a:rect l="f22" t="f25" r="f23" b="f24"/>
            <a:pathLst>
              <a:path w="21600" h="21600">
                <a:moveTo>
                  <a:pt x="f5" y="f5"/>
                </a:moveTo>
                <a:lnTo>
                  <a:pt x="f6" y="f5"/>
                </a:lnTo>
                <a:lnTo>
                  <a:pt x="f6" y="f7"/>
                </a:lnTo>
                <a:cubicBezTo>
                  <a:pt x="f8" y="f9"/>
                  <a:pt x="f10" y="f11"/>
                  <a:pt x="f12" y="f6"/>
                </a:cubicBezTo>
                <a:cubicBezTo>
                  <a:pt x="f13" y="f14"/>
                  <a:pt x="f15" y="f16"/>
                  <a:pt x="f5" y="f17"/>
                </a:cubicBezTo>
                <a:close/>
              </a:path>
            </a:pathLst>
          </a:custGeom>
          <a:gradFill>
            <a:gsLst>
              <a:gs pos="0">
                <a:srgbClr val="77CAEE"/>
              </a:gs>
              <a:gs pos="100000">
                <a:srgbClr val="009BDD"/>
              </a:gs>
            </a:gsLst>
            <a:lin ang="3780000"/>
          </a:gradFill>
          <a:ln>
            <a:noFill/>
            <a:prstDash val="solid"/>
          </a:ln>
          <a:effectLst>
            <a:outerShdw dist="10800" dir="5400000" algn="tl">
              <a:srgbClr val="009BDD"/>
            </a:outerShdw>
          </a:effectLst>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Segoe UI" pitchFamily="2"/>
              <a:cs typeface="Tahoma" pitchFamily="2"/>
            </a:endParaRPr>
          </a:p>
        </p:txBody>
      </p:sp>
      <p:sp>
        <p:nvSpPr>
          <p:cNvPr id="3" name="Title Placeholder 2">
            <a:extLst>
              <a:ext uri="{FF2B5EF4-FFF2-40B4-BE49-F238E27FC236}">
                <a16:creationId xmlns:a16="http://schemas.microsoft.com/office/drawing/2014/main" id="{24DFDF82-8556-5556-BDFB-CD80BEA73888}"/>
              </a:ext>
            </a:extLst>
          </p:cNvPr>
          <p:cNvSpPr txBox="1">
            <a:spLocks noGrp="1"/>
          </p:cNvSpPr>
          <p:nvPr>
            <p:ph type="title"/>
          </p:nvPr>
        </p:nvSpPr>
        <p:spPr>
          <a:xfrm>
            <a:off x="0" y="1620000"/>
            <a:ext cx="9000000" cy="1080000"/>
          </a:xfrm>
          <a:prstGeom prst="rect">
            <a:avLst/>
          </a:prstGeom>
          <a:noFill/>
          <a:ln>
            <a:noFill/>
          </a:ln>
        </p:spPr>
        <p:txBody>
          <a:bodyPr lIns="0" tIns="0" rIns="0" bIns="0" anchor="ctr"/>
          <a:lstStyle/>
          <a:p>
            <a:endParaRPr lang="en-US"/>
          </a:p>
        </p:txBody>
      </p:sp>
      <p:sp>
        <p:nvSpPr>
          <p:cNvPr id="4" name="Text Placeholder 3">
            <a:extLst>
              <a:ext uri="{FF2B5EF4-FFF2-40B4-BE49-F238E27FC236}">
                <a16:creationId xmlns:a16="http://schemas.microsoft.com/office/drawing/2014/main" id="{BF2A576A-D618-D3AD-53FF-34A502963B6A}"/>
              </a:ext>
            </a:extLst>
          </p:cNvPr>
          <p:cNvSpPr txBox="1">
            <a:spLocks noGrp="1"/>
          </p:cNvSpPr>
          <p:nvPr>
            <p:ph type="body" idx="1"/>
          </p:nvPr>
        </p:nvSpPr>
        <p:spPr>
          <a:xfrm>
            <a:off x="360000" y="2880000"/>
            <a:ext cx="9360000" cy="1620000"/>
          </a:xfrm>
          <a:prstGeom prst="rect">
            <a:avLst/>
          </a:prstGeom>
          <a:noFill/>
          <a:ln>
            <a:noFill/>
          </a:ln>
        </p:spPr>
        <p:txBody>
          <a:bodyPr lIns="0" tIns="0" rIns="0" bIns="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FD4931-E0DB-3095-E16E-3669D5A80A5C}"/>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Liberation Sans" pitchFamily="18"/>
                <a:ea typeface="Segoe UI"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C3D950FC-1821-A17A-70C6-8A1746E31D36}"/>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Liberation Sans" pitchFamily="18"/>
                <a:ea typeface="Segoe UI"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A8C80229-8225-9938-49B7-E8C4B7B72C17}"/>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Liberation Sans" pitchFamily="18"/>
                <a:ea typeface="Segoe UI" pitchFamily="2"/>
                <a:cs typeface="Tahoma" pitchFamily="2"/>
              </a:defRPr>
            </a:lvl1pPr>
          </a:lstStyle>
          <a:p>
            <a:pPr lvl="0"/>
            <a:fld id="{12A3CD31-0329-4F13-963D-CAAB22C51538}"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en-US" sz="3300" b="0" i="0" u="none" strike="noStrike" kern="1200" cap="none">
          <a:ln>
            <a:noFill/>
          </a:ln>
          <a:solidFill>
            <a:srgbClr val="DD4100"/>
          </a:solidFill>
          <a:highlight>
            <a:scrgbClr r="0" g="0" b="0">
              <a:alpha val="0"/>
            </a:scrgbClr>
          </a:highlight>
          <a:latin typeface="Liberation Sans" pitchFamily="18"/>
        </a:defRPr>
      </a:lvl1pPr>
    </p:titleStyle>
    <p:bodyStyle>
      <a:lvl1pPr marL="0" marR="0" indent="0" rtl="0" hangingPunct="0">
        <a:spcBef>
          <a:spcPts val="1060"/>
        </a:spcBef>
        <a:spcAft>
          <a:spcPts val="0"/>
        </a:spcAft>
        <a:tabLst/>
        <a:defRPr lang="en-US" sz="2400" b="0" i="0" u="none" strike="noStrike" kern="1200" cap="none">
          <a:ln>
            <a:noFill/>
          </a:ln>
          <a:solidFill>
            <a:srgbClr val="009BDD"/>
          </a:solidFill>
          <a:highlight>
            <a:scrgbClr r="0" g="0" b="0">
              <a:alpha val="0"/>
            </a:scrgbClr>
          </a:highlight>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F2BD41C-8B13-601E-BCCE-D21E8FBD90BD}"/>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3780000"/>
          </a:gradFill>
          <a:ln>
            <a:noFill/>
            <a:prstDash val="solid"/>
          </a:ln>
          <a:effectLst>
            <a:outerShdw dist="10800" dir="5400000" algn="tl">
              <a:srgbClr val="009BDD"/>
            </a:outerShdw>
          </a:effectLst>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Segoe UI" pitchFamily="2"/>
              <a:cs typeface="Tahoma" pitchFamily="2"/>
            </a:endParaRPr>
          </a:p>
        </p:txBody>
      </p:sp>
      <p:sp>
        <p:nvSpPr>
          <p:cNvPr id="3" name="Freeform: Shape 2">
            <a:extLst>
              <a:ext uri="{FF2B5EF4-FFF2-40B4-BE49-F238E27FC236}">
                <a16:creationId xmlns:a16="http://schemas.microsoft.com/office/drawing/2014/main" id="{F32D4D24-CF67-7400-477E-CBE79080726B}"/>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3780000"/>
          </a:gradFill>
          <a:ln>
            <a:noFill/>
            <a:prstDash val="solid"/>
          </a:ln>
          <a:effectLst>
            <a:outerShdw dist="10800" dir="5400000" algn="tl">
              <a:srgbClr val="009BDD"/>
            </a:outerShdw>
          </a:effectLst>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Segoe UI" pitchFamily="2"/>
              <a:cs typeface="Tahoma" pitchFamily="2"/>
            </a:endParaRPr>
          </a:p>
        </p:txBody>
      </p:sp>
      <p:sp>
        <p:nvSpPr>
          <p:cNvPr id="4" name="Title Placeholder 3">
            <a:extLst>
              <a:ext uri="{FF2B5EF4-FFF2-40B4-BE49-F238E27FC236}">
                <a16:creationId xmlns:a16="http://schemas.microsoft.com/office/drawing/2014/main" id="{56056357-0DC1-35AF-9BAA-554EE5FA0B09}"/>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1A93AEFA-44D7-F2BF-262D-A16F79D0C0A5}"/>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539C33D5-C45A-6402-BE00-A35CB3E382FC}"/>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Liberation Sans" pitchFamily="18"/>
                <a:ea typeface="Segoe UI"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EF7EDB7D-8854-0B13-1DFE-AAC3FE85490A}"/>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Liberation Sans" pitchFamily="18"/>
                <a:ea typeface="Segoe UI"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71EE9F10-1DC1-BD04-1925-39DA53E261B6}"/>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Liberation Sans" pitchFamily="18"/>
                <a:ea typeface="Segoe UI" pitchFamily="2"/>
                <a:cs typeface="Tahoma" pitchFamily="2"/>
              </a:defRPr>
            </a:lvl1pPr>
          </a:lstStyle>
          <a:p>
            <a:pPr lvl="0"/>
            <a:fld id="{8F469D87-915E-4C51-8B88-5E311E22FDA5}"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hangingPunct="0">
        <a:tabLst/>
        <a:defRPr lang="en-US" sz="3300" b="0" i="0" u="none" strike="noStrike" kern="1200" cap="none">
          <a:ln>
            <a:noFill/>
          </a:ln>
          <a:solidFill>
            <a:srgbClr val="FFFFFF"/>
          </a:solidFill>
          <a:highlight>
            <a:scrgbClr r="0" g="0" b="0">
              <a:alpha val="0"/>
            </a:scrgbClr>
          </a:highlight>
          <a:latin typeface="Liberation Sans" pitchFamily="18"/>
        </a:defRPr>
      </a:lvl1pPr>
    </p:titleStyle>
    <p:bodyStyle>
      <a:lvl1pPr marL="0" marR="0" indent="0" rtl="0" hangingPunct="0">
        <a:spcBef>
          <a:spcPts val="1060"/>
        </a:spcBef>
        <a:spcAft>
          <a:spcPts val="0"/>
        </a:spcAft>
        <a:tabLst/>
        <a:defRPr lang="en-US" sz="2400" b="0" i="0" u="none" strike="noStrike" kern="1200" cap="none">
          <a:ln>
            <a:noFill/>
          </a:ln>
          <a:solidFill>
            <a:srgbClr val="009BDD"/>
          </a:solidFill>
          <a:highlight>
            <a:scrgbClr r="0" g="0" b="0">
              <a:alpha val="0"/>
            </a:scrgbClr>
          </a:highlight>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CABB5-7DBA-650A-64F6-C6476235FBD4}"/>
              </a:ext>
            </a:extLst>
          </p:cNvPr>
          <p:cNvSpPr txBox="1">
            <a:spLocks noGrp="1"/>
          </p:cNvSpPr>
          <p:nvPr>
            <p:ph type="title" idx="4294967295"/>
          </p:nvPr>
        </p:nvSpPr>
        <p:spPr>
          <a:xfrm>
            <a:off x="540000" y="525339"/>
            <a:ext cx="9000000" cy="1723549"/>
          </a:xfrm>
        </p:spPr>
        <p:txBody>
          <a:bodyPr vert="horz">
            <a:spAutoFit/>
          </a:bodyPr>
          <a:lstStyle/>
          <a:p>
            <a:pPr lvl="0"/>
            <a:r>
              <a:rPr lang="en-US" sz="4000" dirty="0">
                <a:solidFill>
                  <a:srgbClr val="000000"/>
                </a:solidFill>
                <a:latin typeface="Alef" pitchFamily="18"/>
                <a:cs typeface="Alef" pitchFamily="2"/>
              </a:rPr>
              <a:t>Bermuda is a Great Place to Visit</a:t>
            </a:r>
            <a:br>
              <a:rPr lang="en-US" sz="4000" dirty="0">
                <a:solidFill>
                  <a:srgbClr val="000000"/>
                </a:solidFill>
                <a:latin typeface="Alef" pitchFamily="18"/>
                <a:cs typeface="Alef" pitchFamily="2"/>
              </a:rPr>
            </a:br>
            <a:r>
              <a:rPr lang="en-US" altLang="en-US" sz="2400" b="1" dirty="0">
                <a:solidFill>
                  <a:schemeClr val="tx1"/>
                </a:solidFill>
              </a:rPr>
              <a:t>Port Presentation</a:t>
            </a:r>
            <a:br>
              <a:rPr lang="en-US" altLang="en-US" sz="2400" b="1" dirty="0"/>
            </a:br>
            <a:r>
              <a:rPr lang="en-US" sz="2400" b="1" dirty="0">
                <a:solidFill>
                  <a:srgbClr val="000000"/>
                </a:solidFill>
                <a:cs typeface="Tahoma" pitchFamily="2"/>
              </a:rPr>
              <a:t>Presented by</a:t>
            </a:r>
            <a:br>
              <a:rPr lang="en-US" sz="2400" b="1" dirty="0">
                <a:solidFill>
                  <a:srgbClr val="000000"/>
                </a:solidFill>
                <a:cs typeface="Tahoma" pitchFamily="2"/>
              </a:rPr>
            </a:br>
            <a:r>
              <a:rPr lang="en-US" sz="2400" b="1" dirty="0">
                <a:solidFill>
                  <a:srgbClr val="000000"/>
                </a:solidFill>
                <a:cs typeface="Tahoma" pitchFamily="2"/>
              </a:rPr>
              <a:t>Marc Silver</a:t>
            </a:r>
            <a:r>
              <a:rPr lang="en-US" sz="1400" dirty="0">
                <a:latin typeface="Alef" pitchFamily="18"/>
                <a:cs typeface="Alef" pitchFamily="2"/>
              </a:rPr>
              <a:t>.</a:t>
            </a:r>
          </a:p>
        </p:txBody>
      </p:sp>
      <p:pic>
        <p:nvPicPr>
          <p:cNvPr id="4" name="Picture 3">
            <a:extLst>
              <a:ext uri="{FF2B5EF4-FFF2-40B4-BE49-F238E27FC236}">
                <a16:creationId xmlns:a16="http://schemas.microsoft.com/office/drawing/2014/main" id="{B767E70E-EEE5-F017-1F1D-014786955F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9016" y="2357885"/>
            <a:ext cx="2775766" cy="27757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1A20A253-9572-1CB0-4F8C-95F243E6D609}"/>
              </a:ext>
            </a:extLst>
          </p:cNvPr>
          <p:cNvSpPr>
            <a:spLocks noGrp="1"/>
          </p:cNvSpPr>
          <p:nvPr>
            <p:ph type="dt" sz="half" idx="10"/>
          </p:nvPr>
        </p:nvSpPr>
        <p:spPr/>
        <p:txBody>
          <a:bodyPr/>
          <a:lstStyle/>
          <a:p>
            <a:pPr lvl="0"/>
            <a:fld id="{95FCA9F0-4EEB-4E2F-813F-ABAEC1B12B29}" type="datetimeFigureOut">
              <a:t>8/21/2024</a:t>
            </a:fld>
            <a:endParaRPr lang="en-US"/>
          </a:p>
        </p:txBody>
      </p:sp>
      <p:sp>
        <p:nvSpPr>
          <p:cNvPr id="7" name="Slide Number Placeholder 3">
            <a:extLst>
              <a:ext uri="{FF2B5EF4-FFF2-40B4-BE49-F238E27FC236}">
                <a16:creationId xmlns:a16="http://schemas.microsoft.com/office/drawing/2014/main" id="{69EC3803-8BC5-21D2-52E6-51CB093B07AD}"/>
              </a:ext>
            </a:extLst>
          </p:cNvPr>
          <p:cNvSpPr>
            <a:spLocks noGrp="1"/>
          </p:cNvSpPr>
          <p:nvPr>
            <p:ph type="sldNum" sz="quarter" idx="12"/>
          </p:nvPr>
        </p:nvSpPr>
        <p:spPr/>
        <p:txBody>
          <a:bodyPr/>
          <a:lstStyle/>
          <a:p>
            <a:pPr lvl="0"/>
            <a:fld id="{C051C5B1-8FB6-446E-A6FC-9AC92444878D}" type="slidenum">
              <a:t>10</a:t>
            </a:fld>
            <a:endParaRPr lang="en-US"/>
          </a:p>
        </p:txBody>
      </p:sp>
      <p:sp>
        <p:nvSpPr>
          <p:cNvPr id="2" name="Title 1">
            <a:extLst>
              <a:ext uri="{FF2B5EF4-FFF2-40B4-BE49-F238E27FC236}">
                <a16:creationId xmlns:a16="http://schemas.microsoft.com/office/drawing/2014/main" id="{B5988C5B-50CD-8CFB-3CAE-C18E16375477}"/>
              </a:ext>
            </a:extLst>
          </p:cNvPr>
          <p:cNvSpPr txBox="1">
            <a:spLocks noGrp="1"/>
          </p:cNvSpPr>
          <p:nvPr>
            <p:ph type="title" idx="4294967295"/>
          </p:nvPr>
        </p:nvSpPr>
        <p:spPr>
          <a:xfrm>
            <a:off x="332010" y="97746"/>
            <a:ext cx="9360000" cy="690839"/>
          </a:xfrm>
        </p:spPr>
        <p:txBody>
          <a:bodyPr vert="horz"/>
          <a:lstStyle/>
          <a:p>
            <a:pPr lvl="0"/>
            <a:r>
              <a:rPr lang="en-US" sz="4000" dirty="0">
                <a:solidFill>
                  <a:srgbClr val="000000"/>
                </a:solidFill>
                <a:latin typeface="Alef" pitchFamily="18"/>
                <a:cs typeface="Alef" pitchFamily="2"/>
              </a:rPr>
              <a:t>Museum of Bermuda</a:t>
            </a:r>
          </a:p>
        </p:txBody>
      </p:sp>
      <p:sp>
        <p:nvSpPr>
          <p:cNvPr id="8" name="TextBox 7">
            <a:extLst>
              <a:ext uri="{FF2B5EF4-FFF2-40B4-BE49-F238E27FC236}">
                <a16:creationId xmlns:a16="http://schemas.microsoft.com/office/drawing/2014/main" id="{F34E6BA7-934F-379F-745E-5FF092576862}"/>
              </a:ext>
            </a:extLst>
          </p:cNvPr>
          <p:cNvSpPr txBox="1"/>
          <p:nvPr/>
        </p:nvSpPr>
        <p:spPr>
          <a:xfrm>
            <a:off x="-1" y="649143"/>
            <a:ext cx="5564778" cy="4524315"/>
          </a:xfrm>
          <a:prstGeom prst="rect">
            <a:avLst/>
          </a:prstGeom>
          <a:noFill/>
        </p:spPr>
        <p:txBody>
          <a:bodyPr wrap="square">
            <a:spAutoFit/>
          </a:bodyPr>
          <a:lstStyle/>
          <a:p>
            <a:pPr marL="342900" marR="0" lvl="0" indent="-342900" rtl="0" hangingPunct="0">
              <a:lnSpc>
                <a:spcPct val="100000"/>
              </a:lnSpc>
              <a:spcBef>
                <a:spcPts val="0"/>
              </a:spcBef>
              <a:spcAft>
                <a:spcPts val="0"/>
              </a:spcAft>
              <a:buFont typeface="Wingdings" panose="05000000000000000000" pitchFamily="2" charset="2"/>
              <a:buChar char="Ø"/>
              <a:tabLst/>
            </a:pPr>
            <a:r>
              <a:rPr lang="en-US" sz="2400" b="0" i="0" u="none" strike="noStrike" kern="1200" cap="none" dirty="0">
                <a:ln>
                  <a:noFill/>
                </a:ln>
                <a:latin typeface="Alef" pitchFamily="18"/>
                <a:ea typeface="Segoe UI" pitchFamily="2"/>
                <a:cs typeface="Tahoma" pitchFamily="2"/>
              </a:rPr>
              <a:t>The Museum is housed in Bermuda’s largest fort, the Keep, at the Royal Navy Dockyard. The Keep’s massive ramparts and bastions enclose eight Grade I listed buildings, including the hilltop Commissioner’s House.</a:t>
            </a:r>
          </a:p>
          <a:p>
            <a:pPr marL="342900" marR="0" lvl="0" indent="-342900" rtl="0" hangingPunct="0">
              <a:lnSpc>
                <a:spcPct val="100000"/>
              </a:lnSpc>
              <a:spcBef>
                <a:spcPts val="0"/>
              </a:spcBef>
              <a:spcAft>
                <a:spcPts val="0"/>
              </a:spcAft>
              <a:buFont typeface="Wingdings" panose="05000000000000000000" pitchFamily="2" charset="2"/>
              <a:buChar char="Ø"/>
              <a:tabLst/>
            </a:pPr>
            <a:r>
              <a:rPr lang="en-US" sz="2400" b="0" i="0" u="none" strike="noStrike" kern="1200" cap="none" dirty="0">
                <a:ln>
                  <a:noFill/>
                </a:ln>
                <a:latin typeface="Alef" pitchFamily="18"/>
                <a:ea typeface="Segoe UI" pitchFamily="2"/>
                <a:cs typeface="Tahoma" pitchFamily="2"/>
              </a:rPr>
              <a:t>The 16-acre Museum property also extends to the fortifications adjoining the Keep and includes Casemates Barracks, which dominates the Dockyard skyline.</a:t>
            </a:r>
          </a:p>
        </p:txBody>
      </p:sp>
      <p:pic>
        <p:nvPicPr>
          <p:cNvPr id="12" name="Picture 11">
            <a:extLst>
              <a:ext uri="{FF2B5EF4-FFF2-40B4-BE49-F238E27FC236}">
                <a16:creationId xmlns:a16="http://schemas.microsoft.com/office/drawing/2014/main" id="{FEDB428B-1F53-C735-E574-75E756FB1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4934" y="735012"/>
            <a:ext cx="4639236" cy="3288348"/>
          </a:xfrm>
          <a:prstGeom prst="rect">
            <a:avLst/>
          </a:prstGeom>
        </p:spPr>
      </p:pic>
      <p:sp>
        <p:nvSpPr>
          <p:cNvPr id="14" name="TextBox 13">
            <a:extLst>
              <a:ext uri="{FF2B5EF4-FFF2-40B4-BE49-F238E27FC236}">
                <a16:creationId xmlns:a16="http://schemas.microsoft.com/office/drawing/2014/main" id="{AA886915-F5ED-F0AB-BA8C-6D424991029A}"/>
              </a:ext>
            </a:extLst>
          </p:cNvPr>
          <p:cNvSpPr txBox="1"/>
          <p:nvPr/>
        </p:nvSpPr>
        <p:spPr>
          <a:xfrm>
            <a:off x="5312384" y="4254277"/>
            <a:ext cx="4768242" cy="646331"/>
          </a:xfrm>
          <a:prstGeom prst="rect">
            <a:avLst/>
          </a:prstGeom>
          <a:noFill/>
        </p:spPr>
        <p:txBody>
          <a:bodyPr wrap="square">
            <a:spAutoFit/>
          </a:bodyPr>
          <a:lstStyle/>
          <a:p>
            <a:pPr marL="0" marR="0" lvl="0" indent="0" algn="ctr" rtl="0" hangingPunct="0">
              <a:lnSpc>
                <a:spcPct val="100000"/>
              </a:lnSpc>
              <a:spcBef>
                <a:spcPts val="0"/>
              </a:spcBef>
              <a:spcAft>
                <a:spcPts val="0"/>
              </a:spcAft>
              <a:buNone/>
              <a:tabLst/>
            </a:pPr>
            <a:r>
              <a:rPr lang="en-US" sz="1800" b="1" i="0" u="none" strike="noStrike" kern="1200" cap="none" dirty="0">
                <a:ln>
                  <a:noFill/>
                </a:ln>
                <a:solidFill>
                  <a:srgbClr val="C9211E"/>
                </a:solidFill>
                <a:latin typeface="Alef" pitchFamily="18"/>
                <a:ea typeface="Segoe UI" pitchFamily="2"/>
                <a:cs typeface="Tahoma" pitchFamily="2"/>
              </a:rPr>
              <a:t>Admission Rates: Adults $18,  </a:t>
            </a:r>
            <a:br>
              <a:rPr lang="en-US" sz="1800" b="1" i="0" u="none" strike="noStrike" kern="1200" cap="none" dirty="0">
                <a:ln>
                  <a:noFill/>
                </a:ln>
                <a:solidFill>
                  <a:srgbClr val="C9211E"/>
                </a:solidFill>
                <a:latin typeface="Alef" pitchFamily="18"/>
                <a:ea typeface="Segoe UI" pitchFamily="2"/>
                <a:cs typeface="Tahoma" pitchFamily="2"/>
              </a:rPr>
            </a:br>
            <a:r>
              <a:rPr lang="en-US" sz="1800" b="1" i="0" u="none" strike="noStrike" kern="1200" cap="none" dirty="0">
                <a:ln>
                  <a:noFill/>
                </a:ln>
                <a:solidFill>
                  <a:srgbClr val="C9211E"/>
                </a:solidFill>
                <a:latin typeface="Alef" pitchFamily="18"/>
                <a:ea typeface="Segoe UI" pitchFamily="2"/>
                <a:cs typeface="Tahoma" pitchFamily="2"/>
              </a:rPr>
              <a:t>Seniors over 65 $15, Under 16 FREE</a:t>
            </a:r>
          </a:p>
        </p:txBody>
      </p:sp>
    </p:spTree>
    <p:extLst>
      <p:ext uri="{BB962C8B-B14F-4D97-AF65-F5344CB8AC3E}">
        <p14:creationId xmlns:p14="http://schemas.microsoft.com/office/powerpoint/2010/main" val="140947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C8F8DB5E-5A14-C385-B7CC-8D308ADC3979}"/>
              </a:ext>
            </a:extLst>
          </p:cNvPr>
          <p:cNvSpPr>
            <a:spLocks noGrp="1"/>
          </p:cNvSpPr>
          <p:nvPr>
            <p:ph type="dt" sz="half" idx="10"/>
          </p:nvPr>
        </p:nvSpPr>
        <p:spPr/>
        <p:txBody>
          <a:bodyPr/>
          <a:lstStyle/>
          <a:p>
            <a:pPr lvl="0"/>
            <a:fld id="{FE540519-CEFB-42FE-A9FF-724D02BD874E}" type="datetimeFigureOut">
              <a:t>8/21/2024</a:t>
            </a:fld>
            <a:endParaRPr lang="en-US"/>
          </a:p>
        </p:txBody>
      </p:sp>
      <p:sp>
        <p:nvSpPr>
          <p:cNvPr id="6" name="Slide Number Placeholder 3">
            <a:extLst>
              <a:ext uri="{FF2B5EF4-FFF2-40B4-BE49-F238E27FC236}">
                <a16:creationId xmlns:a16="http://schemas.microsoft.com/office/drawing/2014/main" id="{29AF99F7-45F6-29DE-9EC8-D5E53BE06862}"/>
              </a:ext>
            </a:extLst>
          </p:cNvPr>
          <p:cNvSpPr>
            <a:spLocks noGrp="1"/>
          </p:cNvSpPr>
          <p:nvPr>
            <p:ph type="sldNum" sz="quarter" idx="12"/>
          </p:nvPr>
        </p:nvSpPr>
        <p:spPr/>
        <p:txBody>
          <a:bodyPr/>
          <a:lstStyle/>
          <a:p>
            <a:pPr lvl="0"/>
            <a:fld id="{15020C06-49BE-43CC-8750-99F68498ED8F}" type="slidenum">
              <a:t>11</a:t>
            </a:fld>
            <a:endParaRPr lang="en-US"/>
          </a:p>
        </p:txBody>
      </p:sp>
      <p:sp>
        <p:nvSpPr>
          <p:cNvPr id="2" name="Title 1">
            <a:extLst>
              <a:ext uri="{FF2B5EF4-FFF2-40B4-BE49-F238E27FC236}">
                <a16:creationId xmlns:a16="http://schemas.microsoft.com/office/drawing/2014/main" id="{CA10B610-6168-CECE-B0B3-7FC0260CA2FA}"/>
              </a:ext>
            </a:extLst>
          </p:cNvPr>
          <p:cNvSpPr txBox="1">
            <a:spLocks noGrp="1"/>
          </p:cNvSpPr>
          <p:nvPr>
            <p:ph type="title" idx="4294967295"/>
          </p:nvPr>
        </p:nvSpPr>
        <p:spPr>
          <a:xfrm>
            <a:off x="360000" y="73800"/>
            <a:ext cx="9360000" cy="690839"/>
          </a:xfrm>
        </p:spPr>
        <p:txBody>
          <a:bodyPr vert="horz"/>
          <a:lstStyle/>
          <a:p>
            <a:pPr lvl="0"/>
            <a:r>
              <a:rPr lang="en-US" sz="4000">
                <a:solidFill>
                  <a:srgbClr val="000000"/>
                </a:solidFill>
                <a:latin typeface="Alef" pitchFamily="18"/>
                <a:cs typeface="Alef" pitchFamily="2"/>
              </a:rPr>
              <a:t>Museum of Bermuda</a:t>
            </a:r>
          </a:p>
        </p:txBody>
      </p:sp>
      <p:pic>
        <p:nvPicPr>
          <p:cNvPr id="3" name="Picture 2">
            <a:extLst>
              <a:ext uri="{FF2B5EF4-FFF2-40B4-BE49-F238E27FC236}">
                <a16:creationId xmlns:a16="http://schemas.microsoft.com/office/drawing/2014/main" id="{69EF0A8D-B8F9-E9CA-AC2C-FC9AF871DAE7}"/>
              </a:ext>
            </a:extLst>
          </p:cNvPr>
          <p:cNvPicPr>
            <a:picLocks noChangeAspect="1"/>
          </p:cNvPicPr>
          <p:nvPr/>
        </p:nvPicPr>
        <p:blipFill>
          <a:blip r:embed="rId3">
            <a:lum/>
            <a:alphaModFix/>
          </a:blip>
          <a:srcRect l="2215" t="5916" b="11984"/>
          <a:stretch>
            <a:fillRect/>
          </a:stretch>
        </p:blipFill>
        <p:spPr>
          <a:xfrm>
            <a:off x="0" y="674914"/>
            <a:ext cx="10080000" cy="4353926"/>
          </a:xfrm>
          <a:prstGeom prst="rect">
            <a:avLst/>
          </a:prstGeom>
          <a:noFill/>
          <a:ln>
            <a:noFill/>
          </a:ln>
        </p:spPr>
      </p:pic>
      <p:sp>
        <p:nvSpPr>
          <p:cNvPr id="7" name="TextBox 6">
            <a:extLst>
              <a:ext uri="{FF2B5EF4-FFF2-40B4-BE49-F238E27FC236}">
                <a16:creationId xmlns:a16="http://schemas.microsoft.com/office/drawing/2014/main" id="{A3E7D498-F5D6-5E72-553A-D6B16936E607}"/>
              </a:ext>
            </a:extLst>
          </p:cNvPr>
          <p:cNvSpPr txBox="1"/>
          <p:nvPr/>
        </p:nvSpPr>
        <p:spPr>
          <a:xfrm>
            <a:off x="-1" y="5041322"/>
            <a:ext cx="10079999" cy="646331"/>
          </a:xfrm>
          <a:prstGeom prst="rect">
            <a:avLst/>
          </a:prstGeom>
          <a:noFill/>
        </p:spPr>
        <p:txBody>
          <a:bodyPr wrap="square">
            <a:spAutoFit/>
          </a:bodyPr>
          <a:lstStyle/>
          <a:p>
            <a:pPr marL="0" marR="0" lvl="0" indent="0" algn="ctr" rtl="0" hangingPunct="0">
              <a:lnSpc>
                <a:spcPct val="100000"/>
              </a:lnSpc>
              <a:spcBef>
                <a:spcPts val="0"/>
              </a:spcBef>
              <a:spcAft>
                <a:spcPts val="0"/>
              </a:spcAft>
              <a:buNone/>
              <a:tabLst/>
            </a:pPr>
            <a:r>
              <a:rPr lang="en-US" sz="1800" b="1" i="0" u="none" strike="noStrike" kern="1200" cap="none" dirty="0">
                <a:ln>
                  <a:noFill/>
                </a:ln>
                <a:solidFill>
                  <a:srgbClr val="C9211E"/>
                </a:solidFill>
                <a:latin typeface="Alef" pitchFamily="18"/>
                <a:ea typeface="Segoe UI" pitchFamily="2"/>
                <a:cs typeface="Tahoma" pitchFamily="2"/>
              </a:rPr>
              <a:t>Admission Rates: Adults $18,  </a:t>
            </a:r>
            <a:br>
              <a:rPr lang="en-US" sz="1800" b="1" i="0" u="none" strike="noStrike" kern="1200" cap="none" dirty="0">
                <a:ln>
                  <a:noFill/>
                </a:ln>
                <a:solidFill>
                  <a:srgbClr val="C9211E"/>
                </a:solidFill>
                <a:latin typeface="Alef" pitchFamily="18"/>
                <a:ea typeface="Segoe UI" pitchFamily="2"/>
                <a:cs typeface="Tahoma" pitchFamily="2"/>
              </a:rPr>
            </a:br>
            <a:r>
              <a:rPr lang="en-US" sz="1800" b="1" i="0" u="none" strike="noStrike" kern="1200" cap="none" dirty="0">
                <a:ln>
                  <a:noFill/>
                </a:ln>
                <a:solidFill>
                  <a:srgbClr val="C9211E"/>
                </a:solidFill>
                <a:latin typeface="Alef" pitchFamily="18"/>
                <a:ea typeface="Segoe UI" pitchFamily="2"/>
                <a:cs typeface="Tahoma" pitchFamily="2"/>
              </a:rPr>
              <a:t>Seniors over 65 $15, Under 16 FREE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4">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55599C48-5632-E222-D316-DF0D40AABF62}"/>
              </a:ext>
            </a:extLst>
          </p:cNvPr>
          <p:cNvSpPr>
            <a:spLocks noGrp="1"/>
          </p:cNvSpPr>
          <p:nvPr>
            <p:ph type="dt" sz="half" idx="10"/>
          </p:nvPr>
        </p:nvSpPr>
        <p:spPr/>
        <p:txBody>
          <a:bodyPr/>
          <a:lstStyle/>
          <a:p>
            <a:pPr lvl="0"/>
            <a:fld id="{CE29E5BA-8B5A-407B-9864-E35924634B82}" type="datetimeFigureOut">
              <a:t>8/21/2024</a:t>
            </a:fld>
            <a:endParaRPr lang="en-US"/>
          </a:p>
        </p:txBody>
      </p:sp>
      <p:sp>
        <p:nvSpPr>
          <p:cNvPr id="7" name="Slide Number Placeholder 3">
            <a:extLst>
              <a:ext uri="{FF2B5EF4-FFF2-40B4-BE49-F238E27FC236}">
                <a16:creationId xmlns:a16="http://schemas.microsoft.com/office/drawing/2014/main" id="{1B4FA38E-EB37-67AA-7DA6-7B018D354DA1}"/>
              </a:ext>
            </a:extLst>
          </p:cNvPr>
          <p:cNvSpPr>
            <a:spLocks noGrp="1"/>
          </p:cNvSpPr>
          <p:nvPr>
            <p:ph type="sldNum" sz="quarter" idx="12"/>
          </p:nvPr>
        </p:nvSpPr>
        <p:spPr/>
        <p:txBody>
          <a:bodyPr/>
          <a:lstStyle/>
          <a:p>
            <a:pPr lvl="0"/>
            <a:fld id="{78C78E20-A2DC-4EA2-B471-44E5E672BC3C}" type="slidenum">
              <a:t>12</a:t>
            </a:fld>
            <a:endParaRPr lang="en-US"/>
          </a:p>
        </p:txBody>
      </p:sp>
      <p:sp>
        <p:nvSpPr>
          <p:cNvPr id="2" name="Title 1">
            <a:extLst>
              <a:ext uri="{FF2B5EF4-FFF2-40B4-BE49-F238E27FC236}">
                <a16:creationId xmlns:a16="http://schemas.microsoft.com/office/drawing/2014/main" id="{5348317D-EC98-6A83-178B-27A54892BB53}"/>
              </a:ext>
            </a:extLst>
          </p:cNvPr>
          <p:cNvSpPr txBox="1">
            <a:spLocks noGrp="1"/>
          </p:cNvSpPr>
          <p:nvPr>
            <p:ph type="title" idx="4294967295"/>
          </p:nvPr>
        </p:nvSpPr>
        <p:spPr/>
        <p:txBody>
          <a:bodyPr vert="horz"/>
          <a:lstStyle/>
          <a:p>
            <a:pPr lvl="0"/>
            <a:r>
              <a:rPr lang="en-US">
                <a:solidFill>
                  <a:srgbClr val="000000"/>
                </a:solidFill>
                <a:cs typeface="Tahoma" pitchFamily="2"/>
              </a:rPr>
              <a:t>Aquarium, Museum and Zoo</a:t>
            </a:r>
          </a:p>
        </p:txBody>
      </p:sp>
      <p:sp>
        <p:nvSpPr>
          <p:cNvPr id="3" name="Text Placeholder 2">
            <a:extLst>
              <a:ext uri="{FF2B5EF4-FFF2-40B4-BE49-F238E27FC236}">
                <a16:creationId xmlns:a16="http://schemas.microsoft.com/office/drawing/2014/main" id="{C99923F2-FF20-7134-2E70-CEEA5E837C68}"/>
              </a:ext>
            </a:extLst>
          </p:cNvPr>
          <p:cNvSpPr txBox="1">
            <a:spLocks noGrp="1"/>
          </p:cNvSpPr>
          <p:nvPr>
            <p:ph type="body" idx="4294967295"/>
          </p:nvPr>
        </p:nvSpPr>
        <p:spPr>
          <a:xfrm>
            <a:off x="216000" y="899999"/>
            <a:ext cx="5342400" cy="4081303"/>
          </a:xfrm>
        </p:spPr>
        <p:txBody>
          <a:bodyPr vert="horz"/>
          <a:lstStyle/>
          <a:p>
            <a:pPr lvl="0"/>
            <a:r>
              <a:rPr lang="en-US" dirty="0">
                <a:solidFill>
                  <a:srgbClr val="000000"/>
                </a:solidFill>
                <a:latin typeface="Alef" pitchFamily="18"/>
                <a:cs typeface="Alef" pitchFamily="2"/>
              </a:rPr>
              <a:t>The Bermuda Aquarium, Museum &amp; Zoo is a great place to learn about Bermuda's unique wildlife and marine life. It has over 300 species of animals and is perfect for families with children. </a:t>
            </a:r>
          </a:p>
          <a:p>
            <a:pPr lvl="0"/>
            <a:r>
              <a:rPr lang="en-US" dirty="0">
                <a:solidFill>
                  <a:srgbClr val="000000"/>
                </a:solidFill>
                <a:latin typeface="Alef" pitchFamily="18"/>
                <a:cs typeface="Alef" pitchFamily="2"/>
              </a:rPr>
              <a:t>It is located about 26 miles from our dock.</a:t>
            </a:r>
          </a:p>
          <a:p>
            <a:pPr lvl="0"/>
            <a:r>
              <a:rPr lang="en-US" dirty="0">
                <a:solidFill>
                  <a:srgbClr val="000000"/>
                </a:solidFill>
                <a:latin typeface="Alef" pitchFamily="18"/>
                <a:cs typeface="Alef" pitchFamily="2"/>
              </a:rPr>
              <a:t>Admission is $100 per adult and $80 for a child. </a:t>
            </a:r>
          </a:p>
        </p:txBody>
      </p:sp>
      <p:pic>
        <p:nvPicPr>
          <p:cNvPr id="4" name="Picture 3">
            <a:extLst>
              <a:ext uri="{FF2B5EF4-FFF2-40B4-BE49-F238E27FC236}">
                <a16:creationId xmlns:a16="http://schemas.microsoft.com/office/drawing/2014/main" id="{068070FA-59F3-8F1A-5672-BFF24ECFD559}"/>
              </a:ext>
            </a:extLst>
          </p:cNvPr>
          <p:cNvPicPr>
            <a:picLocks noChangeAspect="1"/>
          </p:cNvPicPr>
          <p:nvPr/>
        </p:nvPicPr>
        <p:blipFill>
          <a:blip r:embed="rId4">
            <a:lum/>
            <a:alphaModFix/>
          </a:blip>
          <a:srcRect l="15622" t="13611" r="15622"/>
          <a:stretch>
            <a:fillRect/>
          </a:stretch>
        </p:blipFill>
        <p:spPr>
          <a:xfrm rot="21600">
            <a:off x="5547582" y="1085207"/>
            <a:ext cx="4533221"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9">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45749080-90D4-00C7-EEAA-364A377D0CE8}"/>
              </a:ext>
            </a:extLst>
          </p:cNvPr>
          <p:cNvSpPr>
            <a:spLocks noGrp="1"/>
          </p:cNvSpPr>
          <p:nvPr>
            <p:ph type="dt" sz="half" idx="10"/>
          </p:nvPr>
        </p:nvSpPr>
        <p:spPr/>
        <p:txBody>
          <a:bodyPr/>
          <a:lstStyle/>
          <a:p>
            <a:pPr lvl="0"/>
            <a:fld id="{860DE7B8-C087-4759-9ADB-DB682A9F426C}" type="datetimeFigureOut">
              <a:t>8/21/2024</a:t>
            </a:fld>
            <a:endParaRPr lang="en-US"/>
          </a:p>
        </p:txBody>
      </p:sp>
      <p:sp>
        <p:nvSpPr>
          <p:cNvPr id="7" name="Slide Number Placeholder 3">
            <a:extLst>
              <a:ext uri="{FF2B5EF4-FFF2-40B4-BE49-F238E27FC236}">
                <a16:creationId xmlns:a16="http://schemas.microsoft.com/office/drawing/2014/main" id="{C9B434DB-5CCF-2C9D-578E-C8A14F08132C}"/>
              </a:ext>
            </a:extLst>
          </p:cNvPr>
          <p:cNvSpPr>
            <a:spLocks noGrp="1"/>
          </p:cNvSpPr>
          <p:nvPr>
            <p:ph type="sldNum" sz="quarter" idx="12"/>
          </p:nvPr>
        </p:nvSpPr>
        <p:spPr/>
        <p:txBody>
          <a:bodyPr/>
          <a:lstStyle/>
          <a:p>
            <a:pPr lvl="0"/>
            <a:fld id="{52A8EE4C-25E3-40C8-A07D-80EA396B82E2}" type="slidenum">
              <a:t>13</a:t>
            </a:fld>
            <a:endParaRPr lang="en-US"/>
          </a:p>
        </p:txBody>
      </p:sp>
      <p:sp>
        <p:nvSpPr>
          <p:cNvPr id="2" name="Title 1">
            <a:extLst>
              <a:ext uri="{FF2B5EF4-FFF2-40B4-BE49-F238E27FC236}">
                <a16:creationId xmlns:a16="http://schemas.microsoft.com/office/drawing/2014/main" id="{BF75E427-91F1-92C7-9401-9C4BF5550397}"/>
              </a:ext>
            </a:extLst>
          </p:cNvPr>
          <p:cNvSpPr txBox="1">
            <a:spLocks noGrp="1"/>
          </p:cNvSpPr>
          <p:nvPr>
            <p:ph type="title" idx="4294967295"/>
          </p:nvPr>
        </p:nvSpPr>
        <p:spPr>
          <a:xfrm>
            <a:off x="360000" y="73800"/>
            <a:ext cx="9360000" cy="690839"/>
          </a:xfrm>
        </p:spPr>
        <p:txBody>
          <a:bodyPr vert="horz"/>
          <a:lstStyle/>
          <a:p>
            <a:pPr lvl="0"/>
            <a:r>
              <a:rPr lang="en-US" sz="4000">
                <a:solidFill>
                  <a:srgbClr val="000000"/>
                </a:solidFill>
                <a:latin typeface="Alef" pitchFamily="18"/>
                <a:cs typeface="Alef" pitchFamily="2"/>
              </a:rPr>
              <a:t>Horsehoe Bay Beach</a:t>
            </a:r>
          </a:p>
        </p:txBody>
      </p:sp>
      <p:sp>
        <p:nvSpPr>
          <p:cNvPr id="3" name="Text Placeholder 2">
            <a:extLst>
              <a:ext uri="{FF2B5EF4-FFF2-40B4-BE49-F238E27FC236}">
                <a16:creationId xmlns:a16="http://schemas.microsoft.com/office/drawing/2014/main" id="{AB60DFCC-8A48-E520-3273-40ABCB72F00C}"/>
              </a:ext>
            </a:extLst>
          </p:cNvPr>
          <p:cNvSpPr txBox="1">
            <a:spLocks noGrp="1"/>
          </p:cNvSpPr>
          <p:nvPr>
            <p:ph type="body" idx="4294967295"/>
          </p:nvPr>
        </p:nvSpPr>
        <p:spPr>
          <a:xfrm>
            <a:off x="6125040" y="1142999"/>
            <a:ext cx="3812759" cy="3634199"/>
          </a:xfrm>
        </p:spPr>
        <p:txBody>
          <a:bodyPr vert="horz"/>
          <a:lstStyle/>
          <a:p>
            <a:pPr lvl="0"/>
            <a:r>
              <a:rPr lang="en-US" sz="2200" dirty="0">
                <a:solidFill>
                  <a:srgbClr val="000000"/>
                </a:solidFill>
                <a:latin typeface="Alef" pitchFamily="18"/>
                <a:cs typeface="Alef" pitchFamily="2"/>
              </a:rPr>
              <a:t>Horseshoe Bay Beach is undoubtedly one of the most beautiful beaches in the world. Its pink sand, clear water, and rock formations make it a must-visit destination in Bermuda. </a:t>
            </a:r>
          </a:p>
          <a:p>
            <a:pPr lvl="0"/>
            <a:r>
              <a:rPr lang="en-US" sz="2200" dirty="0">
                <a:solidFill>
                  <a:srgbClr val="000000"/>
                </a:solidFill>
                <a:latin typeface="Alef" pitchFamily="18"/>
                <a:cs typeface="Alef" pitchFamily="2"/>
              </a:rPr>
              <a:t>It's perfect for sunbathing, swimming, and snorkeling</a:t>
            </a:r>
            <a:r>
              <a:rPr lang="en-US" sz="2000" dirty="0">
                <a:solidFill>
                  <a:srgbClr val="000000"/>
                </a:solidFill>
                <a:latin typeface="Alef" pitchFamily="18"/>
                <a:cs typeface="Alef" pitchFamily="2"/>
              </a:rPr>
              <a:t>.</a:t>
            </a:r>
          </a:p>
        </p:txBody>
      </p:sp>
      <p:pic>
        <p:nvPicPr>
          <p:cNvPr id="4" name="Picture 3">
            <a:extLst>
              <a:ext uri="{FF2B5EF4-FFF2-40B4-BE49-F238E27FC236}">
                <a16:creationId xmlns:a16="http://schemas.microsoft.com/office/drawing/2014/main" id="{11AF6ABD-B175-4916-3389-0968183382B3}"/>
              </a:ext>
            </a:extLst>
          </p:cNvPr>
          <p:cNvPicPr>
            <a:picLocks noChangeAspect="1"/>
          </p:cNvPicPr>
          <p:nvPr/>
        </p:nvPicPr>
        <p:blipFill>
          <a:blip r:embed="rId4">
            <a:lum/>
            <a:alphaModFix/>
          </a:blip>
          <a:srcRect l="8044" t="3330"/>
          <a:stretch>
            <a:fillRect/>
          </a:stretch>
        </p:blipFill>
        <p:spPr>
          <a:xfrm>
            <a:off x="0" y="721800"/>
            <a:ext cx="6017040" cy="44222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0">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2A80E0A4-DE04-084A-8AAE-F9CB378810B6}"/>
              </a:ext>
            </a:extLst>
          </p:cNvPr>
          <p:cNvSpPr>
            <a:spLocks noGrp="1"/>
          </p:cNvSpPr>
          <p:nvPr>
            <p:ph type="dt" sz="half" idx="10"/>
          </p:nvPr>
        </p:nvSpPr>
        <p:spPr/>
        <p:txBody>
          <a:bodyPr/>
          <a:lstStyle/>
          <a:p>
            <a:pPr lvl="0"/>
            <a:fld id="{200692F1-5EFA-4520-A99E-DADB13C9F9A7}" type="datetimeFigureOut">
              <a:t>8/21/2024</a:t>
            </a:fld>
            <a:endParaRPr lang="en-US"/>
          </a:p>
        </p:txBody>
      </p:sp>
      <p:sp>
        <p:nvSpPr>
          <p:cNvPr id="7" name="Slide Number Placeholder 3">
            <a:extLst>
              <a:ext uri="{FF2B5EF4-FFF2-40B4-BE49-F238E27FC236}">
                <a16:creationId xmlns:a16="http://schemas.microsoft.com/office/drawing/2014/main" id="{AEDB2941-C2F9-3A29-5AE1-958AA930EBB1}"/>
              </a:ext>
            </a:extLst>
          </p:cNvPr>
          <p:cNvSpPr>
            <a:spLocks noGrp="1"/>
          </p:cNvSpPr>
          <p:nvPr>
            <p:ph type="sldNum" sz="quarter" idx="12"/>
          </p:nvPr>
        </p:nvSpPr>
        <p:spPr/>
        <p:txBody>
          <a:bodyPr/>
          <a:lstStyle/>
          <a:p>
            <a:pPr lvl="0"/>
            <a:fld id="{54A1064D-2887-4078-ABBE-CF85D474231D}" type="slidenum">
              <a:t>14</a:t>
            </a:fld>
            <a:endParaRPr lang="en-US"/>
          </a:p>
        </p:txBody>
      </p:sp>
      <p:sp>
        <p:nvSpPr>
          <p:cNvPr id="2" name="Title 1">
            <a:extLst>
              <a:ext uri="{FF2B5EF4-FFF2-40B4-BE49-F238E27FC236}">
                <a16:creationId xmlns:a16="http://schemas.microsoft.com/office/drawing/2014/main" id="{B3BDFA9F-E23C-B463-5B3E-B8908F50A4B9}"/>
              </a:ext>
            </a:extLst>
          </p:cNvPr>
          <p:cNvSpPr txBox="1">
            <a:spLocks noGrp="1"/>
          </p:cNvSpPr>
          <p:nvPr>
            <p:ph type="title" idx="4294967295"/>
          </p:nvPr>
        </p:nvSpPr>
        <p:spPr/>
        <p:txBody>
          <a:bodyPr vert="horz"/>
          <a:lstStyle/>
          <a:p>
            <a:pPr lvl="0"/>
            <a:r>
              <a:rPr lang="en-US">
                <a:solidFill>
                  <a:srgbClr val="000000"/>
                </a:solidFill>
                <a:cs typeface="Tahoma" pitchFamily="2"/>
              </a:rPr>
              <a:t>St. George’s</a:t>
            </a:r>
          </a:p>
        </p:txBody>
      </p:sp>
      <p:sp>
        <p:nvSpPr>
          <p:cNvPr id="3" name="Text Placeholder 2">
            <a:extLst>
              <a:ext uri="{FF2B5EF4-FFF2-40B4-BE49-F238E27FC236}">
                <a16:creationId xmlns:a16="http://schemas.microsoft.com/office/drawing/2014/main" id="{A4030877-CFA5-3EA8-722C-D859BAA63CC9}"/>
              </a:ext>
            </a:extLst>
          </p:cNvPr>
          <p:cNvSpPr txBox="1">
            <a:spLocks noGrp="1"/>
          </p:cNvSpPr>
          <p:nvPr>
            <p:ph type="body" idx="4294967295"/>
          </p:nvPr>
        </p:nvSpPr>
        <p:spPr>
          <a:xfrm>
            <a:off x="109800" y="1115640"/>
            <a:ext cx="4919400" cy="3765600"/>
          </a:xfrm>
        </p:spPr>
        <p:txBody>
          <a:bodyPr vert="horz"/>
          <a:lstStyle/>
          <a:p>
            <a:pPr lvl="0"/>
            <a:r>
              <a:rPr lang="en-US" sz="2000" dirty="0">
                <a:solidFill>
                  <a:srgbClr val="000000"/>
                </a:solidFill>
                <a:latin typeface="Alef" pitchFamily="18"/>
                <a:cs typeface="Alef" pitchFamily="2"/>
              </a:rPr>
              <a:t>St. George's is a charming historic town located on the northeastern side of Bermuda. It is a UNESCO World Heritage Site and has numerous attractions, such as the Bermuda National Trust Museum, St. Peter's Church, and the Unfinished Church. </a:t>
            </a:r>
          </a:p>
          <a:p>
            <a:pPr lvl="0"/>
            <a:r>
              <a:rPr lang="en-US" sz="2000" dirty="0">
                <a:solidFill>
                  <a:srgbClr val="000000"/>
                </a:solidFill>
                <a:latin typeface="Alef" pitchFamily="18"/>
                <a:cs typeface="Alef" pitchFamily="2"/>
              </a:rPr>
              <a:t>St. George holds the honor of being the oldest continuously inhabited town of English origin in the new world.</a:t>
            </a:r>
          </a:p>
        </p:txBody>
      </p:sp>
      <p:pic>
        <p:nvPicPr>
          <p:cNvPr id="4" name="Picture 3">
            <a:extLst>
              <a:ext uri="{FF2B5EF4-FFF2-40B4-BE49-F238E27FC236}">
                <a16:creationId xmlns:a16="http://schemas.microsoft.com/office/drawing/2014/main" id="{686A8E55-0F6C-1D09-89E3-0C0108BC2F21}"/>
              </a:ext>
            </a:extLst>
          </p:cNvPr>
          <p:cNvPicPr>
            <a:picLocks noChangeAspect="1"/>
          </p:cNvPicPr>
          <p:nvPr/>
        </p:nvPicPr>
        <p:blipFill>
          <a:blip r:embed="rId4">
            <a:lum/>
            <a:alphaModFix/>
          </a:blip>
          <a:srcRect l="30040"/>
          <a:stretch>
            <a:fillRect/>
          </a:stretch>
        </p:blipFill>
        <p:spPr>
          <a:xfrm>
            <a:off x="5029200" y="740230"/>
            <a:ext cx="5074200" cy="42923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1">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D57F3A31-DF81-8120-8B91-725292FB9244}"/>
              </a:ext>
            </a:extLst>
          </p:cNvPr>
          <p:cNvSpPr>
            <a:spLocks noGrp="1"/>
          </p:cNvSpPr>
          <p:nvPr>
            <p:ph type="dt" sz="half" idx="10"/>
          </p:nvPr>
        </p:nvSpPr>
        <p:spPr/>
        <p:txBody>
          <a:bodyPr/>
          <a:lstStyle/>
          <a:p>
            <a:pPr lvl="0"/>
            <a:fld id="{D52FED6E-45CF-43B5-A73E-A2561E1FE7A9}" type="datetimeFigureOut">
              <a:t>8/21/2024</a:t>
            </a:fld>
            <a:endParaRPr lang="en-US"/>
          </a:p>
        </p:txBody>
      </p:sp>
      <p:sp>
        <p:nvSpPr>
          <p:cNvPr id="8" name="Slide Number Placeholder 3">
            <a:extLst>
              <a:ext uri="{FF2B5EF4-FFF2-40B4-BE49-F238E27FC236}">
                <a16:creationId xmlns:a16="http://schemas.microsoft.com/office/drawing/2014/main" id="{95E6404D-68E8-02F1-2DA1-4A983599DDA4}"/>
              </a:ext>
            </a:extLst>
          </p:cNvPr>
          <p:cNvSpPr>
            <a:spLocks noGrp="1"/>
          </p:cNvSpPr>
          <p:nvPr>
            <p:ph type="sldNum" sz="quarter" idx="12"/>
          </p:nvPr>
        </p:nvSpPr>
        <p:spPr/>
        <p:txBody>
          <a:bodyPr/>
          <a:lstStyle/>
          <a:p>
            <a:pPr lvl="0"/>
            <a:fld id="{AC6CDAF6-A1FB-4620-B90A-AA075E0D710A}" type="slidenum">
              <a:t>15</a:t>
            </a:fld>
            <a:endParaRPr lang="en-US"/>
          </a:p>
        </p:txBody>
      </p:sp>
      <p:sp>
        <p:nvSpPr>
          <p:cNvPr id="2" name="Title 1">
            <a:extLst>
              <a:ext uri="{FF2B5EF4-FFF2-40B4-BE49-F238E27FC236}">
                <a16:creationId xmlns:a16="http://schemas.microsoft.com/office/drawing/2014/main" id="{D06C080E-FBD5-7CFD-0D32-915CBEB1A993}"/>
              </a:ext>
            </a:extLst>
          </p:cNvPr>
          <p:cNvSpPr txBox="1">
            <a:spLocks noGrp="1"/>
          </p:cNvSpPr>
          <p:nvPr>
            <p:ph type="title" idx="4294967295"/>
          </p:nvPr>
        </p:nvSpPr>
        <p:spPr/>
        <p:txBody>
          <a:bodyPr vert="horz"/>
          <a:lstStyle/>
          <a:p>
            <a:pPr lvl="0"/>
            <a:r>
              <a:rPr lang="en-US">
                <a:solidFill>
                  <a:srgbClr val="000000"/>
                </a:solidFill>
                <a:cs typeface="Tahoma" pitchFamily="2"/>
              </a:rPr>
              <a:t>Hamilton</a:t>
            </a:r>
          </a:p>
        </p:txBody>
      </p:sp>
      <p:sp>
        <p:nvSpPr>
          <p:cNvPr id="3" name="Text Placeholder 2">
            <a:extLst>
              <a:ext uri="{FF2B5EF4-FFF2-40B4-BE49-F238E27FC236}">
                <a16:creationId xmlns:a16="http://schemas.microsoft.com/office/drawing/2014/main" id="{F566A1FA-B6FB-7F4F-2CCD-BA32CAA84DF1}"/>
              </a:ext>
            </a:extLst>
          </p:cNvPr>
          <p:cNvSpPr txBox="1">
            <a:spLocks noGrp="1"/>
          </p:cNvSpPr>
          <p:nvPr>
            <p:ph type="body" idx="4294967295"/>
          </p:nvPr>
        </p:nvSpPr>
        <p:spPr>
          <a:xfrm>
            <a:off x="360000" y="1080000"/>
            <a:ext cx="4669200" cy="3600000"/>
          </a:xfrm>
        </p:spPr>
        <p:txBody>
          <a:bodyPr vert="horz"/>
          <a:lstStyle/>
          <a:p>
            <a:pPr lvl="0"/>
            <a:r>
              <a:rPr lang="en-US" dirty="0">
                <a:solidFill>
                  <a:srgbClr val="000000"/>
                </a:solidFill>
                <a:latin typeface="Alef" pitchFamily="18"/>
                <a:cs typeface="Alef" pitchFamily="2"/>
              </a:rPr>
              <a:t>Hamilton is the capital city of Bermuda and is known for its stunning harbor views, shopping, and dining options. </a:t>
            </a:r>
          </a:p>
          <a:p>
            <a:pPr lvl="0"/>
            <a:r>
              <a:rPr lang="en-US" dirty="0">
                <a:solidFill>
                  <a:srgbClr val="000000"/>
                </a:solidFill>
                <a:latin typeface="Alef" pitchFamily="18"/>
                <a:cs typeface="Alef" pitchFamily="2"/>
              </a:rPr>
              <a:t>It's a great place to spend a day exploring, taking a stroll around the harbor, and enjoying the local cuisine.</a:t>
            </a:r>
          </a:p>
        </p:txBody>
      </p:sp>
      <p:pic>
        <p:nvPicPr>
          <p:cNvPr id="4" name="Picture 3">
            <a:extLst>
              <a:ext uri="{FF2B5EF4-FFF2-40B4-BE49-F238E27FC236}">
                <a16:creationId xmlns:a16="http://schemas.microsoft.com/office/drawing/2014/main" id="{491841EA-6E00-1DBD-7BE5-F2BF35CF25BB}"/>
              </a:ext>
            </a:extLst>
          </p:cNvPr>
          <p:cNvPicPr>
            <a:picLocks noChangeAspect="1"/>
          </p:cNvPicPr>
          <p:nvPr/>
        </p:nvPicPr>
        <p:blipFill>
          <a:blip r:embed="rId4">
            <a:lum/>
            <a:alphaModFix/>
          </a:blip>
          <a:srcRect l="25519" t="601"/>
          <a:stretch>
            <a:fillRect/>
          </a:stretch>
        </p:blipFill>
        <p:spPr>
          <a:xfrm>
            <a:off x="5715000" y="685799"/>
            <a:ext cx="4365000" cy="4544280"/>
          </a:xfrm>
          <a:prstGeom prst="rect">
            <a:avLst/>
          </a:prstGeom>
          <a:noFill/>
          <a:ln>
            <a:noFill/>
          </a:ln>
        </p:spPr>
      </p:pic>
      <p:sp>
        <p:nvSpPr>
          <p:cNvPr id="5" name="Straight Connector 4">
            <a:extLst>
              <a:ext uri="{FF2B5EF4-FFF2-40B4-BE49-F238E27FC236}">
                <a16:creationId xmlns:a16="http://schemas.microsoft.com/office/drawing/2014/main" id="{5CA3A455-9363-E424-B87F-705F56754514}"/>
              </a:ext>
            </a:extLst>
          </p:cNvPr>
          <p:cNvSpPr/>
          <p:nvPr/>
        </p:nvSpPr>
        <p:spPr>
          <a:xfrm>
            <a:off x="10204560" y="457200"/>
            <a:ext cx="539640" cy="0"/>
          </a:xfrm>
          <a:prstGeom prst="line">
            <a:avLst/>
          </a:prstGeom>
          <a:noFill/>
          <a:ln w="18000">
            <a:solidFill>
              <a:srgbClr val="009BDD"/>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Segoe UI" pitchFamily="2"/>
              <a:cs typeface="Tahoma" pitchFamily="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5559DEF2-9CE8-FAD5-3E0B-E71EF2E8B67D}"/>
              </a:ext>
            </a:extLst>
          </p:cNvPr>
          <p:cNvSpPr>
            <a:spLocks noGrp="1"/>
          </p:cNvSpPr>
          <p:nvPr>
            <p:ph type="dt" sz="half" idx="10"/>
          </p:nvPr>
        </p:nvSpPr>
        <p:spPr/>
        <p:txBody>
          <a:bodyPr/>
          <a:lstStyle/>
          <a:p>
            <a:pPr lvl="0"/>
            <a:fld id="{FCF2B6DB-B105-4792-806C-742845C133A1}" type="datetimeFigureOut">
              <a:t>8/21/2024</a:t>
            </a:fld>
            <a:endParaRPr lang="en-US"/>
          </a:p>
        </p:txBody>
      </p:sp>
      <p:sp>
        <p:nvSpPr>
          <p:cNvPr id="7" name="Slide Number Placeholder 3">
            <a:extLst>
              <a:ext uri="{FF2B5EF4-FFF2-40B4-BE49-F238E27FC236}">
                <a16:creationId xmlns:a16="http://schemas.microsoft.com/office/drawing/2014/main" id="{0FF2220E-AD08-06F4-0A31-B88B50065125}"/>
              </a:ext>
            </a:extLst>
          </p:cNvPr>
          <p:cNvSpPr>
            <a:spLocks noGrp="1"/>
          </p:cNvSpPr>
          <p:nvPr>
            <p:ph type="sldNum" sz="quarter" idx="12"/>
          </p:nvPr>
        </p:nvSpPr>
        <p:spPr/>
        <p:txBody>
          <a:bodyPr/>
          <a:lstStyle/>
          <a:p>
            <a:pPr lvl="0"/>
            <a:fld id="{68F1CEDA-0FE6-462C-8266-B3A6F3A1AC25}" type="slidenum">
              <a:t>16</a:t>
            </a:fld>
            <a:endParaRPr lang="en-US"/>
          </a:p>
        </p:txBody>
      </p:sp>
      <p:sp>
        <p:nvSpPr>
          <p:cNvPr id="2" name="Title 1">
            <a:extLst>
              <a:ext uri="{FF2B5EF4-FFF2-40B4-BE49-F238E27FC236}">
                <a16:creationId xmlns:a16="http://schemas.microsoft.com/office/drawing/2014/main" id="{9CFCEEDA-F151-B217-3A26-CDF865E06D87}"/>
              </a:ext>
            </a:extLst>
          </p:cNvPr>
          <p:cNvSpPr txBox="1">
            <a:spLocks noGrp="1"/>
          </p:cNvSpPr>
          <p:nvPr>
            <p:ph type="title" idx="4294967295"/>
          </p:nvPr>
        </p:nvSpPr>
        <p:spPr/>
        <p:txBody>
          <a:bodyPr vert="horz"/>
          <a:lstStyle/>
          <a:p>
            <a:pPr lvl="0"/>
            <a:r>
              <a:rPr lang="en-US">
                <a:solidFill>
                  <a:srgbClr val="000000"/>
                </a:solidFill>
                <a:cs typeface="Tahoma" pitchFamily="2"/>
              </a:rPr>
              <a:t>The Crystal Caves</a:t>
            </a:r>
          </a:p>
        </p:txBody>
      </p:sp>
      <p:sp>
        <p:nvSpPr>
          <p:cNvPr id="3" name="Text Placeholder 2">
            <a:extLst>
              <a:ext uri="{FF2B5EF4-FFF2-40B4-BE49-F238E27FC236}">
                <a16:creationId xmlns:a16="http://schemas.microsoft.com/office/drawing/2014/main" id="{E6489A24-7148-E278-9879-0F478EB84BEC}"/>
              </a:ext>
            </a:extLst>
          </p:cNvPr>
          <p:cNvSpPr txBox="1">
            <a:spLocks noGrp="1"/>
          </p:cNvSpPr>
          <p:nvPr>
            <p:ph type="body" idx="4294967295"/>
          </p:nvPr>
        </p:nvSpPr>
        <p:spPr>
          <a:xfrm>
            <a:off x="228600" y="914400"/>
            <a:ext cx="3094920" cy="3600000"/>
          </a:xfrm>
        </p:spPr>
        <p:txBody>
          <a:bodyPr vert="horz"/>
          <a:lstStyle/>
          <a:p>
            <a:pPr lvl="0"/>
            <a:r>
              <a:rPr lang="en-US" sz="2000" dirty="0">
                <a:solidFill>
                  <a:srgbClr val="000000"/>
                </a:solidFill>
                <a:latin typeface="Alef" pitchFamily="18"/>
                <a:cs typeface="Alef" pitchFamily="2"/>
              </a:rPr>
              <a:t>The Crystal Caves are a natural wonder and a must-visit attraction in Bermuda. The caves were formed over millions of years and have stunning crystal formations and underground pools.</a:t>
            </a:r>
          </a:p>
          <a:p>
            <a:pPr lvl="0"/>
            <a:r>
              <a:rPr lang="en-US" sz="2000" dirty="0">
                <a:solidFill>
                  <a:srgbClr val="000000"/>
                </a:solidFill>
                <a:latin typeface="Alef" pitchFamily="18"/>
                <a:cs typeface="Alef" pitchFamily="2"/>
              </a:rPr>
              <a:t>Adults: $24</a:t>
            </a:r>
            <a:br>
              <a:rPr lang="en-US" sz="2000" dirty="0">
                <a:solidFill>
                  <a:srgbClr val="000000"/>
                </a:solidFill>
                <a:latin typeface="Alef" pitchFamily="18"/>
                <a:cs typeface="Alef" pitchFamily="2"/>
              </a:rPr>
            </a:br>
            <a:r>
              <a:rPr lang="en-US" sz="2000" dirty="0">
                <a:solidFill>
                  <a:srgbClr val="000000"/>
                </a:solidFill>
                <a:latin typeface="Alef" pitchFamily="18"/>
                <a:cs typeface="Alef" pitchFamily="2"/>
              </a:rPr>
              <a:t>Children (&gt;12): $10</a:t>
            </a:r>
          </a:p>
        </p:txBody>
      </p:sp>
      <p:pic>
        <p:nvPicPr>
          <p:cNvPr id="4" name="Picture 3">
            <a:extLst>
              <a:ext uri="{FF2B5EF4-FFF2-40B4-BE49-F238E27FC236}">
                <a16:creationId xmlns:a16="http://schemas.microsoft.com/office/drawing/2014/main" id="{A46D1009-0C7C-081A-71B9-AA2F90BBFCBD}"/>
              </a:ext>
            </a:extLst>
          </p:cNvPr>
          <p:cNvPicPr>
            <a:picLocks noChangeAspect="1"/>
          </p:cNvPicPr>
          <p:nvPr/>
        </p:nvPicPr>
        <p:blipFill>
          <a:blip r:embed="rId4">
            <a:lum/>
            <a:alphaModFix/>
          </a:blip>
          <a:srcRect b="8"/>
          <a:stretch>
            <a:fillRect/>
          </a:stretch>
        </p:blipFill>
        <p:spPr>
          <a:xfrm>
            <a:off x="3323519" y="694800"/>
            <a:ext cx="6945480" cy="43430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3">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C0C351E4-69B2-4D3D-9724-8D2F8F97D571}"/>
              </a:ext>
            </a:extLst>
          </p:cNvPr>
          <p:cNvSpPr>
            <a:spLocks noGrp="1"/>
          </p:cNvSpPr>
          <p:nvPr>
            <p:ph type="dt" sz="half" idx="10"/>
          </p:nvPr>
        </p:nvSpPr>
        <p:spPr/>
        <p:txBody>
          <a:bodyPr/>
          <a:lstStyle/>
          <a:p>
            <a:pPr lvl="0"/>
            <a:fld id="{AAEF64FE-BB4D-41BB-B956-0B854BC29F46}" type="datetimeFigureOut">
              <a:t>8/21/2024</a:t>
            </a:fld>
            <a:endParaRPr lang="en-US"/>
          </a:p>
        </p:txBody>
      </p:sp>
      <p:sp>
        <p:nvSpPr>
          <p:cNvPr id="7" name="Slide Number Placeholder 3">
            <a:extLst>
              <a:ext uri="{FF2B5EF4-FFF2-40B4-BE49-F238E27FC236}">
                <a16:creationId xmlns:a16="http://schemas.microsoft.com/office/drawing/2014/main" id="{412A3D4D-D699-BB4B-0603-4021B8C8BC75}"/>
              </a:ext>
            </a:extLst>
          </p:cNvPr>
          <p:cNvSpPr>
            <a:spLocks noGrp="1"/>
          </p:cNvSpPr>
          <p:nvPr>
            <p:ph type="sldNum" sz="quarter" idx="12"/>
          </p:nvPr>
        </p:nvSpPr>
        <p:spPr/>
        <p:txBody>
          <a:bodyPr/>
          <a:lstStyle/>
          <a:p>
            <a:pPr lvl="0"/>
            <a:fld id="{ACEBF8C3-1D0B-4950-9179-CA8639B7A732}" type="slidenum">
              <a:t>17</a:t>
            </a:fld>
            <a:endParaRPr lang="en-US"/>
          </a:p>
        </p:txBody>
      </p:sp>
      <p:sp>
        <p:nvSpPr>
          <p:cNvPr id="2" name="Title 1">
            <a:extLst>
              <a:ext uri="{FF2B5EF4-FFF2-40B4-BE49-F238E27FC236}">
                <a16:creationId xmlns:a16="http://schemas.microsoft.com/office/drawing/2014/main" id="{82A33DD1-43FB-99EB-EA4D-CB76F09BB97A}"/>
              </a:ext>
            </a:extLst>
          </p:cNvPr>
          <p:cNvSpPr txBox="1">
            <a:spLocks noGrp="1"/>
          </p:cNvSpPr>
          <p:nvPr>
            <p:ph type="title" idx="4294967295"/>
          </p:nvPr>
        </p:nvSpPr>
        <p:spPr/>
        <p:txBody>
          <a:bodyPr vert="horz"/>
          <a:lstStyle/>
          <a:p>
            <a:pPr lvl="0"/>
            <a:r>
              <a:rPr lang="en-US">
                <a:solidFill>
                  <a:srgbClr val="000000"/>
                </a:solidFill>
                <a:cs typeface="Tahoma" pitchFamily="2"/>
              </a:rPr>
              <a:t>Gibb’s Hill Lighthouse</a:t>
            </a:r>
          </a:p>
        </p:txBody>
      </p:sp>
      <p:sp>
        <p:nvSpPr>
          <p:cNvPr id="3" name="Text Placeholder 2">
            <a:extLst>
              <a:ext uri="{FF2B5EF4-FFF2-40B4-BE49-F238E27FC236}">
                <a16:creationId xmlns:a16="http://schemas.microsoft.com/office/drawing/2014/main" id="{871869BC-88AB-758C-DF7E-C0DA7F784A52}"/>
              </a:ext>
            </a:extLst>
          </p:cNvPr>
          <p:cNvSpPr txBox="1">
            <a:spLocks noGrp="1"/>
          </p:cNvSpPr>
          <p:nvPr>
            <p:ph type="body" idx="4294967295"/>
          </p:nvPr>
        </p:nvSpPr>
        <p:spPr>
          <a:xfrm>
            <a:off x="216000" y="900000"/>
            <a:ext cx="4584600" cy="3900600"/>
          </a:xfrm>
        </p:spPr>
        <p:txBody>
          <a:bodyPr vert="horz"/>
          <a:lstStyle/>
          <a:p>
            <a:pPr lvl="0"/>
            <a:r>
              <a:rPr lang="en-US">
                <a:solidFill>
                  <a:srgbClr val="000000"/>
                </a:solidFill>
                <a:latin typeface="Alef" pitchFamily="18"/>
                <a:cs typeface="Alef" pitchFamily="2"/>
              </a:rPr>
              <a:t>The Gibb's Hill Lighthouse is one of the oldest cast-iron lighthouses in the world and provides stunning views of Bermuda's coastline. Visitors can climb to the top of the lighthouse for a panoramic view of the island</a:t>
            </a:r>
            <a:r>
              <a:rPr lang="en-US" sz="1400">
                <a:solidFill>
                  <a:srgbClr val="000000"/>
                </a:solidFill>
                <a:latin typeface="Alef" pitchFamily="18"/>
                <a:cs typeface="Alef" pitchFamily="2"/>
              </a:rPr>
              <a:t>.</a:t>
            </a:r>
          </a:p>
        </p:txBody>
      </p:sp>
      <p:pic>
        <p:nvPicPr>
          <p:cNvPr id="4" name="Picture 3">
            <a:extLst>
              <a:ext uri="{FF2B5EF4-FFF2-40B4-BE49-F238E27FC236}">
                <a16:creationId xmlns:a16="http://schemas.microsoft.com/office/drawing/2014/main" id="{C03E6F2C-9F9F-EE80-9704-917DFF206288}"/>
              </a:ext>
            </a:extLst>
          </p:cNvPr>
          <p:cNvPicPr>
            <a:picLocks noChangeAspect="1"/>
          </p:cNvPicPr>
          <p:nvPr/>
        </p:nvPicPr>
        <p:blipFill>
          <a:blip r:embed="rId4">
            <a:lum/>
            <a:alphaModFix/>
          </a:blip>
          <a:srcRect l="13518" t="8658" r="27041"/>
          <a:stretch>
            <a:fillRect/>
          </a:stretch>
        </p:blipFill>
        <p:spPr>
          <a:xfrm>
            <a:off x="5029200" y="685799"/>
            <a:ext cx="5024520" cy="4343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5">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DD4FCE9F-66D0-D701-3B41-E7A219DA2901}"/>
              </a:ext>
            </a:extLst>
          </p:cNvPr>
          <p:cNvSpPr>
            <a:spLocks noGrp="1"/>
          </p:cNvSpPr>
          <p:nvPr>
            <p:ph type="dt" sz="half" idx="10"/>
          </p:nvPr>
        </p:nvSpPr>
        <p:spPr/>
        <p:txBody>
          <a:bodyPr/>
          <a:lstStyle/>
          <a:p>
            <a:pPr lvl="0"/>
            <a:fld id="{2E17D601-8C11-4B48-BC65-80E85E0CDFC7}" type="datetimeFigureOut">
              <a:t>8/21/2024</a:t>
            </a:fld>
            <a:endParaRPr lang="en-US"/>
          </a:p>
        </p:txBody>
      </p:sp>
      <p:sp>
        <p:nvSpPr>
          <p:cNvPr id="7" name="Slide Number Placeholder 3">
            <a:extLst>
              <a:ext uri="{FF2B5EF4-FFF2-40B4-BE49-F238E27FC236}">
                <a16:creationId xmlns:a16="http://schemas.microsoft.com/office/drawing/2014/main" id="{C01832B8-54D6-CB4A-DCAE-16EA4573501E}"/>
              </a:ext>
            </a:extLst>
          </p:cNvPr>
          <p:cNvSpPr>
            <a:spLocks noGrp="1"/>
          </p:cNvSpPr>
          <p:nvPr>
            <p:ph type="sldNum" sz="quarter" idx="12"/>
          </p:nvPr>
        </p:nvSpPr>
        <p:spPr/>
        <p:txBody>
          <a:bodyPr/>
          <a:lstStyle/>
          <a:p>
            <a:pPr lvl="0"/>
            <a:fld id="{D1C3FF06-F0B5-41BB-9786-F6D903C9AC2E}" type="slidenum">
              <a:t>18</a:t>
            </a:fld>
            <a:endParaRPr lang="en-US"/>
          </a:p>
        </p:txBody>
      </p:sp>
      <p:sp>
        <p:nvSpPr>
          <p:cNvPr id="2" name="Title 1">
            <a:extLst>
              <a:ext uri="{FF2B5EF4-FFF2-40B4-BE49-F238E27FC236}">
                <a16:creationId xmlns:a16="http://schemas.microsoft.com/office/drawing/2014/main" id="{7CD25718-0376-D484-CED0-4A02F12FA1ED}"/>
              </a:ext>
            </a:extLst>
          </p:cNvPr>
          <p:cNvSpPr txBox="1">
            <a:spLocks noGrp="1"/>
          </p:cNvSpPr>
          <p:nvPr>
            <p:ph type="title" idx="4294967295"/>
          </p:nvPr>
        </p:nvSpPr>
        <p:spPr/>
        <p:txBody>
          <a:bodyPr vert="horz"/>
          <a:lstStyle/>
          <a:p>
            <a:pPr lvl="0"/>
            <a:r>
              <a:rPr lang="en-US">
                <a:solidFill>
                  <a:srgbClr val="000000"/>
                </a:solidFill>
                <a:cs typeface="Tahoma" pitchFamily="2"/>
              </a:rPr>
              <a:t>Somerset Bridge</a:t>
            </a:r>
          </a:p>
        </p:txBody>
      </p:sp>
      <p:sp>
        <p:nvSpPr>
          <p:cNvPr id="3" name="Text Placeholder 2">
            <a:extLst>
              <a:ext uri="{FF2B5EF4-FFF2-40B4-BE49-F238E27FC236}">
                <a16:creationId xmlns:a16="http://schemas.microsoft.com/office/drawing/2014/main" id="{A079E2A0-0BBB-BED2-10C1-933C44C889C3}"/>
              </a:ext>
            </a:extLst>
          </p:cNvPr>
          <p:cNvSpPr txBox="1">
            <a:spLocks noGrp="1"/>
          </p:cNvSpPr>
          <p:nvPr>
            <p:ph type="body" idx="4294967295"/>
          </p:nvPr>
        </p:nvSpPr>
        <p:spPr>
          <a:xfrm>
            <a:off x="216000" y="900000"/>
            <a:ext cx="3898800" cy="3900600"/>
          </a:xfrm>
        </p:spPr>
        <p:txBody>
          <a:bodyPr vert="horz"/>
          <a:lstStyle/>
          <a:p>
            <a:pPr lvl="0"/>
            <a:r>
              <a:rPr lang="en-US">
                <a:solidFill>
                  <a:srgbClr val="000000"/>
                </a:solidFill>
                <a:latin typeface="Alef" pitchFamily="18"/>
                <a:cs typeface="Alef" pitchFamily="2"/>
              </a:rPr>
              <a:t>Somerset Bridge is the world's smallest drawbridge and is a unique attraction in Bermuda. It is located in Somerset Village and is a great place to take a photo and enjoy the scenic views.</a:t>
            </a:r>
          </a:p>
        </p:txBody>
      </p:sp>
      <p:pic>
        <p:nvPicPr>
          <p:cNvPr id="4" name="Picture 3">
            <a:extLst>
              <a:ext uri="{FF2B5EF4-FFF2-40B4-BE49-F238E27FC236}">
                <a16:creationId xmlns:a16="http://schemas.microsoft.com/office/drawing/2014/main" id="{F54B7BE9-DA19-5CE3-5D3C-75F9DEC4E9A7}"/>
              </a:ext>
            </a:extLst>
          </p:cNvPr>
          <p:cNvPicPr>
            <a:picLocks noChangeAspect="1"/>
          </p:cNvPicPr>
          <p:nvPr/>
        </p:nvPicPr>
        <p:blipFill>
          <a:blip r:embed="rId4">
            <a:lum/>
            <a:alphaModFix/>
          </a:blip>
          <a:srcRect l="27781" b="6526"/>
          <a:stretch>
            <a:fillRect/>
          </a:stretch>
        </p:blipFill>
        <p:spPr>
          <a:xfrm>
            <a:off x="4114800" y="685799"/>
            <a:ext cx="5965200" cy="43430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E1320708-AE00-8FB1-C28B-8483CC7A50BD}"/>
              </a:ext>
            </a:extLst>
          </p:cNvPr>
          <p:cNvSpPr>
            <a:spLocks noGrp="1"/>
          </p:cNvSpPr>
          <p:nvPr>
            <p:ph type="dt" sz="half" idx="10"/>
          </p:nvPr>
        </p:nvSpPr>
        <p:spPr/>
        <p:txBody>
          <a:bodyPr/>
          <a:lstStyle/>
          <a:p>
            <a:pPr lvl="0"/>
            <a:fld id="{42EC0C7F-D604-4952-9709-F5D831F36AAD}" type="datetimeFigureOut">
              <a:t>8/21/2024</a:t>
            </a:fld>
            <a:endParaRPr lang="en-US"/>
          </a:p>
        </p:txBody>
      </p:sp>
      <p:sp>
        <p:nvSpPr>
          <p:cNvPr id="7" name="Slide Number Placeholder 3">
            <a:extLst>
              <a:ext uri="{FF2B5EF4-FFF2-40B4-BE49-F238E27FC236}">
                <a16:creationId xmlns:a16="http://schemas.microsoft.com/office/drawing/2014/main" id="{A01B1EF0-F628-0AEA-C002-1CBDF8C2D9EC}"/>
              </a:ext>
            </a:extLst>
          </p:cNvPr>
          <p:cNvSpPr>
            <a:spLocks noGrp="1"/>
          </p:cNvSpPr>
          <p:nvPr>
            <p:ph type="sldNum" sz="quarter" idx="12"/>
          </p:nvPr>
        </p:nvSpPr>
        <p:spPr/>
        <p:txBody>
          <a:bodyPr/>
          <a:lstStyle/>
          <a:p>
            <a:pPr lvl="0"/>
            <a:fld id="{DF8D8410-07B2-4B98-B15B-4BF85DA3D14C}" type="slidenum">
              <a:t>19</a:t>
            </a:fld>
            <a:endParaRPr lang="en-US"/>
          </a:p>
        </p:txBody>
      </p:sp>
      <p:sp>
        <p:nvSpPr>
          <p:cNvPr id="2" name="Title 1">
            <a:extLst>
              <a:ext uri="{FF2B5EF4-FFF2-40B4-BE49-F238E27FC236}">
                <a16:creationId xmlns:a16="http://schemas.microsoft.com/office/drawing/2014/main" id="{AB229CDE-F151-1D24-5B34-EE8A7E7F344C}"/>
              </a:ext>
            </a:extLst>
          </p:cNvPr>
          <p:cNvSpPr txBox="1">
            <a:spLocks noGrp="1"/>
          </p:cNvSpPr>
          <p:nvPr>
            <p:ph type="title" idx="4294967295"/>
          </p:nvPr>
        </p:nvSpPr>
        <p:spPr/>
        <p:txBody>
          <a:bodyPr vert="horz"/>
          <a:lstStyle/>
          <a:p>
            <a:pPr lvl="0"/>
            <a:r>
              <a:rPr lang="en-US">
                <a:solidFill>
                  <a:srgbClr val="000000"/>
                </a:solidFill>
                <a:cs typeface="Tahoma" pitchFamily="2"/>
              </a:rPr>
              <a:t>Elbow Beach</a:t>
            </a:r>
          </a:p>
        </p:txBody>
      </p:sp>
      <p:sp>
        <p:nvSpPr>
          <p:cNvPr id="3" name="Text Placeholder 2">
            <a:extLst>
              <a:ext uri="{FF2B5EF4-FFF2-40B4-BE49-F238E27FC236}">
                <a16:creationId xmlns:a16="http://schemas.microsoft.com/office/drawing/2014/main" id="{40B54A93-828C-7652-5933-0D1ADDE5B4F1}"/>
              </a:ext>
            </a:extLst>
          </p:cNvPr>
          <p:cNvSpPr txBox="1">
            <a:spLocks noGrp="1"/>
          </p:cNvSpPr>
          <p:nvPr>
            <p:ph type="body" idx="4294967295"/>
          </p:nvPr>
        </p:nvSpPr>
        <p:spPr>
          <a:xfrm>
            <a:off x="180000" y="900000"/>
            <a:ext cx="4163400" cy="3900600"/>
          </a:xfrm>
        </p:spPr>
        <p:txBody>
          <a:bodyPr vert="horz"/>
          <a:lstStyle/>
          <a:p>
            <a:pPr lvl="0"/>
            <a:r>
              <a:rPr lang="en-US" dirty="0">
                <a:solidFill>
                  <a:srgbClr val="000000"/>
                </a:solidFill>
                <a:latin typeface="Alef" pitchFamily="18"/>
                <a:cs typeface="Alef" pitchFamily="2"/>
              </a:rPr>
              <a:t>Elbow Beach is another stunning beach in Bermuda and is perfect for those who want a more secluded and quiet beach experience. </a:t>
            </a:r>
          </a:p>
          <a:p>
            <a:pPr lvl="0"/>
            <a:r>
              <a:rPr lang="en-US" dirty="0">
                <a:solidFill>
                  <a:srgbClr val="000000"/>
                </a:solidFill>
                <a:latin typeface="Alef" pitchFamily="18"/>
                <a:cs typeface="Alef" pitchFamily="2"/>
              </a:rPr>
              <a:t>It has crystal clear waters and is surrounded by lush greenery.</a:t>
            </a:r>
          </a:p>
        </p:txBody>
      </p:sp>
      <p:pic>
        <p:nvPicPr>
          <p:cNvPr id="4" name="Picture 3">
            <a:extLst>
              <a:ext uri="{FF2B5EF4-FFF2-40B4-BE49-F238E27FC236}">
                <a16:creationId xmlns:a16="http://schemas.microsoft.com/office/drawing/2014/main" id="{41A64A67-CE07-F905-3FEC-BC2C0D61CA6C}"/>
              </a:ext>
            </a:extLst>
          </p:cNvPr>
          <p:cNvPicPr>
            <a:picLocks noChangeAspect="1"/>
          </p:cNvPicPr>
          <p:nvPr/>
        </p:nvPicPr>
        <p:blipFill>
          <a:blip r:embed="rId4">
            <a:lum/>
            <a:alphaModFix/>
          </a:blip>
          <a:srcRect l="18291" r="5468"/>
          <a:stretch>
            <a:fillRect/>
          </a:stretch>
        </p:blipFill>
        <p:spPr>
          <a:xfrm>
            <a:off x="4343400" y="685799"/>
            <a:ext cx="5714640" cy="4343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CFBCDA7E-58C9-394E-13D0-D5140F9DF070}"/>
              </a:ext>
            </a:extLst>
          </p:cNvPr>
          <p:cNvSpPr>
            <a:spLocks noGrp="1"/>
          </p:cNvSpPr>
          <p:nvPr>
            <p:ph type="dt" sz="half" idx="10"/>
          </p:nvPr>
        </p:nvSpPr>
        <p:spPr/>
        <p:txBody>
          <a:bodyPr/>
          <a:lstStyle/>
          <a:p>
            <a:pPr lvl="0"/>
            <a:fld id="{F282EDBC-6358-45CE-896D-58A5769A58AF}" type="datetimeFigureOut">
              <a:t>8/21/2024</a:t>
            </a:fld>
            <a:endParaRPr lang="en-US"/>
          </a:p>
        </p:txBody>
      </p:sp>
      <p:sp>
        <p:nvSpPr>
          <p:cNvPr id="6" name="Slide Number Placeholder 3">
            <a:extLst>
              <a:ext uri="{FF2B5EF4-FFF2-40B4-BE49-F238E27FC236}">
                <a16:creationId xmlns:a16="http://schemas.microsoft.com/office/drawing/2014/main" id="{40579F9D-1FE7-1E25-4F8F-E9CE3FAD8B6E}"/>
              </a:ext>
            </a:extLst>
          </p:cNvPr>
          <p:cNvSpPr>
            <a:spLocks noGrp="1"/>
          </p:cNvSpPr>
          <p:nvPr>
            <p:ph type="sldNum" sz="quarter" idx="12"/>
          </p:nvPr>
        </p:nvSpPr>
        <p:spPr/>
        <p:txBody>
          <a:bodyPr/>
          <a:lstStyle/>
          <a:p>
            <a:pPr lvl="0"/>
            <a:fld id="{0679D2AE-D394-467D-9A0B-3CBC176B36A7}" type="slidenum">
              <a:t>2</a:t>
            </a:fld>
            <a:endParaRPr lang="en-US"/>
          </a:p>
        </p:txBody>
      </p:sp>
      <p:sp>
        <p:nvSpPr>
          <p:cNvPr id="2" name="Title 1">
            <a:extLst>
              <a:ext uri="{FF2B5EF4-FFF2-40B4-BE49-F238E27FC236}">
                <a16:creationId xmlns:a16="http://schemas.microsoft.com/office/drawing/2014/main" id="{3AA45DE8-A359-9AEE-FBC6-40DAEA7CD1F7}"/>
              </a:ext>
            </a:extLst>
          </p:cNvPr>
          <p:cNvSpPr txBox="1">
            <a:spLocks noGrp="1"/>
          </p:cNvSpPr>
          <p:nvPr>
            <p:ph type="title" idx="4294967295"/>
          </p:nvPr>
        </p:nvSpPr>
        <p:spPr>
          <a:xfrm>
            <a:off x="360000" y="3960"/>
            <a:ext cx="9360000" cy="830879"/>
          </a:xfrm>
        </p:spPr>
        <p:txBody>
          <a:bodyPr vert="horz">
            <a:spAutoFit/>
          </a:bodyPr>
          <a:lstStyle/>
          <a:p>
            <a:pPr lvl="0" hangingPunct="1">
              <a:spcBef>
                <a:spcPts val="62"/>
              </a:spcBef>
              <a:spcAft>
                <a:spcPts val="62"/>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800" b="1" dirty="0">
                <a:solidFill>
                  <a:srgbClr val="000000"/>
                </a:solidFill>
                <a:latin typeface="Alef" pitchFamily="18"/>
                <a:cs typeface="Alef" pitchFamily="2"/>
              </a:rPr>
              <a:t>What I Will Cover</a:t>
            </a:r>
          </a:p>
        </p:txBody>
      </p:sp>
      <p:sp>
        <p:nvSpPr>
          <p:cNvPr id="3" name="Text Placeholder 2">
            <a:extLst>
              <a:ext uri="{FF2B5EF4-FFF2-40B4-BE49-F238E27FC236}">
                <a16:creationId xmlns:a16="http://schemas.microsoft.com/office/drawing/2014/main" id="{FAE79A12-852F-EBB3-48A5-E11B843625C9}"/>
              </a:ext>
            </a:extLst>
          </p:cNvPr>
          <p:cNvSpPr txBox="1">
            <a:spLocks noGrp="1"/>
          </p:cNvSpPr>
          <p:nvPr>
            <p:ph type="body" idx="4294967295"/>
          </p:nvPr>
        </p:nvSpPr>
        <p:spPr>
          <a:xfrm>
            <a:off x="360000" y="874110"/>
            <a:ext cx="9360000" cy="4273240"/>
          </a:xfrm>
        </p:spPr>
        <p:txBody>
          <a:bodyPr vert="horz"/>
          <a:lstStyle/>
          <a:p>
            <a:pPr marL="457200" lvl="0" indent="-457200" algn="l" hangingPunct="1">
              <a:spcBef>
                <a:spcPts val="62"/>
              </a:spcBef>
              <a:spcAft>
                <a:spcPts val="62"/>
              </a:spcAft>
              <a:buSzPct val="100000"/>
              <a:buFont typeface="Wingdings" panose="05000000000000000000" pitchFamily="2" charset="2"/>
              <a:buChar char="Ø"/>
              <a:tabLst>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800" dirty="0">
                <a:solidFill>
                  <a:schemeClr val="tx1"/>
                </a:solidFill>
                <a:latin typeface="Alef" pitchFamily="18"/>
                <a:cs typeface="Alef" pitchFamily="2"/>
              </a:rPr>
              <a:t>My Port Philosophy</a:t>
            </a:r>
          </a:p>
          <a:p>
            <a:pPr marL="457200" lvl="0" indent="-457200" algn="l" hangingPunct="1">
              <a:spcBef>
                <a:spcPts val="62"/>
              </a:spcBef>
              <a:spcAft>
                <a:spcPts val="62"/>
              </a:spcAft>
              <a:buSzPct val="100000"/>
              <a:buFont typeface="Wingdings" panose="05000000000000000000" pitchFamily="2" charset="2"/>
              <a:buChar char="Ø"/>
              <a:tabLst>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800" dirty="0">
                <a:solidFill>
                  <a:schemeClr val="tx1"/>
                </a:solidFill>
                <a:latin typeface="Alef" pitchFamily="18"/>
                <a:cs typeface="Alef" pitchFamily="2"/>
              </a:rPr>
              <a:t>Money</a:t>
            </a:r>
          </a:p>
          <a:p>
            <a:pPr marL="457200" lvl="0" indent="-457200" algn="l" hangingPunct="1">
              <a:spcBef>
                <a:spcPts val="62"/>
              </a:spcBef>
              <a:spcAft>
                <a:spcPts val="62"/>
              </a:spcAft>
              <a:buSzPct val="100000"/>
              <a:buFont typeface="Wingdings" panose="05000000000000000000" pitchFamily="2" charset="2"/>
              <a:buChar char="Ø"/>
              <a:tabLst>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800" dirty="0">
                <a:solidFill>
                  <a:schemeClr val="tx1"/>
                </a:solidFill>
                <a:latin typeface="Alef" pitchFamily="18"/>
                <a:cs typeface="Alef" pitchFamily="2"/>
              </a:rPr>
              <a:t>Don’t Miss the Ship</a:t>
            </a:r>
          </a:p>
          <a:p>
            <a:pPr marL="457200" lvl="0" indent="-457200" algn="l" hangingPunct="1">
              <a:spcBef>
                <a:spcPts val="62"/>
              </a:spcBef>
              <a:spcAft>
                <a:spcPts val="62"/>
              </a:spcAft>
              <a:buSzPct val="100000"/>
              <a:buFont typeface="Wingdings" panose="05000000000000000000" pitchFamily="2" charset="2"/>
              <a:buChar char="Ø"/>
              <a:tabLst>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800" dirty="0">
                <a:solidFill>
                  <a:schemeClr val="tx1"/>
                </a:solidFill>
                <a:latin typeface="Alef" pitchFamily="18"/>
                <a:cs typeface="Alef" pitchFamily="2"/>
              </a:rPr>
              <a:t>Points of Interest</a:t>
            </a:r>
          </a:p>
          <a:p>
            <a:pPr marL="457200" lvl="0" indent="-457200" algn="l" hangingPunct="1">
              <a:spcBef>
                <a:spcPts val="62"/>
              </a:spcBef>
              <a:spcAft>
                <a:spcPts val="62"/>
              </a:spcAft>
              <a:buSzPct val="100000"/>
              <a:buFont typeface="Wingdings" panose="05000000000000000000" pitchFamily="2" charset="2"/>
              <a:buChar char="Ø"/>
              <a:tabLst>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800" dirty="0">
                <a:solidFill>
                  <a:schemeClr val="tx1"/>
                </a:solidFill>
                <a:latin typeface="Alef" pitchFamily="18"/>
                <a:cs typeface="Alef" pitchFamily="2"/>
              </a:rPr>
              <a:t>Places to see or at least consider</a:t>
            </a:r>
          </a:p>
          <a:p>
            <a:pPr marL="457200" indent="-457200" algn="l" hangingPunct="1">
              <a:spcBef>
                <a:spcPts val="62"/>
              </a:spcBef>
              <a:spcAft>
                <a:spcPts val="62"/>
              </a:spcAft>
              <a:buSzPct val="100000"/>
              <a:buFont typeface="Wingdings" panose="05000000000000000000" pitchFamily="2" charset="2"/>
              <a:buChar char="Ø"/>
              <a:tabLst>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800" dirty="0">
                <a:solidFill>
                  <a:schemeClr val="tx1"/>
                </a:solidFill>
                <a:latin typeface="Alef" pitchFamily="18"/>
                <a:cs typeface="Alef" pitchFamily="2"/>
              </a:rPr>
              <a:t>A few interesting facts about Bermuda</a:t>
            </a:r>
          </a:p>
          <a:p>
            <a:pPr marL="457200" lvl="0" indent="-457200" algn="l" hangingPunct="1">
              <a:spcBef>
                <a:spcPts val="62"/>
              </a:spcBef>
              <a:spcAft>
                <a:spcPts val="62"/>
              </a:spcAft>
              <a:buSzPct val="100000"/>
              <a:buFont typeface="Wingdings" panose="05000000000000000000" pitchFamily="2" charset="2"/>
              <a:buChar char="Ø"/>
              <a:tabLst>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800" dirty="0">
                <a:solidFill>
                  <a:schemeClr val="tx1"/>
                </a:solidFill>
                <a:latin typeface="Alef" pitchFamily="18"/>
                <a:cs typeface="Alef" pitchFamily="2"/>
              </a:rPr>
              <a:t>Best way to get around Bermuda</a:t>
            </a:r>
          </a:p>
          <a:p>
            <a:pPr marL="457200" lvl="0" indent="-457200" algn="l" hangingPunct="1">
              <a:spcBef>
                <a:spcPts val="62"/>
              </a:spcBef>
              <a:spcAft>
                <a:spcPts val="62"/>
              </a:spcAft>
              <a:buSzPct val="100000"/>
              <a:buFont typeface="Wingdings" panose="05000000000000000000" pitchFamily="2" charset="2"/>
              <a:buChar char="Ø"/>
              <a:tabLst>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800" dirty="0">
                <a:solidFill>
                  <a:schemeClr val="tx1"/>
                </a:solidFill>
                <a:latin typeface="Alef" pitchFamily="18"/>
                <a:cs typeface="Alef" pitchFamily="2"/>
              </a:rPr>
              <a:t>Fun Facts about Bermuda</a:t>
            </a:r>
          </a:p>
          <a:p>
            <a:pPr marL="457200" lvl="0" indent="-457200" algn="l" hangingPunct="1">
              <a:spcBef>
                <a:spcPts val="62"/>
              </a:spcBef>
              <a:spcAft>
                <a:spcPts val="62"/>
              </a:spcAft>
              <a:buSzPct val="100000"/>
              <a:buFont typeface="Wingdings" panose="05000000000000000000" pitchFamily="2" charset="2"/>
              <a:buChar char="Ø"/>
              <a:tabLst>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800" dirty="0">
                <a:solidFill>
                  <a:schemeClr val="tx1"/>
                </a:solidFill>
                <a:latin typeface="Alef" pitchFamily="18"/>
                <a:cs typeface="Alef" pitchFamily="2"/>
              </a:rPr>
              <a:t>Conclusion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7">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F59D314A-B25B-6650-E3C0-58F1041BCDF4}"/>
              </a:ext>
            </a:extLst>
          </p:cNvPr>
          <p:cNvSpPr>
            <a:spLocks noGrp="1"/>
          </p:cNvSpPr>
          <p:nvPr>
            <p:ph type="dt" sz="half" idx="10"/>
          </p:nvPr>
        </p:nvSpPr>
        <p:spPr/>
        <p:txBody>
          <a:bodyPr/>
          <a:lstStyle/>
          <a:p>
            <a:pPr lvl="0"/>
            <a:fld id="{65261603-1076-4E62-85BC-74F653FFD6CF}" type="datetimeFigureOut">
              <a:t>8/21/2024</a:t>
            </a:fld>
            <a:endParaRPr lang="en-US"/>
          </a:p>
        </p:txBody>
      </p:sp>
      <p:sp>
        <p:nvSpPr>
          <p:cNvPr id="7" name="Slide Number Placeholder 3">
            <a:extLst>
              <a:ext uri="{FF2B5EF4-FFF2-40B4-BE49-F238E27FC236}">
                <a16:creationId xmlns:a16="http://schemas.microsoft.com/office/drawing/2014/main" id="{D89B437D-CD8A-5008-C661-14558D851EFA}"/>
              </a:ext>
            </a:extLst>
          </p:cNvPr>
          <p:cNvSpPr>
            <a:spLocks noGrp="1"/>
          </p:cNvSpPr>
          <p:nvPr>
            <p:ph type="sldNum" sz="quarter" idx="12"/>
          </p:nvPr>
        </p:nvSpPr>
        <p:spPr/>
        <p:txBody>
          <a:bodyPr/>
          <a:lstStyle/>
          <a:p>
            <a:pPr lvl="0"/>
            <a:fld id="{EE8D9F6C-8CA8-4B45-B2B1-AA3F48CFB87D}" type="slidenum">
              <a:t>20</a:t>
            </a:fld>
            <a:endParaRPr lang="en-US"/>
          </a:p>
        </p:txBody>
      </p:sp>
      <p:sp>
        <p:nvSpPr>
          <p:cNvPr id="2" name="Title 1">
            <a:extLst>
              <a:ext uri="{FF2B5EF4-FFF2-40B4-BE49-F238E27FC236}">
                <a16:creationId xmlns:a16="http://schemas.microsoft.com/office/drawing/2014/main" id="{FE819681-D28B-CAE2-EF8A-B7242083399A}"/>
              </a:ext>
            </a:extLst>
          </p:cNvPr>
          <p:cNvSpPr txBox="1">
            <a:spLocks noGrp="1"/>
          </p:cNvSpPr>
          <p:nvPr>
            <p:ph type="title" idx="4294967295"/>
          </p:nvPr>
        </p:nvSpPr>
        <p:spPr/>
        <p:txBody>
          <a:bodyPr vert="horz"/>
          <a:lstStyle/>
          <a:p>
            <a:pPr lvl="0"/>
            <a:r>
              <a:rPr lang="en-US">
                <a:solidFill>
                  <a:srgbClr val="000000"/>
                </a:solidFill>
                <a:cs typeface="Tahoma" pitchFamily="2"/>
              </a:rPr>
              <a:t>Fort Scaur</a:t>
            </a:r>
          </a:p>
        </p:txBody>
      </p:sp>
      <p:sp>
        <p:nvSpPr>
          <p:cNvPr id="3" name="Text Placeholder 2">
            <a:extLst>
              <a:ext uri="{FF2B5EF4-FFF2-40B4-BE49-F238E27FC236}">
                <a16:creationId xmlns:a16="http://schemas.microsoft.com/office/drawing/2014/main" id="{ABD6F049-8FF8-02A8-7B88-9EF75AAA436E}"/>
              </a:ext>
            </a:extLst>
          </p:cNvPr>
          <p:cNvSpPr txBox="1">
            <a:spLocks noGrp="1"/>
          </p:cNvSpPr>
          <p:nvPr>
            <p:ph type="body" idx="4294967295"/>
          </p:nvPr>
        </p:nvSpPr>
        <p:spPr>
          <a:xfrm>
            <a:off x="216000" y="900000"/>
            <a:ext cx="3441600" cy="3600000"/>
          </a:xfrm>
        </p:spPr>
        <p:txBody>
          <a:bodyPr vert="horz"/>
          <a:lstStyle/>
          <a:p>
            <a:pPr lvl="0"/>
            <a:r>
              <a:rPr lang="en-US" dirty="0">
                <a:solidFill>
                  <a:srgbClr val="000000"/>
                </a:solidFill>
                <a:latin typeface="Alef" pitchFamily="18"/>
                <a:cs typeface="Alef" pitchFamily="2"/>
              </a:rPr>
              <a:t>Fort Scaur is a historic fort that offers stunning views of Bermuda's coastline. </a:t>
            </a:r>
          </a:p>
          <a:p>
            <a:pPr lvl="0"/>
            <a:r>
              <a:rPr lang="en-US" dirty="0">
                <a:solidFill>
                  <a:srgbClr val="000000"/>
                </a:solidFill>
                <a:latin typeface="Alef" pitchFamily="18"/>
                <a:cs typeface="Alef" pitchFamily="2"/>
              </a:rPr>
              <a:t>It was built in the mid-1800s and is now a popular spot for picnics and hiking.</a:t>
            </a:r>
          </a:p>
        </p:txBody>
      </p:sp>
      <p:pic>
        <p:nvPicPr>
          <p:cNvPr id="4" name="Picture 3">
            <a:extLst>
              <a:ext uri="{FF2B5EF4-FFF2-40B4-BE49-F238E27FC236}">
                <a16:creationId xmlns:a16="http://schemas.microsoft.com/office/drawing/2014/main" id="{715DA572-8406-450E-DCEA-3FD11B1F75A3}"/>
              </a:ext>
            </a:extLst>
          </p:cNvPr>
          <p:cNvPicPr>
            <a:picLocks noChangeAspect="1"/>
          </p:cNvPicPr>
          <p:nvPr/>
        </p:nvPicPr>
        <p:blipFill>
          <a:blip r:embed="rId4">
            <a:lum/>
            <a:alphaModFix/>
          </a:blip>
          <a:srcRect/>
          <a:stretch>
            <a:fillRect/>
          </a:stretch>
        </p:blipFill>
        <p:spPr>
          <a:xfrm>
            <a:off x="3996000" y="712440"/>
            <a:ext cx="6083999" cy="4343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8">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76322C3E-7170-404A-FEC3-ABA8C4D69967}"/>
              </a:ext>
            </a:extLst>
          </p:cNvPr>
          <p:cNvSpPr>
            <a:spLocks noGrp="1"/>
          </p:cNvSpPr>
          <p:nvPr>
            <p:ph type="dt" sz="half" idx="10"/>
          </p:nvPr>
        </p:nvSpPr>
        <p:spPr/>
        <p:txBody>
          <a:bodyPr/>
          <a:lstStyle/>
          <a:p>
            <a:pPr lvl="0"/>
            <a:fld id="{1519A360-8EA7-42C3-B2DA-C1BBFAF22EFC}" type="datetimeFigureOut">
              <a:t>8/21/2024</a:t>
            </a:fld>
            <a:endParaRPr lang="en-US"/>
          </a:p>
        </p:txBody>
      </p:sp>
      <p:sp>
        <p:nvSpPr>
          <p:cNvPr id="7" name="Slide Number Placeholder 3">
            <a:extLst>
              <a:ext uri="{FF2B5EF4-FFF2-40B4-BE49-F238E27FC236}">
                <a16:creationId xmlns:a16="http://schemas.microsoft.com/office/drawing/2014/main" id="{C0B0E5E5-B940-B07C-1E97-1FF4AE2071EB}"/>
              </a:ext>
            </a:extLst>
          </p:cNvPr>
          <p:cNvSpPr>
            <a:spLocks noGrp="1"/>
          </p:cNvSpPr>
          <p:nvPr>
            <p:ph type="sldNum" sz="quarter" idx="12"/>
          </p:nvPr>
        </p:nvSpPr>
        <p:spPr/>
        <p:txBody>
          <a:bodyPr/>
          <a:lstStyle/>
          <a:p>
            <a:pPr lvl="0"/>
            <a:fld id="{B2104780-6A51-4CA4-B140-BB91DFBE6BBE}" type="slidenum">
              <a:t>21</a:t>
            </a:fld>
            <a:endParaRPr lang="en-US"/>
          </a:p>
        </p:txBody>
      </p:sp>
      <p:sp>
        <p:nvSpPr>
          <p:cNvPr id="2" name="Title 1">
            <a:extLst>
              <a:ext uri="{FF2B5EF4-FFF2-40B4-BE49-F238E27FC236}">
                <a16:creationId xmlns:a16="http://schemas.microsoft.com/office/drawing/2014/main" id="{91018865-E47F-5B88-976F-D720F75D2021}"/>
              </a:ext>
            </a:extLst>
          </p:cNvPr>
          <p:cNvSpPr txBox="1">
            <a:spLocks noGrp="1"/>
          </p:cNvSpPr>
          <p:nvPr>
            <p:ph type="title" idx="4294967295"/>
          </p:nvPr>
        </p:nvSpPr>
        <p:spPr/>
        <p:txBody>
          <a:bodyPr vert="horz"/>
          <a:lstStyle/>
          <a:p>
            <a:pPr lvl="0"/>
            <a:r>
              <a:rPr lang="en-US">
                <a:solidFill>
                  <a:srgbClr val="000000"/>
                </a:solidFill>
                <a:cs typeface="Tahoma" pitchFamily="2"/>
              </a:rPr>
              <a:t>Some Facts about Bermuda</a:t>
            </a:r>
          </a:p>
        </p:txBody>
      </p:sp>
      <p:sp>
        <p:nvSpPr>
          <p:cNvPr id="3" name="Text Placeholder 2">
            <a:extLst>
              <a:ext uri="{FF2B5EF4-FFF2-40B4-BE49-F238E27FC236}">
                <a16:creationId xmlns:a16="http://schemas.microsoft.com/office/drawing/2014/main" id="{44F68288-6F0B-9CBC-98F6-4C3C852B4BCC}"/>
              </a:ext>
            </a:extLst>
          </p:cNvPr>
          <p:cNvSpPr txBox="1">
            <a:spLocks noGrp="1"/>
          </p:cNvSpPr>
          <p:nvPr>
            <p:ph type="body" idx="4294967295"/>
          </p:nvPr>
        </p:nvSpPr>
        <p:spPr>
          <a:xfrm>
            <a:off x="216000" y="1080000"/>
            <a:ext cx="4813200" cy="3600000"/>
          </a:xfrm>
        </p:spPr>
        <p:txBody>
          <a:bodyPr vert="horz"/>
          <a:lstStyle/>
          <a:p>
            <a:pPr lvl="0">
              <a:buClr>
                <a:srgbClr val="77CAEE"/>
              </a:buClr>
              <a:buSzPct val="45000"/>
              <a:buFont typeface="StarSymbol"/>
              <a:buChar char="●"/>
            </a:pPr>
            <a:r>
              <a:rPr lang="en-US" sz="1600">
                <a:solidFill>
                  <a:srgbClr val="000000"/>
                </a:solidFill>
                <a:latin typeface="Alef" pitchFamily="18"/>
                <a:cs typeface="Alef" pitchFamily="2"/>
              </a:rPr>
              <a:t>The winters can be chilly due to it's location in the mid Atlantic. It is approximately on the same latitude as Atlanta.</a:t>
            </a:r>
          </a:p>
          <a:p>
            <a:pPr lvl="0">
              <a:buClr>
                <a:srgbClr val="77CAEE"/>
              </a:buClr>
              <a:buSzPct val="45000"/>
              <a:buFont typeface="StarSymbol"/>
              <a:buChar char="●"/>
            </a:pPr>
            <a:r>
              <a:rPr lang="en-US" sz="1600">
                <a:solidFill>
                  <a:srgbClr val="000000"/>
                </a:solidFill>
                <a:latin typeface="Alef" pitchFamily="18"/>
                <a:cs typeface="Alef" pitchFamily="2"/>
              </a:rPr>
              <a:t>Bermudians are over-the-top friendly. Probably because of the beautiful place they live. It is considered good manners to great everyone you see.</a:t>
            </a:r>
          </a:p>
          <a:p>
            <a:pPr lvl="0">
              <a:buClr>
                <a:srgbClr val="77CAEE"/>
              </a:buClr>
              <a:buSzPct val="45000"/>
              <a:buFont typeface="StarSymbol"/>
              <a:buChar char="●"/>
            </a:pPr>
            <a:r>
              <a:rPr lang="en-US" sz="1600">
                <a:solidFill>
                  <a:srgbClr val="000000"/>
                </a:solidFill>
                <a:latin typeface="Alef" pitchFamily="18"/>
                <a:cs typeface="Alef" pitchFamily="2"/>
              </a:rPr>
              <a:t>It has a robust history of pirating. Bermuda was a center of privateering for most of its early history, with Bermuda governors Nathaniel Butler and Benjamin Bennett actively encouraging the practice.</a:t>
            </a:r>
          </a:p>
        </p:txBody>
      </p:sp>
      <p:pic>
        <p:nvPicPr>
          <p:cNvPr id="4" name="Picture 3">
            <a:extLst>
              <a:ext uri="{FF2B5EF4-FFF2-40B4-BE49-F238E27FC236}">
                <a16:creationId xmlns:a16="http://schemas.microsoft.com/office/drawing/2014/main" id="{1503E4CE-EC6D-FAC3-8CCA-A660B1D44C4B}"/>
              </a:ext>
            </a:extLst>
          </p:cNvPr>
          <p:cNvPicPr>
            <a:picLocks noChangeAspect="1"/>
          </p:cNvPicPr>
          <p:nvPr/>
        </p:nvPicPr>
        <p:blipFill>
          <a:blip r:embed="rId4">
            <a:lum/>
            <a:alphaModFix/>
          </a:blip>
          <a:srcRect l="10636" r="11350"/>
          <a:stretch>
            <a:fillRect/>
          </a:stretch>
        </p:blipFill>
        <p:spPr>
          <a:xfrm>
            <a:off x="5029560" y="1054080"/>
            <a:ext cx="5028840" cy="36259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9">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43EB5D31-0FCE-A08F-FC87-F25E34FC4974}"/>
              </a:ext>
            </a:extLst>
          </p:cNvPr>
          <p:cNvSpPr>
            <a:spLocks noGrp="1"/>
          </p:cNvSpPr>
          <p:nvPr>
            <p:ph type="dt" sz="half" idx="10"/>
          </p:nvPr>
        </p:nvSpPr>
        <p:spPr/>
        <p:txBody>
          <a:bodyPr/>
          <a:lstStyle/>
          <a:p>
            <a:pPr lvl="0"/>
            <a:fld id="{A82A384E-4C24-4FC5-86D4-885132DDF380}" type="datetimeFigureOut">
              <a:t>8/21/2024</a:t>
            </a:fld>
            <a:endParaRPr lang="en-US"/>
          </a:p>
        </p:txBody>
      </p:sp>
      <p:sp>
        <p:nvSpPr>
          <p:cNvPr id="7" name="Slide Number Placeholder 3">
            <a:extLst>
              <a:ext uri="{FF2B5EF4-FFF2-40B4-BE49-F238E27FC236}">
                <a16:creationId xmlns:a16="http://schemas.microsoft.com/office/drawing/2014/main" id="{54DA7F28-D342-D5E2-6588-134766910975}"/>
              </a:ext>
            </a:extLst>
          </p:cNvPr>
          <p:cNvSpPr>
            <a:spLocks noGrp="1"/>
          </p:cNvSpPr>
          <p:nvPr>
            <p:ph type="sldNum" sz="quarter" idx="12"/>
          </p:nvPr>
        </p:nvSpPr>
        <p:spPr/>
        <p:txBody>
          <a:bodyPr/>
          <a:lstStyle/>
          <a:p>
            <a:pPr lvl="0"/>
            <a:fld id="{28EC521E-4930-402E-A1A1-D0E92E4A04D5}" type="slidenum">
              <a:t>22</a:t>
            </a:fld>
            <a:endParaRPr lang="en-US"/>
          </a:p>
        </p:txBody>
      </p:sp>
      <p:sp>
        <p:nvSpPr>
          <p:cNvPr id="2" name="Title 1">
            <a:extLst>
              <a:ext uri="{FF2B5EF4-FFF2-40B4-BE49-F238E27FC236}">
                <a16:creationId xmlns:a16="http://schemas.microsoft.com/office/drawing/2014/main" id="{C14F5CDF-26A3-A8FC-FC0E-D3975F923718}"/>
              </a:ext>
            </a:extLst>
          </p:cNvPr>
          <p:cNvSpPr txBox="1">
            <a:spLocks noGrp="1"/>
          </p:cNvSpPr>
          <p:nvPr>
            <p:ph type="title" idx="4294967295"/>
          </p:nvPr>
        </p:nvSpPr>
        <p:spPr/>
        <p:txBody>
          <a:bodyPr vert="horz"/>
          <a:lstStyle/>
          <a:p>
            <a:pPr lvl="0"/>
            <a:r>
              <a:rPr lang="en-US">
                <a:solidFill>
                  <a:srgbClr val="000000"/>
                </a:solidFill>
                <a:cs typeface="Tahoma" pitchFamily="2"/>
              </a:rPr>
              <a:t>Transportation</a:t>
            </a:r>
          </a:p>
        </p:txBody>
      </p:sp>
      <p:sp>
        <p:nvSpPr>
          <p:cNvPr id="3" name="Text Placeholder 2">
            <a:extLst>
              <a:ext uri="{FF2B5EF4-FFF2-40B4-BE49-F238E27FC236}">
                <a16:creationId xmlns:a16="http://schemas.microsoft.com/office/drawing/2014/main" id="{D5CA05E3-D54F-0383-DA12-F21707C9EDB0}"/>
              </a:ext>
            </a:extLst>
          </p:cNvPr>
          <p:cNvSpPr txBox="1">
            <a:spLocks noGrp="1"/>
          </p:cNvSpPr>
          <p:nvPr>
            <p:ph type="body" idx="4294967295"/>
          </p:nvPr>
        </p:nvSpPr>
        <p:spPr>
          <a:xfrm>
            <a:off x="241200" y="914400"/>
            <a:ext cx="4559400" cy="3600000"/>
          </a:xfrm>
        </p:spPr>
        <p:txBody>
          <a:bodyPr vert="horz"/>
          <a:lstStyle/>
          <a:p>
            <a:pPr lvl="0"/>
            <a:r>
              <a:rPr lang="en-US">
                <a:solidFill>
                  <a:srgbClr val="000000"/>
                </a:solidFill>
                <a:latin typeface="Alef" pitchFamily="18"/>
                <a:cs typeface="Alef" pitchFamily="2"/>
              </a:rPr>
              <a:t>Public transportation is easy with buses, taxis and ferries. You can rent a electric car and scooters</a:t>
            </a:r>
            <a:r>
              <a:rPr lang="en-US" sz="1400">
                <a:solidFill>
                  <a:srgbClr val="000000"/>
                </a:solidFill>
                <a:latin typeface="Alef" pitchFamily="18"/>
                <a:cs typeface="Alef" pitchFamily="2"/>
              </a:rPr>
              <a:t>.</a:t>
            </a:r>
          </a:p>
          <a:p>
            <a:pPr lvl="0"/>
            <a:r>
              <a:rPr lang="en-US">
                <a:solidFill>
                  <a:srgbClr val="000000"/>
                </a:solidFill>
                <a:latin typeface="Alef" pitchFamily="18"/>
                <a:cs typeface="Alef" pitchFamily="2"/>
              </a:rPr>
              <a:t>That is a Renaut Twizzy!</a:t>
            </a:r>
          </a:p>
        </p:txBody>
      </p:sp>
      <p:pic>
        <p:nvPicPr>
          <p:cNvPr id="4" name="Picture 3">
            <a:extLst>
              <a:ext uri="{FF2B5EF4-FFF2-40B4-BE49-F238E27FC236}">
                <a16:creationId xmlns:a16="http://schemas.microsoft.com/office/drawing/2014/main" id="{3B08030F-7373-7182-6076-D957395B4043}"/>
              </a:ext>
            </a:extLst>
          </p:cNvPr>
          <p:cNvPicPr>
            <a:picLocks noChangeAspect="1"/>
          </p:cNvPicPr>
          <p:nvPr/>
        </p:nvPicPr>
        <p:blipFill>
          <a:blip r:embed="rId4">
            <a:lum/>
            <a:alphaModFix/>
          </a:blip>
          <a:srcRect l="7116" r="7459"/>
          <a:stretch>
            <a:fillRect/>
          </a:stretch>
        </p:blipFill>
        <p:spPr>
          <a:xfrm>
            <a:off x="4572000" y="745559"/>
            <a:ext cx="5486040" cy="42836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0">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295C9CD8-FDEB-D546-A6CF-C083AE41B52D}"/>
              </a:ext>
            </a:extLst>
          </p:cNvPr>
          <p:cNvSpPr>
            <a:spLocks noGrp="1"/>
          </p:cNvSpPr>
          <p:nvPr>
            <p:ph type="dt" sz="half" idx="10"/>
          </p:nvPr>
        </p:nvSpPr>
        <p:spPr/>
        <p:txBody>
          <a:bodyPr/>
          <a:lstStyle/>
          <a:p>
            <a:pPr lvl="0"/>
            <a:fld id="{D11D1D81-507C-400D-8646-18FFC4AF14EE}" type="datetimeFigureOut">
              <a:t>8/21/2024</a:t>
            </a:fld>
            <a:endParaRPr lang="en-US"/>
          </a:p>
        </p:txBody>
      </p:sp>
      <p:sp>
        <p:nvSpPr>
          <p:cNvPr id="7" name="Slide Number Placeholder 3">
            <a:extLst>
              <a:ext uri="{FF2B5EF4-FFF2-40B4-BE49-F238E27FC236}">
                <a16:creationId xmlns:a16="http://schemas.microsoft.com/office/drawing/2014/main" id="{3F262BF3-89FE-76A0-9FC3-C92EB7C754A0}"/>
              </a:ext>
            </a:extLst>
          </p:cNvPr>
          <p:cNvSpPr>
            <a:spLocks noGrp="1"/>
          </p:cNvSpPr>
          <p:nvPr>
            <p:ph type="sldNum" sz="quarter" idx="12"/>
          </p:nvPr>
        </p:nvSpPr>
        <p:spPr/>
        <p:txBody>
          <a:bodyPr/>
          <a:lstStyle/>
          <a:p>
            <a:pPr lvl="0"/>
            <a:fld id="{327484FA-7E93-4A98-A9DF-E4C81DC3717B}" type="slidenum">
              <a:t>23</a:t>
            </a:fld>
            <a:endParaRPr lang="en-US"/>
          </a:p>
        </p:txBody>
      </p:sp>
      <p:sp>
        <p:nvSpPr>
          <p:cNvPr id="2" name="Title 1">
            <a:extLst>
              <a:ext uri="{FF2B5EF4-FFF2-40B4-BE49-F238E27FC236}">
                <a16:creationId xmlns:a16="http://schemas.microsoft.com/office/drawing/2014/main" id="{8603EFFA-2FF7-0C76-6AFF-A6F8F906BBF0}"/>
              </a:ext>
            </a:extLst>
          </p:cNvPr>
          <p:cNvSpPr txBox="1">
            <a:spLocks noGrp="1"/>
          </p:cNvSpPr>
          <p:nvPr>
            <p:ph type="title" idx="4294967295"/>
          </p:nvPr>
        </p:nvSpPr>
        <p:spPr/>
        <p:txBody>
          <a:bodyPr vert="horz"/>
          <a:lstStyle/>
          <a:p>
            <a:pPr lvl="0"/>
            <a:r>
              <a:rPr lang="en-US">
                <a:solidFill>
                  <a:srgbClr val="000000"/>
                </a:solidFill>
                <a:cs typeface="Tahoma" pitchFamily="2"/>
              </a:rPr>
              <a:t>Nation Drink</a:t>
            </a:r>
          </a:p>
        </p:txBody>
      </p:sp>
      <p:sp>
        <p:nvSpPr>
          <p:cNvPr id="3" name="Text Placeholder 2">
            <a:extLst>
              <a:ext uri="{FF2B5EF4-FFF2-40B4-BE49-F238E27FC236}">
                <a16:creationId xmlns:a16="http://schemas.microsoft.com/office/drawing/2014/main" id="{742C3330-25AC-1819-E726-E245B924940A}"/>
              </a:ext>
            </a:extLst>
          </p:cNvPr>
          <p:cNvSpPr txBox="1">
            <a:spLocks noGrp="1"/>
          </p:cNvSpPr>
          <p:nvPr>
            <p:ph type="body" idx="4294967295"/>
          </p:nvPr>
        </p:nvSpPr>
        <p:spPr>
          <a:xfrm>
            <a:off x="228600" y="914400"/>
            <a:ext cx="5029200" cy="3600000"/>
          </a:xfrm>
        </p:spPr>
        <p:txBody>
          <a:bodyPr vert="horz"/>
          <a:lstStyle/>
          <a:p>
            <a:pPr lvl="0"/>
            <a:r>
              <a:rPr lang="en-US">
                <a:solidFill>
                  <a:srgbClr val="000000"/>
                </a:solidFill>
                <a:latin typeface="Alef" pitchFamily="18"/>
                <a:cs typeface="Alef" pitchFamily="2"/>
              </a:rPr>
              <a:t>The rum-based Swizzle, Bermuda’s National Drink</a:t>
            </a:r>
          </a:p>
          <a:p>
            <a:pPr lvl="0"/>
            <a:r>
              <a:rPr lang="en-US" sz="1400" b="1">
                <a:solidFill>
                  <a:srgbClr val="000000"/>
                </a:solidFill>
                <a:latin typeface="Alef" pitchFamily="18"/>
                <a:cs typeface="Alef" pitchFamily="2"/>
              </a:rPr>
              <a:t>Ingredients:</a:t>
            </a:r>
          </a:p>
          <a:p>
            <a:pPr lvl="0"/>
            <a:r>
              <a:rPr lang="en-US" sz="1400">
                <a:solidFill>
                  <a:srgbClr val="000000"/>
                </a:solidFill>
                <a:latin typeface="Alef" pitchFamily="18"/>
                <a:cs typeface="Alef" pitchFamily="2"/>
              </a:rPr>
              <a:t>4 ounces Gosling’s Gold Seal rum</a:t>
            </a:r>
            <a:br>
              <a:rPr lang="en-US" sz="1400">
                <a:solidFill>
                  <a:srgbClr val="000000"/>
                </a:solidFill>
                <a:latin typeface="Alef" pitchFamily="18"/>
                <a:cs typeface="Alef" pitchFamily="2"/>
              </a:rPr>
            </a:br>
            <a:r>
              <a:rPr lang="en-US" sz="1400">
                <a:solidFill>
                  <a:srgbClr val="000000"/>
                </a:solidFill>
                <a:latin typeface="Alef" pitchFamily="18"/>
                <a:cs typeface="Alef" pitchFamily="2"/>
              </a:rPr>
              <a:t>8 ounces orange juice, freshly squeezed</a:t>
            </a:r>
            <a:br>
              <a:rPr lang="en-US" sz="1400">
                <a:solidFill>
                  <a:srgbClr val="000000"/>
                </a:solidFill>
                <a:latin typeface="Alef" pitchFamily="18"/>
                <a:cs typeface="Alef" pitchFamily="2"/>
              </a:rPr>
            </a:br>
            <a:r>
              <a:rPr lang="en-US" sz="1400">
                <a:solidFill>
                  <a:srgbClr val="000000"/>
                </a:solidFill>
                <a:latin typeface="Alef" pitchFamily="18"/>
                <a:cs typeface="Alef" pitchFamily="2"/>
              </a:rPr>
              <a:t>8 ounces pineapple juice</a:t>
            </a:r>
            <a:br>
              <a:rPr lang="en-US" sz="1400">
                <a:solidFill>
                  <a:srgbClr val="000000"/>
                </a:solidFill>
                <a:latin typeface="Alef" pitchFamily="18"/>
                <a:cs typeface="Alef" pitchFamily="2"/>
              </a:rPr>
            </a:br>
            <a:r>
              <a:rPr lang="en-US" sz="1400">
                <a:solidFill>
                  <a:srgbClr val="000000"/>
                </a:solidFill>
                <a:latin typeface="Alef" pitchFamily="18"/>
                <a:cs typeface="Alef" pitchFamily="2"/>
              </a:rPr>
              <a:t>3/4 ounce grenadine</a:t>
            </a:r>
            <a:br>
              <a:rPr lang="en-US" sz="1400">
                <a:solidFill>
                  <a:srgbClr val="000000"/>
                </a:solidFill>
                <a:latin typeface="Alef" pitchFamily="18"/>
                <a:cs typeface="Alef" pitchFamily="2"/>
              </a:rPr>
            </a:br>
            <a:r>
              <a:rPr lang="en-US" sz="1400">
                <a:solidFill>
                  <a:srgbClr val="000000"/>
                </a:solidFill>
                <a:latin typeface="Alef" pitchFamily="18"/>
                <a:cs typeface="Alef" pitchFamily="2"/>
              </a:rPr>
              <a:t>6 dashes Angostura bitters</a:t>
            </a:r>
            <a:br>
              <a:rPr lang="en-US" sz="1400">
                <a:solidFill>
                  <a:srgbClr val="000000"/>
                </a:solidFill>
                <a:latin typeface="Alef" pitchFamily="18"/>
                <a:cs typeface="Alef" pitchFamily="2"/>
              </a:rPr>
            </a:br>
            <a:r>
              <a:rPr lang="en-US" sz="1400">
                <a:solidFill>
                  <a:srgbClr val="000000"/>
                </a:solidFill>
                <a:latin typeface="Alef" pitchFamily="18"/>
                <a:cs typeface="Alef" pitchFamily="2"/>
              </a:rPr>
              <a:t>Garnish: cherry</a:t>
            </a:r>
            <a:br>
              <a:rPr lang="en-US" sz="1400">
                <a:solidFill>
                  <a:srgbClr val="000000"/>
                </a:solidFill>
                <a:latin typeface="Alef" pitchFamily="18"/>
                <a:cs typeface="Alef" pitchFamily="2"/>
              </a:rPr>
            </a:br>
            <a:r>
              <a:rPr lang="en-US" sz="1400">
                <a:solidFill>
                  <a:srgbClr val="000000"/>
                </a:solidFill>
                <a:latin typeface="Alef" pitchFamily="18"/>
                <a:cs typeface="Alef" pitchFamily="2"/>
              </a:rPr>
              <a:t>Garnish: orange slice</a:t>
            </a:r>
            <a:br>
              <a:rPr lang="en-US" sz="1400">
                <a:solidFill>
                  <a:srgbClr val="000000"/>
                </a:solidFill>
                <a:latin typeface="Alef" pitchFamily="18"/>
                <a:cs typeface="Alef" pitchFamily="2"/>
              </a:rPr>
            </a:br>
            <a:r>
              <a:rPr lang="en-US" sz="1400">
                <a:solidFill>
                  <a:srgbClr val="000000"/>
                </a:solidFill>
                <a:latin typeface="Alef" pitchFamily="18"/>
                <a:cs typeface="Alef" pitchFamily="2"/>
              </a:rPr>
              <a:t>Garnish: pineapple wedge</a:t>
            </a:r>
          </a:p>
        </p:txBody>
      </p:sp>
      <p:pic>
        <p:nvPicPr>
          <p:cNvPr id="4" name="Picture 3">
            <a:extLst>
              <a:ext uri="{FF2B5EF4-FFF2-40B4-BE49-F238E27FC236}">
                <a16:creationId xmlns:a16="http://schemas.microsoft.com/office/drawing/2014/main" id="{DDB9E172-3710-A238-7A2B-D655E456764E}"/>
              </a:ext>
            </a:extLst>
          </p:cNvPr>
          <p:cNvPicPr>
            <a:picLocks noChangeAspect="1"/>
          </p:cNvPicPr>
          <p:nvPr/>
        </p:nvPicPr>
        <p:blipFill>
          <a:blip r:embed="rId4">
            <a:lum/>
            <a:alphaModFix/>
          </a:blip>
          <a:srcRect/>
          <a:stretch>
            <a:fillRect/>
          </a:stretch>
        </p:blipFill>
        <p:spPr>
          <a:xfrm>
            <a:off x="5750640" y="700200"/>
            <a:ext cx="4347000" cy="4347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46819E2C-7DB5-7C18-197A-C48847D8B53E}"/>
              </a:ext>
            </a:extLst>
          </p:cNvPr>
          <p:cNvSpPr>
            <a:spLocks noGrp="1"/>
          </p:cNvSpPr>
          <p:nvPr>
            <p:ph type="dt" sz="half" idx="10"/>
          </p:nvPr>
        </p:nvSpPr>
        <p:spPr/>
        <p:txBody>
          <a:bodyPr/>
          <a:lstStyle/>
          <a:p>
            <a:pPr lvl="0"/>
            <a:fld id="{40D74FCC-F117-4377-996D-6EBCC8E5D3C8}" type="datetimeFigureOut">
              <a:t>8/21/2024</a:t>
            </a:fld>
            <a:endParaRPr lang="en-US"/>
          </a:p>
        </p:txBody>
      </p:sp>
      <p:sp>
        <p:nvSpPr>
          <p:cNvPr id="7" name="Slide Number Placeholder 3">
            <a:extLst>
              <a:ext uri="{FF2B5EF4-FFF2-40B4-BE49-F238E27FC236}">
                <a16:creationId xmlns:a16="http://schemas.microsoft.com/office/drawing/2014/main" id="{ABF4C252-43DF-2C7D-C6CF-870A41311DAA}"/>
              </a:ext>
            </a:extLst>
          </p:cNvPr>
          <p:cNvSpPr>
            <a:spLocks noGrp="1"/>
          </p:cNvSpPr>
          <p:nvPr>
            <p:ph type="sldNum" sz="quarter" idx="12"/>
          </p:nvPr>
        </p:nvSpPr>
        <p:spPr/>
        <p:txBody>
          <a:bodyPr/>
          <a:lstStyle/>
          <a:p>
            <a:pPr lvl="0"/>
            <a:fld id="{13453731-F5C5-4C87-9D9A-33CF08B26AE3}" type="slidenum">
              <a:t>24</a:t>
            </a:fld>
            <a:endParaRPr lang="en-US"/>
          </a:p>
        </p:txBody>
      </p:sp>
      <p:sp>
        <p:nvSpPr>
          <p:cNvPr id="2" name="Title 1">
            <a:extLst>
              <a:ext uri="{FF2B5EF4-FFF2-40B4-BE49-F238E27FC236}">
                <a16:creationId xmlns:a16="http://schemas.microsoft.com/office/drawing/2014/main" id="{BA741E5A-D6CB-858D-E7A0-798DEC2118C0}"/>
              </a:ext>
            </a:extLst>
          </p:cNvPr>
          <p:cNvSpPr txBox="1">
            <a:spLocks noGrp="1"/>
          </p:cNvSpPr>
          <p:nvPr>
            <p:ph type="title" idx="4294967295"/>
          </p:nvPr>
        </p:nvSpPr>
        <p:spPr/>
        <p:txBody>
          <a:bodyPr vert="horz"/>
          <a:lstStyle/>
          <a:p>
            <a:pPr lvl="0"/>
            <a:r>
              <a:rPr lang="en-US">
                <a:solidFill>
                  <a:srgbClr val="000000"/>
                </a:solidFill>
                <a:cs typeface="Tahoma" pitchFamily="2"/>
              </a:rPr>
              <a:t>Fun Facts</a:t>
            </a:r>
          </a:p>
        </p:txBody>
      </p:sp>
      <p:sp>
        <p:nvSpPr>
          <p:cNvPr id="3" name="Text Placeholder 2">
            <a:extLst>
              <a:ext uri="{FF2B5EF4-FFF2-40B4-BE49-F238E27FC236}">
                <a16:creationId xmlns:a16="http://schemas.microsoft.com/office/drawing/2014/main" id="{7A913CC8-A28E-AAD7-32A2-08A762A37EC0}"/>
              </a:ext>
            </a:extLst>
          </p:cNvPr>
          <p:cNvSpPr txBox="1">
            <a:spLocks noGrp="1"/>
          </p:cNvSpPr>
          <p:nvPr>
            <p:ph type="body" idx="4294967295"/>
          </p:nvPr>
        </p:nvSpPr>
        <p:spPr>
          <a:xfrm>
            <a:off x="360000" y="1080000"/>
            <a:ext cx="5812200" cy="3600000"/>
          </a:xfrm>
        </p:spPr>
        <p:txBody>
          <a:bodyPr vert="horz"/>
          <a:lstStyle/>
          <a:p>
            <a:pPr lvl="0"/>
            <a:r>
              <a:rPr lang="en-US">
                <a:solidFill>
                  <a:srgbClr val="000000"/>
                </a:solidFill>
                <a:latin typeface="Alef" pitchFamily="18"/>
                <a:cs typeface="Alef" pitchFamily="2"/>
              </a:rPr>
              <a:t>Rainwater is Bermuda’s only source of fresh water, captured from the roofs of its buildings.</a:t>
            </a:r>
          </a:p>
          <a:p>
            <a:pPr lvl="0"/>
            <a:r>
              <a:rPr lang="en-US">
                <a:solidFill>
                  <a:srgbClr val="000000"/>
                </a:solidFill>
                <a:latin typeface="Alef" pitchFamily="18"/>
                <a:cs typeface="Alef" pitchFamily="2"/>
              </a:rPr>
              <a:t>The economy is based on tourism and offshore insurance companies.</a:t>
            </a:r>
          </a:p>
          <a:p>
            <a:pPr lvl="0"/>
            <a:r>
              <a:rPr lang="en-US">
                <a:solidFill>
                  <a:srgbClr val="000000"/>
                </a:solidFill>
                <a:latin typeface="Alef" pitchFamily="18"/>
                <a:cs typeface="Alef" pitchFamily="2"/>
              </a:rPr>
              <a:t>Conservative attire attitudes, bikinis are banned more than 25 feet from the water</a:t>
            </a:r>
          </a:p>
        </p:txBody>
      </p:sp>
      <p:pic>
        <p:nvPicPr>
          <p:cNvPr id="4" name="Picture 3">
            <a:extLst>
              <a:ext uri="{FF2B5EF4-FFF2-40B4-BE49-F238E27FC236}">
                <a16:creationId xmlns:a16="http://schemas.microsoft.com/office/drawing/2014/main" id="{EAC71A70-5FF0-1D6C-0BC2-CE0692310EDB}"/>
              </a:ext>
            </a:extLst>
          </p:cNvPr>
          <p:cNvPicPr>
            <a:picLocks noChangeAspect="1"/>
          </p:cNvPicPr>
          <p:nvPr/>
        </p:nvPicPr>
        <p:blipFill>
          <a:blip r:embed="rId4">
            <a:lum/>
            <a:alphaModFix/>
          </a:blip>
          <a:srcRect/>
          <a:stretch>
            <a:fillRect/>
          </a:stretch>
        </p:blipFill>
        <p:spPr>
          <a:xfrm>
            <a:off x="6172200" y="1371599"/>
            <a:ext cx="3758759" cy="236088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1">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7719BB3E-6ECB-41A1-C687-F7B5A62F080A}"/>
              </a:ext>
            </a:extLst>
          </p:cNvPr>
          <p:cNvSpPr>
            <a:spLocks noGrp="1"/>
          </p:cNvSpPr>
          <p:nvPr>
            <p:ph type="dt" sz="half" idx="10"/>
          </p:nvPr>
        </p:nvSpPr>
        <p:spPr/>
        <p:txBody>
          <a:bodyPr/>
          <a:lstStyle/>
          <a:p>
            <a:pPr lvl="0"/>
            <a:fld id="{9AB9725E-1648-4BDB-9E81-69D54C329824}" type="datetimeFigureOut">
              <a:t>8/21/2024</a:t>
            </a:fld>
            <a:endParaRPr lang="en-US"/>
          </a:p>
        </p:txBody>
      </p:sp>
      <p:sp>
        <p:nvSpPr>
          <p:cNvPr id="7" name="Slide Number Placeholder 3">
            <a:extLst>
              <a:ext uri="{FF2B5EF4-FFF2-40B4-BE49-F238E27FC236}">
                <a16:creationId xmlns:a16="http://schemas.microsoft.com/office/drawing/2014/main" id="{1B0C1912-57B5-441F-1DA1-B3FA0319B0B5}"/>
              </a:ext>
            </a:extLst>
          </p:cNvPr>
          <p:cNvSpPr>
            <a:spLocks noGrp="1"/>
          </p:cNvSpPr>
          <p:nvPr>
            <p:ph type="sldNum" sz="quarter" idx="12"/>
          </p:nvPr>
        </p:nvSpPr>
        <p:spPr/>
        <p:txBody>
          <a:bodyPr/>
          <a:lstStyle/>
          <a:p>
            <a:pPr lvl="0"/>
            <a:fld id="{129AD8C6-0F70-409B-8EB5-DFE00ADAEEF9}" type="slidenum">
              <a:t>25</a:t>
            </a:fld>
            <a:endParaRPr lang="en-US"/>
          </a:p>
        </p:txBody>
      </p:sp>
      <p:sp>
        <p:nvSpPr>
          <p:cNvPr id="2" name="Title 1">
            <a:extLst>
              <a:ext uri="{FF2B5EF4-FFF2-40B4-BE49-F238E27FC236}">
                <a16:creationId xmlns:a16="http://schemas.microsoft.com/office/drawing/2014/main" id="{9A41F5C1-6302-2BEA-386B-21F41D630CE0}"/>
              </a:ext>
            </a:extLst>
          </p:cNvPr>
          <p:cNvSpPr txBox="1">
            <a:spLocks noGrp="1"/>
          </p:cNvSpPr>
          <p:nvPr>
            <p:ph type="title" idx="4294967295"/>
          </p:nvPr>
        </p:nvSpPr>
        <p:spPr/>
        <p:txBody>
          <a:bodyPr vert="horz"/>
          <a:lstStyle/>
          <a:p>
            <a:pPr lvl="0"/>
            <a:r>
              <a:rPr lang="en-US">
                <a:solidFill>
                  <a:srgbClr val="000000"/>
                </a:solidFill>
                <a:cs typeface="Tahoma" pitchFamily="2"/>
              </a:rPr>
              <a:t>More than One Island</a:t>
            </a:r>
          </a:p>
        </p:txBody>
      </p:sp>
      <p:sp>
        <p:nvSpPr>
          <p:cNvPr id="3" name="Text Placeholder 2">
            <a:extLst>
              <a:ext uri="{FF2B5EF4-FFF2-40B4-BE49-F238E27FC236}">
                <a16:creationId xmlns:a16="http://schemas.microsoft.com/office/drawing/2014/main" id="{A142EB5D-34AD-19CE-C6F2-91604FB95D18}"/>
              </a:ext>
            </a:extLst>
          </p:cNvPr>
          <p:cNvSpPr txBox="1">
            <a:spLocks noGrp="1"/>
          </p:cNvSpPr>
          <p:nvPr>
            <p:ph type="body" idx="4294967295"/>
          </p:nvPr>
        </p:nvSpPr>
        <p:spPr>
          <a:xfrm>
            <a:off x="228600" y="914400"/>
            <a:ext cx="3200400" cy="3600000"/>
          </a:xfrm>
        </p:spPr>
        <p:txBody>
          <a:bodyPr vert="horz"/>
          <a:lstStyle/>
          <a:p>
            <a:pPr lvl="0"/>
            <a:r>
              <a:rPr lang="en-US">
                <a:solidFill>
                  <a:srgbClr val="000000"/>
                </a:solidFill>
                <a:latin typeface="Alef" pitchFamily="18"/>
                <a:cs typeface="Alef" pitchFamily="2"/>
              </a:rPr>
              <a:t>Bermuda is not just one island but rather a cluster of 138 islands located in the North Atlantic ocean.</a:t>
            </a:r>
          </a:p>
          <a:p>
            <a:pPr lvl="0"/>
            <a:endParaRPr lang="en-US">
              <a:latin typeface="Alef" pitchFamily="18"/>
              <a:cs typeface="Alef" pitchFamily="2"/>
            </a:endParaRPr>
          </a:p>
        </p:txBody>
      </p:sp>
      <p:pic>
        <p:nvPicPr>
          <p:cNvPr id="4" name="Picture 3">
            <a:extLst>
              <a:ext uri="{FF2B5EF4-FFF2-40B4-BE49-F238E27FC236}">
                <a16:creationId xmlns:a16="http://schemas.microsoft.com/office/drawing/2014/main" id="{4649A5B3-B6FF-B0D3-6662-5F842BD8615B}"/>
              </a:ext>
            </a:extLst>
          </p:cNvPr>
          <p:cNvPicPr>
            <a:picLocks noChangeAspect="1"/>
          </p:cNvPicPr>
          <p:nvPr/>
        </p:nvPicPr>
        <p:blipFill>
          <a:blip r:embed="rId4">
            <a:lum/>
            <a:alphaModFix/>
          </a:blip>
          <a:srcRect/>
          <a:stretch>
            <a:fillRect/>
          </a:stretch>
        </p:blipFill>
        <p:spPr>
          <a:xfrm>
            <a:off x="3429000" y="721800"/>
            <a:ext cx="6629400" cy="4343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4">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13E4B524-FCA2-6720-F10D-E9BE02C5B2AE}"/>
              </a:ext>
            </a:extLst>
          </p:cNvPr>
          <p:cNvSpPr>
            <a:spLocks noGrp="1"/>
          </p:cNvSpPr>
          <p:nvPr>
            <p:ph type="dt" sz="half" idx="10"/>
          </p:nvPr>
        </p:nvSpPr>
        <p:spPr/>
        <p:txBody>
          <a:bodyPr/>
          <a:lstStyle/>
          <a:p>
            <a:pPr lvl="0"/>
            <a:fld id="{05ACF31C-B69A-4879-BE66-272C74877127}" type="datetimeFigureOut">
              <a:t>8/21/2024</a:t>
            </a:fld>
            <a:endParaRPr lang="en-US"/>
          </a:p>
        </p:txBody>
      </p:sp>
      <p:sp>
        <p:nvSpPr>
          <p:cNvPr id="7" name="Slide Number Placeholder 3">
            <a:extLst>
              <a:ext uri="{FF2B5EF4-FFF2-40B4-BE49-F238E27FC236}">
                <a16:creationId xmlns:a16="http://schemas.microsoft.com/office/drawing/2014/main" id="{E7623A66-904D-F11B-DF60-B8A09C08305E}"/>
              </a:ext>
            </a:extLst>
          </p:cNvPr>
          <p:cNvSpPr>
            <a:spLocks noGrp="1"/>
          </p:cNvSpPr>
          <p:nvPr>
            <p:ph type="sldNum" sz="quarter" idx="12"/>
          </p:nvPr>
        </p:nvSpPr>
        <p:spPr/>
        <p:txBody>
          <a:bodyPr/>
          <a:lstStyle/>
          <a:p>
            <a:pPr lvl="0"/>
            <a:fld id="{AA9D2DA8-F9D2-4B7A-B88D-1FFAE4421B1B}" type="slidenum">
              <a:t>26</a:t>
            </a:fld>
            <a:endParaRPr lang="en-US"/>
          </a:p>
        </p:txBody>
      </p:sp>
      <p:sp>
        <p:nvSpPr>
          <p:cNvPr id="2" name="Title 1">
            <a:extLst>
              <a:ext uri="{FF2B5EF4-FFF2-40B4-BE49-F238E27FC236}">
                <a16:creationId xmlns:a16="http://schemas.microsoft.com/office/drawing/2014/main" id="{624898E6-426E-6279-98F4-FC983916F44A}"/>
              </a:ext>
            </a:extLst>
          </p:cNvPr>
          <p:cNvSpPr txBox="1">
            <a:spLocks noGrp="1"/>
          </p:cNvSpPr>
          <p:nvPr>
            <p:ph type="title" idx="4294967295"/>
          </p:nvPr>
        </p:nvSpPr>
        <p:spPr/>
        <p:txBody>
          <a:bodyPr vert="horz"/>
          <a:lstStyle/>
          <a:p>
            <a:pPr lvl="0"/>
            <a:r>
              <a:rPr lang="en-US">
                <a:solidFill>
                  <a:srgbClr val="000000"/>
                </a:solidFill>
                <a:cs typeface="Tahoma" pitchFamily="2"/>
              </a:rPr>
              <a:t>John Lennon’s Vacaton Home</a:t>
            </a:r>
          </a:p>
        </p:txBody>
      </p:sp>
      <p:sp>
        <p:nvSpPr>
          <p:cNvPr id="3" name="Text Placeholder 2">
            <a:extLst>
              <a:ext uri="{FF2B5EF4-FFF2-40B4-BE49-F238E27FC236}">
                <a16:creationId xmlns:a16="http://schemas.microsoft.com/office/drawing/2014/main" id="{0F60EB8F-A858-E884-1D6F-24521A7A4D3C}"/>
              </a:ext>
            </a:extLst>
          </p:cNvPr>
          <p:cNvSpPr txBox="1">
            <a:spLocks noGrp="1"/>
          </p:cNvSpPr>
          <p:nvPr>
            <p:ph type="body" idx="4294967295"/>
          </p:nvPr>
        </p:nvSpPr>
        <p:spPr/>
        <p:txBody>
          <a:bodyPr vert="horz"/>
          <a:lstStyle/>
          <a:p>
            <a:pPr lvl="0"/>
            <a:r>
              <a:rPr lang="en-US" sz="2800">
                <a:solidFill>
                  <a:srgbClr val="000000"/>
                </a:solidFill>
                <a:latin typeface="Alef" pitchFamily="18"/>
                <a:cs typeface="Alef" pitchFamily="2"/>
              </a:rPr>
              <a:t>John Lennon had a home</a:t>
            </a:r>
          </a:p>
          <a:p>
            <a:pPr lvl="0"/>
            <a:r>
              <a:rPr lang="en-US" sz="2800">
                <a:solidFill>
                  <a:srgbClr val="000000"/>
                </a:solidFill>
                <a:latin typeface="Alef" pitchFamily="18"/>
                <a:cs typeface="Alef" pitchFamily="2"/>
              </a:rPr>
              <a:t>here for many years.</a:t>
            </a:r>
          </a:p>
        </p:txBody>
      </p:sp>
      <p:pic>
        <p:nvPicPr>
          <p:cNvPr id="4" name="Picture 3">
            <a:extLst>
              <a:ext uri="{FF2B5EF4-FFF2-40B4-BE49-F238E27FC236}">
                <a16:creationId xmlns:a16="http://schemas.microsoft.com/office/drawing/2014/main" id="{3A5D7F77-DFBB-9A24-FA31-3031A1BEB36E}"/>
              </a:ext>
            </a:extLst>
          </p:cNvPr>
          <p:cNvPicPr>
            <a:picLocks noChangeAspect="1"/>
          </p:cNvPicPr>
          <p:nvPr/>
        </p:nvPicPr>
        <p:blipFill>
          <a:blip r:embed="rId4">
            <a:lum/>
            <a:alphaModFix/>
          </a:blip>
          <a:srcRect/>
          <a:stretch>
            <a:fillRect/>
          </a:stretch>
        </p:blipFill>
        <p:spPr>
          <a:xfrm>
            <a:off x="4481640" y="1080000"/>
            <a:ext cx="5238360" cy="3600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5">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629EB552-6E2E-06C4-CEBF-C6BA36FA13A9}"/>
              </a:ext>
            </a:extLst>
          </p:cNvPr>
          <p:cNvSpPr>
            <a:spLocks noGrp="1"/>
          </p:cNvSpPr>
          <p:nvPr>
            <p:ph type="dt" sz="half" idx="10"/>
          </p:nvPr>
        </p:nvSpPr>
        <p:spPr/>
        <p:txBody>
          <a:bodyPr/>
          <a:lstStyle/>
          <a:p>
            <a:pPr lvl="0"/>
            <a:fld id="{A89E1B43-A4BD-4618-ACD9-443D6B35FAF7}" type="datetimeFigureOut">
              <a:t>8/21/2024</a:t>
            </a:fld>
            <a:endParaRPr lang="en-US"/>
          </a:p>
        </p:txBody>
      </p:sp>
      <p:sp>
        <p:nvSpPr>
          <p:cNvPr id="6" name="Slide Number Placeholder 3">
            <a:extLst>
              <a:ext uri="{FF2B5EF4-FFF2-40B4-BE49-F238E27FC236}">
                <a16:creationId xmlns:a16="http://schemas.microsoft.com/office/drawing/2014/main" id="{0E6B3BAA-63AB-AF02-80B1-72860DCE1CEF}"/>
              </a:ext>
            </a:extLst>
          </p:cNvPr>
          <p:cNvSpPr>
            <a:spLocks noGrp="1"/>
          </p:cNvSpPr>
          <p:nvPr>
            <p:ph type="sldNum" sz="quarter" idx="12"/>
          </p:nvPr>
        </p:nvSpPr>
        <p:spPr/>
        <p:txBody>
          <a:bodyPr/>
          <a:lstStyle/>
          <a:p>
            <a:pPr lvl="0"/>
            <a:fld id="{FE50CD72-B095-4FBA-95AF-E659DEF49EB5}" type="slidenum">
              <a:t>27</a:t>
            </a:fld>
            <a:endParaRPr lang="en-US"/>
          </a:p>
        </p:txBody>
      </p:sp>
      <p:sp>
        <p:nvSpPr>
          <p:cNvPr id="2" name="Title 1">
            <a:extLst>
              <a:ext uri="{FF2B5EF4-FFF2-40B4-BE49-F238E27FC236}">
                <a16:creationId xmlns:a16="http://schemas.microsoft.com/office/drawing/2014/main" id="{7B7FC65E-31F1-CAC7-3C0B-26EA008E2FBB}"/>
              </a:ext>
            </a:extLst>
          </p:cNvPr>
          <p:cNvSpPr txBox="1">
            <a:spLocks noGrp="1"/>
          </p:cNvSpPr>
          <p:nvPr>
            <p:ph type="title" idx="4294967295"/>
          </p:nvPr>
        </p:nvSpPr>
        <p:spPr/>
        <p:txBody>
          <a:bodyPr vert="horz"/>
          <a:lstStyle/>
          <a:p>
            <a:pPr lvl="0"/>
            <a:r>
              <a:rPr lang="en-US">
                <a:solidFill>
                  <a:srgbClr val="000000"/>
                </a:solidFill>
                <a:cs typeface="Tahoma" pitchFamily="2"/>
              </a:rPr>
              <a:t>Conclusion</a:t>
            </a:r>
          </a:p>
        </p:txBody>
      </p:sp>
      <p:sp>
        <p:nvSpPr>
          <p:cNvPr id="3" name="Text Placeholder 2">
            <a:extLst>
              <a:ext uri="{FF2B5EF4-FFF2-40B4-BE49-F238E27FC236}">
                <a16:creationId xmlns:a16="http://schemas.microsoft.com/office/drawing/2014/main" id="{CBE9FDE9-5FE4-3BB2-3902-D209920CF9EF}"/>
              </a:ext>
            </a:extLst>
          </p:cNvPr>
          <p:cNvSpPr txBox="1">
            <a:spLocks noGrp="1"/>
          </p:cNvSpPr>
          <p:nvPr>
            <p:ph type="body" idx="4294967295"/>
          </p:nvPr>
        </p:nvSpPr>
        <p:spPr/>
        <p:txBody>
          <a:bodyPr vert="horz"/>
          <a:lstStyle/>
          <a:p>
            <a:pPr lvl="0"/>
            <a:r>
              <a:rPr lang="en-US" sz="2800">
                <a:solidFill>
                  <a:srgbClr val="000000"/>
                </a:solidFill>
                <a:latin typeface="Alef" pitchFamily="18"/>
                <a:cs typeface="Alef" pitchFamily="2"/>
              </a:rPr>
              <a:t>Bermuda is a beautiful island nation with a rich history and numerous attractions. Whether you're looking for stunning beaches, historic sites, or unique attractions, Bermuda has something for everyone.</a:t>
            </a:r>
          </a:p>
          <a:p>
            <a:pPr lvl="0">
              <a:lnSpc>
                <a:spcPct val="115000"/>
              </a:lnSpc>
              <a:spcBef>
                <a:spcPts val="0"/>
              </a:spcBef>
              <a:spcAft>
                <a:spcPts val="1236"/>
              </a:spcAft>
            </a:pPr>
            <a:r>
              <a:rPr lang="en-US" sz="2800">
                <a:solidFill>
                  <a:srgbClr val="000000"/>
                </a:solidFill>
                <a:latin typeface="Alef" pitchFamily="18"/>
                <a:cs typeface="Alef" pitchFamily="2"/>
              </a:rPr>
              <a:t>I hope this presentation will help when we visit Bermuda!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CD6E915-84F8-34E6-8751-ED112D6DD391}"/>
              </a:ext>
            </a:extLst>
          </p:cNvPr>
          <p:cNvSpPr>
            <a:spLocks noGrp="1"/>
          </p:cNvSpPr>
          <p:nvPr>
            <p:ph type="dt" sz="half" idx="10"/>
          </p:nvPr>
        </p:nvSpPr>
        <p:spPr/>
        <p:txBody>
          <a:bodyPr/>
          <a:lstStyle/>
          <a:p>
            <a:pPr lvl="0"/>
            <a:fld id="{6FAEB0C7-BA89-4B0A-8C99-FA52C02500D0}" type="datetimeFigureOut">
              <a:t>8/21/2024</a:t>
            </a:fld>
            <a:endParaRPr lang="en-US"/>
          </a:p>
        </p:txBody>
      </p:sp>
      <p:sp>
        <p:nvSpPr>
          <p:cNvPr id="6" name="Slide Number Placeholder 3">
            <a:extLst>
              <a:ext uri="{FF2B5EF4-FFF2-40B4-BE49-F238E27FC236}">
                <a16:creationId xmlns:a16="http://schemas.microsoft.com/office/drawing/2014/main" id="{F684D9F9-F5E0-0985-BD49-283936F59A78}"/>
              </a:ext>
            </a:extLst>
          </p:cNvPr>
          <p:cNvSpPr>
            <a:spLocks noGrp="1"/>
          </p:cNvSpPr>
          <p:nvPr>
            <p:ph type="sldNum" sz="quarter" idx="12"/>
          </p:nvPr>
        </p:nvSpPr>
        <p:spPr/>
        <p:txBody>
          <a:bodyPr/>
          <a:lstStyle/>
          <a:p>
            <a:pPr lvl="0"/>
            <a:fld id="{255DE90E-2658-4BD4-AC88-72EF2AEEF6EC}" type="slidenum">
              <a:t>3</a:t>
            </a:fld>
            <a:endParaRPr lang="en-US"/>
          </a:p>
        </p:txBody>
      </p:sp>
      <p:sp>
        <p:nvSpPr>
          <p:cNvPr id="2" name="Title 1">
            <a:extLst>
              <a:ext uri="{FF2B5EF4-FFF2-40B4-BE49-F238E27FC236}">
                <a16:creationId xmlns:a16="http://schemas.microsoft.com/office/drawing/2014/main" id="{4BDF636E-782A-79C7-538B-4260311D326C}"/>
              </a:ext>
            </a:extLst>
          </p:cNvPr>
          <p:cNvSpPr txBox="1">
            <a:spLocks noGrp="1"/>
          </p:cNvSpPr>
          <p:nvPr>
            <p:ph type="title" idx="4294967295"/>
          </p:nvPr>
        </p:nvSpPr>
        <p:spPr>
          <a:xfrm>
            <a:off x="360000" y="111443"/>
            <a:ext cx="9360000" cy="615553"/>
          </a:xfrm>
        </p:spPr>
        <p:txBody>
          <a:bodyPr vert="horz">
            <a:spAutoFit/>
          </a:bodyPr>
          <a:lstStyle/>
          <a:p>
            <a:pPr lvl="0"/>
            <a:r>
              <a:rPr lang="en-US" sz="4000" b="1" dirty="0">
                <a:solidFill>
                  <a:srgbClr val="000000"/>
                </a:solidFill>
                <a:latin typeface="Alef" pitchFamily="18"/>
                <a:cs typeface="Alef" pitchFamily="2"/>
              </a:rPr>
              <a:t>My Port Philosophy</a:t>
            </a:r>
          </a:p>
        </p:txBody>
      </p:sp>
      <p:sp>
        <p:nvSpPr>
          <p:cNvPr id="3" name="Text Placeholder 2">
            <a:extLst>
              <a:ext uri="{FF2B5EF4-FFF2-40B4-BE49-F238E27FC236}">
                <a16:creationId xmlns:a16="http://schemas.microsoft.com/office/drawing/2014/main" id="{6E3084C7-995C-3D08-944E-AA0FC47DDD7E}"/>
              </a:ext>
            </a:extLst>
          </p:cNvPr>
          <p:cNvSpPr txBox="1">
            <a:spLocks noGrp="1"/>
          </p:cNvSpPr>
          <p:nvPr>
            <p:ph type="body" idx="4294967295"/>
          </p:nvPr>
        </p:nvSpPr>
        <p:spPr/>
        <p:txBody>
          <a:bodyPr vert="horz"/>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Alef" panose="00000500000000000000" pitchFamily="2" charset="-79"/>
                <a:cs typeface="Alef" panose="00000500000000000000" pitchFamily="2" charset="-79"/>
              </a:rPr>
              <a:t>I have been cruising for over 45 years and have taken over 100 cruises. </a:t>
            </a:r>
            <a:br>
              <a:rPr lang="en-US" altLang="en-US" sz="2400" dirty="0">
                <a:solidFill>
                  <a:srgbClr val="000000"/>
                </a:solidFill>
                <a:latin typeface="Alef" panose="00000500000000000000" pitchFamily="2" charset="-79"/>
                <a:cs typeface="Alef" panose="00000500000000000000" pitchFamily="2" charset="-79"/>
              </a:rPr>
            </a:br>
            <a:r>
              <a:rPr lang="en-US" altLang="en-US" sz="2400" dirty="0">
                <a:solidFill>
                  <a:srgbClr val="000000"/>
                </a:solidFill>
                <a:latin typeface="Alef" panose="00000500000000000000" pitchFamily="2" charset="-79"/>
                <a:cs typeface="Alef" panose="00000500000000000000" pitchFamily="2" charset="-79"/>
              </a:rPr>
              <a:t>So, I consider myself an experienced cruiser.</a:t>
            </a:r>
          </a:p>
          <a:p>
            <a:pPr lvl="0">
              <a:buClr>
                <a:srgbClr val="77CAEE"/>
              </a:buClr>
              <a:buSzPct val="45000"/>
              <a:buFont typeface="StarSymbol"/>
              <a:buChar char="●"/>
            </a:pPr>
            <a:r>
              <a:rPr lang="en-US" dirty="0">
                <a:solidFill>
                  <a:srgbClr val="000000"/>
                </a:solidFill>
                <a:latin typeface="Alef" pitchFamily="18"/>
                <a:cs typeface="Alef" pitchFamily="2"/>
              </a:rPr>
              <a:t>When I am on a cruise where the city I want to visit is not the port city, I always recommend taking a ship’s tour.</a:t>
            </a:r>
          </a:p>
          <a:p>
            <a:pPr lvl="0">
              <a:buClr>
                <a:srgbClr val="77CAEE"/>
              </a:buClr>
              <a:buSzPct val="45000"/>
              <a:buFont typeface="StarSymbol"/>
              <a:buChar char="●"/>
            </a:pPr>
            <a:r>
              <a:rPr lang="en-US" dirty="0">
                <a:solidFill>
                  <a:srgbClr val="000000"/>
                </a:solidFill>
                <a:latin typeface="Alef" pitchFamily="18"/>
                <a:cs typeface="Alef" pitchFamily="2"/>
              </a:rPr>
              <a:t>When I am in a port new to me or just easy to see on my own - </a:t>
            </a:r>
            <a:br>
              <a:rPr lang="en-US" dirty="0">
                <a:solidFill>
                  <a:srgbClr val="000000"/>
                </a:solidFill>
                <a:latin typeface="Alef" pitchFamily="18"/>
                <a:cs typeface="Alef" pitchFamily="2"/>
              </a:rPr>
            </a:br>
            <a:r>
              <a:rPr lang="en-US" dirty="0">
                <a:solidFill>
                  <a:srgbClr val="000000"/>
                </a:solidFill>
                <a:latin typeface="Alef" pitchFamily="18"/>
                <a:cs typeface="Alef" pitchFamily="2"/>
              </a:rPr>
              <a:t>I will.</a:t>
            </a:r>
          </a:p>
          <a:p>
            <a:pPr lvl="0">
              <a:buClr>
                <a:srgbClr val="77CAEE"/>
              </a:buClr>
              <a:buSzPct val="45000"/>
              <a:buFont typeface="StarSymbol"/>
              <a:buChar char="●"/>
            </a:pPr>
            <a:r>
              <a:rPr lang="en-US" dirty="0">
                <a:solidFill>
                  <a:srgbClr val="000000"/>
                </a:solidFill>
                <a:latin typeface="Alef" pitchFamily="18"/>
                <a:cs typeface="Alef" pitchFamily="2"/>
              </a:rPr>
              <a:t>This </a:t>
            </a:r>
            <a:r>
              <a:rPr lang="en-US" dirty="0" err="1">
                <a:solidFill>
                  <a:srgbClr val="000000"/>
                </a:solidFill>
                <a:latin typeface="Alef" pitchFamily="18"/>
                <a:cs typeface="Alef" pitchFamily="2"/>
              </a:rPr>
              <a:t>presention</a:t>
            </a:r>
            <a:r>
              <a:rPr lang="en-US" dirty="0">
                <a:solidFill>
                  <a:srgbClr val="000000"/>
                </a:solidFill>
                <a:latin typeface="Alef" pitchFamily="18"/>
                <a:cs typeface="Alef" pitchFamily="2"/>
              </a:rPr>
              <a:t> is for this type of port.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23">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FEBA945F-CD27-2FE7-0CBC-482DD3ED0888}"/>
              </a:ext>
            </a:extLst>
          </p:cNvPr>
          <p:cNvSpPr>
            <a:spLocks noGrp="1"/>
          </p:cNvSpPr>
          <p:nvPr>
            <p:ph type="dt" sz="half" idx="10"/>
          </p:nvPr>
        </p:nvSpPr>
        <p:spPr/>
        <p:txBody>
          <a:bodyPr/>
          <a:lstStyle/>
          <a:p>
            <a:pPr lvl="0"/>
            <a:fld id="{18D9F4C9-EF6C-497D-A0F7-E9DC0FB58D37}" type="datetimeFigureOut">
              <a:t>8/21/2024</a:t>
            </a:fld>
            <a:endParaRPr lang="en-US"/>
          </a:p>
        </p:txBody>
      </p:sp>
      <p:sp>
        <p:nvSpPr>
          <p:cNvPr id="7" name="Slide Number Placeholder 3">
            <a:extLst>
              <a:ext uri="{FF2B5EF4-FFF2-40B4-BE49-F238E27FC236}">
                <a16:creationId xmlns:a16="http://schemas.microsoft.com/office/drawing/2014/main" id="{9182DBEB-599F-167D-2371-349AA6E7C736}"/>
              </a:ext>
            </a:extLst>
          </p:cNvPr>
          <p:cNvSpPr>
            <a:spLocks noGrp="1"/>
          </p:cNvSpPr>
          <p:nvPr>
            <p:ph type="sldNum" sz="quarter" idx="12"/>
          </p:nvPr>
        </p:nvSpPr>
        <p:spPr/>
        <p:txBody>
          <a:bodyPr/>
          <a:lstStyle/>
          <a:p>
            <a:pPr lvl="0"/>
            <a:fld id="{08B4689B-C584-402D-8194-CB702306E21B}" type="slidenum">
              <a:t>4</a:t>
            </a:fld>
            <a:endParaRPr lang="en-US"/>
          </a:p>
        </p:txBody>
      </p:sp>
      <p:sp>
        <p:nvSpPr>
          <p:cNvPr id="2" name="Title 1">
            <a:extLst>
              <a:ext uri="{FF2B5EF4-FFF2-40B4-BE49-F238E27FC236}">
                <a16:creationId xmlns:a16="http://schemas.microsoft.com/office/drawing/2014/main" id="{F9222BCE-20F7-6AE7-A852-E78FD3862E0A}"/>
              </a:ext>
            </a:extLst>
          </p:cNvPr>
          <p:cNvSpPr txBox="1">
            <a:spLocks noGrp="1"/>
          </p:cNvSpPr>
          <p:nvPr>
            <p:ph type="title" idx="4294967295"/>
          </p:nvPr>
        </p:nvSpPr>
        <p:spPr/>
        <p:txBody>
          <a:bodyPr vert="horz"/>
          <a:lstStyle/>
          <a:p>
            <a:pPr lvl="0"/>
            <a:r>
              <a:rPr lang="en-US">
                <a:solidFill>
                  <a:srgbClr val="000000"/>
                </a:solidFill>
                <a:cs typeface="Tahoma" pitchFamily="2"/>
              </a:rPr>
              <a:t>Money</a:t>
            </a:r>
          </a:p>
        </p:txBody>
      </p:sp>
      <p:sp>
        <p:nvSpPr>
          <p:cNvPr id="3" name="Text Placeholder 2">
            <a:extLst>
              <a:ext uri="{FF2B5EF4-FFF2-40B4-BE49-F238E27FC236}">
                <a16:creationId xmlns:a16="http://schemas.microsoft.com/office/drawing/2014/main" id="{38DF1AC5-792A-31F5-364A-14ADAD99FF47}"/>
              </a:ext>
            </a:extLst>
          </p:cNvPr>
          <p:cNvSpPr txBox="1">
            <a:spLocks noGrp="1"/>
          </p:cNvSpPr>
          <p:nvPr>
            <p:ph type="body" idx="4294967295"/>
          </p:nvPr>
        </p:nvSpPr>
        <p:spPr>
          <a:xfrm>
            <a:off x="360000" y="1080000"/>
            <a:ext cx="4104720" cy="3600000"/>
          </a:xfrm>
        </p:spPr>
        <p:txBody>
          <a:bodyPr vert="horz"/>
          <a:lstStyle/>
          <a:p>
            <a:pPr lvl="0"/>
            <a:r>
              <a:rPr lang="en-US">
                <a:solidFill>
                  <a:srgbClr val="000000"/>
                </a:solidFill>
                <a:latin typeface="Alef" pitchFamily="18"/>
                <a:cs typeface="Alef" pitchFamily="2"/>
              </a:rPr>
              <a:t>There is no corporate income tax, making it a popular tax haven for the ultra wealthy.</a:t>
            </a:r>
          </a:p>
          <a:p>
            <a:pPr lvl="0"/>
            <a:r>
              <a:rPr lang="en-US">
                <a:solidFill>
                  <a:srgbClr val="000000"/>
                </a:solidFill>
                <a:latin typeface="Alef" pitchFamily="18"/>
                <a:cs typeface="Alef" pitchFamily="2"/>
              </a:rPr>
              <a:t>Bermuda has its own currency but US currency is accepted everywhere on the island. </a:t>
            </a:r>
            <a:br>
              <a:rPr lang="en-US">
                <a:solidFill>
                  <a:srgbClr val="000000"/>
                </a:solidFill>
                <a:latin typeface="Alef" pitchFamily="18"/>
                <a:cs typeface="Alef" pitchFamily="2"/>
              </a:rPr>
            </a:br>
            <a:r>
              <a:rPr lang="en-US">
                <a:solidFill>
                  <a:srgbClr val="000000"/>
                </a:solidFill>
                <a:latin typeface="Alef" pitchFamily="18"/>
                <a:cs typeface="Alef" pitchFamily="2"/>
              </a:rPr>
              <a:t>Exchange is $1 to $1 US</a:t>
            </a:r>
          </a:p>
        </p:txBody>
      </p:sp>
      <p:pic>
        <p:nvPicPr>
          <p:cNvPr id="4" name="Picture 3">
            <a:extLst>
              <a:ext uri="{FF2B5EF4-FFF2-40B4-BE49-F238E27FC236}">
                <a16:creationId xmlns:a16="http://schemas.microsoft.com/office/drawing/2014/main" id="{690E2207-9E80-EF31-474C-340C6B7ADAA0}"/>
              </a:ext>
            </a:extLst>
          </p:cNvPr>
          <p:cNvPicPr>
            <a:picLocks noChangeAspect="1"/>
          </p:cNvPicPr>
          <p:nvPr/>
        </p:nvPicPr>
        <p:blipFill>
          <a:blip r:embed="rId4">
            <a:lum/>
            <a:alphaModFix/>
          </a:blip>
          <a:srcRect/>
          <a:stretch>
            <a:fillRect/>
          </a:stretch>
        </p:blipFill>
        <p:spPr>
          <a:xfrm>
            <a:off x="4464720" y="1323000"/>
            <a:ext cx="5365080" cy="25549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ED8B7B47-F1E4-59E0-7E47-42DDB77AAF0C}"/>
              </a:ext>
            </a:extLst>
          </p:cNvPr>
          <p:cNvSpPr>
            <a:spLocks noChangeArrowheads="1"/>
          </p:cNvSpPr>
          <p:nvPr/>
        </p:nvSpPr>
        <p:spPr bwMode="auto">
          <a:xfrm>
            <a:off x="1739916" y="136585"/>
            <a:ext cx="6426623" cy="675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417" tIns="38697" rIns="74417" bIns="38697"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defTabSz="378059" fontAlgn="base">
              <a:spcBef>
                <a:spcPts val="11"/>
              </a:spcBef>
              <a:spcAft>
                <a:spcPts val="11"/>
              </a:spcAft>
              <a:buSzPct val="100000"/>
              <a:tabLst>
                <a:tab pos="0" algn="l"/>
                <a:tab pos="756117" algn="l"/>
                <a:tab pos="1512235" algn="l"/>
                <a:tab pos="2268352" algn="l"/>
                <a:tab pos="3024469" algn="l"/>
                <a:tab pos="3780587" algn="l"/>
                <a:tab pos="4536704" algn="l"/>
                <a:tab pos="5292822" algn="l"/>
                <a:tab pos="6048939" algn="l"/>
                <a:tab pos="6805056" algn="l"/>
                <a:tab pos="7561174" algn="l"/>
                <a:tab pos="8317291" algn="l"/>
                <a:tab pos="8695350" algn="l"/>
              </a:tabLst>
            </a:pPr>
            <a:r>
              <a:rPr lang="en-US" altLang="en-US" sz="4800" b="1" dirty="0">
                <a:latin typeface="Alef" panose="00000500000000000000" pitchFamily="2" charset="-79"/>
                <a:cs typeface="Alef" panose="00000500000000000000" pitchFamily="2" charset="-79"/>
              </a:rPr>
              <a:t>Don’t Miss the Ship</a:t>
            </a:r>
          </a:p>
        </p:txBody>
      </p:sp>
      <p:sp>
        <p:nvSpPr>
          <p:cNvPr id="3074" name="Rectangle 2">
            <a:extLst>
              <a:ext uri="{FF2B5EF4-FFF2-40B4-BE49-F238E27FC236}">
                <a16:creationId xmlns:a16="http://schemas.microsoft.com/office/drawing/2014/main" id="{C6531D43-45E0-1FFD-B04E-B417D2E3A53F}"/>
              </a:ext>
            </a:extLst>
          </p:cNvPr>
          <p:cNvSpPr>
            <a:spLocks noChangeArrowheads="1"/>
          </p:cNvSpPr>
          <p:nvPr/>
        </p:nvSpPr>
        <p:spPr bwMode="auto">
          <a:xfrm>
            <a:off x="1637982" y="1260122"/>
            <a:ext cx="6804660" cy="1942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378059" fontAlgn="base">
              <a:spcBef>
                <a:spcPts val="11"/>
              </a:spcBef>
              <a:spcAft>
                <a:spcPts val="11"/>
              </a:spcAft>
              <a:buClr>
                <a:srgbClr val="000000"/>
              </a:buClr>
              <a:buSzPct val="100000"/>
            </a:pPr>
            <a:endParaRPr lang="en-US" sz="1985">
              <a:solidFill>
                <a:srgbClr val="FFFFFF"/>
              </a:solidFill>
              <a:latin typeface="Times New Roman" panose="02020603050405020304" pitchFamily="18" charset="0"/>
              <a:cs typeface="Times New Roman" panose="02020603050405020304" pitchFamily="18" charset="0"/>
            </a:endParaRPr>
          </a:p>
        </p:txBody>
      </p:sp>
      <p:sp>
        <p:nvSpPr>
          <p:cNvPr id="3075" name="Text Box 3">
            <a:extLst>
              <a:ext uri="{FF2B5EF4-FFF2-40B4-BE49-F238E27FC236}">
                <a16:creationId xmlns:a16="http://schemas.microsoft.com/office/drawing/2014/main" id="{937D506C-2863-A6DF-FA54-186E219CD37E}"/>
              </a:ext>
            </a:extLst>
          </p:cNvPr>
          <p:cNvSpPr txBox="1">
            <a:spLocks noChangeArrowheads="1"/>
          </p:cNvSpPr>
          <p:nvPr/>
        </p:nvSpPr>
        <p:spPr bwMode="auto">
          <a:xfrm>
            <a:off x="326571" y="879837"/>
            <a:ext cx="9492343" cy="4355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417" tIns="37208" rIns="74417" bIns="37208"/>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13"/>
              </a:spcBef>
              <a:spcAft>
                <a:spcPts val="1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anose="02020603050405020304" pitchFamily="18" charset="0"/>
                <a:cs typeface="Times New Roman" panose="02020603050405020304" pitchFamily="18" charset="0"/>
              </a:defRPr>
            </a:lvl9pPr>
          </a:lstStyle>
          <a:p>
            <a:pPr defTabSz="378059" fontAlgn="base" hangingPunct="0">
              <a:lnSpc>
                <a:spcPct val="93000"/>
              </a:lnSpc>
              <a:spcBef>
                <a:spcPts val="41"/>
              </a:spcBef>
              <a:spcAft>
                <a:spcPts val="41"/>
              </a:spcAft>
              <a:buSzPct val="100000"/>
              <a:tabLst>
                <a:tab pos="0" algn="l"/>
                <a:tab pos="378059" algn="l"/>
                <a:tab pos="756117" algn="l"/>
                <a:tab pos="1134176" algn="l"/>
                <a:tab pos="1512235" algn="l"/>
                <a:tab pos="1890293" algn="l"/>
                <a:tab pos="2268352" algn="l"/>
                <a:tab pos="2646411" algn="l"/>
                <a:tab pos="3024469" algn="l"/>
                <a:tab pos="3402528" algn="l"/>
                <a:tab pos="3780587" algn="l"/>
                <a:tab pos="4158645" algn="l"/>
                <a:tab pos="4536704" algn="l"/>
                <a:tab pos="4914763" algn="l"/>
                <a:tab pos="5292822" algn="l"/>
                <a:tab pos="5670880" algn="l"/>
                <a:tab pos="6048939" algn="l"/>
                <a:tab pos="6426998" algn="l"/>
                <a:tab pos="6805056" algn="l"/>
                <a:tab pos="7183115" algn="l"/>
                <a:tab pos="7561174" algn="l"/>
              </a:tabLst>
            </a:pPr>
            <a:r>
              <a:rPr lang="en-US" altLang="en-US" sz="1800" b="1" dirty="0">
                <a:latin typeface="Alef" panose="00000500000000000000" pitchFamily="2" charset="-79"/>
                <a:cs typeface="Alef" panose="00000500000000000000" pitchFamily="2" charset="-79"/>
              </a:rPr>
              <a:t>How to Avoid Missing Your Ship:</a:t>
            </a:r>
          </a:p>
          <a:p>
            <a:pPr defTabSz="378059" fontAlgn="base" hangingPunct="0">
              <a:lnSpc>
                <a:spcPct val="93000"/>
              </a:lnSpc>
              <a:spcBef>
                <a:spcPts val="41"/>
              </a:spcBef>
              <a:spcAft>
                <a:spcPts val="41"/>
              </a:spcAft>
              <a:buSzPct val="100000"/>
              <a:tabLst>
                <a:tab pos="0" algn="l"/>
                <a:tab pos="378059" algn="l"/>
                <a:tab pos="756117" algn="l"/>
                <a:tab pos="1134176" algn="l"/>
                <a:tab pos="1512235" algn="l"/>
                <a:tab pos="1890293" algn="l"/>
                <a:tab pos="2268352" algn="l"/>
                <a:tab pos="2646411" algn="l"/>
                <a:tab pos="3024469" algn="l"/>
                <a:tab pos="3402528" algn="l"/>
                <a:tab pos="3780587" algn="l"/>
                <a:tab pos="4158645" algn="l"/>
                <a:tab pos="4536704" algn="l"/>
                <a:tab pos="4914763" algn="l"/>
                <a:tab pos="5292822" algn="l"/>
                <a:tab pos="5670880" algn="l"/>
                <a:tab pos="6048939" algn="l"/>
                <a:tab pos="6426998" algn="l"/>
                <a:tab pos="6805056" algn="l"/>
                <a:tab pos="7183115" algn="l"/>
                <a:tab pos="7561174" algn="l"/>
              </a:tabLst>
            </a:pPr>
            <a:r>
              <a:rPr lang="en-US" altLang="en-US" sz="1800" dirty="0">
                <a:latin typeface="Alef" panose="00000500000000000000" pitchFamily="2" charset="-79"/>
                <a:cs typeface="Alef" panose="00000500000000000000" pitchFamily="2" charset="-79"/>
              </a:rPr>
              <a:t>Pay attention to the time. - Ship time and local time are often different.</a:t>
            </a:r>
          </a:p>
          <a:p>
            <a:pPr defTabSz="378059" fontAlgn="base" hangingPunct="0">
              <a:lnSpc>
                <a:spcPct val="93000"/>
              </a:lnSpc>
              <a:spcBef>
                <a:spcPts val="41"/>
              </a:spcBef>
              <a:spcAft>
                <a:spcPts val="41"/>
              </a:spcAft>
              <a:buSzPct val="100000"/>
              <a:tabLst>
                <a:tab pos="0" algn="l"/>
                <a:tab pos="378059" algn="l"/>
                <a:tab pos="756117" algn="l"/>
                <a:tab pos="1134176" algn="l"/>
                <a:tab pos="1512235" algn="l"/>
                <a:tab pos="1890293" algn="l"/>
                <a:tab pos="2268352" algn="l"/>
                <a:tab pos="2646411" algn="l"/>
                <a:tab pos="3024469" algn="l"/>
                <a:tab pos="3402528" algn="l"/>
                <a:tab pos="3780587" algn="l"/>
                <a:tab pos="4158645" algn="l"/>
                <a:tab pos="4536704" algn="l"/>
                <a:tab pos="4914763" algn="l"/>
                <a:tab pos="5292822" algn="l"/>
                <a:tab pos="5670880" algn="l"/>
                <a:tab pos="6048939" algn="l"/>
                <a:tab pos="6426998" algn="l"/>
                <a:tab pos="6805056" algn="l"/>
                <a:tab pos="7183115" algn="l"/>
                <a:tab pos="7561174" algn="l"/>
              </a:tabLst>
            </a:pPr>
            <a:r>
              <a:rPr lang="en-US" altLang="en-US" sz="1800" dirty="0">
                <a:latin typeface="Alef" panose="00000500000000000000" pitchFamily="2" charset="-79"/>
                <a:cs typeface="Alef" panose="00000500000000000000" pitchFamily="2" charset="-79"/>
              </a:rPr>
              <a:t>Put a return-to-ship reminder on your phone.</a:t>
            </a:r>
          </a:p>
          <a:p>
            <a:pPr defTabSz="378059" fontAlgn="base" hangingPunct="0">
              <a:lnSpc>
                <a:spcPct val="93000"/>
              </a:lnSpc>
              <a:spcBef>
                <a:spcPts val="41"/>
              </a:spcBef>
              <a:spcAft>
                <a:spcPts val="41"/>
              </a:spcAft>
              <a:buSzPct val="100000"/>
              <a:tabLst>
                <a:tab pos="0" algn="l"/>
                <a:tab pos="378059" algn="l"/>
                <a:tab pos="756117" algn="l"/>
                <a:tab pos="1134176" algn="l"/>
                <a:tab pos="1512235" algn="l"/>
                <a:tab pos="1890293" algn="l"/>
                <a:tab pos="2268352" algn="l"/>
                <a:tab pos="2646411" algn="l"/>
                <a:tab pos="3024469" algn="l"/>
                <a:tab pos="3402528" algn="l"/>
                <a:tab pos="3780587" algn="l"/>
                <a:tab pos="4158645" algn="l"/>
                <a:tab pos="4536704" algn="l"/>
                <a:tab pos="4914763" algn="l"/>
                <a:tab pos="5292822" algn="l"/>
                <a:tab pos="5670880" algn="l"/>
                <a:tab pos="6048939" algn="l"/>
                <a:tab pos="6426998" algn="l"/>
                <a:tab pos="6805056" algn="l"/>
                <a:tab pos="7183115" algn="l"/>
                <a:tab pos="7561174" algn="l"/>
              </a:tabLst>
            </a:pPr>
            <a:r>
              <a:rPr lang="en-US" altLang="en-US" sz="1800" b="1" dirty="0">
                <a:latin typeface="Alef" panose="00000500000000000000" pitchFamily="2" charset="-79"/>
                <a:cs typeface="Alef" panose="00000500000000000000" pitchFamily="2" charset="-79"/>
              </a:rPr>
              <a:t>Choose excursions wisely:</a:t>
            </a:r>
          </a:p>
          <a:p>
            <a:pPr defTabSz="378059" fontAlgn="base" hangingPunct="0">
              <a:lnSpc>
                <a:spcPct val="93000"/>
              </a:lnSpc>
              <a:spcBef>
                <a:spcPts val="41"/>
              </a:spcBef>
              <a:spcAft>
                <a:spcPts val="41"/>
              </a:spcAft>
              <a:buSzPct val="100000"/>
              <a:tabLst>
                <a:tab pos="0" algn="l"/>
                <a:tab pos="378059" algn="l"/>
                <a:tab pos="756117" algn="l"/>
                <a:tab pos="1134176" algn="l"/>
                <a:tab pos="1512235" algn="l"/>
                <a:tab pos="1890293" algn="l"/>
                <a:tab pos="2268352" algn="l"/>
                <a:tab pos="2646411" algn="l"/>
                <a:tab pos="3024469" algn="l"/>
                <a:tab pos="3402528" algn="l"/>
                <a:tab pos="3780587" algn="l"/>
                <a:tab pos="4158645" algn="l"/>
                <a:tab pos="4536704" algn="l"/>
                <a:tab pos="4914763" algn="l"/>
                <a:tab pos="5292822" algn="l"/>
                <a:tab pos="5670880" algn="l"/>
                <a:tab pos="6048939" algn="l"/>
                <a:tab pos="6426998" algn="l"/>
                <a:tab pos="6805056" algn="l"/>
                <a:tab pos="7183115" algn="l"/>
                <a:tab pos="7561174" algn="l"/>
              </a:tabLst>
            </a:pPr>
            <a:r>
              <a:rPr lang="en-US" altLang="en-US" sz="1800" b="1" dirty="0">
                <a:latin typeface="Alef" panose="00000500000000000000" pitchFamily="2" charset="-79"/>
                <a:cs typeface="Alef" panose="00000500000000000000" pitchFamily="2" charset="-79"/>
              </a:rPr>
              <a:t>	</a:t>
            </a:r>
            <a:r>
              <a:rPr lang="en-US" altLang="en-US" sz="1800" dirty="0">
                <a:latin typeface="Alef" panose="00000500000000000000" pitchFamily="2" charset="-79"/>
                <a:cs typeface="Alef" panose="00000500000000000000" pitchFamily="2" charset="-79"/>
              </a:rPr>
              <a:t>If a ship-sponsored excursion is late returning to port, the ship will wait, but not for excursions taken on your own.</a:t>
            </a:r>
          </a:p>
          <a:p>
            <a:pPr defTabSz="378059" fontAlgn="base" hangingPunct="0">
              <a:lnSpc>
                <a:spcPct val="93000"/>
              </a:lnSpc>
              <a:spcBef>
                <a:spcPts val="41"/>
              </a:spcBef>
              <a:spcAft>
                <a:spcPts val="41"/>
              </a:spcAft>
              <a:buSzPct val="100000"/>
              <a:tabLst>
                <a:tab pos="0" algn="l"/>
                <a:tab pos="378059" algn="l"/>
                <a:tab pos="756117" algn="l"/>
                <a:tab pos="1134176" algn="l"/>
                <a:tab pos="1512235" algn="l"/>
                <a:tab pos="1890293" algn="l"/>
                <a:tab pos="2268352" algn="l"/>
                <a:tab pos="2646411" algn="l"/>
                <a:tab pos="3024469" algn="l"/>
                <a:tab pos="3402528" algn="l"/>
                <a:tab pos="3780587" algn="l"/>
                <a:tab pos="4158645" algn="l"/>
                <a:tab pos="4536704" algn="l"/>
                <a:tab pos="4914763" algn="l"/>
                <a:tab pos="5292822" algn="l"/>
                <a:tab pos="5670880" algn="l"/>
                <a:tab pos="6048939" algn="l"/>
                <a:tab pos="6426998" algn="l"/>
                <a:tab pos="6805056" algn="l"/>
                <a:tab pos="7183115" algn="l"/>
                <a:tab pos="7561174" algn="l"/>
              </a:tabLst>
            </a:pPr>
            <a:r>
              <a:rPr lang="en-US" altLang="en-US" sz="1800" b="1" dirty="0">
                <a:latin typeface="Alef" panose="00000500000000000000" pitchFamily="2" charset="-79"/>
                <a:cs typeface="Alef" panose="00000500000000000000" pitchFamily="2" charset="-79"/>
              </a:rPr>
              <a:t>Be Prepared:</a:t>
            </a:r>
          </a:p>
          <a:p>
            <a:pPr defTabSz="378059" fontAlgn="base" hangingPunct="0">
              <a:lnSpc>
                <a:spcPct val="93000"/>
              </a:lnSpc>
              <a:spcBef>
                <a:spcPts val="41"/>
              </a:spcBef>
              <a:spcAft>
                <a:spcPts val="41"/>
              </a:spcAft>
              <a:buSzPct val="100000"/>
              <a:tabLst>
                <a:tab pos="0" algn="l"/>
                <a:tab pos="378059" algn="l"/>
                <a:tab pos="756117" algn="l"/>
                <a:tab pos="1134176" algn="l"/>
                <a:tab pos="1512235" algn="l"/>
                <a:tab pos="1890293" algn="l"/>
                <a:tab pos="2268352" algn="l"/>
                <a:tab pos="2646411" algn="l"/>
                <a:tab pos="3024469" algn="l"/>
                <a:tab pos="3402528" algn="l"/>
                <a:tab pos="3780587" algn="l"/>
                <a:tab pos="4158645" algn="l"/>
                <a:tab pos="4536704" algn="l"/>
                <a:tab pos="4914763" algn="l"/>
                <a:tab pos="5292822" algn="l"/>
                <a:tab pos="5670880" algn="l"/>
                <a:tab pos="6048939" algn="l"/>
                <a:tab pos="6426998" algn="l"/>
                <a:tab pos="6805056" algn="l"/>
                <a:tab pos="7183115" algn="l"/>
                <a:tab pos="7561174" algn="l"/>
              </a:tabLst>
            </a:pPr>
            <a:r>
              <a:rPr lang="en-US" altLang="en-US" sz="1800" b="1" dirty="0">
                <a:latin typeface="Alef" panose="00000500000000000000" pitchFamily="2" charset="-79"/>
                <a:cs typeface="Alef" panose="00000500000000000000" pitchFamily="2" charset="-79"/>
              </a:rPr>
              <a:t>	</a:t>
            </a:r>
            <a:r>
              <a:rPr lang="en-US" altLang="en-US" sz="1800" dirty="0">
                <a:latin typeface="Alef" panose="00000500000000000000" pitchFamily="2" charset="-79"/>
                <a:cs typeface="Alef" panose="00000500000000000000" pitchFamily="2" charset="-79"/>
              </a:rPr>
              <a:t>Have your Passport, Credit Card, and phone numbers for the ship port agent. </a:t>
            </a:r>
          </a:p>
          <a:p>
            <a:pPr defTabSz="378059" fontAlgn="base" hangingPunct="0">
              <a:lnSpc>
                <a:spcPct val="93000"/>
              </a:lnSpc>
              <a:spcBef>
                <a:spcPts val="41"/>
              </a:spcBef>
              <a:spcAft>
                <a:spcPts val="41"/>
              </a:spcAft>
              <a:buSzPct val="100000"/>
              <a:tabLst>
                <a:tab pos="0" algn="l"/>
                <a:tab pos="378059" algn="l"/>
                <a:tab pos="756117" algn="l"/>
                <a:tab pos="1134176" algn="l"/>
                <a:tab pos="1512235" algn="l"/>
                <a:tab pos="1890293" algn="l"/>
                <a:tab pos="2268352" algn="l"/>
                <a:tab pos="2646411" algn="l"/>
                <a:tab pos="3024469" algn="l"/>
                <a:tab pos="3402528" algn="l"/>
                <a:tab pos="3780587" algn="l"/>
                <a:tab pos="4158645" algn="l"/>
                <a:tab pos="4536704" algn="l"/>
                <a:tab pos="4914763" algn="l"/>
                <a:tab pos="5292822" algn="l"/>
                <a:tab pos="5670880" algn="l"/>
                <a:tab pos="6048939" algn="l"/>
                <a:tab pos="6426998" algn="l"/>
                <a:tab pos="6805056" algn="l"/>
                <a:tab pos="7183115" algn="l"/>
                <a:tab pos="7561174" algn="l"/>
              </a:tabLst>
            </a:pPr>
            <a:r>
              <a:rPr lang="en-US" altLang="en-US" sz="1800" b="1" dirty="0">
                <a:latin typeface="Alef" panose="00000500000000000000" pitchFamily="2" charset="-79"/>
                <a:cs typeface="Alef" panose="00000500000000000000" pitchFamily="2" charset="-79"/>
              </a:rPr>
              <a:t>What to Do If You Miss the Ship:</a:t>
            </a:r>
            <a:br>
              <a:rPr lang="en-US" altLang="en-US" sz="1800" b="1" dirty="0">
                <a:latin typeface="Alef" panose="00000500000000000000" pitchFamily="2" charset="-79"/>
                <a:cs typeface="Alef" panose="00000500000000000000" pitchFamily="2" charset="-79"/>
              </a:rPr>
            </a:br>
            <a:r>
              <a:rPr lang="en-US" altLang="en-US" sz="1800" dirty="0">
                <a:latin typeface="Alef" panose="00000500000000000000" pitchFamily="2" charset="-79"/>
                <a:cs typeface="Alef" panose="00000500000000000000" pitchFamily="2" charset="-79"/>
              </a:rPr>
              <a:t>Most cruise lines have port agents stationed in the port area to assist if your ship has left without you. Sometimes, when cruisers are late returning to the vessel, the ship's crew may remove the passengers' essential items -- passports, cell phones, and medication -- from the ship to leave with the port agents. </a:t>
            </a:r>
            <a:br>
              <a:rPr lang="en-US" altLang="en-US" sz="1800" dirty="0">
                <a:latin typeface="Alef" panose="00000500000000000000" pitchFamily="2" charset="-79"/>
                <a:cs typeface="Alef" panose="00000500000000000000" pitchFamily="2" charset="-79"/>
              </a:rPr>
            </a:br>
            <a:endParaRPr lang="en-US" altLang="en-US" sz="1800" dirty="0">
              <a:latin typeface="Alef" panose="00000500000000000000" pitchFamily="2" charset="-79"/>
              <a:cs typeface="Alef" panose="00000500000000000000" pitchFamily="2" charset="-79"/>
            </a:endParaRPr>
          </a:p>
          <a:p>
            <a:pPr algn="ctr" defTabSz="378059" fontAlgn="base" hangingPunct="0">
              <a:lnSpc>
                <a:spcPct val="93000"/>
              </a:lnSpc>
              <a:spcBef>
                <a:spcPts val="41"/>
              </a:spcBef>
              <a:spcAft>
                <a:spcPts val="41"/>
              </a:spcAft>
              <a:buSzPct val="100000"/>
              <a:tabLst>
                <a:tab pos="0" algn="l"/>
                <a:tab pos="378059" algn="l"/>
                <a:tab pos="756117" algn="l"/>
                <a:tab pos="1134176" algn="l"/>
                <a:tab pos="1512235" algn="l"/>
                <a:tab pos="1890293" algn="l"/>
                <a:tab pos="2268352" algn="l"/>
                <a:tab pos="2646411" algn="l"/>
                <a:tab pos="3024469" algn="l"/>
                <a:tab pos="3402528" algn="l"/>
                <a:tab pos="3780587" algn="l"/>
                <a:tab pos="4158645" algn="l"/>
                <a:tab pos="4536704" algn="l"/>
                <a:tab pos="4914763" algn="l"/>
                <a:tab pos="5292822" algn="l"/>
                <a:tab pos="5670880" algn="l"/>
                <a:tab pos="6048939" algn="l"/>
                <a:tab pos="6426998" algn="l"/>
                <a:tab pos="6805056" algn="l"/>
                <a:tab pos="7183115" algn="l"/>
                <a:tab pos="7561174" algn="l"/>
              </a:tabLst>
            </a:pPr>
            <a:r>
              <a:rPr lang="en-US" altLang="en-US" sz="1800" b="1" i="1" dirty="0">
                <a:latin typeface="Alef" panose="00000500000000000000" pitchFamily="2" charset="-79"/>
                <a:cs typeface="Alef" panose="00000500000000000000" pitchFamily="2" charset="-79"/>
              </a:rPr>
              <a:t>The Port Officials can help you with contacting your ship </a:t>
            </a:r>
            <a:br>
              <a:rPr lang="en-US" altLang="en-US" sz="1800" b="1" i="1" dirty="0">
                <a:latin typeface="Alef" panose="00000500000000000000" pitchFamily="2" charset="-79"/>
                <a:cs typeface="Alef" panose="00000500000000000000" pitchFamily="2" charset="-79"/>
              </a:rPr>
            </a:br>
            <a:r>
              <a:rPr lang="en-US" altLang="en-US" sz="1800" b="1" i="1" dirty="0">
                <a:latin typeface="Alef" panose="00000500000000000000" pitchFamily="2" charset="-79"/>
                <a:cs typeface="Alef" panose="00000500000000000000" pitchFamily="2" charset="-79"/>
              </a:rPr>
              <a:t>and making necessary travel arrangements.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page4">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691DE8A9-821D-9A30-1E03-2D933CD1D70C}"/>
              </a:ext>
            </a:extLst>
          </p:cNvPr>
          <p:cNvSpPr>
            <a:spLocks noGrp="1"/>
          </p:cNvSpPr>
          <p:nvPr>
            <p:ph type="dt" sz="half" idx="10"/>
          </p:nvPr>
        </p:nvSpPr>
        <p:spPr/>
        <p:txBody>
          <a:bodyPr/>
          <a:lstStyle/>
          <a:p>
            <a:pPr lvl="0"/>
            <a:fld id="{7E536096-5138-443B-94EA-A07A7B231E0F}" type="datetimeFigureOut">
              <a:t>8/21/2024</a:t>
            </a:fld>
            <a:endParaRPr lang="en-US"/>
          </a:p>
        </p:txBody>
      </p:sp>
      <p:sp>
        <p:nvSpPr>
          <p:cNvPr id="6" name="Slide Number Placeholder 3">
            <a:extLst>
              <a:ext uri="{FF2B5EF4-FFF2-40B4-BE49-F238E27FC236}">
                <a16:creationId xmlns:a16="http://schemas.microsoft.com/office/drawing/2014/main" id="{17A025CB-EAA3-13A6-688A-DE66022BA567}"/>
              </a:ext>
            </a:extLst>
          </p:cNvPr>
          <p:cNvSpPr>
            <a:spLocks noGrp="1"/>
          </p:cNvSpPr>
          <p:nvPr>
            <p:ph type="sldNum" sz="quarter" idx="12"/>
          </p:nvPr>
        </p:nvSpPr>
        <p:spPr/>
        <p:txBody>
          <a:bodyPr/>
          <a:lstStyle/>
          <a:p>
            <a:pPr lvl="0"/>
            <a:fld id="{041BDEA0-CA88-43C5-8CCB-3E51B65BFE8F}" type="slidenum">
              <a:t>6</a:t>
            </a:fld>
            <a:endParaRPr lang="en-US"/>
          </a:p>
        </p:txBody>
      </p:sp>
      <p:sp>
        <p:nvSpPr>
          <p:cNvPr id="2" name="Title 1">
            <a:extLst>
              <a:ext uri="{FF2B5EF4-FFF2-40B4-BE49-F238E27FC236}">
                <a16:creationId xmlns:a16="http://schemas.microsoft.com/office/drawing/2014/main" id="{3F434E93-4A29-7A20-E049-23DB69DDBDB0}"/>
              </a:ext>
            </a:extLst>
          </p:cNvPr>
          <p:cNvSpPr txBox="1">
            <a:spLocks noGrp="1"/>
          </p:cNvSpPr>
          <p:nvPr>
            <p:ph type="title" idx="4294967295"/>
          </p:nvPr>
        </p:nvSpPr>
        <p:spPr>
          <a:xfrm>
            <a:off x="360000" y="73800"/>
            <a:ext cx="9360000" cy="690839"/>
          </a:xfrm>
        </p:spPr>
        <p:txBody>
          <a:bodyPr vert="horz">
            <a:spAutoFit/>
          </a:bodyPr>
          <a:lstStyle/>
          <a:p>
            <a:pPr lvl="0"/>
            <a:r>
              <a:rPr lang="en-US" sz="4000">
                <a:solidFill>
                  <a:srgbClr val="000000"/>
                </a:solidFill>
                <a:latin typeface="Alef" pitchFamily="18"/>
                <a:cs typeface="Alef" pitchFamily="2"/>
              </a:rPr>
              <a:t>Bermuda Points of Interest</a:t>
            </a:r>
          </a:p>
        </p:txBody>
      </p:sp>
      <p:sp>
        <p:nvSpPr>
          <p:cNvPr id="3" name="Text Placeholder 2">
            <a:extLst>
              <a:ext uri="{FF2B5EF4-FFF2-40B4-BE49-F238E27FC236}">
                <a16:creationId xmlns:a16="http://schemas.microsoft.com/office/drawing/2014/main" id="{49C13543-4F09-FCE2-5330-F541181C1408}"/>
              </a:ext>
            </a:extLst>
          </p:cNvPr>
          <p:cNvSpPr txBox="1">
            <a:spLocks noGrp="1"/>
          </p:cNvSpPr>
          <p:nvPr>
            <p:ph type="body" idx="4294967295"/>
          </p:nvPr>
        </p:nvSpPr>
        <p:spPr/>
        <p:txBody>
          <a:bodyPr vert="horz"/>
          <a:lstStyle/>
          <a:p>
            <a:pPr lvl="0"/>
            <a:r>
              <a:rPr lang="en-US">
                <a:solidFill>
                  <a:srgbClr val="000000"/>
                </a:solidFill>
                <a:latin typeface="Alef" pitchFamily="18"/>
                <a:cs typeface="Alef" pitchFamily="2"/>
              </a:rPr>
              <a:t>Bermuda is a beautiful island nation located in the North Atlantic Ocean. It is famous for its stunning pink sand beaches, turquoise waters, and charming colonial architecture. If you're planning a trip to Bermuda, here are some of the best places to visit and why they're worth your time.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5">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90EBA99A-5A65-B839-87EE-866B208F1EC1}"/>
              </a:ext>
            </a:extLst>
          </p:cNvPr>
          <p:cNvSpPr>
            <a:spLocks noGrp="1"/>
          </p:cNvSpPr>
          <p:nvPr>
            <p:ph type="dt" sz="half" idx="10"/>
          </p:nvPr>
        </p:nvSpPr>
        <p:spPr/>
        <p:txBody>
          <a:bodyPr/>
          <a:lstStyle/>
          <a:p>
            <a:pPr lvl="0"/>
            <a:fld id="{4AC6128D-FEBC-4D31-9AE0-57783D05FAD8}" type="datetimeFigureOut">
              <a:t>8/21/2024</a:t>
            </a:fld>
            <a:endParaRPr lang="en-US"/>
          </a:p>
        </p:txBody>
      </p:sp>
      <p:sp>
        <p:nvSpPr>
          <p:cNvPr id="6" name="Slide Number Placeholder 3">
            <a:extLst>
              <a:ext uri="{FF2B5EF4-FFF2-40B4-BE49-F238E27FC236}">
                <a16:creationId xmlns:a16="http://schemas.microsoft.com/office/drawing/2014/main" id="{B9E8F1E3-B779-00F5-4EF7-67070ED3BE3E}"/>
              </a:ext>
            </a:extLst>
          </p:cNvPr>
          <p:cNvSpPr>
            <a:spLocks noGrp="1"/>
          </p:cNvSpPr>
          <p:nvPr>
            <p:ph type="sldNum" sz="quarter" idx="12"/>
          </p:nvPr>
        </p:nvSpPr>
        <p:spPr/>
        <p:txBody>
          <a:bodyPr/>
          <a:lstStyle/>
          <a:p>
            <a:pPr lvl="0"/>
            <a:fld id="{FE049F9D-1FF5-4134-BA13-6A1D638490A0}" type="slidenum">
              <a:t>7</a:t>
            </a:fld>
            <a:endParaRPr lang="en-US"/>
          </a:p>
        </p:txBody>
      </p:sp>
      <p:sp>
        <p:nvSpPr>
          <p:cNvPr id="2" name="Title 1">
            <a:extLst>
              <a:ext uri="{FF2B5EF4-FFF2-40B4-BE49-F238E27FC236}">
                <a16:creationId xmlns:a16="http://schemas.microsoft.com/office/drawing/2014/main" id="{B1337BC1-BDDC-4CEA-D7E6-A7F060AFC3DF}"/>
              </a:ext>
            </a:extLst>
          </p:cNvPr>
          <p:cNvSpPr txBox="1">
            <a:spLocks noGrp="1"/>
          </p:cNvSpPr>
          <p:nvPr>
            <p:ph type="title" idx="4294967295"/>
          </p:nvPr>
        </p:nvSpPr>
        <p:spPr>
          <a:xfrm>
            <a:off x="360000" y="73800"/>
            <a:ext cx="9360000" cy="690839"/>
          </a:xfrm>
        </p:spPr>
        <p:txBody>
          <a:bodyPr vert="horz"/>
          <a:lstStyle/>
          <a:p>
            <a:pPr lvl="0"/>
            <a:r>
              <a:rPr lang="en-US" sz="4000">
                <a:solidFill>
                  <a:srgbClr val="000000"/>
                </a:solidFill>
                <a:latin typeface="Alef" pitchFamily="18"/>
                <a:cs typeface="Alef" pitchFamily="2"/>
              </a:rPr>
              <a:t>Bermuda Points of Interest</a:t>
            </a:r>
          </a:p>
        </p:txBody>
      </p:sp>
      <p:pic>
        <p:nvPicPr>
          <p:cNvPr id="3" name="Picture Placeholder 2">
            <a:extLst>
              <a:ext uri="{FF2B5EF4-FFF2-40B4-BE49-F238E27FC236}">
                <a16:creationId xmlns:a16="http://schemas.microsoft.com/office/drawing/2014/main" id="{32B1DA71-F8BA-ED3B-2C7B-D133614FD636}"/>
              </a:ext>
            </a:extLst>
          </p:cNvPr>
          <p:cNvPicPr>
            <a:picLocks noGrp="1" noChangeAspect="1"/>
          </p:cNvPicPr>
          <p:nvPr>
            <p:ph type="pic" idx="4294967295"/>
          </p:nvPr>
        </p:nvPicPr>
        <p:blipFill>
          <a:blip r:embed="rId4">
            <a:lum/>
            <a:alphaModFix/>
          </a:blip>
          <a:srcRect t="4525" r="2918" b="4069"/>
          <a:stretch>
            <a:fillRect/>
          </a:stretch>
        </p:blipFill>
        <p:spPr>
          <a:xfrm>
            <a:off x="914400" y="728639"/>
            <a:ext cx="7543440" cy="431362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217B5A0E-7505-A7E3-B17E-F45D3C15FA44}"/>
              </a:ext>
            </a:extLst>
          </p:cNvPr>
          <p:cNvSpPr>
            <a:spLocks noGrp="1"/>
          </p:cNvSpPr>
          <p:nvPr>
            <p:ph type="dt" sz="half" idx="10"/>
          </p:nvPr>
        </p:nvSpPr>
        <p:spPr/>
        <p:txBody>
          <a:bodyPr/>
          <a:lstStyle/>
          <a:p>
            <a:pPr lvl="0"/>
            <a:fld id="{F319E2F6-634D-4A18-B048-FC8791EBD329}" type="datetimeFigureOut">
              <a:t>8/21/2024</a:t>
            </a:fld>
            <a:endParaRPr lang="en-US"/>
          </a:p>
        </p:txBody>
      </p:sp>
      <p:sp>
        <p:nvSpPr>
          <p:cNvPr id="7" name="Slide Number Placeholder 3">
            <a:extLst>
              <a:ext uri="{FF2B5EF4-FFF2-40B4-BE49-F238E27FC236}">
                <a16:creationId xmlns:a16="http://schemas.microsoft.com/office/drawing/2014/main" id="{F1AA30A9-575F-9EC2-5875-CD1A8DCE6820}"/>
              </a:ext>
            </a:extLst>
          </p:cNvPr>
          <p:cNvSpPr>
            <a:spLocks noGrp="1"/>
          </p:cNvSpPr>
          <p:nvPr>
            <p:ph type="sldNum" sz="quarter" idx="12"/>
          </p:nvPr>
        </p:nvSpPr>
        <p:spPr/>
        <p:txBody>
          <a:bodyPr/>
          <a:lstStyle/>
          <a:p>
            <a:pPr lvl="0"/>
            <a:fld id="{EAA6063E-5886-4F30-98B8-736035576DF2}" type="slidenum">
              <a:t>8</a:t>
            </a:fld>
            <a:endParaRPr lang="en-US"/>
          </a:p>
        </p:txBody>
      </p:sp>
      <p:sp>
        <p:nvSpPr>
          <p:cNvPr id="2" name="Title 1">
            <a:extLst>
              <a:ext uri="{FF2B5EF4-FFF2-40B4-BE49-F238E27FC236}">
                <a16:creationId xmlns:a16="http://schemas.microsoft.com/office/drawing/2014/main" id="{57B7C611-10ED-4118-1B73-53EF5E21B3D0}"/>
              </a:ext>
            </a:extLst>
          </p:cNvPr>
          <p:cNvSpPr txBox="1">
            <a:spLocks noGrp="1"/>
          </p:cNvSpPr>
          <p:nvPr>
            <p:ph type="title" idx="4294967295"/>
          </p:nvPr>
        </p:nvSpPr>
        <p:spPr>
          <a:xfrm>
            <a:off x="360000" y="21960"/>
            <a:ext cx="9360000" cy="794160"/>
          </a:xfrm>
        </p:spPr>
        <p:txBody>
          <a:bodyPr vert="horz"/>
          <a:lstStyle/>
          <a:p>
            <a:pPr lvl="0">
              <a:lnSpc>
                <a:spcPct val="115000"/>
              </a:lnSpc>
              <a:spcAft>
                <a:spcPts val="1236"/>
              </a:spcAft>
            </a:pPr>
            <a:r>
              <a:rPr lang="en-US" sz="4000">
                <a:solidFill>
                  <a:srgbClr val="000000"/>
                </a:solidFill>
                <a:latin typeface="Alef" pitchFamily="18"/>
                <a:cs typeface="Alef" pitchFamily="2"/>
              </a:rPr>
              <a:t>Royal Naval Dockyard</a:t>
            </a:r>
          </a:p>
        </p:txBody>
      </p:sp>
      <p:sp>
        <p:nvSpPr>
          <p:cNvPr id="3" name="TextBox 2">
            <a:extLst>
              <a:ext uri="{FF2B5EF4-FFF2-40B4-BE49-F238E27FC236}">
                <a16:creationId xmlns:a16="http://schemas.microsoft.com/office/drawing/2014/main" id="{091DED2A-841E-3237-BC50-E023C136023E}"/>
              </a:ext>
            </a:extLst>
          </p:cNvPr>
          <p:cNvSpPr txBox="1"/>
          <p:nvPr/>
        </p:nvSpPr>
        <p:spPr>
          <a:xfrm>
            <a:off x="72000" y="806400"/>
            <a:ext cx="4343400" cy="260352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pPr>
            <a:r>
              <a:rPr lang="en-US" sz="2400" b="0" i="0" u="none" strike="noStrike" kern="1200" cap="none" dirty="0">
                <a:ln>
                  <a:noFill/>
                </a:ln>
                <a:latin typeface="Alef" pitchFamily="18"/>
                <a:ea typeface="Segoe UI" pitchFamily="2"/>
                <a:cs typeface="Alef" pitchFamily="2"/>
              </a:rPr>
              <a:t>The Royal Naval Dockyard is a </a:t>
            </a:r>
            <a:br>
              <a:rPr lang="en-US" sz="2400" b="0" i="0" u="none" strike="noStrike" kern="1200" cap="none" dirty="0">
                <a:ln>
                  <a:noFill/>
                </a:ln>
                <a:latin typeface="Alef" pitchFamily="18"/>
                <a:ea typeface="Segoe UI" pitchFamily="2"/>
                <a:cs typeface="Alef" pitchFamily="2"/>
              </a:rPr>
            </a:br>
            <a:r>
              <a:rPr lang="en-US" sz="2400" b="0" i="0" u="none" strike="noStrike" kern="1200" cap="none" dirty="0">
                <a:ln>
                  <a:noFill/>
                </a:ln>
                <a:latin typeface="Alef" pitchFamily="18"/>
                <a:ea typeface="Segoe UI" pitchFamily="2"/>
                <a:cs typeface="Alef" pitchFamily="2"/>
              </a:rPr>
              <a:t>historic site that was once used </a:t>
            </a:r>
            <a:br>
              <a:rPr lang="en-US" sz="2400" b="0" i="0" u="none" strike="noStrike" kern="1200" cap="none" dirty="0">
                <a:ln>
                  <a:noFill/>
                </a:ln>
                <a:latin typeface="Alef" pitchFamily="18"/>
                <a:ea typeface="Segoe UI" pitchFamily="2"/>
                <a:cs typeface="Alef" pitchFamily="2"/>
              </a:rPr>
            </a:br>
            <a:r>
              <a:rPr lang="en-US" sz="2400" b="0" i="0" u="none" strike="noStrike" kern="1200" cap="none" dirty="0">
                <a:ln>
                  <a:noFill/>
                </a:ln>
                <a:latin typeface="Alef" pitchFamily="18"/>
                <a:ea typeface="Segoe UI" pitchFamily="2"/>
                <a:cs typeface="Alef" pitchFamily="2"/>
              </a:rPr>
              <a:t>by the British Navy. Today, it </a:t>
            </a:r>
            <a:br>
              <a:rPr lang="en-US" sz="2400" b="0" i="0" u="none" strike="noStrike" kern="1200" cap="none" dirty="0">
                <a:ln>
                  <a:noFill/>
                </a:ln>
                <a:latin typeface="Alef" pitchFamily="18"/>
                <a:ea typeface="Segoe UI" pitchFamily="2"/>
                <a:cs typeface="Alef" pitchFamily="2"/>
              </a:rPr>
            </a:br>
            <a:r>
              <a:rPr lang="en-US" sz="2400" b="0" i="0" u="none" strike="noStrike" kern="1200" cap="none" dirty="0">
                <a:ln>
                  <a:noFill/>
                </a:ln>
                <a:latin typeface="Alef" pitchFamily="18"/>
                <a:ea typeface="Segoe UI" pitchFamily="2"/>
                <a:cs typeface="Alef" pitchFamily="2"/>
              </a:rPr>
              <a:t>has been transformed into a </a:t>
            </a:r>
            <a:br>
              <a:rPr lang="en-US" sz="2400" b="0" i="0" u="none" strike="noStrike" kern="1200" cap="none" dirty="0">
                <a:ln>
                  <a:noFill/>
                </a:ln>
                <a:latin typeface="Alef" pitchFamily="18"/>
                <a:ea typeface="Segoe UI" pitchFamily="2"/>
                <a:cs typeface="Alef" pitchFamily="2"/>
              </a:rPr>
            </a:br>
            <a:r>
              <a:rPr lang="en-US" sz="2400" b="0" i="0" u="none" strike="noStrike" kern="1200" cap="none" dirty="0">
                <a:ln>
                  <a:noFill/>
                </a:ln>
                <a:latin typeface="Alef" pitchFamily="18"/>
                <a:ea typeface="Segoe UI" pitchFamily="2"/>
                <a:cs typeface="Alef" pitchFamily="2"/>
              </a:rPr>
              <a:t>tourist attraction with shops, </a:t>
            </a:r>
            <a:br>
              <a:rPr lang="en-US" sz="2400" b="0" i="0" u="none" strike="noStrike" kern="1200" cap="none" dirty="0">
                <a:ln>
                  <a:noFill/>
                </a:ln>
                <a:latin typeface="Alef" pitchFamily="18"/>
                <a:ea typeface="Segoe UI" pitchFamily="2"/>
                <a:cs typeface="Alef" pitchFamily="2"/>
              </a:rPr>
            </a:br>
            <a:r>
              <a:rPr lang="en-US" sz="2400" b="0" i="0" u="none" strike="noStrike" kern="1200" cap="none" dirty="0">
                <a:ln>
                  <a:noFill/>
                </a:ln>
                <a:latin typeface="Alef" pitchFamily="18"/>
                <a:ea typeface="Segoe UI" pitchFamily="2"/>
                <a:cs typeface="Alef" pitchFamily="2"/>
              </a:rPr>
              <a:t>restaurants, and museums. </a:t>
            </a:r>
            <a:br>
              <a:rPr lang="en-US" sz="2400" b="0" i="0" u="none" strike="noStrike" kern="1200" cap="none" dirty="0">
                <a:ln>
                  <a:noFill/>
                </a:ln>
                <a:latin typeface="Alef" pitchFamily="18"/>
                <a:ea typeface="Segoe UI" pitchFamily="2"/>
                <a:cs typeface="Alef" pitchFamily="2"/>
              </a:rPr>
            </a:br>
            <a:r>
              <a:rPr lang="en-US" sz="2400" b="0" i="0" u="none" strike="noStrike" kern="1200" cap="none" dirty="0">
                <a:ln>
                  <a:noFill/>
                </a:ln>
                <a:latin typeface="Alef" pitchFamily="18"/>
                <a:ea typeface="Segoe UI" pitchFamily="2"/>
                <a:cs typeface="Alef" pitchFamily="2"/>
              </a:rPr>
              <a:t>This is also where we dock</a:t>
            </a:r>
            <a:r>
              <a:rPr lang="en-US" sz="1400" b="0" i="0" u="none" strike="noStrike" kern="1200" cap="none" dirty="0">
                <a:ln>
                  <a:noFill/>
                </a:ln>
                <a:latin typeface="Alef" pitchFamily="18"/>
                <a:ea typeface="Segoe UI" pitchFamily="2"/>
                <a:cs typeface="Alef" pitchFamily="2"/>
              </a:rPr>
              <a:t>.</a:t>
            </a:r>
          </a:p>
        </p:txBody>
      </p:sp>
      <p:pic>
        <p:nvPicPr>
          <p:cNvPr id="4" name="Picture 3">
            <a:extLst>
              <a:ext uri="{FF2B5EF4-FFF2-40B4-BE49-F238E27FC236}">
                <a16:creationId xmlns:a16="http://schemas.microsoft.com/office/drawing/2014/main" id="{6101EAC0-22D2-CEF0-4F8C-0072F56A8B6F}"/>
              </a:ext>
            </a:extLst>
          </p:cNvPr>
          <p:cNvPicPr>
            <a:picLocks noChangeAspect="1"/>
          </p:cNvPicPr>
          <p:nvPr/>
        </p:nvPicPr>
        <p:blipFill>
          <a:blip r:embed="rId4">
            <a:lum/>
            <a:alphaModFix/>
          </a:blip>
          <a:srcRect l="6463" t="5641"/>
          <a:stretch>
            <a:fillRect/>
          </a:stretch>
        </p:blipFill>
        <p:spPr>
          <a:xfrm>
            <a:off x="4593771" y="718457"/>
            <a:ext cx="5486854" cy="43107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7">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id="{1A20A253-9572-1CB0-4F8C-95F243E6D609}"/>
              </a:ext>
            </a:extLst>
          </p:cNvPr>
          <p:cNvSpPr>
            <a:spLocks noGrp="1"/>
          </p:cNvSpPr>
          <p:nvPr>
            <p:ph type="dt" sz="half" idx="10"/>
          </p:nvPr>
        </p:nvSpPr>
        <p:spPr/>
        <p:txBody>
          <a:bodyPr/>
          <a:lstStyle/>
          <a:p>
            <a:pPr lvl="0"/>
            <a:fld id="{95FCA9F0-4EEB-4E2F-813F-ABAEC1B12B29}" type="datetimeFigureOut">
              <a:t>8/21/2024</a:t>
            </a:fld>
            <a:endParaRPr lang="en-US"/>
          </a:p>
        </p:txBody>
      </p:sp>
      <p:sp>
        <p:nvSpPr>
          <p:cNvPr id="7" name="Slide Number Placeholder 3">
            <a:extLst>
              <a:ext uri="{FF2B5EF4-FFF2-40B4-BE49-F238E27FC236}">
                <a16:creationId xmlns:a16="http://schemas.microsoft.com/office/drawing/2014/main" id="{69EC3803-8BC5-21D2-52E6-51CB093B07AD}"/>
              </a:ext>
            </a:extLst>
          </p:cNvPr>
          <p:cNvSpPr>
            <a:spLocks noGrp="1"/>
          </p:cNvSpPr>
          <p:nvPr>
            <p:ph type="sldNum" sz="quarter" idx="12"/>
          </p:nvPr>
        </p:nvSpPr>
        <p:spPr/>
        <p:txBody>
          <a:bodyPr/>
          <a:lstStyle/>
          <a:p>
            <a:pPr lvl="0"/>
            <a:fld id="{C051C5B1-8FB6-446E-A6FC-9AC92444878D}" type="slidenum">
              <a:t>9</a:t>
            </a:fld>
            <a:endParaRPr lang="en-US"/>
          </a:p>
        </p:txBody>
      </p:sp>
      <p:sp>
        <p:nvSpPr>
          <p:cNvPr id="2" name="Title 1">
            <a:extLst>
              <a:ext uri="{FF2B5EF4-FFF2-40B4-BE49-F238E27FC236}">
                <a16:creationId xmlns:a16="http://schemas.microsoft.com/office/drawing/2014/main" id="{B5988C5B-50CD-8CFB-3CAE-C18E16375477}"/>
              </a:ext>
            </a:extLst>
          </p:cNvPr>
          <p:cNvSpPr txBox="1">
            <a:spLocks noGrp="1"/>
          </p:cNvSpPr>
          <p:nvPr>
            <p:ph type="title" idx="4294967295"/>
          </p:nvPr>
        </p:nvSpPr>
        <p:spPr>
          <a:xfrm>
            <a:off x="332010" y="19377"/>
            <a:ext cx="9360000" cy="690839"/>
          </a:xfrm>
        </p:spPr>
        <p:txBody>
          <a:bodyPr vert="horz"/>
          <a:lstStyle/>
          <a:p>
            <a:pPr lvl="0"/>
            <a:r>
              <a:rPr lang="en-US" sz="4000" dirty="0">
                <a:solidFill>
                  <a:srgbClr val="000000"/>
                </a:solidFill>
                <a:latin typeface="Alef" pitchFamily="18"/>
                <a:cs typeface="Alef" pitchFamily="2"/>
              </a:rPr>
              <a:t>Museum of Bermuda</a:t>
            </a:r>
          </a:p>
        </p:txBody>
      </p:sp>
      <p:sp>
        <p:nvSpPr>
          <p:cNvPr id="8" name="TextBox 7">
            <a:extLst>
              <a:ext uri="{FF2B5EF4-FFF2-40B4-BE49-F238E27FC236}">
                <a16:creationId xmlns:a16="http://schemas.microsoft.com/office/drawing/2014/main" id="{F34E6BA7-934F-379F-745E-5FF092576862}"/>
              </a:ext>
            </a:extLst>
          </p:cNvPr>
          <p:cNvSpPr txBox="1"/>
          <p:nvPr/>
        </p:nvSpPr>
        <p:spPr>
          <a:xfrm>
            <a:off x="-1" y="649143"/>
            <a:ext cx="5564778" cy="2677656"/>
          </a:xfrm>
          <a:prstGeom prst="rect">
            <a:avLst/>
          </a:prstGeom>
          <a:noFill/>
        </p:spPr>
        <p:txBody>
          <a:bodyPr wrap="square">
            <a:spAutoFit/>
          </a:bodyPr>
          <a:lstStyle/>
          <a:p>
            <a:pPr marL="342900" marR="0" lvl="0" indent="-342900" rtl="0" hangingPunct="0">
              <a:lnSpc>
                <a:spcPct val="100000"/>
              </a:lnSpc>
              <a:spcBef>
                <a:spcPts val="0"/>
              </a:spcBef>
              <a:spcAft>
                <a:spcPts val="0"/>
              </a:spcAft>
              <a:buFont typeface="Wingdings" panose="05000000000000000000" pitchFamily="2" charset="2"/>
              <a:buChar char="Ø"/>
              <a:tabLst/>
            </a:pPr>
            <a:r>
              <a:rPr lang="en-US" sz="2400" b="0" i="0" u="none" strike="noStrike" kern="1200" cap="none" dirty="0">
                <a:ln>
                  <a:noFill/>
                </a:ln>
                <a:latin typeface="Alef" pitchFamily="18"/>
                <a:ea typeface="Segoe UI" pitchFamily="2"/>
                <a:cs typeface="Tahoma" pitchFamily="2"/>
              </a:rPr>
              <a:t>The Museum is housed in Bermuda’s largest fort, the Keep, at the Royal Navy Dockyard. The Keep’s massive ramparts and bastions enclose eight Grade I listed buildings, including the hilltop Commissioner’s House.</a:t>
            </a:r>
          </a:p>
        </p:txBody>
      </p:sp>
      <p:pic>
        <p:nvPicPr>
          <p:cNvPr id="12" name="Picture 11">
            <a:extLst>
              <a:ext uri="{FF2B5EF4-FFF2-40B4-BE49-F238E27FC236}">
                <a16:creationId xmlns:a16="http://schemas.microsoft.com/office/drawing/2014/main" id="{FEDB428B-1F53-C735-E574-75E756FB1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3643" y="735012"/>
            <a:ext cx="4639236" cy="3288348"/>
          </a:xfrm>
          <a:prstGeom prst="rect">
            <a:avLst/>
          </a:prstGeom>
        </p:spPr>
      </p:pic>
      <p:sp>
        <p:nvSpPr>
          <p:cNvPr id="14" name="TextBox 13">
            <a:extLst>
              <a:ext uri="{FF2B5EF4-FFF2-40B4-BE49-F238E27FC236}">
                <a16:creationId xmlns:a16="http://schemas.microsoft.com/office/drawing/2014/main" id="{AA886915-F5ED-F0AB-BA8C-6D424991029A}"/>
              </a:ext>
            </a:extLst>
          </p:cNvPr>
          <p:cNvSpPr txBox="1"/>
          <p:nvPr/>
        </p:nvSpPr>
        <p:spPr>
          <a:xfrm>
            <a:off x="5312384" y="4254277"/>
            <a:ext cx="4768242" cy="646331"/>
          </a:xfrm>
          <a:prstGeom prst="rect">
            <a:avLst/>
          </a:prstGeom>
          <a:noFill/>
        </p:spPr>
        <p:txBody>
          <a:bodyPr wrap="square">
            <a:spAutoFit/>
          </a:bodyPr>
          <a:lstStyle/>
          <a:p>
            <a:pPr marL="0" marR="0" lvl="0" indent="0" algn="ctr" rtl="0" hangingPunct="0">
              <a:lnSpc>
                <a:spcPct val="100000"/>
              </a:lnSpc>
              <a:spcBef>
                <a:spcPts val="0"/>
              </a:spcBef>
              <a:spcAft>
                <a:spcPts val="0"/>
              </a:spcAft>
              <a:buNone/>
              <a:tabLst/>
            </a:pPr>
            <a:r>
              <a:rPr lang="en-US" sz="1800" b="1" i="0" u="none" strike="noStrike" kern="1200" cap="none" dirty="0">
                <a:ln>
                  <a:noFill/>
                </a:ln>
                <a:solidFill>
                  <a:srgbClr val="C9211E"/>
                </a:solidFill>
                <a:latin typeface="Alef" pitchFamily="18"/>
                <a:ea typeface="Segoe UI" pitchFamily="2"/>
                <a:cs typeface="Tahoma" pitchFamily="2"/>
              </a:rPr>
              <a:t>Admission Rates: Adults $18,  </a:t>
            </a:r>
            <a:br>
              <a:rPr lang="en-US" sz="1800" b="1" i="0" u="none" strike="noStrike" kern="1200" cap="none" dirty="0">
                <a:ln>
                  <a:noFill/>
                </a:ln>
                <a:solidFill>
                  <a:srgbClr val="C9211E"/>
                </a:solidFill>
                <a:latin typeface="Alef" pitchFamily="18"/>
                <a:ea typeface="Segoe UI" pitchFamily="2"/>
                <a:cs typeface="Tahoma" pitchFamily="2"/>
              </a:rPr>
            </a:br>
            <a:r>
              <a:rPr lang="en-US" sz="1800" b="1" i="0" u="none" strike="noStrike" kern="1200" cap="none" dirty="0">
                <a:ln>
                  <a:noFill/>
                </a:ln>
                <a:solidFill>
                  <a:srgbClr val="C9211E"/>
                </a:solidFill>
                <a:latin typeface="Alef" pitchFamily="18"/>
                <a:ea typeface="Segoe UI" pitchFamily="2"/>
                <a:cs typeface="Tahoma" pitchFamily="2"/>
              </a:rPr>
              <a:t>Seniors over 65 $15, Under 16 FREE</a:t>
            </a:r>
          </a:p>
        </p:txBody>
      </p:sp>
    </p:spTree>
  </p:cSld>
  <p:clrMapOvr>
    <a:masterClrMapping/>
  </p:clrMapOvr>
</p:sld>
</file>

<file path=ppt/theme/theme1.xml><?xml version="1.0" encoding="utf-8"?>
<a:theme xmlns:a="http://schemas.openxmlformats.org/drawingml/2006/main" name="Blue_Curv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1421</Words>
  <Application>Microsoft Office PowerPoint</Application>
  <PresentationFormat>Custom</PresentationFormat>
  <Paragraphs>168</Paragraphs>
  <Slides>27</Slides>
  <Notes>27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Alef</vt:lpstr>
      <vt:lpstr>Arial</vt:lpstr>
      <vt:lpstr>Calibri</vt:lpstr>
      <vt:lpstr>Liberation Sans</vt:lpstr>
      <vt:lpstr>StarSymbol</vt:lpstr>
      <vt:lpstr>Tahoma</vt:lpstr>
      <vt:lpstr>Times New Roman</vt:lpstr>
      <vt:lpstr>Wingdings</vt:lpstr>
      <vt:lpstr>Blue_Curve</vt:lpstr>
      <vt:lpstr>Blue_Curve1</vt:lpstr>
      <vt:lpstr>Default</vt:lpstr>
      <vt:lpstr>Bermuda is a Great Place to Visit Port Presentation Presented by Marc Silver.</vt:lpstr>
      <vt:lpstr>What I Will Cover</vt:lpstr>
      <vt:lpstr>My Port Philosophy</vt:lpstr>
      <vt:lpstr>Money</vt:lpstr>
      <vt:lpstr>PowerPoint Presentation</vt:lpstr>
      <vt:lpstr>Bermuda Points of Interest</vt:lpstr>
      <vt:lpstr>Bermuda Points of Interest</vt:lpstr>
      <vt:lpstr>Royal Naval Dockyard</vt:lpstr>
      <vt:lpstr>Museum of Bermuda</vt:lpstr>
      <vt:lpstr>Museum of Bermuda</vt:lpstr>
      <vt:lpstr>Museum of Bermuda</vt:lpstr>
      <vt:lpstr>Aquarium, Museum and Zoo</vt:lpstr>
      <vt:lpstr>Horsehoe Bay Beach</vt:lpstr>
      <vt:lpstr>St. George’s</vt:lpstr>
      <vt:lpstr>Hamilton</vt:lpstr>
      <vt:lpstr>The Crystal Caves</vt:lpstr>
      <vt:lpstr>Gibb’s Hill Lighthouse</vt:lpstr>
      <vt:lpstr>Somerset Bridge</vt:lpstr>
      <vt:lpstr>Elbow Beach</vt:lpstr>
      <vt:lpstr>Fort Scaur</vt:lpstr>
      <vt:lpstr>Some Facts about Bermuda</vt:lpstr>
      <vt:lpstr>Transportation</vt:lpstr>
      <vt:lpstr>Nation Drink</vt:lpstr>
      <vt:lpstr>Fun Facts</vt:lpstr>
      <vt:lpstr>More than One Island</vt:lpstr>
      <vt:lpstr>John Lennon’s Vacaton Home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56</cp:revision>
  <dcterms:created xsi:type="dcterms:W3CDTF">2023-03-25T21:24:27Z</dcterms:created>
  <dcterms:modified xsi:type="dcterms:W3CDTF">2024-08-22T00:26:42Z</dcterms:modified>
</cp:coreProperties>
</file>