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56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American Customs That Don’t Translate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Guide to Cultural Differences</a:t>
            </a:r>
          </a:p>
          <a:p>
            <a:r>
              <a:t>By Marc Silver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Work: Living to Work or Working to Live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Americans glorify long hours and minimal vacation.</a:t>
            </a:r>
          </a:p>
          <a:p>
            <a:endParaRPr/>
          </a:p>
          <a:p>
            <a:r>
              <a:t>Europeans value balance and rest.</a:t>
            </a:r>
          </a:p>
          <a:p>
            <a:endParaRPr/>
          </a:p>
          <a:p>
            <a:r>
              <a:t>In Japan and France, workplace formality contrasts with American informality.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to Adapt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Cultural differences don’t mean right or wrong — just different.</a:t>
            </a:r>
          </a:p>
          <a:p>
            <a:endParaRPr/>
          </a:p>
          <a:p>
            <a:r>
              <a:t>Awareness, observation, and respect go a long way.</a:t>
            </a:r>
          </a:p>
          <a:p>
            <a:endParaRPr/>
          </a:p>
          <a:p>
            <a:r>
              <a:t>Respect is the one custom that translates everywhere.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Americans often don’t realize how their daily habits can appear abroad.</a:t>
            </a:r>
          </a:p>
          <a:p>
            <a:endParaRPr/>
          </a:p>
          <a:p>
            <a:r>
              <a:t>Understanding these differences builds respect and genuine connections.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Communication: When Direct Feels Too Direct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Americans value honesty and clarity.</a:t>
            </a:r>
          </a:p>
          <a:p>
            <a:endParaRPr/>
          </a:p>
          <a:p>
            <a:r>
              <a:t>In Asia and India, indirectness maintains harmony.</a:t>
            </a:r>
          </a:p>
          <a:p>
            <a:r>
              <a:t>In Latin America and the Middle East, relationships come before business.</a:t>
            </a:r>
          </a:p>
          <a:p>
            <a:r>
              <a:t>In the UK, understatement is preferred.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Public Behavior: Volume, Phones, and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Americans are often louder in public.</a:t>
            </a:r>
          </a:p>
          <a:p>
            <a:endParaRPr/>
          </a:p>
          <a:p>
            <a:r>
              <a:t>In Japan, phone calls in public are rude.</a:t>
            </a:r>
          </a:p>
          <a:p>
            <a:r>
              <a:t>In Scandinavia, silence is polite.</a:t>
            </a:r>
          </a:p>
          <a:p>
            <a:r>
              <a:t>Personal space expectations vary widely by culture.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Enthusiasm and the American Smile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American friendliness can seem insincere abroad.</a:t>
            </a:r>
          </a:p>
          <a:p>
            <a:endParaRPr/>
          </a:p>
          <a:p>
            <a:r>
              <a:t>Smiling at strangers in Russia or Germany may appear odd.</a:t>
            </a:r>
          </a:p>
          <a:p>
            <a:endParaRPr/>
          </a:p>
          <a:p>
            <a:r>
              <a:t>"How are you?" is taken literally in some places.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Dining: Fast, Flexible, and Sometimes Offensive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Americans eat quickly and customize meals.</a:t>
            </a:r>
          </a:p>
          <a:p>
            <a:endParaRPr/>
          </a:p>
          <a:p>
            <a:r>
              <a:t>In Europe and Latin America, meals are slow social events.</a:t>
            </a:r>
          </a:p>
          <a:p>
            <a:r>
              <a:t>Tipping norms vary widely.</a:t>
            </a:r>
          </a:p>
          <a:p>
            <a:r>
              <a:t>Asking for a doggy bag can be seen as tacky.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At Home: Informal by Nature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Shoes off indoors is the rule in Asia and Scandinavia.</a:t>
            </a:r>
          </a:p>
          <a:p>
            <a:endParaRPr/>
          </a:p>
          <a:p>
            <a:r>
              <a:t>Americans invite casually; others see this as insincere.</a:t>
            </a:r>
          </a:p>
          <a:p>
            <a:r>
              <a:t>Guests rarely open fridges or bring uninvited friends elsewhere.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Time: Punctuality and Patience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Americans are punctual for business, casual for social events.</a:t>
            </a:r>
          </a:p>
          <a:p>
            <a:endParaRPr/>
          </a:p>
          <a:p>
            <a:r>
              <a:t>In Germany, lateness is offensive.</a:t>
            </a:r>
          </a:p>
          <a:p>
            <a:r>
              <a:t>In Latin America or the Middle East, time is flexible.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Money: Talking About It (and When Not To)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Americans discuss money openly and split bills precisely.</a:t>
            </a:r>
          </a:p>
          <a:p>
            <a:endParaRPr/>
          </a:p>
          <a:p>
            <a:r>
              <a:t>In Europe and the UK, such talk is taboo.</a:t>
            </a:r>
          </a:p>
          <a:p>
            <a:r>
              <a:t>Elsewhere, friends take turns paying.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377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American Customs That Don’t Translate</vt:lpstr>
      <vt:lpstr>Introduction</vt:lpstr>
      <vt:lpstr>Communication: When Direct Feels Too Direct</vt:lpstr>
      <vt:lpstr>Public Behavior: Volume, Phones, and Space</vt:lpstr>
      <vt:lpstr>Enthusiasm and the American Smile</vt:lpstr>
      <vt:lpstr>Dining: Fast, Flexible, and Sometimes Offensive</vt:lpstr>
      <vt:lpstr>At Home: Informal by Nature</vt:lpstr>
      <vt:lpstr>Time: Punctuality and Patience</vt:lpstr>
      <vt:lpstr>Money: Talking About It (and When Not To)</vt:lpstr>
      <vt:lpstr>Work: Living to Work or Working to Live</vt:lpstr>
      <vt:lpstr>Learning to Adapt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Marc Silver</dc:creator>
  <cp:keywords/>
  <dc:description>generated using python-pptx</dc:description>
  <cp:lastModifiedBy>Marc Silver</cp:lastModifiedBy>
  <cp:revision>1</cp:revision>
  <dcterms:created xsi:type="dcterms:W3CDTF">2013-01-27T09:14:16Z</dcterms:created>
  <dcterms:modified xsi:type="dcterms:W3CDTF">2025-11-03T21:55:33Z</dcterms:modified>
  <cp:category/>
</cp:coreProperties>
</file>