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6858000" cy="9144000"/>
  <p:embeddedFontLst>
    <p:embeddedFont>
      <p:font typeface="Atkinson Hyperlegible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39" Target="../media/image38.png" Type="http://schemas.openxmlformats.org/officeDocument/2006/relationships/image"/><Relationship Id="rId4" Target="../media/image3.pn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png" Type="http://schemas.openxmlformats.org/officeDocument/2006/relationships/image"/><Relationship Id="rId43" Target="../media/image42.png" Type="http://schemas.openxmlformats.org/officeDocument/2006/relationships/image"/><Relationship Id="rId44" Target="../media/image43.sv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26.png" Type="http://schemas.openxmlformats.org/officeDocument/2006/relationships/image"/><Relationship Id="rId15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28.png" Type="http://schemas.openxmlformats.org/officeDocument/2006/relationships/image"/><Relationship Id="rId14" Target="../media/image40.png" Type="http://schemas.openxmlformats.org/officeDocument/2006/relationships/image"/><Relationship Id="rId15" Target="../media/image36.png" Type="http://schemas.openxmlformats.org/officeDocument/2006/relationships/image"/><Relationship Id="rId16" Target="../media/image37.svg" Type="http://schemas.openxmlformats.org/officeDocument/2006/relationships/image"/><Relationship Id="rId17" Target="../media/image50.png" Type="http://schemas.openxmlformats.org/officeDocument/2006/relationships/image"/><Relationship Id="rId18" Target="../media/image11.png" Type="http://schemas.openxmlformats.org/officeDocument/2006/relationships/image"/><Relationship Id="rId19" Target="../media/image26.png" Type="http://schemas.openxmlformats.org/officeDocument/2006/relationships/image"/><Relationship Id="rId2" Target="../media/image1.png" Type="http://schemas.openxmlformats.org/officeDocument/2006/relationships/image"/><Relationship Id="rId20" Target="../media/image27.svg" Type="http://schemas.openxmlformats.org/officeDocument/2006/relationships/image"/><Relationship Id="rId21" Target="../media/image5.png" Type="http://schemas.openxmlformats.org/officeDocument/2006/relationships/image"/><Relationship Id="rId22" Target="../media/image20.png" Type="http://schemas.openxmlformats.org/officeDocument/2006/relationships/image"/><Relationship Id="rId23" Target="../media/image21.svg" Type="http://schemas.openxmlformats.org/officeDocument/2006/relationships/image"/><Relationship Id="rId24" Target="../media/image38.png" Type="http://schemas.openxmlformats.org/officeDocument/2006/relationships/image"/><Relationship Id="rId25" Target="../media/image39.svg" Type="http://schemas.openxmlformats.org/officeDocument/2006/relationships/image"/><Relationship Id="rId26" Target="../media/image32.png" Type="http://schemas.openxmlformats.org/officeDocument/2006/relationships/image"/><Relationship Id="rId27" Target="../media/image33.svg" Type="http://schemas.openxmlformats.org/officeDocument/2006/relationships/image"/><Relationship Id="rId28" Target="../media/image3.png" Type="http://schemas.openxmlformats.org/officeDocument/2006/relationships/image"/><Relationship Id="rId29" Target="../media/image4.svg" Type="http://schemas.openxmlformats.org/officeDocument/2006/relationships/image"/><Relationship Id="rId3" Target="../media/image2.svg" Type="http://schemas.openxmlformats.org/officeDocument/2006/relationships/image"/><Relationship Id="rId30" Target="../media/image41.png" Type="http://schemas.openxmlformats.org/officeDocument/2006/relationships/image"/><Relationship Id="rId31" Target="../media/image31.png" Type="http://schemas.openxmlformats.org/officeDocument/2006/relationships/image"/><Relationship Id="rId32" Target="../media/image24.png" Type="http://schemas.openxmlformats.org/officeDocument/2006/relationships/image"/><Relationship Id="rId33" Target="../media/image25.svg" Type="http://schemas.openxmlformats.org/officeDocument/2006/relationships/image"/><Relationship Id="rId34" Target="../media/image13.png" Type="http://schemas.openxmlformats.org/officeDocument/2006/relationships/image"/><Relationship Id="rId35" Target="../media/image14.svg" Type="http://schemas.openxmlformats.org/officeDocument/2006/relationships/image"/><Relationship Id="rId36" Target="../media/image51.png" Type="http://schemas.openxmlformats.org/officeDocument/2006/relationships/image"/><Relationship Id="rId37" Target="../media/image29.png" Type="http://schemas.openxmlformats.org/officeDocument/2006/relationships/image"/><Relationship Id="rId38" Target="../media/image30.svg" Type="http://schemas.openxmlformats.org/officeDocument/2006/relationships/image"/><Relationship Id="rId39" Target="../media/image42.png" Type="http://schemas.openxmlformats.org/officeDocument/2006/relationships/image"/><Relationship Id="rId4" Target="../media/image12.png" Type="http://schemas.openxmlformats.org/officeDocument/2006/relationships/image"/><Relationship Id="rId40" Target="../media/image4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11.pn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8.png" Type="http://schemas.openxmlformats.org/officeDocument/2006/relationships/image"/><Relationship Id="rId15" Target="../media/image9.svg" Type="http://schemas.openxmlformats.org/officeDocument/2006/relationships/image"/><Relationship Id="rId16" Target="../media/image36.png" Type="http://schemas.openxmlformats.org/officeDocument/2006/relationships/image"/><Relationship Id="rId17" Target="../media/image37.svg" Type="http://schemas.openxmlformats.org/officeDocument/2006/relationships/image"/><Relationship Id="rId18" Target="../media/image22.png" Type="http://schemas.openxmlformats.org/officeDocument/2006/relationships/image"/><Relationship Id="rId19" Target="../media/image23.svg" Type="http://schemas.openxmlformats.org/officeDocument/2006/relationships/image"/><Relationship Id="rId2" Target="../media/image1.png" Type="http://schemas.openxmlformats.org/officeDocument/2006/relationships/image"/><Relationship Id="rId20" Target="../media/image41.png" Type="http://schemas.openxmlformats.org/officeDocument/2006/relationships/image"/><Relationship Id="rId21" Target="../media/image32.png" Type="http://schemas.openxmlformats.org/officeDocument/2006/relationships/image"/><Relationship Id="rId22" Target="../media/image33.svg" Type="http://schemas.openxmlformats.org/officeDocument/2006/relationships/image"/><Relationship Id="rId23" Target="../media/image12.png" Type="http://schemas.openxmlformats.org/officeDocument/2006/relationships/image"/><Relationship Id="rId24" Target="../media/image20.png" Type="http://schemas.openxmlformats.org/officeDocument/2006/relationships/image"/><Relationship Id="rId25" Target="../media/image21.svg" Type="http://schemas.openxmlformats.org/officeDocument/2006/relationships/image"/><Relationship Id="rId26" Target="../media/image52.png" Type="http://schemas.openxmlformats.org/officeDocument/2006/relationships/image"/><Relationship Id="rId27" Target="../media/image29.png" Type="http://schemas.openxmlformats.org/officeDocument/2006/relationships/image"/><Relationship Id="rId28" Target="../media/image30.svg" Type="http://schemas.openxmlformats.org/officeDocument/2006/relationships/image"/><Relationship Id="rId29" Target="../media/image6.png" Type="http://schemas.openxmlformats.org/officeDocument/2006/relationships/image"/><Relationship Id="rId3" Target="../media/image2.svg" Type="http://schemas.openxmlformats.org/officeDocument/2006/relationships/image"/><Relationship Id="rId30" Target="../media/image7.svg" Type="http://schemas.openxmlformats.org/officeDocument/2006/relationships/image"/><Relationship Id="rId31" Target="../media/image38.png" Type="http://schemas.openxmlformats.org/officeDocument/2006/relationships/image"/><Relationship Id="rId32" Target="../media/image39.svg" Type="http://schemas.openxmlformats.org/officeDocument/2006/relationships/image"/><Relationship Id="rId33" Target="../media/image53.png" Type="http://schemas.openxmlformats.org/officeDocument/2006/relationships/image"/><Relationship Id="rId34" Target="../media/image26.png" Type="http://schemas.openxmlformats.org/officeDocument/2006/relationships/image"/><Relationship Id="rId35" Target="../media/image27.svg" Type="http://schemas.openxmlformats.org/officeDocument/2006/relationships/image"/><Relationship Id="rId36" Target="../media/image3.png" Type="http://schemas.openxmlformats.org/officeDocument/2006/relationships/image"/><Relationship Id="rId37" Target="../media/image4.svg" Type="http://schemas.openxmlformats.org/officeDocument/2006/relationships/image"/><Relationship Id="rId38" Target="../media/image17.png" Type="http://schemas.openxmlformats.org/officeDocument/2006/relationships/image"/><Relationship Id="rId39" Target="../media/image5.png" Type="http://schemas.openxmlformats.org/officeDocument/2006/relationships/image"/><Relationship Id="rId4" Target="../media/image51.png" Type="http://schemas.openxmlformats.org/officeDocument/2006/relationships/image"/><Relationship Id="rId40" Target="../media/image28.pn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50.png" Type="http://schemas.openxmlformats.org/officeDocument/2006/relationships/image"/><Relationship Id="rId13" Target="../media/image3.png" Type="http://schemas.openxmlformats.org/officeDocument/2006/relationships/image"/><Relationship Id="rId14" Target="../media/image4.svg" Type="http://schemas.openxmlformats.org/officeDocument/2006/relationships/image"/><Relationship Id="rId15" Target="../media/image40.png" Type="http://schemas.openxmlformats.org/officeDocument/2006/relationships/image"/><Relationship Id="rId16" Target="../media/image22.png" Type="http://schemas.openxmlformats.org/officeDocument/2006/relationships/image"/><Relationship Id="rId17" Target="../media/image23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1.png" Type="http://schemas.openxmlformats.org/officeDocument/2006/relationships/image"/><Relationship Id="rId20" Target="../media/image51.png" Type="http://schemas.openxmlformats.org/officeDocument/2006/relationships/image"/><Relationship Id="rId21" Target="../media/image8.png" Type="http://schemas.openxmlformats.org/officeDocument/2006/relationships/image"/><Relationship Id="rId22" Target="../media/image9.svg" Type="http://schemas.openxmlformats.org/officeDocument/2006/relationships/image"/><Relationship Id="rId23" Target="../media/image17.png" Type="http://schemas.openxmlformats.org/officeDocument/2006/relationships/image"/><Relationship Id="rId24" Target="../media/image38.png" Type="http://schemas.openxmlformats.org/officeDocument/2006/relationships/image"/><Relationship Id="rId25" Target="../media/image39.svg" Type="http://schemas.openxmlformats.org/officeDocument/2006/relationships/image"/><Relationship Id="rId26" Target="../media/image48.png" Type="http://schemas.openxmlformats.org/officeDocument/2006/relationships/image"/><Relationship Id="rId27" Target="../media/image49.svg" Type="http://schemas.openxmlformats.org/officeDocument/2006/relationships/image"/><Relationship Id="rId28" Target="../media/image28.png" Type="http://schemas.openxmlformats.org/officeDocument/2006/relationships/image"/><Relationship Id="rId29" Target="../media/image53.png" Type="http://schemas.openxmlformats.org/officeDocument/2006/relationships/image"/><Relationship Id="rId3" Target="../media/image2.svg" Type="http://schemas.openxmlformats.org/officeDocument/2006/relationships/image"/><Relationship Id="rId30" Target="../media/image24.png" Type="http://schemas.openxmlformats.org/officeDocument/2006/relationships/image"/><Relationship Id="rId31" Target="../media/image25.svg" Type="http://schemas.openxmlformats.org/officeDocument/2006/relationships/image"/><Relationship Id="rId32" Target="../media/image42.png" Type="http://schemas.openxmlformats.org/officeDocument/2006/relationships/image"/><Relationship Id="rId33" Target="../media/image43.svg" Type="http://schemas.openxmlformats.org/officeDocument/2006/relationships/image"/><Relationship Id="rId34" Target="../media/image31.png" Type="http://schemas.openxmlformats.org/officeDocument/2006/relationships/image"/><Relationship Id="rId35" Target="../media/image26.png" Type="http://schemas.openxmlformats.org/officeDocument/2006/relationships/image"/><Relationship Id="rId36" Target="../media/image27.svg" Type="http://schemas.openxmlformats.org/officeDocument/2006/relationships/image"/><Relationship Id="rId37" Target="../media/image20.png" Type="http://schemas.openxmlformats.org/officeDocument/2006/relationships/image"/><Relationship Id="rId38" Target="../media/image21.svg" Type="http://schemas.openxmlformats.org/officeDocument/2006/relationships/image"/><Relationship Id="rId39" Target="../media/image11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0.pn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11.pn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50.png" Type="http://schemas.openxmlformats.org/officeDocument/2006/relationships/image"/><Relationship Id="rId15" Target="../media/image6.png" Type="http://schemas.openxmlformats.org/officeDocument/2006/relationships/image"/><Relationship Id="rId16" Target="../media/image7.svg" Type="http://schemas.openxmlformats.org/officeDocument/2006/relationships/image"/><Relationship Id="rId17" Target="../media/image29.png" Type="http://schemas.openxmlformats.org/officeDocument/2006/relationships/image"/><Relationship Id="rId18" Target="../media/image30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32.png" Type="http://schemas.openxmlformats.org/officeDocument/2006/relationships/image"/><Relationship Id="rId22" Target="../media/image33.svg" Type="http://schemas.openxmlformats.org/officeDocument/2006/relationships/image"/><Relationship Id="rId23" Target="../media/image12.png" Type="http://schemas.openxmlformats.org/officeDocument/2006/relationships/image"/><Relationship Id="rId24" Target="../media/image51.png" Type="http://schemas.openxmlformats.org/officeDocument/2006/relationships/image"/><Relationship Id="rId25" Target="../media/image10.png" Type="http://schemas.openxmlformats.org/officeDocument/2006/relationships/image"/><Relationship Id="rId26" Target="../media/image53.png" Type="http://schemas.openxmlformats.org/officeDocument/2006/relationships/image"/><Relationship Id="rId27" Target="../media/image40.png" Type="http://schemas.openxmlformats.org/officeDocument/2006/relationships/image"/><Relationship Id="rId28" Target="../media/image15.png" Type="http://schemas.openxmlformats.org/officeDocument/2006/relationships/image"/><Relationship Id="rId29" Target="../media/image16.svg" Type="http://schemas.openxmlformats.org/officeDocument/2006/relationships/image"/><Relationship Id="rId3" Target="../media/image2.svg" Type="http://schemas.openxmlformats.org/officeDocument/2006/relationships/image"/><Relationship Id="rId30" Target="../media/image48.png" Type="http://schemas.openxmlformats.org/officeDocument/2006/relationships/image"/><Relationship Id="rId31" Target="../media/image49.svg" Type="http://schemas.openxmlformats.org/officeDocument/2006/relationships/image"/><Relationship Id="rId32" Target="../media/image31.png" Type="http://schemas.openxmlformats.org/officeDocument/2006/relationships/image"/><Relationship Id="rId33" Target="../media/image34.png" Type="http://schemas.openxmlformats.org/officeDocument/2006/relationships/image"/><Relationship Id="rId34" Target="../media/image35.svg" Type="http://schemas.openxmlformats.org/officeDocument/2006/relationships/image"/><Relationship Id="rId35" Target="../media/image5.png" Type="http://schemas.openxmlformats.org/officeDocument/2006/relationships/image"/><Relationship Id="rId36" Target="../media/image3.png" Type="http://schemas.openxmlformats.org/officeDocument/2006/relationships/image"/><Relationship Id="rId37" Target="../media/image4.svg" Type="http://schemas.openxmlformats.org/officeDocument/2006/relationships/image"/><Relationship Id="rId38" Target="../media/image20.png" Type="http://schemas.openxmlformats.org/officeDocument/2006/relationships/image"/><Relationship Id="rId39" Target="../media/image21.svg" Type="http://schemas.openxmlformats.org/officeDocument/2006/relationships/image"/><Relationship Id="rId4" Target="../media/image13.png" Type="http://schemas.openxmlformats.org/officeDocument/2006/relationships/image"/><Relationship Id="rId40" Target="../media/image28.png" Type="http://schemas.openxmlformats.org/officeDocument/2006/relationships/image"/><Relationship Id="rId5" Target="../media/image14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0462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295233" y="2466190"/>
            <a:ext cx="786265" cy="570399"/>
          </a:xfrm>
          <a:custGeom>
            <a:avLst/>
            <a:gdLst/>
            <a:ahLst/>
            <a:cxnLst/>
            <a:rect r="r" b="b" t="t" l="l"/>
            <a:pathLst>
              <a:path h="570399" w="786265">
                <a:moveTo>
                  <a:pt x="0" y="0"/>
                </a:moveTo>
                <a:lnTo>
                  <a:pt x="786265" y="0"/>
                </a:lnTo>
                <a:lnTo>
                  <a:pt x="786265" y="570400"/>
                </a:lnTo>
                <a:lnTo>
                  <a:pt x="0" y="570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7994" y="2164148"/>
            <a:ext cx="901403" cy="532954"/>
          </a:xfrm>
          <a:custGeom>
            <a:avLst/>
            <a:gdLst/>
            <a:ahLst/>
            <a:cxnLst/>
            <a:rect r="r" b="b" t="t" l="l"/>
            <a:pathLst>
              <a:path h="532954" w="901403">
                <a:moveTo>
                  <a:pt x="0" y="0"/>
                </a:moveTo>
                <a:lnTo>
                  <a:pt x="901402" y="0"/>
                </a:lnTo>
                <a:lnTo>
                  <a:pt x="901402" y="532955"/>
                </a:lnTo>
                <a:lnTo>
                  <a:pt x="0" y="532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11551" y="582650"/>
            <a:ext cx="704705" cy="801941"/>
          </a:xfrm>
          <a:custGeom>
            <a:avLst/>
            <a:gdLst/>
            <a:ahLst/>
            <a:cxnLst/>
            <a:rect r="r" b="b" t="t" l="l"/>
            <a:pathLst>
              <a:path h="801941" w="704705">
                <a:moveTo>
                  <a:pt x="0" y="0"/>
                </a:moveTo>
                <a:lnTo>
                  <a:pt x="704705" y="0"/>
                </a:lnTo>
                <a:lnTo>
                  <a:pt x="704705" y="801941"/>
                </a:lnTo>
                <a:lnTo>
                  <a:pt x="0" y="801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83950" y="753749"/>
            <a:ext cx="878230" cy="1096075"/>
          </a:xfrm>
          <a:custGeom>
            <a:avLst/>
            <a:gdLst/>
            <a:ahLst/>
            <a:cxnLst/>
            <a:rect r="r" b="b" t="t" l="l"/>
            <a:pathLst>
              <a:path h="1096075" w="878230">
                <a:moveTo>
                  <a:pt x="0" y="0"/>
                </a:moveTo>
                <a:lnTo>
                  <a:pt x="878230" y="0"/>
                </a:lnTo>
                <a:lnTo>
                  <a:pt x="878230" y="1096074"/>
                </a:lnTo>
                <a:lnTo>
                  <a:pt x="0" y="10960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16468" y="1569752"/>
            <a:ext cx="802693" cy="983391"/>
          </a:xfrm>
          <a:custGeom>
            <a:avLst/>
            <a:gdLst/>
            <a:ahLst/>
            <a:cxnLst/>
            <a:rect r="r" b="b" t="t" l="l"/>
            <a:pathLst>
              <a:path h="983391" w="802693">
                <a:moveTo>
                  <a:pt x="0" y="0"/>
                </a:moveTo>
                <a:lnTo>
                  <a:pt x="802692" y="0"/>
                </a:lnTo>
                <a:lnTo>
                  <a:pt x="802692" y="983391"/>
                </a:lnTo>
                <a:lnTo>
                  <a:pt x="0" y="983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922139" y="1569752"/>
            <a:ext cx="454127" cy="442206"/>
          </a:xfrm>
          <a:custGeom>
            <a:avLst/>
            <a:gdLst/>
            <a:ahLst/>
            <a:cxnLst/>
            <a:rect r="r" b="b" t="t" l="l"/>
            <a:pathLst>
              <a:path h="442206" w="454127">
                <a:moveTo>
                  <a:pt x="0" y="0"/>
                </a:moveTo>
                <a:lnTo>
                  <a:pt x="454127" y="0"/>
                </a:lnTo>
                <a:lnTo>
                  <a:pt x="454127" y="442206"/>
                </a:lnTo>
                <a:lnTo>
                  <a:pt x="0" y="4422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736191" y="663814"/>
            <a:ext cx="960603" cy="932985"/>
          </a:xfrm>
          <a:custGeom>
            <a:avLst/>
            <a:gdLst/>
            <a:ahLst/>
            <a:cxnLst/>
            <a:rect r="r" b="b" t="t" l="l"/>
            <a:pathLst>
              <a:path h="932985" w="960603">
                <a:moveTo>
                  <a:pt x="0" y="0"/>
                </a:moveTo>
                <a:lnTo>
                  <a:pt x="960602" y="0"/>
                </a:lnTo>
                <a:lnTo>
                  <a:pt x="960602" y="932985"/>
                </a:lnTo>
                <a:lnTo>
                  <a:pt x="0" y="9329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049930" y="934971"/>
            <a:ext cx="716394" cy="722967"/>
          </a:xfrm>
          <a:custGeom>
            <a:avLst/>
            <a:gdLst/>
            <a:ahLst/>
            <a:cxnLst/>
            <a:rect r="r" b="b" t="t" l="l"/>
            <a:pathLst>
              <a:path h="722967" w="716394">
                <a:moveTo>
                  <a:pt x="0" y="0"/>
                </a:moveTo>
                <a:lnTo>
                  <a:pt x="716394" y="0"/>
                </a:lnTo>
                <a:lnTo>
                  <a:pt x="716394" y="722966"/>
                </a:lnTo>
                <a:lnTo>
                  <a:pt x="0" y="7229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94848" y="2099004"/>
            <a:ext cx="971476" cy="574385"/>
          </a:xfrm>
          <a:custGeom>
            <a:avLst/>
            <a:gdLst/>
            <a:ahLst/>
            <a:cxnLst/>
            <a:rect r="r" b="b" t="t" l="l"/>
            <a:pathLst>
              <a:path h="574385" w="971476">
                <a:moveTo>
                  <a:pt x="0" y="0"/>
                </a:moveTo>
                <a:lnTo>
                  <a:pt x="971476" y="0"/>
                </a:lnTo>
                <a:lnTo>
                  <a:pt x="971476" y="574385"/>
                </a:lnTo>
                <a:lnTo>
                  <a:pt x="0" y="574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887588" y="2306960"/>
            <a:ext cx="657808" cy="728873"/>
          </a:xfrm>
          <a:custGeom>
            <a:avLst/>
            <a:gdLst/>
            <a:ahLst/>
            <a:cxnLst/>
            <a:rect r="r" b="b" t="t" l="l"/>
            <a:pathLst>
              <a:path h="728873" w="657808">
                <a:moveTo>
                  <a:pt x="0" y="0"/>
                </a:moveTo>
                <a:lnTo>
                  <a:pt x="657808" y="0"/>
                </a:lnTo>
                <a:lnTo>
                  <a:pt x="657808" y="728873"/>
                </a:lnTo>
                <a:lnTo>
                  <a:pt x="0" y="7288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085914" y="1729699"/>
            <a:ext cx="1187087" cy="408061"/>
          </a:xfrm>
          <a:custGeom>
            <a:avLst/>
            <a:gdLst/>
            <a:ahLst/>
            <a:cxnLst/>
            <a:rect r="r" b="b" t="t" l="l"/>
            <a:pathLst>
              <a:path h="408061" w="1187087">
                <a:moveTo>
                  <a:pt x="0" y="0"/>
                </a:moveTo>
                <a:lnTo>
                  <a:pt x="1187088" y="0"/>
                </a:lnTo>
                <a:lnTo>
                  <a:pt x="1187088" y="408061"/>
                </a:lnTo>
                <a:lnTo>
                  <a:pt x="0" y="40806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85297" y="1726235"/>
            <a:ext cx="685679" cy="616254"/>
          </a:xfrm>
          <a:custGeom>
            <a:avLst/>
            <a:gdLst/>
            <a:ahLst/>
            <a:cxnLst/>
            <a:rect r="r" b="b" t="t" l="l"/>
            <a:pathLst>
              <a:path h="616254" w="685679">
                <a:moveTo>
                  <a:pt x="0" y="0"/>
                </a:moveTo>
                <a:lnTo>
                  <a:pt x="685679" y="0"/>
                </a:lnTo>
                <a:lnTo>
                  <a:pt x="685679" y="616254"/>
                </a:lnTo>
                <a:lnTo>
                  <a:pt x="0" y="6162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099281" y="5850882"/>
            <a:ext cx="837425" cy="657378"/>
          </a:xfrm>
          <a:custGeom>
            <a:avLst/>
            <a:gdLst/>
            <a:ahLst/>
            <a:cxnLst/>
            <a:rect r="r" b="b" t="t" l="l"/>
            <a:pathLst>
              <a:path h="657378" w="837425">
                <a:moveTo>
                  <a:pt x="0" y="0"/>
                </a:moveTo>
                <a:lnTo>
                  <a:pt x="837425" y="0"/>
                </a:lnTo>
                <a:lnTo>
                  <a:pt x="837425" y="657379"/>
                </a:lnTo>
                <a:lnTo>
                  <a:pt x="0" y="65737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169825" y="4198568"/>
            <a:ext cx="830199" cy="776236"/>
          </a:xfrm>
          <a:custGeom>
            <a:avLst/>
            <a:gdLst/>
            <a:ahLst/>
            <a:cxnLst/>
            <a:rect r="r" b="b" t="t" l="l"/>
            <a:pathLst>
              <a:path h="776236" w="830199">
                <a:moveTo>
                  <a:pt x="0" y="0"/>
                </a:moveTo>
                <a:lnTo>
                  <a:pt x="830198" y="0"/>
                </a:lnTo>
                <a:lnTo>
                  <a:pt x="830198" y="776236"/>
                </a:lnTo>
                <a:lnTo>
                  <a:pt x="0" y="7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44116" y="4392481"/>
            <a:ext cx="802693" cy="983391"/>
          </a:xfrm>
          <a:custGeom>
            <a:avLst/>
            <a:gdLst/>
            <a:ahLst/>
            <a:cxnLst/>
            <a:rect r="r" b="b" t="t" l="l"/>
            <a:pathLst>
              <a:path h="983391" w="802693">
                <a:moveTo>
                  <a:pt x="0" y="0"/>
                </a:moveTo>
                <a:lnTo>
                  <a:pt x="802692" y="0"/>
                </a:lnTo>
                <a:lnTo>
                  <a:pt x="802692" y="983391"/>
                </a:lnTo>
                <a:lnTo>
                  <a:pt x="0" y="983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22932" y="5213126"/>
            <a:ext cx="1161992" cy="399435"/>
          </a:xfrm>
          <a:custGeom>
            <a:avLst/>
            <a:gdLst/>
            <a:ahLst/>
            <a:cxnLst/>
            <a:rect r="r" b="b" t="t" l="l"/>
            <a:pathLst>
              <a:path h="399435" w="1161992">
                <a:moveTo>
                  <a:pt x="0" y="0"/>
                </a:moveTo>
                <a:lnTo>
                  <a:pt x="1161992" y="0"/>
                </a:lnTo>
                <a:lnTo>
                  <a:pt x="1161992" y="399434"/>
                </a:lnTo>
                <a:lnTo>
                  <a:pt x="0" y="399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15225" y="5745548"/>
            <a:ext cx="659268" cy="531535"/>
          </a:xfrm>
          <a:custGeom>
            <a:avLst/>
            <a:gdLst/>
            <a:ahLst/>
            <a:cxnLst/>
            <a:rect r="r" b="b" t="t" l="l"/>
            <a:pathLst>
              <a:path h="531535" w="659268">
                <a:moveTo>
                  <a:pt x="0" y="0"/>
                </a:moveTo>
                <a:lnTo>
                  <a:pt x="659269" y="0"/>
                </a:lnTo>
                <a:lnTo>
                  <a:pt x="659269" y="531535"/>
                </a:lnTo>
                <a:lnTo>
                  <a:pt x="0" y="53153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649147" y="5117632"/>
            <a:ext cx="714850" cy="516479"/>
          </a:xfrm>
          <a:custGeom>
            <a:avLst/>
            <a:gdLst/>
            <a:ahLst/>
            <a:cxnLst/>
            <a:rect r="r" b="b" t="t" l="l"/>
            <a:pathLst>
              <a:path h="516479" w="714850">
                <a:moveTo>
                  <a:pt x="0" y="0"/>
                </a:moveTo>
                <a:lnTo>
                  <a:pt x="714850" y="0"/>
                </a:lnTo>
                <a:lnTo>
                  <a:pt x="714850" y="516479"/>
                </a:lnTo>
                <a:lnTo>
                  <a:pt x="0" y="51647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352183" y="4965604"/>
            <a:ext cx="1194567" cy="410632"/>
          </a:xfrm>
          <a:custGeom>
            <a:avLst/>
            <a:gdLst/>
            <a:ahLst/>
            <a:cxnLst/>
            <a:rect r="r" b="b" t="t" l="l"/>
            <a:pathLst>
              <a:path h="410632" w="1194567">
                <a:moveTo>
                  <a:pt x="0" y="0"/>
                </a:moveTo>
                <a:lnTo>
                  <a:pt x="1194567" y="0"/>
                </a:lnTo>
                <a:lnTo>
                  <a:pt x="1194567" y="410632"/>
                </a:lnTo>
                <a:lnTo>
                  <a:pt x="0" y="41063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116083" y="4212689"/>
            <a:ext cx="449093" cy="650860"/>
          </a:xfrm>
          <a:custGeom>
            <a:avLst/>
            <a:gdLst/>
            <a:ahLst/>
            <a:cxnLst/>
            <a:rect r="r" b="b" t="t" l="l"/>
            <a:pathLst>
              <a:path h="650860" w="449093">
                <a:moveTo>
                  <a:pt x="0" y="0"/>
                </a:moveTo>
                <a:lnTo>
                  <a:pt x="449093" y="0"/>
                </a:lnTo>
                <a:lnTo>
                  <a:pt x="449093" y="650860"/>
                </a:lnTo>
                <a:lnTo>
                  <a:pt x="0" y="65086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904560" y="5628576"/>
            <a:ext cx="749612" cy="729935"/>
          </a:xfrm>
          <a:custGeom>
            <a:avLst/>
            <a:gdLst/>
            <a:ahLst/>
            <a:cxnLst/>
            <a:rect r="r" b="b" t="t" l="l"/>
            <a:pathLst>
              <a:path h="729935" w="749612">
                <a:moveTo>
                  <a:pt x="0" y="0"/>
                </a:moveTo>
                <a:lnTo>
                  <a:pt x="749612" y="0"/>
                </a:lnTo>
                <a:lnTo>
                  <a:pt x="749612" y="729934"/>
                </a:lnTo>
                <a:lnTo>
                  <a:pt x="0" y="7299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563313" y="4198568"/>
            <a:ext cx="914218" cy="1038638"/>
          </a:xfrm>
          <a:custGeom>
            <a:avLst/>
            <a:gdLst/>
            <a:ahLst/>
            <a:cxnLst/>
            <a:rect r="r" b="b" t="t" l="l"/>
            <a:pathLst>
              <a:path h="1038638" w="914218">
                <a:moveTo>
                  <a:pt x="0" y="0"/>
                </a:moveTo>
                <a:lnTo>
                  <a:pt x="914218" y="0"/>
                </a:lnTo>
                <a:lnTo>
                  <a:pt x="914218" y="1038638"/>
                </a:lnTo>
                <a:lnTo>
                  <a:pt x="0" y="10386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436621" y="5332456"/>
            <a:ext cx="563731" cy="927952"/>
          </a:xfrm>
          <a:custGeom>
            <a:avLst/>
            <a:gdLst/>
            <a:ahLst/>
            <a:cxnLst/>
            <a:rect r="r" b="b" t="t" l="l"/>
            <a:pathLst>
              <a:path h="927952" w="563731">
                <a:moveTo>
                  <a:pt x="0" y="0"/>
                </a:moveTo>
                <a:lnTo>
                  <a:pt x="563730" y="0"/>
                </a:lnTo>
                <a:lnTo>
                  <a:pt x="563730" y="927952"/>
                </a:lnTo>
                <a:lnTo>
                  <a:pt x="0" y="92795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940762" y="6403305"/>
            <a:ext cx="1206747" cy="273027"/>
          </a:xfrm>
          <a:custGeom>
            <a:avLst/>
            <a:gdLst/>
            <a:ahLst/>
            <a:cxnLst/>
            <a:rect r="r" b="b" t="t" l="l"/>
            <a:pathLst>
              <a:path h="273027" w="1206747">
                <a:moveTo>
                  <a:pt x="0" y="0"/>
                </a:moveTo>
                <a:lnTo>
                  <a:pt x="1206747" y="0"/>
                </a:lnTo>
                <a:lnTo>
                  <a:pt x="1206747" y="273027"/>
                </a:lnTo>
                <a:lnTo>
                  <a:pt x="0" y="27302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064001" y="9333935"/>
            <a:ext cx="945777" cy="800364"/>
          </a:xfrm>
          <a:custGeom>
            <a:avLst/>
            <a:gdLst/>
            <a:ahLst/>
            <a:cxnLst/>
            <a:rect r="r" b="b" t="t" l="l"/>
            <a:pathLst>
              <a:path h="800364" w="945777">
                <a:moveTo>
                  <a:pt x="0" y="0"/>
                </a:moveTo>
                <a:lnTo>
                  <a:pt x="945777" y="0"/>
                </a:lnTo>
                <a:lnTo>
                  <a:pt x="945777" y="800364"/>
                </a:lnTo>
                <a:lnTo>
                  <a:pt x="0" y="80036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18524" y="7437162"/>
            <a:ext cx="733475" cy="773096"/>
          </a:xfrm>
          <a:custGeom>
            <a:avLst/>
            <a:gdLst/>
            <a:ahLst/>
            <a:cxnLst/>
            <a:rect r="r" b="b" t="t" l="l"/>
            <a:pathLst>
              <a:path h="773096" w="733475">
                <a:moveTo>
                  <a:pt x="0" y="0"/>
                </a:moveTo>
                <a:lnTo>
                  <a:pt x="733475" y="0"/>
                </a:lnTo>
                <a:lnTo>
                  <a:pt x="733475" y="773097"/>
                </a:lnTo>
                <a:lnTo>
                  <a:pt x="0" y="773097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66476" y="7982997"/>
            <a:ext cx="802693" cy="983391"/>
          </a:xfrm>
          <a:custGeom>
            <a:avLst/>
            <a:gdLst/>
            <a:ahLst/>
            <a:cxnLst/>
            <a:rect r="r" b="b" t="t" l="l"/>
            <a:pathLst>
              <a:path h="983391" w="802693">
                <a:moveTo>
                  <a:pt x="0" y="0"/>
                </a:moveTo>
                <a:lnTo>
                  <a:pt x="802693" y="0"/>
                </a:lnTo>
                <a:lnTo>
                  <a:pt x="802693" y="983390"/>
                </a:lnTo>
                <a:lnTo>
                  <a:pt x="0" y="983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53287" y="8966272"/>
            <a:ext cx="805939" cy="1168028"/>
          </a:xfrm>
          <a:custGeom>
            <a:avLst/>
            <a:gdLst/>
            <a:ahLst/>
            <a:cxnLst/>
            <a:rect r="r" b="b" t="t" l="l"/>
            <a:pathLst>
              <a:path h="1168028" w="805939">
                <a:moveTo>
                  <a:pt x="0" y="0"/>
                </a:moveTo>
                <a:lnTo>
                  <a:pt x="805939" y="0"/>
                </a:lnTo>
                <a:lnTo>
                  <a:pt x="805939" y="1168027"/>
                </a:lnTo>
                <a:lnTo>
                  <a:pt x="0" y="11680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064001" y="8410284"/>
            <a:ext cx="759393" cy="682505"/>
          </a:xfrm>
          <a:custGeom>
            <a:avLst/>
            <a:gdLst/>
            <a:ahLst/>
            <a:cxnLst/>
            <a:rect r="r" b="b" t="t" l="l"/>
            <a:pathLst>
              <a:path h="682505" w="759393">
                <a:moveTo>
                  <a:pt x="0" y="0"/>
                </a:moveTo>
                <a:lnTo>
                  <a:pt x="759393" y="0"/>
                </a:lnTo>
                <a:lnTo>
                  <a:pt x="759393" y="682504"/>
                </a:lnTo>
                <a:lnTo>
                  <a:pt x="0" y="6825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009778" y="8227093"/>
            <a:ext cx="459374" cy="1014681"/>
          </a:xfrm>
          <a:custGeom>
            <a:avLst/>
            <a:gdLst/>
            <a:ahLst/>
            <a:cxnLst/>
            <a:rect r="r" b="b" t="t" l="l"/>
            <a:pathLst>
              <a:path h="1014681" w="459374">
                <a:moveTo>
                  <a:pt x="0" y="0"/>
                </a:moveTo>
                <a:lnTo>
                  <a:pt x="459374" y="0"/>
                </a:lnTo>
                <a:lnTo>
                  <a:pt x="459374" y="1014681"/>
                </a:lnTo>
                <a:lnTo>
                  <a:pt x="0" y="1014681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065419" y="7866020"/>
            <a:ext cx="672107" cy="819643"/>
          </a:xfrm>
          <a:custGeom>
            <a:avLst/>
            <a:gdLst/>
            <a:ahLst/>
            <a:cxnLst/>
            <a:rect r="r" b="b" t="t" l="l"/>
            <a:pathLst>
              <a:path h="819643" w="672107">
                <a:moveTo>
                  <a:pt x="0" y="0"/>
                </a:moveTo>
                <a:lnTo>
                  <a:pt x="672107" y="0"/>
                </a:lnTo>
                <a:lnTo>
                  <a:pt x="672107" y="819643"/>
                </a:lnTo>
                <a:lnTo>
                  <a:pt x="0" y="819643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696883" y="7610368"/>
            <a:ext cx="945777" cy="800364"/>
          </a:xfrm>
          <a:custGeom>
            <a:avLst/>
            <a:gdLst/>
            <a:ahLst/>
            <a:cxnLst/>
            <a:rect r="r" b="b" t="t" l="l"/>
            <a:pathLst>
              <a:path h="800364" w="945777">
                <a:moveTo>
                  <a:pt x="0" y="0"/>
                </a:moveTo>
                <a:lnTo>
                  <a:pt x="945777" y="0"/>
                </a:lnTo>
                <a:lnTo>
                  <a:pt x="945777" y="800364"/>
                </a:lnTo>
                <a:lnTo>
                  <a:pt x="0" y="80036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916852" y="9232895"/>
            <a:ext cx="704705" cy="801941"/>
          </a:xfrm>
          <a:custGeom>
            <a:avLst/>
            <a:gdLst/>
            <a:ahLst/>
            <a:cxnLst/>
            <a:rect r="r" b="b" t="t" l="l"/>
            <a:pathLst>
              <a:path h="801941" w="704705">
                <a:moveTo>
                  <a:pt x="0" y="0"/>
                </a:moveTo>
                <a:lnTo>
                  <a:pt x="704706" y="0"/>
                </a:lnTo>
                <a:lnTo>
                  <a:pt x="704706" y="801940"/>
                </a:lnTo>
                <a:lnTo>
                  <a:pt x="0" y="801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967737" y="8761986"/>
            <a:ext cx="1097682" cy="362116"/>
          </a:xfrm>
          <a:custGeom>
            <a:avLst/>
            <a:gdLst/>
            <a:ahLst/>
            <a:cxnLst/>
            <a:rect r="r" b="b" t="t" l="l"/>
            <a:pathLst>
              <a:path h="362116" w="1097682">
                <a:moveTo>
                  <a:pt x="0" y="0"/>
                </a:moveTo>
                <a:lnTo>
                  <a:pt x="1097682" y="0"/>
                </a:lnTo>
                <a:lnTo>
                  <a:pt x="1097682" y="362116"/>
                </a:lnTo>
                <a:lnTo>
                  <a:pt x="0" y="36211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-420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870497" y="9322824"/>
            <a:ext cx="641024" cy="707337"/>
          </a:xfrm>
          <a:custGeom>
            <a:avLst/>
            <a:gdLst/>
            <a:ahLst/>
            <a:cxnLst/>
            <a:rect r="r" b="b" t="t" l="l"/>
            <a:pathLst>
              <a:path h="707337" w="641024">
                <a:moveTo>
                  <a:pt x="0" y="0"/>
                </a:moveTo>
                <a:lnTo>
                  <a:pt x="641024" y="0"/>
                </a:lnTo>
                <a:lnTo>
                  <a:pt x="641024" y="707337"/>
                </a:lnTo>
                <a:lnTo>
                  <a:pt x="0" y="707337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217536" y="8661850"/>
            <a:ext cx="718707" cy="562388"/>
          </a:xfrm>
          <a:custGeom>
            <a:avLst/>
            <a:gdLst/>
            <a:ahLst/>
            <a:cxnLst/>
            <a:rect r="r" b="b" t="t" l="l"/>
            <a:pathLst>
              <a:path h="562388" w="718707">
                <a:moveTo>
                  <a:pt x="0" y="0"/>
                </a:moveTo>
                <a:lnTo>
                  <a:pt x="718707" y="0"/>
                </a:lnTo>
                <a:lnTo>
                  <a:pt x="718707" y="562388"/>
                </a:lnTo>
                <a:lnTo>
                  <a:pt x="0" y="562388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19748" y="4900373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9748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51134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51134" y="490800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51134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9080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5416" y="2082391"/>
            <a:ext cx="716394" cy="722967"/>
          </a:xfrm>
          <a:custGeom>
            <a:avLst/>
            <a:gdLst/>
            <a:ahLst/>
            <a:cxnLst/>
            <a:rect r="r" b="b" t="t" l="l"/>
            <a:pathLst>
              <a:path h="722967" w="716394">
                <a:moveTo>
                  <a:pt x="0" y="0"/>
                </a:moveTo>
                <a:lnTo>
                  <a:pt x="716395" y="0"/>
                </a:lnTo>
                <a:lnTo>
                  <a:pt x="716395" y="722966"/>
                </a:lnTo>
                <a:lnTo>
                  <a:pt x="0" y="722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5546" y="868861"/>
            <a:ext cx="786265" cy="570399"/>
          </a:xfrm>
          <a:custGeom>
            <a:avLst/>
            <a:gdLst/>
            <a:ahLst/>
            <a:cxnLst/>
            <a:rect r="r" b="b" t="t" l="l"/>
            <a:pathLst>
              <a:path h="570399" w="786265">
                <a:moveTo>
                  <a:pt x="0" y="0"/>
                </a:moveTo>
                <a:lnTo>
                  <a:pt x="786265" y="0"/>
                </a:lnTo>
                <a:lnTo>
                  <a:pt x="786265" y="570400"/>
                </a:lnTo>
                <a:lnTo>
                  <a:pt x="0" y="570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39981" y="2255090"/>
            <a:ext cx="945777" cy="800364"/>
          </a:xfrm>
          <a:custGeom>
            <a:avLst/>
            <a:gdLst/>
            <a:ahLst/>
            <a:cxnLst/>
            <a:rect r="r" b="b" t="t" l="l"/>
            <a:pathLst>
              <a:path h="800364" w="945777">
                <a:moveTo>
                  <a:pt x="0" y="0"/>
                </a:moveTo>
                <a:lnTo>
                  <a:pt x="945777" y="0"/>
                </a:lnTo>
                <a:lnTo>
                  <a:pt x="945777" y="800364"/>
                </a:lnTo>
                <a:lnTo>
                  <a:pt x="0" y="80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6275" y="1284873"/>
            <a:ext cx="976914" cy="797517"/>
          </a:xfrm>
          <a:custGeom>
            <a:avLst/>
            <a:gdLst/>
            <a:ahLst/>
            <a:cxnLst/>
            <a:rect r="r" b="b" t="t" l="l"/>
            <a:pathLst>
              <a:path h="797517" w="976914">
                <a:moveTo>
                  <a:pt x="0" y="0"/>
                </a:moveTo>
                <a:lnTo>
                  <a:pt x="976914" y="0"/>
                </a:lnTo>
                <a:lnTo>
                  <a:pt x="976914" y="797518"/>
                </a:lnTo>
                <a:lnTo>
                  <a:pt x="0" y="797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6275" y="756000"/>
            <a:ext cx="1579772" cy="357423"/>
          </a:xfrm>
          <a:custGeom>
            <a:avLst/>
            <a:gdLst/>
            <a:ahLst/>
            <a:cxnLst/>
            <a:rect r="r" b="b" t="t" l="l"/>
            <a:pathLst>
              <a:path h="357423" w="1579772">
                <a:moveTo>
                  <a:pt x="0" y="0"/>
                </a:moveTo>
                <a:lnTo>
                  <a:pt x="1579771" y="0"/>
                </a:lnTo>
                <a:lnTo>
                  <a:pt x="1579771" y="357423"/>
                </a:lnTo>
                <a:lnTo>
                  <a:pt x="0" y="357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20974" y="1506644"/>
            <a:ext cx="890145" cy="643130"/>
          </a:xfrm>
          <a:custGeom>
            <a:avLst/>
            <a:gdLst/>
            <a:ahLst/>
            <a:cxnLst/>
            <a:rect r="r" b="b" t="t" l="l"/>
            <a:pathLst>
              <a:path h="643130" w="890145">
                <a:moveTo>
                  <a:pt x="0" y="0"/>
                </a:moveTo>
                <a:lnTo>
                  <a:pt x="890145" y="0"/>
                </a:lnTo>
                <a:lnTo>
                  <a:pt x="890145" y="643130"/>
                </a:lnTo>
                <a:lnTo>
                  <a:pt x="0" y="6431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9748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19748" y="4900373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9748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51134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51134" y="490800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51134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9080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66615" y="2303024"/>
            <a:ext cx="846507" cy="822169"/>
          </a:xfrm>
          <a:custGeom>
            <a:avLst/>
            <a:gdLst/>
            <a:ahLst/>
            <a:cxnLst/>
            <a:rect r="r" b="b" t="t" l="l"/>
            <a:pathLst>
              <a:path h="822169" w="846507">
                <a:moveTo>
                  <a:pt x="0" y="0"/>
                </a:moveTo>
                <a:lnTo>
                  <a:pt x="846507" y="0"/>
                </a:lnTo>
                <a:lnTo>
                  <a:pt x="846507" y="822169"/>
                </a:lnTo>
                <a:lnTo>
                  <a:pt x="0" y="822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0961" y="1015308"/>
            <a:ext cx="704705" cy="801941"/>
          </a:xfrm>
          <a:custGeom>
            <a:avLst/>
            <a:gdLst/>
            <a:ahLst/>
            <a:cxnLst/>
            <a:rect r="r" b="b" t="t" l="l"/>
            <a:pathLst>
              <a:path h="801941" w="704705">
                <a:moveTo>
                  <a:pt x="0" y="0"/>
                </a:moveTo>
                <a:lnTo>
                  <a:pt x="704706" y="0"/>
                </a:lnTo>
                <a:lnTo>
                  <a:pt x="704706" y="801941"/>
                </a:lnTo>
                <a:lnTo>
                  <a:pt x="0" y="8019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51465" y="494047"/>
            <a:ext cx="830199" cy="776236"/>
          </a:xfrm>
          <a:custGeom>
            <a:avLst/>
            <a:gdLst/>
            <a:ahLst/>
            <a:cxnLst/>
            <a:rect r="r" b="b" t="t" l="l"/>
            <a:pathLst>
              <a:path h="776236" w="830199">
                <a:moveTo>
                  <a:pt x="0" y="0"/>
                </a:moveTo>
                <a:lnTo>
                  <a:pt x="830198" y="0"/>
                </a:lnTo>
                <a:lnTo>
                  <a:pt x="830198" y="776235"/>
                </a:lnTo>
                <a:lnTo>
                  <a:pt x="0" y="776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68288" y="1553767"/>
            <a:ext cx="757416" cy="798330"/>
          </a:xfrm>
          <a:custGeom>
            <a:avLst/>
            <a:gdLst/>
            <a:ahLst/>
            <a:cxnLst/>
            <a:rect r="r" b="b" t="t" l="l"/>
            <a:pathLst>
              <a:path h="798330" w="757416">
                <a:moveTo>
                  <a:pt x="0" y="0"/>
                </a:moveTo>
                <a:lnTo>
                  <a:pt x="757416" y="0"/>
                </a:lnTo>
                <a:lnTo>
                  <a:pt x="757416" y="798330"/>
                </a:lnTo>
                <a:lnTo>
                  <a:pt x="0" y="7983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59124" y="1453566"/>
            <a:ext cx="818855" cy="668483"/>
          </a:xfrm>
          <a:custGeom>
            <a:avLst/>
            <a:gdLst/>
            <a:ahLst/>
            <a:cxnLst/>
            <a:rect r="r" b="b" t="t" l="l"/>
            <a:pathLst>
              <a:path h="668483" w="818855">
                <a:moveTo>
                  <a:pt x="0" y="0"/>
                </a:moveTo>
                <a:lnTo>
                  <a:pt x="818855" y="0"/>
                </a:lnTo>
                <a:lnTo>
                  <a:pt x="818855" y="668483"/>
                </a:lnTo>
                <a:lnTo>
                  <a:pt x="0" y="6684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0565" y="2155801"/>
            <a:ext cx="385232" cy="558307"/>
          </a:xfrm>
          <a:custGeom>
            <a:avLst/>
            <a:gdLst/>
            <a:ahLst/>
            <a:cxnLst/>
            <a:rect r="r" b="b" t="t" l="l"/>
            <a:pathLst>
              <a:path h="558307" w="385232">
                <a:moveTo>
                  <a:pt x="0" y="0"/>
                </a:moveTo>
                <a:lnTo>
                  <a:pt x="385232" y="0"/>
                </a:lnTo>
                <a:lnTo>
                  <a:pt x="385232" y="558307"/>
                </a:lnTo>
                <a:lnTo>
                  <a:pt x="0" y="5583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03017" y="604223"/>
            <a:ext cx="846507" cy="822169"/>
          </a:xfrm>
          <a:custGeom>
            <a:avLst/>
            <a:gdLst/>
            <a:ahLst/>
            <a:cxnLst/>
            <a:rect r="r" b="b" t="t" l="l"/>
            <a:pathLst>
              <a:path h="822169" w="846507">
                <a:moveTo>
                  <a:pt x="0" y="0"/>
                </a:moveTo>
                <a:lnTo>
                  <a:pt x="846507" y="0"/>
                </a:lnTo>
                <a:lnTo>
                  <a:pt x="846507" y="822170"/>
                </a:lnTo>
                <a:lnTo>
                  <a:pt x="0" y="822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131893" y="913999"/>
            <a:ext cx="672107" cy="819643"/>
          </a:xfrm>
          <a:custGeom>
            <a:avLst/>
            <a:gdLst/>
            <a:ahLst/>
            <a:cxnLst/>
            <a:rect r="r" b="b" t="t" l="l"/>
            <a:pathLst>
              <a:path h="819643" w="672107">
                <a:moveTo>
                  <a:pt x="0" y="0"/>
                </a:moveTo>
                <a:lnTo>
                  <a:pt x="672107" y="0"/>
                </a:lnTo>
                <a:lnTo>
                  <a:pt x="672107" y="819643"/>
                </a:lnTo>
                <a:lnTo>
                  <a:pt x="0" y="819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80052" y="2352097"/>
            <a:ext cx="733475" cy="773096"/>
          </a:xfrm>
          <a:custGeom>
            <a:avLst/>
            <a:gdLst/>
            <a:ahLst/>
            <a:cxnLst/>
            <a:rect r="r" b="b" t="t" l="l"/>
            <a:pathLst>
              <a:path h="773096" w="733475">
                <a:moveTo>
                  <a:pt x="0" y="0"/>
                </a:moveTo>
                <a:lnTo>
                  <a:pt x="733474" y="0"/>
                </a:lnTo>
                <a:lnTo>
                  <a:pt x="733474" y="773096"/>
                </a:lnTo>
                <a:lnTo>
                  <a:pt x="0" y="7730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284193" y="1270282"/>
            <a:ext cx="617630" cy="944750"/>
          </a:xfrm>
          <a:custGeom>
            <a:avLst/>
            <a:gdLst/>
            <a:ahLst/>
            <a:cxnLst/>
            <a:rect r="r" b="b" t="t" l="l"/>
            <a:pathLst>
              <a:path h="944750" w="617630">
                <a:moveTo>
                  <a:pt x="0" y="0"/>
                </a:moveTo>
                <a:lnTo>
                  <a:pt x="617630" y="0"/>
                </a:lnTo>
                <a:lnTo>
                  <a:pt x="617630" y="944750"/>
                </a:lnTo>
                <a:lnTo>
                  <a:pt x="0" y="9447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978023" y="1987130"/>
            <a:ext cx="749612" cy="729935"/>
          </a:xfrm>
          <a:custGeom>
            <a:avLst/>
            <a:gdLst/>
            <a:ahLst/>
            <a:cxnLst/>
            <a:rect r="r" b="b" t="t" l="l"/>
            <a:pathLst>
              <a:path h="729935" w="749612">
                <a:moveTo>
                  <a:pt x="0" y="0"/>
                </a:moveTo>
                <a:lnTo>
                  <a:pt x="749612" y="0"/>
                </a:lnTo>
                <a:lnTo>
                  <a:pt x="749612" y="729934"/>
                </a:lnTo>
                <a:lnTo>
                  <a:pt x="0" y="7299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315817" y="1620483"/>
            <a:ext cx="748946" cy="541114"/>
          </a:xfrm>
          <a:custGeom>
            <a:avLst/>
            <a:gdLst/>
            <a:ahLst/>
            <a:cxnLst/>
            <a:rect r="r" b="b" t="t" l="l"/>
            <a:pathLst>
              <a:path h="541114" w="748946">
                <a:moveTo>
                  <a:pt x="0" y="0"/>
                </a:moveTo>
                <a:lnTo>
                  <a:pt x="748946" y="0"/>
                </a:lnTo>
                <a:lnTo>
                  <a:pt x="748946" y="541114"/>
                </a:lnTo>
                <a:lnTo>
                  <a:pt x="0" y="54111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97778" y="5595189"/>
            <a:ext cx="672107" cy="819643"/>
          </a:xfrm>
          <a:custGeom>
            <a:avLst/>
            <a:gdLst/>
            <a:ahLst/>
            <a:cxnLst/>
            <a:rect r="r" b="b" t="t" l="l"/>
            <a:pathLst>
              <a:path h="819643" w="672107">
                <a:moveTo>
                  <a:pt x="0" y="0"/>
                </a:moveTo>
                <a:lnTo>
                  <a:pt x="672107" y="0"/>
                </a:lnTo>
                <a:lnTo>
                  <a:pt x="672107" y="819643"/>
                </a:lnTo>
                <a:lnTo>
                  <a:pt x="0" y="819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89297" y="4576840"/>
            <a:ext cx="901799" cy="533189"/>
          </a:xfrm>
          <a:custGeom>
            <a:avLst/>
            <a:gdLst/>
            <a:ahLst/>
            <a:cxnLst/>
            <a:rect r="r" b="b" t="t" l="l"/>
            <a:pathLst>
              <a:path h="533189" w="901799">
                <a:moveTo>
                  <a:pt x="0" y="0"/>
                </a:moveTo>
                <a:lnTo>
                  <a:pt x="901799" y="0"/>
                </a:lnTo>
                <a:lnTo>
                  <a:pt x="901799" y="533189"/>
                </a:lnTo>
                <a:lnTo>
                  <a:pt x="0" y="5331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097374" y="5762394"/>
            <a:ext cx="837425" cy="657378"/>
          </a:xfrm>
          <a:custGeom>
            <a:avLst/>
            <a:gdLst/>
            <a:ahLst/>
            <a:cxnLst/>
            <a:rect r="r" b="b" t="t" l="l"/>
            <a:pathLst>
              <a:path h="657378" w="837425">
                <a:moveTo>
                  <a:pt x="0" y="0"/>
                </a:moveTo>
                <a:lnTo>
                  <a:pt x="837424" y="0"/>
                </a:lnTo>
                <a:lnTo>
                  <a:pt x="837424" y="657378"/>
                </a:lnTo>
                <a:lnTo>
                  <a:pt x="0" y="6573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015036" y="4681109"/>
            <a:ext cx="426761" cy="942645"/>
          </a:xfrm>
          <a:custGeom>
            <a:avLst/>
            <a:gdLst/>
            <a:ahLst/>
            <a:cxnLst/>
            <a:rect r="r" b="b" t="t" l="l"/>
            <a:pathLst>
              <a:path h="942645" w="426761">
                <a:moveTo>
                  <a:pt x="0" y="0"/>
                </a:moveTo>
                <a:lnTo>
                  <a:pt x="426762" y="0"/>
                </a:lnTo>
                <a:lnTo>
                  <a:pt x="426762" y="942645"/>
                </a:lnTo>
                <a:lnTo>
                  <a:pt x="0" y="942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624207" y="5041914"/>
            <a:ext cx="757416" cy="798330"/>
          </a:xfrm>
          <a:custGeom>
            <a:avLst/>
            <a:gdLst/>
            <a:ahLst/>
            <a:cxnLst/>
            <a:rect r="r" b="b" t="t" l="l"/>
            <a:pathLst>
              <a:path h="798330" w="757416">
                <a:moveTo>
                  <a:pt x="0" y="0"/>
                </a:moveTo>
                <a:lnTo>
                  <a:pt x="757415" y="0"/>
                </a:lnTo>
                <a:lnTo>
                  <a:pt x="757415" y="798330"/>
                </a:lnTo>
                <a:lnTo>
                  <a:pt x="0" y="7983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856109" y="4204962"/>
            <a:ext cx="1304629" cy="295172"/>
          </a:xfrm>
          <a:custGeom>
            <a:avLst/>
            <a:gdLst/>
            <a:ahLst/>
            <a:cxnLst/>
            <a:rect r="r" b="b" t="t" l="l"/>
            <a:pathLst>
              <a:path h="295172" w="1304629">
                <a:moveTo>
                  <a:pt x="0" y="0"/>
                </a:moveTo>
                <a:lnTo>
                  <a:pt x="1304629" y="0"/>
                </a:lnTo>
                <a:lnTo>
                  <a:pt x="1304629" y="295172"/>
                </a:lnTo>
                <a:lnTo>
                  <a:pt x="0" y="2951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827464" y="3988263"/>
            <a:ext cx="846507" cy="822169"/>
          </a:xfrm>
          <a:custGeom>
            <a:avLst/>
            <a:gdLst/>
            <a:ahLst/>
            <a:cxnLst/>
            <a:rect r="r" b="b" t="t" l="l"/>
            <a:pathLst>
              <a:path h="822169" w="846507">
                <a:moveTo>
                  <a:pt x="0" y="0"/>
                </a:moveTo>
                <a:lnTo>
                  <a:pt x="846506" y="0"/>
                </a:lnTo>
                <a:lnTo>
                  <a:pt x="846506" y="822169"/>
                </a:lnTo>
                <a:lnTo>
                  <a:pt x="0" y="822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154927" y="5549808"/>
            <a:ext cx="786265" cy="570399"/>
          </a:xfrm>
          <a:custGeom>
            <a:avLst/>
            <a:gdLst/>
            <a:ahLst/>
            <a:cxnLst/>
            <a:rect r="r" b="b" t="t" l="l"/>
            <a:pathLst>
              <a:path h="570399" w="786265">
                <a:moveTo>
                  <a:pt x="0" y="0"/>
                </a:moveTo>
                <a:lnTo>
                  <a:pt x="786265" y="0"/>
                </a:lnTo>
                <a:lnTo>
                  <a:pt x="786265" y="570399"/>
                </a:lnTo>
                <a:lnTo>
                  <a:pt x="0" y="57039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542634" y="4972063"/>
            <a:ext cx="390679" cy="862945"/>
          </a:xfrm>
          <a:custGeom>
            <a:avLst/>
            <a:gdLst/>
            <a:ahLst/>
            <a:cxnLst/>
            <a:rect r="r" b="b" t="t" l="l"/>
            <a:pathLst>
              <a:path h="862945" w="390679">
                <a:moveTo>
                  <a:pt x="0" y="0"/>
                </a:moveTo>
                <a:lnTo>
                  <a:pt x="390678" y="0"/>
                </a:lnTo>
                <a:lnTo>
                  <a:pt x="390678" y="862944"/>
                </a:lnTo>
                <a:lnTo>
                  <a:pt x="0" y="86294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222122" y="5996932"/>
            <a:ext cx="641024" cy="707337"/>
          </a:xfrm>
          <a:custGeom>
            <a:avLst/>
            <a:gdLst/>
            <a:ahLst/>
            <a:cxnLst/>
            <a:rect r="r" b="b" t="t" l="l"/>
            <a:pathLst>
              <a:path h="707337" w="641024">
                <a:moveTo>
                  <a:pt x="0" y="0"/>
                </a:moveTo>
                <a:lnTo>
                  <a:pt x="641024" y="0"/>
                </a:lnTo>
                <a:lnTo>
                  <a:pt x="641024" y="707337"/>
                </a:lnTo>
                <a:lnTo>
                  <a:pt x="0" y="707337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485861" y="5031163"/>
            <a:ext cx="678930" cy="1117581"/>
          </a:xfrm>
          <a:custGeom>
            <a:avLst/>
            <a:gdLst/>
            <a:ahLst/>
            <a:cxnLst/>
            <a:rect r="r" b="b" t="t" l="l"/>
            <a:pathLst>
              <a:path h="1117581" w="678930">
                <a:moveTo>
                  <a:pt x="0" y="0"/>
                </a:moveTo>
                <a:lnTo>
                  <a:pt x="678931" y="0"/>
                </a:lnTo>
                <a:lnTo>
                  <a:pt x="678931" y="1117580"/>
                </a:lnTo>
                <a:lnTo>
                  <a:pt x="0" y="111758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933312" y="4571604"/>
            <a:ext cx="980252" cy="790328"/>
          </a:xfrm>
          <a:custGeom>
            <a:avLst/>
            <a:gdLst/>
            <a:ahLst/>
            <a:cxnLst/>
            <a:rect r="r" b="b" t="t" l="l"/>
            <a:pathLst>
              <a:path h="790328" w="980252">
                <a:moveTo>
                  <a:pt x="0" y="0"/>
                </a:moveTo>
                <a:lnTo>
                  <a:pt x="980252" y="0"/>
                </a:lnTo>
                <a:lnTo>
                  <a:pt x="980252" y="790328"/>
                </a:lnTo>
                <a:lnTo>
                  <a:pt x="0" y="79032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80856" y="9023885"/>
            <a:ext cx="716394" cy="722967"/>
          </a:xfrm>
          <a:custGeom>
            <a:avLst/>
            <a:gdLst/>
            <a:ahLst/>
            <a:cxnLst/>
            <a:rect r="r" b="b" t="t" l="l"/>
            <a:pathLst>
              <a:path h="722967" w="716394">
                <a:moveTo>
                  <a:pt x="0" y="0"/>
                </a:moveTo>
                <a:lnTo>
                  <a:pt x="716395" y="0"/>
                </a:lnTo>
                <a:lnTo>
                  <a:pt x="716395" y="722967"/>
                </a:lnTo>
                <a:lnTo>
                  <a:pt x="0" y="722967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932152" y="8044069"/>
            <a:ext cx="704705" cy="801941"/>
          </a:xfrm>
          <a:custGeom>
            <a:avLst/>
            <a:gdLst/>
            <a:ahLst/>
            <a:cxnLst/>
            <a:rect r="r" b="b" t="t" l="l"/>
            <a:pathLst>
              <a:path h="801941" w="704705">
                <a:moveTo>
                  <a:pt x="0" y="0"/>
                </a:moveTo>
                <a:lnTo>
                  <a:pt x="704705" y="0"/>
                </a:lnTo>
                <a:lnTo>
                  <a:pt x="704705" y="801941"/>
                </a:lnTo>
                <a:lnTo>
                  <a:pt x="0" y="8019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992329" y="9544832"/>
            <a:ext cx="837425" cy="657378"/>
          </a:xfrm>
          <a:custGeom>
            <a:avLst/>
            <a:gdLst/>
            <a:ahLst/>
            <a:cxnLst/>
            <a:rect r="r" b="b" t="t" l="l"/>
            <a:pathLst>
              <a:path h="657378" w="837425">
                <a:moveTo>
                  <a:pt x="0" y="0"/>
                </a:moveTo>
                <a:lnTo>
                  <a:pt x="837424" y="0"/>
                </a:lnTo>
                <a:lnTo>
                  <a:pt x="837424" y="657379"/>
                </a:lnTo>
                <a:lnTo>
                  <a:pt x="0" y="6573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010941" y="7608612"/>
            <a:ext cx="733475" cy="773096"/>
          </a:xfrm>
          <a:custGeom>
            <a:avLst/>
            <a:gdLst/>
            <a:ahLst/>
            <a:cxnLst/>
            <a:rect r="r" b="b" t="t" l="l"/>
            <a:pathLst>
              <a:path h="773096" w="733475">
                <a:moveTo>
                  <a:pt x="0" y="0"/>
                </a:moveTo>
                <a:lnTo>
                  <a:pt x="733475" y="0"/>
                </a:lnTo>
                <a:lnTo>
                  <a:pt x="733475" y="773097"/>
                </a:lnTo>
                <a:lnTo>
                  <a:pt x="0" y="7730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847669" y="8769492"/>
            <a:ext cx="768097" cy="595596"/>
          </a:xfrm>
          <a:custGeom>
            <a:avLst/>
            <a:gdLst/>
            <a:ahLst/>
            <a:cxnLst/>
            <a:rect r="r" b="b" t="t" l="l"/>
            <a:pathLst>
              <a:path h="595596" w="768097">
                <a:moveTo>
                  <a:pt x="0" y="0"/>
                </a:moveTo>
                <a:lnTo>
                  <a:pt x="768097" y="0"/>
                </a:lnTo>
                <a:lnTo>
                  <a:pt x="768097" y="595596"/>
                </a:lnTo>
                <a:lnTo>
                  <a:pt x="0" y="595596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844313" y="8632551"/>
            <a:ext cx="537310" cy="884460"/>
          </a:xfrm>
          <a:custGeom>
            <a:avLst/>
            <a:gdLst/>
            <a:ahLst/>
            <a:cxnLst/>
            <a:rect r="r" b="b" t="t" l="l"/>
            <a:pathLst>
              <a:path h="884460" w="537310">
                <a:moveTo>
                  <a:pt x="0" y="0"/>
                </a:moveTo>
                <a:lnTo>
                  <a:pt x="537309" y="0"/>
                </a:lnTo>
                <a:lnTo>
                  <a:pt x="537309" y="884460"/>
                </a:lnTo>
                <a:lnTo>
                  <a:pt x="0" y="88446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892721" y="9203310"/>
            <a:ext cx="959539" cy="567327"/>
          </a:xfrm>
          <a:custGeom>
            <a:avLst/>
            <a:gdLst/>
            <a:ahLst/>
            <a:cxnLst/>
            <a:rect r="r" b="b" t="t" l="l"/>
            <a:pathLst>
              <a:path h="567327" w="959539">
                <a:moveTo>
                  <a:pt x="0" y="0"/>
                </a:moveTo>
                <a:lnTo>
                  <a:pt x="959539" y="0"/>
                </a:lnTo>
                <a:lnTo>
                  <a:pt x="959539" y="567327"/>
                </a:lnTo>
                <a:lnTo>
                  <a:pt x="0" y="56732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922675" y="9486973"/>
            <a:ext cx="733475" cy="773096"/>
          </a:xfrm>
          <a:custGeom>
            <a:avLst/>
            <a:gdLst/>
            <a:ahLst/>
            <a:cxnLst/>
            <a:rect r="r" b="b" t="t" l="l"/>
            <a:pathLst>
              <a:path h="773096" w="733475">
                <a:moveTo>
                  <a:pt x="0" y="0"/>
                </a:moveTo>
                <a:lnTo>
                  <a:pt x="733475" y="0"/>
                </a:lnTo>
                <a:lnTo>
                  <a:pt x="733475" y="773096"/>
                </a:lnTo>
                <a:lnTo>
                  <a:pt x="0" y="7730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213631" y="8632551"/>
            <a:ext cx="897317" cy="732537"/>
          </a:xfrm>
          <a:custGeom>
            <a:avLst/>
            <a:gdLst/>
            <a:ahLst/>
            <a:cxnLst/>
            <a:rect r="r" b="b" t="t" l="l"/>
            <a:pathLst>
              <a:path h="732537" w="897317">
                <a:moveTo>
                  <a:pt x="0" y="0"/>
                </a:moveTo>
                <a:lnTo>
                  <a:pt x="897317" y="0"/>
                </a:lnTo>
                <a:lnTo>
                  <a:pt x="897317" y="732537"/>
                </a:lnTo>
                <a:lnTo>
                  <a:pt x="0" y="7325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078022" y="7608612"/>
            <a:ext cx="755163" cy="857937"/>
          </a:xfrm>
          <a:custGeom>
            <a:avLst/>
            <a:gdLst/>
            <a:ahLst/>
            <a:cxnLst/>
            <a:rect r="r" b="b" t="t" l="l"/>
            <a:pathLst>
              <a:path h="857937" w="755163">
                <a:moveTo>
                  <a:pt x="0" y="0"/>
                </a:moveTo>
                <a:lnTo>
                  <a:pt x="755163" y="0"/>
                </a:lnTo>
                <a:lnTo>
                  <a:pt x="755163" y="857937"/>
                </a:lnTo>
                <a:lnTo>
                  <a:pt x="0" y="857937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238513" y="8595871"/>
            <a:ext cx="889392" cy="695949"/>
          </a:xfrm>
          <a:custGeom>
            <a:avLst/>
            <a:gdLst/>
            <a:ahLst/>
            <a:cxnLst/>
            <a:rect r="r" b="b" t="t" l="l"/>
            <a:pathLst>
              <a:path h="695949" w="889392">
                <a:moveTo>
                  <a:pt x="0" y="0"/>
                </a:moveTo>
                <a:lnTo>
                  <a:pt x="889393" y="0"/>
                </a:lnTo>
                <a:lnTo>
                  <a:pt x="889393" y="695949"/>
                </a:lnTo>
                <a:lnTo>
                  <a:pt x="0" y="69594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928435" y="8053820"/>
            <a:ext cx="1023825" cy="825459"/>
          </a:xfrm>
          <a:custGeom>
            <a:avLst/>
            <a:gdLst/>
            <a:ahLst/>
            <a:cxnLst/>
            <a:rect r="r" b="b" t="t" l="l"/>
            <a:pathLst>
              <a:path h="825459" w="1023825">
                <a:moveTo>
                  <a:pt x="0" y="0"/>
                </a:moveTo>
                <a:lnTo>
                  <a:pt x="1023825" y="0"/>
                </a:lnTo>
                <a:lnTo>
                  <a:pt x="1023825" y="825459"/>
                </a:lnTo>
                <a:lnTo>
                  <a:pt x="0" y="82545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19748" y="4900373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9748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51134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51134" y="490800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51134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9080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5613" y="1402049"/>
            <a:ext cx="768097" cy="595596"/>
          </a:xfrm>
          <a:custGeom>
            <a:avLst/>
            <a:gdLst/>
            <a:ahLst/>
            <a:cxnLst/>
            <a:rect r="r" b="b" t="t" l="l"/>
            <a:pathLst>
              <a:path h="595596" w="768097">
                <a:moveTo>
                  <a:pt x="0" y="0"/>
                </a:moveTo>
                <a:lnTo>
                  <a:pt x="768097" y="0"/>
                </a:lnTo>
                <a:lnTo>
                  <a:pt x="768097" y="595595"/>
                </a:lnTo>
                <a:lnTo>
                  <a:pt x="0" y="5955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72947" y="2323073"/>
            <a:ext cx="945777" cy="800364"/>
          </a:xfrm>
          <a:custGeom>
            <a:avLst/>
            <a:gdLst/>
            <a:ahLst/>
            <a:cxnLst/>
            <a:rect r="r" b="b" t="t" l="l"/>
            <a:pathLst>
              <a:path h="800364" w="945777">
                <a:moveTo>
                  <a:pt x="0" y="0"/>
                </a:moveTo>
                <a:lnTo>
                  <a:pt x="945777" y="0"/>
                </a:lnTo>
                <a:lnTo>
                  <a:pt x="945777" y="800364"/>
                </a:lnTo>
                <a:lnTo>
                  <a:pt x="0" y="800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45835" y="495803"/>
            <a:ext cx="657808" cy="728873"/>
          </a:xfrm>
          <a:custGeom>
            <a:avLst/>
            <a:gdLst/>
            <a:ahLst/>
            <a:cxnLst/>
            <a:rect r="r" b="b" t="t" l="l"/>
            <a:pathLst>
              <a:path h="728873" w="657808">
                <a:moveTo>
                  <a:pt x="0" y="0"/>
                </a:moveTo>
                <a:lnTo>
                  <a:pt x="657809" y="0"/>
                </a:lnTo>
                <a:lnTo>
                  <a:pt x="657809" y="728873"/>
                </a:lnTo>
                <a:lnTo>
                  <a:pt x="0" y="728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59913" y="1402049"/>
            <a:ext cx="769564" cy="811135"/>
          </a:xfrm>
          <a:custGeom>
            <a:avLst/>
            <a:gdLst/>
            <a:ahLst/>
            <a:cxnLst/>
            <a:rect r="r" b="b" t="t" l="l"/>
            <a:pathLst>
              <a:path h="811135" w="769564">
                <a:moveTo>
                  <a:pt x="0" y="0"/>
                </a:moveTo>
                <a:lnTo>
                  <a:pt x="769564" y="0"/>
                </a:lnTo>
                <a:lnTo>
                  <a:pt x="769564" y="811135"/>
                </a:lnTo>
                <a:lnTo>
                  <a:pt x="0" y="8111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20293" y="587483"/>
            <a:ext cx="677561" cy="659776"/>
          </a:xfrm>
          <a:custGeom>
            <a:avLst/>
            <a:gdLst/>
            <a:ahLst/>
            <a:cxnLst/>
            <a:rect r="r" b="b" t="t" l="l"/>
            <a:pathLst>
              <a:path h="659776" w="677561">
                <a:moveTo>
                  <a:pt x="0" y="0"/>
                </a:moveTo>
                <a:lnTo>
                  <a:pt x="677562" y="0"/>
                </a:lnTo>
                <a:lnTo>
                  <a:pt x="677562" y="659775"/>
                </a:lnTo>
                <a:lnTo>
                  <a:pt x="0" y="6597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97188" y="1997644"/>
            <a:ext cx="561886" cy="453021"/>
          </a:xfrm>
          <a:custGeom>
            <a:avLst/>
            <a:gdLst/>
            <a:ahLst/>
            <a:cxnLst/>
            <a:rect r="r" b="b" t="t" l="l"/>
            <a:pathLst>
              <a:path h="453021" w="561886">
                <a:moveTo>
                  <a:pt x="0" y="0"/>
                </a:moveTo>
                <a:lnTo>
                  <a:pt x="561886" y="0"/>
                </a:lnTo>
                <a:lnTo>
                  <a:pt x="561886" y="453021"/>
                </a:lnTo>
                <a:lnTo>
                  <a:pt x="0" y="4530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69637" y="2010634"/>
            <a:ext cx="541348" cy="675629"/>
          </a:xfrm>
          <a:custGeom>
            <a:avLst/>
            <a:gdLst/>
            <a:ahLst/>
            <a:cxnLst/>
            <a:rect r="r" b="b" t="t" l="l"/>
            <a:pathLst>
              <a:path h="675629" w="541348">
                <a:moveTo>
                  <a:pt x="0" y="0"/>
                </a:moveTo>
                <a:lnTo>
                  <a:pt x="541348" y="0"/>
                </a:lnTo>
                <a:lnTo>
                  <a:pt x="541348" y="675629"/>
                </a:lnTo>
                <a:lnTo>
                  <a:pt x="0" y="6756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986075" y="2476041"/>
            <a:ext cx="733475" cy="773096"/>
          </a:xfrm>
          <a:custGeom>
            <a:avLst/>
            <a:gdLst/>
            <a:ahLst/>
            <a:cxnLst/>
            <a:rect r="r" b="b" t="t" l="l"/>
            <a:pathLst>
              <a:path h="773096" w="733475">
                <a:moveTo>
                  <a:pt x="0" y="0"/>
                </a:moveTo>
                <a:lnTo>
                  <a:pt x="733475" y="0"/>
                </a:lnTo>
                <a:lnTo>
                  <a:pt x="733475" y="773096"/>
                </a:lnTo>
                <a:lnTo>
                  <a:pt x="0" y="7730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889351" y="587483"/>
            <a:ext cx="830199" cy="776236"/>
          </a:xfrm>
          <a:custGeom>
            <a:avLst/>
            <a:gdLst/>
            <a:ahLst/>
            <a:cxnLst/>
            <a:rect r="r" b="b" t="t" l="l"/>
            <a:pathLst>
              <a:path h="776236" w="830199">
                <a:moveTo>
                  <a:pt x="0" y="0"/>
                </a:moveTo>
                <a:lnTo>
                  <a:pt x="830199" y="0"/>
                </a:lnTo>
                <a:lnTo>
                  <a:pt x="830199" y="776235"/>
                </a:lnTo>
                <a:lnTo>
                  <a:pt x="0" y="7762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893242" y="789492"/>
            <a:ext cx="805249" cy="888551"/>
          </a:xfrm>
          <a:custGeom>
            <a:avLst/>
            <a:gdLst/>
            <a:ahLst/>
            <a:cxnLst/>
            <a:rect r="r" b="b" t="t" l="l"/>
            <a:pathLst>
              <a:path h="888551" w="805249">
                <a:moveTo>
                  <a:pt x="0" y="0"/>
                </a:moveTo>
                <a:lnTo>
                  <a:pt x="805249" y="0"/>
                </a:lnTo>
                <a:lnTo>
                  <a:pt x="805249" y="888551"/>
                </a:lnTo>
                <a:lnTo>
                  <a:pt x="0" y="88855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989128" y="1858356"/>
            <a:ext cx="1346107" cy="304557"/>
          </a:xfrm>
          <a:custGeom>
            <a:avLst/>
            <a:gdLst/>
            <a:ahLst/>
            <a:cxnLst/>
            <a:rect r="r" b="b" t="t" l="l"/>
            <a:pathLst>
              <a:path h="304557" w="1346107">
                <a:moveTo>
                  <a:pt x="0" y="0"/>
                </a:moveTo>
                <a:lnTo>
                  <a:pt x="1346107" y="0"/>
                </a:lnTo>
                <a:lnTo>
                  <a:pt x="1346107" y="304556"/>
                </a:lnTo>
                <a:lnTo>
                  <a:pt x="0" y="30455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79789" y="1434039"/>
            <a:ext cx="657808" cy="728873"/>
          </a:xfrm>
          <a:custGeom>
            <a:avLst/>
            <a:gdLst/>
            <a:ahLst/>
            <a:cxnLst/>
            <a:rect r="r" b="b" t="t" l="l"/>
            <a:pathLst>
              <a:path h="728873" w="657808">
                <a:moveTo>
                  <a:pt x="0" y="0"/>
                </a:moveTo>
                <a:lnTo>
                  <a:pt x="657808" y="0"/>
                </a:lnTo>
                <a:lnTo>
                  <a:pt x="657808" y="728873"/>
                </a:lnTo>
                <a:lnTo>
                  <a:pt x="0" y="728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94537" y="4962060"/>
            <a:ext cx="846507" cy="822169"/>
          </a:xfrm>
          <a:custGeom>
            <a:avLst/>
            <a:gdLst/>
            <a:ahLst/>
            <a:cxnLst/>
            <a:rect r="r" b="b" t="t" l="l"/>
            <a:pathLst>
              <a:path h="822169" w="846507">
                <a:moveTo>
                  <a:pt x="0" y="0"/>
                </a:moveTo>
                <a:lnTo>
                  <a:pt x="846507" y="0"/>
                </a:lnTo>
                <a:lnTo>
                  <a:pt x="846507" y="822170"/>
                </a:lnTo>
                <a:lnTo>
                  <a:pt x="0" y="82217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868155" y="4088752"/>
            <a:ext cx="945777" cy="800364"/>
          </a:xfrm>
          <a:custGeom>
            <a:avLst/>
            <a:gdLst/>
            <a:ahLst/>
            <a:cxnLst/>
            <a:rect r="r" b="b" t="t" l="l"/>
            <a:pathLst>
              <a:path h="800364" w="945777">
                <a:moveTo>
                  <a:pt x="0" y="0"/>
                </a:moveTo>
                <a:lnTo>
                  <a:pt x="945777" y="0"/>
                </a:lnTo>
                <a:lnTo>
                  <a:pt x="945777" y="800364"/>
                </a:lnTo>
                <a:lnTo>
                  <a:pt x="0" y="800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36255" y="4488934"/>
            <a:ext cx="495662" cy="618611"/>
          </a:xfrm>
          <a:custGeom>
            <a:avLst/>
            <a:gdLst/>
            <a:ahLst/>
            <a:cxnLst/>
            <a:rect r="r" b="b" t="t" l="l"/>
            <a:pathLst>
              <a:path h="618611" w="495662">
                <a:moveTo>
                  <a:pt x="0" y="0"/>
                </a:moveTo>
                <a:lnTo>
                  <a:pt x="495662" y="0"/>
                </a:lnTo>
                <a:lnTo>
                  <a:pt x="495662" y="618611"/>
                </a:lnTo>
                <a:lnTo>
                  <a:pt x="0" y="618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69516" y="5927105"/>
            <a:ext cx="837425" cy="657378"/>
          </a:xfrm>
          <a:custGeom>
            <a:avLst/>
            <a:gdLst/>
            <a:ahLst/>
            <a:cxnLst/>
            <a:rect r="r" b="b" t="t" l="l"/>
            <a:pathLst>
              <a:path h="657378" w="837425">
                <a:moveTo>
                  <a:pt x="0" y="0"/>
                </a:moveTo>
                <a:lnTo>
                  <a:pt x="837424" y="0"/>
                </a:lnTo>
                <a:lnTo>
                  <a:pt x="837424" y="657378"/>
                </a:lnTo>
                <a:lnTo>
                  <a:pt x="0" y="6573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442499" y="4994813"/>
            <a:ext cx="986978" cy="826594"/>
          </a:xfrm>
          <a:custGeom>
            <a:avLst/>
            <a:gdLst/>
            <a:ahLst/>
            <a:cxnLst/>
            <a:rect r="r" b="b" t="t" l="l"/>
            <a:pathLst>
              <a:path h="826594" w="986978">
                <a:moveTo>
                  <a:pt x="0" y="0"/>
                </a:moveTo>
                <a:lnTo>
                  <a:pt x="986978" y="0"/>
                </a:lnTo>
                <a:lnTo>
                  <a:pt x="986978" y="826594"/>
                </a:lnTo>
                <a:lnTo>
                  <a:pt x="0" y="82659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86598" y="5821407"/>
            <a:ext cx="497211" cy="564879"/>
          </a:xfrm>
          <a:custGeom>
            <a:avLst/>
            <a:gdLst/>
            <a:ahLst/>
            <a:cxnLst/>
            <a:rect r="r" b="b" t="t" l="l"/>
            <a:pathLst>
              <a:path h="564879" w="497211">
                <a:moveTo>
                  <a:pt x="0" y="0"/>
                </a:moveTo>
                <a:lnTo>
                  <a:pt x="497211" y="0"/>
                </a:lnTo>
                <a:lnTo>
                  <a:pt x="497211" y="564879"/>
                </a:lnTo>
                <a:lnTo>
                  <a:pt x="0" y="56487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099295" y="5454639"/>
            <a:ext cx="704705" cy="801941"/>
          </a:xfrm>
          <a:custGeom>
            <a:avLst/>
            <a:gdLst/>
            <a:ahLst/>
            <a:cxnLst/>
            <a:rect r="r" b="b" t="t" l="l"/>
            <a:pathLst>
              <a:path h="801941" w="704705">
                <a:moveTo>
                  <a:pt x="0" y="0"/>
                </a:moveTo>
                <a:lnTo>
                  <a:pt x="704705" y="0"/>
                </a:lnTo>
                <a:lnTo>
                  <a:pt x="704705" y="801941"/>
                </a:lnTo>
                <a:lnTo>
                  <a:pt x="0" y="80194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056928" y="5855610"/>
            <a:ext cx="657808" cy="728873"/>
          </a:xfrm>
          <a:custGeom>
            <a:avLst/>
            <a:gdLst/>
            <a:ahLst/>
            <a:cxnLst/>
            <a:rect r="r" b="b" t="t" l="l"/>
            <a:pathLst>
              <a:path h="728873" w="657808">
                <a:moveTo>
                  <a:pt x="0" y="0"/>
                </a:moveTo>
                <a:lnTo>
                  <a:pt x="657808" y="0"/>
                </a:lnTo>
                <a:lnTo>
                  <a:pt x="657808" y="728873"/>
                </a:lnTo>
                <a:lnTo>
                  <a:pt x="0" y="728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551516" y="4882644"/>
            <a:ext cx="440488" cy="972966"/>
          </a:xfrm>
          <a:custGeom>
            <a:avLst/>
            <a:gdLst/>
            <a:ahLst/>
            <a:cxnLst/>
            <a:rect r="r" b="b" t="t" l="l"/>
            <a:pathLst>
              <a:path h="972966" w="440488">
                <a:moveTo>
                  <a:pt x="0" y="0"/>
                </a:moveTo>
                <a:lnTo>
                  <a:pt x="440488" y="0"/>
                </a:lnTo>
                <a:lnTo>
                  <a:pt x="440488" y="972966"/>
                </a:lnTo>
                <a:lnTo>
                  <a:pt x="0" y="9729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869353" y="4123443"/>
            <a:ext cx="737516" cy="837888"/>
          </a:xfrm>
          <a:custGeom>
            <a:avLst/>
            <a:gdLst/>
            <a:ahLst/>
            <a:cxnLst/>
            <a:rect r="r" b="b" t="t" l="l"/>
            <a:pathLst>
              <a:path h="837888" w="737516">
                <a:moveTo>
                  <a:pt x="0" y="0"/>
                </a:moveTo>
                <a:lnTo>
                  <a:pt x="737516" y="0"/>
                </a:lnTo>
                <a:lnTo>
                  <a:pt x="737516" y="837887"/>
                </a:lnTo>
                <a:lnTo>
                  <a:pt x="0" y="83788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180849" y="4514647"/>
            <a:ext cx="623151" cy="514879"/>
          </a:xfrm>
          <a:custGeom>
            <a:avLst/>
            <a:gdLst/>
            <a:ahLst/>
            <a:cxnLst/>
            <a:rect r="r" b="b" t="t" l="l"/>
            <a:pathLst>
              <a:path h="514879" w="623151">
                <a:moveTo>
                  <a:pt x="0" y="0"/>
                </a:moveTo>
                <a:lnTo>
                  <a:pt x="623151" y="0"/>
                </a:lnTo>
                <a:lnTo>
                  <a:pt x="623151" y="514878"/>
                </a:lnTo>
                <a:lnTo>
                  <a:pt x="0" y="51487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355511" y="5149516"/>
            <a:ext cx="928941" cy="671160"/>
          </a:xfrm>
          <a:custGeom>
            <a:avLst/>
            <a:gdLst/>
            <a:ahLst/>
            <a:cxnLst/>
            <a:rect r="r" b="b" t="t" l="l"/>
            <a:pathLst>
              <a:path h="671160" w="928941">
                <a:moveTo>
                  <a:pt x="0" y="0"/>
                </a:moveTo>
                <a:lnTo>
                  <a:pt x="928942" y="0"/>
                </a:lnTo>
                <a:lnTo>
                  <a:pt x="928942" y="671160"/>
                </a:lnTo>
                <a:lnTo>
                  <a:pt x="0" y="67116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48572" y="7935134"/>
            <a:ext cx="786265" cy="570399"/>
          </a:xfrm>
          <a:custGeom>
            <a:avLst/>
            <a:gdLst/>
            <a:ahLst/>
            <a:cxnLst/>
            <a:rect r="r" b="b" t="t" l="l"/>
            <a:pathLst>
              <a:path h="570399" w="786265">
                <a:moveTo>
                  <a:pt x="0" y="0"/>
                </a:moveTo>
                <a:lnTo>
                  <a:pt x="786264" y="0"/>
                </a:lnTo>
                <a:lnTo>
                  <a:pt x="786264" y="570400"/>
                </a:lnTo>
                <a:lnTo>
                  <a:pt x="0" y="57040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275074" y="7732437"/>
            <a:ext cx="733475" cy="773096"/>
          </a:xfrm>
          <a:custGeom>
            <a:avLst/>
            <a:gdLst/>
            <a:ahLst/>
            <a:cxnLst/>
            <a:rect r="r" b="b" t="t" l="l"/>
            <a:pathLst>
              <a:path h="773096" w="733475">
                <a:moveTo>
                  <a:pt x="0" y="0"/>
                </a:moveTo>
                <a:lnTo>
                  <a:pt x="733475" y="0"/>
                </a:lnTo>
                <a:lnTo>
                  <a:pt x="733475" y="773097"/>
                </a:lnTo>
                <a:lnTo>
                  <a:pt x="0" y="7730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82996" y="8661986"/>
            <a:ext cx="1298439" cy="446338"/>
          </a:xfrm>
          <a:custGeom>
            <a:avLst/>
            <a:gdLst/>
            <a:ahLst/>
            <a:cxnLst/>
            <a:rect r="r" b="b" t="t" l="l"/>
            <a:pathLst>
              <a:path h="446338" w="1298439">
                <a:moveTo>
                  <a:pt x="0" y="0"/>
                </a:moveTo>
                <a:lnTo>
                  <a:pt x="1298439" y="0"/>
                </a:lnTo>
                <a:lnTo>
                  <a:pt x="1298439" y="446338"/>
                </a:lnTo>
                <a:lnTo>
                  <a:pt x="0" y="446338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788133" y="9108324"/>
            <a:ext cx="541994" cy="571272"/>
          </a:xfrm>
          <a:custGeom>
            <a:avLst/>
            <a:gdLst/>
            <a:ahLst/>
            <a:cxnLst/>
            <a:rect r="r" b="b" t="t" l="l"/>
            <a:pathLst>
              <a:path h="571272" w="541994">
                <a:moveTo>
                  <a:pt x="0" y="0"/>
                </a:moveTo>
                <a:lnTo>
                  <a:pt x="541994" y="0"/>
                </a:lnTo>
                <a:lnTo>
                  <a:pt x="541994" y="571272"/>
                </a:lnTo>
                <a:lnTo>
                  <a:pt x="0" y="571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752155" y="9489324"/>
            <a:ext cx="947962" cy="793918"/>
          </a:xfrm>
          <a:custGeom>
            <a:avLst/>
            <a:gdLst/>
            <a:ahLst/>
            <a:cxnLst/>
            <a:rect r="r" b="b" t="t" l="l"/>
            <a:pathLst>
              <a:path h="793918" w="947962">
                <a:moveTo>
                  <a:pt x="0" y="0"/>
                </a:moveTo>
                <a:lnTo>
                  <a:pt x="947962" y="0"/>
                </a:lnTo>
                <a:lnTo>
                  <a:pt x="947962" y="793918"/>
                </a:lnTo>
                <a:lnTo>
                  <a:pt x="0" y="79391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961544" y="9144404"/>
            <a:ext cx="647737" cy="535192"/>
          </a:xfrm>
          <a:custGeom>
            <a:avLst/>
            <a:gdLst/>
            <a:ahLst/>
            <a:cxnLst/>
            <a:rect r="r" b="b" t="t" l="l"/>
            <a:pathLst>
              <a:path h="535192" w="647737">
                <a:moveTo>
                  <a:pt x="0" y="0"/>
                </a:moveTo>
                <a:lnTo>
                  <a:pt x="647736" y="0"/>
                </a:lnTo>
                <a:lnTo>
                  <a:pt x="647736" y="535192"/>
                </a:lnTo>
                <a:lnTo>
                  <a:pt x="0" y="535192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648186" y="8679111"/>
            <a:ext cx="912644" cy="707680"/>
          </a:xfrm>
          <a:custGeom>
            <a:avLst/>
            <a:gdLst/>
            <a:ahLst/>
            <a:cxnLst/>
            <a:rect r="r" b="b" t="t" l="l"/>
            <a:pathLst>
              <a:path h="707680" w="912644">
                <a:moveTo>
                  <a:pt x="0" y="0"/>
                </a:moveTo>
                <a:lnTo>
                  <a:pt x="912644" y="0"/>
                </a:lnTo>
                <a:lnTo>
                  <a:pt x="912644" y="707680"/>
                </a:lnTo>
                <a:lnTo>
                  <a:pt x="0" y="707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893242" y="9365966"/>
            <a:ext cx="805249" cy="476104"/>
          </a:xfrm>
          <a:custGeom>
            <a:avLst/>
            <a:gdLst/>
            <a:ahLst/>
            <a:cxnLst/>
            <a:rect r="r" b="b" t="t" l="l"/>
            <a:pathLst>
              <a:path h="476104" w="805249">
                <a:moveTo>
                  <a:pt x="0" y="0"/>
                </a:moveTo>
                <a:lnTo>
                  <a:pt x="805249" y="0"/>
                </a:lnTo>
                <a:lnTo>
                  <a:pt x="805249" y="476103"/>
                </a:lnTo>
                <a:lnTo>
                  <a:pt x="0" y="476103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653119" y="7732437"/>
            <a:ext cx="1166352" cy="976820"/>
          </a:xfrm>
          <a:custGeom>
            <a:avLst/>
            <a:gdLst/>
            <a:ahLst/>
            <a:cxnLst/>
            <a:rect r="r" b="b" t="t" l="l"/>
            <a:pathLst>
              <a:path h="976820" w="1166352">
                <a:moveTo>
                  <a:pt x="0" y="0"/>
                </a:moveTo>
                <a:lnTo>
                  <a:pt x="1166352" y="0"/>
                </a:lnTo>
                <a:lnTo>
                  <a:pt x="1166352" y="976820"/>
                </a:lnTo>
                <a:lnTo>
                  <a:pt x="0" y="97682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6025593" y="7828052"/>
            <a:ext cx="471742" cy="683683"/>
          </a:xfrm>
          <a:custGeom>
            <a:avLst/>
            <a:gdLst/>
            <a:ahLst/>
            <a:cxnLst/>
            <a:rect r="r" b="b" t="t" l="l"/>
            <a:pathLst>
              <a:path h="683683" w="471742">
                <a:moveTo>
                  <a:pt x="0" y="0"/>
                </a:moveTo>
                <a:lnTo>
                  <a:pt x="471742" y="0"/>
                </a:lnTo>
                <a:lnTo>
                  <a:pt x="471742" y="683684"/>
                </a:lnTo>
                <a:lnTo>
                  <a:pt x="0" y="683684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863826" y="9424127"/>
            <a:ext cx="641024" cy="707337"/>
          </a:xfrm>
          <a:custGeom>
            <a:avLst/>
            <a:gdLst/>
            <a:ahLst/>
            <a:cxnLst/>
            <a:rect r="r" b="b" t="t" l="l"/>
            <a:pathLst>
              <a:path h="707337" w="641024">
                <a:moveTo>
                  <a:pt x="0" y="0"/>
                </a:moveTo>
                <a:lnTo>
                  <a:pt x="641024" y="0"/>
                </a:lnTo>
                <a:lnTo>
                  <a:pt x="641024" y="707337"/>
                </a:lnTo>
                <a:lnTo>
                  <a:pt x="0" y="7073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407538" y="8923320"/>
            <a:ext cx="776800" cy="561238"/>
          </a:xfrm>
          <a:custGeom>
            <a:avLst/>
            <a:gdLst/>
            <a:ahLst/>
            <a:cxnLst/>
            <a:rect r="r" b="b" t="t" l="l"/>
            <a:pathLst>
              <a:path h="561238" w="776800">
                <a:moveTo>
                  <a:pt x="0" y="0"/>
                </a:moveTo>
                <a:lnTo>
                  <a:pt x="776800" y="0"/>
                </a:lnTo>
                <a:lnTo>
                  <a:pt x="776800" y="561238"/>
                </a:lnTo>
                <a:lnTo>
                  <a:pt x="0" y="56123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19748" y="4900373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9748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51134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51134" y="490800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51134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9080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92579" y="2079962"/>
            <a:ext cx="716394" cy="722967"/>
          </a:xfrm>
          <a:custGeom>
            <a:avLst/>
            <a:gdLst/>
            <a:ahLst/>
            <a:cxnLst/>
            <a:rect r="r" b="b" t="t" l="l"/>
            <a:pathLst>
              <a:path h="722967" w="716394">
                <a:moveTo>
                  <a:pt x="0" y="0"/>
                </a:moveTo>
                <a:lnTo>
                  <a:pt x="716394" y="0"/>
                </a:lnTo>
                <a:lnTo>
                  <a:pt x="716394" y="722966"/>
                </a:lnTo>
                <a:lnTo>
                  <a:pt x="0" y="722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6280" y="857592"/>
            <a:ext cx="802693" cy="983391"/>
          </a:xfrm>
          <a:custGeom>
            <a:avLst/>
            <a:gdLst/>
            <a:ahLst/>
            <a:cxnLst/>
            <a:rect r="r" b="b" t="t" l="l"/>
            <a:pathLst>
              <a:path h="983391" w="802693">
                <a:moveTo>
                  <a:pt x="0" y="0"/>
                </a:moveTo>
                <a:lnTo>
                  <a:pt x="802693" y="0"/>
                </a:lnTo>
                <a:lnTo>
                  <a:pt x="802693" y="983390"/>
                </a:lnTo>
                <a:lnTo>
                  <a:pt x="0" y="9833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18824" y="2277457"/>
            <a:ext cx="801473" cy="910549"/>
          </a:xfrm>
          <a:custGeom>
            <a:avLst/>
            <a:gdLst/>
            <a:ahLst/>
            <a:cxnLst/>
            <a:rect r="r" b="b" t="t" l="l"/>
            <a:pathLst>
              <a:path h="910549" w="801473">
                <a:moveTo>
                  <a:pt x="0" y="0"/>
                </a:moveTo>
                <a:lnTo>
                  <a:pt x="801473" y="0"/>
                </a:lnTo>
                <a:lnTo>
                  <a:pt x="801473" y="910549"/>
                </a:lnTo>
                <a:lnTo>
                  <a:pt x="0" y="910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50668" y="393705"/>
            <a:ext cx="893621" cy="927774"/>
          </a:xfrm>
          <a:custGeom>
            <a:avLst/>
            <a:gdLst/>
            <a:ahLst/>
            <a:cxnLst/>
            <a:rect r="r" b="b" t="t" l="l"/>
            <a:pathLst>
              <a:path h="927774" w="893621">
                <a:moveTo>
                  <a:pt x="0" y="0"/>
                </a:moveTo>
                <a:lnTo>
                  <a:pt x="893622" y="0"/>
                </a:lnTo>
                <a:lnTo>
                  <a:pt x="893622" y="927774"/>
                </a:lnTo>
                <a:lnTo>
                  <a:pt x="0" y="9277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62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712620" y="1312385"/>
            <a:ext cx="707765" cy="745997"/>
          </a:xfrm>
          <a:custGeom>
            <a:avLst/>
            <a:gdLst/>
            <a:ahLst/>
            <a:cxnLst/>
            <a:rect r="r" b="b" t="t" l="l"/>
            <a:pathLst>
              <a:path h="745997" w="707765">
                <a:moveTo>
                  <a:pt x="0" y="0"/>
                </a:moveTo>
                <a:lnTo>
                  <a:pt x="707765" y="0"/>
                </a:lnTo>
                <a:lnTo>
                  <a:pt x="707765" y="745997"/>
                </a:lnTo>
                <a:lnTo>
                  <a:pt x="0" y="745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19089" y="1400416"/>
            <a:ext cx="617630" cy="944750"/>
          </a:xfrm>
          <a:custGeom>
            <a:avLst/>
            <a:gdLst/>
            <a:ahLst/>
            <a:cxnLst/>
            <a:rect r="r" b="b" t="t" l="l"/>
            <a:pathLst>
              <a:path h="944750" w="617630">
                <a:moveTo>
                  <a:pt x="0" y="0"/>
                </a:moveTo>
                <a:lnTo>
                  <a:pt x="617630" y="0"/>
                </a:lnTo>
                <a:lnTo>
                  <a:pt x="617630" y="944750"/>
                </a:lnTo>
                <a:lnTo>
                  <a:pt x="0" y="944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017735" y="2249097"/>
            <a:ext cx="786265" cy="570399"/>
          </a:xfrm>
          <a:custGeom>
            <a:avLst/>
            <a:gdLst/>
            <a:ahLst/>
            <a:cxnLst/>
            <a:rect r="r" b="b" t="t" l="l"/>
            <a:pathLst>
              <a:path h="570399" w="786265">
                <a:moveTo>
                  <a:pt x="0" y="0"/>
                </a:moveTo>
                <a:lnTo>
                  <a:pt x="786265" y="0"/>
                </a:lnTo>
                <a:lnTo>
                  <a:pt x="786265" y="570399"/>
                </a:lnTo>
                <a:lnTo>
                  <a:pt x="0" y="5703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131893" y="1026230"/>
            <a:ext cx="672107" cy="819643"/>
          </a:xfrm>
          <a:custGeom>
            <a:avLst/>
            <a:gdLst/>
            <a:ahLst/>
            <a:cxnLst/>
            <a:rect r="r" b="b" t="t" l="l"/>
            <a:pathLst>
              <a:path h="819643" w="672107">
                <a:moveTo>
                  <a:pt x="0" y="0"/>
                </a:moveTo>
                <a:lnTo>
                  <a:pt x="672107" y="0"/>
                </a:lnTo>
                <a:lnTo>
                  <a:pt x="672107" y="819643"/>
                </a:lnTo>
                <a:lnTo>
                  <a:pt x="0" y="819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834459" y="2313934"/>
            <a:ext cx="830199" cy="776236"/>
          </a:xfrm>
          <a:custGeom>
            <a:avLst/>
            <a:gdLst/>
            <a:ahLst/>
            <a:cxnLst/>
            <a:rect r="r" b="b" t="t" l="l"/>
            <a:pathLst>
              <a:path h="776236" w="830199">
                <a:moveTo>
                  <a:pt x="0" y="0"/>
                </a:moveTo>
                <a:lnTo>
                  <a:pt x="830198" y="0"/>
                </a:lnTo>
                <a:lnTo>
                  <a:pt x="830198" y="776236"/>
                </a:lnTo>
                <a:lnTo>
                  <a:pt x="0" y="7762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170512" y="655413"/>
            <a:ext cx="640513" cy="727684"/>
          </a:xfrm>
          <a:custGeom>
            <a:avLst/>
            <a:gdLst/>
            <a:ahLst/>
            <a:cxnLst/>
            <a:rect r="r" b="b" t="t" l="l"/>
            <a:pathLst>
              <a:path h="727684" w="640513">
                <a:moveTo>
                  <a:pt x="0" y="0"/>
                </a:moveTo>
                <a:lnTo>
                  <a:pt x="640514" y="0"/>
                </a:lnTo>
                <a:lnTo>
                  <a:pt x="640514" y="727683"/>
                </a:lnTo>
                <a:lnTo>
                  <a:pt x="0" y="7276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337813" y="1557230"/>
            <a:ext cx="759393" cy="682505"/>
          </a:xfrm>
          <a:custGeom>
            <a:avLst/>
            <a:gdLst/>
            <a:ahLst/>
            <a:cxnLst/>
            <a:rect r="r" b="b" t="t" l="l"/>
            <a:pathLst>
              <a:path h="682505" w="759393">
                <a:moveTo>
                  <a:pt x="0" y="0"/>
                </a:moveTo>
                <a:lnTo>
                  <a:pt x="759393" y="0"/>
                </a:lnTo>
                <a:lnTo>
                  <a:pt x="759393" y="682505"/>
                </a:lnTo>
                <a:lnTo>
                  <a:pt x="0" y="6825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204267" y="1487181"/>
            <a:ext cx="925160" cy="717385"/>
          </a:xfrm>
          <a:custGeom>
            <a:avLst/>
            <a:gdLst/>
            <a:ahLst/>
            <a:cxnLst/>
            <a:rect r="r" b="b" t="t" l="l"/>
            <a:pathLst>
              <a:path h="717385" w="925160">
                <a:moveTo>
                  <a:pt x="0" y="0"/>
                </a:moveTo>
                <a:lnTo>
                  <a:pt x="925160" y="0"/>
                </a:lnTo>
                <a:lnTo>
                  <a:pt x="925160" y="717384"/>
                </a:lnTo>
                <a:lnTo>
                  <a:pt x="0" y="7173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36080" y="5350600"/>
            <a:ext cx="617630" cy="944750"/>
          </a:xfrm>
          <a:custGeom>
            <a:avLst/>
            <a:gdLst/>
            <a:ahLst/>
            <a:cxnLst/>
            <a:rect r="r" b="b" t="t" l="l"/>
            <a:pathLst>
              <a:path h="944750" w="617630">
                <a:moveTo>
                  <a:pt x="0" y="0"/>
                </a:moveTo>
                <a:lnTo>
                  <a:pt x="617631" y="0"/>
                </a:lnTo>
                <a:lnTo>
                  <a:pt x="617631" y="944750"/>
                </a:lnTo>
                <a:lnTo>
                  <a:pt x="0" y="944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36080" y="4249925"/>
            <a:ext cx="878230" cy="1096075"/>
          </a:xfrm>
          <a:custGeom>
            <a:avLst/>
            <a:gdLst/>
            <a:ahLst/>
            <a:cxnLst/>
            <a:rect r="r" b="b" t="t" l="l"/>
            <a:pathLst>
              <a:path h="1096075" w="878230">
                <a:moveTo>
                  <a:pt x="0" y="0"/>
                </a:moveTo>
                <a:lnTo>
                  <a:pt x="878230" y="0"/>
                </a:lnTo>
                <a:lnTo>
                  <a:pt x="878230" y="1096075"/>
                </a:lnTo>
                <a:lnTo>
                  <a:pt x="0" y="109607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29720" y="6036822"/>
            <a:ext cx="1161830" cy="476225"/>
          </a:xfrm>
          <a:custGeom>
            <a:avLst/>
            <a:gdLst/>
            <a:ahLst/>
            <a:cxnLst/>
            <a:rect r="r" b="b" t="t" l="l"/>
            <a:pathLst>
              <a:path h="476225" w="1161830">
                <a:moveTo>
                  <a:pt x="0" y="0"/>
                </a:moveTo>
                <a:lnTo>
                  <a:pt x="1161830" y="0"/>
                </a:lnTo>
                <a:lnTo>
                  <a:pt x="1161830" y="476225"/>
                </a:lnTo>
                <a:lnTo>
                  <a:pt x="0" y="47622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9620" t="0" r="-962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289290" y="4030212"/>
            <a:ext cx="478480" cy="1056885"/>
          </a:xfrm>
          <a:custGeom>
            <a:avLst/>
            <a:gdLst/>
            <a:ahLst/>
            <a:cxnLst/>
            <a:rect r="r" b="b" t="t" l="l"/>
            <a:pathLst>
              <a:path h="1056885" w="478480">
                <a:moveTo>
                  <a:pt x="0" y="0"/>
                </a:moveTo>
                <a:lnTo>
                  <a:pt x="478481" y="0"/>
                </a:lnTo>
                <a:lnTo>
                  <a:pt x="478481" y="1056884"/>
                </a:lnTo>
                <a:lnTo>
                  <a:pt x="0" y="105688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691550" y="5234666"/>
            <a:ext cx="720645" cy="588309"/>
          </a:xfrm>
          <a:custGeom>
            <a:avLst/>
            <a:gdLst/>
            <a:ahLst/>
            <a:cxnLst/>
            <a:rect r="r" b="b" t="t" l="l"/>
            <a:pathLst>
              <a:path h="588309" w="720645">
                <a:moveTo>
                  <a:pt x="0" y="0"/>
                </a:moveTo>
                <a:lnTo>
                  <a:pt x="720646" y="0"/>
                </a:lnTo>
                <a:lnTo>
                  <a:pt x="720646" y="588309"/>
                </a:lnTo>
                <a:lnTo>
                  <a:pt x="0" y="5883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842479" y="5350600"/>
            <a:ext cx="472241" cy="366184"/>
          </a:xfrm>
          <a:custGeom>
            <a:avLst/>
            <a:gdLst/>
            <a:ahLst/>
            <a:cxnLst/>
            <a:rect r="r" b="b" t="t" l="l"/>
            <a:pathLst>
              <a:path h="366184" w="472241">
                <a:moveTo>
                  <a:pt x="0" y="0"/>
                </a:moveTo>
                <a:lnTo>
                  <a:pt x="472242" y="0"/>
                </a:lnTo>
                <a:lnTo>
                  <a:pt x="472242" y="366184"/>
                </a:lnTo>
                <a:lnTo>
                  <a:pt x="0" y="3661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002590" y="4452398"/>
            <a:ext cx="716394" cy="722967"/>
          </a:xfrm>
          <a:custGeom>
            <a:avLst/>
            <a:gdLst/>
            <a:ahLst/>
            <a:cxnLst/>
            <a:rect r="r" b="b" t="t" l="l"/>
            <a:pathLst>
              <a:path h="722967" w="716394">
                <a:moveTo>
                  <a:pt x="0" y="0"/>
                </a:moveTo>
                <a:lnTo>
                  <a:pt x="716394" y="0"/>
                </a:lnTo>
                <a:lnTo>
                  <a:pt x="716394" y="722967"/>
                </a:lnTo>
                <a:lnTo>
                  <a:pt x="0" y="722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337813" y="4677275"/>
            <a:ext cx="672107" cy="819643"/>
          </a:xfrm>
          <a:custGeom>
            <a:avLst/>
            <a:gdLst/>
            <a:ahLst/>
            <a:cxnLst/>
            <a:rect r="r" b="b" t="t" l="l"/>
            <a:pathLst>
              <a:path h="819643" w="672107">
                <a:moveTo>
                  <a:pt x="0" y="0"/>
                </a:moveTo>
                <a:lnTo>
                  <a:pt x="672107" y="0"/>
                </a:lnTo>
                <a:lnTo>
                  <a:pt x="672107" y="819643"/>
                </a:lnTo>
                <a:lnTo>
                  <a:pt x="0" y="819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899457" y="5416972"/>
            <a:ext cx="878230" cy="1096075"/>
          </a:xfrm>
          <a:custGeom>
            <a:avLst/>
            <a:gdLst/>
            <a:ahLst/>
            <a:cxnLst/>
            <a:rect r="r" b="b" t="t" l="l"/>
            <a:pathLst>
              <a:path h="1096075" w="878230">
                <a:moveTo>
                  <a:pt x="0" y="0"/>
                </a:moveTo>
                <a:lnTo>
                  <a:pt x="878230" y="0"/>
                </a:lnTo>
                <a:lnTo>
                  <a:pt x="878230" y="1096075"/>
                </a:lnTo>
                <a:lnTo>
                  <a:pt x="0" y="109607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936614" y="5738251"/>
            <a:ext cx="695358" cy="1007765"/>
          </a:xfrm>
          <a:custGeom>
            <a:avLst/>
            <a:gdLst/>
            <a:ahLst/>
            <a:cxnLst/>
            <a:rect r="r" b="b" t="t" l="l"/>
            <a:pathLst>
              <a:path h="1007765" w="695358">
                <a:moveTo>
                  <a:pt x="0" y="0"/>
                </a:moveTo>
                <a:lnTo>
                  <a:pt x="695358" y="0"/>
                </a:lnTo>
                <a:lnTo>
                  <a:pt x="695358" y="1007765"/>
                </a:lnTo>
                <a:lnTo>
                  <a:pt x="0" y="100776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088547" y="4827418"/>
            <a:ext cx="831036" cy="686643"/>
          </a:xfrm>
          <a:custGeom>
            <a:avLst/>
            <a:gdLst/>
            <a:ahLst/>
            <a:cxnLst/>
            <a:rect r="r" b="b" t="t" l="l"/>
            <a:pathLst>
              <a:path h="686643" w="831036">
                <a:moveTo>
                  <a:pt x="0" y="0"/>
                </a:moveTo>
                <a:lnTo>
                  <a:pt x="831036" y="0"/>
                </a:lnTo>
                <a:lnTo>
                  <a:pt x="831036" y="686644"/>
                </a:lnTo>
                <a:lnTo>
                  <a:pt x="0" y="68664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092638" y="4030212"/>
            <a:ext cx="827233" cy="666957"/>
          </a:xfrm>
          <a:custGeom>
            <a:avLst/>
            <a:gdLst/>
            <a:ahLst/>
            <a:cxnLst/>
            <a:rect r="r" b="b" t="t" l="l"/>
            <a:pathLst>
              <a:path h="666957" w="827233">
                <a:moveTo>
                  <a:pt x="0" y="0"/>
                </a:moveTo>
                <a:lnTo>
                  <a:pt x="827234" y="0"/>
                </a:lnTo>
                <a:lnTo>
                  <a:pt x="827234" y="666956"/>
                </a:lnTo>
                <a:lnTo>
                  <a:pt x="0" y="6669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93022" y="8047768"/>
            <a:ext cx="878230" cy="1096075"/>
          </a:xfrm>
          <a:custGeom>
            <a:avLst/>
            <a:gdLst/>
            <a:ahLst/>
            <a:cxnLst/>
            <a:rect r="r" b="b" t="t" l="l"/>
            <a:pathLst>
              <a:path h="1096075" w="878230">
                <a:moveTo>
                  <a:pt x="0" y="0"/>
                </a:moveTo>
                <a:lnTo>
                  <a:pt x="878230" y="0"/>
                </a:lnTo>
                <a:lnTo>
                  <a:pt x="878230" y="1096075"/>
                </a:lnTo>
                <a:lnTo>
                  <a:pt x="0" y="109607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17370" y="9082668"/>
            <a:ext cx="707765" cy="745997"/>
          </a:xfrm>
          <a:custGeom>
            <a:avLst/>
            <a:gdLst/>
            <a:ahLst/>
            <a:cxnLst/>
            <a:rect r="r" b="b" t="t" l="l"/>
            <a:pathLst>
              <a:path h="745997" w="707765">
                <a:moveTo>
                  <a:pt x="0" y="0"/>
                </a:moveTo>
                <a:lnTo>
                  <a:pt x="707764" y="0"/>
                </a:lnTo>
                <a:lnTo>
                  <a:pt x="707764" y="745997"/>
                </a:lnTo>
                <a:lnTo>
                  <a:pt x="0" y="745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860411" y="8512038"/>
            <a:ext cx="733739" cy="574151"/>
          </a:xfrm>
          <a:custGeom>
            <a:avLst/>
            <a:gdLst/>
            <a:ahLst/>
            <a:cxnLst/>
            <a:rect r="r" b="b" t="t" l="l"/>
            <a:pathLst>
              <a:path h="574151" w="733739">
                <a:moveTo>
                  <a:pt x="0" y="0"/>
                </a:moveTo>
                <a:lnTo>
                  <a:pt x="733739" y="0"/>
                </a:lnTo>
                <a:lnTo>
                  <a:pt x="733739" y="574150"/>
                </a:lnTo>
                <a:lnTo>
                  <a:pt x="0" y="57415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754033" y="8324399"/>
            <a:ext cx="779610" cy="1283309"/>
          </a:xfrm>
          <a:custGeom>
            <a:avLst/>
            <a:gdLst/>
            <a:ahLst/>
            <a:cxnLst/>
            <a:rect r="r" b="b" t="t" l="l"/>
            <a:pathLst>
              <a:path h="1283309" w="779610">
                <a:moveTo>
                  <a:pt x="0" y="0"/>
                </a:moveTo>
                <a:lnTo>
                  <a:pt x="779610" y="0"/>
                </a:lnTo>
                <a:lnTo>
                  <a:pt x="779610" y="1283310"/>
                </a:lnTo>
                <a:lnTo>
                  <a:pt x="0" y="128331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736404" y="7554717"/>
            <a:ext cx="952476" cy="856038"/>
          </a:xfrm>
          <a:custGeom>
            <a:avLst/>
            <a:gdLst/>
            <a:ahLst/>
            <a:cxnLst/>
            <a:rect r="r" b="b" t="t" l="l"/>
            <a:pathLst>
              <a:path h="856038" w="952476">
                <a:moveTo>
                  <a:pt x="0" y="0"/>
                </a:moveTo>
                <a:lnTo>
                  <a:pt x="952476" y="0"/>
                </a:lnTo>
                <a:lnTo>
                  <a:pt x="952476" y="856038"/>
                </a:lnTo>
                <a:lnTo>
                  <a:pt x="0" y="8560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096532" y="9590206"/>
            <a:ext cx="857906" cy="619837"/>
          </a:xfrm>
          <a:custGeom>
            <a:avLst/>
            <a:gdLst/>
            <a:ahLst/>
            <a:cxnLst/>
            <a:rect r="r" b="b" t="t" l="l"/>
            <a:pathLst>
              <a:path h="619837" w="857906">
                <a:moveTo>
                  <a:pt x="0" y="0"/>
                </a:moveTo>
                <a:lnTo>
                  <a:pt x="857906" y="0"/>
                </a:lnTo>
                <a:lnTo>
                  <a:pt x="857906" y="619837"/>
                </a:lnTo>
                <a:lnTo>
                  <a:pt x="0" y="61983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792901" y="7882069"/>
            <a:ext cx="837425" cy="657378"/>
          </a:xfrm>
          <a:custGeom>
            <a:avLst/>
            <a:gdLst/>
            <a:ahLst/>
            <a:cxnLst/>
            <a:rect r="r" b="b" t="t" l="l"/>
            <a:pathLst>
              <a:path h="657378" w="837425">
                <a:moveTo>
                  <a:pt x="0" y="0"/>
                </a:moveTo>
                <a:lnTo>
                  <a:pt x="837425" y="0"/>
                </a:lnTo>
                <a:lnTo>
                  <a:pt x="837425" y="657378"/>
                </a:lnTo>
                <a:lnTo>
                  <a:pt x="0" y="657378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607906" y="8651208"/>
            <a:ext cx="637026" cy="520045"/>
          </a:xfrm>
          <a:custGeom>
            <a:avLst/>
            <a:gdLst/>
            <a:ahLst/>
            <a:cxnLst/>
            <a:rect r="r" b="b" t="t" l="l"/>
            <a:pathLst>
              <a:path h="520045" w="637026">
                <a:moveTo>
                  <a:pt x="0" y="0"/>
                </a:moveTo>
                <a:lnTo>
                  <a:pt x="637026" y="0"/>
                </a:lnTo>
                <a:lnTo>
                  <a:pt x="637026" y="520045"/>
                </a:lnTo>
                <a:lnTo>
                  <a:pt x="0" y="5200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976939" y="9342703"/>
            <a:ext cx="600597" cy="584831"/>
          </a:xfrm>
          <a:custGeom>
            <a:avLst/>
            <a:gdLst/>
            <a:ahLst/>
            <a:cxnLst/>
            <a:rect r="r" b="b" t="t" l="l"/>
            <a:pathLst>
              <a:path h="584831" w="600597">
                <a:moveTo>
                  <a:pt x="0" y="0"/>
                </a:moveTo>
                <a:lnTo>
                  <a:pt x="600597" y="0"/>
                </a:lnTo>
                <a:lnTo>
                  <a:pt x="600597" y="584831"/>
                </a:lnTo>
                <a:lnTo>
                  <a:pt x="0" y="584831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853809" y="9342703"/>
            <a:ext cx="641024" cy="707337"/>
          </a:xfrm>
          <a:custGeom>
            <a:avLst/>
            <a:gdLst/>
            <a:ahLst/>
            <a:cxnLst/>
            <a:rect r="r" b="b" t="t" l="l"/>
            <a:pathLst>
              <a:path h="707337" w="641024">
                <a:moveTo>
                  <a:pt x="0" y="0"/>
                </a:moveTo>
                <a:lnTo>
                  <a:pt x="641024" y="0"/>
                </a:lnTo>
                <a:lnTo>
                  <a:pt x="641024" y="707336"/>
                </a:lnTo>
                <a:lnTo>
                  <a:pt x="0" y="7073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955605" y="7897847"/>
            <a:ext cx="757423" cy="625821"/>
          </a:xfrm>
          <a:custGeom>
            <a:avLst/>
            <a:gdLst/>
            <a:ahLst/>
            <a:cxnLst/>
            <a:rect r="r" b="b" t="t" l="l"/>
            <a:pathLst>
              <a:path h="625821" w="757423">
                <a:moveTo>
                  <a:pt x="0" y="0"/>
                </a:moveTo>
                <a:lnTo>
                  <a:pt x="757422" y="0"/>
                </a:lnTo>
                <a:lnTo>
                  <a:pt x="757422" y="625821"/>
                </a:lnTo>
                <a:lnTo>
                  <a:pt x="0" y="62582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208625" y="8651253"/>
            <a:ext cx="965696" cy="867919"/>
          </a:xfrm>
          <a:custGeom>
            <a:avLst/>
            <a:gdLst/>
            <a:ahLst/>
            <a:cxnLst/>
            <a:rect r="r" b="b" t="t" l="l"/>
            <a:pathLst>
              <a:path h="867919" w="965696">
                <a:moveTo>
                  <a:pt x="0" y="0"/>
                </a:moveTo>
                <a:lnTo>
                  <a:pt x="965696" y="0"/>
                </a:lnTo>
                <a:lnTo>
                  <a:pt x="965696" y="867919"/>
                </a:lnTo>
                <a:lnTo>
                  <a:pt x="0" y="8679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19748" y="4900373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9748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51134" y="122533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51134" y="4908000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51134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9080" y="8446135"/>
            <a:ext cx="2088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Dobble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Terminales SVT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7333" y="174188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6" y="0"/>
                </a:lnTo>
                <a:lnTo>
                  <a:pt x="3233336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8719" y="19295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462" y="3727577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5"/>
                </a:lnTo>
                <a:lnTo>
                  <a:pt x="0" y="323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665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78719" y="372933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8719" y="7265712"/>
            <a:ext cx="3233335" cy="3233335"/>
          </a:xfrm>
          <a:custGeom>
            <a:avLst/>
            <a:gdLst/>
            <a:ahLst/>
            <a:cxnLst/>
            <a:rect r="r" b="b" t="t" l="l"/>
            <a:pathLst>
              <a:path h="3233335" w="3233335">
                <a:moveTo>
                  <a:pt x="0" y="0"/>
                </a:moveTo>
                <a:lnTo>
                  <a:pt x="3233335" y="0"/>
                </a:lnTo>
                <a:lnTo>
                  <a:pt x="3233335" y="3233336"/>
                </a:lnTo>
                <a:lnTo>
                  <a:pt x="0" y="323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99035" y="1914019"/>
            <a:ext cx="716394" cy="722967"/>
          </a:xfrm>
          <a:custGeom>
            <a:avLst/>
            <a:gdLst/>
            <a:ahLst/>
            <a:cxnLst/>
            <a:rect r="r" b="b" t="t" l="l"/>
            <a:pathLst>
              <a:path h="722967" w="716394">
                <a:moveTo>
                  <a:pt x="0" y="0"/>
                </a:moveTo>
                <a:lnTo>
                  <a:pt x="716394" y="0"/>
                </a:lnTo>
                <a:lnTo>
                  <a:pt x="716394" y="722966"/>
                </a:lnTo>
                <a:lnTo>
                  <a:pt x="0" y="722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41344" y="539165"/>
            <a:ext cx="830199" cy="776236"/>
          </a:xfrm>
          <a:custGeom>
            <a:avLst/>
            <a:gdLst/>
            <a:ahLst/>
            <a:cxnLst/>
            <a:rect r="r" b="b" t="t" l="l"/>
            <a:pathLst>
              <a:path h="776236" w="830199">
                <a:moveTo>
                  <a:pt x="0" y="0"/>
                </a:moveTo>
                <a:lnTo>
                  <a:pt x="830198" y="0"/>
                </a:lnTo>
                <a:lnTo>
                  <a:pt x="830198" y="776236"/>
                </a:lnTo>
                <a:lnTo>
                  <a:pt x="0" y="7762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58404" y="1441683"/>
            <a:ext cx="377411" cy="833638"/>
          </a:xfrm>
          <a:custGeom>
            <a:avLst/>
            <a:gdLst/>
            <a:ahLst/>
            <a:cxnLst/>
            <a:rect r="r" b="b" t="t" l="l"/>
            <a:pathLst>
              <a:path h="833638" w="377411">
                <a:moveTo>
                  <a:pt x="0" y="0"/>
                </a:moveTo>
                <a:lnTo>
                  <a:pt x="377410" y="0"/>
                </a:lnTo>
                <a:lnTo>
                  <a:pt x="377410" y="833638"/>
                </a:lnTo>
                <a:lnTo>
                  <a:pt x="0" y="833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53208" y="2489175"/>
            <a:ext cx="705552" cy="590900"/>
          </a:xfrm>
          <a:custGeom>
            <a:avLst/>
            <a:gdLst/>
            <a:ahLst/>
            <a:cxnLst/>
            <a:rect r="r" b="b" t="t" l="l"/>
            <a:pathLst>
              <a:path h="590900" w="705552">
                <a:moveTo>
                  <a:pt x="0" y="0"/>
                </a:moveTo>
                <a:lnTo>
                  <a:pt x="705552" y="0"/>
                </a:lnTo>
                <a:lnTo>
                  <a:pt x="705552" y="590900"/>
                </a:lnTo>
                <a:lnTo>
                  <a:pt x="0" y="590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0260" y="706402"/>
            <a:ext cx="1014584" cy="1053223"/>
          </a:xfrm>
          <a:custGeom>
            <a:avLst/>
            <a:gdLst/>
            <a:ahLst/>
            <a:cxnLst/>
            <a:rect r="r" b="b" t="t" l="l"/>
            <a:pathLst>
              <a:path h="1053223" w="1014584">
                <a:moveTo>
                  <a:pt x="0" y="0"/>
                </a:moveTo>
                <a:lnTo>
                  <a:pt x="1014585" y="0"/>
                </a:lnTo>
                <a:lnTo>
                  <a:pt x="1014585" y="1053223"/>
                </a:lnTo>
                <a:lnTo>
                  <a:pt x="0" y="10532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606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35814" y="1346344"/>
            <a:ext cx="1040590" cy="814262"/>
          </a:xfrm>
          <a:custGeom>
            <a:avLst/>
            <a:gdLst/>
            <a:ahLst/>
            <a:cxnLst/>
            <a:rect r="r" b="b" t="t" l="l"/>
            <a:pathLst>
              <a:path h="814262" w="1040590">
                <a:moveTo>
                  <a:pt x="0" y="0"/>
                </a:moveTo>
                <a:lnTo>
                  <a:pt x="1040591" y="0"/>
                </a:lnTo>
                <a:lnTo>
                  <a:pt x="1040591" y="814262"/>
                </a:lnTo>
                <a:lnTo>
                  <a:pt x="0" y="8142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243023" y="1450736"/>
            <a:ext cx="617630" cy="944750"/>
          </a:xfrm>
          <a:custGeom>
            <a:avLst/>
            <a:gdLst/>
            <a:ahLst/>
            <a:cxnLst/>
            <a:rect r="r" b="b" t="t" l="l"/>
            <a:pathLst>
              <a:path h="944750" w="617630">
                <a:moveTo>
                  <a:pt x="0" y="0"/>
                </a:moveTo>
                <a:lnTo>
                  <a:pt x="617630" y="0"/>
                </a:lnTo>
                <a:lnTo>
                  <a:pt x="617630" y="944750"/>
                </a:lnTo>
                <a:lnTo>
                  <a:pt x="0" y="9447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969379" y="2021989"/>
            <a:ext cx="704705" cy="801941"/>
          </a:xfrm>
          <a:custGeom>
            <a:avLst/>
            <a:gdLst/>
            <a:ahLst/>
            <a:cxnLst/>
            <a:rect r="r" b="b" t="t" l="l"/>
            <a:pathLst>
              <a:path h="801941" w="704705">
                <a:moveTo>
                  <a:pt x="0" y="0"/>
                </a:moveTo>
                <a:lnTo>
                  <a:pt x="704705" y="0"/>
                </a:lnTo>
                <a:lnTo>
                  <a:pt x="704705" y="801941"/>
                </a:lnTo>
                <a:lnTo>
                  <a:pt x="0" y="8019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834632" y="539165"/>
            <a:ext cx="1054324" cy="882996"/>
          </a:xfrm>
          <a:custGeom>
            <a:avLst/>
            <a:gdLst/>
            <a:ahLst/>
            <a:cxnLst/>
            <a:rect r="r" b="b" t="t" l="l"/>
            <a:pathLst>
              <a:path h="882996" w="1054324">
                <a:moveTo>
                  <a:pt x="0" y="0"/>
                </a:moveTo>
                <a:lnTo>
                  <a:pt x="1054323" y="0"/>
                </a:lnTo>
                <a:lnTo>
                  <a:pt x="1054323" y="882996"/>
                </a:lnTo>
                <a:lnTo>
                  <a:pt x="0" y="882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079455" y="1010586"/>
            <a:ext cx="724545" cy="823151"/>
          </a:xfrm>
          <a:custGeom>
            <a:avLst/>
            <a:gdLst/>
            <a:ahLst/>
            <a:cxnLst/>
            <a:rect r="r" b="b" t="t" l="l"/>
            <a:pathLst>
              <a:path h="823151" w="724545">
                <a:moveTo>
                  <a:pt x="0" y="0"/>
                </a:moveTo>
                <a:lnTo>
                  <a:pt x="724545" y="0"/>
                </a:lnTo>
                <a:lnTo>
                  <a:pt x="724545" y="823151"/>
                </a:lnTo>
                <a:lnTo>
                  <a:pt x="0" y="8231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299116" y="1605170"/>
            <a:ext cx="724832" cy="651442"/>
          </a:xfrm>
          <a:custGeom>
            <a:avLst/>
            <a:gdLst/>
            <a:ahLst/>
            <a:cxnLst/>
            <a:rect r="r" b="b" t="t" l="l"/>
            <a:pathLst>
              <a:path h="651442" w="724832">
                <a:moveTo>
                  <a:pt x="0" y="0"/>
                </a:moveTo>
                <a:lnTo>
                  <a:pt x="724832" y="0"/>
                </a:lnTo>
                <a:lnTo>
                  <a:pt x="724832" y="651442"/>
                </a:lnTo>
                <a:lnTo>
                  <a:pt x="0" y="6514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604715" y="2634337"/>
            <a:ext cx="1386849" cy="313774"/>
          </a:xfrm>
          <a:custGeom>
            <a:avLst/>
            <a:gdLst/>
            <a:ahLst/>
            <a:cxnLst/>
            <a:rect r="r" b="b" t="t" l="l"/>
            <a:pathLst>
              <a:path h="313774" w="1386849">
                <a:moveTo>
                  <a:pt x="0" y="0"/>
                </a:moveTo>
                <a:lnTo>
                  <a:pt x="1386848" y="0"/>
                </a:lnTo>
                <a:lnTo>
                  <a:pt x="1386848" y="313774"/>
                </a:lnTo>
                <a:lnTo>
                  <a:pt x="0" y="3137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010390" y="5680690"/>
            <a:ext cx="846507" cy="822169"/>
          </a:xfrm>
          <a:custGeom>
            <a:avLst/>
            <a:gdLst/>
            <a:ahLst/>
            <a:cxnLst/>
            <a:rect r="r" b="b" t="t" l="l"/>
            <a:pathLst>
              <a:path h="822169" w="846507">
                <a:moveTo>
                  <a:pt x="0" y="0"/>
                </a:moveTo>
                <a:lnTo>
                  <a:pt x="846507" y="0"/>
                </a:lnTo>
                <a:lnTo>
                  <a:pt x="846507" y="822170"/>
                </a:lnTo>
                <a:lnTo>
                  <a:pt x="0" y="82217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38394" y="4831122"/>
            <a:ext cx="925160" cy="717385"/>
          </a:xfrm>
          <a:custGeom>
            <a:avLst/>
            <a:gdLst/>
            <a:ahLst/>
            <a:cxnLst/>
            <a:rect r="r" b="b" t="t" l="l"/>
            <a:pathLst>
              <a:path h="717385" w="925160">
                <a:moveTo>
                  <a:pt x="0" y="0"/>
                </a:moveTo>
                <a:lnTo>
                  <a:pt x="925160" y="0"/>
                </a:lnTo>
                <a:lnTo>
                  <a:pt x="925160" y="717384"/>
                </a:lnTo>
                <a:lnTo>
                  <a:pt x="0" y="71738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44116" y="4392481"/>
            <a:ext cx="802693" cy="983391"/>
          </a:xfrm>
          <a:custGeom>
            <a:avLst/>
            <a:gdLst/>
            <a:ahLst/>
            <a:cxnLst/>
            <a:rect r="r" b="b" t="t" l="l"/>
            <a:pathLst>
              <a:path h="983391" w="802693">
                <a:moveTo>
                  <a:pt x="0" y="0"/>
                </a:moveTo>
                <a:lnTo>
                  <a:pt x="802692" y="0"/>
                </a:lnTo>
                <a:lnTo>
                  <a:pt x="802692" y="983391"/>
                </a:lnTo>
                <a:lnTo>
                  <a:pt x="0" y="98339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35615" y="5652115"/>
            <a:ext cx="821736" cy="678960"/>
          </a:xfrm>
          <a:custGeom>
            <a:avLst/>
            <a:gdLst/>
            <a:ahLst/>
            <a:cxnLst/>
            <a:rect r="r" b="b" t="t" l="l"/>
            <a:pathLst>
              <a:path h="678960" w="821736">
                <a:moveTo>
                  <a:pt x="0" y="0"/>
                </a:moveTo>
                <a:lnTo>
                  <a:pt x="821737" y="0"/>
                </a:lnTo>
                <a:lnTo>
                  <a:pt x="821737" y="678960"/>
                </a:lnTo>
                <a:lnTo>
                  <a:pt x="0" y="67896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601853" y="4943960"/>
            <a:ext cx="941509" cy="736730"/>
          </a:xfrm>
          <a:custGeom>
            <a:avLst/>
            <a:gdLst/>
            <a:ahLst/>
            <a:cxnLst/>
            <a:rect r="r" b="b" t="t" l="l"/>
            <a:pathLst>
              <a:path h="736730" w="941509">
                <a:moveTo>
                  <a:pt x="0" y="0"/>
                </a:moveTo>
                <a:lnTo>
                  <a:pt x="941508" y="0"/>
                </a:lnTo>
                <a:lnTo>
                  <a:pt x="941508" y="736730"/>
                </a:lnTo>
                <a:lnTo>
                  <a:pt x="0" y="7367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46808" y="4277662"/>
            <a:ext cx="1398383" cy="316384"/>
          </a:xfrm>
          <a:custGeom>
            <a:avLst/>
            <a:gdLst/>
            <a:ahLst/>
            <a:cxnLst/>
            <a:rect r="r" b="b" t="t" l="l"/>
            <a:pathLst>
              <a:path h="316384" w="1398383">
                <a:moveTo>
                  <a:pt x="0" y="0"/>
                </a:moveTo>
                <a:lnTo>
                  <a:pt x="1398383" y="0"/>
                </a:lnTo>
                <a:lnTo>
                  <a:pt x="1398383" y="316384"/>
                </a:lnTo>
                <a:lnTo>
                  <a:pt x="0" y="31638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985625" y="4373418"/>
            <a:ext cx="763520" cy="931122"/>
          </a:xfrm>
          <a:custGeom>
            <a:avLst/>
            <a:gdLst/>
            <a:ahLst/>
            <a:cxnLst/>
            <a:rect r="r" b="b" t="t" l="l"/>
            <a:pathLst>
              <a:path h="931122" w="763520">
                <a:moveTo>
                  <a:pt x="0" y="0"/>
                </a:moveTo>
                <a:lnTo>
                  <a:pt x="763519" y="0"/>
                </a:lnTo>
                <a:lnTo>
                  <a:pt x="763519" y="931121"/>
                </a:lnTo>
                <a:lnTo>
                  <a:pt x="0" y="93112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991481" y="5895928"/>
            <a:ext cx="657808" cy="728873"/>
          </a:xfrm>
          <a:custGeom>
            <a:avLst/>
            <a:gdLst/>
            <a:ahLst/>
            <a:cxnLst/>
            <a:rect r="r" b="b" t="t" l="l"/>
            <a:pathLst>
              <a:path h="728873" w="657808">
                <a:moveTo>
                  <a:pt x="0" y="0"/>
                </a:moveTo>
                <a:lnTo>
                  <a:pt x="657808" y="0"/>
                </a:lnTo>
                <a:lnTo>
                  <a:pt x="657808" y="728874"/>
                </a:lnTo>
                <a:lnTo>
                  <a:pt x="0" y="72887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854715" y="5638753"/>
            <a:ext cx="705965" cy="864888"/>
          </a:xfrm>
          <a:custGeom>
            <a:avLst/>
            <a:gdLst/>
            <a:ahLst/>
            <a:cxnLst/>
            <a:rect r="r" b="b" t="t" l="l"/>
            <a:pathLst>
              <a:path h="864888" w="705965">
                <a:moveTo>
                  <a:pt x="0" y="0"/>
                </a:moveTo>
                <a:lnTo>
                  <a:pt x="705965" y="0"/>
                </a:lnTo>
                <a:lnTo>
                  <a:pt x="705965" y="864889"/>
                </a:lnTo>
                <a:lnTo>
                  <a:pt x="0" y="86488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071121" y="5057562"/>
            <a:ext cx="711927" cy="581191"/>
          </a:xfrm>
          <a:custGeom>
            <a:avLst/>
            <a:gdLst/>
            <a:ahLst/>
            <a:cxnLst/>
            <a:rect r="r" b="b" t="t" l="l"/>
            <a:pathLst>
              <a:path h="581191" w="711927">
                <a:moveTo>
                  <a:pt x="0" y="0"/>
                </a:moveTo>
                <a:lnTo>
                  <a:pt x="711927" y="0"/>
                </a:lnTo>
                <a:lnTo>
                  <a:pt x="711927" y="581191"/>
                </a:lnTo>
                <a:lnTo>
                  <a:pt x="0" y="58119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354532" y="4963486"/>
            <a:ext cx="516565" cy="850313"/>
          </a:xfrm>
          <a:custGeom>
            <a:avLst/>
            <a:gdLst/>
            <a:ahLst/>
            <a:cxnLst/>
            <a:rect r="r" b="b" t="t" l="l"/>
            <a:pathLst>
              <a:path h="850313" w="516565">
                <a:moveTo>
                  <a:pt x="0" y="0"/>
                </a:moveTo>
                <a:lnTo>
                  <a:pt x="516564" y="0"/>
                </a:lnTo>
                <a:lnTo>
                  <a:pt x="516564" y="850312"/>
                </a:lnTo>
                <a:lnTo>
                  <a:pt x="0" y="85031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793223" y="4126941"/>
            <a:ext cx="1054324" cy="882996"/>
          </a:xfrm>
          <a:custGeom>
            <a:avLst/>
            <a:gdLst/>
            <a:ahLst/>
            <a:cxnLst/>
            <a:rect r="r" b="b" t="t" l="l"/>
            <a:pathLst>
              <a:path h="882996" w="1054324">
                <a:moveTo>
                  <a:pt x="0" y="0"/>
                </a:moveTo>
                <a:lnTo>
                  <a:pt x="1054324" y="0"/>
                </a:lnTo>
                <a:lnTo>
                  <a:pt x="1054324" y="882996"/>
                </a:lnTo>
                <a:lnTo>
                  <a:pt x="0" y="882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683690" y="8392994"/>
            <a:ext cx="556253" cy="850865"/>
          </a:xfrm>
          <a:custGeom>
            <a:avLst/>
            <a:gdLst/>
            <a:ahLst/>
            <a:cxnLst/>
            <a:rect r="r" b="b" t="t" l="l"/>
            <a:pathLst>
              <a:path h="850865" w="556253">
                <a:moveTo>
                  <a:pt x="0" y="0"/>
                </a:moveTo>
                <a:lnTo>
                  <a:pt x="556253" y="0"/>
                </a:lnTo>
                <a:lnTo>
                  <a:pt x="556253" y="850865"/>
                </a:lnTo>
                <a:lnTo>
                  <a:pt x="0" y="8508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089168" y="9273536"/>
            <a:ext cx="945777" cy="800364"/>
          </a:xfrm>
          <a:custGeom>
            <a:avLst/>
            <a:gdLst/>
            <a:ahLst/>
            <a:cxnLst/>
            <a:rect r="r" b="b" t="t" l="l"/>
            <a:pathLst>
              <a:path h="800364" w="945777">
                <a:moveTo>
                  <a:pt x="0" y="0"/>
                </a:moveTo>
                <a:lnTo>
                  <a:pt x="945777" y="0"/>
                </a:lnTo>
                <a:lnTo>
                  <a:pt x="945777" y="800364"/>
                </a:lnTo>
                <a:lnTo>
                  <a:pt x="0" y="80036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64040" y="8021096"/>
            <a:ext cx="719649" cy="425493"/>
          </a:xfrm>
          <a:custGeom>
            <a:avLst/>
            <a:gdLst/>
            <a:ahLst/>
            <a:cxnLst/>
            <a:rect r="r" b="b" t="t" l="l"/>
            <a:pathLst>
              <a:path h="425493" w="719649">
                <a:moveTo>
                  <a:pt x="0" y="0"/>
                </a:moveTo>
                <a:lnTo>
                  <a:pt x="719650" y="0"/>
                </a:lnTo>
                <a:lnTo>
                  <a:pt x="719650" y="425493"/>
                </a:lnTo>
                <a:lnTo>
                  <a:pt x="0" y="425493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330307" y="7690860"/>
            <a:ext cx="821028" cy="767661"/>
          </a:xfrm>
          <a:custGeom>
            <a:avLst/>
            <a:gdLst/>
            <a:ahLst/>
            <a:cxnLst/>
            <a:rect r="r" b="b" t="t" l="l"/>
            <a:pathLst>
              <a:path h="767661" w="821028">
                <a:moveTo>
                  <a:pt x="0" y="0"/>
                </a:moveTo>
                <a:lnTo>
                  <a:pt x="821029" y="0"/>
                </a:lnTo>
                <a:lnTo>
                  <a:pt x="821029" y="767662"/>
                </a:lnTo>
                <a:lnTo>
                  <a:pt x="0" y="767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200142" y="9273536"/>
            <a:ext cx="763467" cy="630815"/>
          </a:xfrm>
          <a:custGeom>
            <a:avLst/>
            <a:gdLst/>
            <a:ahLst/>
            <a:cxnLst/>
            <a:rect r="r" b="b" t="t" l="l"/>
            <a:pathLst>
              <a:path h="630815" w="763467">
                <a:moveTo>
                  <a:pt x="0" y="0"/>
                </a:moveTo>
                <a:lnTo>
                  <a:pt x="763467" y="0"/>
                </a:lnTo>
                <a:lnTo>
                  <a:pt x="763467" y="630815"/>
                </a:lnTo>
                <a:lnTo>
                  <a:pt x="0" y="63081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879939" y="8512992"/>
            <a:ext cx="482686" cy="794545"/>
          </a:xfrm>
          <a:custGeom>
            <a:avLst/>
            <a:gdLst/>
            <a:ahLst/>
            <a:cxnLst/>
            <a:rect r="r" b="b" t="t" l="l"/>
            <a:pathLst>
              <a:path h="794545" w="482686">
                <a:moveTo>
                  <a:pt x="0" y="0"/>
                </a:moveTo>
                <a:lnTo>
                  <a:pt x="482686" y="0"/>
                </a:lnTo>
                <a:lnTo>
                  <a:pt x="482686" y="794545"/>
                </a:lnTo>
                <a:lnTo>
                  <a:pt x="0" y="79454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205901" y="9022208"/>
            <a:ext cx="468183" cy="716150"/>
          </a:xfrm>
          <a:custGeom>
            <a:avLst/>
            <a:gdLst/>
            <a:ahLst/>
            <a:cxnLst/>
            <a:rect r="r" b="b" t="t" l="l"/>
            <a:pathLst>
              <a:path h="716150" w="468183">
                <a:moveTo>
                  <a:pt x="0" y="0"/>
                </a:moveTo>
                <a:lnTo>
                  <a:pt x="468183" y="0"/>
                </a:lnTo>
                <a:lnTo>
                  <a:pt x="468183" y="716150"/>
                </a:lnTo>
                <a:lnTo>
                  <a:pt x="0" y="716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189592" y="8682442"/>
            <a:ext cx="786265" cy="570399"/>
          </a:xfrm>
          <a:custGeom>
            <a:avLst/>
            <a:gdLst/>
            <a:ahLst/>
            <a:cxnLst/>
            <a:rect r="r" b="b" t="t" l="l"/>
            <a:pathLst>
              <a:path h="570399" w="786265">
                <a:moveTo>
                  <a:pt x="0" y="0"/>
                </a:moveTo>
                <a:lnTo>
                  <a:pt x="786265" y="0"/>
                </a:lnTo>
                <a:lnTo>
                  <a:pt x="786265" y="570399"/>
                </a:lnTo>
                <a:lnTo>
                  <a:pt x="0" y="57039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058675" y="9529052"/>
            <a:ext cx="657808" cy="728873"/>
          </a:xfrm>
          <a:custGeom>
            <a:avLst/>
            <a:gdLst/>
            <a:ahLst/>
            <a:cxnLst/>
            <a:rect r="r" b="b" t="t" l="l"/>
            <a:pathLst>
              <a:path h="728873" w="657808">
                <a:moveTo>
                  <a:pt x="0" y="0"/>
                </a:moveTo>
                <a:lnTo>
                  <a:pt x="657809" y="0"/>
                </a:lnTo>
                <a:lnTo>
                  <a:pt x="657809" y="728873"/>
                </a:lnTo>
                <a:lnTo>
                  <a:pt x="0" y="72887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690614" y="7667518"/>
            <a:ext cx="1006518" cy="790117"/>
          </a:xfrm>
          <a:custGeom>
            <a:avLst/>
            <a:gdLst/>
            <a:ahLst/>
            <a:cxnLst/>
            <a:rect r="r" b="b" t="t" l="l"/>
            <a:pathLst>
              <a:path h="790117" w="1006518">
                <a:moveTo>
                  <a:pt x="0" y="0"/>
                </a:moveTo>
                <a:lnTo>
                  <a:pt x="1006518" y="0"/>
                </a:lnTo>
                <a:lnTo>
                  <a:pt x="1006518" y="790116"/>
                </a:lnTo>
                <a:lnTo>
                  <a:pt x="0" y="79011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021221" y="7825394"/>
            <a:ext cx="652863" cy="946178"/>
          </a:xfrm>
          <a:custGeom>
            <a:avLst/>
            <a:gdLst/>
            <a:ahLst/>
            <a:cxnLst/>
            <a:rect r="r" b="b" t="t" l="l"/>
            <a:pathLst>
              <a:path h="946178" w="652863">
                <a:moveTo>
                  <a:pt x="0" y="0"/>
                </a:moveTo>
                <a:lnTo>
                  <a:pt x="652863" y="0"/>
                </a:lnTo>
                <a:lnTo>
                  <a:pt x="652863" y="946178"/>
                </a:lnTo>
                <a:lnTo>
                  <a:pt x="0" y="946178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154602" y="8543359"/>
            <a:ext cx="941509" cy="736730"/>
          </a:xfrm>
          <a:custGeom>
            <a:avLst/>
            <a:gdLst/>
            <a:ahLst/>
            <a:cxnLst/>
            <a:rect r="r" b="b" t="t" l="l"/>
            <a:pathLst>
              <a:path h="736730" w="941509">
                <a:moveTo>
                  <a:pt x="0" y="0"/>
                </a:moveTo>
                <a:lnTo>
                  <a:pt x="941509" y="0"/>
                </a:lnTo>
                <a:lnTo>
                  <a:pt x="941509" y="736731"/>
                </a:lnTo>
                <a:lnTo>
                  <a:pt x="0" y="736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DAGj-yy3JIY</dc:identifier>
  <dcterms:modified xsi:type="dcterms:W3CDTF">2011-08-01T06:04:30Z</dcterms:modified>
  <cp:revision>1</cp:revision>
  <dc:title>jeu dobble V0 pdf</dc:title>
</cp:coreProperties>
</file>