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dan, Steven" userId="792ae6a3-8953-42d4-900d-5416cb3b88d6" providerId="ADAL" clId="{CD78D1A2-445A-46AD-86D0-44FEB1DEC600}"/>
    <pc:docChg chg="undo custSel addSld modSld sldOrd">
      <pc:chgData name="Jordan, Steven" userId="792ae6a3-8953-42d4-900d-5416cb3b88d6" providerId="ADAL" clId="{CD78D1A2-445A-46AD-86D0-44FEB1DEC600}" dt="2026-04-20T12:38:10.860" v="2917" actId="20577"/>
      <pc:docMkLst>
        <pc:docMk/>
      </pc:docMkLst>
      <pc:sldChg chg="modSp new mod">
        <pc:chgData name="Jordan, Steven" userId="792ae6a3-8953-42d4-900d-5416cb3b88d6" providerId="ADAL" clId="{CD78D1A2-445A-46AD-86D0-44FEB1DEC600}" dt="2026-04-03T14:10:03.710" v="264" actId="20577"/>
        <pc:sldMkLst>
          <pc:docMk/>
          <pc:sldMk cId="241939965" sldId="256"/>
        </pc:sldMkLst>
        <pc:spChg chg="mod">
          <ac:chgData name="Jordan, Steven" userId="792ae6a3-8953-42d4-900d-5416cb3b88d6" providerId="ADAL" clId="{CD78D1A2-445A-46AD-86D0-44FEB1DEC600}" dt="2026-04-03T13:57:58.240" v="26" actId="20577"/>
          <ac:spMkLst>
            <pc:docMk/>
            <pc:sldMk cId="241939965" sldId="256"/>
            <ac:spMk id="2" creationId="{6315EC27-424D-C48B-EBF8-CC6C653865D6}"/>
          </ac:spMkLst>
        </pc:spChg>
        <pc:spChg chg="mod">
          <ac:chgData name="Jordan, Steven" userId="792ae6a3-8953-42d4-900d-5416cb3b88d6" providerId="ADAL" clId="{CD78D1A2-445A-46AD-86D0-44FEB1DEC600}" dt="2026-04-03T14:10:03.710" v="264" actId="20577"/>
          <ac:spMkLst>
            <pc:docMk/>
            <pc:sldMk cId="241939965" sldId="256"/>
            <ac:spMk id="3" creationId="{0162EAC4-6C00-6271-C94B-A300DB96531F}"/>
          </ac:spMkLst>
        </pc:spChg>
      </pc:sldChg>
      <pc:sldChg chg="modSp new mod">
        <pc:chgData name="Jordan, Steven" userId="792ae6a3-8953-42d4-900d-5416cb3b88d6" providerId="ADAL" clId="{CD78D1A2-445A-46AD-86D0-44FEB1DEC600}" dt="2026-04-20T12:38:10.860" v="2917" actId="20577"/>
        <pc:sldMkLst>
          <pc:docMk/>
          <pc:sldMk cId="1895124307" sldId="257"/>
        </pc:sldMkLst>
        <pc:spChg chg="mod">
          <ac:chgData name="Jordan, Steven" userId="792ae6a3-8953-42d4-900d-5416cb3b88d6" providerId="ADAL" clId="{CD78D1A2-445A-46AD-86D0-44FEB1DEC600}" dt="2026-04-03T14:02:36.959" v="220" actId="20577"/>
          <ac:spMkLst>
            <pc:docMk/>
            <pc:sldMk cId="1895124307" sldId="257"/>
            <ac:spMk id="2" creationId="{ED1CB318-D0B9-2602-BFFE-A6B7B3751135}"/>
          </ac:spMkLst>
        </pc:spChg>
        <pc:spChg chg="mod">
          <ac:chgData name="Jordan, Steven" userId="792ae6a3-8953-42d4-900d-5416cb3b88d6" providerId="ADAL" clId="{CD78D1A2-445A-46AD-86D0-44FEB1DEC600}" dt="2026-04-20T12:38:10.860" v="2917" actId="20577"/>
          <ac:spMkLst>
            <pc:docMk/>
            <pc:sldMk cId="1895124307" sldId="257"/>
            <ac:spMk id="3" creationId="{FB6BF44D-FD94-D655-02DC-DC9D2727535B}"/>
          </ac:spMkLst>
        </pc:spChg>
      </pc:sldChg>
      <pc:sldChg chg="modSp new mod">
        <pc:chgData name="Jordan, Steven" userId="792ae6a3-8953-42d4-900d-5416cb3b88d6" providerId="ADAL" clId="{CD78D1A2-445A-46AD-86D0-44FEB1DEC600}" dt="2026-04-20T12:33:09.705" v="2847" actId="15"/>
        <pc:sldMkLst>
          <pc:docMk/>
          <pc:sldMk cId="223973893" sldId="258"/>
        </pc:sldMkLst>
        <pc:spChg chg="mod">
          <ac:chgData name="Jordan, Steven" userId="792ae6a3-8953-42d4-900d-5416cb3b88d6" providerId="ADAL" clId="{CD78D1A2-445A-46AD-86D0-44FEB1DEC600}" dt="2026-04-03T13:59:15.791" v="130" actId="20577"/>
          <ac:spMkLst>
            <pc:docMk/>
            <pc:sldMk cId="223973893" sldId="258"/>
            <ac:spMk id="2" creationId="{51E6023B-E80F-4443-1C43-7ABD81520DF2}"/>
          </ac:spMkLst>
        </pc:spChg>
        <pc:spChg chg="mod">
          <ac:chgData name="Jordan, Steven" userId="792ae6a3-8953-42d4-900d-5416cb3b88d6" providerId="ADAL" clId="{CD78D1A2-445A-46AD-86D0-44FEB1DEC600}" dt="2026-04-20T12:33:09.705" v="2847" actId="15"/>
          <ac:spMkLst>
            <pc:docMk/>
            <pc:sldMk cId="223973893" sldId="258"/>
            <ac:spMk id="3" creationId="{9FACA643-9D7C-9E59-3FB4-A8F1D168B806}"/>
          </ac:spMkLst>
        </pc:spChg>
      </pc:sldChg>
      <pc:sldChg chg="addSp modSp new mod ord">
        <pc:chgData name="Jordan, Steven" userId="792ae6a3-8953-42d4-900d-5416cb3b88d6" providerId="ADAL" clId="{CD78D1A2-445A-46AD-86D0-44FEB1DEC600}" dt="2026-04-17T20:26:53.563" v="2573" actId="6549"/>
        <pc:sldMkLst>
          <pc:docMk/>
          <pc:sldMk cId="459623133" sldId="259"/>
        </pc:sldMkLst>
        <pc:spChg chg="mod">
          <ac:chgData name="Jordan, Steven" userId="792ae6a3-8953-42d4-900d-5416cb3b88d6" providerId="ADAL" clId="{CD78D1A2-445A-46AD-86D0-44FEB1DEC600}" dt="2026-04-16T17:16:23.737" v="1066" actId="20577"/>
          <ac:spMkLst>
            <pc:docMk/>
            <pc:sldMk cId="459623133" sldId="259"/>
            <ac:spMk id="2" creationId="{91CB4797-95B3-A752-75C5-65A8208D0600}"/>
          </ac:spMkLst>
        </pc:spChg>
        <pc:spChg chg="mod">
          <ac:chgData name="Jordan, Steven" userId="792ae6a3-8953-42d4-900d-5416cb3b88d6" providerId="ADAL" clId="{CD78D1A2-445A-46AD-86D0-44FEB1DEC600}" dt="2026-04-17T20:26:53.563" v="2573" actId="6549"/>
          <ac:spMkLst>
            <pc:docMk/>
            <pc:sldMk cId="459623133" sldId="259"/>
            <ac:spMk id="3" creationId="{BCE309F3-B220-83A9-3E63-DF705EACE0EE}"/>
          </ac:spMkLst>
        </pc:spChg>
        <pc:picChg chg="add mod">
          <ac:chgData name="Jordan, Steven" userId="792ae6a3-8953-42d4-900d-5416cb3b88d6" providerId="ADAL" clId="{CD78D1A2-445A-46AD-86D0-44FEB1DEC600}" dt="2026-04-16T20:48:18.142" v="1780" actId="1076"/>
          <ac:picMkLst>
            <pc:docMk/>
            <pc:sldMk cId="459623133" sldId="259"/>
            <ac:picMk id="5" creationId="{F3C45F28-7409-18BF-5DAF-6B819FB2CDE1}"/>
          </ac:picMkLst>
        </pc:picChg>
      </pc:sldChg>
      <pc:sldChg chg="modSp new mod ord">
        <pc:chgData name="Jordan, Steven" userId="792ae6a3-8953-42d4-900d-5416cb3b88d6" providerId="ADAL" clId="{CD78D1A2-445A-46AD-86D0-44FEB1DEC600}" dt="2026-04-17T12:41:37.522" v="2487" actId="20577"/>
        <pc:sldMkLst>
          <pc:docMk/>
          <pc:sldMk cId="3234986286" sldId="260"/>
        </pc:sldMkLst>
        <pc:spChg chg="mod">
          <ac:chgData name="Jordan, Steven" userId="792ae6a3-8953-42d4-900d-5416cb3b88d6" providerId="ADAL" clId="{CD78D1A2-445A-46AD-86D0-44FEB1DEC600}" dt="2026-04-06T12:27:51.673" v="592" actId="20577"/>
          <ac:spMkLst>
            <pc:docMk/>
            <pc:sldMk cId="3234986286" sldId="260"/>
            <ac:spMk id="2" creationId="{88081EB2-499B-6131-9F36-1CC0F6B601E1}"/>
          </ac:spMkLst>
        </pc:spChg>
        <pc:spChg chg="mod">
          <ac:chgData name="Jordan, Steven" userId="792ae6a3-8953-42d4-900d-5416cb3b88d6" providerId="ADAL" clId="{CD78D1A2-445A-46AD-86D0-44FEB1DEC600}" dt="2026-04-17T12:41:37.522" v="2487" actId="20577"/>
          <ac:spMkLst>
            <pc:docMk/>
            <pc:sldMk cId="3234986286" sldId="260"/>
            <ac:spMk id="3" creationId="{8AC469B5-255A-1CA2-9089-D6852040D380}"/>
          </ac:spMkLst>
        </pc:spChg>
      </pc:sldChg>
      <pc:sldChg chg="addSp modSp new mod ord">
        <pc:chgData name="Jordan, Steven" userId="792ae6a3-8953-42d4-900d-5416cb3b88d6" providerId="ADAL" clId="{CD78D1A2-445A-46AD-86D0-44FEB1DEC600}" dt="2026-04-17T12:31:04.514" v="1895" actId="6549"/>
        <pc:sldMkLst>
          <pc:docMk/>
          <pc:sldMk cId="3517232140" sldId="261"/>
        </pc:sldMkLst>
        <pc:spChg chg="mod">
          <ac:chgData name="Jordan, Steven" userId="792ae6a3-8953-42d4-900d-5416cb3b88d6" providerId="ADAL" clId="{CD78D1A2-445A-46AD-86D0-44FEB1DEC600}" dt="2026-04-16T17:22:15.659" v="1231" actId="20577"/>
          <ac:spMkLst>
            <pc:docMk/>
            <pc:sldMk cId="3517232140" sldId="261"/>
            <ac:spMk id="2" creationId="{69F640FF-3D9D-D952-6436-618AD5DE2A5A}"/>
          </ac:spMkLst>
        </pc:spChg>
        <pc:spChg chg="mod">
          <ac:chgData name="Jordan, Steven" userId="792ae6a3-8953-42d4-900d-5416cb3b88d6" providerId="ADAL" clId="{CD78D1A2-445A-46AD-86D0-44FEB1DEC600}" dt="2026-04-17T12:31:04.514" v="1895" actId="6549"/>
          <ac:spMkLst>
            <pc:docMk/>
            <pc:sldMk cId="3517232140" sldId="261"/>
            <ac:spMk id="3" creationId="{2EDECBE3-CCEE-9A44-01EB-5D60F7FE980D}"/>
          </ac:spMkLst>
        </pc:spChg>
        <pc:picChg chg="add mod">
          <ac:chgData name="Jordan, Steven" userId="792ae6a3-8953-42d4-900d-5416cb3b88d6" providerId="ADAL" clId="{CD78D1A2-445A-46AD-86D0-44FEB1DEC600}" dt="2026-04-16T17:38:55.138" v="1458" actId="1076"/>
          <ac:picMkLst>
            <pc:docMk/>
            <pc:sldMk cId="3517232140" sldId="261"/>
            <ac:picMk id="5" creationId="{6804866B-FDE1-3BAD-B6FC-40F6805D5C86}"/>
          </ac:picMkLst>
        </pc:picChg>
      </pc:sldChg>
      <pc:sldChg chg="addSp modSp new mod">
        <pc:chgData name="Jordan, Steven" userId="792ae6a3-8953-42d4-900d-5416cb3b88d6" providerId="ADAL" clId="{CD78D1A2-445A-46AD-86D0-44FEB1DEC600}" dt="2026-04-17T20:27:53.736" v="2581" actId="6549"/>
        <pc:sldMkLst>
          <pc:docMk/>
          <pc:sldMk cId="2559325394" sldId="262"/>
        </pc:sldMkLst>
        <pc:spChg chg="mod">
          <ac:chgData name="Jordan, Steven" userId="792ae6a3-8953-42d4-900d-5416cb3b88d6" providerId="ADAL" clId="{CD78D1A2-445A-46AD-86D0-44FEB1DEC600}" dt="2026-04-16T18:06:19.092" v="1579" actId="20577"/>
          <ac:spMkLst>
            <pc:docMk/>
            <pc:sldMk cId="2559325394" sldId="262"/>
            <ac:spMk id="2" creationId="{C975BED3-9738-9A93-900D-2173D0526F98}"/>
          </ac:spMkLst>
        </pc:spChg>
        <pc:spChg chg="mod">
          <ac:chgData name="Jordan, Steven" userId="792ae6a3-8953-42d4-900d-5416cb3b88d6" providerId="ADAL" clId="{CD78D1A2-445A-46AD-86D0-44FEB1DEC600}" dt="2026-04-17T20:27:53.736" v="2581" actId="6549"/>
          <ac:spMkLst>
            <pc:docMk/>
            <pc:sldMk cId="2559325394" sldId="262"/>
            <ac:spMk id="3" creationId="{32EDBFD5-9FE4-9FE1-2F4C-10291C876C8E}"/>
          </ac:spMkLst>
        </pc:spChg>
        <pc:picChg chg="add mod">
          <ac:chgData name="Jordan, Steven" userId="792ae6a3-8953-42d4-900d-5416cb3b88d6" providerId="ADAL" clId="{CD78D1A2-445A-46AD-86D0-44FEB1DEC600}" dt="2026-04-16T20:45:52.918" v="1772" actId="1076"/>
          <ac:picMkLst>
            <pc:docMk/>
            <pc:sldMk cId="2559325394" sldId="262"/>
            <ac:picMk id="5" creationId="{E9F5FC5E-9D6F-7D0B-AB5A-2D6C6CBD8A72}"/>
          </ac:picMkLst>
        </pc:picChg>
      </pc:sldChg>
      <pc:sldChg chg="addSp modSp new mod">
        <pc:chgData name="Jordan, Steven" userId="792ae6a3-8953-42d4-900d-5416cb3b88d6" providerId="ADAL" clId="{CD78D1A2-445A-46AD-86D0-44FEB1DEC600}" dt="2026-04-17T20:27:39.096" v="2577" actId="6549"/>
        <pc:sldMkLst>
          <pc:docMk/>
          <pc:sldMk cId="1575290288" sldId="263"/>
        </pc:sldMkLst>
        <pc:spChg chg="mod">
          <ac:chgData name="Jordan, Steven" userId="792ae6a3-8953-42d4-900d-5416cb3b88d6" providerId="ADAL" clId="{CD78D1A2-445A-46AD-86D0-44FEB1DEC600}" dt="2026-04-16T18:03:56.125" v="1547"/>
          <ac:spMkLst>
            <pc:docMk/>
            <pc:sldMk cId="1575290288" sldId="263"/>
            <ac:spMk id="2" creationId="{369249B9-97AF-2A71-550A-58E6C9B8CA21}"/>
          </ac:spMkLst>
        </pc:spChg>
        <pc:spChg chg="mod">
          <ac:chgData name="Jordan, Steven" userId="792ae6a3-8953-42d4-900d-5416cb3b88d6" providerId="ADAL" clId="{CD78D1A2-445A-46AD-86D0-44FEB1DEC600}" dt="2026-04-17T20:27:39.096" v="2577" actId="6549"/>
          <ac:spMkLst>
            <pc:docMk/>
            <pc:sldMk cId="1575290288" sldId="263"/>
            <ac:spMk id="3" creationId="{F5F74D9B-5F00-40D3-95E0-EE29D51529BC}"/>
          </ac:spMkLst>
        </pc:spChg>
        <pc:picChg chg="add mod">
          <ac:chgData name="Jordan, Steven" userId="792ae6a3-8953-42d4-900d-5416cb3b88d6" providerId="ADAL" clId="{CD78D1A2-445A-46AD-86D0-44FEB1DEC600}" dt="2026-04-16T20:47:14.860" v="1778" actId="1076"/>
          <ac:picMkLst>
            <pc:docMk/>
            <pc:sldMk cId="1575290288" sldId="263"/>
            <ac:picMk id="5" creationId="{95AB4B73-6E97-ECBB-B9B8-4DDBF3504158}"/>
          </ac:picMkLst>
        </pc:picChg>
      </pc:sldChg>
      <pc:sldChg chg="modSp new mod">
        <pc:chgData name="Jordan, Steven" userId="792ae6a3-8953-42d4-900d-5416cb3b88d6" providerId="ADAL" clId="{CD78D1A2-445A-46AD-86D0-44FEB1DEC600}" dt="2026-04-17T20:35:14.913" v="2812" actId="20577"/>
        <pc:sldMkLst>
          <pc:docMk/>
          <pc:sldMk cId="1333904714" sldId="264"/>
        </pc:sldMkLst>
        <pc:spChg chg="mod">
          <ac:chgData name="Jordan, Steven" userId="792ae6a3-8953-42d4-900d-5416cb3b88d6" providerId="ADAL" clId="{CD78D1A2-445A-46AD-86D0-44FEB1DEC600}" dt="2026-04-17T12:52:56.176" v="2531" actId="20577"/>
          <ac:spMkLst>
            <pc:docMk/>
            <pc:sldMk cId="1333904714" sldId="264"/>
            <ac:spMk id="2" creationId="{EB2700CE-B109-93DA-D33A-8B5AFF0B4848}"/>
          </ac:spMkLst>
        </pc:spChg>
        <pc:spChg chg="mod">
          <ac:chgData name="Jordan, Steven" userId="792ae6a3-8953-42d4-900d-5416cb3b88d6" providerId="ADAL" clId="{CD78D1A2-445A-46AD-86D0-44FEB1DEC600}" dt="2026-04-17T20:35:14.913" v="2812" actId="20577"/>
          <ac:spMkLst>
            <pc:docMk/>
            <pc:sldMk cId="1333904714" sldId="264"/>
            <ac:spMk id="3" creationId="{2EE91142-5586-A3F9-694F-4D0A94FC62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96BA9-DD2C-9F9B-E07B-BEA8A54F4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CBF81-8D84-5408-D534-99CB18311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977CE-0D68-7E3B-C4CF-A552EE221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F055A-4724-1281-9396-F4F9C21F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B47D2-6B9D-C24E-BFAD-BFEEF9581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4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3963-861B-D634-4A8B-905C9ED7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DEBC1-BAA7-EED2-939E-ABAFD3E39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CEFBB-F95D-F754-840E-137F7E642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717CF-A4B8-4682-3A7A-7CD230518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BBF7-1DF8-EC7A-0461-57EABBA2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1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FFAEF-5D8F-9664-227C-52EE46117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EBD9FB-A3BD-79B2-4C03-9EA5DAE9C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E4EB7-7A75-BE96-0A17-BB9C83A4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1DF89-42AA-2A5C-551A-B44C2D57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5D6B3-4CEB-1D56-139B-311109252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3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AA27D-FDD8-0345-17AD-FFE3404D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51675-9C0A-DFE4-34BC-508222C6A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67DE0-3AB8-DFAD-0321-89CBD8651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11992-2768-9D51-DF1C-E939C1AD4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80B9F-DE26-53CF-AA03-26CF8B97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9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2B84E-3366-CA78-5848-F81CE134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714D4-C30F-4359-980B-32867E5BB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6C7CC-2A9F-0627-08AB-3C1314522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4690E-9269-4A51-1062-FDAAE2389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0FD01-28F9-3845-9F0A-CF76C254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5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871A-68C8-BF66-F58C-38FFE418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63E97-DA3C-22AB-409E-608C9C99FE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A8B623-F03B-333F-2F2D-D5FC2C060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F549D-0638-D1DE-323C-62BDC83C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4FB45-49A0-E210-C09D-35AA178EA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084AB-B622-0084-25E9-E90A71BA0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66799-1D6E-3319-037B-37A3937B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948F8-10E6-A418-9262-8691B33CB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311C4A-CED2-89C2-49AF-A507D527D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EF655-CF39-9C66-53F1-1BE305806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48D151-EECF-22B0-2309-87FAD872C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F1381-8FD3-6FEA-9C6D-8DC0F656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A58047-C6AB-2BF1-3484-5EC78C9E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5BE4E1-6A5A-2A30-87E1-DFB1AADC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9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9952D-6399-55DF-3795-62CDCD7E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E97CC-022A-AD16-7C43-621348AC5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78F12-C833-0693-A0A1-49718BA7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1B052-4F65-265A-7BB2-1E3BFE387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F4C9C9-4583-1F02-C047-05A522BB9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4CF45-BFE8-E375-2B34-613EC65B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C0CEB-E9BA-C138-66A5-7E3DA573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AACD7-7B27-012A-6A3B-2F855F2E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278CA-A85F-5ED4-B299-B706F57BB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4AE23-3DD9-E01B-1477-0DD7E1DDF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D4965B-6B16-C5F6-96AB-E44B5ED07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CD0FC-7702-34C3-AAE7-96C963D4B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3D19D-6415-5654-1849-FF6D069A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3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8130-0019-2F43-3B71-9BA0CF3B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B6E9E3-CFC9-3C7B-58B7-B5BB1F46A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EA982-221F-02AE-CB45-B4EC10AFD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6BC9A-D78C-E823-768C-98C07C5E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75F29-E8DB-9A68-B655-C8B2CF0C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A72AB-C75C-2768-6D0B-C5B3ECE1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2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50BB13-225C-ABC5-7AB1-F9F3D6508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671CD-7884-8B12-2839-5E0D8E9C0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B888-01CE-0CE8-DB0C-5B413331DD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31359-6FCA-43DD-BFA6-BA74D702504C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4791-F670-C1F3-D097-79B9090A2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0D381-D307-0FE4-F0B7-71553BB3F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765175-2631-40F7-9342-FEB911B5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5EC27-424D-C48B-EBF8-CC6C653865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Extraversion and PSB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2EAC4-6C00-6271-C94B-A300DB9653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Examining the link between extraversion and pro-social behaviors</a:t>
            </a:r>
          </a:p>
        </p:txBody>
      </p:sp>
    </p:spTree>
    <p:extLst>
      <p:ext uri="{BB962C8B-B14F-4D97-AF65-F5344CB8AC3E}">
        <p14:creationId xmlns:p14="http://schemas.microsoft.com/office/powerpoint/2010/main" val="24193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CB318-D0B9-2602-BFFE-A6B7B375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BF44D-FD94-D655-02DC-DC9D27275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literature suggests possible relation between </a:t>
            </a:r>
            <a:r>
              <a:rPr lang="en-US" i="1" dirty="0"/>
              <a:t>Agreeableness</a:t>
            </a:r>
            <a:r>
              <a:rPr lang="en-US" dirty="0"/>
              <a:t> and PSB, others say no link with </a:t>
            </a:r>
            <a:r>
              <a:rPr lang="en-US"/>
              <a:t>personality traits</a:t>
            </a:r>
            <a:br>
              <a:rPr lang="en-US" dirty="0"/>
            </a:br>
            <a:endParaRPr lang="en-US" dirty="0"/>
          </a:p>
          <a:p>
            <a:r>
              <a:rPr lang="en-US" dirty="0"/>
              <a:t>Question:</a:t>
            </a:r>
          </a:p>
          <a:p>
            <a:pPr lvl="1"/>
            <a:r>
              <a:rPr lang="en-US" dirty="0"/>
              <a:t>Can a person’s degree of extraversion predict their pro-social behaviors?</a:t>
            </a:r>
          </a:p>
          <a:p>
            <a:pPr lvl="1"/>
            <a:endParaRPr lang="en-US" dirty="0"/>
          </a:p>
          <a:p>
            <a:r>
              <a:rPr lang="en-US" u="sng" dirty="0"/>
              <a:t>Hypotheses</a:t>
            </a:r>
          </a:p>
          <a:p>
            <a:pPr lvl="1"/>
            <a:r>
              <a:rPr lang="en-US" dirty="0"/>
              <a:t>Null: There is </a:t>
            </a:r>
            <a:r>
              <a:rPr lang="en-US" i="1" dirty="0"/>
              <a:t>no</a:t>
            </a:r>
            <a:r>
              <a:rPr lang="en-US" dirty="0"/>
              <a:t> statistically-significant correlation between Extraversion and pro-social behaviors</a:t>
            </a:r>
          </a:p>
          <a:p>
            <a:pPr lvl="1"/>
            <a:r>
              <a:rPr lang="en-US" dirty="0"/>
              <a:t>Alternative: There </a:t>
            </a:r>
            <a:r>
              <a:rPr lang="en-US" i="1" dirty="0"/>
              <a:t>is</a:t>
            </a:r>
            <a:r>
              <a:rPr lang="en-US" dirty="0"/>
              <a:t> a statistically-significant correlation between Extraversion and pro-social behaviors</a:t>
            </a:r>
          </a:p>
        </p:txBody>
      </p:sp>
    </p:spTree>
    <p:extLst>
      <p:ext uri="{BB962C8B-B14F-4D97-AF65-F5344CB8AC3E}">
        <p14:creationId xmlns:p14="http://schemas.microsoft.com/office/powerpoint/2010/main" val="1895124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1EB2-499B-6131-9F36-1CC0F6B60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469B5-255A-1CA2-9089-D6852040D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15-question survey on: demographics (4), personality (3), self-extension (3), generosity (3), volunteering (2)</a:t>
            </a:r>
            <a:br>
              <a:rPr lang="en-US" dirty="0"/>
            </a:br>
            <a:endParaRPr lang="en-US" dirty="0"/>
          </a:p>
          <a:p>
            <a:r>
              <a:rPr lang="en-US" dirty="0"/>
              <a:t>Shared via class Blackboard post and USC’s Psychology Club GroupMe (join, they’re awesome!)</a:t>
            </a:r>
            <a:br>
              <a:rPr lang="en-US" dirty="0"/>
            </a:br>
            <a:endParaRPr lang="en-US" dirty="0"/>
          </a:p>
          <a:p>
            <a:r>
              <a:rPr lang="en-US" dirty="0"/>
              <a:t>14 participants</a:t>
            </a:r>
          </a:p>
          <a:p>
            <a:pPr lvl="1"/>
            <a:r>
              <a:rPr lang="en-US" dirty="0"/>
              <a:t>72% female</a:t>
            </a:r>
          </a:p>
          <a:p>
            <a:pPr lvl="1"/>
            <a:r>
              <a:rPr lang="en-US" dirty="0"/>
              <a:t>58% sophomore</a:t>
            </a:r>
          </a:p>
          <a:p>
            <a:pPr lvl="1"/>
            <a:r>
              <a:rPr lang="en-US" dirty="0"/>
              <a:t>93% Psychology majors</a:t>
            </a:r>
          </a:p>
        </p:txBody>
      </p:sp>
    </p:spTree>
    <p:extLst>
      <p:ext uri="{BB962C8B-B14F-4D97-AF65-F5344CB8AC3E}">
        <p14:creationId xmlns:p14="http://schemas.microsoft.com/office/powerpoint/2010/main" val="3234986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6023B-E80F-4443-1C43-7ABD8152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CA643-9D7C-9E59-3FB4-A8F1D168B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participant pool (N=14)</a:t>
            </a:r>
            <a:br>
              <a:rPr lang="en-US" dirty="0"/>
            </a:br>
            <a:endParaRPr lang="en-US" dirty="0"/>
          </a:p>
          <a:p>
            <a:r>
              <a:rPr lang="en-US" dirty="0"/>
              <a:t>Questionable external validity:</a:t>
            </a:r>
          </a:p>
          <a:p>
            <a:pPr lvl="1"/>
            <a:r>
              <a:rPr lang="en-US" dirty="0"/>
              <a:t>Participants mostly Psych majors (~93%)</a:t>
            </a:r>
          </a:p>
          <a:p>
            <a:pPr lvl="1"/>
            <a:r>
              <a:rPr lang="en-US" dirty="0"/>
              <a:t>College undergrads (100%)</a:t>
            </a:r>
          </a:p>
        </p:txBody>
      </p:sp>
    </p:spTree>
    <p:extLst>
      <p:ext uri="{BB962C8B-B14F-4D97-AF65-F5344CB8AC3E}">
        <p14:creationId xmlns:p14="http://schemas.microsoft.com/office/powerpoint/2010/main" val="22397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40FF-3D9D-D952-6436-618AD5DE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 Extraversion and Class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ECBE3-CCEE-9A44-01EB-5D60F7FE9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one-way between-subjects ANOVA was conducted to determine if Extraversion differed among Freshmen (</a:t>
            </a:r>
            <a:r>
              <a:rPr lang="en-US" i="1" dirty="0"/>
              <a:t>M</a:t>
            </a:r>
            <a:r>
              <a:rPr lang="en-US" dirty="0"/>
              <a:t>=2.65, </a:t>
            </a:r>
            <a:r>
              <a:rPr lang="en-US" i="1" dirty="0"/>
              <a:t>SD</a:t>
            </a:r>
            <a:r>
              <a:rPr lang="en-US" dirty="0"/>
              <a:t>=0.575), Sophomores (</a:t>
            </a:r>
            <a:r>
              <a:rPr lang="en-US" i="1" dirty="0"/>
              <a:t>M</a:t>
            </a:r>
            <a:r>
              <a:rPr lang="en-US" dirty="0"/>
              <a:t>=3.18, </a:t>
            </a:r>
            <a:r>
              <a:rPr lang="en-US" i="1" dirty="0"/>
              <a:t>SD</a:t>
            </a:r>
            <a:r>
              <a:rPr lang="en-US" dirty="0"/>
              <a:t>=0.287), Juniors (</a:t>
            </a:r>
            <a:r>
              <a:rPr lang="en-US" i="1" dirty="0"/>
              <a:t>M</a:t>
            </a:r>
            <a:r>
              <a:rPr lang="en-US" dirty="0"/>
              <a:t>=3.65, </a:t>
            </a:r>
            <a:r>
              <a:rPr lang="en-US" i="1" dirty="0"/>
              <a:t>SD</a:t>
            </a:r>
            <a:r>
              <a:rPr lang="en-US" dirty="0"/>
              <a:t>=0.575), and Seniors (</a:t>
            </a:r>
            <a:r>
              <a:rPr lang="en-US" i="1" dirty="0"/>
              <a:t>M</a:t>
            </a:r>
            <a:r>
              <a:rPr lang="en-US" dirty="0"/>
              <a:t>=3.35, </a:t>
            </a:r>
            <a:r>
              <a:rPr lang="en-US" i="1" dirty="0"/>
              <a:t>SD</a:t>
            </a:r>
            <a:r>
              <a:rPr lang="en-US" dirty="0"/>
              <a:t>=0.575). There was no significant effect overall, </a:t>
            </a:r>
            <a:r>
              <a:rPr lang="en-US" i="1" dirty="0"/>
              <a:t>F</a:t>
            </a:r>
            <a:r>
              <a:rPr lang="en-US" dirty="0"/>
              <a:t>(3, 11) = 0.534, </a:t>
            </a:r>
            <a:r>
              <a:rPr lang="en-US" i="1" dirty="0"/>
              <a:t>p</a:t>
            </a:r>
            <a:r>
              <a:rPr lang="en-US" dirty="0"/>
              <a:t> = 0.669.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04866B-FDE1-3BAD-B6FC-40F6805D5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976" y="4001294"/>
            <a:ext cx="5010047" cy="272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232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B4797-95B3-A752-75C5-65A8208D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 Extraversion and Self-Extension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309F3-B220-83A9-3E63-DF705EACE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Pearson correlation analysis was conducted to determine whether there was a relationship between Self-Extension(</a:t>
            </a:r>
            <a:r>
              <a:rPr lang="en-US" i="1" dirty="0"/>
              <a:t>M</a:t>
            </a:r>
            <a:r>
              <a:rPr lang="en-US" dirty="0"/>
              <a:t> = 3.19, </a:t>
            </a:r>
            <a:r>
              <a:rPr lang="en-US" i="1" dirty="0"/>
              <a:t>SD</a:t>
            </a:r>
            <a:r>
              <a:rPr lang="en-US" dirty="0"/>
              <a:t> = 0.77) and Extraversion(</a:t>
            </a:r>
            <a:r>
              <a:rPr lang="en-US" i="1" dirty="0"/>
              <a:t>M</a:t>
            </a:r>
            <a:r>
              <a:rPr lang="en-US" dirty="0"/>
              <a:t> = 3.88, </a:t>
            </a:r>
            <a:r>
              <a:rPr lang="en-US" i="1" dirty="0"/>
              <a:t>SD</a:t>
            </a:r>
            <a:r>
              <a:rPr lang="en-US" dirty="0"/>
              <a:t> = 0.77). Results showed there was a weak, negative relationship, </a:t>
            </a:r>
            <a:r>
              <a:rPr lang="en-US" i="1" dirty="0"/>
              <a:t>r</a:t>
            </a:r>
            <a:r>
              <a:rPr lang="en-US" dirty="0"/>
              <a:t>(12) = </a:t>
            </a:r>
            <a:r>
              <a:rPr lang="en-US" dirty="0">
                <a:highlight>
                  <a:srgbClr val="FF0000"/>
                </a:highlight>
              </a:rPr>
              <a:t>-0.051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= 0.863.</a:t>
            </a:r>
            <a:br>
              <a:rPr lang="en-US" dirty="0"/>
            </a:br>
            <a:r>
              <a:rPr lang="en-US" dirty="0"/>
              <a:t>As average Self-Extension increases, average Extraversion slightly decreases.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C45F28-7409-18BF-5DAF-6B819FB2C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023" y="4319329"/>
            <a:ext cx="3781953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23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49B9-97AF-2A71-550A-58E6C9B8C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 Extraversion and Generosity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74D9B-5F00-40D3-95E0-EE29D5152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Pearson correlation analysis was conducted to determine whether there was a relationship between Generosity(</a:t>
            </a:r>
            <a:r>
              <a:rPr lang="en-US" i="1" dirty="0"/>
              <a:t>M</a:t>
            </a:r>
            <a:r>
              <a:rPr lang="en-US" dirty="0"/>
              <a:t> = 3.64, </a:t>
            </a:r>
            <a:r>
              <a:rPr lang="en-US" i="1" dirty="0"/>
              <a:t>SD</a:t>
            </a:r>
            <a:r>
              <a:rPr lang="en-US" dirty="0"/>
              <a:t> = 0.49) and Extraversion(</a:t>
            </a:r>
            <a:r>
              <a:rPr lang="en-US" i="1" dirty="0"/>
              <a:t>M</a:t>
            </a:r>
            <a:r>
              <a:rPr lang="en-US" dirty="0"/>
              <a:t> = 3.19, </a:t>
            </a:r>
            <a:r>
              <a:rPr lang="en-US" i="1" dirty="0"/>
              <a:t>SD</a:t>
            </a:r>
            <a:r>
              <a:rPr lang="en-US" dirty="0"/>
              <a:t> = 0.77). Results showed there was a weak, negative relationship, </a:t>
            </a:r>
            <a:r>
              <a:rPr lang="en-US" i="1" dirty="0"/>
              <a:t>r</a:t>
            </a:r>
            <a:r>
              <a:rPr lang="en-US" dirty="0"/>
              <a:t>(12) = </a:t>
            </a:r>
            <a:r>
              <a:rPr lang="en-US" dirty="0">
                <a:highlight>
                  <a:srgbClr val="FF0000"/>
                </a:highlight>
              </a:rPr>
              <a:t>-0.027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= 0.926.</a:t>
            </a:r>
            <a:br>
              <a:rPr lang="en-US" dirty="0"/>
            </a:br>
            <a:r>
              <a:rPr lang="en-US" dirty="0"/>
              <a:t>As Generosity increases, Extraversion slightly decreases.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AB4B73-6E97-ECBB-B9B8-4DDBF3504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181" y="4128802"/>
            <a:ext cx="3667637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290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BED3-9738-9A93-900D-2173D052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 Extraversion and Volunteering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DBFD5-9FE4-9FE1-2F4C-10291C876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Pearson correlation analysis was conducted to determine whether there was a relationship between Volunteering behavior (</a:t>
            </a:r>
            <a:r>
              <a:rPr lang="en-US" i="1" dirty="0"/>
              <a:t>M</a:t>
            </a:r>
            <a:r>
              <a:rPr lang="en-US" dirty="0"/>
              <a:t> = 2.11, </a:t>
            </a:r>
            <a:r>
              <a:rPr lang="en-US" i="1" dirty="0"/>
              <a:t>SD</a:t>
            </a:r>
            <a:r>
              <a:rPr lang="en-US" dirty="0"/>
              <a:t> = 0.59) and Extraversion(</a:t>
            </a:r>
            <a:r>
              <a:rPr lang="en-US" i="1" dirty="0"/>
              <a:t>M</a:t>
            </a:r>
            <a:r>
              <a:rPr lang="en-US" dirty="0"/>
              <a:t> = 3.19, </a:t>
            </a:r>
            <a:r>
              <a:rPr lang="en-US" i="1" dirty="0"/>
              <a:t>SD</a:t>
            </a:r>
            <a:r>
              <a:rPr lang="en-US" dirty="0"/>
              <a:t> = 0.77). Results showed there was a weak, positive relationship, </a:t>
            </a:r>
            <a:r>
              <a:rPr lang="en-US" i="1" dirty="0"/>
              <a:t>r</a:t>
            </a:r>
            <a:r>
              <a:rPr lang="en-US" dirty="0"/>
              <a:t>(12) = </a:t>
            </a:r>
            <a:r>
              <a:rPr lang="en-US" dirty="0">
                <a:highlight>
                  <a:srgbClr val="00FF00"/>
                </a:highlight>
              </a:rPr>
              <a:t>0.095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= 0.748. As Volunteering score increases, Extraversion slightly increases.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F5FC5E-9D6F-7D0B-AB5A-2D6C6CBD8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576" y="4309802"/>
            <a:ext cx="3924848" cy="18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2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00CE-B109-93DA-D33A-8B5AFF0B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91142-5586-A3F9-694F-4D0A94FC6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SPSS found no significant correlations</a:t>
            </a:r>
          </a:p>
          <a:p>
            <a:endParaRPr lang="en-US" dirty="0"/>
          </a:p>
          <a:p>
            <a:r>
              <a:rPr lang="en-US" dirty="0"/>
              <a:t>Implications: inconclusive evidence that how outgoing / extroverted a person is can predict to what degree they exhibit </a:t>
            </a:r>
            <a:r>
              <a:rPr lang="en-US"/>
              <a:t>pro-social behaviors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04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472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Extraversion and PSB</vt:lpstr>
      <vt:lpstr>Research Question</vt:lpstr>
      <vt:lpstr>The Study</vt:lpstr>
      <vt:lpstr>Considerations</vt:lpstr>
      <vt:lpstr>Findings: Extraversion and Class Year</vt:lpstr>
      <vt:lpstr>Findings: Extraversion and Self-Extension</vt:lpstr>
      <vt:lpstr>Findings: Extraversion and Generosity</vt:lpstr>
      <vt:lpstr>Findings: Extraversion and Volunteering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Jordan, Steven</dc:creator>
  <cp:lastModifiedBy>Jordan, Steven</cp:lastModifiedBy>
  <cp:revision>1</cp:revision>
  <dcterms:created xsi:type="dcterms:W3CDTF">2026-04-03T13:57:45Z</dcterms:created>
  <dcterms:modified xsi:type="dcterms:W3CDTF">2026-04-20T12:38:13Z</dcterms:modified>
</cp:coreProperties>
</file>