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59" r:id="rId7"/>
    <p:sldId id="266" r:id="rId8"/>
    <p:sldId id="268" r:id="rId9"/>
    <p:sldId id="262" r:id="rId10"/>
    <p:sldId id="263" r:id="rId11"/>
    <p:sldId id="265" r:id="rId12"/>
  </p:sldIdLst>
  <p:sldSz cx="6858000" cy="972185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6" y="1080"/>
      </p:cViewPr>
      <p:guideLst>
        <p:guide orient="horz" pos="306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20077"/>
            <a:ext cx="5829300" cy="208389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509048"/>
            <a:ext cx="4800600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6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19850"/>
            <a:ext cx="1157288" cy="110586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19850"/>
            <a:ext cx="3357563" cy="1105860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39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247189"/>
            <a:ext cx="5829300" cy="19308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20536"/>
            <a:ext cx="5829300" cy="21266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4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24576"/>
            <a:ext cx="2257425" cy="85538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24576"/>
            <a:ext cx="2257425" cy="85538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4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89325"/>
            <a:ext cx="6172200" cy="162030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76164"/>
            <a:ext cx="3030141" cy="906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083086"/>
            <a:ext cx="3030141" cy="5601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176164"/>
            <a:ext cx="3031331" cy="906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083086"/>
            <a:ext cx="3031331" cy="5601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9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19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9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87074"/>
            <a:ext cx="2256235" cy="1647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87075"/>
            <a:ext cx="3833813" cy="829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34388"/>
            <a:ext cx="2256235" cy="66500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7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805296"/>
            <a:ext cx="4114800" cy="803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68665"/>
            <a:ext cx="4114800" cy="58331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608700"/>
            <a:ext cx="4114800" cy="1140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52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89325"/>
            <a:ext cx="6172200" cy="1620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68433"/>
            <a:ext cx="6172200" cy="641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010716"/>
            <a:ext cx="1600200" cy="5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5F48-3B02-48B4-BD3A-2719957D097E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010716"/>
            <a:ext cx="2171700" cy="5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010716"/>
            <a:ext cx="1600200" cy="5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92A4-ECDB-4124-A91A-69FF5A2D5C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39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0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9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5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0</Words>
  <Application>Microsoft Office PowerPoint</Application>
  <PresentationFormat>Personalizar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35</cp:revision>
  <cp:lastPrinted>2025-10-01T20:33:45Z</cp:lastPrinted>
  <dcterms:created xsi:type="dcterms:W3CDTF">2025-09-16T13:18:41Z</dcterms:created>
  <dcterms:modified xsi:type="dcterms:W3CDTF">2025-10-06T19:12:46Z</dcterms:modified>
</cp:coreProperties>
</file>