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1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8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9800" y="8686800"/>
            <a:ext cx="1346200" cy="419100"/>
          </a:xfrm>
          <a:prstGeom prst="rect">
            <a:avLst/>
          </a:prstGeom>
          <a:solidFill>
            <a:srgbClr val="10182B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9800" y="8686800"/>
            <a:ext cx="1346200" cy="419100"/>
          </a:xfrm>
          <a:prstGeom prst="rect">
            <a:avLst/>
          </a:prstGeom>
          <a:solidFill>
            <a:srgbClr val="10182B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9800" y="8686800"/>
            <a:ext cx="1346200" cy="419100"/>
          </a:xfrm>
          <a:prstGeom prst="rect">
            <a:avLst/>
          </a:prstGeom>
          <a:solidFill>
            <a:srgbClr val="10182B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9800" y="8686800"/>
            <a:ext cx="1346200" cy="419100"/>
          </a:xfrm>
          <a:prstGeom prst="rect">
            <a:avLst/>
          </a:prstGeom>
          <a:solidFill>
            <a:srgbClr val="10182B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9800" y="8686800"/>
            <a:ext cx="1346200" cy="419100"/>
          </a:xfrm>
          <a:prstGeom prst="rect">
            <a:avLst/>
          </a:prstGeom>
          <a:solidFill>
            <a:srgbClr val="10182B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9800" y="8686800"/>
            <a:ext cx="1346200" cy="419100"/>
          </a:xfrm>
          <a:prstGeom prst="rect">
            <a:avLst/>
          </a:prstGeom>
          <a:solidFill>
            <a:srgbClr val="10182B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9800" y="8686800"/>
            <a:ext cx="1346200" cy="419100"/>
          </a:xfrm>
          <a:prstGeom prst="rect">
            <a:avLst/>
          </a:prstGeom>
          <a:solidFill>
            <a:srgbClr val="10182B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9800" y="8686800"/>
            <a:ext cx="1346200" cy="419100"/>
          </a:xfrm>
          <a:prstGeom prst="rect">
            <a:avLst/>
          </a:prstGeom>
          <a:solidFill>
            <a:srgbClr val="10182B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9800" y="8686800"/>
            <a:ext cx="1346200" cy="419100"/>
          </a:xfrm>
          <a:prstGeom prst="rect">
            <a:avLst/>
          </a:prstGeom>
          <a:solidFill>
            <a:srgbClr val="10182B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9800" y="8686800"/>
            <a:ext cx="1346200" cy="419100"/>
          </a:xfrm>
          <a:prstGeom prst="rect">
            <a:avLst/>
          </a:prstGeom>
          <a:solidFill>
            <a:srgbClr val="10182B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9800" y="8686800"/>
            <a:ext cx="1346200" cy="419100"/>
          </a:xfrm>
          <a:prstGeom prst="rect">
            <a:avLst/>
          </a:prstGeom>
          <a:solidFill>
            <a:srgbClr val="10182B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9800" y="8686800"/>
            <a:ext cx="1346200" cy="419100"/>
          </a:xfrm>
          <a:prstGeom prst="rect">
            <a:avLst/>
          </a:prstGeom>
          <a:solidFill>
            <a:srgbClr val="10182B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9800" y="8686800"/>
            <a:ext cx="1346200" cy="419100"/>
          </a:xfrm>
          <a:prstGeom prst="rect">
            <a:avLst/>
          </a:prstGeom>
          <a:solidFill>
            <a:srgbClr val="10182B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9800" y="8686800"/>
            <a:ext cx="1346200" cy="419100"/>
          </a:xfrm>
          <a:prstGeom prst="rect">
            <a:avLst/>
          </a:prstGeom>
          <a:solidFill>
            <a:srgbClr val="10182B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9800" y="8686800"/>
            <a:ext cx="1346200" cy="419100"/>
          </a:xfrm>
          <a:prstGeom prst="rect">
            <a:avLst/>
          </a:prstGeom>
          <a:solidFill>
            <a:srgbClr val="10182B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user</cp:lastModifiedBy>
  <cp:revision>2</cp:revision>
  <dcterms:created xsi:type="dcterms:W3CDTF">2006-08-16T00:00:00Z</dcterms:created>
  <dcterms:modified xsi:type="dcterms:W3CDTF">2026-03-12T22:36:50Z</dcterms:modified>
</cp:coreProperties>
</file>