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91" r:id="rId3"/>
    <p:sldMasterId id="2147483693" r:id="rId4"/>
  </p:sldMasterIdLst>
  <p:notesMasterIdLst>
    <p:notesMasterId r:id="rId58"/>
  </p:notesMasterIdLst>
  <p:sldIdLst>
    <p:sldId id="470" r:id="rId5"/>
    <p:sldId id="472" r:id="rId6"/>
    <p:sldId id="621" r:id="rId7"/>
    <p:sldId id="471" r:id="rId8"/>
    <p:sldId id="440" r:id="rId9"/>
    <p:sldId id="462" r:id="rId10"/>
    <p:sldId id="463" r:id="rId11"/>
    <p:sldId id="441" r:id="rId12"/>
    <p:sldId id="465" r:id="rId13"/>
    <p:sldId id="466" r:id="rId14"/>
    <p:sldId id="467" r:id="rId15"/>
    <p:sldId id="468" r:id="rId16"/>
    <p:sldId id="475" r:id="rId17"/>
    <p:sldId id="469" r:id="rId18"/>
    <p:sldId id="422" r:id="rId19"/>
    <p:sldId id="622" r:id="rId20"/>
    <p:sldId id="623" r:id="rId21"/>
    <p:sldId id="581" r:id="rId22"/>
    <p:sldId id="598" r:id="rId23"/>
    <p:sldId id="567" r:id="rId24"/>
    <p:sldId id="573" r:id="rId25"/>
    <p:sldId id="597" r:id="rId26"/>
    <p:sldId id="600" r:id="rId27"/>
    <p:sldId id="601" r:id="rId28"/>
    <p:sldId id="602" r:id="rId29"/>
    <p:sldId id="603" r:id="rId30"/>
    <p:sldId id="605" r:id="rId31"/>
    <p:sldId id="604" r:id="rId32"/>
    <p:sldId id="534" r:id="rId33"/>
    <p:sldId id="590" r:id="rId34"/>
    <p:sldId id="606" r:id="rId35"/>
    <p:sldId id="580" r:id="rId36"/>
    <p:sldId id="547" r:id="rId37"/>
    <p:sldId id="560" r:id="rId38"/>
    <p:sldId id="562" r:id="rId39"/>
    <p:sldId id="591" r:id="rId40"/>
    <p:sldId id="578" r:id="rId41"/>
    <p:sldId id="607" r:id="rId42"/>
    <p:sldId id="592" r:id="rId43"/>
    <p:sldId id="608" r:id="rId44"/>
    <p:sldId id="609" r:id="rId45"/>
    <p:sldId id="611" r:id="rId46"/>
    <p:sldId id="612" r:id="rId47"/>
    <p:sldId id="613" r:id="rId48"/>
    <p:sldId id="610" r:id="rId49"/>
    <p:sldId id="615" r:id="rId50"/>
    <p:sldId id="614" r:id="rId51"/>
    <p:sldId id="616" r:id="rId52"/>
    <p:sldId id="617" r:id="rId53"/>
    <p:sldId id="618" r:id="rId54"/>
    <p:sldId id="551" r:id="rId55"/>
    <p:sldId id="552" r:id="rId56"/>
    <p:sldId id="412"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69E622F1-6394-43FE-83DD-25ACA7394A1E}">
          <p14:sldIdLst>
            <p14:sldId id="470"/>
            <p14:sldId id="472"/>
          </p14:sldIdLst>
        </p14:section>
        <p14:section name="MOD I" id="{401C7EC6-7A7D-4350-A389-5F52E3C20B04}">
          <p14:sldIdLst>
            <p14:sldId id="621"/>
            <p14:sldId id="471"/>
            <p14:sldId id="440"/>
            <p14:sldId id="462"/>
            <p14:sldId id="463"/>
            <p14:sldId id="441"/>
            <p14:sldId id="465"/>
            <p14:sldId id="466"/>
            <p14:sldId id="467"/>
            <p14:sldId id="468"/>
            <p14:sldId id="475"/>
            <p14:sldId id="469"/>
            <p14:sldId id="422"/>
          </p14:sldIdLst>
        </p14:section>
        <p14:section name="MOD G H" id="{C9E67853-7073-4616-8F60-C9B0FF41E673}">
          <p14:sldIdLst>
            <p14:sldId id="622"/>
            <p14:sldId id="623"/>
            <p14:sldId id="581"/>
            <p14:sldId id="598"/>
            <p14:sldId id="567"/>
            <p14:sldId id="573"/>
            <p14:sldId id="597"/>
            <p14:sldId id="600"/>
            <p14:sldId id="601"/>
            <p14:sldId id="602"/>
            <p14:sldId id="603"/>
            <p14:sldId id="605"/>
            <p14:sldId id="604"/>
            <p14:sldId id="534"/>
            <p14:sldId id="590"/>
            <p14:sldId id="606"/>
            <p14:sldId id="580"/>
            <p14:sldId id="547"/>
            <p14:sldId id="560"/>
            <p14:sldId id="562"/>
            <p14:sldId id="591"/>
            <p14:sldId id="578"/>
            <p14:sldId id="607"/>
            <p14:sldId id="592"/>
            <p14:sldId id="608"/>
            <p14:sldId id="609"/>
            <p14:sldId id="611"/>
            <p14:sldId id="612"/>
            <p14:sldId id="613"/>
            <p14:sldId id="610"/>
            <p14:sldId id="615"/>
            <p14:sldId id="614"/>
            <p14:sldId id="616"/>
            <p14:sldId id="617"/>
            <p14:sldId id="618"/>
            <p14:sldId id="551"/>
            <p14:sldId id="552"/>
          </p14:sldIdLst>
        </p14:section>
        <p14:section name="Thank You" id="{D7B87653-F66C-4A60-B5B1-0F0492EE9E19}">
          <p14:sldIdLst>
            <p14:sldId id="41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A82"/>
    <a:srgbClr val="3A57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4" d="100"/>
          <a:sy n="74" d="100"/>
        </p:scale>
        <p:origin x="1042"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Fox" userId="fb3eb24cff3a8c3d" providerId="LiveId" clId="{2F5C9FA4-22AA-43A5-90A4-5B4F1AA4F8B5}"/>
    <pc:docChg chg="delSld modSection">
      <pc:chgData name="James Fox" userId="fb3eb24cff3a8c3d" providerId="LiveId" clId="{2F5C9FA4-22AA-43A5-90A4-5B4F1AA4F8B5}" dt="2026-03-30T15:23:40.382" v="2" actId="47"/>
      <pc:docMkLst>
        <pc:docMk/>
      </pc:docMkLst>
      <pc:sldChg chg="del">
        <pc:chgData name="James Fox" userId="fb3eb24cff3a8c3d" providerId="LiveId" clId="{2F5C9FA4-22AA-43A5-90A4-5B4F1AA4F8B5}" dt="2026-03-30T15:23:33.184" v="0" actId="47"/>
        <pc:sldMkLst>
          <pc:docMk/>
          <pc:sldMk cId="2479179121" sldId="474"/>
        </pc:sldMkLst>
      </pc:sldChg>
      <pc:sldChg chg="del">
        <pc:chgData name="James Fox" userId="fb3eb24cff3a8c3d" providerId="LiveId" clId="{2F5C9FA4-22AA-43A5-90A4-5B4F1AA4F8B5}" dt="2026-03-30T15:23:40.382" v="2" actId="47"/>
        <pc:sldMkLst>
          <pc:docMk/>
          <pc:sldMk cId="1775582085" sldId="476"/>
        </pc:sldMkLst>
      </pc:sldChg>
      <pc:sldChg chg="del">
        <pc:chgData name="James Fox" userId="fb3eb24cff3a8c3d" providerId="LiveId" clId="{2F5C9FA4-22AA-43A5-90A4-5B4F1AA4F8B5}" dt="2026-03-30T15:23:39.490" v="1" actId="47"/>
        <pc:sldMkLst>
          <pc:docMk/>
          <pc:sldMk cId="1729764111" sldId="624"/>
        </pc:sldMkLst>
      </pc:sldChg>
      <pc:sldMasterChg chg="delSldLayout">
        <pc:chgData name="James Fox" userId="fb3eb24cff3a8c3d" providerId="LiveId" clId="{2F5C9FA4-22AA-43A5-90A4-5B4F1AA4F8B5}" dt="2026-03-30T15:23:33.184" v="0" actId="47"/>
        <pc:sldMasterMkLst>
          <pc:docMk/>
          <pc:sldMasterMk cId="133413307" sldId="2147483660"/>
        </pc:sldMasterMkLst>
        <pc:sldLayoutChg chg="del">
          <pc:chgData name="James Fox" userId="fb3eb24cff3a8c3d" providerId="LiveId" clId="{2F5C9FA4-22AA-43A5-90A4-5B4F1AA4F8B5}" dt="2026-03-30T15:23:33.184" v="0" actId="47"/>
          <pc:sldLayoutMkLst>
            <pc:docMk/>
            <pc:sldMasterMk cId="133413307" sldId="2147483660"/>
            <pc:sldLayoutMk cId="3179507210" sldId="2147483700"/>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4E2A53-6D6D-4308-A5A7-B9DE56A11094}"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GB"/>
        </a:p>
      </dgm:t>
    </dgm:pt>
    <dgm:pt modelId="{C146A085-FF15-4FB5-B571-8BB9DFF6F83B}">
      <dgm:prSet phldrT="[Text]" custT="1"/>
      <dgm:spPr>
        <a:solidFill>
          <a:srgbClr val="7414DC"/>
        </a:solidFill>
      </dgm:spPr>
      <dgm:t>
        <a:bodyPr/>
        <a:lstStyle/>
        <a:p>
          <a:r>
            <a:rPr lang="en-GB" sz="1800" dirty="0">
              <a:latin typeface="Nunito Sans" panose="00000500000000000000" pitchFamily="2" charset="0"/>
            </a:rPr>
            <a:t> </a:t>
          </a:r>
        </a:p>
      </dgm:t>
    </dgm:pt>
    <dgm:pt modelId="{2303BD74-9F1B-4CEB-A70A-904C2A731B3B}" type="parTrans" cxnId="{5B4946BD-B8BE-4B78-A7C8-D3C3FE648D2C}">
      <dgm:prSet/>
      <dgm:spPr/>
      <dgm:t>
        <a:bodyPr/>
        <a:lstStyle/>
        <a:p>
          <a:endParaRPr lang="en-GB"/>
        </a:p>
      </dgm:t>
    </dgm:pt>
    <dgm:pt modelId="{5862FFBA-A8B1-42F9-A680-6EE4DD0D0421}" type="sibTrans" cxnId="{5B4946BD-B8BE-4B78-A7C8-D3C3FE648D2C}">
      <dgm:prSet/>
      <dgm:spPr/>
      <dgm:t>
        <a:bodyPr/>
        <a:lstStyle/>
        <a:p>
          <a:endParaRPr lang="en-GB"/>
        </a:p>
      </dgm:t>
    </dgm:pt>
    <dgm:pt modelId="{8B3973E5-EF4D-413E-9443-75FFBABBE8AC}">
      <dgm:prSet phldrT="[Text]" custT="1"/>
      <dgm:spPr>
        <a:solidFill>
          <a:srgbClr val="00B8A4"/>
        </a:solidFill>
      </dgm:spPr>
      <dgm:t>
        <a:bodyPr/>
        <a:lstStyle/>
        <a:p>
          <a:r>
            <a:rPr lang="en-GB" sz="2400" dirty="0">
              <a:latin typeface="Nunito Sans" panose="00000500000000000000" pitchFamily="2" charset="0"/>
            </a:rPr>
            <a:t>Promise and Law</a:t>
          </a:r>
        </a:p>
      </dgm:t>
    </dgm:pt>
    <dgm:pt modelId="{8781AB76-B56F-438B-84E8-BFCBA58B714F}" type="parTrans" cxnId="{F74551D4-885B-4DFA-9A66-655AEEB19295}">
      <dgm:prSet/>
      <dgm:spPr/>
      <dgm:t>
        <a:bodyPr/>
        <a:lstStyle/>
        <a:p>
          <a:endParaRPr lang="en-GB"/>
        </a:p>
      </dgm:t>
    </dgm:pt>
    <dgm:pt modelId="{4973ECDF-7B02-4BD6-9DE3-C48C404E14F9}" type="sibTrans" cxnId="{F74551D4-885B-4DFA-9A66-655AEEB19295}">
      <dgm:prSet/>
      <dgm:spPr/>
      <dgm:t>
        <a:bodyPr/>
        <a:lstStyle/>
        <a:p>
          <a:endParaRPr lang="en-GB"/>
        </a:p>
      </dgm:t>
    </dgm:pt>
    <dgm:pt modelId="{C8709CED-EF51-428B-BF66-C5A97BD75584}">
      <dgm:prSet phldrT="[Text]" custT="1"/>
      <dgm:spPr>
        <a:solidFill>
          <a:srgbClr val="003A82"/>
        </a:solidFill>
      </dgm:spPr>
      <dgm:t>
        <a:bodyPr/>
        <a:lstStyle/>
        <a:p>
          <a:pPr marL="0" indent="0"/>
          <a:r>
            <a:rPr lang="en-GB" sz="2100" dirty="0">
              <a:latin typeface="Nunito Sans" panose="00000500000000000000" pitchFamily="2" charset="0"/>
            </a:rPr>
            <a:t>Ceremony</a:t>
          </a:r>
        </a:p>
      </dgm:t>
    </dgm:pt>
    <dgm:pt modelId="{B3A7A78D-DCF2-4D27-9653-EEA06B8A6679}" type="parTrans" cxnId="{16C27899-33BF-4B75-9D67-C7A81E6E2EF8}">
      <dgm:prSet/>
      <dgm:spPr/>
      <dgm:t>
        <a:bodyPr/>
        <a:lstStyle/>
        <a:p>
          <a:endParaRPr lang="en-GB"/>
        </a:p>
      </dgm:t>
    </dgm:pt>
    <dgm:pt modelId="{142ACD2C-80E0-4CF2-8D40-7F56EC0CCBD0}" type="sibTrans" cxnId="{16C27899-33BF-4B75-9D67-C7A81E6E2EF8}">
      <dgm:prSet/>
      <dgm:spPr/>
      <dgm:t>
        <a:bodyPr/>
        <a:lstStyle/>
        <a:p>
          <a:endParaRPr lang="en-GB"/>
        </a:p>
      </dgm:t>
    </dgm:pt>
    <dgm:pt modelId="{94DF6143-3DB3-4ED4-B944-9C0CDBC4A12B}">
      <dgm:prSet phldrT="[Text]" custT="1"/>
      <dgm:spPr>
        <a:solidFill>
          <a:srgbClr val="FFE627"/>
        </a:solidFill>
      </dgm:spPr>
      <dgm:t>
        <a:bodyPr/>
        <a:lstStyle/>
        <a:p>
          <a:r>
            <a:rPr lang="en-GB" sz="2400" dirty="0">
              <a:solidFill>
                <a:srgbClr val="003A82"/>
              </a:solidFill>
            </a:rPr>
            <a:t>Peer leaders</a:t>
          </a:r>
        </a:p>
      </dgm:t>
    </dgm:pt>
    <dgm:pt modelId="{2EF5B81B-A642-4553-8200-9B449F926217}" type="parTrans" cxnId="{1819291F-A5CB-48C8-8A55-2F52660D51B9}">
      <dgm:prSet/>
      <dgm:spPr/>
      <dgm:t>
        <a:bodyPr/>
        <a:lstStyle/>
        <a:p>
          <a:endParaRPr lang="en-GB"/>
        </a:p>
      </dgm:t>
    </dgm:pt>
    <dgm:pt modelId="{0F6F61AF-8A04-4E6C-AD0A-A5E92464446E}" type="sibTrans" cxnId="{1819291F-A5CB-48C8-8A55-2F52660D51B9}">
      <dgm:prSet/>
      <dgm:spPr/>
      <dgm:t>
        <a:bodyPr/>
        <a:lstStyle/>
        <a:p>
          <a:endParaRPr lang="en-GB"/>
        </a:p>
      </dgm:t>
    </dgm:pt>
    <dgm:pt modelId="{10CD96B8-81D4-4FB6-841C-01B017F09AAA}">
      <dgm:prSet phldrT="[Text]"/>
      <dgm:spPr>
        <a:solidFill>
          <a:srgbClr val="ED4024"/>
        </a:solidFill>
      </dgm:spPr>
      <dgm:t>
        <a:bodyPr/>
        <a:lstStyle/>
        <a:p>
          <a:r>
            <a:rPr lang="en-GB" dirty="0">
              <a:latin typeface="Nunito Sans" panose="00000500000000000000" pitchFamily="2" charset="0"/>
            </a:rPr>
            <a:t>Salute, sign and handshake</a:t>
          </a:r>
        </a:p>
      </dgm:t>
    </dgm:pt>
    <dgm:pt modelId="{D9DD0ABE-C91A-486B-BEB4-B93CA8290836}" type="parTrans" cxnId="{D6FD64AB-7189-4889-AA3A-90FC0BBB141F}">
      <dgm:prSet/>
      <dgm:spPr/>
      <dgm:t>
        <a:bodyPr/>
        <a:lstStyle/>
        <a:p>
          <a:endParaRPr lang="en-GB"/>
        </a:p>
      </dgm:t>
    </dgm:pt>
    <dgm:pt modelId="{26D6B4CB-A458-4F6E-8A94-E82F9689E24B}" type="sibTrans" cxnId="{D6FD64AB-7189-4889-AA3A-90FC0BBB141F}">
      <dgm:prSet/>
      <dgm:spPr/>
      <dgm:t>
        <a:bodyPr/>
        <a:lstStyle/>
        <a:p>
          <a:endParaRPr lang="en-GB"/>
        </a:p>
      </dgm:t>
    </dgm:pt>
    <dgm:pt modelId="{238FB7C5-6AC0-475E-9FEE-A3BC136811DB}">
      <dgm:prSet phldrT="[Text]" custT="1"/>
      <dgm:spPr>
        <a:solidFill>
          <a:srgbClr val="006EE0"/>
        </a:solidFill>
      </dgm:spPr>
      <dgm:t>
        <a:bodyPr/>
        <a:lstStyle/>
        <a:p>
          <a:r>
            <a:rPr lang="en-GB" sz="2400" dirty="0">
              <a:latin typeface="Nunito Sans" panose="00000500000000000000" pitchFamily="2" charset="0"/>
            </a:rPr>
            <a:t>World family</a:t>
          </a:r>
        </a:p>
      </dgm:t>
    </dgm:pt>
    <dgm:pt modelId="{674DC5E3-7E1B-436A-87F2-D20DECB4BC72}" type="parTrans" cxnId="{69330DBB-B0C7-4100-8C49-1B0F323D41D8}">
      <dgm:prSet/>
      <dgm:spPr/>
      <dgm:t>
        <a:bodyPr/>
        <a:lstStyle/>
        <a:p>
          <a:endParaRPr lang="en-GB"/>
        </a:p>
      </dgm:t>
    </dgm:pt>
    <dgm:pt modelId="{851009EB-C263-4C48-83E8-8A51A66857AF}" type="sibTrans" cxnId="{69330DBB-B0C7-4100-8C49-1B0F323D41D8}">
      <dgm:prSet/>
      <dgm:spPr/>
      <dgm:t>
        <a:bodyPr/>
        <a:lstStyle/>
        <a:p>
          <a:endParaRPr lang="en-GB"/>
        </a:p>
      </dgm:t>
    </dgm:pt>
    <dgm:pt modelId="{63F21EF1-E0CF-4C6E-98FB-BD5E844176B0}">
      <dgm:prSet phldrT="[Text]" custT="1"/>
      <dgm:spPr>
        <a:solidFill>
          <a:srgbClr val="26B756"/>
        </a:solidFill>
      </dgm:spPr>
      <dgm:t>
        <a:bodyPr/>
        <a:lstStyle/>
        <a:p>
          <a:r>
            <a:rPr lang="en-GB" sz="2400" dirty="0">
              <a:latin typeface="Nunito Sans" panose="00000500000000000000" pitchFamily="2" charset="0"/>
            </a:rPr>
            <a:t>Values and method</a:t>
          </a:r>
        </a:p>
      </dgm:t>
    </dgm:pt>
    <dgm:pt modelId="{0F9124C2-CA22-450D-9845-4EE037386E75}" type="parTrans" cxnId="{387F59BD-803F-4F8B-BCC2-6D41AC2E8CA6}">
      <dgm:prSet/>
      <dgm:spPr/>
      <dgm:t>
        <a:bodyPr/>
        <a:lstStyle/>
        <a:p>
          <a:endParaRPr lang="en-GB"/>
        </a:p>
      </dgm:t>
    </dgm:pt>
    <dgm:pt modelId="{673582F8-A023-41C1-8D36-EE13FF5A558D}" type="sibTrans" cxnId="{387F59BD-803F-4F8B-BCC2-6D41AC2E8CA6}">
      <dgm:prSet/>
      <dgm:spPr/>
      <dgm:t>
        <a:bodyPr/>
        <a:lstStyle/>
        <a:p>
          <a:endParaRPr lang="en-GB"/>
        </a:p>
      </dgm:t>
    </dgm:pt>
    <dgm:pt modelId="{5F38A590-0716-445D-A5EE-B1729C3A80AF}" type="pres">
      <dgm:prSet presAssocID="{4E4E2A53-6D6D-4308-A5A7-B9DE56A11094}" presName="cycle" presStyleCnt="0">
        <dgm:presLayoutVars>
          <dgm:chMax val="1"/>
          <dgm:dir/>
          <dgm:animLvl val="ctr"/>
          <dgm:resizeHandles val="exact"/>
        </dgm:presLayoutVars>
      </dgm:prSet>
      <dgm:spPr/>
    </dgm:pt>
    <dgm:pt modelId="{9124332F-B0DA-4F11-9C98-34FC848326F4}" type="pres">
      <dgm:prSet presAssocID="{C146A085-FF15-4FB5-B571-8BB9DFF6F83B}" presName="centerShape" presStyleLbl="node0" presStyleIdx="0" presStyleCnt="1"/>
      <dgm:spPr/>
    </dgm:pt>
    <dgm:pt modelId="{CD9CD74A-BDAD-4011-B43F-9D9D83455BFA}" type="pres">
      <dgm:prSet presAssocID="{0F9124C2-CA22-450D-9845-4EE037386E75}" presName="Name9" presStyleLbl="parChTrans1D2" presStyleIdx="0" presStyleCnt="6"/>
      <dgm:spPr/>
    </dgm:pt>
    <dgm:pt modelId="{0F59E0BE-A07C-4C75-A629-7624784E5D58}" type="pres">
      <dgm:prSet presAssocID="{0F9124C2-CA22-450D-9845-4EE037386E75}" presName="connTx" presStyleLbl="parChTrans1D2" presStyleIdx="0" presStyleCnt="6"/>
      <dgm:spPr/>
    </dgm:pt>
    <dgm:pt modelId="{21D536A9-6B41-40E5-85E6-C31A43BFA14B}" type="pres">
      <dgm:prSet presAssocID="{63F21EF1-E0CF-4C6E-98FB-BD5E844176B0}" presName="node" presStyleLbl="node1" presStyleIdx="0" presStyleCnt="6">
        <dgm:presLayoutVars>
          <dgm:bulletEnabled val="1"/>
        </dgm:presLayoutVars>
      </dgm:prSet>
      <dgm:spPr/>
    </dgm:pt>
    <dgm:pt modelId="{F46FEC43-C11D-4D72-8D8D-601DCFA2C97A}" type="pres">
      <dgm:prSet presAssocID="{8781AB76-B56F-438B-84E8-BFCBA58B714F}" presName="Name9" presStyleLbl="parChTrans1D2" presStyleIdx="1" presStyleCnt="6"/>
      <dgm:spPr/>
    </dgm:pt>
    <dgm:pt modelId="{463E9704-DB57-4D5A-9A87-2BC069721627}" type="pres">
      <dgm:prSet presAssocID="{8781AB76-B56F-438B-84E8-BFCBA58B714F}" presName="connTx" presStyleLbl="parChTrans1D2" presStyleIdx="1" presStyleCnt="6"/>
      <dgm:spPr/>
    </dgm:pt>
    <dgm:pt modelId="{AE5C3CD9-449F-4B35-92A9-919347466642}" type="pres">
      <dgm:prSet presAssocID="{8B3973E5-EF4D-413E-9443-75FFBABBE8AC}" presName="node" presStyleLbl="node1" presStyleIdx="1" presStyleCnt="6">
        <dgm:presLayoutVars>
          <dgm:bulletEnabled val="1"/>
        </dgm:presLayoutVars>
      </dgm:prSet>
      <dgm:spPr/>
    </dgm:pt>
    <dgm:pt modelId="{29CD5CFA-50DF-4801-B643-DF7DBDB195B5}" type="pres">
      <dgm:prSet presAssocID="{B3A7A78D-DCF2-4D27-9653-EEA06B8A6679}" presName="Name9" presStyleLbl="parChTrans1D2" presStyleIdx="2" presStyleCnt="6"/>
      <dgm:spPr/>
    </dgm:pt>
    <dgm:pt modelId="{486947F5-AD28-4E43-BB42-82977265DBC3}" type="pres">
      <dgm:prSet presAssocID="{B3A7A78D-DCF2-4D27-9653-EEA06B8A6679}" presName="connTx" presStyleLbl="parChTrans1D2" presStyleIdx="2" presStyleCnt="6"/>
      <dgm:spPr/>
    </dgm:pt>
    <dgm:pt modelId="{1EF46863-1305-4115-9B1C-E1A0F174D899}" type="pres">
      <dgm:prSet presAssocID="{C8709CED-EF51-428B-BF66-C5A97BD75584}" presName="node" presStyleLbl="node1" presStyleIdx="2" presStyleCnt="6">
        <dgm:presLayoutVars>
          <dgm:bulletEnabled val="1"/>
        </dgm:presLayoutVars>
      </dgm:prSet>
      <dgm:spPr/>
    </dgm:pt>
    <dgm:pt modelId="{092917C7-171A-46E1-A35B-B6F7899C0906}" type="pres">
      <dgm:prSet presAssocID="{2EF5B81B-A642-4553-8200-9B449F926217}" presName="Name9" presStyleLbl="parChTrans1D2" presStyleIdx="3" presStyleCnt="6"/>
      <dgm:spPr/>
    </dgm:pt>
    <dgm:pt modelId="{C714F85C-D244-4DBF-A8E0-0C098F639F6B}" type="pres">
      <dgm:prSet presAssocID="{2EF5B81B-A642-4553-8200-9B449F926217}" presName="connTx" presStyleLbl="parChTrans1D2" presStyleIdx="3" presStyleCnt="6"/>
      <dgm:spPr/>
    </dgm:pt>
    <dgm:pt modelId="{EB38351D-C64B-41C2-ACB9-747EDF404017}" type="pres">
      <dgm:prSet presAssocID="{94DF6143-3DB3-4ED4-B944-9C0CDBC4A12B}" presName="node" presStyleLbl="node1" presStyleIdx="3" presStyleCnt="6">
        <dgm:presLayoutVars>
          <dgm:bulletEnabled val="1"/>
        </dgm:presLayoutVars>
      </dgm:prSet>
      <dgm:spPr/>
    </dgm:pt>
    <dgm:pt modelId="{985F3B63-F0F1-4C29-851E-2119B8329159}" type="pres">
      <dgm:prSet presAssocID="{D9DD0ABE-C91A-486B-BEB4-B93CA8290836}" presName="Name9" presStyleLbl="parChTrans1D2" presStyleIdx="4" presStyleCnt="6"/>
      <dgm:spPr/>
    </dgm:pt>
    <dgm:pt modelId="{A430D486-5727-484D-9750-34F2810B768A}" type="pres">
      <dgm:prSet presAssocID="{D9DD0ABE-C91A-486B-BEB4-B93CA8290836}" presName="connTx" presStyleLbl="parChTrans1D2" presStyleIdx="4" presStyleCnt="6"/>
      <dgm:spPr/>
    </dgm:pt>
    <dgm:pt modelId="{79DADDC7-9E99-4B80-B4A1-419C9FCB175D}" type="pres">
      <dgm:prSet presAssocID="{10CD96B8-81D4-4FB6-841C-01B017F09AAA}" presName="node" presStyleLbl="node1" presStyleIdx="4" presStyleCnt="6">
        <dgm:presLayoutVars>
          <dgm:bulletEnabled val="1"/>
        </dgm:presLayoutVars>
      </dgm:prSet>
      <dgm:spPr/>
    </dgm:pt>
    <dgm:pt modelId="{8716FEE6-0BEE-4AED-BC98-F8EB4601E771}" type="pres">
      <dgm:prSet presAssocID="{674DC5E3-7E1B-436A-87F2-D20DECB4BC72}" presName="Name9" presStyleLbl="parChTrans1D2" presStyleIdx="5" presStyleCnt="6"/>
      <dgm:spPr/>
    </dgm:pt>
    <dgm:pt modelId="{93219465-4FA8-421E-9E1E-683916603F7A}" type="pres">
      <dgm:prSet presAssocID="{674DC5E3-7E1B-436A-87F2-D20DECB4BC72}" presName="connTx" presStyleLbl="parChTrans1D2" presStyleIdx="5" presStyleCnt="6"/>
      <dgm:spPr/>
    </dgm:pt>
    <dgm:pt modelId="{00A5311E-FDB6-41E7-AAD4-A5470B89605B}" type="pres">
      <dgm:prSet presAssocID="{238FB7C5-6AC0-475E-9FEE-A3BC136811DB}" presName="node" presStyleLbl="node1" presStyleIdx="5" presStyleCnt="6" custRadScaleRad="101969" custRadScaleInc="-1054">
        <dgm:presLayoutVars>
          <dgm:bulletEnabled val="1"/>
        </dgm:presLayoutVars>
      </dgm:prSet>
      <dgm:spPr/>
    </dgm:pt>
  </dgm:ptLst>
  <dgm:cxnLst>
    <dgm:cxn modelId="{2A8C1300-4C56-471C-B2D6-31A282A18445}" type="presOf" srcId="{674DC5E3-7E1B-436A-87F2-D20DECB4BC72}" destId="{93219465-4FA8-421E-9E1E-683916603F7A}" srcOrd="1" destOrd="0" presId="urn:microsoft.com/office/officeart/2005/8/layout/radial1"/>
    <dgm:cxn modelId="{458EA307-35F8-4C0A-84A7-03BF8383D963}" type="presOf" srcId="{C8709CED-EF51-428B-BF66-C5A97BD75584}" destId="{1EF46863-1305-4115-9B1C-E1A0F174D899}" srcOrd="0" destOrd="0" presId="urn:microsoft.com/office/officeart/2005/8/layout/radial1"/>
    <dgm:cxn modelId="{1C8C340A-4569-4A3E-A391-52643A70FAC3}" type="presOf" srcId="{B3A7A78D-DCF2-4D27-9653-EEA06B8A6679}" destId="{486947F5-AD28-4E43-BB42-82977265DBC3}" srcOrd="1" destOrd="0" presId="urn:microsoft.com/office/officeart/2005/8/layout/radial1"/>
    <dgm:cxn modelId="{F5C36E0B-EFE5-4681-A435-3C77DA479FF2}" type="presOf" srcId="{238FB7C5-6AC0-475E-9FEE-A3BC136811DB}" destId="{00A5311E-FDB6-41E7-AAD4-A5470B89605B}" srcOrd="0" destOrd="0" presId="urn:microsoft.com/office/officeart/2005/8/layout/radial1"/>
    <dgm:cxn modelId="{6BB8E612-BA22-418B-83D3-6A07BEA97932}" type="presOf" srcId="{8781AB76-B56F-438B-84E8-BFCBA58B714F}" destId="{463E9704-DB57-4D5A-9A87-2BC069721627}" srcOrd="1" destOrd="0" presId="urn:microsoft.com/office/officeart/2005/8/layout/radial1"/>
    <dgm:cxn modelId="{1819291F-A5CB-48C8-8A55-2F52660D51B9}" srcId="{C146A085-FF15-4FB5-B571-8BB9DFF6F83B}" destId="{94DF6143-3DB3-4ED4-B944-9C0CDBC4A12B}" srcOrd="3" destOrd="0" parTransId="{2EF5B81B-A642-4553-8200-9B449F926217}" sibTransId="{0F6F61AF-8A04-4E6C-AD0A-A5E92464446E}"/>
    <dgm:cxn modelId="{A2EE4826-A1D8-40B4-937C-B5B176BDB797}" type="presOf" srcId="{4E4E2A53-6D6D-4308-A5A7-B9DE56A11094}" destId="{5F38A590-0716-445D-A5EE-B1729C3A80AF}" srcOrd="0" destOrd="0" presId="urn:microsoft.com/office/officeart/2005/8/layout/radial1"/>
    <dgm:cxn modelId="{479A715F-5B84-43B6-8D80-4CD9466C3613}" type="presOf" srcId="{63F21EF1-E0CF-4C6E-98FB-BD5E844176B0}" destId="{21D536A9-6B41-40E5-85E6-C31A43BFA14B}" srcOrd="0" destOrd="0" presId="urn:microsoft.com/office/officeart/2005/8/layout/radial1"/>
    <dgm:cxn modelId="{069C6864-4A23-44EF-BB95-37F28CCCF80F}" type="presOf" srcId="{2EF5B81B-A642-4553-8200-9B449F926217}" destId="{092917C7-171A-46E1-A35B-B6F7899C0906}" srcOrd="0" destOrd="0" presId="urn:microsoft.com/office/officeart/2005/8/layout/radial1"/>
    <dgm:cxn modelId="{DE9D1A6B-0691-47DA-9347-7D934661A065}" type="presOf" srcId="{B3A7A78D-DCF2-4D27-9653-EEA06B8A6679}" destId="{29CD5CFA-50DF-4801-B643-DF7DBDB195B5}" srcOrd="0" destOrd="0" presId="urn:microsoft.com/office/officeart/2005/8/layout/radial1"/>
    <dgm:cxn modelId="{620BA06C-5A6C-481B-9ECB-A01618D82DFE}" type="presOf" srcId="{0F9124C2-CA22-450D-9845-4EE037386E75}" destId="{CD9CD74A-BDAD-4011-B43F-9D9D83455BFA}" srcOrd="0" destOrd="0" presId="urn:microsoft.com/office/officeart/2005/8/layout/radial1"/>
    <dgm:cxn modelId="{EA68B053-B837-450C-8E17-DC1E0AAD83C9}" type="presOf" srcId="{10CD96B8-81D4-4FB6-841C-01B017F09AAA}" destId="{79DADDC7-9E99-4B80-B4A1-419C9FCB175D}" srcOrd="0" destOrd="0" presId="urn:microsoft.com/office/officeart/2005/8/layout/radial1"/>
    <dgm:cxn modelId="{0765C554-0AE0-4A18-9921-F08EB04DCD36}" type="presOf" srcId="{C146A085-FF15-4FB5-B571-8BB9DFF6F83B}" destId="{9124332F-B0DA-4F11-9C98-34FC848326F4}" srcOrd="0" destOrd="0" presId="urn:microsoft.com/office/officeart/2005/8/layout/radial1"/>
    <dgm:cxn modelId="{A89B2159-DCFB-466A-89FA-4D9A27C1C5CC}" type="presOf" srcId="{D9DD0ABE-C91A-486B-BEB4-B93CA8290836}" destId="{A430D486-5727-484D-9750-34F2810B768A}" srcOrd="1" destOrd="0" presId="urn:microsoft.com/office/officeart/2005/8/layout/radial1"/>
    <dgm:cxn modelId="{16C27899-33BF-4B75-9D67-C7A81E6E2EF8}" srcId="{C146A085-FF15-4FB5-B571-8BB9DFF6F83B}" destId="{C8709CED-EF51-428B-BF66-C5A97BD75584}" srcOrd="2" destOrd="0" parTransId="{B3A7A78D-DCF2-4D27-9653-EEA06B8A6679}" sibTransId="{142ACD2C-80E0-4CF2-8D40-7F56EC0CCBD0}"/>
    <dgm:cxn modelId="{F52FC9AA-F244-45F0-B78D-C1C01E27D677}" type="presOf" srcId="{D9DD0ABE-C91A-486B-BEB4-B93CA8290836}" destId="{985F3B63-F0F1-4C29-851E-2119B8329159}" srcOrd="0" destOrd="0" presId="urn:microsoft.com/office/officeart/2005/8/layout/radial1"/>
    <dgm:cxn modelId="{D6FD64AB-7189-4889-AA3A-90FC0BBB141F}" srcId="{C146A085-FF15-4FB5-B571-8BB9DFF6F83B}" destId="{10CD96B8-81D4-4FB6-841C-01B017F09AAA}" srcOrd="4" destOrd="0" parTransId="{D9DD0ABE-C91A-486B-BEB4-B93CA8290836}" sibTransId="{26D6B4CB-A458-4F6E-8A94-E82F9689E24B}"/>
    <dgm:cxn modelId="{ED0E45AD-1D86-4480-87D2-C15E068F4EFA}" type="presOf" srcId="{674DC5E3-7E1B-436A-87F2-D20DECB4BC72}" destId="{8716FEE6-0BEE-4AED-BC98-F8EB4601E771}" srcOrd="0" destOrd="0" presId="urn:microsoft.com/office/officeart/2005/8/layout/radial1"/>
    <dgm:cxn modelId="{D85205B0-B587-464E-A8C4-DAC14ADE04EA}" type="presOf" srcId="{94DF6143-3DB3-4ED4-B944-9C0CDBC4A12B}" destId="{EB38351D-C64B-41C2-ACB9-747EDF404017}" srcOrd="0" destOrd="0" presId="urn:microsoft.com/office/officeart/2005/8/layout/radial1"/>
    <dgm:cxn modelId="{69330DBB-B0C7-4100-8C49-1B0F323D41D8}" srcId="{C146A085-FF15-4FB5-B571-8BB9DFF6F83B}" destId="{238FB7C5-6AC0-475E-9FEE-A3BC136811DB}" srcOrd="5" destOrd="0" parTransId="{674DC5E3-7E1B-436A-87F2-D20DECB4BC72}" sibTransId="{851009EB-C263-4C48-83E8-8A51A66857AF}"/>
    <dgm:cxn modelId="{5B4946BD-B8BE-4B78-A7C8-D3C3FE648D2C}" srcId="{4E4E2A53-6D6D-4308-A5A7-B9DE56A11094}" destId="{C146A085-FF15-4FB5-B571-8BB9DFF6F83B}" srcOrd="0" destOrd="0" parTransId="{2303BD74-9F1B-4CEB-A70A-904C2A731B3B}" sibTransId="{5862FFBA-A8B1-42F9-A680-6EE4DD0D0421}"/>
    <dgm:cxn modelId="{387F59BD-803F-4F8B-BCC2-6D41AC2E8CA6}" srcId="{C146A085-FF15-4FB5-B571-8BB9DFF6F83B}" destId="{63F21EF1-E0CF-4C6E-98FB-BD5E844176B0}" srcOrd="0" destOrd="0" parTransId="{0F9124C2-CA22-450D-9845-4EE037386E75}" sibTransId="{673582F8-A023-41C1-8D36-EE13FF5A558D}"/>
    <dgm:cxn modelId="{BF6F90C9-8DFC-4E65-8C32-3060F03E9557}" type="presOf" srcId="{8B3973E5-EF4D-413E-9443-75FFBABBE8AC}" destId="{AE5C3CD9-449F-4B35-92A9-919347466642}" srcOrd="0" destOrd="0" presId="urn:microsoft.com/office/officeart/2005/8/layout/radial1"/>
    <dgm:cxn modelId="{50146CCA-4774-4B51-AA79-1175C2907D27}" type="presOf" srcId="{2EF5B81B-A642-4553-8200-9B449F926217}" destId="{C714F85C-D244-4DBF-A8E0-0C098F639F6B}" srcOrd="1" destOrd="0" presId="urn:microsoft.com/office/officeart/2005/8/layout/radial1"/>
    <dgm:cxn modelId="{F74551D4-885B-4DFA-9A66-655AEEB19295}" srcId="{C146A085-FF15-4FB5-B571-8BB9DFF6F83B}" destId="{8B3973E5-EF4D-413E-9443-75FFBABBE8AC}" srcOrd="1" destOrd="0" parTransId="{8781AB76-B56F-438B-84E8-BFCBA58B714F}" sibTransId="{4973ECDF-7B02-4BD6-9DE3-C48C404E14F9}"/>
    <dgm:cxn modelId="{6D3A4DF6-3EF8-4506-B9B8-CB3AA152FEAE}" type="presOf" srcId="{8781AB76-B56F-438B-84E8-BFCBA58B714F}" destId="{F46FEC43-C11D-4D72-8D8D-601DCFA2C97A}" srcOrd="0" destOrd="0" presId="urn:microsoft.com/office/officeart/2005/8/layout/radial1"/>
    <dgm:cxn modelId="{4F8299FD-D596-4909-A019-A998ED8D9330}" type="presOf" srcId="{0F9124C2-CA22-450D-9845-4EE037386E75}" destId="{0F59E0BE-A07C-4C75-A629-7624784E5D58}" srcOrd="1" destOrd="0" presId="urn:microsoft.com/office/officeart/2005/8/layout/radial1"/>
    <dgm:cxn modelId="{8D895CEC-B927-44A1-99E7-EEFCCFC53D37}" type="presParOf" srcId="{5F38A590-0716-445D-A5EE-B1729C3A80AF}" destId="{9124332F-B0DA-4F11-9C98-34FC848326F4}" srcOrd="0" destOrd="0" presId="urn:microsoft.com/office/officeart/2005/8/layout/radial1"/>
    <dgm:cxn modelId="{C89302C9-0B47-42C1-8E92-D0E9F2B9F47D}" type="presParOf" srcId="{5F38A590-0716-445D-A5EE-B1729C3A80AF}" destId="{CD9CD74A-BDAD-4011-B43F-9D9D83455BFA}" srcOrd="1" destOrd="0" presId="urn:microsoft.com/office/officeart/2005/8/layout/radial1"/>
    <dgm:cxn modelId="{BA673676-419A-4961-AECC-39707AE48961}" type="presParOf" srcId="{CD9CD74A-BDAD-4011-B43F-9D9D83455BFA}" destId="{0F59E0BE-A07C-4C75-A629-7624784E5D58}" srcOrd="0" destOrd="0" presId="urn:microsoft.com/office/officeart/2005/8/layout/radial1"/>
    <dgm:cxn modelId="{D2539F59-249F-4100-90CF-8D766F1C7B76}" type="presParOf" srcId="{5F38A590-0716-445D-A5EE-B1729C3A80AF}" destId="{21D536A9-6B41-40E5-85E6-C31A43BFA14B}" srcOrd="2" destOrd="0" presId="urn:microsoft.com/office/officeart/2005/8/layout/radial1"/>
    <dgm:cxn modelId="{5E5148DD-1764-44A1-81C3-E30DC775634B}" type="presParOf" srcId="{5F38A590-0716-445D-A5EE-B1729C3A80AF}" destId="{F46FEC43-C11D-4D72-8D8D-601DCFA2C97A}" srcOrd="3" destOrd="0" presId="urn:microsoft.com/office/officeart/2005/8/layout/radial1"/>
    <dgm:cxn modelId="{52062DC9-29AC-460B-8182-C3296A5362F0}" type="presParOf" srcId="{F46FEC43-C11D-4D72-8D8D-601DCFA2C97A}" destId="{463E9704-DB57-4D5A-9A87-2BC069721627}" srcOrd="0" destOrd="0" presId="urn:microsoft.com/office/officeart/2005/8/layout/radial1"/>
    <dgm:cxn modelId="{F21A5F2B-5EF4-4665-BF7D-2C9192A9B5D8}" type="presParOf" srcId="{5F38A590-0716-445D-A5EE-B1729C3A80AF}" destId="{AE5C3CD9-449F-4B35-92A9-919347466642}" srcOrd="4" destOrd="0" presId="urn:microsoft.com/office/officeart/2005/8/layout/radial1"/>
    <dgm:cxn modelId="{B27B6ADE-2B89-4344-B467-11ABBF0D53E2}" type="presParOf" srcId="{5F38A590-0716-445D-A5EE-B1729C3A80AF}" destId="{29CD5CFA-50DF-4801-B643-DF7DBDB195B5}" srcOrd="5" destOrd="0" presId="urn:microsoft.com/office/officeart/2005/8/layout/radial1"/>
    <dgm:cxn modelId="{EE6F0717-E0DB-4FB6-A3F8-EAD1B0235A50}" type="presParOf" srcId="{29CD5CFA-50DF-4801-B643-DF7DBDB195B5}" destId="{486947F5-AD28-4E43-BB42-82977265DBC3}" srcOrd="0" destOrd="0" presId="urn:microsoft.com/office/officeart/2005/8/layout/radial1"/>
    <dgm:cxn modelId="{188C5506-C8B5-400A-A1CD-579E70A66D82}" type="presParOf" srcId="{5F38A590-0716-445D-A5EE-B1729C3A80AF}" destId="{1EF46863-1305-4115-9B1C-E1A0F174D899}" srcOrd="6" destOrd="0" presId="urn:microsoft.com/office/officeart/2005/8/layout/radial1"/>
    <dgm:cxn modelId="{13AE0467-6AD7-405A-B2FD-15CECD45D4B3}" type="presParOf" srcId="{5F38A590-0716-445D-A5EE-B1729C3A80AF}" destId="{092917C7-171A-46E1-A35B-B6F7899C0906}" srcOrd="7" destOrd="0" presId="urn:microsoft.com/office/officeart/2005/8/layout/radial1"/>
    <dgm:cxn modelId="{F1D6FD02-ED19-4ADA-B71B-4A296C0147D9}" type="presParOf" srcId="{092917C7-171A-46E1-A35B-B6F7899C0906}" destId="{C714F85C-D244-4DBF-A8E0-0C098F639F6B}" srcOrd="0" destOrd="0" presId="urn:microsoft.com/office/officeart/2005/8/layout/radial1"/>
    <dgm:cxn modelId="{31A10F02-773F-4AC7-8802-99A0747EF31D}" type="presParOf" srcId="{5F38A590-0716-445D-A5EE-B1729C3A80AF}" destId="{EB38351D-C64B-41C2-ACB9-747EDF404017}" srcOrd="8" destOrd="0" presId="urn:microsoft.com/office/officeart/2005/8/layout/radial1"/>
    <dgm:cxn modelId="{AA11CD95-D826-4ABA-9E87-DF96E3D558FF}" type="presParOf" srcId="{5F38A590-0716-445D-A5EE-B1729C3A80AF}" destId="{985F3B63-F0F1-4C29-851E-2119B8329159}" srcOrd="9" destOrd="0" presId="urn:microsoft.com/office/officeart/2005/8/layout/radial1"/>
    <dgm:cxn modelId="{1FD2FC7C-FF3B-4AC3-A7A0-E8AE02EE08A7}" type="presParOf" srcId="{985F3B63-F0F1-4C29-851E-2119B8329159}" destId="{A430D486-5727-484D-9750-34F2810B768A}" srcOrd="0" destOrd="0" presId="urn:microsoft.com/office/officeart/2005/8/layout/radial1"/>
    <dgm:cxn modelId="{A09D006E-69AB-4271-8FF1-AF79AFF1EF7C}" type="presParOf" srcId="{5F38A590-0716-445D-A5EE-B1729C3A80AF}" destId="{79DADDC7-9E99-4B80-B4A1-419C9FCB175D}" srcOrd="10" destOrd="0" presId="urn:microsoft.com/office/officeart/2005/8/layout/radial1"/>
    <dgm:cxn modelId="{812085E6-E8CC-40F5-A048-98141326414E}" type="presParOf" srcId="{5F38A590-0716-445D-A5EE-B1729C3A80AF}" destId="{8716FEE6-0BEE-4AED-BC98-F8EB4601E771}" srcOrd="11" destOrd="0" presId="urn:microsoft.com/office/officeart/2005/8/layout/radial1"/>
    <dgm:cxn modelId="{42D286FD-2515-4ACA-89FB-96EEA483C2DC}" type="presParOf" srcId="{8716FEE6-0BEE-4AED-BC98-F8EB4601E771}" destId="{93219465-4FA8-421E-9E1E-683916603F7A}" srcOrd="0" destOrd="0" presId="urn:microsoft.com/office/officeart/2005/8/layout/radial1"/>
    <dgm:cxn modelId="{D66EBA3A-BF6F-473F-AC79-5F250C205BD2}" type="presParOf" srcId="{5F38A590-0716-445D-A5EE-B1729C3A80AF}" destId="{00A5311E-FDB6-41E7-AAD4-A5470B89605B}"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24332F-B0DA-4F11-9C98-34FC848326F4}">
      <dsp:nvSpPr>
        <dsp:cNvPr id="0" name=""/>
        <dsp:cNvSpPr/>
      </dsp:nvSpPr>
      <dsp:spPr>
        <a:xfrm>
          <a:off x="3449958" y="2416964"/>
          <a:ext cx="1837014" cy="1837014"/>
        </a:xfrm>
        <a:prstGeom prst="ellipse">
          <a:avLst/>
        </a:prstGeom>
        <a:solidFill>
          <a:srgbClr val="7414DC"/>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Nunito Sans" panose="00000500000000000000" pitchFamily="2" charset="0"/>
            </a:rPr>
            <a:t> </a:t>
          </a:r>
        </a:p>
      </dsp:txBody>
      <dsp:txXfrm>
        <a:off x="3718982" y="2685988"/>
        <a:ext cx="1298966" cy="1298966"/>
      </dsp:txXfrm>
    </dsp:sp>
    <dsp:sp modelId="{CD9CD74A-BDAD-4011-B43F-9D9D83455BFA}">
      <dsp:nvSpPr>
        <dsp:cNvPr id="0" name=""/>
        <dsp:cNvSpPr/>
      </dsp:nvSpPr>
      <dsp:spPr>
        <a:xfrm rot="16200000">
          <a:off x="4090688" y="2120263"/>
          <a:ext cx="555555" cy="37846"/>
        </a:xfrm>
        <a:custGeom>
          <a:avLst/>
          <a:gdLst/>
          <a:ahLst/>
          <a:cxnLst/>
          <a:rect l="0" t="0" r="0" b="0"/>
          <a:pathLst>
            <a:path>
              <a:moveTo>
                <a:pt x="0" y="18923"/>
              </a:moveTo>
              <a:lnTo>
                <a:pt x="555555" y="18923"/>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354577" y="2125298"/>
        <a:ext cx="27777" cy="27777"/>
      </dsp:txXfrm>
    </dsp:sp>
    <dsp:sp modelId="{21D536A9-6B41-40E5-85E6-C31A43BFA14B}">
      <dsp:nvSpPr>
        <dsp:cNvPr id="0" name=""/>
        <dsp:cNvSpPr/>
      </dsp:nvSpPr>
      <dsp:spPr>
        <a:xfrm>
          <a:off x="3449958" y="24395"/>
          <a:ext cx="1837014" cy="1837014"/>
        </a:xfrm>
        <a:prstGeom prst="ellipse">
          <a:avLst/>
        </a:prstGeom>
        <a:solidFill>
          <a:srgbClr val="26B75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Nunito Sans" panose="00000500000000000000" pitchFamily="2" charset="0"/>
            </a:rPr>
            <a:t>Values and method</a:t>
          </a:r>
        </a:p>
      </dsp:txBody>
      <dsp:txXfrm>
        <a:off x="3718982" y="293419"/>
        <a:ext cx="1298966" cy="1298966"/>
      </dsp:txXfrm>
    </dsp:sp>
    <dsp:sp modelId="{F46FEC43-C11D-4D72-8D8D-601DCFA2C97A}">
      <dsp:nvSpPr>
        <dsp:cNvPr id="0" name=""/>
        <dsp:cNvSpPr/>
      </dsp:nvSpPr>
      <dsp:spPr>
        <a:xfrm rot="19800000">
          <a:off x="5126701" y="2718406"/>
          <a:ext cx="555555" cy="37846"/>
        </a:xfrm>
        <a:custGeom>
          <a:avLst/>
          <a:gdLst/>
          <a:ahLst/>
          <a:cxnLst/>
          <a:rect l="0" t="0" r="0" b="0"/>
          <a:pathLst>
            <a:path>
              <a:moveTo>
                <a:pt x="0" y="18923"/>
              </a:moveTo>
              <a:lnTo>
                <a:pt x="555555" y="18923"/>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390590" y="2723440"/>
        <a:ext cx="27777" cy="27777"/>
      </dsp:txXfrm>
    </dsp:sp>
    <dsp:sp modelId="{AE5C3CD9-449F-4B35-92A9-919347466642}">
      <dsp:nvSpPr>
        <dsp:cNvPr id="0" name=""/>
        <dsp:cNvSpPr/>
      </dsp:nvSpPr>
      <dsp:spPr>
        <a:xfrm>
          <a:off x="5521985" y="1220680"/>
          <a:ext cx="1837014" cy="1837014"/>
        </a:xfrm>
        <a:prstGeom prst="ellipse">
          <a:avLst/>
        </a:prstGeom>
        <a:solidFill>
          <a:srgbClr val="00B8A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Nunito Sans" panose="00000500000000000000" pitchFamily="2" charset="0"/>
            </a:rPr>
            <a:t>Promise and Law</a:t>
          </a:r>
        </a:p>
      </dsp:txBody>
      <dsp:txXfrm>
        <a:off x="5791009" y="1489704"/>
        <a:ext cx="1298966" cy="1298966"/>
      </dsp:txXfrm>
    </dsp:sp>
    <dsp:sp modelId="{29CD5CFA-50DF-4801-B643-DF7DBDB195B5}">
      <dsp:nvSpPr>
        <dsp:cNvPr id="0" name=""/>
        <dsp:cNvSpPr/>
      </dsp:nvSpPr>
      <dsp:spPr>
        <a:xfrm rot="1800000">
          <a:off x="5126701" y="3914691"/>
          <a:ext cx="555555" cy="37846"/>
        </a:xfrm>
        <a:custGeom>
          <a:avLst/>
          <a:gdLst/>
          <a:ahLst/>
          <a:cxnLst/>
          <a:rect l="0" t="0" r="0" b="0"/>
          <a:pathLst>
            <a:path>
              <a:moveTo>
                <a:pt x="0" y="18923"/>
              </a:moveTo>
              <a:lnTo>
                <a:pt x="555555" y="18923"/>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390590" y="3919725"/>
        <a:ext cx="27777" cy="27777"/>
      </dsp:txXfrm>
    </dsp:sp>
    <dsp:sp modelId="{1EF46863-1305-4115-9B1C-E1A0F174D899}">
      <dsp:nvSpPr>
        <dsp:cNvPr id="0" name=""/>
        <dsp:cNvSpPr/>
      </dsp:nvSpPr>
      <dsp:spPr>
        <a:xfrm>
          <a:off x="5521985" y="3613249"/>
          <a:ext cx="1837014" cy="1837014"/>
        </a:xfrm>
        <a:prstGeom prst="ellipse">
          <a:avLst/>
        </a:prstGeom>
        <a:solidFill>
          <a:srgbClr val="003A8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GB" sz="2100" kern="1200" dirty="0">
              <a:latin typeface="Nunito Sans" panose="00000500000000000000" pitchFamily="2" charset="0"/>
            </a:rPr>
            <a:t>Ceremony</a:t>
          </a:r>
        </a:p>
      </dsp:txBody>
      <dsp:txXfrm>
        <a:off x="5791009" y="3882273"/>
        <a:ext cx="1298966" cy="1298966"/>
      </dsp:txXfrm>
    </dsp:sp>
    <dsp:sp modelId="{092917C7-171A-46E1-A35B-B6F7899C0906}">
      <dsp:nvSpPr>
        <dsp:cNvPr id="0" name=""/>
        <dsp:cNvSpPr/>
      </dsp:nvSpPr>
      <dsp:spPr>
        <a:xfrm rot="5400000">
          <a:off x="4090688" y="4512833"/>
          <a:ext cx="555555" cy="37846"/>
        </a:xfrm>
        <a:custGeom>
          <a:avLst/>
          <a:gdLst/>
          <a:ahLst/>
          <a:cxnLst/>
          <a:rect l="0" t="0" r="0" b="0"/>
          <a:pathLst>
            <a:path>
              <a:moveTo>
                <a:pt x="0" y="18923"/>
              </a:moveTo>
              <a:lnTo>
                <a:pt x="555555" y="18923"/>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354577" y="4517867"/>
        <a:ext cx="27777" cy="27777"/>
      </dsp:txXfrm>
    </dsp:sp>
    <dsp:sp modelId="{EB38351D-C64B-41C2-ACB9-747EDF404017}">
      <dsp:nvSpPr>
        <dsp:cNvPr id="0" name=""/>
        <dsp:cNvSpPr/>
      </dsp:nvSpPr>
      <dsp:spPr>
        <a:xfrm>
          <a:off x="3449958" y="4809534"/>
          <a:ext cx="1837014" cy="1837014"/>
        </a:xfrm>
        <a:prstGeom prst="ellipse">
          <a:avLst/>
        </a:prstGeom>
        <a:solidFill>
          <a:srgbClr val="FFE627"/>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rgbClr val="003A82"/>
              </a:solidFill>
            </a:rPr>
            <a:t>Peer leaders</a:t>
          </a:r>
        </a:p>
      </dsp:txBody>
      <dsp:txXfrm>
        <a:off x="3718982" y="5078558"/>
        <a:ext cx="1298966" cy="1298966"/>
      </dsp:txXfrm>
    </dsp:sp>
    <dsp:sp modelId="{985F3B63-F0F1-4C29-851E-2119B8329159}">
      <dsp:nvSpPr>
        <dsp:cNvPr id="0" name=""/>
        <dsp:cNvSpPr/>
      </dsp:nvSpPr>
      <dsp:spPr>
        <a:xfrm rot="9000000">
          <a:off x="3054675" y="3914691"/>
          <a:ext cx="555555" cy="37846"/>
        </a:xfrm>
        <a:custGeom>
          <a:avLst/>
          <a:gdLst/>
          <a:ahLst/>
          <a:cxnLst/>
          <a:rect l="0" t="0" r="0" b="0"/>
          <a:pathLst>
            <a:path>
              <a:moveTo>
                <a:pt x="0" y="18923"/>
              </a:moveTo>
              <a:lnTo>
                <a:pt x="555555" y="18923"/>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3318564" y="3919725"/>
        <a:ext cx="27777" cy="27777"/>
      </dsp:txXfrm>
    </dsp:sp>
    <dsp:sp modelId="{79DADDC7-9E99-4B80-B4A1-419C9FCB175D}">
      <dsp:nvSpPr>
        <dsp:cNvPr id="0" name=""/>
        <dsp:cNvSpPr/>
      </dsp:nvSpPr>
      <dsp:spPr>
        <a:xfrm>
          <a:off x="1377932" y="3613249"/>
          <a:ext cx="1837014" cy="1837014"/>
        </a:xfrm>
        <a:prstGeom prst="ellipse">
          <a:avLst/>
        </a:prstGeom>
        <a:solidFill>
          <a:srgbClr val="ED402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Nunito Sans" panose="00000500000000000000" pitchFamily="2" charset="0"/>
            </a:rPr>
            <a:t>Salute, sign and handshake</a:t>
          </a:r>
        </a:p>
      </dsp:txBody>
      <dsp:txXfrm>
        <a:off x="1646956" y="3882273"/>
        <a:ext cx="1298966" cy="1298966"/>
      </dsp:txXfrm>
    </dsp:sp>
    <dsp:sp modelId="{8716FEE6-0BEE-4AED-BC98-F8EB4601E771}">
      <dsp:nvSpPr>
        <dsp:cNvPr id="0" name=""/>
        <dsp:cNvSpPr/>
      </dsp:nvSpPr>
      <dsp:spPr>
        <a:xfrm rot="12581028">
          <a:off x="3007371" y="2712468"/>
          <a:ext cx="602665" cy="37846"/>
        </a:xfrm>
        <a:custGeom>
          <a:avLst/>
          <a:gdLst/>
          <a:ahLst/>
          <a:cxnLst/>
          <a:rect l="0" t="0" r="0" b="0"/>
          <a:pathLst>
            <a:path>
              <a:moveTo>
                <a:pt x="0" y="18923"/>
              </a:moveTo>
              <a:lnTo>
                <a:pt x="602665" y="18923"/>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3293637" y="2716324"/>
        <a:ext cx="30133" cy="30133"/>
      </dsp:txXfrm>
    </dsp:sp>
    <dsp:sp modelId="{00A5311E-FDB6-41E7-AAD4-A5470B89605B}">
      <dsp:nvSpPr>
        <dsp:cNvPr id="0" name=""/>
        <dsp:cNvSpPr/>
      </dsp:nvSpPr>
      <dsp:spPr>
        <a:xfrm>
          <a:off x="1330434" y="1208803"/>
          <a:ext cx="1837014" cy="1837014"/>
        </a:xfrm>
        <a:prstGeom prst="ellipse">
          <a:avLst/>
        </a:prstGeom>
        <a:solidFill>
          <a:srgbClr val="006EE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Nunito Sans" panose="00000500000000000000" pitchFamily="2" charset="0"/>
            </a:rPr>
            <a:t>World family</a:t>
          </a:r>
        </a:p>
      </dsp:txBody>
      <dsp:txXfrm>
        <a:off x="1599458" y="1477827"/>
        <a:ext cx="1298966" cy="1298966"/>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3E1F05-45DA-41D8-99FC-896AE4D8C52D}" type="datetimeFigureOut">
              <a:rPr lang="en-GB" smtClean="0"/>
              <a:t>30/03/26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8E1E44-900B-43EF-B933-3B126878E97D}" type="slidenum">
              <a:rPr lang="en-GB" smtClean="0"/>
              <a:t>‹#›</a:t>
            </a:fld>
            <a:endParaRPr lang="en-GB"/>
          </a:p>
        </p:txBody>
      </p:sp>
    </p:spTree>
    <p:extLst>
      <p:ext uri="{BB962C8B-B14F-4D97-AF65-F5344CB8AC3E}">
        <p14:creationId xmlns:p14="http://schemas.microsoft.com/office/powerpoint/2010/main" val="2317166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scouts.org.uk/activitie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couts.org.uk/activitie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need to change the background please</a:t>
            </a:r>
            <a:r>
              <a:rPr lang="en-GB" baseline="0" dirty="0"/>
              <a:t> follow these instructions:</a:t>
            </a:r>
          </a:p>
          <a:p>
            <a:endParaRPr lang="en-GB" baseline="0" dirty="0"/>
          </a:p>
          <a:p>
            <a:r>
              <a:rPr lang="en-GB" sz="900" b="0" i="0" kern="1200" dirty="0">
                <a:solidFill>
                  <a:schemeClr val="tx1"/>
                </a:solidFill>
                <a:effectLst/>
                <a:latin typeface="Nunito Sans" panose="00000500000000000000" pitchFamily="2" charset="0"/>
                <a:ea typeface="+mn-ea"/>
                <a:cs typeface="+mn-cs"/>
              </a:rPr>
              <a:t>1. On your Windows tablet, tap the </a:t>
            </a:r>
            <a:r>
              <a:rPr lang="en-GB" sz="900" b="1" i="0" kern="1200" dirty="0">
                <a:solidFill>
                  <a:schemeClr val="tx1"/>
                </a:solidFill>
                <a:effectLst/>
                <a:latin typeface="Nunito Sans" panose="00000500000000000000" pitchFamily="2" charset="0"/>
                <a:ea typeface="+mn-ea"/>
                <a:cs typeface="+mn-cs"/>
              </a:rPr>
              <a:t>Design</a:t>
            </a:r>
            <a:r>
              <a:rPr lang="en-GB" sz="900" b="0" i="0" kern="1200" dirty="0">
                <a:solidFill>
                  <a:schemeClr val="tx1"/>
                </a:solidFill>
                <a:effectLst/>
                <a:latin typeface="Nunito Sans" panose="00000500000000000000" pitchFamily="2" charset="0"/>
                <a:ea typeface="+mn-ea"/>
                <a:cs typeface="+mn-cs"/>
              </a:rPr>
              <a:t> tab.</a:t>
            </a:r>
          </a:p>
          <a:p>
            <a:r>
              <a:rPr lang="en-GB" sz="900" b="0" i="0" kern="1200" dirty="0">
                <a:solidFill>
                  <a:schemeClr val="tx1"/>
                </a:solidFill>
                <a:effectLst/>
                <a:latin typeface="Nunito Sans" panose="00000500000000000000" pitchFamily="2" charset="0"/>
                <a:ea typeface="+mn-ea"/>
                <a:cs typeface="+mn-cs"/>
              </a:rPr>
              <a:t>2. On your Windows phone, open the slide for editing (either by double-tapping it or by tapping it and then tapping </a:t>
            </a:r>
            <a:r>
              <a:rPr lang="en-GB" sz="900" b="1" i="0" kern="1200" dirty="0">
                <a:solidFill>
                  <a:schemeClr val="tx1"/>
                </a:solidFill>
                <a:effectLst/>
                <a:latin typeface="Nunito Sans" panose="00000500000000000000" pitchFamily="2" charset="0"/>
                <a:ea typeface="+mn-ea"/>
                <a:cs typeface="+mn-cs"/>
              </a:rPr>
              <a:t>Edit</a:t>
            </a:r>
            <a:r>
              <a:rPr lang="en-GB" sz="900" b="0" i="0" kern="1200" dirty="0">
                <a:solidFill>
                  <a:schemeClr val="tx1"/>
                </a:solidFill>
                <a:effectLst/>
                <a:latin typeface="Nunito Sans" panose="00000500000000000000" pitchFamily="2" charset="0"/>
                <a:ea typeface="+mn-ea"/>
                <a:cs typeface="+mn-cs"/>
              </a:rPr>
              <a:t>). Tap </a:t>
            </a:r>
            <a:r>
              <a:rPr lang="en-GB" sz="900" b="1" i="0" kern="1200" dirty="0">
                <a:solidFill>
                  <a:schemeClr val="tx1"/>
                </a:solidFill>
                <a:effectLst/>
                <a:latin typeface="Nunito Sans" panose="00000500000000000000" pitchFamily="2" charset="0"/>
                <a:ea typeface="+mn-ea"/>
                <a:cs typeface="+mn-cs"/>
              </a:rPr>
              <a:t>More</a:t>
            </a:r>
            <a:r>
              <a:rPr lang="en-GB" sz="900" b="0" i="0" kern="1200" dirty="0">
                <a:solidFill>
                  <a:schemeClr val="tx1"/>
                </a:solidFill>
                <a:effectLst/>
                <a:latin typeface="Nunito Sans" panose="00000500000000000000" pitchFamily="2" charset="0"/>
                <a:ea typeface="+mn-ea"/>
                <a:cs typeface="+mn-cs"/>
              </a:rPr>
              <a:t>  at the bottom of your screen, tap </a:t>
            </a:r>
            <a:r>
              <a:rPr lang="en-GB" sz="900" b="1" i="0" kern="1200" dirty="0">
                <a:solidFill>
                  <a:schemeClr val="tx1"/>
                </a:solidFill>
                <a:effectLst/>
                <a:latin typeface="Nunito Sans" panose="00000500000000000000" pitchFamily="2" charset="0"/>
                <a:ea typeface="+mn-ea"/>
                <a:cs typeface="+mn-cs"/>
              </a:rPr>
              <a:t>Home</a:t>
            </a:r>
            <a:r>
              <a:rPr lang="en-GB" sz="900" b="0" i="0" kern="1200" dirty="0">
                <a:solidFill>
                  <a:schemeClr val="tx1"/>
                </a:solidFill>
                <a:effectLst/>
                <a:latin typeface="Nunito Sans" panose="00000500000000000000" pitchFamily="2" charset="0"/>
                <a:ea typeface="+mn-ea"/>
                <a:cs typeface="+mn-cs"/>
              </a:rPr>
              <a:t>, and then tap </a:t>
            </a:r>
            <a:r>
              <a:rPr lang="en-GB" sz="900" b="1" i="0" kern="1200" dirty="0">
                <a:solidFill>
                  <a:schemeClr val="tx1"/>
                </a:solidFill>
                <a:effectLst/>
                <a:latin typeface="Nunito Sans" panose="00000500000000000000" pitchFamily="2" charset="0"/>
                <a:ea typeface="+mn-ea"/>
                <a:cs typeface="+mn-cs"/>
              </a:rPr>
              <a:t>Design</a:t>
            </a:r>
            <a:r>
              <a:rPr lang="en-GB" sz="900" b="0" i="0" kern="1200" dirty="0">
                <a:solidFill>
                  <a:schemeClr val="tx1"/>
                </a:solidFill>
                <a:effectLst/>
                <a:latin typeface="Nunito Sans" panose="00000500000000000000" pitchFamily="2" charset="0"/>
                <a:ea typeface="+mn-ea"/>
                <a:cs typeface="+mn-cs"/>
              </a:rPr>
              <a:t>.</a:t>
            </a:r>
          </a:p>
          <a:p>
            <a:r>
              <a:rPr lang="en-GB" sz="900" b="0" i="0" kern="1200" dirty="0">
                <a:solidFill>
                  <a:schemeClr val="tx1"/>
                </a:solidFill>
                <a:effectLst/>
                <a:latin typeface="Nunito Sans" panose="00000500000000000000" pitchFamily="2" charset="0"/>
                <a:ea typeface="+mn-ea"/>
                <a:cs typeface="+mn-cs"/>
              </a:rPr>
              <a:t>3. Tap </a:t>
            </a:r>
            <a:r>
              <a:rPr lang="en-GB" sz="900" b="1" i="0" kern="1200" dirty="0">
                <a:solidFill>
                  <a:schemeClr val="tx1"/>
                </a:solidFill>
                <a:effectLst/>
                <a:latin typeface="Nunito Sans" panose="00000500000000000000" pitchFamily="2" charset="0"/>
                <a:ea typeface="+mn-ea"/>
                <a:cs typeface="+mn-cs"/>
              </a:rPr>
              <a:t>Format Background</a:t>
            </a:r>
            <a:r>
              <a:rPr lang="en-GB" sz="900" b="0" i="0" kern="1200" dirty="0">
                <a:solidFill>
                  <a:schemeClr val="tx1"/>
                </a:solidFill>
                <a:effectLst/>
                <a:latin typeface="Nunito Sans" panose="00000500000000000000" pitchFamily="2" charset="0"/>
                <a:ea typeface="+mn-ea"/>
                <a:cs typeface="+mn-cs"/>
              </a:rPr>
              <a:t>.</a:t>
            </a:r>
          </a:p>
          <a:p>
            <a:r>
              <a:rPr lang="en-GB" sz="900" b="0" i="0" kern="1200" dirty="0">
                <a:solidFill>
                  <a:schemeClr val="tx1"/>
                </a:solidFill>
                <a:effectLst/>
                <a:latin typeface="Nunito Sans" panose="00000500000000000000" pitchFamily="2" charset="0"/>
                <a:ea typeface="+mn-ea"/>
                <a:cs typeface="+mn-cs"/>
              </a:rPr>
              <a:t>4.</a:t>
            </a:r>
            <a:r>
              <a:rPr lang="en-GB" sz="900" b="0" i="0" kern="1200" baseline="0" dirty="0">
                <a:solidFill>
                  <a:schemeClr val="tx1"/>
                </a:solidFill>
                <a:effectLst/>
                <a:latin typeface="Nunito Sans" panose="00000500000000000000" pitchFamily="2" charset="0"/>
                <a:ea typeface="+mn-ea"/>
                <a:cs typeface="+mn-cs"/>
              </a:rPr>
              <a:t> </a:t>
            </a:r>
            <a:r>
              <a:rPr lang="en-GB" sz="900" b="0" i="0" kern="1200" dirty="0">
                <a:solidFill>
                  <a:schemeClr val="tx1"/>
                </a:solidFill>
                <a:effectLst/>
                <a:latin typeface="Nunito Sans" panose="00000500000000000000" pitchFamily="2" charset="0"/>
                <a:ea typeface="+mn-ea"/>
                <a:cs typeface="+mn-cs"/>
              </a:rPr>
              <a:t>You will see the background colours divided into </a:t>
            </a:r>
            <a:r>
              <a:rPr lang="en-GB" sz="900" b="1" i="0" kern="1200" dirty="0">
                <a:solidFill>
                  <a:schemeClr val="tx1"/>
                </a:solidFill>
                <a:effectLst/>
                <a:latin typeface="Nunito Sans" panose="00000500000000000000" pitchFamily="2" charset="0"/>
                <a:ea typeface="+mn-ea"/>
                <a:cs typeface="+mn-cs"/>
              </a:rPr>
              <a:t>Theme Colours</a:t>
            </a:r>
            <a:r>
              <a:rPr lang="en-GB" sz="900" b="0" i="0" kern="1200" dirty="0">
                <a:solidFill>
                  <a:schemeClr val="tx1"/>
                </a:solidFill>
                <a:effectLst/>
                <a:latin typeface="Nunito Sans" panose="00000500000000000000" pitchFamily="2" charset="0"/>
                <a:ea typeface="+mn-ea"/>
                <a:cs typeface="+mn-cs"/>
              </a:rPr>
              <a:t> and </a:t>
            </a:r>
            <a:r>
              <a:rPr lang="en-GB" sz="900" b="1" i="0" kern="1200" dirty="0">
                <a:solidFill>
                  <a:schemeClr val="tx1"/>
                </a:solidFill>
                <a:effectLst/>
                <a:latin typeface="Nunito Sans" panose="00000500000000000000" pitchFamily="2" charset="0"/>
                <a:ea typeface="+mn-ea"/>
                <a:cs typeface="+mn-cs"/>
              </a:rPr>
              <a:t>Standard Colours</a:t>
            </a:r>
            <a:r>
              <a:rPr lang="en-GB" sz="900" b="0" i="0" kern="1200" dirty="0">
                <a:solidFill>
                  <a:schemeClr val="tx1"/>
                </a:solidFill>
                <a:effectLst/>
                <a:latin typeface="Nunito Sans" panose="00000500000000000000" pitchFamily="2" charset="0"/>
                <a:ea typeface="+mn-ea"/>
                <a:cs typeface="+mn-cs"/>
              </a:rPr>
              <a:t>. Theme colours coordinate with the theme you selected previously. You can select a solid colour or colour gradient.</a:t>
            </a:r>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1</a:t>
            </a:fld>
            <a:endParaRPr lang="en-GB"/>
          </a:p>
        </p:txBody>
      </p:sp>
    </p:spTree>
    <p:extLst>
      <p:ext uri="{BB962C8B-B14F-4D97-AF65-F5344CB8AC3E}">
        <p14:creationId xmlns:p14="http://schemas.microsoft.com/office/powerpoint/2010/main" val="2002424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33333"/>
                </a:solidFill>
                <a:effectLst/>
                <a:latin typeface="Nunito Sans" panose="00000500000000000000" pitchFamily="2" charset="0"/>
              </a:rPr>
              <a:t>Ideas that could come out of this are:</a:t>
            </a:r>
          </a:p>
          <a:p>
            <a:pPr marL="171450" indent="-171450">
              <a:buFont typeface="Arial" panose="020B0604020202020204" pitchFamily="34" charset="0"/>
              <a:buChar char="•"/>
            </a:pPr>
            <a:r>
              <a:rPr lang="en-GB" b="0" i="0" dirty="0">
                <a:solidFill>
                  <a:srgbClr val="333333"/>
                </a:solidFill>
                <a:effectLst/>
                <a:latin typeface="Nunito Sans" panose="00000500000000000000" pitchFamily="2" charset="0"/>
              </a:rPr>
              <a:t>Run a focus group of Patrol Leader, Sixers and Seconders</a:t>
            </a:r>
            <a:r>
              <a:rPr lang="en-GB" b="0" i="0" dirty="0">
                <a:solidFill>
                  <a:srgbClr val="404040"/>
                </a:solidFill>
                <a:effectLst/>
                <a:highlight>
                  <a:srgbClr val="FFFFFF"/>
                </a:highlight>
                <a:latin typeface="Nunito Sans" panose="00000500000000000000" pitchFamily="2" charset="0"/>
              </a:rPr>
              <a:t> asking for ideas on what they would like to do.</a:t>
            </a:r>
          </a:p>
          <a:p>
            <a:pPr marL="171450" indent="-171450">
              <a:buFont typeface="Arial" panose="020B0604020202020204" pitchFamily="34" charset="0"/>
              <a:buChar char="•"/>
            </a:pPr>
            <a:r>
              <a:rPr lang="en-GB" b="0" i="0" dirty="0">
                <a:solidFill>
                  <a:srgbClr val="404040"/>
                </a:solidFill>
                <a:effectLst/>
                <a:highlight>
                  <a:srgbClr val="FFFFFF"/>
                </a:highlight>
                <a:latin typeface="Nunito Sans" panose="00000500000000000000" pitchFamily="2" charset="0"/>
              </a:rPr>
              <a:t>Split the section into groups and ask them to generate ideas for a camp or day out on the flipchart. They can then present them back to the group</a:t>
            </a:r>
          </a:p>
        </p:txBody>
      </p:sp>
      <p:sp>
        <p:nvSpPr>
          <p:cNvPr id="4" name="Slide Number Placeholder 3"/>
          <p:cNvSpPr>
            <a:spLocks noGrp="1"/>
          </p:cNvSpPr>
          <p:nvPr>
            <p:ph type="sldNum" sz="quarter" idx="5"/>
          </p:nvPr>
        </p:nvSpPr>
        <p:spPr/>
        <p:txBody>
          <a:bodyPr/>
          <a:lstStyle/>
          <a:p>
            <a:fld id="{DC81CCE8-8669-844C-8A1E-83EDDE9464AC}" type="slidenum">
              <a:rPr lang="en-GB" smtClean="0"/>
              <a:pPr/>
              <a:t>11</a:t>
            </a:fld>
            <a:endParaRPr lang="en-GB"/>
          </a:p>
        </p:txBody>
      </p:sp>
    </p:spTree>
    <p:extLst>
      <p:ext uri="{BB962C8B-B14F-4D97-AF65-F5344CB8AC3E}">
        <p14:creationId xmlns:p14="http://schemas.microsoft.com/office/powerpoint/2010/main" val="383757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just">
              <a:buFont typeface="+mj-lt"/>
              <a:buNone/>
              <a:tabLst>
                <a:tab pos="457200" algn="l"/>
              </a:tabLst>
            </a:pP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12</a:t>
            </a:fld>
            <a:endParaRPr lang="en-GB"/>
          </a:p>
        </p:txBody>
      </p:sp>
    </p:spTree>
    <p:extLst>
      <p:ext uri="{BB962C8B-B14F-4D97-AF65-F5344CB8AC3E}">
        <p14:creationId xmlns:p14="http://schemas.microsoft.com/office/powerpoint/2010/main" val="3600370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mj-lt"/>
              <a:buAutoNum type="arabicPeriod"/>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Ask the </a:t>
            </a:r>
            <a:r>
              <a:rPr lang="en-US" sz="1800" dirty="0">
                <a:latin typeface="Nunito Sans"/>
              </a:rPr>
              <a:t>Explorer</a:t>
            </a:r>
            <a:r>
              <a:rPr lang="en-US" sz="1800" baseline="0" dirty="0">
                <a:latin typeface="Nunito Sans"/>
              </a:rPr>
              <a:t> </a:t>
            </a:r>
            <a:r>
              <a:rPr lang="en-US" sz="1800" dirty="0">
                <a:latin typeface="Nunito Sans"/>
              </a:rPr>
              <a:t>Scout</a:t>
            </a:r>
            <a:r>
              <a:rPr lang="en-US" sz="1800" baseline="0" dirty="0">
                <a:latin typeface="Nunito Sans"/>
              </a:rPr>
              <a:t> </a:t>
            </a:r>
            <a:r>
              <a:rPr lang="en-US" sz="1800" dirty="0">
                <a:latin typeface="Nunito Sans"/>
              </a:rPr>
              <a:t>Young Leaders </a:t>
            </a: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to get into groups based on the section they support. Give each </a:t>
            </a:r>
            <a:r>
              <a:rPr lang="en-US" sz="1800" dirty="0">
                <a:latin typeface="Nunito Sans"/>
              </a:rPr>
              <a:t>Explorer</a:t>
            </a:r>
            <a:r>
              <a:rPr lang="en-US" sz="1800" baseline="0" dirty="0">
                <a:latin typeface="Nunito Sans"/>
              </a:rPr>
              <a:t> </a:t>
            </a:r>
            <a:r>
              <a:rPr lang="en-US" sz="1800" dirty="0">
                <a:latin typeface="Nunito Sans"/>
              </a:rPr>
              <a:t>Scout</a:t>
            </a:r>
            <a:r>
              <a:rPr lang="en-US" sz="1800" baseline="0" dirty="0">
                <a:latin typeface="Nunito Sans"/>
              </a:rPr>
              <a:t> </a:t>
            </a:r>
            <a:r>
              <a:rPr lang="en-US" sz="1800" dirty="0">
                <a:latin typeface="Nunito Sans"/>
              </a:rPr>
              <a:t>Young Leader</a:t>
            </a:r>
            <a:r>
              <a:rPr lang="en-US" sz="1800" baseline="0" dirty="0">
                <a:latin typeface="Nunito Sans"/>
              </a:rPr>
              <a:t> </a:t>
            </a: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a scenario from below, or create your own. Suggestions include:</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Squirrels who want to go into space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Beaver Scouts who want to climb Everest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Cubs who want to camp in the rainforest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Scouts who want to go skydiving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startAt="2"/>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Ask the </a:t>
            </a:r>
            <a:r>
              <a:rPr lang="en-US" sz="1800" dirty="0">
                <a:latin typeface="Nunito Sans"/>
              </a:rPr>
              <a:t>Explorer</a:t>
            </a:r>
            <a:r>
              <a:rPr lang="en-US" sz="1800" baseline="0" dirty="0">
                <a:latin typeface="Nunito Sans"/>
              </a:rPr>
              <a:t> </a:t>
            </a:r>
            <a:r>
              <a:rPr lang="en-US" sz="1800" dirty="0">
                <a:latin typeface="Nunito Sans"/>
              </a:rPr>
              <a:t>Scout</a:t>
            </a:r>
            <a:r>
              <a:rPr lang="en-US" sz="1800" baseline="0" dirty="0">
                <a:latin typeface="Nunito Sans"/>
              </a:rPr>
              <a:t> </a:t>
            </a:r>
            <a:r>
              <a:rPr lang="en-US" sz="1800" dirty="0">
                <a:latin typeface="Nunito Sans"/>
              </a:rPr>
              <a:t>Young Leaders </a:t>
            </a: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if it’s possible to turn these ideas into a reality. If so, how can you make these ideas happen? If not, can you offer something similar? Discuss how you might bring these ideas to life.</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startAt="2"/>
              <a:tabLst>
                <a:tab pos="457200" algn="l"/>
              </a:tabLst>
            </a:pPr>
            <a:r>
              <a:rPr lang="en-GB" sz="1800" u="sng"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If your Squirrels want to go into space, find out if there is a fun and easy way to inspire them with space themed activities, or a visit to a local space centre. You could look on the </a:t>
            </a:r>
            <a:r>
              <a:rPr lang="en-GB" sz="1800" u="sng"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hlinkClick r:id="rId3" tooltip="Activity finder"/>
              </a:rPr>
              <a:t>Activity Finder</a:t>
            </a: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 for space themed activities for the Squirrels to learn about space travel, and what gravity is, or get them to make their own rockets. </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buFont typeface="+mj-lt"/>
              <a:buAutoNum type="arabicPeriod" startAt="2"/>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If your Beaver Scouts want to climb Everest, find out how far the distance would be. They may not be able to visit Everest itself, but they could cover the equivalent distance between them on a hike. Learn about the area and the terrain. Discuss what you would need to take with them, and pack a bag with the right kit. Talk about what you would need to know and learn and start that journey. You could find out the highest point in the County and pledge to climb it, though this will depend on the location and the risk assessment.</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startAt="2"/>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If your Cub Scouts want to camp in the rainforest, start by learning about the conditions there. What is the weather and terrain like? You could recreate your own rainforest in the meeting place out of recycled materials, go on a kayaking taster session to think about what it might be like to kayak in the Amazon, organise a camp with a rainforest theme and use music to recreate the sounds of the rainforest or learn all about the animals who call the rainforest home.</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startAt="2"/>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If your Scouts want to go skydiving, you could encourage them to research places where you can go indoor skydiving. Get them to think about how you could cover costs. Could they fundraise for this?</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14</a:t>
            </a:fld>
            <a:endParaRPr lang="en-GB"/>
          </a:p>
        </p:txBody>
      </p:sp>
    </p:spTree>
    <p:extLst>
      <p:ext uri="{BB962C8B-B14F-4D97-AF65-F5344CB8AC3E}">
        <p14:creationId xmlns:p14="http://schemas.microsoft.com/office/powerpoint/2010/main" val="3536219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Summarise the module by revisiting the objectives. Ask the </a:t>
            </a:r>
            <a:r>
              <a:rPr lang="en-US" sz="1800" dirty="0">
                <a:latin typeface="Nunito Sans"/>
              </a:rPr>
              <a:t>Explorer</a:t>
            </a:r>
            <a:r>
              <a:rPr lang="en-US" sz="1800" baseline="0" dirty="0">
                <a:latin typeface="Nunito Sans"/>
              </a:rPr>
              <a:t> </a:t>
            </a:r>
            <a:r>
              <a:rPr lang="en-US" sz="1800" dirty="0">
                <a:latin typeface="Nunito Sans"/>
              </a:rPr>
              <a:t>Scout</a:t>
            </a:r>
            <a:r>
              <a:rPr lang="en-US" sz="1800" baseline="0" dirty="0">
                <a:latin typeface="Nunito Sans"/>
              </a:rPr>
              <a:t> </a:t>
            </a:r>
            <a:r>
              <a:rPr lang="en-US" sz="1800" dirty="0">
                <a:latin typeface="Nunito Sans"/>
              </a:rPr>
              <a:t>Young Leaders </a:t>
            </a: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whether they feel they have covered all of the objectives satisfactorily. Before they go, carry out a review or an evaluation of the session.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15</a:t>
            </a:fld>
            <a:endParaRPr lang="en-GB"/>
          </a:p>
        </p:txBody>
      </p:sp>
    </p:spTree>
    <p:extLst>
      <p:ext uri="{BB962C8B-B14F-4D97-AF65-F5344CB8AC3E}">
        <p14:creationId xmlns:p14="http://schemas.microsoft.com/office/powerpoint/2010/main" val="77492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Cover the aims of the webinar.</a:t>
            </a:r>
          </a:p>
        </p:txBody>
      </p:sp>
      <p:sp>
        <p:nvSpPr>
          <p:cNvPr id="4" name="Slide Number Placeholder 3"/>
          <p:cNvSpPr>
            <a:spLocks noGrp="1"/>
          </p:cNvSpPr>
          <p:nvPr>
            <p:ph type="sldNum" sz="quarter" idx="5"/>
          </p:nvPr>
        </p:nvSpPr>
        <p:spPr/>
        <p:txBody>
          <a:bodyPr/>
          <a:lstStyle/>
          <a:p>
            <a:fld id="{F73092FD-3FF6-410F-8CA9-2AD2CB54A095}" type="slidenum">
              <a:rPr lang="en-GB" smtClean="0"/>
              <a:t>18</a:t>
            </a:fld>
            <a:endParaRPr lang="en-GB"/>
          </a:p>
        </p:txBody>
      </p:sp>
    </p:spTree>
    <p:extLst>
      <p:ext uri="{BB962C8B-B14F-4D97-AF65-F5344CB8AC3E}">
        <p14:creationId xmlns:p14="http://schemas.microsoft.com/office/powerpoint/2010/main" val="1815011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Cover the aims of the webinar.</a:t>
            </a:r>
          </a:p>
        </p:txBody>
      </p:sp>
      <p:sp>
        <p:nvSpPr>
          <p:cNvPr id="4" name="Slide Number Placeholder 3"/>
          <p:cNvSpPr>
            <a:spLocks noGrp="1"/>
          </p:cNvSpPr>
          <p:nvPr>
            <p:ph type="sldNum" sz="quarter" idx="5"/>
          </p:nvPr>
        </p:nvSpPr>
        <p:spPr/>
        <p:txBody>
          <a:bodyPr/>
          <a:lstStyle/>
          <a:p>
            <a:fld id="{F73092FD-3FF6-410F-8CA9-2AD2CB54A095}" type="slidenum">
              <a:rPr lang="en-GB" smtClean="0"/>
              <a:t>19</a:t>
            </a:fld>
            <a:endParaRPr lang="en-GB"/>
          </a:p>
        </p:txBody>
      </p:sp>
    </p:spTree>
    <p:extLst>
      <p:ext uri="{BB962C8B-B14F-4D97-AF65-F5344CB8AC3E}">
        <p14:creationId xmlns:p14="http://schemas.microsoft.com/office/powerpoint/2010/main" val="1755084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What links these 6 people? Who are they and what links them all? (They were all Scouts.)</a:t>
            </a:r>
          </a:p>
        </p:txBody>
      </p:sp>
      <p:sp>
        <p:nvSpPr>
          <p:cNvPr id="4" name="Slide Number Placeholder 3"/>
          <p:cNvSpPr>
            <a:spLocks noGrp="1"/>
          </p:cNvSpPr>
          <p:nvPr>
            <p:ph type="sldNum" sz="quarter" idx="5"/>
          </p:nvPr>
        </p:nvSpPr>
        <p:spPr/>
        <p:txBody>
          <a:bodyPr/>
          <a:lstStyle/>
          <a:p>
            <a:fld id="{F73092FD-3FF6-410F-8CA9-2AD2CB54A095}" type="slidenum">
              <a:rPr lang="en-GB" smtClean="0"/>
              <a:t>20</a:t>
            </a:fld>
            <a:endParaRPr lang="en-GB"/>
          </a:p>
        </p:txBody>
      </p:sp>
    </p:spTree>
    <p:extLst>
      <p:ext uri="{BB962C8B-B14F-4D97-AF65-F5344CB8AC3E}">
        <p14:creationId xmlns:p14="http://schemas.microsoft.com/office/powerpoint/2010/main" val="1566544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Pop answers in the chat – what makes Scouts unique?</a:t>
            </a:r>
          </a:p>
          <a:p>
            <a:endParaRPr lang="en-GB" dirty="0"/>
          </a:p>
        </p:txBody>
      </p:sp>
      <p:sp>
        <p:nvSpPr>
          <p:cNvPr id="4" name="Slide Number Placeholder 3"/>
          <p:cNvSpPr>
            <a:spLocks noGrp="1"/>
          </p:cNvSpPr>
          <p:nvPr>
            <p:ph type="sldNum" sz="quarter" idx="5"/>
          </p:nvPr>
        </p:nvSpPr>
        <p:spPr/>
        <p:txBody>
          <a:bodyPr/>
          <a:lstStyle/>
          <a:p>
            <a:fld id="{F73092FD-3FF6-410F-8CA9-2AD2CB54A095}" type="slidenum">
              <a:rPr lang="en-GB" smtClean="0"/>
              <a:t>21</a:t>
            </a:fld>
            <a:endParaRPr lang="en-GB"/>
          </a:p>
        </p:txBody>
      </p:sp>
    </p:spTree>
    <p:extLst>
      <p:ext uri="{BB962C8B-B14F-4D97-AF65-F5344CB8AC3E}">
        <p14:creationId xmlns:p14="http://schemas.microsoft.com/office/powerpoint/2010/main" val="1836611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Spend some time looking at some of the traditions and structures that make our movement unique. Explain that as well as offering unique badges and awards, we have a structure and some traditions that contribute to our identity as Scouts. The Fundamentals of scouting are also covered in Module A.</a:t>
            </a:r>
            <a:endParaRPr lang="en-GB" dirty="0"/>
          </a:p>
        </p:txBody>
      </p:sp>
      <p:sp>
        <p:nvSpPr>
          <p:cNvPr id="4" name="Slide Number Placeholder 3"/>
          <p:cNvSpPr>
            <a:spLocks noGrp="1"/>
          </p:cNvSpPr>
          <p:nvPr>
            <p:ph type="sldNum" sz="quarter" idx="5"/>
          </p:nvPr>
        </p:nvSpPr>
        <p:spPr/>
        <p:txBody>
          <a:bodyPr/>
          <a:lstStyle/>
          <a:p>
            <a:fld id="{F73092FD-3FF6-410F-8CA9-2AD2CB54A095}" type="slidenum">
              <a:rPr lang="en-GB" smtClean="0"/>
              <a:t>22</a:t>
            </a:fld>
            <a:endParaRPr lang="en-GB"/>
          </a:p>
        </p:txBody>
      </p:sp>
    </p:spTree>
    <p:extLst>
      <p:ext uri="{BB962C8B-B14F-4D97-AF65-F5344CB8AC3E}">
        <p14:creationId xmlns:p14="http://schemas.microsoft.com/office/powerpoint/2010/main" val="34317423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These were covered in Module A but worth a recap. The Method was covered in Module C.</a:t>
            </a:r>
          </a:p>
          <a:p>
            <a:r>
              <a:rPr lang="en-US" dirty="0"/>
              <a:t>Integrity - We act with integrity; we are honest, trustworthy and loyal </a:t>
            </a:r>
          </a:p>
          <a:p>
            <a:r>
              <a:rPr lang="en-US" dirty="0"/>
              <a:t>Respect - We have self-respect and respect for others </a:t>
            </a:r>
          </a:p>
          <a:p>
            <a:r>
              <a:rPr lang="en-US" dirty="0"/>
              <a:t>Care - We support others and take care of the world in which we live </a:t>
            </a:r>
          </a:p>
          <a:p>
            <a:r>
              <a:rPr lang="en-US" dirty="0"/>
              <a:t>Belief - We explore our faiths, beliefs and attitudes </a:t>
            </a:r>
          </a:p>
          <a:p>
            <a:r>
              <a:rPr lang="en-US" dirty="0"/>
              <a:t>Cooperation - We make a positive difference; we cooperate with others and make friends</a:t>
            </a:r>
            <a:endParaRPr lang="en-GB" dirty="0"/>
          </a:p>
        </p:txBody>
      </p:sp>
      <p:sp>
        <p:nvSpPr>
          <p:cNvPr id="4" name="Slide Number Placeholder 3"/>
          <p:cNvSpPr>
            <a:spLocks noGrp="1"/>
          </p:cNvSpPr>
          <p:nvPr>
            <p:ph type="sldNum" sz="quarter" idx="5"/>
          </p:nvPr>
        </p:nvSpPr>
        <p:spPr/>
        <p:txBody>
          <a:bodyPr/>
          <a:lstStyle/>
          <a:p>
            <a:fld id="{F73092FD-3FF6-410F-8CA9-2AD2CB54A095}" type="slidenum">
              <a:rPr lang="en-GB" smtClean="0"/>
              <a:t>23</a:t>
            </a:fld>
            <a:endParaRPr lang="en-GB"/>
          </a:p>
        </p:txBody>
      </p:sp>
    </p:spTree>
    <p:extLst>
      <p:ext uri="{BB962C8B-B14F-4D97-AF65-F5344CB8AC3E}">
        <p14:creationId xmlns:p14="http://schemas.microsoft.com/office/powerpoint/2010/main" val="355669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latin typeface="Nunito Sans"/>
              </a:rPr>
              <a:t>Icebreaker: 5- 10 </a:t>
            </a:r>
            <a:r>
              <a:rPr lang="en-US" b="1" u="sng" dirty="0" err="1">
                <a:latin typeface="Nunito Sans"/>
              </a:rPr>
              <a:t>mins</a:t>
            </a:r>
            <a:r>
              <a:rPr lang="en-US" b="1" u="sng" dirty="0">
                <a:latin typeface="Nunito Sans"/>
              </a:rPr>
              <a:t> </a:t>
            </a:r>
            <a:endParaRPr lang="en-US" dirty="0">
              <a:latin typeface="Nunito Sans"/>
            </a:endParaRPr>
          </a:p>
          <a:p>
            <a:r>
              <a:rPr lang="en-US" dirty="0">
                <a:latin typeface="Nunito Sans"/>
              </a:rPr>
              <a:t>Key points:</a:t>
            </a:r>
          </a:p>
          <a:p>
            <a:pPr marL="171450" indent="-171450">
              <a:buFont typeface="Calibri"/>
              <a:buChar char="-"/>
            </a:pPr>
            <a:r>
              <a:rPr lang="en-US" dirty="0">
                <a:latin typeface="Nunito Sans"/>
              </a:rPr>
              <a:t>Participants will be working together during the session so it's a good idea to break the ice and get to know each other first.</a:t>
            </a:r>
          </a:p>
          <a:p>
            <a:endParaRPr lang="en-US" b="1" dirty="0">
              <a:latin typeface="Nunito Sans"/>
            </a:endParaRPr>
          </a:p>
          <a:p>
            <a:r>
              <a:rPr lang="en-US" b="1" dirty="0">
                <a:latin typeface="Nunito Sans"/>
              </a:rPr>
              <a:t>Activity option 1 - Speed dating:</a:t>
            </a:r>
            <a:endParaRPr lang="en-US" dirty="0">
              <a:latin typeface="Nunito Sans"/>
            </a:endParaRPr>
          </a:p>
          <a:p>
            <a:pPr marL="171450" indent="-171450">
              <a:buFont typeface="Calibri"/>
              <a:buChar char="-"/>
            </a:pPr>
            <a:r>
              <a:rPr lang="en-US" dirty="0">
                <a:latin typeface="Nunito Sans"/>
              </a:rPr>
              <a:t>Everyone walks around the room, finds someone they don’t know and talk for 1 minute</a:t>
            </a:r>
          </a:p>
          <a:p>
            <a:pPr marL="171450" indent="-171450">
              <a:buFont typeface="Calibri"/>
              <a:buChar char="-"/>
            </a:pPr>
            <a:r>
              <a:rPr lang="en-US" dirty="0">
                <a:latin typeface="Nunito Sans"/>
              </a:rPr>
              <a:t>Ask questions: Who got you into Scouts? When did you join Scouts? What key skill do you bring to your Scout team? what they’d like to learn from workshop, </a:t>
            </a:r>
            <a:endParaRPr lang="en-US" dirty="0"/>
          </a:p>
          <a:p>
            <a:pPr marL="171450" indent="-171450">
              <a:buFont typeface="Calibri"/>
              <a:buChar char="-"/>
            </a:pPr>
            <a:r>
              <a:rPr lang="en-US" dirty="0">
                <a:latin typeface="Nunito Sans"/>
              </a:rPr>
              <a:t>After two minutes, blow a whistle or shout and they find a new partner</a:t>
            </a:r>
            <a:endParaRPr lang="en-US" dirty="0"/>
          </a:p>
          <a:p>
            <a:pPr marL="171450" indent="-171450">
              <a:buFont typeface="Calibri"/>
              <a:buChar char="-"/>
            </a:pPr>
            <a:r>
              <a:rPr lang="en-US" dirty="0">
                <a:latin typeface="Nunito Sans"/>
              </a:rPr>
              <a:t>Presenters can come up with other questions if they can think of better ones!</a:t>
            </a:r>
            <a:endParaRPr lang="en-US" dirty="0"/>
          </a:p>
          <a:p>
            <a:endParaRPr lang="en-US" dirty="0"/>
          </a:p>
          <a:p>
            <a:r>
              <a:rPr lang="en-US" b="1" i="1" dirty="0"/>
              <a:t>Or alternatively depending on amount or type of participants</a:t>
            </a:r>
            <a:endParaRPr lang="en-US" dirty="0"/>
          </a:p>
          <a:p>
            <a:endParaRPr lang="en-US" b="1" i="1" dirty="0">
              <a:latin typeface="Nunito Sans"/>
            </a:endParaRPr>
          </a:p>
          <a:p>
            <a:r>
              <a:rPr lang="en-US" b="1" i="1" dirty="0">
                <a:latin typeface="Nunito Sans"/>
              </a:rPr>
              <a:t>Activity option 2 – Group discussion</a:t>
            </a:r>
            <a:endParaRPr lang="en-US" dirty="0">
              <a:latin typeface="Nunito Sans"/>
            </a:endParaRPr>
          </a:p>
          <a:p>
            <a:pPr marL="171450" indent="-171450">
              <a:buFont typeface="Calibri"/>
              <a:buChar char="-"/>
            </a:pPr>
            <a:r>
              <a:rPr lang="en-US" dirty="0">
                <a:latin typeface="Nunito Sans"/>
              </a:rPr>
              <a:t>Participants to discuss above questions (from option 1) within their table groups</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a:t>
            </a:fld>
            <a:endParaRPr lang="en-GB"/>
          </a:p>
        </p:txBody>
      </p:sp>
    </p:spTree>
    <p:extLst>
      <p:ext uri="{BB962C8B-B14F-4D97-AF65-F5344CB8AC3E}">
        <p14:creationId xmlns:p14="http://schemas.microsoft.com/office/powerpoint/2010/main" val="263215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Promise and Law are the simple way to remember and think about the fundamentals. It is vital that everyone understands the Promise and its meaning before being invested. There are alternative versions of the promise for different faiths and beliefs or for those with no faith. (Module F)</a:t>
            </a:r>
            <a:endParaRPr lang="en-GB" dirty="0"/>
          </a:p>
        </p:txBody>
      </p:sp>
      <p:sp>
        <p:nvSpPr>
          <p:cNvPr id="4" name="Slide Number Placeholder 3"/>
          <p:cNvSpPr>
            <a:spLocks noGrp="1"/>
          </p:cNvSpPr>
          <p:nvPr>
            <p:ph type="sldNum" sz="quarter" idx="5"/>
          </p:nvPr>
        </p:nvSpPr>
        <p:spPr/>
        <p:txBody>
          <a:bodyPr/>
          <a:lstStyle/>
          <a:p>
            <a:fld id="{F73092FD-3FF6-410F-8CA9-2AD2CB54A095}" type="slidenum">
              <a:rPr lang="en-GB" smtClean="0"/>
              <a:t>24</a:t>
            </a:fld>
            <a:endParaRPr lang="en-GB"/>
          </a:p>
        </p:txBody>
      </p:sp>
    </p:spTree>
    <p:extLst>
      <p:ext uri="{BB962C8B-B14F-4D97-AF65-F5344CB8AC3E}">
        <p14:creationId xmlns:p14="http://schemas.microsoft.com/office/powerpoint/2010/main" val="5941866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Ceremonies add structure to our sessions and mark important occasions such as people joining or leaving the section. There are some common parts, such as often being around a flag and get more formal as the Scout progresses. </a:t>
            </a:r>
          </a:p>
          <a:p>
            <a:endParaRPr lang="en-GB" dirty="0"/>
          </a:p>
          <a:p>
            <a:r>
              <a:rPr lang="en-GB" dirty="0"/>
              <a:t>Common ceremonies include Riverbanks for Beavers, the Grand Howl for Cubs and Flag Break/Down for Scouts.</a:t>
            </a:r>
          </a:p>
        </p:txBody>
      </p:sp>
      <p:sp>
        <p:nvSpPr>
          <p:cNvPr id="4" name="Slide Number Placeholder 3"/>
          <p:cNvSpPr>
            <a:spLocks noGrp="1"/>
          </p:cNvSpPr>
          <p:nvPr>
            <p:ph type="sldNum" sz="quarter" idx="5"/>
          </p:nvPr>
        </p:nvSpPr>
        <p:spPr/>
        <p:txBody>
          <a:bodyPr/>
          <a:lstStyle/>
          <a:p>
            <a:fld id="{F73092FD-3FF6-410F-8CA9-2AD2CB54A095}" type="slidenum">
              <a:rPr lang="en-GB" smtClean="0"/>
              <a:t>25</a:t>
            </a:fld>
            <a:endParaRPr lang="en-GB"/>
          </a:p>
        </p:txBody>
      </p:sp>
    </p:spTree>
    <p:extLst>
      <p:ext uri="{BB962C8B-B14F-4D97-AF65-F5344CB8AC3E}">
        <p14:creationId xmlns:p14="http://schemas.microsoft.com/office/powerpoint/2010/main" val="9127493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We divide our sections into small groups and get a young person to lead each group to help keep them organised and to help newer members of the section. </a:t>
            </a:r>
          </a:p>
          <a:p>
            <a:r>
              <a:rPr lang="en-GB" dirty="0"/>
              <a:t>Beavers use different names by Lodge is the most popular, Cubs use Sixes and Scouts use Patrols. </a:t>
            </a:r>
          </a:p>
        </p:txBody>
      </p:sp>
      <p:sp>
        <p:nvSpPr>
          <p:cNvPr id="4" name="Slide Number Placeholder 3"/>
          <p:cNvSpPr>
            <a:spLocks noGrp="1"/>
          </p:cNvSpPr>
          <p:nvPr>
            <p:ph type="sldNum" sz="quarter" idx="5"/>
          </p:nvPr>
        </p:nvSpPr>
        <p:spPr/>
        <p:txBody>
          <a:bodyPr/>
          <a:lstStyle/>
          <a:p>
            <a:fld id="{F73092FD-3FF6-410F-8CA9-2AD2CB54A095}" type="slidenum">
              <a:rPr lang="en-GB" smtClean="0"/>
              <a:t>26</a:t>
            </a:fld>
            <a:endParaRPr lang="en-GB"/>
          </a:p>
        </p:txBody>
      </p:sp>
    </p:spTree>
    <p:extLst>
      <p:ext uri="{BB962C8B-B14F-4D97-AF65-F5344CB8AC3E}">
        <p14:creationId xmlns:p14="http://schemas.microsoft.com/office/powerpoint/2010/main" val="6225999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Explain that in Scouting we have a salute, sign and handshake. Three fingers to remind us of the three main purposes of the promise (Duty to self, Duty to others, Duty to a higher purpose.) Explain that the handshake is a sign of loyalty and trust. </a:t>
            </a:r>
            <a:endParaRPr lang="en-GB" dirty="0"/>
          </a:p>
        </p:txBody>
      </p:sp>
      <p:sp>
        <p:nvSpPr>
          <p:cNvPr id="4" name="Slide Number Placeholder 3"/>
          <p:cNvSpPr>
            <a:spLocks noGrp="1"/>
          </p:cNvSpPr>
          <p:nvPr>
            <p:ph type="sldNum" sz="quarter" idx="5"/>
          </p:nvPr>
        </p:nvSpPr>
        <p:spPr/>
        <p:txBody>
          <a:bodyPr/>
          <a:lstStyle/>
          <a:p>
            <a:fld id="{F73092FD-3FF6-410F-8CA9-2AD2CB54A095}" type="slidenum">
              <a:rPr lang="en-GB" smtClean="0"/>
              <a:t>27</a:t>
            </a:fld>
            <a:endParaRPr lang="en-GB"/>
          </a:p>
        </p:txBody>
      </p:sp>
    </p:spTree>
    <p:extLst>
      <p:ext uri="{BB962C8B-B14F-4D97-AF65-F5344CB8AC3E}">
        <p14:creationId xmlns:p14="http://schemas.microsoft.com/office/powerpoint/2010/main" val="14972629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Every Scout is part of the worldwide family of Scouts (in the Scout Law). This includes Scouts in nearly every country in the world except </a:t>
            </a:r>
            <a:r>
              <a:rPr lang="en-US" dirty="0">
                <a:latin typeface="Nunito Sans" panose="00000500000000000000" pitchFamily="2" charset="0"/>
              </a:rPr>
              <a:t>Andorra, Cuba, Laos, North Korea and Vatican City. (China: it’s complicated!) All have different uniforms, names and promises but all follow the same basic values.</a:t>
            </a:r>
            <a:endParaRPr lang="en-GB" dirty="0"/>
          </a:p>
        </p:txBody>
      </p:sp>
      <p:sp>
        <p:nvSpPr>
          <p:cNvPr id="4" name="Slide Number Placeholder 3"/>
          <p:cNvSpPr>
            <a:spLocks noGrp="1"/>
          </p:cNvSpPr>
          <p:nvPr>
            <p:ph type="sldNum" sz="quarter" idx="5"/>
          </p:nvPr>
        </p:nvSpPr>
        <p:spPr/>
        <p:txBody>
          <a:bodyPr/>
          <a:lstStyle/>
          <a:p>
            <a:fld id="{F73092FD-3FF6-410F-8CA9-2AD2CB54A095}" type="slidenum">
              <a:rPr lang="en-GB" smtClean="0"/>
              <a:t>28</a:t>
            </a:fld>
            <a:endParaRPr lang="en-GB"/>
          </a:p>
        </p:txBody>
      </p:sp>
    </p:spTree>
    <p:extLst>
      <p:ext uri="{BB962C8B-B14F-4D97-AF65-F5344CB8AC3E}">
        <p14:creationId xmlns:p14="http://schemas.microsoft.com/office/powerpoint/2010/main" val="4046573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73092FD-3FF6-410F-8CA9-2AD2CB54A095}" type="slidenum">
              <a:rPr lang="en-GB" smtClean="0"/>
              <a:t>29</a:t>
            </a:fld>
            <a:endParaRPr lang="en-GB"/>
          </a:p>
        </p:txBody>
      </p:sp>
    </p:spTree>
    <p:extLst>
      <p:ext uri="{BB962C8B-B14F-4D97-AF65-F5344CB8AC3E}">
        <p14:creationId xmlns:p14="http://schemas.microsoft.com/office/powerpoint/2010/main" val="3500595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ESYLs guess the badges on the next page. They don’t have to know for certain but what do they think it might be based on the picture? What might it involve? Which would they want to try?</a:t>
            </a:r>
          </a:p>
          <a:p>
            <a:endParaRPr lang="en-GB" dirty="0"/>
          </a:p>
          <a:p>
            <a:r>
              <a:rPr lang="en-GB" dirty="0"/>
              <a:t>This can be done together with answers in the chat or could be done in break out rooms to promote a discussion if time allows.</a:t>
            </a:r>
          </a:p>
        </p:txBody>
      </p:sp>
      <p:sp>
        <p:nvSpPr>
          <p:cNvPr id="4" name="Slide Number Placeholder 3"/>
          <p:cNvSpPr>
            <a:spLocks noGrp="1"/>
          </p:cNvSpPr>
          <p:nvPr>
            <p:ph type="sldNum" sz="quarter" idx="5"/>
          </p:nvPr>
        </p:nvSpPr>
        <p:spPr/>
        <p:txBody>
          <a:bodyPr/>
          <a:lstStyle/>
          <a:p>
            <a:fld id="{F73092FD-3FF6-410F-8CA9-2AD2CB54A095}" type="slidenum">
              <a:rPr lang="en-GB" smtClean="0"/>
              <a:t>30</a:t>
            </a:fld>
            <a:endParaRPr lang="en-GB"/>
          </a:p>
        </p:txBody>
      </p:sp>
    </p:spTree>
    <p:extLst>
      <p:ext uri="{BB962C8B-B14F-4D97-AF65-F5344CB8AC3E}">
        <p14:creationId xmlns:p14="http://schemas.microsoft.com/office/powerpoint/2010/main" val="33277706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Guess the badges. </a:t>
            </a:r>
          </a:p>
          <a:p>
            <a:endParaRPr lang="en-GB" dirty="0"/>
          </a:p>
          <a:p>
            <a:r>
              <a:rPr lang="en-GB" dirty="0"/>
              <a:t>1 – Sc Circus Skills. 2 – C Local Knowledge. 3 – Ex Hill Walker. 4 – B Animal Friend. 5 – Sc Geocaching. </a:t>
            </a:r>
          </a:p>
          <a:p>
            <a:r>
              <a:rPr lang="en-GB" dirty="0"/>
              <a:t>6 – B Space. 7 – Sc Scientist. 8 – C Backwards Cooking. 9 – Sc Librarian. 10 – Ex Performing Arts.</a:t>
            </a:r>
          </a:p>
          <a:p>
            <a:r>
              <a:rPr lang="en-GB" dirty="0"/>
              <a:t>11 – Sc Model Maker. 12 – Ex Survival Skills. 13 – Sc Dragon Boating. 14 – C DIY. 15 – B Photographer.</a:t>
            </a:r>
          </a:p>
        </p:txBody>
      </p:sp>
      <p:sp>
        <p:nvSpPr>
          <p:cNvPr id="4" name="Slide Number Placeholder 3"/>
          <p:cNvSpPr>
            <a:spLocks noGrp="1"/>
          </p:cNvSpPr>
          <p:nvPr>
            <p:ph type="sldNum" sz="quarter" idx="5"/>
          </p:nvPr>
        </p:nvSpPr>
        <p:spPr/>
        <p:txBody>
          <a:bodyPr/>
          <a:lstStyle/>
          <a:p>
            <a:fld id="{F73092FD-3FF6-410F-8CA9-2AD2CB54A095}" type="slidenum">
              <a:rPr lang="en-GB" smtClean="0"/>
              <a:t>31</a:t>
            </a:fld>
            <a:endParaRPr lang="en-GB"/>
          </a:p>
        </p:txBody>
      </p:sp>
    </p:spTree>
    <p:extLst>
      <p:ext uri="{BB962C8B-B14F-4D97-AF65-F5344CB8AC3E}">
        <p14:creationId xmlns:p14="http://schemas.microsoft.com/office/powerpoint/2010/main" val="34237528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Cover the core badges that are open to all sections. Mention the Membership badge is common to all Scouts worldwide. For badges with different section looks scroll through them.</a:t>
            </a:r>
          </a:p>
        </p:txBody>
      </p:sp>
      <p:sp>
        <p:nvSpPr>
          <p:cNvPr id="4" name="Slide Number Placeholder 3"/>
          <p:cNvSpPr>
            <a:spLocks noGrp="1"/>
          </p:cNvSpPr>
          <p:nvPr>
            <p:ph type="sldNum" sz="quarter" idx="5"/>
          </p:nvPr>
        </p:nvSpPr>
        <p:spPr/>
        <p:txBody>
          <a:bodyPr/>
          <a:lstStyle/>
          <a:p>
            <a:fld id="{F73092FD-3FF6-410F-8CA9-2AD2CB54A095}" type="slidenum">
              <a:rPr lang="en-GB" smtClean="0"/>
              <a:t>32</a:t>
            </a:fld>
            <a:endParaRPr lang="en-GB"/>
          </a:p>
        </p:txBody>
      </p:sp>
    </p:spTree>
    <p:extLst>
      <p:ext uri="{BB962C8B-B14F-4D97-AF65-F5344CB8AC3E}">
        <p14:creationId xmlns:p14="http://schemas.microsoft.com/office/powerpoint/2010/main" val="39767325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Cover activity badges and that they are for a specific skill. Scouts are not expected to earn all of them, although some Beavers and Cubs do each year. Also explain that we have Activity Plus badges and Instructor badges to show progression and expertise of skills. These go behind the normal badges as shown.</a:t>
            </a:r>
          </a:p>
          <a:p>
            <a:endParaRPr lang="en-GB" dirty="0"/>
          </a:p>
          <a:p>
            <a:r>
              <a:rPr lang="en-GB" dirty="0"/>
              <a:t>All badges are awarded based on personal best – we have guidelines for the specific amount of effort we imagine YP need to complete it but if they have put an equivalent amount of effort (based on their needs) then they can be awarded it.</a:t>
            </a:r>
          </a:p>
        </p:txBody>
      </p:sp>
      <p:sp>
        <p:nvSpPr>
          <p:cNvPr id="4" name="Slide Number Placeholder 3"/>
          <p:cNvSpPr>
            <a:spLocks noGrp="1"/>
          </p:cNvSpPr>
          <p:nvPr>
            <p:ph type="sldNum" sz="quarter" idx="5"/>
          </p:nvPr>
        </p:nvSpPr>
        <p:spPr/>
        <p:txBody>
          <a:bodyPr/>
          <a:lstStyle/>
          <a:p>
            <a:fld id="{F73092FD-3FF6-410F-8CA9-2AD2CB54A095}" type="slidenum">
              <a:rPr lang="en-GB" smtClean="0"/>
              <a:t>33</a:t>
            </a:fld>
            <a:endParaRPr lang="en-GB"/>
          </a:p>
        </p:txBody>
      </p:sp>
    </p:spTree>
    <p:extLst>
      <p:ext uri="{BB962C8B-B14F-4D97-AF65-F5344CB8AC3E}">
        <p14:creationId xmlns:p14="http://schemas.microsoft.com/office/powerpoint/2010/main" val="1601745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81CCE8-8669-844C-8A1E-83EDDE9464AC}" type="slidenum">
              <a:rPr lang="en-GB" smtClean="0"/>
              <a:pPr/>
              <a:t>4</a:t>
            </a:fld>
            <a:endParaRPr lang="en-GB"/>
          </a:p>
        </p:txBody>
      </p:sp>
    </p:spTree>
    <p:extLst>
      <p:ext uri="{BB962C8B-B14F-4D97-AF65-F5344CB8AC3E}">
        <p14:creationId xmlns:p14="http://schemas.microsoft.com/office/powerpoint/2010/main" val="40365821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Staged Activity badges can be earned by any section under 18. They often cover skills that can be built up over time. Each stage has certain requirements. Explain that the Nights Away, Hikes Away and Time on the Water are special and count up based on time accrued and not on expertise.</a:t>
            </a:r>
          </a:p>
        </p:txBody>
      </p:sp>
      <p:sp>
        <p:nvSpPr>
          <p:cNvPr id="4" name="Slide Number Placeholder 3"/>
          <p:cNvSpPr>
            <a:spLocks noGrp="1"/>
          </p:cNvSpPr>
          <p:nvPr>
            <p:ph type="sldNum" sz="quarter" idx="5"/>
          </p:nvPr>
        </p:nvSpPr>
        <p:spPr/>
        <p:txBody>
          <a:bodyPr/>
          <a:lstStyle/>
          <a:p>
            <a:fld id="{F73092FD-3FF6-410F-8CA9-2AD2CB54A095}" type="slidenum">
              <a:rPr lang="en-GB" smtClean="0"/>
              <a:t>34</a:t>
            </a:fld>
            <a:endParaRPr lang="en-GB"/>
          </a:p>
        </p:txBody>
      </p:sp>
    </p:spTree>
    <p:extLst>
      <p:ext uri="{BB962C8B-B14F-4D97-AF65-F5344CB8AC3E}">
        <p14:creationId xmlns:p14="http://schemas.microsoft.com/office/powerpoint/2010/main" val="32081044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For these younger sections the Challenge Awards make a big part of their programme as a YP should achieve these if they spend a good amount of their time in the section. </a:t>
            </a:r>
          </a:p>
          <a:p>
            <a:endParaRPr lang="en-GB" dirty="0"/>
          </a:p>
          <a:p>
            <a:r>
              <a:rPr lang="en-GB" dirty="0"/>
              <a:t>These cover the three main challenge areas of the programme which are Outdoor and Adventure, Skills and World. For balance, Outdoor and Adventure should be about 50%. They also cover the secondary objectives of Teamwork, personal development and leadership.</a:t>
            </a:r>
          </a:p>
        </p:txBody>
      </p:sp>
      <p:sp>
        <p:nvSpPr>
          <p:cNvPr id="4" name="Slide Number Placeholder 3"/>
          <p:cNvSpPr>
            <a:spLocks noGrp="1"/>
          </p:cNvSpPr>
          <p:nvPr>
            <p:ph type="sldNum" sz="quarter" idx="5"/>
          </p:nvPr>
        </p:nvSpPr>
        <p:spPr/>
        <p:txBody>
          <a:bodyPr/>
          <a:lstStyle/>
          <a:p>
            <a:fld id="{F73092FD-3FF6-410F-8CA9-2AD2CB54A095}" type="slidenum">
              <a:rPr lang="en-GB" smtClean="0"/>
              <a:t>35</a:t>
            </a:fld>
            <a:endParaRPr lang="en-GB"/>
          </a:p>
        </p:txBody>
      </p:sp>
    </p:spTree>
    <p:extLst>
      <p:ext uri="{BB962C8B-B14F-4D97-AF65-F5344CB8AC3E}">
        <p14:creationId xmlns:p14="http://schemas.microsoft.com/office/powerpoint/2010/main" val="23433544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The aim for any YP should be the top awards. For the Beavers, Cubs and Scouts these are the CS Bronze, Silver and Gold awards achieved for earning all of their challenge badges and some other activity badges as well. For Explorers and Network their awards are slightly different but again focus around challenges in different areas.</a:t>
            </a:r>
          </a:p>
        </p:txBody>
      </p:sp>
      <p:sp>
        <p:nvSpPr>
          <p:cNvPr id="4" name="Slide Number Placeholder 3"/>
          <p:cNvSpPr>
            <a:spLocks noGrp="1"/>
          </p:cNvSpPr>
          <p:nvPr>
            <p:ph type="sldNum" sz="quarter" idx="5"/>
          </p:nvPr>
        </p:nvSpPr>
        <p:spPr/>
        <p:txBody>
          <a:bodyPr/>
          <a:lstStyle/>
          <a:p>
            <a:fld id="{F73092FD-3FF6-410F-8CA9-2AD2CB54A095}" type="slidenum">
              <a:rPr lang="en-GB" smtClean="0"/>
              <a:t>36</a:t>
            </a:fld>
            <a:endParaRPr lang="en-GB"/>
          </a:p>
        </p:txBody>
      </p:sp>
    </p:spTree>
    <p:extLst>
      <p:ext uri="{BB962C8B-B14F-4D97-AF65-F5344CB8AC3E}">
        <p14:creationId xmlns:p14="http://schemas.microsoft.com/office/powerpoint/2010/main" val="33445345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Cover the basics of the programme and emphasise the importance of having good transitions. </a:t>
            </a:r>
          </a:p>
        </p:txBody>
      </p:sp>
      <p:sp>
        <p:nvSpPr>
          <p:cNvPr id="4" name="Slide Number Placeholder 3"/>
          <p:cNvSpPr>
            <a:spLocks noGrp="1"/>
          </p:cNvSpPr>
          <p:nvPr>
            <p:ph type="sldNum" sz="quarter" idx="5"/>
          </p:nvPr>
        </p:nvSpPr>
        <p:spPr/>
        <p:txBody>
          <a:bodyPr/>
          <a:lstStyle/>
          <a:p>
            <a:fld id="{F73092FD-3FF6-410F-8CA9-2AD2CB54A095}" type="slidenum">
              <a:rPr lang="en-GB" smtClean="0"/>
              <a:t>37</a:t>
            </a:fld>
            <a:endParaRPr lang="en-GB"/>
          </a:p>
        </p:txBody>
      </p:sp>
    </p:spTree>
    <p:extLst>
      <p:ext uri="{BB962C8B-B14F-4D97-AF65-F5344CB8AC3E}">
        <p14:creationId xmlns:p14="http://schemas.microsoft.com/office/powerpoint/2010/main" val="26817582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73092FD-3FF6-410F-8CA9-2AD2CB54A095}" type="slidenum">
              <a:rPr lang="en-GB" smtClean="0"/>
              <a:t>38</a:t>
            </a:fld>
            <a:endParaRPr lang="en-GB"/>
          </a:p>
        </p:txBody>
      </p:sp>
    </p:spTree>
    <p:extLst>
      <p:ext uri="{BB962C8B-B14F-4D97-AF65-F5344CB8AC3E}">
        <p14:creationId xmlns:p14="http://schemas.microsoft.com/office/powerpoint/2010/main" val="305582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Briefly cover the three different plan types. </a:t>
            </a:r>
          </a:p>
        </p:txBody>
      </p:sp>
      <p:sp>
        <p:nvSpPr>
          <p:cNvPr id="4" name="Slide Number Placeholder 3"/>
          <p:cNvSpPr>
            <a:spLocks noGrp="1"/>
          </p:cNvSpPr>
          <p:nvPr>
            <p:ph type="sldNum" sz="quarter" idx="5"/>
          </p:nvPr>
        </p:nvSpPr>
        <p:spPr/>
        <p:txBody>
          <a:bodyPr/>
          <a:lstStyle/>
          <a:p>
            <a:fld id="{F73092FD-3FF6-410F-8CA9-2AD2CB54A095}" type="slidenum">
              <a:rPr lang="en-GB" smtClean="0"/>
              <a:t>39</a:t>
            </a:fld>
            <a:endParaRPr lang="en-GB"/>
          </a:p>
        </p:txBody>
      </p:sp>
    </p:spTree>
    <p:extLst>
      <p:ext uri="{BB962C8B-B14F-4D97-AF65-F5344CB8AC3E}">
        <p14:creationId xmlns:p14="http://schemas.microsoft.com/office/powerpoint/2010/main" val="7211045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This is an example of a long term plan. Chances are your section leader may have a plan for this without really thinking about it or writing it down. It wrote it down as an aid for my ESYLs so its not vital. My aim is to cover all six challenge badges in 2 years (how long I have Beavers for).</a:t>
            </a:r>
          </a:p>
        </p:txBody>
      </p:sp>
      <p:sp>
        <p:nvSpPr>
          <p:cNvPr id="4" name="Slide Number Placeholder 3"/>
          <p:cNvSpPr>
            <a:spLocks noGrp="1"/>
          </p:cNvSpPr>
          <p:nvPr>
            <p:ph type="sldNum" sz="quarter" idx="5"/>
          </p:nvPr>
        </p:nvSpPr>
        <p:spPr/>
        <p:txBody>
          <a:bodyPr/>
          <a:lstStyle/>
          <a:p>
            <a:fld id="{F73092FD-3FF6-410F-8CA9-2AD2CB54A095}" type="slidenum">
              <a:rPr lang="en-GB" smtClean="0"/>
              <a:t>40</a:t>
            </a:fld>
            <a:endParaRPr lang="en-GB"/>
          </a:p>
        </p:txBody>
      </p:sp>
    </p:spTree>
    <p:extLst>
      <p:ext uri="{BB962C8B-B14F-4D97-AF65-F5344CB8AC3E}">
        <p14:creationId xmlns:p14="http://schemas.microsoft.com/office/powerpoint/2010/main" val="25703846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This is an example of a part of my medium term plan. It lists the date of the meeting, the activity planned for parents reference and our own and who is planning the night (the Leader in Charge or </a:t>
            </a:r>
            <a:r>
              <a:rPr lang="en-GB" dirty="0" err="1"/>
              <a:t>LiC</a:t>
            </a:r>
            <a:r>
              <a:rPr lang="en-GB" dirty="0"/>
              <a:t>). Purple for me shows meetings not on the normal day or not at the HQ. The italic and purple is for leaders only and isn’t shown on the parents copy.</a:t>
            </a:r>
          </a:p>
        </p:txBody>
      </p:sp>
      <p:sp>
        <p:nvSpPr>
          <p:cNvPr id="4" name="Slide Number Placeholder 3"/>
          <p:cNvSpPr>
            <a:spLocks noGrp="1"/>
          </p:cNvSpPr>
          <p:nvPr>
            <p:ph type="sldNum" sz="quarter" idx="5"/>
          </p:nvPr>
        </p:nvSpPr>
        <p:spPr/>
        <p:txBody>
          <a:bodyPr/>
          <a:lstStyle/>
          <a:p>
            <a:fld id="{F73092FD-3FF6-410F-8CA9-2AD2CB54A095}" type="slidenum">
              <a:rPr lang="en-GB" smtClean="0"/>
              <a:t>41</a:t>
            </a:fld>
            <a:endParaRPr lang="en-GB"/>
          </a:p>
        </p:txBody>
      </p:sp>
    </p:spTree>
    <p:extLst>
      <p:ext uri="{BB962C8B-B14F-4D97-AF65-F5344CB8AC3E}">
        <p14:creationId xmlns:p14="http://schemas.microsoft.com/office/powerpoint/2010/main" val="24805900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This is an example of a short term session plan. This goes at the top of all my session plans to cover some basic things for me including where it fits into the programme, what I need and some other things I need to think about, like risk assessments and if I need any special first aid or contact.</a:t>
            </a:r>
          </a:p>
        </p:txBody>
      </p:sp>
      <p:sp>
        <p:nvSpPr>
          <p:cNvPr id="4" name="Slide Number Placeholder 3"/>
          <p:cNvSpPr>
            <a:spLocks noGrp="1"/>
          </p:cNvSpPr>
          <p:nvPr>
            <p:ph type="sldNum" sz="quarter" idx="5"/>
          </p:nvPr>
        </p:nvSpPr>
        <p:spPr/>
        <p:txBody>
          <a:bodyPr/>
          <a:lstStyle/>
          <a:p>
            <a:fld id="{F73092FD-3FF6-410F-8CA9-2AD2CB54A095}" type="slidenum">
              <a:rPr lang="en-GB" smtClean="0"/>
              <a:t>42</a:t>
            </a:fld>
            <a:endParaRPr lang="en-GB"/>
          </a:p>
        </p:txBody>
      </p:sp>
    </p:spTree>
    <p:extLst>
      <p:ext uri="{BB962C8B-B14F-4D97-AF65-F5344CB8AC3E}">
        <p14:creationId xmlns:p14="http://schemas.microsoft.com/office/powerpoint/2010/main" val="4425463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Underneath it is my notes of what is happening. I do my notes more detailed than they need to be as I have a few new and nervous leaders at the moment so having a plan they can pick up and use is helpful to them.</a:t>
            </a:r>
          </a:p>
        </p:txBody>
      </p:sp>
      <p:sp>
        <p:nvSpPr>
          <p:cNvPr id="4" name="Slide Number Placeholder 3"/>
          <p:cNvSpPr>
            <a:spLocks noGrp="1"/>
          </p:cNvSpPr>
          <p:nvPr>
            <p:ph type="sldNum" sz="quarter" idx="5"/>
          </p:nvPr>
        </p:nvSpPr>
        <p:spPr/>
        <p:txBody>
          <a:bodyPr/>
          <a:lstStyle/>
          <a:p>
            <a:fld id="{F73092FD-3FF6-410F-8CA9-2AD2CB54A095}" type="slidenum">
              <a:rPr lang="en-GB" smtClean="0"/>
              <a:t>43</a:t>
            </a:fld>
            <a:endParaRPr lang="en-GB"/>
          </a:p>
        </p:txBody>
      </p:sp>
    </p:spTree>
    <p:extLst>
      <p:ext uri="{BB962C8B-B14F-4D97-AF65-F5344CB8AC3E}">
        <p14:creationId xmlns:p14="http://schemas.microsoft.com/office/powerpoint/2010/main" val="620807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mj-lt"/>
              <a:buAutoNum type="arabicPeriod"/>
              <a:tabLst>
                <a:tab pos="2286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Ask </a:t>
            </a:r>
            <a:r>
              <a:rPr lang="en-US" sz="1800" dirty="0">
                <a:latin typeface="Nunito Sans"/>
              </a:rPr>
              <a:t>Explorer</a:t>
            </a:r>
            <a:r>
              <a:rPr lang="en-US" sz="1800" baseline="0" dirty="0">
                <a:latin typeface="Nunito Sans"/>
              </a:rPr>
              <a:t> </a:t>
            </a:r>
            <a:r>
              <a:rPr lang="en-US" sz="1800" dirty="0">
                <a:latin typeface="Nunito Sans"/>
              </a:rPr>
              <a:t>Scout</a:t>
            </a:r>
            <a:r>
              <a:rPr lang="en-US" sz="1800" baseline="0" dirty="0">
                <a:latin typeface="Nunito Sans"/>
              </a:rPr>
              <a:t> </a:t>
            </a:r>
            <a:r>
              <a:rPr lang="en-US" sz="1800" dirty="0">
                <a:latin typeface="Nunito Sans"/>
              </a:rPr>
              <a:t>Young Leaders </a:t>
            </a: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if they were involved in the planning of their programme: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How were they asked?</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Do they think they were listened to?</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Do they think it's important to ask young people what they think?</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What are the positives and negatives of asking young people? Is it appropriate for all sections?</a:t>
            </a:r>
          </a:p>
          <a:p>
            <a:pPr marL="0" lvl="0" indent="0">
              <a:buSzPts val="1000"/>
              <a:buFont typeface="Symbol" panose="05050102010706020507" pitchFamily="18" charset="2"/>
              <a:buNone/>
              <a:tabLst>
                <a:tab pos="457200" algn="l"/>
              </a:tabLst>
            </a:pP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buFont typeface="+mj-lt"/>
              <a:buNone/>
              <a:tabLst>
                <a:tab pos="2286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2. 	Initiate a discussion about why it's important to practice Youth Shaped Scouting. What are the benefits of young people feeling empowered to plan their programme?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5</a:t>
            </a:fld>
            <a:endParaRPr lang="en-GB"/>
          </a:p>
        </p:txBody>
      </p:sp>
    </p:spTree>
    <p:extLst>
      <p:ext uri="{BB962C8B-B14F-4D97-AF65-F5344CB8AC3E}">
        <p14:creationId xmlns:p14="http://schemas.microsoft.com/office/powerpoint/2010/main" val="27935058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Cover quickly how I put together a term plan.</a:t>
            </a:r>
          </a:p>
        </p:txBody>
      </p:sp>
      <p:sp>
        <p:nvSpPr>
          <p:cNvPr id="4" name="Slide Number Placeholder 3"/>
          <p:cNvSpPr>
            <a:spLocks noGrp="1"/>
          </p:cNvSpPr>
          <p:nvPr>
            <p:ph type="sldNum" sz="quarter" idx="5"/>
          </p:nvPr>
        </p:nvSpPr>
        <p:spPr/>
        <p:txBody>
          <a:bodyPr/>
          <a:lstStyle/>
          <a:p>
            <a:fld id="{F73092FD-3FF6-410F-8CA9-2AD2CB54A095}" type="slidenum">
              <a:rPr lang="en-GB" smtClean="0"/>
              <a:t>44</a:t>
            </a:fld>
            <a:endParaRPr lang="en-GB"/>
          </a:p>
        </p:txBody>
      </p:sp>
    </p:spTree>
    <p:extLst>
      <p:ext uri="{BB962C8B-B14F-4D97-AF65-F5344CB8AC3E}">
        <p14:creationId xmlns:p14="http://schemas.microsoft.com/office/powerpoint/2010/main" val="26519418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00000"/>
              </a:lnSpc>
            </a:pPr>
            <a:r>
              <a:rPr lang="en-GB" dirty="0"/>
              <a:t>Use what has just been covered to this half term plan. </a:t>
            </a:r>
            <a:br>
              <a:rPr lang="en-GB" dirty="0"/>
            </a:br>
            <a:br>
              <a:rPr lang="en-GB" dirty="0"/>
            </a:br>
            <a:r>
              <a:rPr lang="en-US" dirty="0">
                <a:latin typeface="Nunito Sans" panose="00000500000000000000" pitchFamily="2" charset="0"/>
              </a:rPr>
              <a:t>Fixed dates – Start date and Half term date.</a:t>
            </a:r>
          </a:p>
          <a:p>
            <a:pPr>
              <a:lnSpc>
                <a:spcPct val="100000"/>
              </a:lnSpc>
            </a:pPr>
            <a:r>
              <a:rPr lang="en-US" dirty="0">
                <a:latin typeface="Nunito Sans" panose="00000500000000000000" pitchFamily="2" charset="0"/>
              </a:rPr>
              <a:t>UK, County, District or Group events. – Soap Box Derby</a:t>
            </a:r>
          </a:p>
          <a:p>
            <a:pPr>
              <a:lnSpc>
                <a:spcPct val="100000"/>
              </a:lnSpc>
            </a:pPr>
            <a:r>
              <a:rPr lang="en-US" dirty="0">
                <a:latin typeface="Nunito Sans" panose="00000500000000000000" pitchFamily="2" charset="0"/>
              </a:rPr>
              <a:t>Preparation for big events. – Go-carting beforehand using past experience. Sleepover skills before sleepover.</a:t>
            </a:r>
          </a:p>
          <a:p>
            <a:pPr>
              <a:lnSpc>
                <a:spcPct val="100000"/>
              </a:lnSpc>
            </a:pPr>
            <a:r>
              <a:rPr lang="en-US" dirty="0">
                <a:latin typeface="Nunito Sans" panose="00000500000000000000" pitchFamily="2" charset="0"/>
              </a:rPr>
              <a:t>Badges or awards covered. – Outdoor and World. Sleepover, Fire station, </a:t>
            </a:r>
            <a:r>
              <a:rPr lang="en-US" dirty="0" err="1">
                <a:latin typeface="Nunito Sans" panose="00000500000000000000" pitchFamily="2" charset="0"/>
              </a:rPr>
              <a:t>Testwood</a:t>
            </a:r>
            <a:r>
              <a:rPr lang="en-US" dirty="0">
                <a:latin typeface="Nunito Sans" panose="00000500000000000000" pitchFamily="2" charset="0"/>
              </a:rPr>
              <a:t> lakes, sleepover skills all work towards these challenge awards. </a:t>
            </a:r>
          </a:p>
          <a:p>
            <a:pPr>
              <a:lnSpc>
                <a:spcPct val="100000"/>
              </a:lnSpc>
            </a:pPr>
            <a:r>
              <a:rPr lang="en-US" dirty="0">
                <a:latin typeface="Nunito Sans" panose="00000500000000000000" pitchFamily="2" charset="0"/>
              </a:rPr>
              <a:t>Conditions (weather, light) – lots of outdoor activities while it is still light and probably dry.</a:t>
            </a:r>
          </a:p>
          <a:p>
            <a:pPr>
              <a:lnSpc>
                <a:spcPct val="100000"/>
              </a:lnSpc>
            </a:pPr>
            <a:r>
              <a:rPr lang="en-US" dirty="0">
                <a:latin typeface="Nunito Sans" panose="00000500000000000000" pitchFamily="2" charset="0"/>
              </a:rPr>
              <a:t>Other fun activities I want to try. – </a:t>
            </a:r>
            <a:r>
              <a:rPr lang="en-US" dirty="0" err="1">
                <a:latin typeface="Nunito Sans" panose="00000500000000000000" pitchFamily="2" charset="0"/>
              </a:rPr>
              <a:t>Testwood</a:t>
            </a:r>
            <a:r>
              <a:rPr lang="en-US" dirty="0">
                <a:latin typeface="Nunito Sans" panose="00000500000000000000" pitchFamily="2" charset="0"/>
              </a:rPr>
              <a:t> lakes and digital maker (based on feedback).</a:t>
            </a:r>
          </a:p>
          <a:p>
            <a:pPr>
              <a:lnSpc>
                <a:spcPct val="100000"/>
              </a:lnSpc>
            </a:pPr>
            <a:r>
              <a:rPr lang="en-US" dirty="0">
                <a:latin typeface="Nunito Sans" panose="00000500000000000000" pitchFamily="2" charset="0"/>
              </a:rPr>
              <a:t>Does it all balance – do I have too many similar nights in a row?</a:t>
            </a:r>
          </a:p>
          <a:p>
            <a:endParaRPr lang="en-GB" dirty="0"/>
          </a:p>
        </p:txBody>
      </p:sp>
      <p:sp>
        <p:nvSpPr>
          <p:cNvPr id="4" name="Slide Number Placeholder 3"/>
          <p:cNvSpPr>
            <a:spLocks noGrp="1"/>
          </p:cNvSpPr>
          <p:nvPr>
            <p:ph type="sldNum" sz="quarter" idx="5"/>
          </p:nvPr>
        </p:nvSpPr>
        <p:spPr/>
        <p:txBody>
          <a:bodyPr/>
          <a:lstStyle/>
          <a:p>
            <a:fld id="{F73092FD-3FF6-410F-8CA9-2AD2CB54A095}" type="slidenum">
              <a:rPr lang="en-GB" smtClean="0"/>
              <a:t>45</a:t>
            </a:fld>
            <a:endParaRPr lang="en-GB"/>
          </a:p>
        </p:txBody>
      </p:sp>
    </p:spTree>
    <p:extLst>
      <p:ext uri="{BB962C8B-B14F-4D97-AF65-F5344CB8AC3E}">
        <p14:creationId xmlns:p14="http://schemas.microsoft.com/office/powerpoint/2010/main" val="10654880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Mention this idea briefly and then get Mike to challenge Steven by picking something random from his house. </a:t>
            </a:r>
          </a:p>
        </p:txBody>
      </p:sp>
      <p:sp>
        <p:nvSpPr>
          <p:cNvPr id="4" name="Slide Number Placeholder 3"/>
          <p:cNvSpPr>
            <a:spLocks noGrp="1"/>
          </p:cNvSpPr>
          <p:nvPr>
            <p:ph type="sldNum" sz="quarter" idx="5"/>
          </p:nvPr>
        </p:nvSpPr>
        <p:spPr/>
        <p:txBody>
          <a:bodyPr/>
          <a:lstStyle/>
          <a:p>
            <a:fld id="{F73092FD-3FF6-410F-8CA9-2AD2CB54A095}" type="slidenum">
              <a:rPr lang="en-GB" smtClean="0"/>
              <a:t>46</a:t>
            </a:fld>
            <a:endParaRPr lang="en-GB"/>
          </a:p>
        </p:txBody>
      </p:sp>
    </p:spTree>
    <p:extLst>
      <p:ext uri="{BB962C8B-B14F-4D97-AF65-F5344CB8AC3E}">
        <p14:creationId xmlns:p14="http://schemas.microsoft.com/office/powerpoint/2010/main" val="25384183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Cover quickly a list of places you can find programme ideas.</a:t>
            </a:r>
          </a:p>
        </p:txBody>
      </p:sp>
      <p:sp>
        <p:nvSpPr>
          <p:cNvPr id="4" name="Slide Number Placeholder 3"/>
          <p:cNvSpPr>
            <a:spLocks noGrp="1"/>
          </p:cNvSpPr>
          <p:nvPr>
            <p:ph type="sldNum" sz="quarter" idx="5"/>
          </p:nvPr>
        </p:nvSpPr>
        <p:spPr/>
        <p:txBody>
          <a:bodyPr/>
          <a:lstStyle/>
          <a:p>
            <a:fld id="{F73092FD-3FF6-410F-8CA9-2AD2CB54A095}" type="slidenum">
              <a:rPr lang="en-GB" smtClean="0"/>
              <a:t>47</a:t>
            </a:fld>
            <a:endParaRPr lang="en-GB"/>
          </a:p>
        </p:txBody>
      </p:sp>
    </p:spTree>
    <p:extLst>
      <p:ext uri="{BB962C8B-B14F-4D97-AF65-F5344CB8AC3E}">
        <p14:creationId xmlns:p14="http://schemas.microsoft.com/office/powerpoint/2010/main" val="28226668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Send ESYLs into break out rooms by section and with the support of a helper try to plan a simple programme for six weeks to get a feel for it. </a:t>
            </a:r>
          </a:p>
        </p:txBody>
      </p:sp>
      <p:sp>
        <p:nvSpPr>
          <p:cNvPr id="4" name="Slide Number Placeholder 3"/>
          <p:cNvSpPr>
            <a:spLocks noGrp="1"/>
          </p:cNvSpPr>
          <p:nvPr>
            <p:ph type="sldNum" sz="quarter" idx="5"/>
          </p:nvPr>
        </p:nvSpPr>
        <p:spPr/>
        <p:txBody>
          <a:bodyPr/>
          <a:lstStyle/>
          <a:p>
            <a:fld id="{F73092FD-3FF6-410F-8CA9-2AD2CB54A095}" type="slidenum">
              <a:rPr lang="en-GB" smtClean="0"/>
              <a:t>48</a:t>
            </a:fld>
            <a:endParaRPr lang="en-GB"/>
          </a:p>
        </p:txBody>
      </p:sp>
    </p:spTree>
    <p:extLst>
      <p:ext uri="{BB962C8B-B14F-4D97-AF65-F5344CB8AC3E}">
        <p14:creationId xmlns:p14="http://schemas.microsoft.com/office/powerpoint/2010/main" val="17690287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Mention this idea briefly and then get Mike to challenge Steven by picking something random from his house. </a:t>
            </a:r>
          </a:p>
        </p:txBody>
      </p:sp>
      <p:sp>
        <p:nvSpPr>
          <p:cNvPr id="4" name="Slide Number Placeholder 3"/>
          <p:cNvSpPr>
            <a:spLocks noGrp="1"/>
          </p:cNvSpPr>
          <p:nvPr>
            <p:ph type="sldNum" sz="quarter" idx="5"/>
          </p:nvPr>
        </p:nvSpPr>
        <p:spPr/>
        <p:txBody>
          <a:bodyPr/>
          <a:lstStyle/>
          <a:p>
            <a:fld id="{F73092FD-3FF6-410F-8CA9-2AD2CB54A095}" type="slidenum">
              <a:rPr lang="en-GB" smtClean="0"/>
              <a:t>49</a:t>
            </a:fld>
            <a:endParaRPr lang="en-GB"/>
          </a:p>
        </p:txBody>
      </p:sp>
    </p:spTree>
    <p:extLst>
      <p:ext uri="{BB962C8B-B14F-4D97-AF65-F5344CB8AC3E}">
        <p14:creationId xmlns:p14="http://schemas.microsoft.com/office/powerpoint/2010/main" val="23076295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Briefly explain the Quality Programme Checkers and explain you can email them out if people wish.</a:t>
            </a:r>
          </a:p>
        </p:txBody>
      </p:sp>
      <p:sp>
        <p:nvSpPr>
          <p:cNvPr id="4" name="Slide Number Placeholder 3"/>
          <p:cNvSpPr>
            <a:spLocks noGrp="1"/>
          </p:cNvSpPr>
          <p:nvPr>
            <p:ph type="sldNum" sz="quarter" idx="5"/>
          </p:nvPr>
        </p:nvSpPr>
        <p:spPr/>
        <p:txBody>
          <a:bodyPr/>
          <a:lstStyle/>
          <a:p>
            <a:fld id="{F73092FD-3FF6-410F-8CA9-2AD2CB54A095}" type="slidenum">
              <a:rPr lang="en-GB" smtClean="0"/>
              <a:t>50</a:t>
            </a:fld>
            <a:endParaRPr lang="en-GB"/>
          </a:p>
        </p:txBody>
      </p:sp>
    </p:spTree>
    <p:extLst>
      <p:ext uri="{BB962C8B-B14F-4D97-AF65-F5344CB8AC3E}">
        <p14:creationId xmlns:p14="http://schemas.microsoft.com/office/powerpoint/2010/main" val="5779322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Mention the youth commissioners that are available to help and ask. There are youth shaped activities on the scout website that can be used and these were combined by Steven into cards. </a:t>
            </a:r>
          </a:p>
          <a:p>
            <a:endParaRPr lang="en-GB" dirty="0"/>
          </a:p>
          <a:p>
            <a:r>
              <a:rPr lang="en-GB" dirty="0"/>
              <a:t>Get Mike to add an option to the quiz asking about do they want the activity cards sent to them and with tick boxes for which sections.</a:t>
            </a:r>
          </a:p>
        </p:txBody>
      </p:sp>
      <p:sp>
        <p:nvSpPr>
          <p:cNvPr id="4" name="Slide Number Placeholder 3"/>
          <p:cNvSpPr>
            <a:spLocks noGrp="1"/>
          </p:cNvSpPr>
          <p:nvPr>
            <p:ph type="sldNum" sz="quarter" idx="5"/>
          </p:nvPr>
        </p:nvSpPr>
        <p:spPr/>
        <p:txBody>
          <a:bodyPr/>
          <a:lstStyle/>
          <a:p>
            <a:fld id="{F73092FD-3FF6-410F-8CA9-2AD2CB54A095}" type="slidenum">
              <a:rPr lang="en-GB" smtClean="0"/>
              <a:t>52</a:t>
            </a:fld>
            <a:endParaRPr lang="en-GB"/>
          </a:p>
        </p:txBody>
      </p:sp>
    </p:spTree>
    <p:extLst>
      <p:ext uri="{BB962C8B-B14F-4D97-AF65-F5344CB8AC3E}">
        <p14:creationId xmlns:p14="http://schemas.microsoft.com/office/powerpoint/2010/main" val="4115823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buFont typeface="+mj-lt"/>
              <a:buAutoNum type="arabicPeriod"/>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Give each </a:t>
            </a:r>
            <a:r>
              <a:rPr lang="en-US" sz="1800" dirty="0">
                <a:latin typeface="Nunito Sans"/>
              </a:rPr>
              <a:t>Explorer</a:t>
            </a:r>
            <a:r>
              <a:rPr lang="en-US" sz="1800" baseline="0" dirty="0">
                <a:latin typeface="Nunito Sans"/>
              </a:rPr>
              <a:t> </a:t>
            </a:r>
            <a:r>
              <a:rPr lang="en-US" sz="1800" dirty="0">
                <a:latin typeface="Nunito Sans"/>
              </a:rPr>
              <a:t>Scout</a:t>
            </a:r>
            <a:r>
              <a:rPr lang="en-US" sz="1800" baseline="0" dirty="0">
                <a:latin typeface="Nunito Sans"/>
              </a:rPr>
              <a:t> </a:t>
            </a:r>
            <a:r>
              <a:rPr lang="en-US" sz="1800" dirty="0">
                <a:latin typeface="Nunito Sans"/>
              </a:rPr>
              <a:t>Young Leader</a:t>
            </a:r>
            <a:r>
              <a:rPr lang="en-US" sz="1800" baseline="0" dirty="0">
                <a:latin typeface="Nunito Sans"/>
              </a:rPr>
              <a:t> </a:t>
            </a: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a piece of paper. On it, they should write down one activity they could use to gather feedback from young people.</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Once they have written down their ideas, they should screw the paper to make snowballs.</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Let the snowball fight commence!</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After a few minutes, ask the </a:t>
            </a:r>
            <a:r>
              <a:rPr lang="en-US" sz="1800" dirty="0">
                <a:latin typeface="Nunito Sans"/>
              </a:rPr>
              <a:t>Explorer</a:t>
            </a:r>
            <a:r>
              <a:rPr lang="en-US" sz="1800" baseline="0" dirty="0">
                <a:latin typeface="Nunito Sans"/>
              </a:rPr>
              <a:t> </a:t>
            </a:r>
            <a:r>
              <a:rPr lang="en-US" sz="1800" dirty="0">
                <a:latin typeface="Nunito Sans"/>
              </a:rPr>
              <a:t>Scout</a:t>
            </a:r>
            <a:r>
              <a:rPr lang="en-US" sz="1800" baseline="0" dirty="0">
                <a:latin typeface="Nunito Sans"/>
              </a:rPr>
              <a:t> </a:t>
            </a:r>
            <a:r>
              <a:rPr lang="en-US" sz="1800" dirty="0">
                <a:latin typeface="Nunito Sans"/>
              </a:rPr>
              <a:t>Young Leaders </a:t>
            </a: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to freeze and pick up the snowball closest to them.</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Go around the group reading each idea aloud. This should bring up lots of different ideas you could use to gather feedback from young people.</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Go over the following points together:</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SzPts val="1000"/>
              <a:buFont typeface="Symbol" panose="05050102010706020507" pitchFamily="18" charset="2"/>
              <a:buChar char=""/>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It's important that young people shape their own programme and have input planning and running it.</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SzPts val="1000"/>
              <a:buFont typeface="Symbol" panose="05050102010706020507" pitchFamily="18" charset="2"/>
              <a:buChar char=""/>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You can run a forum as to get specific feedback or to gather young people’s ideas for planning.</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SzPts val="1000"/>
              <a:buFont typeface="Symbol" panose="05050102010706020507" pitchFamily="18" charset="2"/>
              <a:buChar char=""/>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You can run a simple activity at the end of a session to evaluate the session you have just completed.</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SzPts val="1000"/>
              <a:buFont typeface="Symbol" panose="05050102010706020507" pitchFamily="18" charset="2"/>
              <a:buChar char=""/>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The best way to get feedback is to make it fun, interactive and embedded into the programme.</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SzPts val="1000"/>
              <a:buFont typeface="Symbol" panose="05050102010706020507" pitchFamily="18" charset="2"/>
              <a:buChar char=""/>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Once you have ideas and feedback from young people it's important that you use them.</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457200" algn="just"/>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Plan them into the programme. Better yet, support the young people to bring their ideas to life themselves. This teaches them valuable life skills.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b="1"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Top tip:</a:t>
            </a: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 There are lots of ideas for running Youth Shaped sessions with different sections, for ideas on youth shaped programme activities, take a look through </a:t>
            </a:r>
            <a:r>
              <a:rPr lang="en-GB" sz="1800" u="sng" dirty="0">
                <a:solidFill>
                  <a:srgbClr val="0563C1"/>
                </a:solidFill>
                <a:effectLst/>
                <a:latin typeface="Nunito Sans" panose="00000500000000000000" pitchFamily="2" charset="0"/>
                <a:ea typeface="Calibri" panose="020F0502020204030204" pitchFamily="34" charset="0"/>
                <a:cs typeface="Times New Roman" panose="02020603050405020304" pitchFamily="18" charset="0"/>
                <a:hlinkClick r:id="rId3" tooltip="Activities"/>
              </a:rPr>
              <a:t>our activity finder</a:t>
            </a: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6</a:t>
            </a:fld>
            <a:endParaRPr lang="en-GB"/>
          </a:p>
        </p:txBody>
      </p:sp>
    </p:spTree>
    <p:extLst>
      <p:ext uri="{BB962C8B-B14F-4D97-AF65-F5344CB8AC3E}">
        <p14:creationId xmlns:p14="http://schemas.microsoft.com/office/powerpoint/2010/main" val="502368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buFont typeface="+mj-lt"/>
              <a:buAutoNum type="arabicPeriod"/>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Split the group into four teams and set up four bases (or breakout rooms if online)</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Place different objects or materials at each base.</a:t>
            </a: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Give the </a:t>
            </a:r>
            <a:r>
              <a:rPr lang="en-US" sz="1800" dirty="0">
                <a:latin typeface="Nunito Sans"/>
              </a:rPr>
              <a:t>Explorer</a:t>
            </a:r>
            <a:r>
              <a:rPr lang="en-US" sz="1800" baseline="0" dirty="0">
                <a:latin typeface="Nunito Sans"/>
              </a:rPr>
              <a:t> </a:t>
            </a:r>
            <a:r>
              <a:rPr lang="en-US" sz="1800" dirty="0">
                <a:latin typeface="Nunito Sans"/>
              </a:rPr>
              <a:t>Scout</a:t>
            </a:r>
            <a:r>
              <a:rPr lang="en-US" sz="1800" baseline="0" dirty="0">
                <a:latin typeface="Nunito Sans"/>
              </a:rPr>
              <a:t> </a:t>
            </a:r>
            <a:r>
              <a:rPr lang="en-US" sz="1800" dirty="0">
                <a:latin typeface="Nunito Sans"/>
              </a:rPr>
              <a:t>Young Leaders </a:t>
            </a: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five minutes at each base to come up with an activity that encourages feedback from young people, using the different materials provided.</a:t>
            </a:r>
          </a:p>
          <a:p>
            <a:pPr marL="342900" lvl="0" indent="-342900" algn="just">
              <a:buFont typeface="+mj-lt"/>
              <a:buAutoNum type="arabicPeriod"/>
              <a:tabLst>
                <a:tab pos="457200" algn="l"/>
              </a:tabLst>
            </a:pP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At the final base, ask each team of </a:t>
            </a:r>
            <a:r>
              <a:rPr lang="en-US" sz="1800" dirty="0">
                <a:latin typeface="Nunito Sans"/>
              </a:rPr>
              <a:t>Explorer</a:t>
            </a:r>
            <a:r>
              <a:rPr lang="en-US" sz="1800" baseline="0" dirty="0">
                <a:latin typeface="Nunito Sans"/>
              </a:rPr>
              <a:t> </a:t>
            </a:r>
            <a:r>
              <a:rPr lang="en-US" sz="1800" dirty="0">
                <a:latin typeface="Nunito Sans"/>
              </a:rPr>
              <a:t>Scout</a:t>
            </a:r>
            <a:r>
              <a:rPr lang="en-US" sz="1800" baseline="0" dirty="0">
                <a:latin typeface="Nunito Sans"/>
              </a:rPr>
              <a:t> </a:t>
            </a:r>
            <a:r>
              <a:rPr lang="en-US" sz="1800" dirty="0">
                <a:latin typeface="Nunito Sans"/>
              </a:rPr>
              <a:t>Young Leaders </a:t>
            </a:r>
            <a:r>
              <a:rPr lang="en-GB" sz="18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to run one of the activities they have come up with.</a:t>
            </a: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7</a:t>
            </a:fld>
            <a:endParaRPr lang="en-GB"/>
          </a:p>
        </p:txBody>
      </p:sp>
    </p:spTree>
    <p:extLst>
      <p:ext uri="{BB962C8B-B14F-4D97-AF65-F5344CB8AC3E}">
        <p14:creationId xmlns:p14="http://schemas.microsoft.com/office/powerpoint/2010/main" val="1196124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33333"/>
                </a:solidFill>
                <a:effectLst/>
                <a:latin typeface="Nunito Sans" panose="00000500000000000000" pitchFamily="2" charset="0"/>
              </a:rPr>
              <a:t>Ideas that could come out of this are:</a:t>
            </a:r>
          </a:p>
          <a:p>
            <a:pPr marL="171450" indent="-171450">
              <a:buFont typeface="Arial" panose="020B0604020202020204" pitchFamily="34" charset="0"/>
              <a:buChar char="•"/>
            </a:pPr>
            <a:r>
              <a:rPr lang="en-GB" b="0" i="0" dirty="0">
                <a:solidFill>
                  <a:srgbClr val="333333"/>
                </a:solidFill>
                <a:effectLst/>
                <a:latin typeface="Nunito Sans" panose="00000500000000000000" pitchFamily="2" charset="0"/>
              </a:rPr>
              <a:t>Running a night that teaches them about democracy – each young person can vote in a ballot box for the badge they want to work on in the next term</a:t>
            </a:r>
          </a:p>
          <a:p>
            <a:pPr marL="171450" indent="-171450">
              <a:buFont typeface="Arial" panose="020B0604020202020204" pitchFamily="34" charset="0"/>
              <a:buChar char="•"/>
            </a:pPr>
            <a:r>
              <a:rPr lang="en-GB" b="0" i="0" dirty="0">
                <a:solidFill>
                  <a:srgbClr val="333333"/>
                </a:solidFill>
                <a:effectLst/>
                <a:latin typeface="Nunito Sans" panose="00000500000000000000" pitchFamily="2" charset="0"/>
              </a:rPr>
              <a:t>Ideas box in which young people can submit ideas on what to do</a:t>
            </a:r>
          </a:p>
        </p:txBody>
      </p:sp>
      <p:sp>
        <p:nvSpPr>
          <p:cNvPr id="4" name="Slide Number Placeholder 3"/>
          <p:cNvSpPr>
            <a:spLocks noGrp="1"/>
          </p:cNvSpPr>
          <p:nvPr>
            <p:ph type="sldNum" sz="quarter" idx="5"/>
          </p:nvPr>
        </p:nvSpPr>
        <p:spPr/>
        <p:txBody>
          <a:bodyPr/>
          <a:lstStyle/>
          <a:p>
            <a:fld id="{DC81CCE8-8669-844C-8A1E-83EDDE9464AC}" type="slidenum">
              <a:rPr lang="en-GB" smtClean="0"/>
              <a:pPr/>
              <a:t>8</a:t>
            </a:fld>
            <a:endParaRPr lang="en-GB"/>
          </a:p>
        </p:txBody>
      </p:sp>
    </p:spTree>
    <p:extLst>
      <p:ext uri="{BB962C8B-B14F-4D97-AF65-F5344CB8AC3E}">
        <p14:creationId xmlns:p14="http://schemas.microsoft.com/office/powerpoint/2010/main" val="651277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33333"/>
                </a:solidFill>
                <a:effectLst/>
                <a:latin typeface="Nunito Sans" panose="00000500000000000000" pitchFamily="2" charset="0"/>
              </a:rPr>
              <a:t>Ideas that could come out of this are:</a:t>
            </a:r>
          </a:p>
          <a:p>
            <a:pPr marL="171450" indent="-171450">
              <a:buFont typeface="Arial" panose="020B0604020202020204" pitchFamily="34" charset="0"/>
              <a:buChar char="•"/>
            </a:pPr>
            <a:r>
              <a:rPr lang="en-GB" b="0" i="0" dirty="0">
                <a:solidFill>
                  <a:srgbClr val="333333"/>
                </a:solidFill>
                <a:effectLst/>
                <a:latin typeface="Nunito Sans" panose="00000500000000000000" pitchFamily="2" charset="0"/>
              </a:rPr>
              <a:t>Asking for feedback on how a meeting went using a red coloured ball for not good, orange ball for ok, and green ball for amazing and ask them to put into a respective box</a:t>
            </a:r>
          </a:p>
          <a:p>
            <a:pPr marL="171450" indent="-171450">
              <a:buFont typeface="Arial" panose="020B0604020202020204" pitchFamily="34" charset="0"/>
              <a:buChar char="•"/>
            </a:pPr>
            <a:r>
              <a:rPr lang="en-GB" b="0" i="0" dirty="0">
                <a:solidFill>
                  <a:srgbClr val="333333"/>
                </a:solidFill>
                <a:effectLst/>
                <a:latin typeface="Nunito Sans" panose="00000500000000000000" pitchFamily="2" charset="0"/>
              </a:rPr>
              <a:t>Similarly you could use this coloured ball system for voting on ideas</a:t>
            </a:r>
          </a:p>
        </p:txBody>
      </p:sp>
      <p:sp>
        <p:nvSpPr>
          <p:cNvPr id="4" name="Slide Number Placeholder 3"/>
          <p:cNvSpPr>
            <a:spLocks noGrp="1"/>
          </p:cNvSpPr>
          <p:nvPr>
            <p:ph type="sldNum" sz="quarter" idx="5"/>
          </p:nvPr>
        </p:nvSpPr>
        <p:spPr/>
        <p:txBody>
          <a:bodyPr/>
          <a:lstStyle/>
          <a:p>
            <a:fld id="{DC81CCE8-8669-844C-8A1E-83EDDE9464AC}" type="slidenum">
              <a:rPr lang="en-GB" smtClean="0"/>
              <a:pPr/>
              <a:t>9</a:t>
            </a:fld>
            <a:endParaRPr lang="en-GB"/>
          </a:p>
        </p:txBody>
      </p:sp>
    </p:spTree>
    <p:extLst>
      <p:ext uri="{BB962C8B-B14F-4D97-AF65-F5344CB8AC3E}">
        <p14:creationId xmlns:p14="http://schemas.microsoft.com/office/powerpoint/2010/main" val="2825735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33333"/>
                </a:solidFill>
                <a:effectLst/>
                <a:latin typeface="Nunito Sans" panose="00000500000000000000" pitchFamily="2" charset="0"/>
              </a:rPr>
              <a:t>Ideas that could come out of this are:</a:t>
            </a:r>
          </a:p>
          <a:p>
            <a:pPr marL="171450" indent="-171450">
              <a:buFont typeface="Arial" panose="020B0604020202020204" pitchFamily="34" charset="0"/>
              <a:buChar char="•"/>
            </a:pPr>
            <a:r>
              <a:rPr lang="en-GB" b="0" i="0" dirty="0">
                <a:solidFill>
                  <a:srgbClr val="333333"/>
                </a:solidFill>
                <a:effectLst/>
                <a:latin typeface="Nunito Sans" panose="00000500000000000000" pitchFamily="2" charset="0"/>
              </a:rPr>
              <a:t>Snowball fight like you have just done</a:t>
            </a:r>
          </a:p>
          <a:p>
            <a:pPr marL="171450" indent="-171450">
              <a:buFont typeface="Arial" panose="020B0604020202020204" pitchFamily="34" charset="0"/>
              <a:buChar char="•"/>
            </a:pPr>
            <a:r>
              <a:rPr lang="en-GB" b="0" i="0" dirty="0">
                <a:solidFill>
                  <a:srgbClr val="404040"/>
                </a:solidFill>
                <a:effectLst/>
                <a:highlight>
                  <a:srgbClr val="FFFFFF"/>
                </a:highlight>
                <a:latin typeface="Nunito Sans" panose="00000500000000000000" pitchFamily="2" charset="0"/>
              </a:rPr>
              <a:t>Give Scouts opportunities to plan their own programmes, such as by getting them to create their dream Scout term or camp</a:t>
            </a:r>
          </a:p>
          <a:p>
            <a:pPr marL="171450" indent="-171450">
              <a:buFont typeface="Arial" panose="020B0604020202020204" pitchFamily="34" charset="0"/>
              <a:buChar char="•"/>
            </a:pPr>
            <a:r>
              <a:rPr lang="en-GB" b="0" i="0" dirty="0">
                <a:solidFill>
                  <a:srgbClr val="404040"/>
                </a:solidFill>
                <a:effectLst/>
                <a:highlight>
                  <a:srgbClr val="FFFFFF"/>
                </a:highlight>
                <a:latin typeface="Nunito Sans" panose="00000500000000000000" pitchFamily="2" charset="0"/>
              </a:rPr>
              <a:t>Draw up a new game that you can play as a section</a:t>
            </a:r>
          </a:p>
        </p:txBody>
      </p:sp>
      <p:sp>
        <p:nvSpPr>
          <p:cNvPr id="4" name="Slide Number Placeholder 3"/>
          <p:cNvSpPr>
            <a:spLocks noGrp="1"/>
          </p:cNvSpPr>
          <p:nvPr>
            <p:ph type="sldNum" sz="quarter" idx="5"/>
          </p:nvPr>
        </p:nvSpPr>
        <p:spPr/>
        <p:txBody>
          <a:bodyPr/>
          <a:lstStyle/>
          <a:p>
            <a:fld id="{DC81CCE8-8669-844C-8A1E-83EDDE9464AC}" type="slidenum">
              <a:rPr lang="en-GB" smtClean="0"/>
              <a:pPr/>
              <a:t>10</a:t>
            </a:fld>
            <a:endParaRPr lang="en-GB"/>
          </a:p>
        </p:txBody>
      </p:sp>
    </p:spTree>
    <p:extLst>
      <p:ext uri="{BB962C8B-B14F-4D97-AF65-F5344CB8AC3E}">
        <p14:creationId xmlns:p14="http://schemas.microsoft.com/office/powerpoint/2010/main" val="2490192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A9DF4AD-08E6-46B5-8331-A91EF328520C}" type="datetimeFigureOut">
              <a:rPr lang="en-GB" smtClean="0"/>
              <a:t>30/03/26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502C2E-2675-42B0-BE47-5233C708EADC}" type="slidenum">
              <a:rPr lang="en-GB" smtClean="0"/>
              <a:t>‹#›</a:t>
            </a:fld>
            <a:endParaRPr lang="en-GB"/>
          </a:p>
        </p:txBody>
      </p:sp>
    </p:spTree>
    <p:extLst>
      <p:ext uri="{BB962C8B-B14F-4D97-AF65-F5344CB8AC3E}">
        <p14:creationId xmlns:p14="http://schemas.microsoft.com/office/powerpoint/2010/main" val="3839932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9DF4AD-08E6-46B5-8331-A91EF328520C}" type="datetimeFigureOut">
              <a:rPr lang="en-GB" smtClean="0"/>
              <a:t>30/03/26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502C2E-2675-42B0-BE47-5233C708EADC}" type="slidenum">
              <a:rPr lang="en-GB" smtClean="0"/>
              <a:t>‹#›</a:t>
            </a:fld>
            <a:endParaRPr lang="en-GB"/>
          </a:p>
        </p:txBody>
      </p:sp>
    </p:spTree>
    <p:extLst>
      <p:ext uri="{BB962C8B-B14F-4D97-AF65-F5344CB8AC3E}">
        <p14:creationId xmlns:p14="http://schemas.microsoft.com/office/powerpoint/2010/main" val="4267856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9DF4AD-08E6-46B5-8331-A91EF328520C}" type="datetimeFigureOut">
              <a:rPr lang="en-GB" smtClean="0"/>
              <a:t>30/03/26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502C2E-2675-42B0-BE47-5233C708EADC}" type="slidenum">
              <a:rPr lang="en-GB" smtClean="0"/>
              <a:t>‹#›</a:t>
            </a:fld>
            <a:endParaRPr lang="en-GB"/>
          </a:p>
        </p:txBody>
      </p:sp>
    </p:spTree>
    <p:extLst>
      <p:ext uri="{BB962C8B-B14F-4D97-AF65-F5344CB8AC3E}">
        <p14:creationId xmlns:p14="http://schemas.microsoft.com/office/powerpoint/2010/main" val="1622566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Presentation by purple">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581BDDD-2C2F-5642-99C9-177F80C41E5B}"/>
              </a:ext>
            </a:extLst>
          </p:cNvPr>
          <p:cNvGrpSpPr/>
          <p:nvPr/>
        </p:nvGrpSpPr>
        <p:grpSpPr>
          <a:xfrm>
            <a:off x="345675" y="6143667"/>
            <a:ext cx="1752622" cy="493120"/>
            <a:chOff x="228240" y="2152440"/>
            <a:chExt cx="10101600" cy="2842200"/>
          </a:xfrm>
          <a:solidFill>
            <a:schemeClr val="bg1"/>
          </a:solidFill>
        </p:grpSpPr>
        <p:sp>
          <p:nvSpPr>
            <p:cNvPr id="11" name="Freeform 1">
              <a:extLst>
                <a:ext uri="{FF2B5EF4-FFF2-40B4-BE49-F238E27FC236}">
                  <a16:creationId xmlns:a16="http://schemas.microsoft.com/office/drawing/2014/main" id="{4C9BFCC2-847F-394C-B2D9-DF9E8147EE53}"/>
                </a:ext>
              </a:extLst>
            </p:cNvPr>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txBody>
            <a:bodyPr/>
            <a:lstStyle/>
            <a:p>
              <a:endParaRPr lang="en-GB"/>
            </a:p>
          </p:txBody>
        </p:sp>
        <p:sp>
          <p:nvSpPr>
            <p:cNvPr id="12" name="Freeform 2">
              <a:extLst>
                <a:ext uri="{FF2B5EF4-FFF2-40B4-BE49-F238E27FC236}">
                  <a16:creationId xmlns:a16="http://schemas.microsoft.com/office/drawing/2014/main" id="{34D8823A-471B-4345-9C83-2A102DA9C8C5}"/>
                </a:ext>
              </a:extLst>
            </p:cNvPr>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txBody>
            <a:bodyPr/>
            <a:lstStyle/>
            <a:p>
              <a:endParaRPr lang="en-GB"/>
            </a:p>
          </p:txBody>
        </p:sp>
        <p:sp>
          <p:nvSpPr>
            <p:cNvPr id="13" name="Freeform 3">
              <a:extLst>
                <a:ext uri="{FF2B5EF4-FFF2-40B4-BE49-F238E27FC236}">
                  <a16:creationId xmlns:a16="http://schemas.microsoft.com/office/drawing/2014/main" id="{06860365-6C3B-9D4F-A260-154C86FFEB66}"/>
                </a:ext>
              </a:extLst>
            </p:cNvPr>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txBody>
            <a:bodyPr/>
            <a:lstStyle/>
            <a:p>
              <a:endParaRPr lang="en-GB"/>
            </a:p>
          </p:txBody>
        </p:sp>
        <p:sp>
          <p:nvSpPr>
            <p:cNvPr id="14" name="Freeform 4">
              <a:extLst>
                <a:ext uri="{FF2B5EF4-FFF2-40B4-BE49-F238E27FC236}">
                  <a16:creationId xmlns:a16="http://schemas.microsoft.com/office/drawing/2014/main" id="{F8554F07-4032-964B-A2EA-12408ED2F345}"/>
                </a:ext>
              </a:extLst>
            </p:cNvPr>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txBody>
            <a:bodyPr/>
            <a:lstStyle/>
            <a:p>
              <a:endParaRPr lang="en-GB"/>
            </a:p>
          </p:txBody>
        </p:sp>
        <p:sp>
          <p:nvSpPr>
            <p:cNvPr id="15" name="Freeform 5">
              <a:extLst>
                <a:ext uri="{FF2B5EF4-FFF2-40B4-BE49-F238E27FC236}">
                  <a16:creationId xmlns:a16="http://schemas.microsoft.com/office/drawing/2014/main" id="{80626781-33C8-CB4B-9CB5-C3D385C52F7C}"/>
                </a:ext>
              </a:extLst>
            </p:cNvPr>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txBody>
            <a:bodyPr/>
            <a:lstStyle/>
            <a:p>
              <a:endParaRPr lang="en-GB"/>
            </a:p>
          </p:txBody>
        </p:sp>
        <p:sp>
          <p:nvSpPr>
            <p:cNvPr id="16" name="Freeform 6">
              <a:extLst>
                <a:ext uri="{FF2B5EF4-FFF2-40B4-BE49-F238E27FC236}">
                  <a16:creationId xmlns:a16="http://schemas.microsoft.com/office/drawing/2014/main" id="{B6C0F98E-0EF8-3447-AB83-CAE7CA9562CE}"/>
                </a:ext>
              </a:extLst>
            </p:cNvPr>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txBody>
            <a:bodyPr/>
            <a:lstStyle/>
            <a:p>
              <a:endParaRPr lang="en-GB"/>
            </a:p>
          </p:txBody>
        </p:sp>
        <p:sp>
          <p:nvSpPr>
            <p:cNvPr id="17" name="Freeform 7">
              <a:extLst>
                <a:ext uri="{FF2B5EF4-FFF2-40B4-BE49-F238E27FC236}">
                  <a16:creationId xmlns:a16="http://schemas.microsoft.com/office/drawing/2014/main" id="{22980146-B1A0-3541-BD6B-27EB02ABBB8B}"/>
                </a:ext>
              </a:extLst>
            </p:cNvPr>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txBody>
            <a:bodyPr/>
            <a:lstStyle/>
            <a:p>
              <a:endParaRPr lang="en-GB"/>
            </a:p>
          </p:txBody>
        </p:sp>
        <p:sp>
          <p:nvSpPr>
            <p:cNvPr id="18" name="Freeform 8">
              <a:extLst>
                <a:ext uri="{FF2B5EF4-FFF2-40B4-BE49-F238E27FC236}">
                  <a16:creationId xmlns:a16="http://schemas.microsoft.com/office/drawing/2014/main" id="{B9D3A1FC-DB5A-1F43-BD0C-FBA3CF238B03}"/>
                </a:ext>
              </a:extLst>
            </p:cNvPr>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txBody>
            <a:bodyPr/>
            <a:lstStyle/>
            <a:p>
              <a:endParaRPr lang="en-GB"/>
            </a:p>
          </p:txBody>
        </p:sp>
        <p:sp>
          <p:nvSpPr>
            <p:cNvPr id="19" name="Freeform 9">
              <a:extLst>
                <a:ext uri="{FF2B5EF4-FFF2-40B4-BE49-F238E27FC236}">
                  <a16:creationId xmlns:a16="http://schemas.microsoft.com/office/drawing/2014/main" id="{F2DA9FC4-FDD0-064D-A5B4-DD2CC7DEC2A7}"/>
                </a:ext>
              </a:extLst>
            </p:cNvPr>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txBody>
            <a:bodyPr/>
            <a:lstStyle/>
            <a:p>
              <a:endParaRPr lang="en-GB"/>
            </a:p>
          </p:txBody>
        </p:sp>
        <p:sp>
          <p:nvSpPr>
            <p:cNvPr id="20" name="Freeform 10">
              <a:extLst>
                <a:ext uri="{FF2B5EF4-FFF2-40B4-BE49-F238E27FC236}">
                  <a16:creationId xmlns:a16="http://schemas.microsoft.com/office/drawing/2014/main" id="{2E22A18B-C8D4-2B4C-8228-17E87FC60617}"/>
                </a:ext>
              </a:extLst>
            </p:cNvPr>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txBody>
            <a:bodyPr/>
            <a:lstStyle/>
            <a:p>
              <a:endParaRPr lang="en-GB"/>
            </a:p>
          </p:txBody>
        </p:sp>
        <p:sp>
          <p:nvSpPr>
            <p:cNvPr id="21" name="Freeform 11">
              <a:extLst>
                <a:ext uri="{FF2B5EF4-FFF2-40B4-BE49-F238E27FC236}">
                  <a16:creationId xmlns:a16="http://schemas.microsoft.com/office/drawing/2014/main" id="{6FFFD3CE-8AEF-824C-8B25-7C9294E07238}"/>
                </a:ext>
              </a:extLst>
            </p:cNvPr>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txBody>
            <a:bodyPr/>
            <a:lstStyle/>
            <a:p>
              <a:endParaRPr lang="en-GB"/>
            </a:p>
          </p:txBody>
        </p:sp>
      </p:grpSp>
      <p:pic>
        <p:nvPicPr>
          <p:cNvPr id="4" name="Picture 3">
            <a:extLst>
              <a:ext uri="{FF2B5EF4-FFF2-40B4-BE49-F238E27FC236}">
                <a16:creationId xmlns:a16="http://schemas.microsoft.com/office/drawing/2014/main" id="{00D69830-99C1-1C41-A486-DFA92C9AA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7" y="0"/>
            <a:ext cx="12189023" cy="6858000"/>
          </a:xfrm>
          <a:prstGeom prst="rect">
            <a:avLst/>
          </a:prstGeom>
        </p:spPr>
      </p:pic>
    </p:spTree>
    <p:extLst>
      <p:ext uri="{BB962C8B-B14F-4D97-AF65-F5344CB8AC3E}">
        <p14:creationId xmlns:p14="http://schemas.microsoft.com/office/powerpoint/2010/main" val="2764433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1_Title Slide">
    <p:bg>
      <p:bgPr>
        <a:solidFill>
          <a:srgbClr val="3CB66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B493FC-AF18-6743-81D8-972968B675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7" y="-185979"/>
            <a:ext cx="12189023" cy="6858000"/>
          </a:xfrm>
          <a:prstGeom prst="rect">
            <a:avLst/>
          </a:prstGeom>
        </p:spPr>
      </p:pic>
      <p:sp>
        <p:nvSpPr>
          <p:cNvPr id="11" name="Holder 2">
            <a:extLst>
              <a:ext uri="{FF2B5EF4-FFF2-40B4-BE49-F238E27FC236}">
                <a16:creationId xmlns:a16="http://schemas.microsoft.com/office/drawing/2014/main" id="{C11F5228-50B4-9340-A6DC-663EE653E39F}"/>
              </a:ext>
            </a:extLst>
          </p:cNvPr>
          <p:cNvSpPr>
            <a:spLocks noGrp="1"/>
          </p:cNvSpPr>
          <p:nvPr>
            <p:ph type="ctrTitle" hasCustomPrompt="1"/>
          </p:nvPr>
        </p:nvSpPr>
        <p:spPr>
          <a:xfrm>
            <a:off x="769243" y="1402410"/>
            <a:ext cx="5750325" cy="1354217"/>
          </a:xfrm>
          <a:prstGeom prst="rect">
            <a:avLst/>
          </a:prstGeom>
        </p:spPr>
        <p:txBody>
          <a:bodyPr wrap="square" lIns="0" tIns="0" rIns="0" bIns="0" anchor="b">
            <a:spAutoFit/>
          </a:bodyPr>
          <a:lstStyle>
            <a:lvl1pPr>
              <a:defRPr sz="4400" b="1" i="0">
                <a:solidFill>
                  <a:srgbClr val="003A82"/>
                </a:solidFill>
                <a:latin typeface="Nunito Sans Black" pitchFamily="2" charset="77"/>
              </a:defRPr>
            </a:lvl1pPr>
          </a:lstStyle>
          <a:p>
            <a:r>
              <a:rPr lang="en-US"/>
              <a:t>Insert presentation title here</a:t>
            </a:r>
            <a:endParaRPr/>
          </a:p>
        </p:txBody>
      </p:sp>
    </p:spTree>
    <p:extLst>
      <p:ext uri="{BB962C8B-B14F-4D97-AF65-F5344CB8AC3E}">
        <p14:creationId xmlns:p14="http://schemas.microsoft.com/office/powerpoint/2010/main" val="4039180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4_Light Image right 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AC9701-8B94-654B-93DA-5E9802213C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15" name="Picture Placeholder 10">
            <a:extLst>
              <a:ext uri="{FF2B5EF4-FFF2-40B4-BE49-F238E27FC236}">
                <a16:creationId xmlns:a16="http://schemas.microsoft.com/office/drawing/2014/main" id="{E497EFFB-9C44-2846-B458-E5635F28CF8E}"/>
              </a:ext>
            </a:extLst>
          </p:cNvPr>
          <p:cNvSpPr>
            <a:spLocks noGrp="1"/>
          </p:cNvSpPr>
          <p:nvPr>
            <p:ph type="pic" sz="quarter" idx="11" hasCustomPrompt="1"/>
          </p:nvPr>
        </p:nvSpPr>
        <p:spPr>
          <a:xfrm>
            <a:off x="6096000" y="0"/>
            <a:ext cx="6096000" cy="6858000"/>
          </a:xfrm>
          <a:noFill/>
        </p:spPr>
        <p:txBody>
          <a:bodyPr anchor="ctr" anchorCtr="1"/>
          <a:lstStyle>
            <a:lvl1pPr marL="10800" marR="0" indent="0" algn="ctr" defTabSz="914400" eaLnBrk="1" fontAlgn="auto" latinLnBrk="0" hangingPunct="1">
              <a:lnSpc>
                <a:spcPct val="100000"/>
              </a:lnSpc>
              <a:spcBef>
                <a:spcPts val="0"/>
              </a:spcBef>
              <a:spcAft>
                <a:spcPts val="0"/>
              </a:spcAft>
              <a:buClr>
                <a:schemeClr val="tx1"/>
              </a:buClr>
              <a:buSzPct val="125000"/>
              <a:buFontTx/>
              <a:buNone/>
              <a:tabLst/>
              <a:defRPr>
                <a:solidFill>
                  <a:schemeClr val="bg1"/>
                </a:solidFill>
              </a:defRPr>
            </a:lvl1pPr>
          </a:lstStyle>
          <a:p>
            <a:r>
              <a:rPr lang="en-US"/>
              <a:t>Click to insert image</a:t>
            </a:r>
          </a:p>
          <a:p>
            <a:pPr marL="10800" marR="0" lvl="0" indent="0" defTabSz="914400" eaLnBrk="1" fontAlgn="auto" latinLnBrk="0" hangingPunct="1">
              <a:lnSpc>
                <a:spcPct val="100000"/>
              </a:lnSpc>
              <a:spcBef>
                <a:spcPts val="0"/>
              </a:spcBef>
              <a:spcAft>
                <a:spcPts val="0"/>
              </a:spcAft>
              <a:buClr>
                <a:schemeClr val="tx1"/>
              </a:buClr>
              <a:buSzPct val="125000"/>
              <a:buFontTx/>
              <a:buNone/>
              <a:tabLst/>
              <a:defRPr/>
            </a:pPr>
            <a:r>
              <a:rPr lang="en-GB"/>
              <a:t>The optimum image size is 640 x 720 pixels at 96 dpi</a:t>
            </a:r>
          </a:p>
          <a:p>
            <a:endParaRPr lang="en-US"/>
          </a:p>
        </p:txBody>
      </p:sp>
      <p:sp>
        <p:nvSpPr>
          <p:cNvPr id="16" name="Text Placeholder 23">
            <a:extLst>
              <a:ext uri="{FF2B5EF4-FFF2-40B4-BE49-F238E27FC236}">
                <a16:creationId xmlns:a16="http://schemas.microsoft.com/office/drawing/2014/main" id="{92408C34-8CAA-F44D-B737-E73A4B057886}"/>
              </a:ext>
            </a:extLst>
          </p:cNvPr>
          <p:cNvSpPr>
            <a:spLocks noGrp="1"/>
          </p:cNvSpPr>
          <p:nvPr>
            <p:ph type="body" sz="quarter" idx="12" hasCustomPrompt="1"/>
          </p:nvPr>
        </p:nvSpPr>
        <p:spPr>
          <a:xfrm>
            <a:off x="710150" y="1361740"/>
            <a:ext cx="4039562" cy="4502943"/>
          </a:xfrm>
          <a:prstGeom prst="rect">
            <a:avLst/>
          </a:prstGeom>
          <a:noFill/>
        </p:spPr>
        <p:txBody>
          <a:bodyPr>
            <a:noAutofit/>
          </a:bodyPr>
          <a:lstStyle>
            <a:lvl1pPr marL="10800" marR="3810" indent="0" algn="l" defTabSz="685800" rtl="0" eaLnBrk="1" fontAlgn="auto" latinLnBrk="0" hangingPunct="1">
              <a:lnSpc>
                <a:spcPts val="1950"/>
              </a:lnSpc>
              <a:spcBef>
                <a:spcPts val="315"/>
              </a:spcBef>
              <a:spcAft>
                <a:spcPts val="0"/>
              </a:spcAft>
              <a:buClr>
                <a:schemeClr val="tx1"/>
              </a:buClr>
              <a:buSzPct val="125000"/>
              <a:buFont typeface="Arial" panose="020B0604020202020204" pitchFamily="34" charset="0"/>
              <a:buNone/>
              <a:tabLst/>
              <a:defRPr lang="en-GB" sz="1800" b="0" i="0" u="none" dirty="0">
                <a:solidFill>
                  <a:schemeClr val="bg1"/>
                </a:solidFill>
                <a:latin typeface="Arboria Medium" panose="02000000000000000000" pitchFamily="2" charset="77"/>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marL="10800" marR="3810" lvl="0" indent="0" algn="l" defTabSz="685800" rtl="0" eaLnBrk="1" fontAlgn="auto" latinLnBrk="0" hangingPunct="1">
              <a:lnSpc>
                <a:spcPts val="1950"/>
              </a:lnSpc>
              <a:spcBef>
                <a:spcPts val="315"/>
              </a:spcBef>
              <a:spcAft>
                <a:spcPts val="0"/>
              </a:spcAft>
              <a:buClr>
                <a:schemeClr val="tx1"/>
              </a:buClr>
              <a:buSzPct val="125000"/>
              <a:buFont typeface="Arial" panose="020B0604020202020204" pitchFamily="34" charset="0"/>
              <a:buNone/>
              <a:tabLst/>
              <a:defRPr/>
            </a:pPr>
            <a:r>
              <a:rPr lang="en-US" b="1" i="0">
                <a:latin typeface="Nunito Sans Black" pitchFamily="2" charset="77"/>
              </a:rPr>
              <a:t>Like dolphins, we don’t travel alone. We’re a team- working as closely as a pod of dolphins, looking after each other. That means you too.</a:t>
            </a:r>
          </a:p>
        </p:txBody>
      </p:sp>
      <p:sp>
        <p:nvSpPr>
          <p:cNvPr id="12" name="Holder 2">
            <a:extLst>
              <a:ext uri="{FF2B5EF4-FFF2-40B4-BE49-F238E27FC236}">
                <a16:creationId xmlns:a16="http://schemas.microsoft.com/office/drawing/2014/main" id="{DBD3421F-1BBA-3B49-BA1F-2BD1C34C6FD1}"/>
              </a:ext>
            </a:extLst>
          </p:cNvPr>
          <p:cNvSpPr>
            <a:spLocks noGrp="1"/>
          </p:cNvSpPr>
          <p:nvPr>
            <p:ph type="ctrTitle" hasCustomPrompt="1"/>
          </p:nvPr>
        </p:nvSpPr>
        <p:spPr>
          <a:xfrm>
            <a:off x="710150" y="865346"/>
            <a:ext cx="5750325" cy="369332"/>
          </a:xfrm>
          <a:prstGeom prst="rect">
            <a:avLst/>
          </a:prstGeom>
        </p:spPr>
        <p:txBody>
          <a:bodyPr wrap="square" lIns="0" tIns="0" rIns="0" bIns="0" anchor="b">
            <a:spAutoFit/>
          </a:bodyPr>
          <a:lstStyle>
            <a:lvl1pPr>
              <a:defRPr sz="2400" b="1" i="0">
                <a:solidFill>
                  <a:srgbClr val="003A82"/>
                </a:solidFill>
              </a:defRPr>
            </a:lvl1pPr>
          </a:lstStyle>
          <a:p>
            <a:r>
              <a:rPr lang="en-US"/>
              <a:t>Title here</a:t>
            </a:r>
            <a:endParaRPr/>
          </a:p>
        </p:txBody>
      </p:sp>
    </p:spTree>
    <p:extLst>
      <p:ext uri="{BB962C8B-B14F-4D97-AF65-F5344CB8AC3E}">
        <p14:creationId xmlns:p14="http://schemas.microsoft.com/office/powerpoint/2010/main" val="12689404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D0044-988F-01A5-4A9F-01E9FF9599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8B33386-DD0A-ACF1-5F65-C6EEA6D27F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3F4F2AD-E796-CD00-1FFC-CE3E98064CB8}"/>
              </a:ext>
            </a:extLst>
          </p:cNvPr>
          <p:cNvSpPr>
            <a:spLocks noGrp="1"/>
          </p:cNvSpPr>
          <p:nvPr>
            <p:ph type="dt" sz="half" idx="10"/>
          </p:nvPr>
        </p:nvSpPr>
        <p:spPr/>
        <p:txBody>
          <a:bodyPr/>
          <a:lstStyle/>
          <a:p>
            <a:fld id="{B5C908D4-893E-4DB8-972E-468F1AE2FE95}" type="datetimeFigureOut">
              <a:rPr lang="en-GB" smtClean="0"/>
              <a:t>30/03/26</a:t>
            </a:fld>
            <a:endParaRPr lang="en-GB"/>
          </a:p>
        </p:txBody>
      </p:sp>
      <p:sp>
        <p:nvSpPr>
          <p:cNvPr id="5" name="Footer Placeholder 4">
            <a:extLst>
              <a:ext uri="{FF2B5EF4-FFF2-40B4-BE49-F238E27FC236}">
                <a16:creationId xmlns:a16="http://schemas.microsoft.com/office/drawing/2014/main" id="{E7E2D5B8-65FC-9750-3D20-8EF9CFF4F8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FA8A4C-8B46-C6FF-FED7-3EAE04210B48}"/>
              </a:ext>
            </a:extLst>
          </p:cNvPr>
          <p:cNvSpPr>
            <a:spLocks noGrp="1"/>
          </p:cNvSpPr>
          <p:nvPr>
            <p:ph type="sldNum" sz="quarter" idx="12"/>
          </p:nvPr>
        </p:nvSpPr>
        <p:spPr/>
        <p:txBody>
          <a:bodyPr/>
          <a:lstStyle/>
          <a:p>
            <a:fld id="{3697DF5D-86EC-448D-A72C-51F968E0CFBF}" type="slidenum">
              <a:rPr lang="en-GB" smtClean="0"/>
              <a:t>‹#›</a:t>
            </a:fld>
            <a:endParaRPr lang="en-GB"/>
          </a:p>
        </p:txBody>
      </p:sp>
    </p:spTree>
    <p:extLst>
      <p:ext uri="{BB962C8B-B14F-4D97-AF65-F5344CB8AC3E}">
        <p14:creationId xmlns:p14="http://schemas.microsoft.com/office/powerpoint/2010/main" val="1848040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CAE65-C37A-280B-DCFE-EF1A7287875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10961A-4B7A-9A7A-2DA2-7A7CBFC318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B4725B-3DDE-0765-04F5-1A23A5F09DE2}"/>
              </a:ext>
            </a:extLst>
          </p:cNvPr>
          <p:cNvSpPr>
            <a:spLocks noGrp="1"/>
          </p:cNvSpPr>
          <p:nvPr>
            <p:ph type="dt" sz="half" idx="10"/>
          </p:nvPr>
        </p:nvSpPr>
        <p:spPr/>
        <p:txBody>
          <a:bodyPr/>
          <a:lstStyle/>
          <a:p>
            <a:fld id="{B5C908D4-893E-4DB8-972E-468F1AE2FE95}" type="datetimeFigureOut">
              <a:rPr lang="en-GB" smtClean="0"/>
              <a:t>30/03/26</a:t>
            </a:fld>
            <a:endParaRPr lang="en-GB"/>
          </a:p>
        </p:txBody>
      </p:sp>
      <p:sp>
        <p:nvSpPr>
          <p:cNvPr id="5" name="Footer Placeholder 4">
            <a:extLst>
              <a:ext uri="{FF2B5EF4-FFF2-40B4-BE49-F238E27FC236}">
                <a16:creationId xmlns:a16="http://schemas.microsoft.com/office/drawing/2014/main" id="{EE793EC8-8A75-F34F-F1C8-8A122EC2AA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3038DF-995D-94CB-FBBB-133AB350D410}"/>
              </a:ext>
            </a:extLst>
          </p:cNvPr>
          <p:cNvSpPr>
            <a:spLocks noGrp="1"/>
          </p:cNvSpPr>
          <p:nvPr>
            <p:ph type="sldNum" sz="quarter" idx="12"/>
          </p:nvPr>
        </p:nvSpPr>
        <p:spPr/>
        <p:txBody>
          <a:bodyPr/>
          <a:lstStyle/>
          <a:p>
            <a:fld id="{3697DF5D-86EC-448D-A72C-51F968E0CFBF}" type="slidenum">
              <a:rPr lang="en-GB" smtClean="0"/>
              <a:t>‹#›</a:t>
            </a:fld>
            <a:endParaRPr lang="en-GB"/>
          </a:p>
        </p:txBody>
      </p:sp>
    </p:spTree>
    <p:extLst>
      <p:ext uri="{BB962C8B-B14F-4D97-AF65-F5344CB8AC3E}">
        <p14:creationId xmlns:p14="http://schemas.microsoft.com/office/powerpoint/2010/main" val="1462137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0C0F-DB8B-E336-13B6-DDCFEA4B43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ECCE138-66C4-6A3E-2D77-972A942F572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92422A-D944-651A-1402-438EA288622D}"/>
              </a:ext>
            </a:extLst>
          </p:cNvPr>
          <p:cNvSpPr>
            <a:spLocks noGrp="1"/>
          </p:cNvSpPr>
          <p:nvPr>
            <p:ph type="dt" sz="half" idx="10"/>
          </p:nvPr>
        </p:nvSpPr>
        <p:spPr/>
        <p:txBody>
          <a:bodyPr/>
          <a:lstStyle/>
          <a:p>
            <a:fld id="{B5C908D4-893E-4DB8-972E-468F1AE2FE95}" type="datetimeFigureOut">
              <a:rPr lang="en-GB" smtClean="0"/>
              <a:t>30/03/26</a:t>
            </a:fld>
            <a:endParaRPr lang="en-GB"/>
          </a:p>
        </p:txBody>
      </p:sp>
      <p:sp>
        <p:nvSpPr>
          <p:cNvPr id="5" name="Footer Placeholder 4">
            <a:extLst>
              <a:ext uri="{FF2B5EF4-FFF2-40B4-BE49-F238E27FC236}">
                <a16:creationId xmlns:a16="http://schemas.microsoft.com/office/drawing/2014/main" id="{E4BD2DC0-74E9-7446-8398-8D2012CC49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9364CE-DC61-70A1-B586-71EA1CC3A8EF}"/>
              </a:ext>
            </a:extLst>
          </p:cNvPr>
          <p:cNvSpPr>
            <a:spLocks noGrp="1"/>
          </p:cNvSpPr>
          <p:nvPr>
            <p:ph type="sldNum" sz="quarter" idx="12"/>
          </p:nvPr>
        </p:nvSpPr>
        <p:spPr/>
        <p:txBody>
          <a:bodyPr/>
          <a:lstStyle/>
          <a:p>
            <a:fld id="{3697DF5D-86EC-448D-A72C-51F968E0CFBF}" type="slidenum">
              <a:rPr lang="en-GB" smtClean="0"/>
              <a:t>‹#›</a:t>
            </a:fld>
            <a:endParaRPr lang="en-GB"/>
          </a:p>
        </p:txBody>
      </p:sp>
    </p:spTree>
    <p:extLst>
      <p:ext uri="{BB962C8B-B14F-4D97-AF65-F5344CB8AC3E}">
        <p14:creationId xmlns:p14="http://schemas.microsoft.com/office/powerpoint/2010/main" val="1335677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7807D-602B-2248-16C1-242E544017E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1331816-5494-C7B8-78D6-B5DF7B9CA2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AC09A29-8302-D876-B0BE-8898C5C698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3B77DDB-333E-D97C-EB15-C91049504E6E}"/>
              </a:ext>
            </a:extLst>
          </p:cNvPr>
          <p:cNvSpPr>
            <a:spLocks noGrp="1"/>
          </p:cNvSpPr>
          <p:nvPr>
            <p:ph type="dt" sz="half" idx="10"/>
          </p:nvPr>
        </p:nvSpPr>
        <p:spPr/>
        <p:txBody>
          <a:bodyPr/>
          <a:lstStyle/>
          <a:p>
            <a:fld id="{B5C908D4-893E-4DB8-972E-468F1AE2FE95}" type="datetimeFigureOut">
              <a:rPr lang="en-GB" smtClean="0"/>
              <a:t>30/03/26</a:t>
            </a:fld>
            <a:endParaRPr lang="en-GB"/>
          </a:p>
        </p:txBody>
      </p:sp>
      <p:sp>
        <p:nvSpPr>
          <p:cNvPr id="6" name="Footer Placeholder 5">
            <a:extLst>
              <a:ext uri="{FF2B5EF4-FFF2-40B4-BE49-F238E27FC236}">
                <a16:creationId xmlns:a16="http://schemas.microsoft.com/office/drawing/2014/main" id="{54C7D825-C3A0-A419-B123-A096050E9B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B23F96C-78C8-F663-F16C-86F5C3A9D981}"/>
              </a:ext>
            </a:extLst>
          </p:cNvPr>
          <p:cNvSpPr>
            <a:spLocks noGrp="1"/>
          </p:cNvSpPr>
          <p:nvPr>
            <p:ph type="sldNum" sz="quarter" idx="12"/>
          </p:nvPr>
        </p:nvSpPr>
        <p:spPr/>
        <p:txBody>
          <a:bodyPr/>
          <a:lstStyle/>
          <a:p>
            <a:fld id="{3697DF5D-86EC-448D-A72C-51F968E0CFBF}" type="slidenum">
              <a:rPr lang="en-GB" smtClean="0"/>
              <a:t>‹#›</a:t>
            </a:fld>
            <a:endParaRPr lang="en-GB"/>
          </a:p>
        </p:txBody>
      </p:sp>
    </p:spTree>
    <p:extLst>
      <p:ext uri="{BB962C8B-B14F-4D97-AF65-F5344CB8AC3E}">
        <p14:creationId xmlns:p14="http://schemas.microsoft.com/office/powerpoint/2010/main" val="2736755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369EB-48F6-FEB1-053F-9C84D6087E9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ECE7A3C-C0E2-6025-25DC-3DF97A65B9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80582F-B94A-0D4A-A46F-D77401F22B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1BD333F-9091-3B25-8839-EC35491871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69E488-7107-7E39-E5E7-4A01079FB8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B4B9608-E30A-652C-4F13-3171958C0C6D}"/>
              </a:ext>
            </a:extLst>
          </p:cNvPr>
          <p:cNvSpPr>
            <a:spLocks noGrp="1"/>
          </p:cNvSpPr>
          <p:nvPr>
            <p:ph type="dt" sz="half" idx="10"/>
          </p:nvPr>
        </p:nvSpPr>
        <p:spPr/>
        <p:txBody>
          <a:bodyPr/>
          <a:lstStyle/>
          <a:p>
            <a:fld id="{B5C908D4-893E-4DB8-972E-468F1AE2FE95}" type="datetimeFigureOut">
              <a:rPr lang="en-GB" smtClean="0"/>
              <a:t>30/03/26</a:t>
            </a:fld>
            <a:endParaRPr lang="en-GB"/>
          </a:p>
        </p:txBody>
      </p:sp>
      <p:sp>
        <p:nvSpPr>
          <p:cNvPr id="8" name="Footer Placeholder 7">
            <a:extLst>
              <a:ext uri="{FF2B5EF4-FFF2-40B4-BE49-F238E27FC236}">
                <a16:creationId xmlns:a16="http://schemas.microsoft.com/office/drawing/2014/main" id="{32DB6701-203F-993F-F521-08894915ACD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7D70CA2-5289-A0D2-92E4-D3902A001214}"/>
              </a:ext>
            </a:extLst>
          </p:cNvPr>
          <p:cNvSpPr>
            <a:spLocks noGrp="1"/>
          </p:cNvSpPr>
          <p:nvPr>
            <p:ph type="sldNum" sz="quarter" idx="12"/>
          </p:nvPr>
        </p:nvSpPr>
        <p:spPr/>
        <p:txBody>
          <a:bodyPr/>
          <a:lstStyle/>
          <a:p>
            <a:fld id="{3697DF5D-86EC-448D-A72C-51F968E0CFBF}" type="slidenum">
              <a:rPr lang="en-GB" smtClean="0"/>
              <a:t>‹#›</a:t>
            </a:fld>
            <a:endParaRPr lang="en-GB"/>
          </a:p>
        </p:txBody>
      </p:sp>
    </p:spTree>
    <p:extLst>
      <p:ext uri="{BB962C8B-B14F-4D97-AF65-F5344CB8AC3E}">
        <p14:creationId xmlns:p14="http://schemas.microsoft.com/office/powerpoint/2010/main" val="3561040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9DF4AD-08E6-46B5-8331-A91EF328520C}" type="datetimeFigureOut">
              <a:rPr lang="en-GB" smtClean="0"/>
              <a:t>30/03/26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502C2E-2675-42B0-BE47-5233C708EADC}" type="slidenum">
              <a:rPr lang="en-GB" smtClean="0"/>
              <a:t>‹#›</a:t>
            </a:fld>
            <a:endParaRPr lang="en-GB"/>
          </a:p>
        </p:txBody>
      </p:sp>
      <p:pic>
        <p:nvPicPr>
          <p:cNvPr id="7" name="Picture 6">
            <a:extLst>
              <a:ext uri="{FF2B5EF4-FFF2-40B4-BE49-F238E27FC236}">
                <a16:creationId xmlns:a16="http://schemas.microsoft.com/office/drawing/2014/main" id="{35200089-EE46-E833-DC0F-785A6ECC80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Tree>
    <p:extLst>
      <p:ext uri="{BB962C8B-B14F-4D97-AF65-F5344CB8AC3E}">
        <p14:creationId xmlns:p14="http://schemas.microsoft.com/office/powerpoint/2010/main" val="14451732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4000E-623A-07B7-6C2E-6A63EB94D14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903AFEE-A684-DA49-B283-2A280E7843BB}"/>
              </a:ext>
            </a:extLst>
          </p:cNvPr>
          <p:cNvSpPr>
            <a:spLocks noGrp="1"/>
          </p:cNvSpPr>
          <p:nvPr>
            <p:ph type="dt" sz="half" idx="10"/>
          </p:nvPr>
        </p:nvSpPr>
        <p:spPr/>
        <p:txBody>
          <a:bodyPr/>
          <a:lstStyle/>
          <a:p>
            <a:fld id="{B5C908D4-893E-4DB8-972E-468F1AE2FE95}" type="datetimeFigureOut">
              <a:rPr lang="en-GB" smtClean="0"/>
              <a:t>30/03/26</a:t>
            </a:fld>
            <a:endParaRPr lang="en-GB"/>
          </a:p>
        </p:txBody>
      </p:sp>
      <p:sp>
        <p:nvSpPr>
          <p:cNvPr id="4" name="Footer Placeholder 3">
            <a:extLst>
              <a:ext uri="{FF2B5EF4-FFF2-40B4-BE49-F238E27FC236}">
                <a16:creationId xmlns:a16="http://schemas.microsoft.com/office/drawing/2014/main" id="{A685912E-BBE8-8EDF-46F0-FD3C055F9C1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C6520D0-8FF0-E7F5-3FA7-86E0D3A4EB42}"/>
              </a:ext>
            </a:extLst>
          </p:cNvPr>
          <p:cNvSpPr>
            <a:spLocks noGrp="1"/>
          </p:cNvSpPr>
          <p:nvPr>
            <p:ph type="sldNum" sz="quarter" idx="12"/>
          </p:nvPr>
        </p:nvSpPr>
        <p:spPr/>
        <p:txBody>
          <a:bodyPr/>
          <a:lstStyle/>
          <a:p>
            <a:fld id="{3697DF5D-86EC-448D-A72C-51F968E0CFBF}" type="slidenum">
              <a:rPr lang="en-GB" smtClean="0"/>
              <a:t>‹#›</a:t>
            </a:fld>
            <a:endParaRPr lang="en-GB"/>
          </a:p>
        </p:txBody>
      </p:sp>
    </p:spTree>
    <p:extLst>
      <p:ext uri="{BB962C8B-B14F-4D97-AF65-F5344CB8AC3E}">
        <p14:creationId xmlns:p14="http://schemas.microsoft.com/office/powerpoint/2010/main" val="1989063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4DCF2C-9E00-5DE4-D709-822D1BEABFBD}"/>
              </a:ext>
            </a:extLst>
          </p:cNvPr>
          <p:cNvSpPr>
            <a:spLocks noGrp="1"/>
          </p:cNvSpPr>
          <p:nvPr>
            <p:ph type="dt" sz="half" idx="10"/>
          </p:nvPr>
        </p:nvSpPr>
        <p:spPr/>
        <p:txBody>
          <a:bodyPr/>
          <a:lstStyle/>
          <a:p>
            <a:fld id="{B5C908D4-893E-4DB8-972E-468F1AE2FE95}" type="datetimeFigureOut">
              <a:rPr lang="en-GB" smtClean="0"/>
              <a:t>30/03/26</a:t>
            </a:fld>
            <a:endParaRPr lang="en-GB"/>
          </a:p>
        </p:txBody>
      </p:sp>
      <p:sp>
        <p:nvSpPr>
          <p:cNvPr id="3" name="Footer Placeholder 2">
            <a:extLst>
              <a:ext uri="{FF2B5EF4-FFF2-40B4-BE49-F238E27FC236}">
                <a16:creationId xmlns:a16="http://schemas.microsoft.com/office/drawing/2014/main" id="{F387F0DA-1419-67F7-B2E2-FE08EA91407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B0D09E-7973-B527-AA09-A8B237599692}"/>
              </a:ext>
            </a:extLst>
          </p:cNvPr>
          <p:cNvSpPr>
            <a:spLocks noGrp="1"/>
          </p:cNvSpPr>
          <p:nvPr>
            <p:ph type="sldNum" sz="quarter" idx="12"/>
          </p:nvPr>
        </p:nvSpPr>
        <p:spPr/>
        <p:txBody>
          <a:bodyPr/>
          <a:lstStyle/>
          <a:p>
            <a:fld id="{3697DF5D-86EC-448D-A72C-51F968E0CFBF}" type="slidenum">
              <a:rPr lang="en-GB" smtClean="0"/>
              <a:t>‹#›</a:t>
            </a:fld>
            <a:endParaRPr lang="en-GB"/>
          </a:p>
        </p:txBody>
      </p:sp>
    </p:spTree>
    <p:extLst>
      <p:ext uri="{BB962C8B-B14F-4D97-AF65-F5344CB8AC3E}">
        <p14:creationId xmlns:p14="http://schemas.microsoft.com/office/powerpoint/2010/main" val="8143441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B352C-A2E9-7568-E268-D19C61902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7C968B4-C320-D9E7-8867-2DAFBE22AB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7683D6D-0FBA-454C-B8B4-8433F0C5ED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7D01B1-21EC-26A2-B0E0-96FA21DD8290}"/>
              </a:ext>
            </a:extLst>
          </p:cNvPr>
          <p:cNvSpPr>
            <a:spLocks noGrp="1"/>
          </p:cNvSpPr>
          <p:nvPr>
            <p:ph type="dt" sz="half" idx="10"/>
          </p:nvPr>
        </p:nvSpPr>
        <p:spPr/>
        <p:txBody>
          <a:bodyPr/>
          <a:lstStyle/>
          <a:p>
            <a:fld id="{B5C908D4-893E-4DB8-972E-468F1AE2FE95}" type="datetimeFigureOut">
              <a:rPr lang="en-GB" smtClean="0"/>
              <a:t>30/03/26</a:t>
            </a:fld>
            <a:endParaRPr lang="en-GB"/>
          </a:p>
        </p:txBody>
      </p:sp>
      <p:sp>
        <p:nvSpPr>
          <p:cNvPr id="6" name="Footer Placeholder 5">
            <a:extLst>
              <a:ext uri="{FF2B5EF4-FFF2-40B4-BE49-F238E27FC236}">
                <a16:creationId xmlns:a16="http://schemas.microsoft.com/office/drawing/2014/main" id="{1A61B333-15D1-D203-C47B-6E3EFB37929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CAFB8A2-3B65-63FA-182E-CA4E67312E19}"/>
              </a:ext>
            </a:extLst>
          </p:cNvPr>
          <p:cNvSpPr>
            <a:spLocks noGrp="1"/>
          </p:cNvSpPr>
          <p:nvPr>
            <p:ph type="sldNum" sz="quarter" idx="12"/>
          </p:nvPr>
        </p:nvSpPr>
        <p:spPr/>
        <p:txBody>
          <a:bodyPr/>
          <a:lstStyle/>
          <a:p>
            <a:fld id="{3697DF5D-86EC-448D-A72C-51F968E0CFBF}" type="slidenum">
              <a:rPr lang="en-GB" smtClean="0"/>
              <a:t>‹#›</a:t>
            </a:fld>
            <a:endParaRPr lang="en-GB"/>
          </a:p>
        </p:txBody>
      </p:sp>
    </p:spTree>
    <p:extLst>
      <p:ext uri="{BB962C8B-B14F-4D97-AF65-F5344CB8AC3E}">
        <p14:creationId xmlns:p14="http://schemas.microsoft.com/office/powerpoint/2010/main" val="15665587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36725-CA7A-AAC0-4EB3-9B88EE195D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BFC319A-D5FA-8AAE-959E-CEC6C9B63B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F6A489B6-7CFC-897A-5847-BC5D894EA3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BE1CA6-75ED-6A78-50F1-91F290135600}"/>
              </a:ext>
            </a:extLst>
          </p:cNvPr>
          <p:cNvSpPr>
            <a:spLocks noGrp="1"/>
          </p:cNvSpPr>
          <p:nvPr>
            <p:ph type="dt" sz="half" idx="10"/>
          </p:nvPr>
        </p:nvSpPr>
        <p:spPr/>
        <p:txBody>
          <a:bodyPr/>
          <a:lstStyle/>
          <a:p>
            <a:fld id="{B5C908D4-893E-4DB8-972E-468F1AE2FE95}" type="datetimeFigureOut">
              <a:rPr lang="en-GB" smtClean="0"/>
              <a:t>30/03/26</a:t>
            </a:fld>
            <a:endParaRPr lang="en-GB"/>
          </a:p>
        </p:txBody>
      </p:sp>
      <p:sp>
        <p:nvSpPr>
          <p:cNvPr id="6" name="Footer Placeholder 5">
            <a:extLst>
              <a:ext uri="{FF2B5EF4-FFF2-40B4-BE49-F238E27FC236}">
                <a16:creationId xmlns:a16="http://schemas.microsoft.com/office/drawing/2014/main" id="{EBE179EE-537F-0946-773C-1A8ADA8325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08DA9E4-691F-5470-DF45-A7D8BFC7F45D}"/>
              </a:ext>
            </a:extLst>
          </p:cNvPr>
          <p:cNvSpPr>
            <a:spLocks noGrp="1"/>
          </p:cNvSpPr>
          <p:nvPr>
            <p:ph type="sldNum" sz="quarter" idx="12"/>
          </p:nvPr>
        </p:nvSpPr>
        <p:spPr/>
        <p:txBody>
          <a:bodyPr/>
          <a:lstStyle/>
          <a:p>
            <a:fld id="{3697DF5D-86EC-448D-A72C-51F968E0CFBF}" type="slidenum">
              <a:rPr lang="en-GB" smtClean="0"/>
              <a:t>‹#›</a:t>
            </a:fld>
            <a:endParaRPr lang="en-GB"/>
          </a:p>
        </p:txBody>
      </p:sp>
    </p:spTree>
    <p:extLst>
      <p:ext uri="{BB962C8B-B14F-4D97-AF65-F5344CB8AC3E}">
        <p14:creationId xmlns:p14="http://schemas.microsoft.com/office/powerpoint/2010/main" val="2705030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B90C7-08F0-8939-B03D-E861CA30006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A2BCE3F-FA5E-A112-51BB-D6ABE36323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57F09A-4331-7BEF-E9E9-70029B79B970}"/>
              </a:ext>
            </a:extLst>
          </p:cNvPr>
          <p:cNvSpPr>
            <a:spLocks noGrp="1"/>
          </p:cNvSpPr>
          <p:nvPr>
            <p:ph type="dt" sz="half" idx="10"/>
          </p:nvPr>
        </p:nvSpPr>
        <p:spPr/>
        <p:txBody>
          <a:bodyPr/>
          <a:lstStyle/>
          <a:p>
            <a:fld id="{B5C908D4-893E-4DB8-972E-468F1AE2FE95}" type="datetimeFigureOut">
              <a:rPr lang="en-GB" smtClean="0"/>
              <a:t>30/03/26</a:t>
            </a:fld>
            <a:endParaRPr lang="en-GB"/>
          </a:p>
        </p:txBody>
      </p:sp>
      <p:sp>
        <p:nvSpPr>
          <p:cNvPr id="5" name="Footer Placeholder 4">
            <a:extLst>
              <a:ext uri="{FF2B5EF4-FFF2-40B4-BE49-F238E27FC236}">
                <a16:creationId xmlns:a16="http://schemas.microsoft.com/office/drawing/2014/main" id="{98183998-F4A0-C705-A125-A62F2A1750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67BE3D-623C-9117-0412-BD29FB215C6F}"/>
              </a:ext>
            </a:extLst>
          </p:cNvPr>
          <p:cNvSpPr>
            <a:spLocks noGrp="1"/>
          </p:cNvSpPr>
          <p:nvPr>
            <p:ph type="sldNum" sz="quarter" idx="12"/>
          </p:nvPr>
        </p:nvSpPr>
        <p:spPr/>
        <p:txBody>
          <a:bodyPr/>
          <a:lstStyle/>
          <a:p>
            <a:fld id="{3697DF5D-86EC-448D-A72C-51F968E0CFBF}" type="slidenum">
              <a:rPr lang="en-GB" smtClean="0"/>
              <a:t>‹#›</a:t>
            </a:fld>
            <a:endParaRPr lang="en-GB"/>
          </a:p>
        </p:txBody>
      </p:sp>
    </p:spTree>
    <p:extLst>
      <p:ext uri="{BB962C8B-B14F-4D97-AF65-F5344CB8AC3E}">
        <p14:creationId xmlns:p14="http://schemas.microsoft.com/office/powerpoint/2010/main" val="33962973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58423B-69E8-ADA5-8343-C72C818183C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B0437F6-17BF-AE58-ACCF-ED7AD629D7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52B2FB-90DC-2E2F-D931-C7646184F68C}"/>
              </a:ext>
            </a:extLst>
          </p:cNvPr>
          <p:cNvSpPr>
            <a:spLocks noGrp="1"/>
          </p:cNvSpPr>
          <p:nvPr>
            <p:ph type="dt" sz="half" idx="10"/>
          </p:nvPr>
        </p:nvSpPr>
        <p:spPr/>
        <p:txBody>
          <a:bodyPr/>
          <a:lstStyle/>
          <a:p>
            <a:fld id="{B5C908D4-893E-4DB8-972E-468F1AE2FE95}" type="datetimeFigureOut">
              <a:rPr lang="en-GB" smtClean="0"/>
              <a:t>30/03/26</a:t>
            </a:fld>
            <a:endParaRPr lang="en-GB"/>
          </a:p>
        </p:txBody>
      </p:sp>
      <p:sp>
        <p:nvSpPr>
          <p:cNvPr id="5" name="Footer Placeholder 4">
            <a:extLst>
              <a:ext uri="{FF2B5EF4-FFF2-40B4-BE49-F238E27FC236}">
                <a16:creationId xmlns:a16="http://schemas.microsoft.com/office/drawing/2014/main" id="{D69F12C9-0AA8-4221-46C2-38CCF8D49B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25FD87-51BE-49BE-AAA6-675B3ECD4032}"/>
              </a:ext>
            </a:extLst>
          </p:cNvPr>
          <p:cNvSpPr>
            <a:spLocks noGrp="1"/>
          </p:cNvSpPr>
          <p:nvPr>
            <p:ph type="sldNum" sz="quarter" idx="12"/>
          </p:nvPr>
        </p:nvSpPr>
        <p:spPr/>
        <p:txBody>
          <a:bodyPr/>
          <a:lstStyle/>
          <a:p>
            <a:fld id="{3697DF5D-86EC-448D-A72C-51F968E0CFBF}" type="slidenum">
              <a:rPr lang="en-GB" smtClean="0"/>
              <a:t>‹#›</a:t>
            </a:fld>
            <a:endParaRPr lang="en-GB"/>
          </a:p>
        </p:txBody>
      </p:sp>
    </p:spTree>
    <p:extLst>
      <p:ext uri="{BB962C8B-B14F-4D97-AF65-F5344CB8AC3E}">
        <p14:creationId xmlns:p14="http://schemas.microsoft.com/office/powerpoint/2010/main" val="1375088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rgbClr val="3CB66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B493FC-AF18-6743-81D8-972968B675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77" y="-185979"/>
            <a:ext cx="12189023" cy="6858000"/>
          </a:xfrm>
          <a:prstGeom prst="rect">
            <a:avLst/>
          </a:prstGeom>
        </p:spPr>
      </p:pic>
      <p:sp>
        <p:nvSpPr>
          <p:cNvPr id="11" name="Holder 2">
            <a:extLst>
              <a:ext uri="{FF2B5EF4-FFF2-40B4-BE49-F238E27FC236}">
                <a16:creationId xmlns:a16="http://schemas.microsoft.com/office/drawing/2014/main" id="{C11F5228-50B4-9340-A6DC-663EE653E39F}"/>
              </a:ext>
            </a:extLst>
          </p:cNvPr>
          <p:cNvSpPr>
            <a:spLocks noGrp="1"/>
          </p:cNvSpPr>
          <p:nvPr>
            <p:ph type="ctrTitle" hasCustomPrompt="1"/>
          </p:nvPr>
        </p:nvSpPr>
        <p:spPr>
          <a:xfrm>
            <a:off x="769243" y="1402410"/>
            <a:ext cx="5750325" cy="1354217"/>
          </a:xfrm>
          <a:prstGeom prst="rect">
            <a:avLst/>
          </a:prstGeom>
        </p:spPr>
        <p:txBody>
          <a:bodyPr wrap="square" lIns="0" tIns="0" rIns="0" bIns="0" anchor="b">
            <a:spAutoFit/>
          </a:bodyPr>
          <a:lstStyle>
            <a:lvl1pPr>
              <a:defRPr sz="4400" b="1" i="0">
                <a:solidFill>
                  <a:srgbClr val="003A82"/>
                </a:solidFill>
                <a:latin typeface="Nunito Sans Black" pitchFamily="2" charset="77"/>
              </a:defRPr>
            </a:lvl1pPr>
          </a:lstStyle>
          <a:p>
            <a:r>
              <a:rPr lang="en-US"/>
              <a:t>Insert presentation title here</a:t>
            </a:r>
            <a:endParaRPr/>
          </a:p>
        </p:txBody>
      </p:sp>
    </p:spTree>
    <p:extLst>
      <p:ext uri="{BB962C8B-B14F-4D97-AF65-F5344CB8AC3E}">
        <p14:creationId xmlns:p14="http://schemas.microsoft.com/office/powerpoint/2010/main" val="20641106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Light Image right 2">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33A948-9F86-A744-9D96-BD73A12BB0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2" name="Holder 2"/>
          <p:cNvSpPr>
            <a:spLocks noGrp="1"/>
          </p:cNvSpPr>
          <p:nvPr>
            <p:ph type="ctrTitle" hasCustomPrompt="1"/>
          </p:nvPr>
        </p:nvSpPr>
        <p:spPr>
          <a:xfrm>
            <a:off x="571846" y="309174"/>
            <a:ext cx="5750325" cy="207749"/>
          </a:xfrm>
          <a:prstGeom prst="rect">
            <a:avLst/>
          </a:prstGeom>
        </p:spPr>
        <p:txBody>
          <a:bodyPr wrap="square" lIns="0" tIns="0" rIns="0" bIns="0" anchor="b">
            <a:spAutoFit/>
          </a:bodyPr>
          <a:lstStyle>
            <a:lvl1pPr>
              <a:defRPr b="0" i="0">
                <a:solidFill>
                  <a:srgbClr val="003A82"/>
                </a:solidFill>
              </a:defRPr>
            </a:lvl1pPr>
          </a:lstStyle>
          <a:p>
            <a:r>
              <a:rPr lang="en-US"/>
              <a:t>Presentation title</a:t>
            </a:r>
            <a:endParaRPr/>
          </a:p>
        </p:txBody>
      </p:sp>
      <p:sp>
        <p:nvSpPr>
          <p:cNvPr id="13" name="Text Placeholder 23"/>
          <p:cNvSpPr>
            <a:spLocks noGrp="1"/>
          </p:cNvSpPr>
          <p:nvPr>
            <p:ph type="body" sz="quarter" idx="10"/>
          </p:nvPr>
        </p:nvSpPr>
        <p:spPr>
          <a:xfrm>
            <a:off x="571846" y="1033846"/>
            <a:ext cx="3780000" cy="4502943"/>
          </a:xfrm>
          <a:prstGeom prst="rect">
            <a:avLst/>
          </a:prstGeom>
          <a:noFill/>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rgbClr val="003A82"/>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spTree>
    <p:extLst>
      <p:ext uri="{BB962C8B-B14F-4D97-AF65-F5344CB8AC3E}">
        <p14:creationId xmlns:p14="http://schemas.microsoft.com/office/powerpoint/2010/main" val="752796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_•Title and text content 1Col">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D5B714-5B67-1042-8D38-C9CBD6F2DA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3" name="Text Placeholder 2">
            <a:extLst>
              <a:ext uri="{FF2B5EF4-FFF2-40B4-BE49-F238E27FC236}">
                <a16:creationId xmlns:a16="http://schemas.microsoft.com/office/drawing/2014/main" id="{EB078B92-C8DD-BB48-99D4-CF1F0BBABFCE}"/>
              </a:ext>
            </a:extLst>
          </p:cNvPr>
          <p:cNvSpPr>
            <a:spLocks noGrp="1"/>
          </p:cNvSpPr>
          <p:nvPr>
            <p:ph type="body" sz="quarter" idx="12" hasCustomPrompt="1"/>
          </p:nvPr>
        </p:nvSpPr>
        <p:spPr>
          <a:xfrm>
            <a:off x="3444874" y="2148948"/>
            <a:ext cx="5302250" cy="890587"/>
          </a:xfrm>
          <a:noFill/>
        </p:spPr>
        <p:txBody>
          <a:bodyPr>
            <a:noAutofit/>
          </a:bodyPr>
          <a:lstStyle>
            <a:lvl1pPr marL="10800" indent="0" algn="ctr">
              <a:buFontTx/>
              <a:buNone/>
              <a:defRPr sz="8000" b="1" i="0">
                <a:solidFill>
                  <a:srgbClr val="003A82"/>
                </a:solidFill>
                <a:latin typeface="Nunito Sans Black" pitchFamily="2" charset="77"/>
              </a:defRPr>
            </a:lvl1pPr>
          </a:lstStyle>
          <a:p>
            <a:pPr lvl="0"/>
            <a:r>
              <a:rPr lang="en-GB"/>
              <a:t>Thank you</a:t>
            </a:r>
            <a:endParaRPr lang="en-US"/>
          </a:p>
        </p:txBody>
      </p:sp>
    </p:spTree>
    <p:extLst>
      <p:ext uri="{BB962C8B-B14F-4D97-AF65-F5344CB8AC3E}">
        <p14:creationId xmlns:p14="http://schemas.microsoft.com/office/powerpoint/2010/main" val="20343186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dirty="0"/>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3500" indent="0">
              <a:lnSpc>
                <a:spcPts val="2700"/>
              </a:lnSpc>
              <a:buFont typeface="Arial" panose="020B0604020202020204" pitchFamily="34" charset="0"/>
              <a:buNone/>
              <a:defRPr sz="2550"/>
            </a:lvl1pPr>
            <a:lvl2pPr marL="13500" indent="0">
              <a:lnSpc>
                <a:spcPts val="2700"/>
              </a:lnSpc>
              <a:buFont typeface="Arial" panose="020B0604020202020204" pitchFamily="34" charset="0"/>
              <a:buNone/>
              <a:defRPr sz="2550"/>
            </a:lvl2pPr>
            <a:lvl3pPr marL="13500" indent="0">
              <a:lnSpc>
                <a:spcPts val="2700"/>
              </a:lnSpc>
              <a:buFont typeface="Arial" panose="020B0604020202020204" pitchFamily="34" charset="0"/>
              <a:buNone/>
              <a:defRPr sz="2550"/>
            </a:lvl3pPr>
            <a:lvl4pPr marL="13500" indent="0">
              <a:lnSpc>
                <a:spcPts val="2700"/>
              </a:lnSpc>
              <a:buFont typeface="Arial" panose="020B0604020202020204" pitchFamily="34" charset="0"/>
              <a:buNone/>
              <a:defRPr sz="2550"/>
            </a:lvl4pPr>
            <a:lvl5pPr marL="13500" indent="0">
              <a:lnSpc>
                <a:spcPts val="2700"/>
              </a:lnSpc>
              <a:buFont typeface="Arial" panose="020B0604020202020204" pitchFamily="34" charset="0"/>
              <a:buNone/>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 name="Picture 1">
            <a:extLst>
              <a:ext uri="{FF2B5EF4-FFF2-40B4-BE49-F238E27FC236}">
                <a16:creationId xmlns:a16="http://schemas.microsoft.com/office/drawing/2014/main" id="{41D2C143-A2AB-B3FC-11AC-F868CDAA11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Tree>
    <p:extLst>
      <p:ext uri="{BB962C8B-B14F-4D97-AF65-F5344CB8AC3E}">
        <p14:creationId xmlns:p14="http://schemas.microsoft.com/office/powerpoint/2010/main" val="2040986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9DF4AD-08E6-46B5-8331-A91EF328520C}" type="datetimeFigureOut">
              <a:rPr lang="en-GB" smtClean="0"/>
              <a:t>30/03/26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502C2E-2675-42B0-BE47-5233C708EADC}" type="slidenum">
              <a:rPr lang="en-GB" smtClean="0"/>
              <a:t>‹#›</a:t>
            </a:fld>
            <a:endParaRPr lang="en-GB"/>
          </a:p>
        </p:txBody>
      </p:sp>
      <p:pic>
        <p:nvPicPr>
          <p:cNvPr id="7" name="Picture 6">
            <a:extLst>
              <a:ext uri="{FF2B5EF4-FFF2-40B4-BE49-F238E27FC236}">
                <a16:creationId xmlns:a16="http://schemas.microsoft.com/office/drawing/2014/main" id="{A09D5C96-0AEC-90C2-742E-CE7D994687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Tree>
    <p:extLst>
      <p:ext uri="{BB962C8B-B14F-4D97-AF65-F5344CB8AC3E}">
        <p14:creationId xmlns:p14="http://schemas.microsoft.com/office/powerpoint/2010/main" val="2179674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cSld name="Presentation by purpl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94614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cSld name="2_Light Image right 2">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571846" y="309174"/>
            <a:ext cx="5750325" cy="207749"/>
          </a:xfrm>
          <a:prstGeom prst="rect">
            <a:avLst/>
          </a:prstGeom>
        </p:spPr>
        <p:txBody>
          <a:bodyPr wrap="square" lIns="0" tIns="0" rIns="0" bIns="0" anchor="b">
            <a:spAutoFit/>
          </a:bodyPr>
          <a:lstStyle>
            <a:lvl1pPr>
              <a:defRPr b="0" i="0">
                <a:solidFill>
                  <a:srgbClr val="003A82"/>
                </a:solidFill>
              </a:defRPr>
            </a:lvl1pPr>
          </a:lstStyle>
          <a:p>
            <a:r>
              <a:rPr lang="en-US"/>
              <a:t>Presentation title</a:t>
            </a:r>
            <a:endParaRPr/>
          </a:p>
        </p:txBody>
      </p:sp>
      <p:sp>
        <p:nvSpPr>
          <p:cNvPr id="13" name="Text Placeholder 23"/>
          <p:cNvSpPr>
            <a:spLocks noGrp="1"/>
          </p:cNvSpPr>
          <p:nvPr>
            <p:ph type="body" sz="quarter" idx="10"/>
          </p:nvPr>
        </p:nvSpPr>
        <p:spPr>
          <a:xfrm>
            <a:off x="571846" y="1033846"/>
            <a:ext cx="3780000" cy="4502943"/>
          </a:xfrm>
          <a:prstGeom prst="rect">
            <a:avLst/>
          </a:prstGeom>
          <a:noFill/>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rgbClr val="003A82"/>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spTree>
    <p:extLst>
      <p:ext uri="{BB962C8B-B14F-4D97-AF65-F5344CB8AC3E}">
        <p14:creationId xmlns:p14="http://schemas.microsoft.com/office/powerpoint/2010/main" val="13477884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9DF4AD-08E6-46B5-8331-A91EF328520C}" type="datetimeFigureOut">
              <a:rPr lang="en-GB" smtClean="0"/>
              <a:t>30/03/26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502C2E-2675-42B0-BE47-5233C708EADC}" type="slidenum">
              <a:rPr lang="en-GB" smtClean="0"/>
              <a:t>‹#›</a:t>
            </a:fld>
            <a:endParaRPr lang="en-GB"/>
          </a:p>
        </p:txBody>
      </p:sp>
    </p:spTree>
    <p:extLst>
      <p:ext uri="{BB962C8B-B14F-4D97-AF65-F5344CB8AC3E}">
        <p14:creationId xmlns:p14="http://schemas.microsoft.com/office/powerpoint/2010/main" val="32027832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E330-72B6-4800-B5D2-27175488EA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88E329A-8FCC-4FD1-93F2-B51B7F7D09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3D9D4B-8A37-4A1B-BC56-0D85ED81A84A}"/>
              </a:ext>
            </a:extLst>
          </p:cNvPr>
          <p:cNvSpPr>
            <a:spLocks noGrp="1"/>
          </p:cNvSpPr>
          <p:nvPr>
            <p:ph type="dt" sz="half" idx="10"/>
          </p:nvPr>
        </p:nvSpPr>
        <p:spPr/>
        <p:txBody>
          <a:bodyPr/>
          <a:lstStyle/>
          <a:p>
            <a:fld id="{B551C5D3-5B3A-45E2-B8C8-078466CE199F}" type="datetimeFigureOut">
              <a:rPr lang="en-GB" smtClean="0"/>
              <a:t>30/03/26</a:t>
            </a:fld>
            <a:endParaRPr lang="en-GB"/>
          </a:p>
        </p:txBody>
      </p:sp>
      <p:sp>
        <p:nvSpPr>
          <p:cNvPr id="5" name="Footer Placeholder 4">
            <a:extLst>
              <a:ext uri="{FF2B5EF4-FFF2-40B4-BE49-F238E27FC236}">
                <a16:creationId xmlns:a16="http://schemas.microsoft.com/office/drawing/2014/main" id="{5A502BA4-AE4C-4833-B890-66689CF78F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A3C173-C8C2-4281-A814-CE7F39742CA5}"/>
              </a:ext>
            </a:extLst>
          </p:cNvPr>
          <p:cNvSpPr>
            <a:spLocks noGrp="1"/>
          </p:cNvSpPr>
          <p:nvPr>
            <p:ph type="sldNum" sz="quarter" idx="12"/>
          </p:nvPr>
        </p:nvSpPr>
        <p:spPr/>
        <p:txBody>
          <a:bodyPr/>
          <a:lstStyle/>
          <a:p>
            <a:fld id="{5A6B4FC4-7BF1-48B1-B082-EADFF988100E}" type="slidenum">
              <a:rPr lang="en-GB" smtClean="0"/>
              <a:t>‹#›</a:t>
            </a:fld>
            <a:endParaRPr lang="en-GB"/>
          </a:p>
        </p:txBody>
      </p:sp>
    </p:spTree>
    <p:extLst>
      <p:ext uri="{BB962C8B-B14F-4D97-AF65-F5344CB8AC3E}">
        <p14:creationId xmlns:p14="http://schemas.microsoft.com/office/powerpoint/2010/main" val="6561082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Light Image right 2">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33A948-9F86-A744-9D96-BD73A12BB0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2" name="Holder 2"/>
          <p:cNvSpPr>
            <a:spLocks noGrp="1"/>
          </p:cNvSpPr>
          <p:nvPr>
            <p:ph type="ctrTitle" hasCustomPrompt="1"/>
          </p:nvPr>
        </p:nvSpPr>
        <p:spPr>
          <a:xfrm>
            <a:off x="571846" y="309174"/>
            <a:ext cx="5750325" cy="207749"/>
          </a:xfrm>
          <a:prstGeom prst="rect">
            <a:avLst/>
          </a:prstGeom>
        </p:spPr>
        <p:txBody>
          <a:bodyPr wrap="square" lIns="0" tIns="0" rIns="0" bIns="0" anchor="b">
            <a:spAutoFit/>
          </a:bodyPr>
          <a:lstStyle>
            <a:lvl1pPr>
              <a:defRPr b="0" i="0">
                <a:solidFill>
                  <a:srgbClr val="003A82"/>
                </a:solidFill>
              </a:defRPr>
            </a:lvl1pPr>
          </a:lstStyle>
          <a:p>
            <a:r>
              <a:rPr lang="en-US"/>
              <a:t>Presentation title</a:t>
            </a:r>
            <a:endParaRPr/>
          </a:p>
        </p:txBody>
      </p:sp>
      <p:sp>
        <p:nvSpPr>
          <p:cNvPr id="13" name="Text Placeholder 23"/>
          <p:cNvSpPr>
            <a:spLocks noGrp="1"/>
          </p:cNvSpPr>
          <p:nvPr>
            <p:ph type="body" sz="quarter" idx="10"/>
          </p:nvPr>
        </p:nvSpPr>
        <p:spPr>
          <a:xfrm>
            <a:off x="571846" y="1033846"/>
            <a:ext cx="3780000" cy="4502943"/>
          </a:xfrm>
          <a:prstGeom prst="rect">
            <a:avLst/>
          </a:prstGeom>
          <a:noFill/>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rgbClr val="003A82"/>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spTree>
    <p:extLst>
      <p:ext uri="{BB962C8B-B14F-4D97-AF65-F5344CB8AC3E}">
        <p14:creationId xmlns:p14="http://schemas.microsoft.com/office/powerpoint/2010/main" val="6311479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3CB66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B493FC-AF18-6743-81D8-972968B675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77" y="-185979"/>
            <a:ext cx="12189023" cy="6858000"/>
          </a:xfrm>
          <a:prstGeom prst="rect">
            <a:avLst/>
          </a:prstGeom>
        </p:spPr>
      </p:pic>
      <p:sp>
        <p:nvSpPr>
          <p:cNvPr id="11" name="Holder 2">
            <a:extLst>
              <a:ext uri="{FF2B5EF4-FFF2-40B4-BE49-F238E27FC236}">
                <a16:creationId xmlns:a16="http://schemas.microsoft.com/office/drawing/2014/main" id="{C11F5228-50B4-9340-A6DC-663EE653E39F}"/>
              </a:ext>
            </a:extLst>
          </p:cNvPr>
          <p:cNvSpPr>
            <a:spLocks noGrp="1"/>
          </p:cNvSpPr>
          <p:nvPr>
            <p:ph type="ctrTitle" hasCustomPrompt="1"/>
          </p:nvPr>
        </p:nvSpPr>
        <p:spPr>
          <a:xfrm>
            <a:off x="769243" y="1402410"/>
            <a:ext cx="5750325" cy="1354217"/>
          </a:xfrm>
          <a:prstGeom prst="rect">
            <a:avLst/>
          </a:prstGeom>
        </p:spPr>
        <p:txBody>
          <a:bodyPr wrap="square" lIns="0" tIns="0" rIns="0" bIns="0" anchor="b">
            <a:spAutoFit/>
          </a:bodyPr>
          <a:lstStyle>
            <a:lvl1pPr>
              <a:defRPr sz="4400" b="1" i="0">
                <a:solidFill>
                  <a:srgbClr val="003A82"/>
                </a:solidFill>
                <a:latin typeface="Nunito Sans Black" pitchFamily="2" charset="77"/>
              </a:defRPr>
            </a:lvl1pPr>
          </a:lstStyle>
          <a:p>
            <a:r>
              <a:rPr lang="en-US"/>
              <a:t>Insert presentation title here</a:t>
            </a:r>
            <a:endParaRPr/>
          </a:p>
        </p:txBody>
      </p:sp>
    </p:spTree>
    <p:extLst>
      <p:ext uri="{BB962C8B-B14F-4D97-AF65-F5344CB8AC3E}">
        <p14:creationId xmlns:p14="http://schemas.microsoft.com/office/powerpoint/2010/main" val="4241555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A9DF4AD-08E6-46B5-8331-A91EF328520C}" type="datetimeFigureOut">
              <a:rPr lang="en-GB" smtClean="0"/>
              <a:t>30/03/26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6502C2E-2675-42B0-BE47-5233C708EADC}" type="slidenum">
              <a:rPr lang="en-GB" smtClean="0"/>
              <a:t>‹#›</a:t>
            </a:fld>
            <a:endParaRPr lang="en-GB"/>
          </a:p>
        </p:txBody>
      </p:sp>
    </p:spTree>
    <p:extLst>
      <p:ext uri="{BB962C8B-B14F-4D97-AF65-F5344CB8AC3E}">
        <p14:creationId xmlns:p14="http://schemas.microsoft.com/office/powerpoint/2010/main" val="3870827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9DF4AD-08E6-46B5-8331-A91EF328520C}" type="datetimeFigureOut">
              <a:rPr lang="en-GB" smtClean="0"/>
              <a:t>30/03/26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6502C2E-2675-42B0-BE47-5233C708EADC}" type="slidenum">
              <a:rPr lang="en-GB" smtClean="0"/>
              <a:t>‹#›</a:t>
            </a:fld>
            <a:endParaRPr lang="en-GB"/>
          </a:p>
        </p:txBody>
      </p:sp>
    </p:spTree>
    <p:extLst>
      <p:ext uri="{BB962C8B-B14F-4D97-AF65-F5344CB8AC3E}">
        <p14:creationId xmlns:p14="http://schemas.microsoft.com/office/powerpoint/2010/main" val="1646263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A9DF4AD-08E6-46B5-8331-A91EF328520C}" type="datetimeFigureOut">
              <a:rPr lang="en-GB" smtClean="0"/>
              <a:t>30/03/26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6502C2E-2675-42B0-BE47-5233C708EADC}" type="slidenum">
              <a:rPr lang="en-GB" smtClean="0"/>
              <a:t>‹#›</a:t>
            </a:fld>
            <a:endParaRPr lang="en-GB"/>
          </a:p>
        </p:txBody>
      </p:sp>
    </p:spTree>
    <p:extLst>
      <p:ext uri="{BB962C8B-B14F-4D97-AF65-F5344CB8AC3E}">
        <p14:creationId xmlns:p14="http://schemas.microsoft.com/office/powerpoint/2010/main" val="3942269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9DF4AD-08E6-46B5-8331-A91EF328520C}" type="datetimeFigureOut">
              <a:rPr lang="en-GB" smtClean="0"/>
              <a:t>30/03/26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6502C2E-2675-42B0-BE47-5233C708EADC}" type="slidenum">
              <a:rPr lang="en-GB" smtClean="0"/>
              <a:t>‹#›</a:t>
            </a:fld>
            <a:endParaRPr lang="en-GB"/>
          </a:p>
        </p:txBody>
      </p:sp>
    </p:spTree>
    <p:extLst>
      <p:ext uri="{BB962C8B-B14F-4D97-AF65-F5344CB8AC3E}">
        <p14:creationId xmlns:p14="http://schemas.microsoft.com/office/powerpoint/2010/main" val="1880301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9DF4AD-08E6-46B5-8331-A91EF328520C}" type="datetimeFigureOut">
              <a:rPr lang="en-GB" smtClean="0"/>
              <a:t>30/03/26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6502C2E-2675-42B0-BE47-5233C708EADC}" type="slidenum">
              <a:rPr lang="en-GB" smtClean="0"/>
              <a:t>‹#›</a:t>
            </a:fld>
            <a:endParaRPr lang="en-GB"/>
          </a:p>
        </p:txBody>
      </p:sp>
      <p:pic>
        <p:nvPicPr>
          <p:cNvPr id="8" name="Picture 7">
            <a:extLst>
              <a:ext uri="{FF2B5EF4-FFF2-40B4-BE49-F238E27FC236}">
                <a16:creationId xmlns:a16="http://schemas.microsoft.com/office/drawing/2014/main" id="{5690D2B4-2C99-82B1-FEC1-29AA34FCC4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Tree>
    <p:extLst>
      <p:ext uri="{BB962C8B-B14F-4D97-AF65-F5344CB8AC3E}">
        <p14:creationId xmlns:p14="http://schemas.microsoft.com/office/powerpoint/2010/main" val="125093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9DF4AD-08E6-46B5-8331-A91EF328520C}" type="datetimeFigureOut">
              <a:rPr lang="en-GB" smtClean="0"/>
              <a:t>30/03/26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6502C2E-2675-42B0-BE47-5233C708EADC}" type="slidenum">
              <a:rPr lang="en-GB" smtClean="0"/>
              <a:t>‹#›</a:t>
            </a:fld>
            <a:endParaRPr lang="en-GB"/>
          </a:p>
        </p:txBody>
      </p:sp>
      <p:pic>
        <p:nvPicPr>
          <p:cNvPr id="8" name="Picture 7">
            <a:extLst>
              <a:ext uri="{FF2B5EF4-FFF2-40B4-BE49-F238E27FC236}">
                <a16:creationId xmlns:a16="http://schemas.microsoft.com/office/drawing/2014/main" id="{0D00B391-5B95-ECEA-C970-213575C467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Tree>
    <p:extLst>
      <p:ext uri="{BB962C8B-B14F-4D97-AF65-F5344CB8AC3E}">
        <p14:creationId xmlns:p14="http://schemas.microsoft.com/office/powerpoint/2010/main" val="1421240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2.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2.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9DF4AD-08E6-46B5-8331-A91EF328520C}" type="datetimeFigureOut">
              <a:rPr lang="en-GB" smtClean="0"/>
              <a:t>30/03/26</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502C2E-2675-42B0-BE47-5233C708EADC}" type="slidenum">
              <a:rPr lang="en-GB" smtClean="0"/>
              <a:t>‹#›</a:t>
            </a:fld>
            <a:endParaRPr lang="en-GB"/>
          </a:p>
        </p:txBody>
      </p:sp>
      <p:pic>
        <p:nvPicPr>
          <p:cNvPr id="7" name="Picture 6">
            <a:extLst>
              <a:ext uri="{FF2B5EF4-FFF2-40B4-BE49-F238E27FC236}">
                <a16:creationId xmlns:a16="http://schemas.microsoft.com/office/drawing/2014/main" id="{D58A6E01-077E-CCC4-F1FA-A4D12718B4C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pic>
        <p:nvPicPr>
          <p:cNvPr id="8" name="Picture 7" descr="Purple logo with a black background&#10;&#10;Description automatically generated">
            <a:extLst>
              <a:ext uri="{FF2B5EF4-FFF2-40B4-BE49-F238E27FC236}">
                <a16:creationId xmlns:a16="http://schemas.microsoft.com/office/drawing/2014/main" id="{0C0E165B-E517-FFB9-1701-FB10598D634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764074" y="104971"/>
            <a:ext cx="1179451" cy="877237"/>
          </a:xfrm>
          <a:prstGeom prst="rect">
            <a:avLst/>
          </a:prstGeom>
        </p:spPr>
      </p:pic>
    </p:spTree>
    <p:extLst>
      <p:ext uri="{BB962C8B-B14F-4D97-AF65-F5344CB8AC3E}">
        <p14:creationId xmlns:p14="http://schemas.microsoft.com/office/powerpoint/2010/main" val="1334133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AE7C2E-782F-9B68-BBAE-0216939A6C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5143CE-B141-9CEC-CBC9-8829C6DEBE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4F25FF-3A07-36DC-01EC-8F6A16D405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5C908D4-893E-4DB8-972E-468F1AE2FE95}" type="datetimeFigureOut">
              <a:rPr lang="en-GB" smtClean="0"/>
              <a:t>30/03/26</a:t>
            </a:fld>
            <a:endParaRPr lang="en-GB"/>
          </a:p>
        </p:txBody>
      </p:sp>
      <p:sp>
        <p:nvSpPr>
          <p:cNvPr id="5" name="Footer Placeholder 4">
            <a:extLst>
              <a:ext uri="{FF2B5EF4-FFF2-40B4-BE49-F238E27FC236}">
                <a16:creationId xmlns:a16="http://schemas.microsoft.com/office/drawing/2014/main" id="{922A1940-6186-95DE-0160-B015CBBB72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7C2F02F-EE68-95AF-EECD-6D6748451E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97DF5D-86EC-448D-A72C-51F968E0CFBF}" type="slidenum">
              <a:rPr lang="en-GB" smtClean="0"/>
              <a:t>‹#›</a:t>
            </a:fld>
            <a:endParaRPr lang="en-GB"/>
          </a:p>
        </p:txBody>
      </p:sp>
      <p:pic>
        <p:nvPicPr>
          <p:cNvPr id="7" name="Picture 6" descr="Purple logo with a black background&#10;&#10;Description automatically generated">
            <a:extLst>
              <a:ext uri="{FF2B5EF4-FFF2-40B4-BE49-F238E27FC236}">
                <a16:creationId xmlns:a16="http://schemas.microsoft.com/office/drawing/2014/main" id="{D68E07E4-6326-6E7A-4BE2-95BAE25CD92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64074" y="104971"/>
            <a:ext cx="1179451" cy="877237"/>
          </a:xfrm>
          <a:prstGeom prst="rect">
            <a:avLst/>
          </a:prstGeom>
        </p:spPr>
      </p:pic>
    </p:spTree>
    <p:extLst>
      <p:ext uri="{BB962C8B-B14F-4D97-AF65-F5344CB8AC3E}">
        <p14:creationId xmlns:p14="http://schemas.microsoft.com/office/powerpoint/2010/main" val="27081898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endParaRPr lang="en-US" spc="-15" dirty="0"/>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GB" dirty="0"/>
              <a:t>18/02/2018</a:t>
            </a:r>
            <a:endParaRPr lang="mr-IN" dirty="0"/>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7" name="Title Placeholder 6"/>
          <p:cNvSpPr>
            <a:spLocks noGrp="1"/>
          </p:cNvSpPr>
          <p:nvPr>
            <p:ph type="title"/>
          </p:nvPr>
        </p:nvSpPr>
        <p:spPr>
          <a:xfrm>
            <a:off x="342900" y="150777"/>
            <a:ext cx="11508859" cy="392813"/>
          </a:xfrm>
          <a:prstGeom prst="rect">
            <a:avLst/>
          </a:prstGeom>
        </p:spPr>
        <p:txBody>
          <a:bodyPr vert="horz" lIns="0" tIns="0" rIns="0" bIns="0" rtlCol="0" anchor="b">
            <a:normAutofit/>
          </a:bodyPr>
          <a:lstStyle/>
          <a:p>
            <a:r>
              <a:rPr lang="en-US" dirty="0"/>
              <a:t>Presentation title</a:t>
            </a:r>
          </a:p>
        </p:txBody>
      </p:sp>
      <p:sp>
        <p:nvSpPr>
          <p:cNvPr id="2" name="Text Placeholder 1">
            <a:extLst>
              <a:ext uri="{FF2B5EF4-FFF2-40B4-BE49-F238E27FC236}">
                <a16:creationId xmlns:a16="http://schemas.microsoft.com/office/drawing/2014/main"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3" name="Picture 2">
            <a:extLst>
              <a:ext uri="{FF2B5EF4-FFF2-40B4-BE49-F238E27FC236}">
                <a16:creationId xmlns:a16="http://schemas.microsoft.com/office/drawing/2014/main" id="{F78B6724-61D4-91FE-74AD-A646D73538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pic>
        <p:nvPicPr>
          <p:cNvPr id="9" name="Picture 8" descr="Purple logo with a black background&#10;&#10;Description automatically generated">
            <a:extLst>
              <a:ext uri="{FF2B5EF4-FFF2-40B4-BE49-F238E27FC236}">
                <a16:creationId xmlns:a16="http://schemas.microsoft.com/office/drawing/2014/main" id="{21976AB4-984D-E1AB-718E-FF76968FFC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64074" y="104971"/>
            <a:ext cx="1179451" cy="877237"/>
          </a:xfrm>
          <a:prstGeom prst="rect">
            <a:avLst/>
          </a:prstGeom>
        </p:spPr>
      </p:pic>
    </p:spTree>
    <p:extLst>
      <p:ext uri="{BB962C8B-B14F-4D97-AF65-F5344CB8AC3E}">
        <p14:creationId xmlns:p14="http://schemas.microsoft.com/office/powerpoint/2010/main" val="2774496148"/>
      </p:ext>
    </p:extLst>
  </p:cSld>
  <p:clrMap bg1="lt1" tx1="dk1" bg2="lt2" tx2="dk2" accent1="accent1" accent2="accent2" accent3="accent3" accent4="accent4" accent5="accent5" accent6="accent6" hlink="hlink" folHlink="folHlink"/>
  <p:sldLayoutIdLst>
    <p:sldLayoutId id="2147483692" r:id="rId1"/>
    <p:sldLayoutId id="2147483697" r:id="rId2"/>
    <p:sldLayoutId id="2147483698" r:id="rId3"/>
    <p:sldLayoutId id="2147483699" r:id="rId4"/>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500" indent="0" eaLnBrk="1" hangingPunct="1">
        <a:buClr>
          <a:schemeClr val="tx2"/>
        </a:buClr>
        <a:buSzPct val="125000"/>
        <a:buFont typeface="Arial" panose="020B0604020202020204" pitchFamily="34" charset="0"/>
        <a:buNone/>
        <a:defRPr sz="1800" b="0" i="0">
          <a:latin typeface="Nunito Sans" charset="0"/>
          <a:ea typeface="Nunito Sans" charset="0"/>
          <a:cs typeface="Nunito Sans" charset="0"/>
        </a:defRPr>
      </a:lvl1pPr>
      <a:lvl2pPr marL="13500" indent="0" eaLnBrk="1" hangingPunct="1">
        <a:buClr>
          <a:schemeClr val="tx2"/>
        </a:buClr>
        <a:buSzPct val="125000"/>
        <a:buFont typeface="Arial" panose="020B0604020202020204" pitchFamily="34" charset="0"/>
        <a:buNone/>
        <a:tabLst/>
        <a:defRPr sz="1800" b="0" i="0">
          <a:latin typeface="Nunito Sans Black" pitchFamily="2" charset="77"/>
          <a:ea typeface="+mn-ea"/>
          <a:cs typeface="+mn-cs"/>
        </a:defRPr>
      </a:lvl2pPr>
      <a:lvl3pPr marL="13500" indent="0" eaLnBrk="1" hangingPunct="1">
        <a:buClr>
          <a:schemeClr val="tx1"/>
        </a:buClr>
        <a:buSzPct val="125000"/>
        <a:buFont typeface="Arial" panose="020B0604020202020204" pitchFamily="34" charset="0"/>
        <a:buNone/>
        <a:tabLst/>
        <a:defRPr sz="1800">
          <a:solidFill>
            <a:schemeClr val="tx2"/>
          </a:solidFill>
          <a:latin typeface="+mn-lt"/>
          <a:ea typeface="+mn-ea"/>
          <a:cs typeface="+mn-cs"/>
        </a:defRPr>
      </a:lvl3pPr>
      <a:lvl4pPr marL="13500" indent="0" eaLnBrk="1" hangingPunct="1">
        <a:buClr>
          <a:schemeClr val="tx1"/>
        </a:buClr>
        <a:buSzPct val="125000"/>
        <a:buFont typeface="Arial" panose="020B0604020202020204" pitchFamily="34" charset="0"/>
        <a:buNone/>
        <a:tabLst/>
        <a:defRPr sz="1800" b="0" i="0">
          <a:solidFill>
            <a:schemeClr val="tx2"/>
          </a:solidFill>
          <a:latin typeface="Nunito Sans Black" pitchFamily="2" charset="77"/>
          <a:ea typeface="+mn-ea"/>
          <a:cs typeface="+mn-cs"/>
        </a:defRPr>
      </a:lvl4pPr>
      <a:lvl5pPr marL="13500" indent="0" eaLnBrk="1" hangingPunct="1">
        <a:spcBef>
          <a:spcPts val="1950"/>
        </a:spcBef>
        <a:buClr>
          <a:schemeClr val="tx2"/>
        </a:buClr>
        <a:buSzPct val="125000"/>
        <a:buFont typeface="Arial" panose="020B0604020202020204" pitchFamily="34" charset="0"/>
        <a:buNone/>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5120">
          <p15:clr>
            <a:srgbClr val="F26B43"/>
          </p15:clr>
        </p15:guide>
        <p15:guide id="2" pos="302">
          <p15:clr>
            <a:srgbClr val="F26B43"/>
          </p15:clr>
        </p15:guide>
        <p15:guide id="3" orient="horz" pos="5551">
          <p15:clr>
            <a:srgbClr val="F26B43"/>
          </p15:clr>
        </p15:guide>
        <p15:guide id="4" orient="horz" pos="302">
          <p15:clr>
            <a:srgbClr val="F26B43"/>
          </p15:clr>
        </p15:guide>
        <p15:guide id="5" pos="9936">
          <p15:clr>
            <a:srgbClr val="F26B43"/>
          </p15:clr>
        </p15:guide>
        <p15:guide id="6" orient="horz"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013C8B-418E-4F97-8A42-C368A0DF12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E4592B6-9FEE-4E84-B978-4D7736DCD0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DBCD7A-A413-4644-B228-5824882398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51C5D3-5B3A-45E2-B8C8-078466CE199F}" type="datetimeFigureOut">
              <a:rPr lang="en-GB" smtClean="0"/>
              <a:t>30/03/26</a:t>
            </a:fld>
            <a:endParaRPr lang="en-GB"/>
          </a:p>
        </p:txBody>
      </p:sp>
      <p:sp>
        <p:nvSpPr>
          <p:cNvPr id="5" name="Footer Placeholder 4">
            <a:extLst>
              <a:ext uri="{FF2B5EF4-FFF2-40B4-BE49-F238E27FC236}">
                <a16:creationId xmlns:a16="http://schemas.microsoft.com/office/drawing/2014/main" id="{5BD858F7-E806-4260-AB21-F19A1EB018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9D63620-8F39-468D-8A7B-B660238C7F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6B4FC4-7BF1-48B1-B082-EADFF988100E}" type="slidenum">
              <a:rPr lang="en-GB" smtClean="0"/>
              <a:t>‹#›</a:t>
            </a:fld>
            <a:endParaRPr lang="en-GB"/>
          </a:p>
        </p:txBody>
      </p:sp>
    </p:spTree>
    <p:extLst>
      <p:ext uri="{BB962C8B-B14F-4D97-AF65-F5344CB8AC3E}">
        <p14:creationId xmlns:p14="http://schemas.microsoft.com/office/powerpoint/2010/main" val="2134531897"/>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7.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jp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notesSlide" Target="../notesSlides/notesSlide27.xml"/><Relationship Id="rId16" Type="http://schemas.openxmlformats.org/officeDocument/2006/relationships/image" Target="../media/image40.png"/><Relationship Id="rId1" Type="http://schemas.openxmlformats.org/officeDocument/2006/relationships/slideLayout" Target="../slideLayouts/slideLayout21.xml"/><Relationship Id="rId6" Type="http://schemas.openxmlformats.org/officeDocument/2006/relationships/image" Target="../media/image30.jpg"/><Relationship Id="rId11" Type="http://schemas.openxmlformats.org/officeDocument/2006/relationships/image" Target="../media/image35.png"/><Relationship Id="rId5" Type="http://schemas.openxmlformats.org/officeDocument/2006/relationships/image" Target="../media/image29.jp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jpg"/><Relationship Id="rId9" Type="http://schemas.openxmlformats.org/officeDocument/2006/relationships/image" Target="../media/image33.png"/><Relationship Id="rId14" Type="http://schemas.openxmlformats.org/officeDocument/2006/relationships/image" Target="../media/image38.png"/></Relationships>
</file>

<file path=ppt/slides/_rels/slide3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5.jpg"/><Relationship Id="rId11" Type="http://schemas.openxmlformats.org/officeDocument/2006/relationships/image" Target="../media/image50.png"/><Relationship Id="rId5" Type="http://schemas.openxmlformats.org/officeDocument/2006/relationships/image" Target="../media/image44.jp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g"/><Relationship Id="rId7"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g"/></Relationships>
</file>

<file path=ppt/slides/_rels/slide3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8D94E3E6-6C3E-B843-97E2-0674E91CFC8E}"/>
              </a:ext>
            </a:extLst>
          </p:cNvPr>
          <p:cNvSpPr txBox="1">
            <a:spLocks/>
          </p:cNvSpPr>
          <p:nvPr/>
        </p:nvSpPr>
        <p:spPr>
          <a:xfrm>
            <a:off x="3467201" y="2099398"/>
            <a:ext cx="594010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3600" kern="0" dirty="0"/>
              <a:t>Young Leaders’ Scheme</a:t>
            </a:r>
          </a:p>
        </p:txBody>
      </p:sp>
      <p:pic>
        <p:nvPicPr>
          <p:cNvPr id="4" name="Picture 3">
            <a:extLst>
              <a:ext uri="{FF2B5EF4-FFF2-40B4-BE49-F238E27FC236}">
                <a16:creationId xmlns:a16="http://schemas.microsoft.com/office/drawing/2014/main" id="{FA69BE2D-AC0A-2C4A-9BD1-7543C7EBFC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7226" y="2826580"/>
            <a:ext cx="2343664" cy="252065"/>
          </a:xfrm>
          <a:prstGeom prst="rect">
            <a:avLst/>
          </a:prstGeom>
        </p:spPr>
      </p:pic>
      <p:sp>
        <p:nvSpPr>
          <p:cNvPr id="5" name="Text Placeholder 1">
            <a:extLst>
              <a:ext uri="{FF2B5EF4-FFF2-40B4-BE49-F238E27FC236}">
                <a16:creationId xmlns:a16="http://schemas.microsoft.com/office/drawing/2014/main" id="{C860061D-8BEC-6B40-82FB-87D4E99D159B}"/>
              </a:ext>
            </a:extLst>
          </p:cNvPr>
          <p:cNvSpPr txBox="1">
            <a:spLocks/>
          </p:cNvSpPr>
          <p:nvPr/>
        </p:nvSpPr>
        <p:spPr>
          <a:xfrm>
            <a:off x="3290219" y="5919756"/>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err="1"/>
              <a:t>Scouts.org.uk</a:t>
            </a:r>
            <a:endParaRPr lang="en-US" sz="2800" kern="0"/>
          </a:p>
        </p:txBody>
      </p:sp>
      <p:sp>
        <p:nvSpPr>
          <p:cNvPr id="6" name="Text Placeholder 1">
            <a:extLst>
              <a:ext uri="{FF2B5EF4-FFF2-40B4-BE49-F238E27FC236}">
                <a16:creationId xmlns:a16="http://schemas.microsoft.com/office/drawing/2014/main" id="{3E4DD8D6-B3F6-4C4C-B38C-6DB2342EC8FB}"/>
              </a:ext>
            </a:extLst>
          </p:cNvPr>
          <p:cNvSpPr txBox="1">
            <a:spLocks/>
          </p:cNvSpPr>
          <p:nvPr/>
        </p:nvSpPr>
        <p:spPr>
          <a:xfrm>
            <a:off x="6437251" y="5919755"/>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a:t>#</a:t>
            </a:r>
            <a:r>
              <a:rPr lang="en-US" sz="2800" kern="0" err="1"/>
              <a:t>SkillsForLife</a:t>
            </a:r>
            <a:endParaRPr lang="en-US" sz="2800" kern="0"/>
          </a:p>
        </p:txBody>
      </p:sp>
      <p:sp>
        <p:nvSpPr>
          <p:cNvPr id="7" name="Rectangle 6">
            <a:extLst>
              <a:ext uri="{FF2B5EF4-FFF2-40B4-BE49-F238E27FC236}">
                <a16:creationId xmlns:a16="http://schemas.microsoft.com/office/drawing/2014/main" id="{D300CD70-D34E-09CC-D869-53A299AE2D26}"/>
              </a:ext>
            </a:extLst>
          </p:cNvPr>
          <p:cNvSpPr/>
          <p:nvPr/>
        </p:nvSpPr>
        <p:spPr>
          <a:xfrm>
            <a:off x="3694406" y="3240700"/>
            <a:ext cx="6791901" cy="1200329"/>
          </a:xfrm>
          <a:prstGeom prst="rect">
            <a:avLst/>
          </a:prstGeom>
        </p:spPr>
        <p:txBody>
          <a:bodyPr wrap="square">
            <a:spAutoFit/>
          </a:bodyPr>
          <a:lstStyle/>
          <a:p>
            <a:pPr marL="10800" lvl="0">
              <a:buSzPts val="1625"/>
            </a:pPr>
            <a:r>
              <a:rPr lang="en-GB" sz="2400" dirty="0"/>
              <a:t>Module G and H – Program Planning</a:t>
            </a:r>
          </a:p>
          <a:p>
            <a:pPr marL="10800" lvl="0">
              <a:buSzPts val="1625"/>
            </a:pPr>
            <a:endParaRPr lang="en-GB" sz="2400" dirty="0"/>
          </a:p>
          <a:p>
            <a:pPr marL="10800" lvl="0">
              <a:buSzPts val="1625"/>
            </a:pPr>
            <a:r>
              <a:rPr lang="en-GB" sz="2400" dirty="0"/>
              <a:t>Module I – What did they say?</a:t>
            </a:r>
          </a:p>
        </p:txBody>
      </p:sp>
    </p:spTree>
    <p:extLst>
      <p:ext uri="{BB962C8B-B14F-4D97-AF65-F5344CB8AC3E}">
        <p14:creationId xmlns:p14="http://schemas.microsoft.com/office/powerpoint/2010/main" val="1787995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F4E3F-AA6D-12A8-E96F-44DCDF222BA5}"/>
              </a:ext>
            </a:extLst>
          </p:cNvPr>
          <p:cNvSpPr txBox="1">
            <a:spLocks/>
          </p:cNvSpPr>
          <p:nvPr/>
        </p:nvSpPr>
        <p:spPr>
          <a:xfrm>
            <a:off x="686551" y="432550"/>
            <a:ext cx="11059981" cy="4711969"/>
          </a:xfrm>
          <a:prstGeom prst="rect">
            <a:avLst/>
          </a:prstGeom>
        </p:spPr>
        <p:txBody>
          <a:bodyPr vert="horz" lIns="0" tIns="0" rIns="0" bIns="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lvl="1"/>
            <a:r>
              <a:rPr lang="en-GB" sz="2800" dirty="0">
                <a:solidFill>
                  <a:srgbClr val="003A82"/>
                </a:solidFill>
                <a:latin typeface="Nunito Sans Black" panose="00000A00000000000000" pitchFamily="2" charset="0"/>
              </a:rPr>
              <a:t>Base 3</a:t>
            </a:r>
          </a:p>
          <a:p>
            <a:pPr marL="0" lvl="1"/>
            <a:endParaRPr lang="en-GB" sz="2800" dirty="0">
              <a:solidFill>
                <a:srgbClr val="003A82"/>
              </a:solidFill>
              <a:latin typeface="Nunito Sans Black" panose="00000A00000000000000" pitchFamily="2" charset="0"/>
            </a:endParaRPr>
          </a:p>
          <a:p>
            <a:pPr marL="0" lvl="1"/>
            <a:r>
              <a:rPr lang="en-GB" sz="2800" dirty="0">
                <a:solidFill>
                  <a:srgbClr val="003A82"/>
                </a:solidFill>
                <a:latin typeface="Nunito Sans Black" panose="00000A00000000000000" pitchFamily="2" charset="0"/>
              </a:rPr>
              <a:t>Your materials are:</a:t>
            </a:r>
            <a:endParaRPr lang="en-US" sz="1050" dirty="0">
              <a:latin typeface="Nunito Sans Black" panose="00000A00000000000000" pitchFamily="2" charset="0"/>
            </a:endParaRPr>
          </a:p>
          <a:p>
            <a:pPr marL="0" lvl="1"/>
            <a:endParaRPr lang="en-GB" dirty="0">
              <a:solidFill>
                <a:srgbClr val="003A82"/>
              </a:solidFill>
            </a:endParaRPr>
          </a:p>
          <a:p>
            <a:pPr marL="0" lvl="1"/>
            <a:endParaRPr lang="en-GB" dirty="0">
              <a:solidFill>
                <a:srgbClr val="003A82"/>
              </a:solidFill>
            </a:endParaRPr>
          </a:p>
          <a:p>
            <a:pPr marL="132715" indent="-121920">
              <a:lnSpc>
                <a:spcPct val="150000"/>
              </a:lnSpc>
            </a:pPr>
            <a:endParaRPr lang="en-GB" dirty="0">
              <a:solidFill>
                <a:srgbClr val="003A82"/>
              </a:solidFill>
            </a:endParaRPr>
          </a:p>
          <a:p>
            <a:pPr marL="10795"/>
            <a:endParaRPr lang="en-GB" dirty="0">
              <a:solidFill>
                <a:srgbClr val="003A82"/>
              </a:solidFill>
            </a:endParaRPr>
          </a:p>
          <a:p>
            <a:pPr marL="10795" indent="0">
              <a:buNone/>
            </a:pPr>
            <a:br>
              <a:rPr lang="en-GB" dirty="0"/>
            </a:b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p:txBody>
      </p:sp>
      <p:pic>
        <p:nvPicPr>
          <p:cNvPr id="4" name="Picture 6" descr="100 Sheets A4 160gsm White Card - Premium Thick Printing Paper Suitable for  All Printers">
            <a:extLst>
              <a:ext uri="{FF2B5EF4-FFF2-40B4-BE49-F238E27FC236}">
                <a16:creationId xmlns:a16="http://schemas.microsoft.com/office/drawing/2014/main" id="{23BDAAB3-5CA1-D18A-08B7-9DF1F7D546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5486" y="2284981"/>
            <a:ext cx="2251710" cy="19118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1F2BFD0-491F-733B-648C-C68C0A02D86A}"/>
              </a:ext>
            </a:extLst>
          </p:cNvPr>
          <p:cNvPicPr>
            <a:picLocks noChangeAspect="1"/>
          </p:cNvPicPr>
          <p:nvPr/>
        </p:nvPicPr>
        <p:blipFill>
          <a:blip r:embed="rId4"/>
          <a:stretch>
            <a:fillRect/>
          </a:stretch>
        </p:blipFill>
        <p:spPr>
          <a:xfrm>
            <a:off x="6595434" y="2284981"/>
            <a:ext cx="1581150" cy="1552575"/>
          </a:xfrm>
          <a:prstGeom prst="rect">
            <a:avLst/>
          </a:prstGeom>
        </p:spPr>
      </p:pic>
    </p:spTree>
    <p:extLst>
      <p:ext uri="{BB962C8B-B14F-4D97-AF65-F5344CB8AC3E}">
        <p14:creationId xmlns:p14="http://schemas.microsoft.com/office/powerpoint/2010/main" val="2517652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F4E3F-AA6D-12A8-E96F-44DCDF222BA5}"/>
              </a:ext>
            </a:extLst>
          </p:cNvPr>
          <p:cNvSpPr txBox="1">
            <a:spLocks/>
          </p:cNvSpPr>
          <p:nvPr/>
        </p:nvSpPr>
        <p:spPr>
          <a:xfrm>
            <a:off x="686551" y="432550"/>
            <a:ext cx="11059981" cy="4711969"/>
          </a:xfrm>
          <a:prstGeom prst="rect">
            <a:avLst/>
          </a:prstGeom>
        </p:spPr>
        <p:txBody>
          <a:bodyPr vert="horz" lIns="0" tIns="0" rIns="0" bIns="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lvl="1"/>
            <a:r>
              <a:rPr lang="en-GB" sz="2800" dirty="0">
                <a:solidFill>
                  <a:srgbClr val="003A82"/>
                </a:solidFill>
                <a:latin typeface="Nunito Sans Black" panose="00000A00000000000000" pitchFamily="2" charset="0"/>
              </a:rPr>
              <a:t>Base 4</a:t>
            </a:r>
          </a:p>
          <a:p>
            <a:pPr marL="0" lvl="1"/>
            <a:endParaRPr lang="en-GB" sz="2800" dirty="0">
              <a:solidFill>
                <a:srgbClr val="003A82"/>
              </a:solidFill>
              <a:latin typeface="Nunito Sans Black" panose="00000A00000000000000" pitchFamily="2" charset="0"/>
            </a:endParaRPr>
          </a:p>
          <a:p>
            <a:pPr marL="0" lvl="1"/>
            <a:r>
              <a:rPr lang="en-GB" sz="2800" dirty="0">
                <a:solidFill>
                  <a:srgbClr val="003A82"/>
                </a:solidFill>
                <a:latin typeface="Nunito Sans Black" panose="00000A00000000000000" pitchFamily="2" charset="0"/>
              </a:rPr>
              <a:t>Your materials are:</a:t>
            </a:r>
            <a:endParaRPr lang="en-US" sz="1050" dirty="0">
              <a:latin typeface="Nunito Sans Black" panose="00000A00000000000000" pitchFamily="2" charset="0"/>
            </a:endParaRPr>
          </a:p>
          <a:p>
            <a:pPr marL="0" lvl="1"/>
            <a:endParaRPr lang="en-GB" dirty="0">
              <a:solidFill>
                <a:srgbClr val="003A82"/>
              </a:solidFill>
            </a:endParaRPr>
          </a:p>
          <a:p>
            <a:pPr marL="0" lvl="1"/>
            <a:endParaRPr lang="en-GB" dirty="0">
              <a:solidFill>
                <a:srgbClr val="003A82"/>
              </a:solidFill>
            </a:endParaRPr>
          </a:p>
          <a:p>
            <a:pPr marL="132715" indent="-121920">
              <a:lnSpc>
                <a:spcPct val="150000"/>
              </a:lnSpc>
            </a:pPr>
            <a:endParaRPr lang="en-GB" dirty="0">
              <a:solidFill>
                <a:srgbClr val="003A82"/>
              </a:solidFill>
            </a:endParaRPr>
          </a:p>
          <a:p>
            <a:pPr marL="10795"/>
            <a:endParaRPr lang="en-GB" dirty="0">
              <a:solidFill>
                <a:srgbClr val="003A82"/>
              </a:solidFill>
            </a:endParaRPr>
          </a:p>
          <a:p>
            <a:pPr marL="10795" indent="0">
              <a:buNone/>
            </a:pPr>
            <a:br>
              <a:rPr lang="en-GB" dirty="0"/>
            </a:b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p:txBody>
      </p:sp>
      <p:pic>
        <p:nvPicPr>
          <p:cNvPr id="2" name="Picture 2" descr="How to Transcribe a Focus Group ...">
            <a:extLst>
              <a:ext uri="{FF2B5EF4-FFF2-40B4-BE49-F238E27FC236}">
                <a16:creationId xmlns:a16="http://schemas.microsoft.com/office/drawing/2014/main" id="{4AFC588C-B66B-3826-C3E1-5F7D2249EA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551" y="2297430"/>
            <a:ext cx="3775982" cy="21145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ATURAL flip-chart HxW 1950 x 690 mm, frame with wood finish">
            <a:extLst>
              <a:ext uri="{FF2B5EF4-FFF2-40B4-BE49-F238E27FC236}">
                <a16:creationId xmlns:a16="http://schemas.microsoft.com/office/drawing/2014/main" id="{71FB0868-A9C1-3D2A-019F-EF100E0618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3986" y="1874520"/>
            <a:ext cx="2785110" cy="278511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lipchart Marker, Assorted, Broad, Non-Permanent, Bullet Tip, 4 Pack">
            <a:extLst>
              <a:ext uri="{FF2B5EF4-FFF2-40B4-BE49-F238E27FC236}">
                <a16:creationId xmlns:a16="http://schemas.microsoft.com/office/drawing/2014/main" id="{F3EE973D-3559-15E6-1D16-768C0F65448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99070" y="1713481"/>
            <a:ext cx="2670810" cy="267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795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9243" y="2079519"/>
            <a:ext cx="7917557" cy="677108"/>
          </a:xfrm>
        </p:spPr>
        <p:txBody>
          <a:bodyPr/>
          <a:lstStyle/>
          <a:p>
            <a:r>
              <a:rPr lang="en-GB" dirty="0">
                <a:latin typeface="Nunito Sans Black" panose="00000A00000000000000" pitchFamily="2" charset="0"/>
              </a:rPr>
              <a:t>Bringing your ideas to life</a:t>
            </a:r>
          </a:p>
        </p:txBody>
      </p:sp>
    </p:spTree>
    <p:extLst>
      <p:ext uri="{BB962C8B-B14F-4D97-AF65-F5344CB8AC3E}">
        <p14:creationId xmlns:p14="http://schemas.microsoft.com/office/powerpoint/2010/main" val="4219279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158AE-34CD-EA7C-2476-95171C6FA36E}"/>
              </a:ext>
            </a:extLst>
          </p:cNvPr>
          <p:cNvSpPr>
            <a:spLocks noGrp="1"/>
          </p:cNvSpPr>
          <p:nvPr>
            <p:ph type="ctrTitle"/>
          </p:nvPr>
        </p:nvSpPr>
        <p:spPr>
          <a:xfrm>
            <a:off x="571846" y="346107"/>
            <a:ext cx="5750325" cy="170816"/>
          </a:xfrm>
        </p:spPr>
        <p:txBody>
          <a:bodyPr/>
          <a:lstStyle/>
          <a:p>
            <a:r>
              <a:rPr lang="en-GB" sz="1200" b="1" i="0" dirty="0">
                <a:solidFill>
                  <a:srgbClr val="404040"/>
                </a:solidFill>
                <a:effectLst/>
                <a:latin typeface="Nunito Sans" pitchFamily="2" charset="0"/>
              </a:rPr>
              <a:t>Objectives this activity links to</a:t>
            </a:r>
            <a:endParaRPr lang="en-GB" sz="1200" dirty="0"/>
          </a:p>
        </p:txBody>
      </p:sp>
      <p:sp>
        <p:nvSpPr>
          <p:cNvPr id="3" name="Text Placeholder 2">
            <a:extLst>
              <a:ext uri="{FF2B5EF4-FFF2-40B4-BE49-F238E27FC236}">
                <a16:creationId xmlns:a16="http://schemas.microsoft.com/office/drawing/2014/main" id="{F87A33B3-5270-25CC-A95D-31EB86DC6EDD}"/>
              </a:ext>
            </a:extLst>
          </p:cNvPr>
          <p:cNvSpPr>
            <a:spLocks noGrp="1"/>
          </p:cNvSpPr>
          <p:nvPr>
            <p:ph type="body" sz="quarter" idx="10"/>
          </p:nvPr>
        </p:nvSpPr>
        <p:spPr>
          <a:xfrm>
            <a:off x="158891" y="1083007"/>
            <a:ext cx="9929006" cy="4502943"/>
          </a:xfrm>
        </p:spPr>
        <p:txBody>
          <a:bodyPr/>
          <a:lstStyle/>
          <a:p>
            <a:pPr>
              <a:lnSpc>
                <a:spcPct val="100000"/>
              </a:lnSpc>
            </a:pPr>
            <a:r>
              <a:rPr lang="en-GB" sz="2800" dirty="0"/>
              <a:t>4. Understand why it's important to get feedback and input from young people in the section</a:t>
            </a:r>
          </a:p>
          <a:p>
            <a:pPr>
              <a:lnSpc>
                <a:spcPct val="100000"/>
              </a:lnSpc>
            </a:pPr>
            <a:br>
              <a:rPr lang="en-GB" sz="2800" dirty="0"/>
            </a:br>
            <a:r>
              <a:rPr lang="en-GB" sz="2800" dirty="0"/>
              <a:t>5. List different ways you can gather ideas and feedback within your section</a:t>
            </a:r>
          </a:p>
          <a:p>
            <a:pPr>
              <a:lnSpc>
                <a:spcPct val="100000"/>
              </a:lnSpc>
            </a:pPr>
            <a:br>
              <a:rPr lang="en-GB" sz="2800" dirty="0"/>
            </a:br>
            <a:r>
              <a:rPr lang="en-GB" sz="2800" dirty="0"/>
              <a:t>6. Explain how you can bring your section’s ideas to life and make adaptations where necessary </a:t>
            </a:r>
          </a:p>
        </p:txBody>
      </p:sp>
    </p:spTree>
    <p:extLst>
      <p:ext uri="{BB962C8B-B14F-4D97-AF65-F5344CB8AC3E}">
        <p14:creationId xmlns:p14="http://schemas.microsoft.com/office/powerpoint/2010/main" val="6442135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713956E-5891-4E48-9C39-8F4832CC4B98}"/>
              </a:ext>
            </a:extLst>
          </p:cNvPr>
          <p:cNvSpPr>
            <a:spLocks noGrp="1"/>
          </p:cNvSpPr>
          <p:nvPr>
            <p:ph type="ctrTitle"/>
          </p:nvPr>
        </p:nvSpPr>
        <p:spPr>
          <a:xfrm>
            <a:off x="493140" y="368948"/>
            <a:ext cx="5750325" cy="167225"/>
          </a:xfrm>
        </p:spPr>
        <p:txBody>
          <a:bodyPr/>
          <a:lstStyle/>
          <a:p>
            <a:r>
              <a:rPr lang="en-GB" sz="1200" b="1" dirty="0"/>
              <a:t>Do more. Be more</a:t>
            </a:r>
          </a:p>
        </p:txBody>
      </p:sp>
      <p:sp>
        <p:nvSpPr>
          <p:cNvPr id="3" name="Text Placeholder 3">
            <a:extLst>
              <a:ext uri="{FF2B5EF4-FFF2-40B4-BE49-F238E27FC236}">
                <a16:creationId xmlns:a16="http://schemas.microsoft.com/office/drawing/2014/main" id="{70C7BBBE-EA02-8341-A8EF-960B935FEFEC}"/>
              </a:ext>
            </a:extLst>
          </p:cNvPr>
          <p:cNvSpPr txBox="1">
            <a:spLocks/>
          </p:cNvSpPr>
          <p:nvPr/>
        </p:nvSpPr>
        <p:spPr>
          <a:xfrm>
            <a:off x="492241" y="901180"/>
            <a:ext cx="11059981" cy="4711969"/>
          </a:xfrm>
          <a:prstGeom prst="rect">
            <a:avLst/>
          </a:prstGeom>
        </p:spPr>
        <p:txBody>
          <a:bodyPr vert="horz" lIns="0" tIns="0" rIns="0" bIns="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lvl="1"/>
            <a:r>
              <a:rPr lang="en-GB" sz="2800" dirty="0">
                <a:solidFill>
                  <a:srgbClr val="003A82"/>
                </a:solidFill>
                <a:latin typeface="Nunito Sans Black" panose="00000A00000000000000" pitchFamily="2" charset="0"/>
              </a:rPr>
              <a:t>Is it possible to turn these ideas into a reality?</a:t>
            </a:r>
          </a:p>
          <a:p>
            <a:pPr marL="0" lvl="1"/>
            <a:endParaRPr lang="en-GB" sz="1800" dirty="0">
              <a:solidFill>
                <a:srgbClr val="003A82"/>
              </a:solidFill>
            </a:endParaRPr>
          </a:p>
          <a:p>
            <a:pPr lvl="1" indent="-342900">
              <a:buFont typeface="+mj-lt"/>
              <a:buAutoNum type="arabicPeriod"/>
            </a:pPr>
            <a:r>
              <a:rPr lang="en-GB" sz="1800" dirty="0">
                <a:solidFill>
                  <a:srgbClr val="003A82"/>
                </a:solidFill>
              </a:rPr>
              <a:t>Squirrel Scouts who want to go into space</a:t>
            </a:r>
          </a:p>
          <a:p>
            <a:pPr lvl="1" indent="-342900">
              <a:buFont typeface="+mj-lt"/>
              <a:buAutoNum type="arabicPeriod"/>
            </a:pPr>
            <a:r>
              <a:rPr lang="en-GB" sz="1800" dirty="0">
                <a:solidFill>
                  <a:srgbClr val="003A82"/>
                </a:solidFill>
              </a:rPr>
              <a:t>Beaver Scouts who want to climb Everest</a:t>
            </a:r>
          </a:p>
          <a:p>
            <a:pPr lvl="1" indent="-342900">
              <a:buFont typeface="+mj-lt"/>
              <a:buAutoNum type="arabicPeriod"/>
            </a:pPr>
            <a:r>
              <a:rPr lang="en-GB" sz="1800" dirty="0">
                <a:solidFill>
                  <a:srgbClr val="003A82"/>
                </a:solidFill>
              </a:rPr>
              <a:t>Cub Scouts who want to camp in a rainforest</a:t>
            </a:r>
          </a:p>
          <a:p>
            <a:pPr lvl="1" indent="-342900">
              <a:buFont typeface="+mj-lt"/>
              <a:buAutoNum type="arabicPeriod"/>
            </a:pPr>
            <a:r>
              <a:rPr lang="en-GB" sz="1800" dirty="0">
                <a:solidFill>
                  <a:srgbClr val="003A82"/>
                </a:solidFill>
              </a:rPr>
              <a:t>Scouts who want to go skydiving</a:t>
            </a:r>
          </a:p>
          <a:p>
            <a:pPr marL="0" lvl="1"/>
            <a:endParaRPr lang="en-GB" sz="1800" dirty="0">
              <a:solidFill>
                <a:srgbClr val="003A82"/>
              </a:solidFill>
            </a:endParaRPr>
          </a:p>
          <a:p>
            <a:pPr marL="0" lvl="1"/>
            <a:r>
              <a:rPr lang="en-GB" sz="2800" dirty="0">
                <a:solidFill>
                  <a:srgbClr val="003A82"/>
                </a:solidFill>
                <a:latin typeface="Nunito Sans Black" panose="00000A00000000000000" pitchFamily="2" charset="0"/>
              </a:rPr>
              <a:t>If so, how can you make these ideas happen? </a:t>
            </a:r>
          </a:p>
          <a:p>
            <a:pPr marL="0" lvl="1"/>
            <a:r>
              <a:rPr lang="en-GB" sz="2800" dirty="0">
                <a:solidFill>
                  <a:srgbClr val="003A82"/>
                </a:solidFill>
                <a:latin typeface="Nunito Sans Black" panose="00000A00000000000000" pitchFamily="2" charset="0"/>
              </a:rPr>
              <a:t>If not, can you offer something similar? </a:t>
            </a:r>
          </a:p>
          <a:p>
            <a:pPr marL="0" lvl="1"/>
            <a:r>
              <a:rPr lang="en-GB" sz="2800" dirty="0">
                <a:solidFill>
                  <a:srgbClr val="003A82"/>
                </a:solidFill>
                <a:latin typeface="Nunito Sans Black" panose="00000A00000000000000" pitchFamily="2" charset="0"/>
              </a:rPr>
              <a:t>Discuss how you might bring these ideas to life</a:t>
            </a:r>
          </a:p>
          <a:p>
            <a:pPr marL="0" lvl="1"/>
            <a:endParaRPr lang="en-GB" sz="1800" dirty="0">
              <a:solidFill>
                <a:srgbClr val="003A82"/>
              </a:solidFill>
            </a:endParaRPr>
          </a:p>
          <a:p>
            <a:pPr marL="285750" lvl="1" indent="-285750">
              <a:buFont typeface="Calibri"/>
              <a:buChar char="-"/>
            </a:pPr>
            <a:endParaRPr lang="en-GB" dirty="0">
              <a:solidFill>
                <a:srgbClr val="003A82"/>
              </a:solidFill>
            </a:endParaRPr>
          </a:p>
          <a:p>
            <a:pPr marL="132715" indent="-121920">
              <a:lnSpc>
                <a:spcPct val="150000"/>
              </a:lnSpc>
            </a:pPr>
            <a:endParaRPr lang="en-GB" dirty="0">
              <a:solidFill>
                <a:srgbClr val="003A82"/>
              </a:solidFill>
            </a:endParaRPr>
          </a:p>
          <a:p>
            <a:pPr marL="10795"/>
            <a:endParaRPr lang="en-GB" dirty="0">
              <a:solidFill>
                <a:srgbClr val="003A82"/>
              </a:solidFill>
            </a:endParaRPr>
          </a:p>
          <a:p>
            <a:pPr marL="10795" indent="0">
              <a:buNone/>
            </a:pPr>
            <a:br>
              <a:rPr lang="en-GB" dirty="0"/>
            </a:b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p:txBody>
      </p:sp>
    </p:spTree>
    <p:extLst>
      <p:ext uri="{BB962C8B-B14F-4D97-AF65-F5344CB8AC3E}">
        <p14:creationId xmlns:p14="http://schemas.microsoft.com/office/powerpoint/2010/main" val="1853460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9076" y="1106126"/>
            <a:ext cx="5750325" cy="677108"/>
          </a:xfrm>
        </p:spPr>
        <p:txBody>
          <a:bodyPr/>
          <a:lstStyle/>
          <a:p>
            <a:r>
              <a:rPr lang="en-GB" dirty="0"/>
              <a:t>Final reflections….</a:t>
            </a:r>
          </a:p>
        </p:txBody>
      </p:sp>
      <p:sp>
        <p:nvSpPr>
          <p:cNvPr id="3" name="TextBox 2">
            <a:extLst>
              <a:ext uri="{FF2B5EF4-FFF2-40B4-BE49-F238E27FC236}">
                <a16:creationId xmlns:a16="http://schemas.microsoft.com/office/drawing/2014/main" id="{C089E949-4F3C-8371-9903-0A7AD74AE64C}"/>
              </a:ext>
            </a:extLst>
          </p:cNvPr>
          <p:cNvSpPr txBox="1"/>
          <p:nvPr/>
        </p:nvSpPr>
        <p:spPr>
          <a:xfrm>
            <a:off x="589936" y="2035278"/>
            <a:ext cx="9497961" cy="3785652"/>
          </a:xfrm>
          <a:prstGeom prst="rect">
            <a:avLst/>
          </a:prstGeom>
          <a:noFill/>
        </p:spPr>
        <p:txBody>
          <a:bodyPr wrap="square" rtlCol="0">
            <a:spAutoFit/>
          </a:bodyPr>
          <a:lstStyle/>
          <a:p>
            <a:pPr algn="l"/>
            <a:r>
              <a:rPr lang="en-GB" sz="2400" b="1" dirty="0"/>
              <a:t>Objectives: By the end of this module, you'll be able to:</a:t>
            </a:r>
          </a:p>
          <a:p>
            <a:pPr algn="l">
              <a:buFont typeface="+mj-lt"/>
              <a:buAutoNum type="arabicPeriod"/>
            </a:pPr>
            <a:r>
              <a:rPr lang="en-GB" sz="2400" dirty="0"/>
              <a:t>Understand why it's important to get feedback and input from young people in the section.</a:t>
            </a:r>
          </a:p>
          <a:p>
            <a:pPr algn="l">
              <a:buFont typeface="+mj-lt"/>
              <a:buAutoNum type="arabicPeriod"/>
            </a:pPr>
            <a:endParaRPr lang="en-GB" sz="2400" dirty="0"/>
          </a:p>
          <a:p>
            <a:pPr algn="l">
              <a:buFont typeface="+mj-lt"/>
              <a:buAutoNum type="arabicPeriod"/>
            </a:pPr>
            <a:r>
              <a:rPr lang="en-GB" sz="2400" dirty="0"/>
              <a:t>List different ways you can gather ideas and feedback within your section.</a:t>
            </a:r>
          </a:p>
          <a:p>
            <a:pPr algn="l">
              <a:buFont typeface="+mj-lt"/>
              <a:buAutoNum type="arabicPeriod"/>
            </a:pPr>
            <a:endParaRPr lang="en-GB" sz="2400" dirty="0"/>
          </a:p>
          <a:p>
            <a:pPr algn="l">
              <a:buFont typeface="+mj-lt"/>
              <a:buAutoNum type="arabicPeriod"/>
            </a:pPr>
            <a:r>
              <a:rPr lang="en-GB" sz="2400" dirty="0"/>
              <a:t>Explain how you can bring your section’s ideas to life and make adaptations where necessary.</a:t>
            </a:r>
          </a:p>
          <a:p>
            <a:endParaRPr lang="en-GB" sz="2400" dirty="0"/>
          </a:p>
        </p:txBody>
      </p:sp>
    </p:spTree>
    <p:extLst>
      <p:ext uri="{BB962C8B-B14F-4D97-AF65-F5344CB8AC3E}">
        <p14:creationId xmlns:p14="http://schemas.microsoft.com/office/powerpoint/2010/main" val="2495053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D7CC9-7F3D-40ED-4B2A-085624B93296}"/>
              </a:ext>
            </a:extLst>
          </p:cNvPr>
          <p:cNvSpPr>
            <a:spLocks noGrp="1"/>
          </p:cNvSpPr>
          <p:nvPr>
            <p:ph type="ctrTitle"/>
          </p:nvPr>
        </p:nvSpPr>
        <p:spPr>
          <a:xfrm>
            <a:off x="359668" y="2102132"/>
            <a:ext cx="10641707" cy="1845120"/>
          </a:xfrm>
        </p:spPr>
        <p:txBody>
          <a:bodyPr/>
          <a:lstStyle/>
          <a:p>
            <a:r>
              <a:rPr lang="en-GB" sz="4400" dirty="0"/>
              <a:t>Module G and H – Program Planning</a:t>
            </a:r>
            <a:br>
              <a:rPr lang="en-GB" sz="4400" dirty="0"/>
            </a:br>
            <a:endParaRPr lang="en-GB" dirty="0"/>
          </a:p>
        </p:txBody>
      </p:sp>
    </p:spTree>
    <p:extLst>
      <p:ext uri="{BB962C8B-B14F-4D97-AF65-F5344CB8AC3E}">
        <p14:creationId xmlns:p14="http://schemas.microsoft.com/office/powerpoint/2010/main" val="2555054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FED89CA-6041-B74E-AE13-E228CBE3ADC3}"/>
              </a:ext>
            </a:extLst>
          </p:cNvPr>
          <p:cNvSpPr>
            <a:spLocks noGrp="1"/>
          </p:cNvSpPr>
          <p:nvPr>
            <p:ph type="pic" sz="quarter" idx="11"/>
          </p:nvPr>
        </p:nvSpPr>
        <p:spPr/>
        <p:txBody>
          <a:bodyPr/>
          <a:lstStyle/>
          <a:p>
            <a:endParaRPr lang="en-GB"/>
          </a:p>
        </p:txBody>
      </p:sp>
      <p:sp>
        <p:nvSpPr>
          <p:cNvPr id="5" name="Text Placeholder 4">
            <a:extLst>
              <a:ext uri="{FF2B5EF4-FFF2-40B4-BE49-F238E27FC236}">
                <a16:creationId xmlns:a16="http://schemas.microsoft.com/office/drawing/2014/main" id="{F18D6F81-D0D3-85DD-06F0-8014ADECF186}"/>
              </a:ext>
            </a:extLst>
          </p:cNvPr>
          <p:cNvSpPr>
            <a:spLocks noGrp="1"/>
          </p:cNvSpPr>
          <p:nvPr>
            <p:ph type="body" sz="quarter" idx="12"/>
          </p:nvPr>
        </p:nvSpPr>
        <p:spPr>
          <a:xfrm>
            <a:off x="919700" y="1968103"/>
            <a:ext cx="4039562" cy="689372"/>
          </a:xfrm>
        </p:spPr>
        <p:txBody>
          <a:bodyPr/>
          <a:lstStyle/>
          <a:p>
            <a:pPr algn="ctr">
              <a:lnSpc>
                <a:spcPct val="100000"/>
              </a:lnSpc>
            </a:pPr>
            <a:r>
              <a:rPr lang="en-GB" sz="4400" b="1" dirty="0">
                <a:solidFill>
                  <a:srgbClr val="003A82"/>
                </a:solidFill>
                <a:latin typeface="Nunito Sans Black" pitchFamily="2" charset="0"/>
              </a:rPr>
              <a:t>Putting those ideas from mod I into a program</a:t>
            </a:r>
          </a:p>
        </p:txBody>
      </p:sp>
      <p:sp>
        <p:nvSpPr>
          <p:cNvPr id="2" name="Title 1">
            <a:extLst>
              <a:ext uri="{FF2B5EF4-FFF2-40B4-BE49-F238E27FC236}">
                <a16:creationId xmlns:a16="http://schemas.microsoft.com/office/drawing/2014/main" id="{C8DA390B-3FAF-9C33-9AA4-F887DA1154AC}"/>
              </a:ext>
            </a:extLst>
          </p:cNvPr>
          <p:cNvSpPr>
            <a:spLocks noGrp="1"/>
          </p:cNvSpPr>
          <p:nvPr>
            <p:ph type="ctrTitle"/>
          </p:nvPr>
        </p:nvSpPr>
        <p:spPr>
          <a:xfrm>
            <a:off x="710150" y="902279"/>
            <a:ext cx="5750325" cy="332399"/>
          </a:xfrm>
        </p:spPr>
        <p:txBody>
          <a:bodyPr/>
          <a:lstStyle/>
          <a:p>
            <a:endParaRPr lang="en-GB" dirty="0"/>
          </a:p>
        </p:txBody>
      </p:sp>
    </p:spTree>
    <p:extLst>
      <p:ext uri="{BB962C8B-B14F-4D97-AF65-F5344CB8AC3E}">
        <p14:creationId xmlns:p14="http://schemas.microsoft.com/office/powerpoint/2010/main" val="1228462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657225" y="968375"/>
            <a:ext cx="10515600" cy="4351338"/>
          </a:xfrm>
        </p:spPr>
        <p:txBody>
          <a:bodyPr>
            <a:normAutofit/>
          </a:bodyPr>
          <a:lstStyle/>
          <a:p>
            <a:pPr marL="0" indent="0">
              <a:buNone/>
            </a:pPr>
            <a:r>
              <a:rPr lang="en-GB" sz="3400" b="1" dirty="0">
                <a:solidFill>
                  <a:srgbClr val="003A82"/>
                </a:solidFill>
                <a:latin typeface="Nunito Sans Black" panose="00000A00000000000000" pitchFamily="2" charset="0"/>
              </a:rPr>
              <a:t>Module G Aims:</a:t>
            </a:r>
          </a:p>
          <a:p>
            <a:pPr>
              <a:lnSpc>
                <a:spcPct val="100000"/>
              </a:lnSpc>
            </a:pPr>
            <a:r>
              <a:rPr lang="en-GB" sz="2400" dirty="0">
                <a:latin typeface="Nunito Sans" panose="00000500000000000000" pitchFamily="2" charset="0"/>
              </a:rPr>
              <a:t>Identify the key parts of the 6-25 programme including activity badges, challenge awards, top awards and staged activity badges.</a:t>
            </a:r>
          </a:p>
          <a:p>
            <a:pPr>
              <a:lnSpc>
                <a:spcPct val="100000"/>
              </a:lnSpc>
            </a:pPr>
            <a:r>
              <a:rPr lang="en-GB" sz="2400" dirty="0">
                <a:latin typeface="Nunito Sans" panose="00000500000000000000" pitchFamily="2" charset="0"/>
              </a:rPr>
              <a:t>Understand the importance of a high quality balanced programme that works towards the top awards.</a:t>
            </a:r>
          </a:p>
          <a:p>
            <a:pPr>
              <a:lnSpc>
                <a:spcPct val="100000"/>
              </a:lnSpc>
            </a:pPr>
            <a:r>
              <a:rPr lang="en-GB" sz="2400" dirty="0">
                <a:latin typeface="Nunito Sans" panose="00000500000000000000" pitchFamily="2" charset="0"/>
              </a:rPr>
              <a:t>Explain how the Moving On awards improve links between sections.</a:t>
            </a:r>
          </a:p>
          <a:p>
            <a:pPr>
              <a:lnSpc>
                <a:spcPct val="100000"/>
              </a:lnSpc>
            </a:pPr>
            <a:r>
              <a:rPr lang="en-GB" sz="2400" dirty="0">
                <a:latin typeface="Nunito Sans" panose="00000500000000000000" pitchFamily="2" charset="0"/>
              </a:rPr>
              <a:t>Know some of the unique parts of our programme.</a:t>
            </a:r>
          </a:p>
          <a:p>
            <a:pPr>
              <a:lnSpc>
                <a:spcPct val="100000"/>
              </a:lnSpc>
            </a:pPr>
            <a:r>
              <a:rPr lang="en-GB" sz="2400" dirty="0">
                <a:latin typeface="Nunito Sans" panose="00000500000000000000" pitchFamily="2" charset="0"/>
              </a:rPr>
              <a:t>Be able to review the programme using the quality programme checkers.</a:t>
            </a:r>
            <a:endParaRPr lang="en-GB" sz="3600" dirty="0">
              <a:latin typeface="Nunito Sans" panose="00000500000000000000" pitchFamily="2" charset="0"/>
            </a:endParaRPr>
          </a:p>
        </p:txBody>
      </p:sp>
    </p:spTree>
    <p:extLst>
      <p:ext uri="{BB962C8B-B14F-4D97-AF65-F5344CB8AC3E}">
        <p14:creationId xmlns:p14="http://schemas.microsoft.com/office/powerpoint/2010/main" val="238515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1041991" y="1307690"/>
            <a:ext cx="10079665" cy="4713100"/>
          </a:xfrm>
        </p:spPr>
        <p:txBody>
          <a:bodyPr>
            <a:normAutofit/>
          </a:bodyPr>
          <a:lstStyle/>
          <a:p>
            <a:pPr marL="0" indent="0">
              <a:buNone/>
            </a:pPr>
            <a:r>
              <a:rPr lang="en-GB" sz="3400" b="1" dirty="0">
                <a:solidFill>
                  <a:srgbClr val="003A82"/>
                </a:solidFill>
                <a:latin typeface="Nunito Sans Black" panose="00000A00000000000000" pitchFamily="2" charset="0"/>
              </a:rPr>
              <a:t>Module H Aims:</a:t>
            </a:r>
          </a:p>
          <a:p>
            <a:pPr>
              <a:lnSpc>
                <a:spcPct val="100000"/>
              </a:lnSpc>
            </a:pPr>
            <a:r>
              <a:rPr lang="en-GB" sz="2400" dirty="0">
                <a:latin typeface="Nunito Sans" panose="00000500000000000000" pitchFamily="2" charset="0"/>
              </a:rPr>
              <a:t>Know where to get programme ideas from.</a:t>
            </a:r>
          </a:p>
          <a:p>
            <a:pPr>
              <a:lnSpc>
                <a:spcPct val="100000"/>
              </a:lnSpc>
            </a:pPr>
            <a:r>
              <a:rPr lang="en-GB" sz="2400" dirty="0">
                <a:latin typeface="Nunito Sans" panose="00000500000000000000" pitchFamily="2" charset="0"/>
              </a:rPr>
              <a:t>Use a range of programme planning techniques.</a:t>
            </a:r>
          </a:p>
          <a:p>
            <a:pPr>
              <a:lnSpc>
                <a:spcPct val="100000"/>
              </a:lnSpc>
            </a:pPr>
            <a:r>
              <a:rPr lang="en-GB" sz="2400" dirty="0">
                <a:latin typeface="Nunito Sans" panose="00000500000000000000" pitchFamily="2" charset="0"/>
              </a:rPr>
              <a:t>Describe what needs to be considered when planning activities.</a:t>
            </a:r>
          </a:p>
          <a:p>
            <a:pPr>
              <a:lnSpc>
                <a:spcPct val="100000"/>
              </a:lnSpc>
            </a:pPr>
            <a:r>
              <a:rPr lang="en-GB" sz="2400" dirty="0">
                <a:latin typeface="Nunito Sans" panose="00000500000000000000" pitchFamily="2" charset="0"/>
              </a:rPr>
              <a:t>Know how to plan an outline programme for a 3 month period.</a:t>
            </a:r>
          </a:p>
          <a:p>
            <a:pPr>
              <a:lnSpc>
                <a:spcPct val="100000"/>
              </a:lnSpc>
            </a:pPr>
            <a:r>
              <a:rPr lang="en-GB" sz="2400" dirty="0">
                <a:latin typeface="Nunito Sans" panose="00000500000000000000" pitchFamily="2" charset="0"/>
              </a:rPr>
              <a:t>Understand assessing awards and badges on the basis of personal best. </a:t>
            </a:r>
          </a:p>
          <a:p>
            <a:pPr>
              <a:lnSpc>
                <a:spcPct val="100000"/>
              </a:lnSpc>
            </a:pPr>
            <a:endParaRPr lang="en-GB" sz="3600" dirty="0">
              <a:latin typeface="Nunito Sans" panose="00000500000000000000" pitchFamily="2" charset="0"/>
            </a:endParaRPr>
          </a:p>
        </p:txBody>
      </p:sp>
    </p:spTree>
    <p:extLst>
      <p:ext uri="{BB962C8B-B14F-4D97-AF65-F5344CB8AC3E}">
        <p14:creationId xmlns:p14="http://schemas.microsoft.com/office/powerpoint/2010/main" val="912393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9243" y="2079519"/>
            <a:ext cx="7917557" cy="677108"/>
          </a:xfrm>
        </p:spPr>
        <p:txBody>
          <a:bodyPr/>
          <a:lstStyle/>
          <a:p>
            <a:r>
              <a:rPr lang="en-GB">
                <a:latin typeface="Nunito Sans Black"/>
              </a:rPr>
              <a:t>Getting to know you...</a:t>
            </a:r>
            <a:endParaRPr lang="en-GB"/>
          </a:p>
        </p:txBody>
      </p:sp>
      <p:pic>
        <p:nvPicPr>
          <p:cNvPr id="3" name="Picture 2" descr="A group of people at a table&#10;&#10;Description automatically generated">
            <a:extLst>
              <a:ext uri="{FF2B5EF4-FFF2-40B4-BE49-F238E27FC236}">
                <a16:creationId xmlns:a16="http://schemas.microsoft.com/office/drawing/2014/main" id="{8FACBCE6-24FB-ED95-F00F-EE296134B29B}"/>
              </a:ext>
            </a:extLst>
          </p:cNvPr>
          <p:cNvPicPr>
            <a:picLocks noChangeAspect="1"/>
          </p:cNvPicPr>
          <p:nvPr/>
        </p:nvPicPr>
        <p:blipFill>
          <a:blip r:embed="rId3"/>
          <a:stretch>
            <a:fillRect/>
          </a:stretch>
        </p:blipFill>
        <p:spPr>
          <a:xfrm>
            <a:off x="7143139" y="2757237"/>
            <a:ext cx="3410170" cy="3358816"/>
          </a:xfrm>
          <a:prstGeom prst="rect">
            <a:avLst/>
          </a:prstGeom>
          <a:ln>
            <a:noFill/>
          </a:ln>
        </p:spPr>
      </p:pic>
    </p:spTree>
    <p:extLst>
      <p:ext uri="{BB962C8B-B14F-4D97-AF65-F5344CB8AC3E}">
        <p14:creationId xmlns:p14="http://schemas.microsoft.com/office/powerpoint/2010/main" val="1072230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lasgow 2019: Ellie Simmonds claims emotional win | International  Paralympic Committee">
            <a:extLst>
              <a:ext uri="{FF2B5EF4-FFF2-40B4-BE49-F238E27FC236}">
                <a16:creationId xmlns:a16="http://schemas.microsoft.com/office/drawing/2014/main" id="{A0042F24-7905-4DBB-BF32-ADA51AD215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177" r="6936"/>
          <a:stretch/>
        </p:blipFill>
        <p:spPr bwMode="auto">
          <a:xfrm>
            <a:off x="8213464" y="1107959"/>
            <a:ext cx="2745779" cy="273672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arrison Ford | Harrison Ford on the red carpet at Celebrity… | Flickr">
            <a:extLst>
              <a:ext uri="{FF2B5EF4-FFF2-40B4-BE49-F238E27FC236}">
                <a16:creationId xmlns:a16="http://schemas.microsoft.com/office/drawing/2014/main" id="{BA61A094-D7A9-4893-8AD3-9C77F76E50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351" r="6414"/>
          <a:stretch/>
        </p:blipFill>
        <p:spPr bwMode="auto">
          <a:xfrm>
            <a:off x="903665" y="1160708"/>
            <a:ext cx="2745779" cy="26839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6B06F5C-A684-4C53-98D8-BED15C4142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070" b="11227"/>
          <a:stretch/>
        </p:blipFill>
        <p:spPr bwMode="auto">
          <a:xfrm>
            <a:off x="4723110" y="1112244"/>
            <a:ext cx="2745779" cy="27207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1F010BE-A312-43A4-8154-888664A964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1109"/>
          <a:stretch/>
        </p:blipFill>
        <p:spPr bwMode="auto">
          <a:xfrm>
            <a:off x="8213464" y="4038682"/>
            <a:ext cx="2745779" cy="26488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17DB015-FC2E-44E8-9134-38AC2E4D2D4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4584"/>
          <a:stretch/>
        </p:blipFill>
        <p:spPr bwMode="auto">
          <a:xfrm>
            <a:off x="903665" y="4038682"/>
            <a:ext cx="2745781" cy="268397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e President Gives an Update on Iraq and the Situation in ...">
            <a:extLst>
              <a:ext uri="{FF2B5EF4-FFF2-40B4-BE49-F238E27FC236}">
                <a16:creationId xmlns:a16="http://schemas.microsoft.com/office/drawing/2014/main" id="{2C2C6D2F-AB0D-4354-A23C-43EB6815EEF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599"/>
          <a:stretch/>
        </p:blipFill>
        <p:spPr bwMode="auto">
          <a:xfrm>
            <a:off x="4723110" y="4038682"/>
            <a:ext cx="2745780" cy="26839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5C16FB4-A081-4D49-AEFE-ADDCF11B74A3}"/>
              </a:ext>
            </a:extLst>
          </p:cNvPr>
          <p:cNvSpPr txBox="1"/>
          <p:nvPr/>
        </p:nvSpPr>
        <p:spPr>
          <a:xfrm>
            <a:off x="289890" y="3259912"/>
            <a:ext cx="613775" cy="584775"/>
          </a:xfrm>
          <a:prstGeom prst="rect">
            <a:avLst/>
          </a:prstGeom>
          <a:noFill/>
        </p:spPr>
        <p:txBody>
          <a:bodyPr wrap="square" rtlCol="0">
            <a:spAutoFit/>
          </a:bodyPr>
          <a:lstStyle/>
          <a:p>
            <a:r>
              <a:rPr lang="en-GB" sz="3200" dirty="0">
                <a:latin typeface="Nunito Sans Black" panose="00000A00000000000000" pitchFamily="2" charset="0"/>
              </a:rPr>
              <a:t>1</a:t>
            </a:r>
            <a:endParaRPr lang="en-GB" dirty="0">
              <a:latin typeface="Nunito Sans Black" panose="00000A00000000000000" pitchFamily="2" charset="0"/>
            </a:endParaRPr>
          </a:p>
        </p:txBody>
      </p:sp>
      <p:sp>
        <p:nvSpPr>
          <p:cNvPr id="14" name="TextBox 13">
            <a:extLst>
              <a:ext uri="{FF2B5EF4-FFF2-40B4-BE49-F238E27FC236}">
                <a16:creationId xmlns:a16="http://schemas.microsoft.com/office/drawing/2014/main" id="{8A145C4B-BE38-415A-912F-D532FEDB51BE}"/>
              </a:ext>
            </a:extLst>
          </p:cNvPr>
          <p:cNvSpPr txBox="1"/>
          <p:nvPr/>
        </p:nvSpPr>
        <p:spPr>
          <a:xfrm>
            <a:off x="4263219" y="3248205"/>
            <a:ext cx="613775" cy="584775"/>
          </a:xfrm>
          <a:prstGeom prst="rect">
            <a:avLst/>
          </a:prstGeom>
          <a:noFill/>
        </p:spPr>
        <p:txBody>
          <a:bodyPr wrap="square" rtlCol="0">
            <a:spAutoFit/>
          </a:bodyPr>
          <a:lstStyle/>
          <a:p>
            <a:r>
              <a:rPr lang="en-GB" sz="3200" dirty="0">
                <a:latin typeface="Nunito Sans Black" panose="00000A00000000000000" pitchFamily="2" charset="0"/>
              </a:rPr>
              <a:t>2</a:t>
            </a:r>
            <a:endParaRPr lang="en-GB" dirty="0">
              <a:latin typeface="Nunito Sans Black" panose="00000A00000000000000" pitchFamily="2" charset="0"/>
            </a:endParaRPr>
          </a:p>
        </p:txBody>
      </p:sp>
      <p:sp>
        <p:nvSpPr>
          <p:cNvPr id="15" name="TextBox 14">
            <a:extLst>
              <a:ext uri="{FF2B5EF4-FFF2-40B4-BE49-F238E27FC236}">
                <a16:creationId xmlns:a16="http://schemas.microsoft.com/office/drawing/2014/main" id="{130666AC-0C3F-42AB-B30D-7126345939E4}"/>
              </a:ext>
            </a:extLst>
          </p:cNvPr>
          <p:cNvSpPr txBox="1"/>
          <p:nvPr/>
        </p:nvSpPr>
        <p:spPr>
          <a:xfrm>
            <a:off x="7770017" y="3248205"/>
            <a:ext cx="613775" cy="584775"/>
          </a:xfrm>
          <a:prstGeom prst="rect">
            <a:avLst/>
          </a:prstGeom>
          <a:noFill/>
        </p:spPr>
        <p:txBody>
          <a:bodyPr wrap="square" rtlCol="0">
            <a:spAutoFit/>
          </a:bodyPr>
          <a:lstStyle/>
          <a:p>
            <a:r>
              <a:rPr lang="en-GB" sz="3200" dirty="0">
                <a:latin typeface="Nunito Sans Black" panose="00000A00000000000000" pitchFamily="2" charset="0"/>
              </a:rPr>
              <a:t>3</a:t>
            </a:r>
            <a:endParaRPr lang="en-GB" dirty="0">
              <a:latin typeface="Nunito Sans Black" panose="00000A00000000000000" pitchFamily="2" charset="0"/>
            </a:endParaRPr>
          </a:p>
        </p:txBody>
      </p:sp>
      <p:sp>
        <p:nvSpPr>
          <p:cNvPr id="16" name="TextBox 15">
            <a:extLst>
              <a:ext uri="{FF2B5EF4-FFF2-40B4-BE49-F238E27FC236}">
                <a16:creationId xmlns:a16="http://schemas.microsoft.com/office/drawing/2014/main" id="{8E8B110B-DA0E-4AF9-B254-927A4BBB1638}"/>
              </a:ext>
            </a:extLst>
          </p:cNvPr>
          <p:cNvSpPr txBox="1"/>
          <p:nvPr/>
        </p:nvSpPr>
        <p:spPr>
          <a:xfrm>
            <a:off x="344254" y="6102711"/>
            <a:ext cx="613775" cy="584775"/>
          </a:xfrm>
          <a:prstGeom prst="rect">
            <a:avLst/>
          </a:prstGeom>
          <a:noFill/>
        </p:spPr>
        <p:txBody>
          <a:bodyPr wrap="square" rtlCol="0">
            <a:spAutoFit/>
          </a:bodyPr>
          <a:lstStyle/>
          <a:p>
            <a:r>
              <a:rPr lang="en-GB" sz="3200" dirty="0">
                <a:latin typeface="Nunito Sans Black" panose="00000A00000000000000" pitchFamily="2" charset="0"/>
              </a:rPr>
              <a:t>4</a:t>
            </a:r>
            <a:endParaRPr lang="en-GB" dirty="0">
              <a:latin typeface="Nunito Sans Black" panose="00000A00000000000000" pitchFamily="2" charset="0"/>
            </a:endParaRPr>
          </a:p>
        </p:txBody>
      </p:sp>
      <p:sp>
        <p:nvSpPr>
          <p:cNvPr id="18" name="TextBox 17">
            <a:extLst>
              <a:ext uri="{FF2B5EF4-FFF2-40B4-BE49-F238E27FC236}">
                <a16:creationId xmlns:a16="http://schemas.microsoft.com/office/drawing/2014/main" id="{86E56B84-9B66-4DB2-A493-1411F5CE3FC9}"/>
              </a:ext>
            </a:extLst>
          </p:cNvPr>
          <p:cNvSpPr txBox="1"/>
          <p:nvPr/>
        </p:nvSpPr>
        <p:spPr>
          <a:xfrm>
            <a:off x="4263218" y="6137886"/>
            <a:ext cx="613775" cy="584775"/>
          </a:xfrm>
          <a:prstGeom prst="rect">
            <a:avLst/>
          </a:prstGeom>
          <a:noFill/>
        </p:spPr>
        <p:txBody>
          <a:bodyPr wrap="square" rtlCol="0">
            <a:spAutoFit/>
          </a:bodyPr>
          <a:lstStyle/>
          <a:p>
            <a:r>
              <a:rPr lang="en-GB" sz="3200" dirty="0">
                <a:latin typeface="Nunito Sans Black" panose="00000A00000000000000" pitchFamily="2" charset="0"/>
              </a:rPr>
              <a:t>5</a:t>
            </a:r>
            <a:endParaRPr lang="en-GB" dirty="0">
              <a:latin typeface="Nunito Sans Black" panose="00000A00000000000000" pitchFamily="2" charset="0"/>
            </a:endParaRPr>
          </a:p>
        </p:txBody>
      </p:sp>
      <p:sp>
        <p:nvSpPr>
          <p:cNvPr id="19" name="TextBox 18">
            <a:extLst>
              <a:ext uri="{FF2B5EF4-FFF2-40B4-BE49-F238E27FC236}">
                <a16:creationId xmlns:a16="http://schemas.microsoft.com/office/drawing/2014/main" id="{7FA1A1C2-0981-45EA-92FA-9E9444023FB2}"/>
              </a:ext>
            </a:extLst>
          </p:cNvPr>
          <p:cNvSpPr txBox="1"/>
          <p:nvPr/>
        </p:nvSpPr>
        <p:spPr>
          <a:xfrm>
            <a:off x="7770016" y="6137886"/>
            <a:ext cx="613775" cy="584775"/>
          </a:xfrm>
          <a:prstGeom prst="rect">
            <a:avLst/>
          </a:prstGeom>
          <a:noFill/>
        </p:spPr>
        <p:txBody>
          <a:bodyPr wrap="square" rtlCol="0">
            <a:spAutoFit/>
          </a:bodyPr>
          <a:lstStyle/>
          <a:p>
            <a:r>
              <a:rPr lang="en-GB" sz="3200" dirty="0">
                <a:latin typeface="Nunito Sans Black" panose="00000A00000000000000" pitchFamily="2" charset="0"/>
              </a:rPr>
              <a:t>6</a:t>
            </a:r>
            <a:endParaRPr lang="en-GB" dirty="0">
              <a:latin typeface="Nunito Sans Black" panose="00000A00000000000000" pitchFamily="2" charset="0"/>
            </a:endParaRPr>
          </a:p>
        </p:txBody>
      </p:sp>
    </p:spTree>
    <p:extLst>
      <p:ext uri="{BB962C8B-B14F-4D97-AF65-F5344CB8AC3E}">
        <p14:creationId xmlns:p14="http://schemas.microsoft.com/office/powerpoint/2010/main" val="4145560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in front of a crowd&#10;&#10;Description automatically generated">
            <a:extLst>
              <a:ext uri="{FF2B5EF4-FFF2-40B4-BE49-F238E27FC236}">
                <a16:creationId xmlns:a16="http://schemas.microsoft.com/office/drawing/2014/main" id="{445311E5-0F81-47E9-8B03-6EA72F2B93F7}"/>
              </a:ext>
            </a:extLst>
          </p:cNvPr>
          <p:cNvPicPr>
            <a:picLocks noChangeAspect="1"/>
          </p:cNvPicPr>
          <p:nvPr/>
        </p:nvPicPr>
        <p:blipFill rotWithShape="1">
          <a:blip r:embed="rId3">
            <a:extLst>
              <a:ext uri="{28A0092B-C50C-407E-A947-70E740481C1C}">
                <a14:useLocalDpi xmlns:a14="http://schemas.microsoft.com/office/drawing/2010/main" val="0"/>
              </a:ext>
            </a:extLst>
          </a:blip>
          <a:srcRect l="18832" r="21836"/>
          <a:stretch/>
        </p:blipFill>
        <p:spPr>
          <a:xfrm>
            <a:off x="6096001" y="0"/>
            <a:ext cx="6096000" cy="6858000"/>
          </a:xfrm>
          <a:prstGeom prst="rect">
            <a:avLst/>
          </a:prstGeom>
        </p:spPr>
      </p:pic>
      <p:sp>
        <p:nvSpPr>
          <p:cNvPr id="7" name="Content Placeholder 6">
            <a:extLst>
              <a:ext uri="{FF2B5EF4-FFF2-40B4-BE49-F238E27FC236}">
                <a16:creationId xmlns:a16="http://schemas.microsoft.com/office/drawing/2014/main" id="{C940EE66-6B96-4537-A4AB-6289BB58900F}"/>
              </a:ext>
            </a:extLst>
          </p:cNvPr>
          <p:cNvSpPr>
            <a:spLocks noGrp="1"/>
          </p:cNvSpPr>
          <p:nvPr>
            <p:ph idx="1"/>
          </p:nvPr>
        </p:nvSpPr>
        <p:spPr>
          <a:xfrm>
            <a:off x="348343" y="1297858"/>
            <a:ext cx="5538108" cy="4879106"/>
          </a:xfrm>
        </p:spPr>
        <p:txBody>
          <a:bodyPr anchor="ctr">
            <a:normAutofit/>
          </a:bodyPr>
          <a:lstStyle/>
          <a:p>
            <a:pPr marL="0" indent="0" algn="ctr">
              <a:buNone/>
            </a:pPr>
            <a:r>
              <a:rPr lang="en-GB" sz="4000" b="1" dirty="0">
                <a:solidFill>
                  <a:srgbClr val="003A82"/>
                </a:solidFill>
                <a:latin typeface="Nunito Sans Black" panose="00000A00000000000000" pitchFamily="2" charset="0"/>
              </a:rPr>
              <a:t>What makes Scouts unique?</a:t>
            </a:r>
          </a:p>
          <a:p>
            <a:pPr marL="0" indent="0">
              <a:buNone/>
            </a:pPr>
            <a:endParaRPr lang="en-GB" sz="3200" dirty="0">
              <a:solidFill>
                <a:schemeClr val="bg1"/>
              </a:solidFill>
              <a:latin typeface="Nunito Sans" panose="00000500000000000000" pitchFamily="2" charset="0"/>
            </a:endParaRPr>
          </a:p>
        </p:txBody>
      </p:sp>
    </p:spTree>
    <p:extLst>
      <p:ext uri="{BB962C8B-B14F-4D97-AF65-F5344CB8AC3E}">
        <p14:creationId xmlns:p14="http://schemas.microsoft.com/office/powerpoint/2010/main" val="3096566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ontent Placeholder 8">
            <a:extLst>
              <a:ext uri="{FF2B5EF4-FFF2-40B4-BE49-F238E27FC236}">
                <a16:creationId xmlns:a16="http://schemas.microsoft.com/office/drawing/2014/main" id="{68CA09C5-6DF1-4475-9D5C-42463C268EBE}"/>
              </a:ext>
            </a:extLst>
          </p:cNvPr>
          <p:cNvGraphicFramePr>
            <a:graphicFrameLocks/>
          </p:cNvGraphicFramePr>
          <p:nvPr/>
        </p:nvGraphicFramePr>
        <p:xfrm>
          <a:off x="1808356" y="93528"/>
          <a:ext cx="8736932" cy="66709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4" name="Picture 23" descr="A drawing of a face&#10;&#10;Description automatically generated">
            <a:extLst>
              <a:ext uri="{FF2B5EF4-FFF2-40B4-BE49-F238E27FC236}">
                <a16:creationId xmlns:a16="http://schemas.microsoft.com/office/drawing/2014/main" id="{6174C118-B3F9-4117-B5C9-105281B28031}"/>
              </a:ext>
            </a:extLst>
          </p:cNvPr>
          <p:cNvPicPr>
            <a:picLocks noChangeAspect="1"/>
          </p:cNvPicPr>
          <p:nvPr/>
        </p:nvPicPr>
        <p:blipFill rotWithShape="1">
          <a:blip r:embed="rId8">
            <a:extLst>
              <a:ext uri="{28A0092B-C50C-407E-A947-70E740481C1C}">
                <a14:useLocalDpi xmlns:a14="http://schemas.microsoft.com/office/drawing/2010/main" val="0"/>
              </a:ext>
            </a:extLst>
          </a:blip>
          <a:srcRect l="12507" t="15614" r="13108" b="16616"/>
          <a:stretch/>
        </p:blipFill>
        <p:spPr>
          <a:xfrm>
            <a:off x="5557510" y="2862677"/>
            <a:ext cx="1243230" cy="1132646"/>
          </a:xfrm>
          <a:prstGeom prst="rect">
            <a:avLst/>
          </a:prstGeom>
        </p:spPr>
      </p:pic>
    </p:spTree>
    <p:extLst>
      <p:ext uri="{BB962C8B-B14F-4D97-AF65-F5344CB8AC3E}">
        <p14:creationId xmlns:p14="http://schemas.microsoft.com/office/powerpoint/2010/main" val="178360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C2C8AAD5-799F-49B9-9C20-B5891ACC2FEC}"/>
              </a:ext>
            </a:extLst>
          </p:cNvPr>
          <p:cNvSpPr/>
          <p:nvPr/>
        </p:nvSpPr>
        <p:spPr>
          <a:xfrm>
            <a:off x="2763760" y="128035"/>
            <a:ext cx="6767998" cy="6670943"/>
          </a:xfrm>
          <a:prstGeom prst="flowChartConnector">
            <a:avLst/>
          </a:prstGeom>
          <a:solidFill>
            <a:srgbClr val="26B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Nunito Sans" panose="00000500000000000000" pitchFamily="2" charset="0"/>
              </a:rPr>
              <a:t>We follow the Scout Values and do things by the Scout Method. </a:t>
            </a:r>
          </a:p>
          <a:p>
            <a:pPr algn="ctr"/>
            <a:endParaRPr lang="en-GB" sz="4000" dirty="0">
              <a:latin typeface="Nunito Sans" panose="00000500000000000000" pitchFamily="2" charset="0"/>
            </a:endParaRPr>
          </a:p>
          <a:p>
            <a:pPr algn="ctr"/>
            <a:r>
              <a:rPr lang="en-GB" sz="3200" dirty="0">
                <a:latin typeface="Nunito Sans" panose="00000500000000000000" pitchFamily="2" charset="0"/>
              </a:rPr>
              <a:t>Our values are Integrity, Respect, Co-operation, Care and Belief.</a:t>
            </a:r>
          </a:p>
        </p:txBody>
      </p:sp>
    </p:spTree>
    <p:extLst>
      <p:ext uri="{BB962C8B-B14F-4D97-AF65-F5344CB8AC3E}">
        <p14:creationId xmlns:p14="http://schemas.microsoft.com/office/powerpoint/2010/main" val="15996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C2C8AAD5-799F-49B9-9C20-B5891ACC2FEC}"/>
              </a:ext>
            </a:extLst>
          </p:cNvPr>
          <p:cNvSpPr/>
          <p:nvPr/>
        </p:nvSpPr>
        <p:spPr>
          <a:xfrm>
            <a:off x="2818356" y="93528"/>
            <a:ext cx="6767998" cy="6670943"/>
          </a:xfrm>
          <a:prstGeom prst="flowChartConnector">
            <a:avLst/>
          </a:prstGeom>
          <a:solidFill>
            <a:srgbClr val="00B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Nunito Sans" panose="00000500000000000000" pitchFamily="2" charset="0"/>
              </a:rPr>
              <a:t>Our members live by a promise and a Scout law.</a:t>
            </a:r>
          </a:p>
          <a:p>
            <a:pPr algn="ctr"/>
            <a:endParaRPr lang="en-GB" sz="4000" dirty="0">
              <a:latin typeface="Nunito Sans" panose="00000500000000000000" pitchFamily="2" charset="0"/>
            </a:endParaRPr>
          </a:p>
          <a:p>
            <a:pPr algn="ctr"/>
            <a:r>
              <a:rPr lang="en-GB" sz="3200" dirty="0">
                <a:latin typeface="Nunito Sans" panose="00000500000000000000" pitchFamily="2" charset="0"/>
              </a:rPr>
              <a:t>We have different versions so we include everyone. They reflect the values of Scouts.</a:t>
            </a:r>
          </a:p>
        </p:txBody>
      </p:sp>
    </p:spTree>
    <p:extLst>
      <p:ext uri="{BB962C8B-B14F-4D97-AF65-F5344CB8AC3E}">
        <p14:creationId xmlns:p14="http://schemas.microsoft.com/office/powerpoint/2010/main" val="383382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C2C8AAD5-799F-49B9-9C20-B5891ACC2FEC}"/>
              </a:ext>
            </a:extLst>
          </p:cNvPr>
          <p:cNvSpPr/>
          <p:nvPr/>
        </p:nvSpPr>
        <p:spPr>
          <a:xfrm>
            <a:off x="2818356" y="93528"/>
            <a:ext cx="6767998" cy="6670943"/>
          </a:xfrm>
          <a:prstGeom prst="flowChartConnector">
            <a:avLst/>
          </a:prstGeom>
          <a:solidFill>
            <a:srgbClr val="003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63525" algn="ctr"/>
            <a:r>
              <a:rPr lang="en-GB" sz="4000" dirty="0">
                <a:latin typeface="Nunito Sans" panose="00000500000000000000" pitchFamily="2" charset="0"/>
              </a:rPr>
              <a:t>Ceremonies to open and close the night and when joining and leaving the section.</a:t>
            </a:r>
          </a:p>
          <a:p>
            <a:pPr algn="ctr"/>
            <a:endParaRPr lang="en-GB" sz="4000" dirty="0">
              <a:latin typeface="Nunito Sans" panose="00000500000000000000" pitchFamily="2" charset="0"/>
            </a:endParaRPr>
          </a:p>
          <a:p>
            <a:pPr algn="ctr"/>
            <a:r>
              <a:rPr lang="en-GB" sz="3200" dirty="0">
                <a:latin typeface="Nunito Sans" panose="00000500000000000000" pitchFamily="2" charset="0"/>
              </a:rPr>
              <a:t>Opening ceremonies include Riverbanks, the Grand Howl and Flag Break.</a:t>
            </a:r>
          </a:p>
        </p:txBody>
      </p:sp>
    </p:spTree>
    <p:extLst>
      <p:ext uri="{BB962C8B-B14F-4D97-AF65-F5344CB8AC3E}">
        <p14:creationId xmlns:p14="http://schemas.microsoft.com/office/powerpoint/2010/main" val="140817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C2C8AAD5-799F-49B9-9C20-B5891ACC2FEC}"/>
              </a:ext>
            </a:extLst>
          </p:cNvPr>
          <p:cNvSpPr/>
          <p:nvPr/>
        </p:nvSpPr>
        <p:spPr>
          <a:xfrm>
            <a:off x="2818356" y="93528"/>
            <a:ext cx="6767998" cy="6670943"/>
          </a:xfrm>
          <a:prstGeom prst="flowChartConnector">
            <a:avLst/>
          </a:prstGeom>
          <a:solidFill>
            <a:srgbClr val="FFE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chemeClr val="tx1"/>
                </a:solidFill>
                <a:latin typeface="Nunito Sans" panose="00000500000000000000" pitchFamily="2" charset="0"/>
              </a:rPr>
              <a:t>Sections divided into group led by a young person.</a:t>
            </a:r>
          </a:p>
          <a:p>
            <a:pPr indent="263525" algn="ctr"/>
            <a:endParaRPr lang="en-GB" sz="4000" dirty="0">
              <a:solidFill>
                <a:schemeClr val="tx1"/>
              </a:solidFill>
              <a:latin typeface="Nunito Sans" panose="00000500000000000000" pitchFamily="2" charset="0"/>
            </a:endParaRPr>
          </a:p>
          <a:p>
            <a:pPr algn="ctr"/>
            <a:r>
              <a:rPr lang="en-GB" sz="3200" dirty="0">
                <a:solidFill>
                  <a:schemeClr val="tx1"/>
                </a:solidFill>
                <a:latin typeface="Nunito Sans" panose="00000500000000000000" pitchFamily="2" charset="0"/>
              </a:rPr>
              <a:t>Beavers: Lodge Leaders</a:t>
            </a:r>
          </a:p>
          <a:p>
            <a:pPr algn="ctr"/>
            <a:r>
              <a:rPr lang="en-GB" sz="3200" dirty="0">
                <a:solidFill>
                  <a:schemeClr val="tx1"/>
                </a:solidFill>
                <a:latin typeface="Nunito Sans" panose="00000500000000000000" pitchFamily="2" charset="0"/>
              </a:rPr>
              <a:t>Cubs: Sixers &amp; Seconders</a:t>
            </a:r>
          </a:p>
          <a:p>
            <a:pPr algn="ctr"/>
            <a:r>
              <a:rPr lang="en-GB" sz="3200" dirty="0">
                <a:solidFill>
                  <a:schemeClr val="tx1"/>
                </a:solidFill>
                <a:latin typeface="Nunito Sans" panose="00000500000000000000" pitchFamily="2" charset="0"/>
              </a:rPr>
              <a:t>Scouts: Patrol Leaders</a:t>
            </a:r>
          </a:p>
        </p:txBody>
      </p:sp>
    </p:spTree>
    <p:extLst>
      <p:ext uri="{BB962C8B-B14F-4D97-AF65-F5344CB8AC3E}">
        <p14:creationId xmlns:p14="http://schemas.microsoft.com/office/powerpoint/2010/main" val="188116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C2C8AAD5-799F-49B9-9C20-B5891ACC2FEC}"/>
              </a:ext>
            </a:extLst>
          </p:cNvPr>
          <p:cNvSpPr/>
          <p:nvPr/>
        </p:nvSpPr>
        <p:spPr>
          <a:xfrm>
            <a:off x="2712001" y="93529"/>
            <a:ext cx="6767998" cy="6670943"/>
          </a:xfrm>
          <a:prstGeom prst="flowChartConnector">
            <a:avLst/>
          </a:prstGeom>
          <a:solidFill>
            <a:srgbClr val="ED4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Nunito Sans" panose="00000500000000000000" pitchFamily="2" charset="0"/>
              </a:rPr>
              <a:t>Three fingered salute (held to head), sign (held at shoulder height) and left-hand shake</a:t>
            </a:r>
          </a:p>
          <a:p>
            <a:pPr algn="ctr"/>
            <a:endParaRPr lang="en-GB" sz="4000" dirty="0">
              <a:latin typeface="Nunito Sans" panose="00000500000000000000" pitchFamily="2" charset="0"/>
            </a:endParaRPr>
          </a:p>
          <a:p>
            <a:pPr algn="ctr"/>
            <a:r>
              <a:rPr lang="en-GB" sz="3200" dirty="0">
                <a:latin typeface="Nunito Sans" panose="00000500000000000000" pitchFamily="2" charset="0"/>
              </a:rPr>
              <a:t>Salute to people and the flag, make Scout Sign when renewing promise.</a:t>
            </a:r>
          </a:p>
        </p:txBody>
      </p:sp>
      <p:pic>
        <p:nvPicPr>
          <p:cNvPr id="5" name="Picture 2" descr="Image result for scout sign">
            <a:extLst>
              <a:ext uri="{FF2B5EF4-FFF2-40B4-BE49-F238E27FC236}">
                <a16:creationId xmlns:a16="http://schemas.microsoft.com/office/drawing/2014/main" id="{BAF442A5-F1FD-4893-B059-315D564EE2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6279" y="1760489"/>
            <a:ext cx="1862903" cy="3061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32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C2C8AAD5-799F-49B9-9C20-B5891ACC2FEC}"/>
              </a:ext>
            </a:extLst>
          </p:cNvPr>
          <p:cNvSpPr/>
          <p:nvPr/>
        </p:nvSpPr>
        <p:spPr>
          <a:xfrm>
            <a:off x="2712001" y="93529"/>
            <a:ext cx="6767998" cy="6670943"/>
          </a:xfrm>
          <a:prstGeom prst="flowChartConnector">
            <a:avLst/>
          </a:prstGeom>
          <a:solidFill>
            <a:srgbClr val="006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latin typeface="Nunito Sans" panose="00000500000000000000" pitchFamily="2" charset="0"/>
              </a:rPr>
              <a:t>Part of a world wide family of Scouts.</a:t>
            </a:r>
          </a:p>
          <a:p>
            <a:pPr algn="ctr"/>
            <a:endParaRPr lang="en-GB" sz="4000" dirty="0">
              <a:latin typeface="Nunito Sans" panose="00000500000000000000" pitchFamily="2" charset="0"/>
            </a:endParaRPr>
          </a:p>
          <a:p>
            <a:pPr algn="ctr"/>
            <a:r>
              <a:rPr lang="en-GB" sz="3200" dirty="0">
                <a:latin typeface="Nunito Sans" panose="00000500000000000000" pitchFamily="2" charset="0"/>
              </a:rPr>
              <a:t>50 million across 228 countries/territories. Only 5 countries without Scouts.</a:t>
            </a:r>
          </a:p>
        </p:txBody>
      </p:sp>
    </p:spTree>
    <p:extLst>
      <p:ext uri="{BB962C8B-B14F-4D97-AF65-F5344CB8AC3E}">
        <p14:creationId xmlns:p14="http://schemas.microsoft.com/office/powerpoint/2010/main" val="78258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940EE66-6B96-4537-A4AB-6289BB58900F}"/>
              </a:ext>
            </a:extLst>
          </p:cNvPr>
          <p:cNvSpPr>
            <a:spLocks noGrp="1"/>
          </p:cNvSpPr>
          <p:nvPr>
            <p:ph idx="4294967295"/>
          </p:nvPr>
        </p:nvSpPr>
        <p:spPr>
          <a:xfrm>
            <a:off x="1371600" y="1089025"/>
            <a:ext cx="5538788" cy="4878388"/>
          </a:xfrm>
        </p:spPr>
        <p:txBody>
          <a:bodyPr anchor="ctr">
            <a:normAutofit/>
          </a:bodyPr>
          <a:lstStyle/>
          <a:p>
            <a:pPr marL="0" indent="0" algn="ctr">
              <a:buNone/>
            </a:pPr>
            <a:r>
              <a:rPr lang="en-GB" sz="4000" b="1" dirty="0">
                <a:solidFill>
                  <a:srgbClr val="003A82"/>
                </a:solidFill>
                <a:latin typeface="Nunito Sans Black" panose="00000A00000000000000" pitchFamily="2" charset="0"/>
              </a:rPr>
              <a:t>Badges and awards.</a:t>
            </a:r>
          </a:p>
          <a:p>
            <a:pPr marL="0" indent="0">
              <a:buNone/>
            </a:pPr>
            <a:endParaRPr lang="en-GB" sz="3200" dirty="0">
              <a:solidFill>
                <a:schemeClr val="bg1"/>
              </a:solidFill>
              <a:latin typeface="Nunito Sans" panose="00000500000000000000" pitchFamily="2" charset="0"/>
            </a:endParaRPr>
          </a:p>
        </p:txBody>
      </p:sp>
    </p:spTree>
    <p:extLst>
      <p:ext uri="{BB962C8B-B14F-4D97-AF65-F5344CB8AC3E}">
        <p14:creationId xmlns:p14="http://schemas.microsoft.com/office/powerpoint/2010/main" val="189976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EAD9D-1E23-574F-D248-9A4D5B246DBD}"/>
              </a:ext>
            </a:extLst>
          </p:cNvPr>
          <p:cNvSpPr>
            <a:spLocks noGrp="1"/>
          </p:cNvSpPr>
          <p:nvPr>
            <p:ph type="ctrTitle"/>
          </p:nvPr>
        </p:nvSpPr>
        <p:spPr>
          <a:xfrm>
            <a:off x="769243" y="1520904"/>
            <a:ext cx="9251057" cy="1235723"/>
          </a:xfrm>
        </p:spPr>
        <p:txBody>
          <a:bodyPr/>
          <a:lstStyle/>
          <a:p>
            <a:pPr marL="10800" lvl="0">
              <a:buSzPts val="1625"/>
            </a:pPr>
            <a:r>
              <a:rPr lang="en-GB" sz="4400" dirty="0"/>
              <a:t>Module I – What did they say?</a:t>
            </a:r>
          </a:p>
        </p:txBody>
      </p:sp>
    </p:spTree>
    <p:extLst>
      <p:ext uri="{BB962C8B-B14F-4D97-AF65-F5344CB8AC3E}">
        <p14:creationId xmlns:p14="http://schemas.microsoft.com/office/powerpoint/2010/main" val="997850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6">
            <a:extLst>
              <a:ext uri="{FF2B5EF4-FFF2-40B4-BE49-F238E27FC236}">
                <a16:creationId xmlns:a16="http://schemas.microsoft.com/office/drawing/2014/main" id="{82CD14F1-DF68-4AB8-9E03-08BF3624B445}"/>
              </a:ext>
            </a:extLst>
          </p:cNvPr>
          <p:cNvSpPr>
            <a:spLocks noGrp="1"/>
          </p:cNvSpPr>
          <p:nvPr>
            <p:ph type="body" sz="half" idx="4294967295"/>
          </p:nvPr>
        </p:nvSpPr>
        <p:spPr>
          <a:xfrm>
            <a:off x="1063256" y="1190625"/>
            <a:ext cx="3932238" cy="3811588"/>
          </a:xfrm>
        </p:spPr>
        <p:txBody>
          <a:bodyPr numCol="1">
            <a:normAutofit/>
          </a:bodyPr>
          <a:lstStyle/>
          <a:p>
            <a:pPr marL="0" indent="0">
              <a:buNone/>
            </a:pPr>
            <a:r>
              <a:rPr lang="en-GB" sz="3400" b="1" dirty="0">
                <a:solidFill>
                  <a:srgbClr val="003A82"/>
                </a:solidFill>
                <a:latin typeface="Nunito Sans Black" panose="00000A00000000000000" pitchFamily="2" charset="0"/>
              </a:rPr>
              <a:t>Guess the badge</a:t>
            </a:r>
          </a:p>
        </p:txBody>
      </p:sp>
      <p:sp>
        <p:nvSpPr>
          <p:cNvPr id="5" name="Content Placeholder 6">
            <a:extLst>
              <a:ext uri="{FF2B5EF4-FFF2-40B4-BE49-F238E27FC236}">
                <a16:creationId xmlns:a16="http://schemas.microsoft.com/office/drawing/2014/main" id="{8124D50E-AE76-4AED-8F0A-47885B563751}"/>
              </a:ext>
            </a:extLst>
          </p:cNvPr>
          <p:cNvSpPr txBox="1">
            <a:spLocks/>
          </p:cNvSpPr>
          <p:nvPr/>
        </p:nvSpPr>
        <p:spPr>
          <a:xfrm>
            <a:off x="1063256" y="2012044"/>
            <a:ext cx="10090297" cy="4752428"/>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dirty="0">
                <a:latin typeface="Nunito Sans" panose="00000500000000000000" pitchFamily="2" charset="0"/>
              </a:rPr>
              <a:t>We’re known for our badges in Scouts. </a:t>
            </a:r>
          </a:p>
          <a:p>
            <a:pPr>
              <a:lnSpc>
                <a:spcPct val="100000"/>
              </a:lnSpc>
            </a:pPr>
            <a:r>
              <a:rPr lang="en-US" dirty="0">
                <a:latin typeface="Nunito Sans" panose="00000500000000000000" pitchFamily="2" charset="0"/>
              </a:rPr>
              <a:t>Can you guess what these badges might be for?</a:t>
            </a:r>
          </a:p>
          <a:p>
            <a:pPr>
              <a:lnSpc>
                <a:spcPct val="100000"/>
              </a:lnSpc>
            </a:pPr>
            <a:r>
              <a:rPr lang="en-US" dirty="0">
                <a:latin typeface="Nunito Sans" panose="00000500000000000000" pitchFamily="2" charset="0"/>
              </a:rPr>
              <a:t>Are there any you would want to earn?</a:t>
            </a:r>
          </a:p>
          <a:p>
            <a:pPr>
              <a:lnSpc>
                <a:spcPct val="100000"/>
              </a:lnSpc>
            </a:pPr>
            <a:endParaRPr lang="en-US" dirty="0">
              <a:latin typeface="Nunito Sans" panose="00000500000000000000" pitchFamily="2" charset="0"/>
            </a:endParaRPr>
          </a:p>
        </p:txBody>
      </p:sp>
    </p:spTree>
    <p:extLst>
      <p:ext uri="{BB962C8B-B14F-4D97-AF65-F5344CB8AC3E}">
        <p14:creationId xmlns:p14="http://schemas.microsoft.com/office/powerpoint/2010/main" val="141584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game&#10;&#10;Description automatically generated">
            <a:extLst>
              <a:ext uri="{FF2B5EF4-FFF2-40B4-BE49-F238E27FC236}">
                <a16:creationId xmlns:a16="http://schemas.microsoft.com/office/drawing/2014/main" id="{96076E48-0129-4B7E-A441-5CAF80F20D71}"/>
              </a:ext>
            </a:extLst>
          </p:cNvPr>
          <p:cNvPicPr>
            <a:picLocks noChangeAspect="1"/>
          </p:cNvPicPr>
          <p:nvPr/>
        </p:nvPicPr>
        <p:blipFill rotWithShape="1">
          <a:blip r:embed="rId3">
            <a:extLst>
              <a:ext uri="{28A0092B-C50C-407E-A947-70E740481C1C}">
                <a14:useLocalDpi xmlns:a14="http://schemas.microsoft.com/office/drawing/2010/main" val="0"/>
              </a:ext>
            </a:extLst>
          </a:blip>
          <a:srcRect l="16409" t="15399" r="16215" b="14397"/>
          <a:stretch/>
        </p:blipFill>
        <p:spPr>
          <a:xfrm>
            <a:off x="2547652" y="4530958"/>
            <a:ext cx="1777431" cy="1852000"/>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171F81D6-D2FA-448D-9EF9-9217544B25AD}"/>
              </a:ext>
            </a:extLst>
          </p:cNvPr>
          <p:cNvPicPr>
            <a:picLocks noChangeAspect="1"/>
          </p:cNvPicPr>
          <p:nvPr/>
        </p:nvPicPr>
        <p:blipFill rotWithShape="1">
          <a:blip r:embed="rId4">
            <a:extLst>
              <a:ext uri="{28A0092B-C50C-407E-A947-70E740481C1C}">
                <a14:useLocalDpi xmlns:a14="http://schemas.microsoft.com/office/drawing/2010/main" val="0"/>
              </a:ext>
            </a:extLst>
          </a:blip>
          <a:srcRect l="15816" t="15465" r="16501" b="16547"/>
          <a:stretch/>
        </p:blipFill>
        <p:spPr>
          <a:xfrm>
            <a:off x="535180" y="4514842"/>
            <a:ext cx="1801356" cy="1809496"/>
          </a:xfrm>
          <a:prstGeom prst="rect">
            <a:avLst/>
          </a:prstGeom>
        </p:spPr>
      </p:pic>
      <p:pic>
        <p:nvPicPr>
          <p:cNvPr id="27" name="Picture 26" descr="A close up of a logo&#10;&#10;Description automatically generated">
            <a:extLst>
              <a:ext uri="{FF2B5EF4-FFF2-40B4-BE49-F238E27FC236}">
                <a16:creationId xmlns:a16="http://schemas.microsoft.com/office/drawing/2014/main" id="{76748B9B-FECC-49BF-99F0-2674A519390B}"/>
              </a:ext>
            </a:extLst>
          </p:cNvPr>
          <p:cNvPicPr>
            <a:picLocks noChangeAspect="1"/>
          </p:cNvPicPr>
          <p:nvPr/>
        </p:nvPicPr>
        <p:blipFill rotWithShape="1">
          <a:blip r:embed="rId5">
            <a:extLst>
              <a:ext uri="{28A0092B-C50C-407E-A947-70E740481C1C}">
                <a14:useLocalDpi xmlns:a14="http://schemas.microsoft.com/office/drawing/2010/main" val="0"/>
              </a:ext>
            </a:extLst>
          </a:blip>
          <a:srcRect l="16127" t="14731" r="12779" b="16164"/>
          <a:stretch/>
        </p:blipFill>
        <p:spPr>
          <a:xfrm>
            <a:off x="8485922" y="2681550"/>
            <a:ext cx="1807882" cy="1757256"/>
          </a:xfrm>
          <a:prstGeom prst="rect">
            <a:avLst/>
          </a:prstGeom>
        </p:spPr>
      </p:pic>
      <p:pic>
        <p:nvPicPr>
          <p:cNvPr id="25" name="Picture 24" descr="A picture containing fruit, game&#10;&#10;Description automatically generated">
            <a:extLst>
              <a:ext uri="{FF2B5EF4-FFF2-40B4-BE49-F238E27FC236}">
                <a16:creationId xmlns:a16="http://schemas.microsoft.com/office/drawing/2014/main" id="{41138F5D-B4B0-43E7-8DCA-496D65D33725}"/>
              </a:ext>
            </a:extLst>
          </p:cNvPr>
          <p:cNvPicPr>
            <a:picLocks noChangeAspect="1"/>
          </p:cNvPicPr>
          <p:nvPr/>
        </p:nvPicPr>
        <p:blipFill rotWithShape="1">
          <a:blip r:embed="rId6">
            <a:extLst>
              <a:ext uri="{28A0092B-C50C-407E-A947-70E740481C1C}">
                <a14:useLocalDpi xmlns:a14="http://schemas.microsoft.com/office/drawing/2010/main" val="0"/>
              </a:ext>
            </a:extLst>
          </a:blip>
          <a:srcRect l="16318" t="15248" r="15679" b="16309"/>
          <a:stretch/>
        </p:blipFill>
        <p:spPr>
          <a:xfrm>
            <a:off x="4555114" y="769442"/>
            <a:ext cx="1791398" cy="1803014"/>
          </a:xfrm>
          <a:prstGeom prst="rect">
            <a:avLst/>
          </a:prstGeom>
        </p:spPr>
      </p:pic>
      <p:graphicFrame>
        <p:nvGraphicFramePr>
          <p:cNvPr id="42" name="Table 42">
            <a:extLst>
              <a:ext uri="{FF2B5EF4-FFF2-40B4-BE49-F238E27FC236}">
                <a16:creationId xmlns:a16="http://schemas.microsoft.com/office/drawing/2014/main" id="{7F6B931D-5086-4ECA-AC99-BF7481284DCD}"/>
              </a:ext>
            </a:extLst>
          </p:cNvPr>
          <p:cNvGraphicFramePr>
            <a:graphicFrameLocks noGrp="1"/>
          </p:cNvGraphicFramePr>
          <p:nvPr>
            <p:extLst>
              <p:ext uri="{D42A27DB-BD31-4B8C-83A1-F6EECF244321}">
                <p14:modId xmlns:p14="http://schemas.microsoft.com/office/powerpoint/2010/main" val="1833464041"/>
              </p:ext>
            </p:extLst>
          </p:nvPr>
        </p:nvGraphicFramePr>
        <p:xfrm>
          <a:off x="474130" y="748387"/>
          <a:ext cx="9901030" cy="5640230"/>
        </p:xfrm>
        <a:graphic>
          <a:graphicData uri="http://schemas.openxmlformats.org/drawingml/2006/table">
            <a:tbl>
              <a:tblPr firstRow="1" bandRow="1">
                <a:tableStyleId>{2D5ABB26-0587-4C30-8999-92F81FD0307C}</a:tableStyleId>
              </a:tblPr>
              <a:tblGrid>
                <a:gridCol w="1980206">
                  <a:extLst>
                    <a:ext uri="{9D8B030D-6E8A-4147-A177-3AD203B41FA5}">
                      <a16:colId xmlns:a16="http://schemas.microsoft.com/office/drawing/2014/main" val="4167126925"/>
                    </a:ext>
                  </a:extLst>
                </a:gridCol>
                <a:gridCol w="1980206">
                  <a:extLst>
                    <a:ext uri="{9D8B030D-6E8A-4147-A177-3AD203B41FA5}">
                      <a16:colId xmlns:a16="http://schemas.microsoft.com/office/drawing/2014/main" val="2927770407"/>
                    </a:ext>
                  </a:extLst>
                </a:gridCol>
                <a:gridCol w="1980206">
                  <a:extLst>
                    <a:ext uri="{9D8B030D-6E8A-4147-A177-3AD203B41FA5}">
                      <a16:colId xmlns:a16="http://schemas.microsoft.com/office/drawing/2014/main" val="751188025"/>
                    </a:ext>
                  </a:extLst>
                </a:gridCol>
                <a:gridCol w="1980206">
                  <a:extLst>
                    <a:ext uri="{9D8B030D-6E8A-4147-A177-3AD203B41FA5}">
                      <a16:colId xmlns:a16="http://schemas.microsoft.com/office/drawing/2014/main" val="3367519593"/>
                    </a:ext>
                  </a:extLst>
                </a:gridCol>
                <a:gridCol w="1980206">
                  <a:extLst>
                    <a:ext uri="{9D8B030D-6E8A-4147-A177-3AD203B41FA5}">
                      <a16:colId xmlns:a16="http://schemas.microsoft.com/office/drawing/2014/main" val="1861735018"/>
                    </a:ext>
                  </a:extLst>
                </a:gridCol>
              </a:tblGrid>
              <a:tr h="1883458">
                <a:tc>
                  <a:txBody>
                    <a:bodyPr/>
                    <a:lstStyle/>
                    <a:p>
                      <a:r>
                        <a:rPr lang="en-GB" dirty="0">
                          <a:latin typeface="Nunito Sans" panose="00000500000000000000" pitchFamily="2"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a:latin typeface="Nunito Sans" panose="00000500000000000000" pitchFamily="2"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a:latin typeface="Nunito Sans" panose="00000500000000000000" pitchFamily="2"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a:latin typeface="Nunito Sans" panose="00000500000000000000" pitchFamily="2" charset="0"/>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a:latin typeface="Nunito Sans" panose="00000500000000000000" pitchFamily="2"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05589635"/>
                  </a:ext>
                </a:extLst>
              </a:tr>
              <a:tr h="1883458">
                <a:tc>
                  <a:txBody>
                    <a:bodyPr/>
                    <a:lstStyle/>
                    <a:p>
                      <a:r>
                        <a:rPr lang="en-GB" dirty="0">
                          <a:latin typeface="Nunito Sans" panose="00000500000000000000" pitchFamily="2" charset="0"/>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a:latin typeface="Nunito Sans" panose="00000500000000000000" pitchFamily="2"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a:latin typeface="Nunito Sans" panose="00000500000000000000" pitchFamily="2"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a:latin typeface="Nunito Sans" panose="00000500000000000000" pitchFamily="2" charset="0"/>
                        </a:rPr>
                        <a:t>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a:latin typeface="Nunito Sans" panose="00000500000000000000" pitchFamily="2" charset="0"/>
                        </a:rPr>
                        <a:t>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4915405"/>
                  </a:ext>
                </a:extLst>
              </a:tr>
              <a:tr h="1873314">
                <a:tc>
                  <a:txBody>
                    <a:bodyPr/>
                    <a:lstStyle/>
                    <a:p>
                      <a:r>
                        <a:rPr lang="en-GB" dirty="0">
                          <a:latin typeface="Nunito Sans" panose="00000500000000000000" pitchFamily="2" charset="0"/>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a:latin typeface="Nunito Sans" panose="00000500000000000000" pitchFamily="2" charset="0"/>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a:latin typeface="Nunito Sans" panose="00000500000000000000" pitchFamily="2" charset="0"/>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a:latin typeface="Nunito Sans" panose="00000500000000000000" pitchFamily="2" charset="0"/>
                        </a:rPr>
                        <a:t>14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a:latin typeface="Nunito Sans" panose="00000500000000000000" pitchFamily="2" charset="0"/>
                        </a:rPr>
                        <a:t>15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9180604"/>
                  </a:ext>
                </a:extLst>
              </a:tr>
            </a:tbl>
          </a:graphicData>
        </a:graphic>
      </p:graphicFrame>
      <p:pic>
        <p:nvPicPr>
          <p:cNvPr id="9" name="Picture 8" descr="A close up of a sign&#10;&#10;Description automatically generated">
            <a:extLst>
              <a:ext uri="{FF2B5EF4-FFF2-40B4-BE49-F238E27FC236}">
                <a16:creationId xmlns:a16="http://schemas.microsoft.com/office/drawing/2014/main" id="{B0C7BCFC-4DBF-4DD9-88C4-AFD0DDDFC372}"/>
              </a:ext>
            </a:extLst>
          </p:cNvPr>
          <p:cNvPicPr>
            <a:picLocks noChangeAspect="1"/>
          </p:cNvPicPr>
          <p:nvPr/>
        </p:nvPicPr>
        <p:blipFill rotWithShape="1">
          <a:blip r:embed="rId7">
            <a:extLst>
              <a:ext uri="{28A0092B-C50C-407E-A947-70E740481C1C}">
                <a14:useLocalDpi xmlns:a14="http://schemas.microsoft.com/office/drawing/2010/main" val="0"/>
              </a:ext>
            </a:extLst>
          </a:blip>
          <a:srcRect l="15834" t="16129" r="14827" b="14738"/>
          <a:stretch/>
        </p:blipFill>
        <p:spPr>
          <a:xfrm>
            <a:off x="4481614" y="4564709"/>
            <a:ext cx="1808352" cy="1803014"/>
          </a:xfrm>
          <a:prstGeom prst="rect">
            <a:avLst/>
          </a:prstGeom>
        </p:spPr>
      </p:pic>
      <p:pic>
        <p:nvPicPr>
          <p:cNvPr id="14" name="Picture 13" descr="A close up of a logo&#10;&#10;Description automatically generated">
            <a:extLst>
              <a:ext uri="{FF2B5EF4-FFF2-40B4-BE49-F238E27FC236}">
                <a16:creationId xmlns:a16="http://schemas.microsoft.com/office/drawing/2014/main" id="{F1F30587-0F36-4039-81A9-882849C27633}"/>
              </a:ext>
            </a:extLst>
          </p:cNvPr>
          <p:cNvPicPr>
            <a:picLocks noChangeAspect="1"/>
          </p:cNvPicPr>
          <p:nvPr/>
        </p:nvPicPr>
        <p:blipFill rotWithShape="1">
          <a:blip r:embed="rId8">
            <a:extLst>
              <a:ext uri="{28A0092B-C50C-407E-A947-70E740481C1C}">
                <a14:useLocalDpi xmlns:a14="http://schemas.microsoft.com/office/drawing/2010/main" val="0"/>
              </a:ext>
            </a:extLst>
          </a:blip>
          <a:srcRect l="16308" t="15142" r="15234" b="14906"/>
          <a:stretch/>
        </p:blipFill>
        <p:spPr>
          <a:xfrm>
            <a:off x="6516520" y="2659436"/>
            <a:ext cx="1742848" cy="1780879"/>
          </a:xfrm>
          <a:prstGeom prst="rect">
            <a:avLst/>
          </a:prstGeom>
        </p:spPr>
      </p:pic>
      <p:pic>
        <p:nvPicPr>
          <p:cNvPr id="21" name="Picture 20" descr="A picture containing orange, red, blue, clock&#10;&#10;Description automatically generated">
            <a:extLst>
              <a:ext uri="{FF2B5EF4-FFF2-40B4-BE49-F238E27FC236}">
                <a16:creationId xmlns:a16="http://schemas.microsoft.com/office/drawing/2014/main" id="{3DFD1937-0989-43CA-8CED-0F7B4CCE2944}"/>
              </a:ext>
            </a:extLst>
          </p:cNvPr>
          <p:cNvPicPr>
            <a:picLocks noChangeAspect="1"/>
          </p:cNvPicPr>
          <p:nvPr/>
        </p:nvPicPr>
        <p:blipFill rotWithShape="1">
          <a:blip r:embed="rId9">
            <a:extLst>
              <a:ext uri="{28A0092B-C50C-407E-A947-70E740481C1C}">
                <a14:useLocalDpi xmlns:a14="http://schemas.microsoft.com/office/drawing/2010/main" val="0"/>
              </a:ext>
            </a:extLst>
          </a:blip>
          <a:srcRect l="15453" t="15453" r="14434" b="14367"/>
          <a:stretch/>
        </p:blipFill>
        <p:spPr>
          <a:xfrm>
            <a:off x="2535690" y="2685991"/>
            <a:ext cx="1801357" cy="1803061"/>
          </a:xfrm>
          <a:prstGeom prst="rect">
            <a:avLst/>
          </a:prstGeom>
        </p:spPr>
      </p:pic>
      <p:pic>
        <p:nvPicPr>
          <p:cNvPr id="31" name="Picture 30" descr="A close up of a sign&#10;&#10;Description automatically generated">
            <a:extLst>
              <a:ext uri="{FF2B5EF4-FFF2-40B4-BE49-F238E27FC236}">
                <a16:creationId xmlns:a16="http://schemas.microsoft.com/office/drawing/2014/main" id="{4EC4EA30-EFB6-4308-85DA-49C625B558AD}"/>
              </a:ext>
            </a:extLst>
          </p:cNvPr>
          <p:cNvPicPr>
            <a:picLocks noChangeAspect="1"/>
          </p:cNvPicPr>
          <p:nvPr/>
        </p:nvPicPr>
        <p:blipFill rotWithShape="1">
          <a:blip r:embed="rId10">
            <a:extLst>
              <a:ext uri="{28A0092B-C50C-407E-A947-70E740481C1C}">
                <a14:useLocalDpi xmlns:a14="http://schemas.microsoft.com/office/drawing/2010/main" val="0"/>
              </a:ext>
            </a:extLst>
          </a:blip>
          <a:srcRect l="17072" t="16232" r="16626" b="14679"/>
          <a:stretch/>
        </p:blipFill>
        <p:spPr>
          <a:xfrm>
            <a:off x="4555114" y="2664703"/>
            <a:ext cx="1734852" cy="1807759"/>
          </a:xfrm>
          <a:prstGeom prst="rect">
            <a:avLst/>
          </a:prstGeom>
        </p:spPr>
      </p:pic>
      <p:pic>
        <p:nvPicPr>
          <p:cNvPr id="33" name="Picture 32" descr="A close up of a sign&#10;&#10;Description automatically generated">
            <a:extLst>
              <a:ext uri="{FF2B5EF4-FFF2-40B4-BE49-F238E27FC236}">
                <a16:creationId xmlns:a16="http://schemas.microsoft.com/office/drawing/2014/main" id="{D821DE28-4187-4FB2-B488-1657C2A839C4}"/>
              </a:ext>
            </a:extLst>
          </p:cNvPr>
          <p:cNvPicPr>
            <a:picLocks noChangeAspect="1"/>
          </p:cNvPicPr>
          <p:nvPr/>
        </p:nvPicPr>
        <p:blipFill rotWithShape="1">
          <a:blip r:embed="rId11">
            <a:extLst>
              <a:ext uri="{28A0092B-C50C-407E-A947-70E740481C1C}">
                <a14:useLocalDpi xmlns:a14="http://schemas.microsoft.com/office/drawing/2010/main" val="0"/>
              </a:ext>
            </a:extLst>
          </a:blip>
          <a:srcRect l="14783" t="15701" r="16844" b="14783"/>
          <a:stretch/>
        </p:blipFill>
        <p:spPr>
          <a:xfrm>
            <a:off x="6475340" y="4543459"/>
            <a:ext cx="1809264" cy="1839499"/>
          </a:xfrm>
          <a:prstGeom prst="rect">
            <a:avLst/>
          </a:prstGeom>
        </p:spPr>
      </p:pic>
      <p:pic>
        <p:nvPicPr>
          <p:cNvPr id="35" name="Picture 34" descr="A black sign with white text&#10;&#10;Description automatically generated">
            <a:extLst>
              <a:ext uri="{FF2B5EF4-FFF2-40B4-BE49-F238E27FC236}">
                <a16:creationId xmlns:a16="http://schemas.microsoft.com/office/drawing/2014/main" id="{FE259324-2D2A-481A-949B-4A6C5319DD3E}"/>
              </a:ext>
            </a:extLst>
          </p:cNvPr>
          <p:cNvPicPr>
            <a:picLocks noChangeAspect="1"/>
          </p:cNvPicPr>
          <p:nvPr/>
        </p:nvPicPr>
        <p:blipFill rotWithShape="1">
          <a:blip r:embed="rId12">
            <a:extLst>
              <a:ext uri="{28A0092B-C50C-407E-A947-70E740481C1C}">
                <a14:useLocalDpi xmlns:a14="http://schemas.microsoft.com/office/drawing/2010/main" val="0"/>
              </a:ext>
            </a:extLst>
          </a:blip>
          <a:srcRect l="14751" t="15951" r="15439" b="13988"/>
          <a:stretch/>
        </p:blipFill>
        <p:spPr>
          <a:xfrm>
            <a:off x="2479088" y="771526"/>
            <a:ext cx="1872999" cy="1879795"/>
          </a:xfrm>
          <a:prstGeom prst="rect">
            <a:avLst/>
          </a:prstGeom>
        </p:spPr>
      </p:pic>
      <p:pic>
        <p:nvPicPr>
          <p:cNvPr id="39" name="Picture 38" descr="A picture containing sign, blue&#10;&#10;Description automatically generated">
            <a:extLst>
              <a:ext uri="{FF2B5EF4-FFF2-40B4-BE49-F238E27FC236}">
                <a16:creationId xmlns:a16="http://schemas.microsoft.com/office/drawing/2014/main" id="{5BD3247B-1389-442D-A470-20F5CB067980}"/>
              </a:ext>
            </a:extLst>
          </p:cNvPr>
          <p:cNvPicPr>
            <a:picLocks noChangeAspect="1"/>
          </p:cNvPicPr>
          <p:nvPr/>
        </p:nvPicPr>
        <p:blipFill rotWithShape="1">
          <a:blip r:embed="rId13">
            <a:extLst>
              <a:ext uri="{28A0092B-C50C-407E-A947-70E740481C1C}">
                <a14:useLocalDpi xmlns:a14="http://schemas.microsoft.com/office/drawing/2010/main" val="0"/>
              </a:ext>
            </a:extLst>
          </a:blip>
          <a:srcRect l="15305" t="15109" r="15260" b="16039"/>
          <a:stretch/>
        </p:blipFill>
        <p:spPr>
          <a:xfrm>
            <a:off x="8479895" y="4570536"/>
            <a:ext cx="1772118" cy="1757256"/>
          </a:xfrm>
          <a:prstGeom prst="rect">
            <a:avLst/>
          </a:prstGeom>
        </p:spPr>
      </p:pic>
      <p:pic>
        <p:nvPicPr>
          <p:cNvPr id="41" name="Picture 40" descr="A picture containing orange, blue, sign&#10;&#10;Description automatically generated">
            <a:extLst>
              <a:ext uri="{FF2B5EF4-FFF2-40B4-BE49-F238E27FC236}">
                <a16:creationId xmlns:a16="http://schemas.microsoft.com/office/drawing/2014/main" id="{80FDFADD-44F5-4FB4-A993-00E0389CAEE9}"/>
              </a:ext>
            </a:extLst>
          </p:cNvPr>
          <p:cNvPicPr>
            <a:picLocks noChangeAspect="1"/>
          </p:cNvPicPr>
          <p:nvPr/>
        </p:nvPicPr>
        <p:blipFill rotWithShape="1">
          <a:blip r:embed="rId14">
            <a:extLst>
              <a:ext uri="{28A0092B-C50C-407E-A947-70E740481C1C}">
                <a14:useLocalDpi xmlns:a14="http://schemas.microsoft.com/office/drawing/2010/main" val="0"/>
              </a:ext>
            </a:extLst>
          </a:blip>
          <a:srcRect l="15340" t="15972" r="16073" b="14746"/>
          <a:stretch/>
        </p:blipFill>
        <p:spPr>
          <a:xfrm>
            <a:off x="536661" y="2669448"/>
            <a:ext cx="1801356" cy="1819604"/>
          </a:xfrm>
          <a:prstGeom prst="rect">
            <a:avLst/>
          </a:prstGeom>
        </p:spPr>
      </p:pic>
      <p:pic>
        <p:nvPicPr>
          <p:cNvPr id="37" name="Picture 36" descr="A picture containing fruit, drawing&#10;&#10;Description automatically generated">
            <a:extLst>
              <a:ext uri="{FF2B5EF4-FFF2-40B4-BE49-F238E27FC236}">
                <a16:creationId xmlns:a16="http://schemas.microsoft.com/office/drawing/2014/main" id="{6D15EE4B-0EBE-4994-9188-AE72C6C827CD}"/>
              </a:ext>
            </a:extLst>
          </p:cNvPr>
          <p:cNvPicPr>
            <a:picLocks noChangeAspect="1"/>
          </p:cNvPicPr>
          <p:nvPr/>
        </p:nvPicPr>
        <p:blipFill rotWithShape="1">
          <a:blip r:embed="rId15">
            <a:extLst>
              <a:ext uri="{28A0092B-C50C-407E-A947-70E740481C1C}">
                <a14:useLocalDpi xmlns:a14="http://schemas.microsoft.com/office/drawing/2010/main" val="0"/>
              </a:ext>
            </a:extLst>
          </a:blip>
          <a:srcRect l="14450" t="16678" r="14998" b="13891"/>
          <a:stretch/>
        </p:blipFill>
        <p:spPr>
          <a:xfrm>
            <a:off x="6475340" y="777130"/>
            <a:ext cx="1872999" cy="1843284"/>
          </a:xfrm>
          <a:prstGeom prst="rect">
            <a:avLst/>
          </a:prstGeom>
        </p:spPr>
      </p:pic>
      <p:pic>
        <p:nvPicPr>
          <p:cNvPr id="12" name="Picture 11" descr="A close up of a logo&#10;&#10;Description automatically generated">
            <a:extLst>
              <a:ext uri="{FF2B5EF4-FFF2-40B4-BE49-F238E27FC236}">
                <a16:creationId xmlns:a16="http://schemas.microsoft.com/office/drawing/2014/main" id="{61489892-5F17-4415-B45B-CB3FB106627D}"/>
              </a:ext>
            </a:extLst>
          </p:cNvPr>
          <p:cNvPicPr>
            <a:picLocks noChangeAspect="1"/>
          </p:cNvPicPr>
          <p:nvPr/>
        </p:nvPicPr>
        <p:blipFill rotWithShape="1">
          <a:blip r:embed="rId16">
            <a:extLst>
              <a:ext uri="{28A0092B-C50C-407E-A947-70E740481C1C}">
                <a14:useLocalDpi xmlns:a14="http://schemas.microsoft.com/office/drawing/2010/main" val="0"/>
              </a:ext>
            </a:extLst>
          </a:blip>
          <a:srcRect l="14450" t="14451" r="14998" b="14540"/>
          <a:stretch/>
        </p:blipFill>
        <p:spPr>
          <a:xfrm>
            <a:off x="8461067" y="748387"/>
            <a:ext cx="1807882" cy="1819604"/>
          </a:xfrm>
          <a:prstGeom prst="rect">
            <a:avLst/>
          </a:prstGeom>
        </p:spPr>
      </p:pic>
      <p:pic>
        <p:nvPicPr>
          <p:cNvPr id="44" name="Picture 43" descr="A picture containing drawing&#10;&#10;Description automatically generated">
            <a:extLst>
              <a:ext uri="{FF2B5EF4-FFF2-40B4-BE49-F238E27FC236}">
                <a16:creationId xmlns:a16="http://schemas.microsoft.com/office/drawing/2014/main" id="{A09D2190-B060-4DC0-853F-584CA37A5E68}"/>
              </a:ext>
            </a:extLst>
          </p:cNvPr>
          <p:cNvPicPr>
            <a:picLocks noChangeAspect="1"/>
          </p:cNvPicPr>
          <p:nvPr/>
        </p:nvPicPr>
        <p:blipFill rotWithShape="1">
          <a:blip r:embed="rId17">
            <a:extLst>
              <a:ext uri="{28A0092B-C50C-407E-A947-70E740481C1C}">
                <a14:useLocalDpi xmlns:a14="http://schemas.microsoft.com/office/drawing/2010/main" val="0"/>
              </a:ext>
            </a:extLst>
          </a:blip>
          <a:srcRect l="15609" t="15622" r="15830" b="16141"/>
          <a:stretch/>
        </p:blipFill>
        <p:spPr>
          <a:xfrm>
            <a:off x="535180" y="752851"/>
            <a:ext cx="1828225" cy="1819605"/>
          </a:xfrm>
          <a:prstGeom prst="rect">
            <a:avLst/>
          </a:prstGeom>
        </p:spPr>
      </p:pic>
    </p:spTree>
    <p:extLst>
      <p:ext uri="{BB962C8B-B14F-4D97-AF65-F5344CB8AC3E}">
        <p14:creationId xmlns:p14="http://schemas.microsoft.com/office/powerpoint/2010/main" val="1187052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96C79-682B-5DAD-EF95-40B732803017}"/>
              </a:ext>
            </a:extLst>
          </p:cNvPr>
          <p:cNvSpPr>
            <a:spLocks noGrp="1"/>
          </p:cNvSpPr>
          <p:nvPr>
            <p:ph type="title"/>
          </p:nvPr>
        </p:nvSpPr>
        <p:spPr/>
        <p:txBody>
          <a:bodyPr/>
          <a:lstStyle/>
          <a:p>
            <a:endParaRPr lang="en-GB"/>
          </a:p>
        </p:txBody>
      </p:sp>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609600" y="1320800"/>
            <a:ext cx="10515600" cy="4351338"/>
          </a:xfrm>
        </p:spPr>
        <p:txBody>
          <a:bodyPr>
            <a:normAutofit/>
          </a:bodyPr>
          <a:lstStyle/>
          <a:p>
            <a:pPr marL="0" indent="0">
              <a:buNone/>
            </a:pPr>
            <a:r>
              <a:rPr lang="en-GB" sz="3400" b="1" dirty="0">
                <a:solidFill>
                  <a:srgbClr val="7414DC"/>
                </a:solidFill>
                <a:latin typeface="Nunito Sans Black" panose="00000A00000000000000" pitchFamily="2" charset="0"/>
              </a:rPr>
              <a:t>Core badges</a:t>
            </a:r>
          </a:p>
          <a:p>
            <a:pPr>
              <a:lnSpc>
                <a:spcPct val="100000"/>
              </a:lnSpc>
            </a:pPr>
            <a:endParaRPr lang="en-GB" dirty="0">
              <a:latin typeface="Nunito Sans" panose="00000500000000000000" pitchFamily="2" charset="0"/>
            </a:endParaRPr>
          </a:p>
        </p:txBody>
      </p:sp>
      <p:pic>
        <p:nvPicPr>
          <p:cNvPr id="5" name="Picture 4" descr="A close up of a sign&#10;&#10;Description automatically generated">
            <a:extLst>
              <a:ext uri="{FF2B5EF4-FFF2-40B4-BE49-F238E27FC236}">
                <a16:creationId xmlns:a16="http://schemas.microsoft.com/office/drawing/2014/main" id="{FCD2B0FF-27EC-486A-ADA2-CC3D3B069F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6311" y="1735111"/>
            <a:ext cx="1482533" cy="1471414"/>
          </a:xfrm>
          <a:prstGeom prst="rect">
            <a:avLst/>
          </a:prstGeom>
        </p:spPr>
      </p:pic>
      <p:sp>
        <p:nvSpPr>
          <p:cNvPr id="6" name="Text Placeholder 3">
            <a:extLst>
              <a:ext uri="{FF2B5EF4-FFF2-40B4-BE49-F238E27FC236}">
                <a16:creationId xmlns:a16="http://schemas.microsoft.com/office/drawing/2014/main" id="{0F0775B5-915E-4A9A-A58C-69E905E8DD8E}"/>
              </a:ext>
            </a:extLst>
          </p:cNvPr>
          <p:cNvSpPr txBox="1">
            <a:spLocks/>
          </p:cNvSpPr>
          <p:nvPr/>
        </p:nvSpPr>
        <p:spPr>
          <a:xfrm>
            <a:off x="446348" y="1735111"/>
            <a:ext cx="3497362" cy="14714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rgbClr val="00B8A4"/>
                </a:solidFill>
                <a:latin typeface="Nunito Sans Black" panose="00000A00000000000000" pitchFamily="2" charset="0"/>
              </a:rPr>
              <a:t>Membership award</a:t>
            </a:r>
          </a:p>
          <a:p>
            <a:pPr marL="0" indent="0">
              <a:buNone/>
            </a:pPr>
            <a:r>
              <a:rPr lang="en-US" sz="2000" dirty="0">
                <a:latin typeface="Nunito Sans" panose="00000500000000000000" pitchFamily="2" charset="0"/>
              </a:rPr>
              <a:t>Presented when you take the promise and become a Scout.</a:t>
            </a:r>
          </a:p>
        </p:txBody>
      </p:sp>
      <p:sp>
        <p:nvSpPr>
          <p:cNvPr id="7" name="Text Placeholder 10">
            <a:extLst>
              <a:ext uri="{FF2B5EF4-FFF2-40B4-BE49-F238E27FC236}">
                <a16:creationId xmlns:a16="http://schemas.microsoft.com/office/drawing/2014/main" id="{A97AB897-03BD-4F53-982E-0FA2CC7CE979}"/>
              </a:ext>
            </a:extLst>
          </p:cNvPr>
          <p:cNvSpPr txBox="1">
            <a:spLocks/>
          </p:cNvSpPr>
          <p:nvPr/>
        </p:nvSpPr>
        <p:spPr>
          <a:xfrm>
            <a:off x="446348" y="4040162"/>
            <a:ext cx="3497362" cy="14714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rgbClr val="00B8A4"/>
                </a:solidFill>
                <a:latin typeface="Nunito Sans Black" panose="00000A00000000000000" pitchFamily="2" charset="0"/>
              </a:rPr>
              <a:t>Joining In award</a:t>
            </a:r>
          </a:p>
          <a:p>
            <a:pPr marL="0" indent="0">
              <a:buNone/>
            </a:pPr>
            <a:r>
              <a:rPr lang="en-GB" sz="2000" dirty="0">
                <a:latin typeface="Nunito Sans" panose="00000500000000000000" pitchFamily="2" charset="0"/>
              </a:rPr>
              <a:t>Counts the number of years the member has been in Scouts.</a:t>
            </a:r>
          </a:p>
        </p:txBody>
      </p:sp>
      <p:sp>
        <p:nvSpPr>
          <p:cNvPr id="8" name="Text Placeholder 10">
            <a:extLst>
              <a:ext uri="{FF2B5EF4-FFF2-40B4-BE49-F238E27FC236}">
                <a16:creationId xmlns:a16="http://schemas.microsoft.com/office/drawing/2014/main" id="{C3920D1B-63E0-4223-B04A-563E2F0CCF12}"/>
              </a:ext>
            </a:extLst>
          </p:cNvPr>
          <p:cNvSpPr txBox="1">
            <a:spLocks/>
          </p:cNvSpPr>
          <p:nvPr/>
        </p:nvSpPr>
        <p:spPr>
          <a:xfrm>
            <a:off x="5974488" y="4040162"/>
            <a:ext cx="3497362" cy="14714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rgbClr val="00B8A4"/>
                </a:solidFill>
                <a:latin typeface="Nunito Sans Black" panose="00000A00000000000000" pitchFamily="2" charset="0"/>
              </a:rPr>
              <a:t>Moving on award</a:t>
            </a:r>
          </a:p>
          <a:p>
            <a:pPr marL="0" indent="0">
              <a:buNone/>
            </a:pPr>
            <a:r>
              <a:rPr lang="en-GB" sz="2000" dirty="0">
                <a:latin typeface="Nunito Sans" panose="00000500000000000000" pitchFamily="2" charset="0"/>
              </a:rPr>
              <a:t>Presented when you move on to the next section, shows past experience in Scouts.</a:t>
            </a:r>
          </a:p>
        </p:txBody>
      </p:sp>
      <p:sp>
        <p:nvSpPr>
          <p:cNvPr id="9" name="Text Placeholder 10">
            <a:extLst>
              <a:ext uri="{FF2B5EF4-FFF2-40B4-BE49-F238E27FC236}">
                <a16:creationId xmlns:a16="http://schemas.microsoft.com/office/drawing/2014/main" id="{B5B55E90-CEDF-4B09-9052-519FE98B2B6B}"/>
              </a:ext>
            </a:extLst>
          </p:cNvPr>
          <p:cNvSpPr txBox="1">
            <a:spLocks/>
          </p:cNvSpPr>
          <p:nvPr/>
        </p:nvSpPr>
        <p:spPr>
          <a:xfrm>
            <a:off x="5974488" y="1735111"/>
            <a:ext cx="3497362" cy="14714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rgbClr val="00B8A4"/>
                </a:solidFill>
                <a:latin typeface="Nunito Sans Black" panose="00000A00000000000000" pitchFamily="2" charset="0"/>
              </a:rPr>
              <a:t>Peer Leader stripes</a:t>
            </a:r>
          </a:p>
          <a:p>
            <a:pPr marL="0" indent="0">
              <a:buNone/>
            </a:pPr>
            <a:r>
              <a:rPr lang="en-GB" sz="2000" dirty="0">
                <a:latin typeface="Nunito Sans" panose="00000500000000000000" pitchFamily="2" charset="0"/>
              </a:rPr>
              <a:t>Leads a team in their section. 1 stripe – assistant, 2 stripes – leader, 3 stripes – senior.</a:t>
            </a:r>
          </a:p>
        </p:txBody>
      </p:sp>
      <p:pic>
        <p:nvPicPr>
          <p:cNvPr id="4" name="Picture 3" descr="A picture containing book&#10;&#10;Description automatically generated">
            <a:extLst>
              <a:ext uri="{FF2B5EF4-FFF2-40B4-BE49-F238E27FC236}">
                <a16:creationId xmlns:a16="http://schemas.microsoft.com/office/drawing/2014/main" id="{4F9C9BBA-E224-4E3C-9706-ABE3BF2364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0217" y="4040162"/>
            <a:ext cx="1220898" cy="1211742"/>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F1B6352A-C40A-47B3-B323-F7CFB0C7D6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451" y="2217961"/>
            <a:ext cx="1775964" cy="706214"/>
          </a:xfrm>
          <a:prstGeom prst="rect">
            <a:avLst/>
          </a:prstGeom>
        </p:spPr>
      </p:pic>
      <p:pic>
        <p:nvPicPr>
          <p:cNvPr id="12" name="Picture 11" descr="A drawing of a person&#10;&#10;Description automatically generated">
            <a:extLst>
              <a:ext uri="{FF2B5EF4-FFF2-40B4-BE49-F238E27FC236}">
                <a16:creationId xmlns:a16="http://schemas.microsoft.com/office/drawing/2014/main" id="{21812D6F-66A8-4EB4-9EFE-178A26D94D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451" y="2217961"/>
            <a:ext cx="1821587" cy="724356"/>
          </a:xfrm>
          <a:prstGeom prst="rect">
            <a:avLst/>
          </a:prstGeom>
        </p:spPr>
      </p:pic>
      <p:pic>
        <p:nvPicPr>
          <p:cNvPr id="14" name="Picture 13" descr="A drawing of a blue background&#10;&#10;Description automatically generated">
            <a:extLst>
              <a:ext uri="{FF2B5EF4-FFF2-40B4-BE49-F238E27FC236}">
                <a16:creationId xmlns:a16="http://schemas.microsoft.com/office/drawing/2014/main" id="{45C847EC-30C4-4D5B-B58A-29F2E493B3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453" y="2217962"/>
            <a:ext cx="1821585" cy="724355"/>
          </a:xfrm>
          <a:prstGeom prst="rect">
            <a:avLst/>
          </a:prstGeom>
        </p:spPr>
      </p:pic>
      <p:pic>
        <p:nvPicPr>
          <p:cNvPr id="18" name="Picture 17" descr="A sunset in the background&#10;&#10;Description automatically generated">
            <a:extLst>
              <a:ext uri="{FF2B5EF4-FFF2-40B4-BE49-F238E27FC236}">
                <a16:creationId xmlns:a16="http://schemas.microsoft.com/office/drawing/2014/main" id="{A2EFBF84-D31C-4883-9999-12FEBA00B4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28112" y="4539382"/>
            <a:ext cx="1934263" cy="789179"/>
          </a:xfrm>
          <a:prstGeom prst="rect">
            <a:avLst/>
          </a:prstGeom>
        </p:spPr>
      </p:pic>
      <p:pic>
        <p:nvPicPr>
          <p:cNvPr id="19" name="Picture 18" descr="A sunset in the background&#10;&#10;Description automatically generated">
            <a:extLst>
              <a:ext uri="{FF2B5EF4-FFF2-40B4-BE49-F238E27FC236}">
                <a16:creationId xmlns:a16="http://schemas.microsoft.com/office/drawing/2014/main" id="{2A4A9825-6213-43C8-A7F3-C6071E129B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28113" y="4539382"/>
            <a:ext cx="1934262" cy="789179"/>
          </a:xfrm>
          <a:prstGeom prst="rect">
            <a:avLst/>
          </a:prstGeom>
        </p:spPr>
      </p:pic>
      <p:pic>
        <p:nvPicPr>
          <p:cNvPr id="21" name="Picture 20" descr="A close up of a sign&#10;&#10;Description automatically generated">
            <a:extLst>
              <a:ext uri="{FF2B5EF4-FFF2-40B4-BE49-F238E27FC236}">
                <a16:creationId xmlns:a16="http://schemas.microsoft.com/office/drawing/2014/main" id="{880869EF-BA78-4E15-BB7C-5E1C7CBB85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28112" y="4536451"/>
            <a:ext cx="1948628" cy="795040"/>
          </a:xfrm>
          <a:prstGeom prst="rect">
            <a:avLst/>
          </a:prstGeom>
        </p:spPr>
      </p:pic>
      <p:pic>
        <p:nvPicPr>
          <p:cNvPr id="20" name="Picture 19" descr="A close up of a sign&#10;&#10;Description automatically generated">
            <a:extLst>
              <a:ext uri="{FF2B5EF4-FFF2-40B4-BE49-F238E27FC236}">
                <a16:creationId xmlns:a16="http://schemas.microsoft.com/office/drawing/2014/main" id="{C9689872-7EFD-4DA1-9774-1AFC4E8639B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20929" y="4534986"/>
            <a:ext cx="1948628" cy="795040"/>
          </a:xfrm>
          <a:prstGeom prst="rect">
            <a:avLst/>
          </a:prstGeom>
        </p:spPr>
      </p:pic>
    </p:spTree>
    <p:extLst>
      <p:ext uri="{BB962C8B-B14F-4D97-AF65-F5344CB8AC3E}">
        <p14:creationId xmlns:p14="http://schemas.microsoft.com/office/powerpoint/2010/main" val="319707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par>
                                <p:cTn id="42" presetID="10"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lose up of a logo&#10;&#10;Description automatically generated">
            <a:extLst>
              <a:ext uri="{FF2B5EF4-FFF2-40B4-BE49-F238E27FC236}">
                <a16:creationId xmlns:a16="http://schemas.microsoft.com/office/drawing/2014/main" id="{36ECD8D8-B4FD-4921-B483-0C8C09938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5339" y="1928167"/>
            <a:ext cx="3228625" cy="3228625"/>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49DDEFDF-89CB-4370-9C24-5E418019D9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4508" y="2349729"/>
            <a:ext cx="2468399" cy="2468399"/>
          </a:xfrm>
          <a:prstGeom prst="rect">
            <a:avLst/>
          </a:prstGeom>
        </p:spPr>
      </p:pic>
      <p:pic>
        <p:nvPicPr>
          <p:cNvPr id="28" name="Picture 27">
            <a:extLst>
              <a:ext uri="{FF2B5EF4-FFF2-40B4-BE49-F238E27FC236}">
                <a16:creationId xmlns:a16="http://schemas.microsoft.com/office/drawing/2014/main" id="{45C926E5-05DD-44E9-BA38-2549C32413C1}"/>
              </a:ext>
            </a:extLst>
          </p:cNvPr>
          <p:cNvPicPr>
            <a:picLocks noChangeAspect="1"/>
          </p:cNvPicPr>
          <p:nvPr/>
        </p:nvPicPr>
        <p:blipFill>
          <a:blip r:embed="rId5"/>
          <a:stretch>
            <a:fillRect/>
          </a:stretch>
        </p:blipFill>
        <p:spPr>
          <a:xfrm>
            <a:off x="5951667" y="2275848"/>
            <a:ext cx="2610024" cy="2541666"/>
          </a:xfrm>
          <a:prstGeom prst="rect">
            <a:avLst/>
          </a:prstGeom>
        </p:spPr>
      </p:pic>
      <p:pic>
        <p:nvPicPr>
          <p:cNvPr id="27" name="Graphic 26">
            <a:extLst>
              <a:ext uri="{FF2B5EF4-FFF2-40B4-BE49-F238E27FC236}">
                <a16:creationId xmlns:a16="http://schemas.microsoft.com/office/drawing/2014/main" id="{6D445FA6-698E-4195-85BB-614FC7427CA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2816" y="2257424"/>
            <a:ext cx="2536686" cy="2553375"/>
          </a:xfrm>
          <a:prstGeom prst="rect">
            <a:avLst/>
          </a:prstGeom>
        </p:spPr>
      </p:pic>
      <p:pic>
        <p:nvPicPr>
          <p:cNvPr id="4" name="Picture 3" descr="A close up of a sign&#10;&#10;Description automatically generated">
            <a:extLst>
              <a:ext uri="{FF2B5EF4-FFF2-40B4-BE49-F238E27FC236}">
                <a16:creationId xmlns:a16="http://schemas.microsoft.com/office/drawing/2014/main" id="{D3777AA0-4F7B-43B5-96DC-AF8BB7FFCE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414" y="1961892"/>
            <a:ext cx="3144438" cy="3144438"/>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0A31044C-A890-4B35-8CB5-29E71C2EA5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44995" y="1928167"/>
            <a:ext cx="3214569" cy="3214569"/>
          </a:xfrm>
          <a:prstGeom prst="rect">
            <a:avLst/>
          </a:prstGeom>
        </p:spPr>
      </p:pic>
      <p:sp>
        <p:nvSpPr>
          <p:cNvPr id="2" name="Title 1">
            <a:extLst>
              <a:ext uri="{FF2B5EF4-FFF2-40B4-BE49-F238E27FC236}">
                <a16:creationId xmlns:a16="http://schemas.microsoft.com/office/drawing/2014/main" id="{866F483B-4CD9-783A-4FC4-0B93A59ACB55}"/>
              </a:ext>
            </a:extLst>
          </p:cNvPr>
          <p:cNvSpPr>
            <a:spLocks noGrp="1"/>
          </p:cNvSpPr>
          <p:nvPr>
            <p:ph type="title"/>
          </p:nvPr>
        </p:nvSpPr>
        <p:spPr/>
        <p:txBody>
          <a:bodyPr/>
          <a:lstStyle/>
          <a:p>
            <a:endParaRPr lang="en-GB"/>
          </a:p>
        </p:txBody>
      </p:sp>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571500" y="654050"/>
            <a:ext cx="10515600" cy="4351338"/>
          </a:xfrm>
        </p:spPr>
        <p:txBody>
          <a:bodyPr>
            <a:normAutofit/>
          </a:bodyPr>
          <a:lstStyle/>
          <a:p>
            <a:pPr marL="0" indent="0">
              <a:buNone/>
            </a:pPr>
            <a:r>
              <a:rPr lang="en-GB" sz="3400" b="1" dirty="0">
                <a:solidFill>
                  <a:srgbClr val="7414DC"/>
                </a:solidFill>
                <a:latin typeface="Nunito Sans Black" panose="00000A00000000000000" pitchFamily="2" charset="0"/>
              </a:rPr>
              <a:t>Activity badges</a:t>
            </a:r>
          </a:p>
          <a:p>
            <a:pPr>
              <a:lnSpc>
                <a:spcPct val="100000"/>
              </a:lnSpc>
            </a:pPr>
            <a:r>
              <a:rPr lang="en-GB" dirty="0">
                <a:latin typeface="Nunito Sans" panose="00000500000000000000" pitchFamily="2" charset="0"/>
              </a:rPr>
              <a:t>Earned for becoming proficient in a specific skill or activity.</a:t>
            </a:r>
          </a:p>
          <a:p>
            <a:pPr>
              <a:lnSpc>
                <a:spcPct val="100000"/>
              </a:lnSpc>
            </a:pPr>
            <a:r>
              <a:rPr lang="en-GB" dirty="0">
                <a:latin typeface="Nunito Sans" panose="00000500000000000000" pitchFamily="2" charset="0"/>
              </a:rPr>
              <a:t>Requirements can be found at scouts.org.uk or in Badge Books. </a:t>
            </a:r>
          </a:p>
          <a:p>
            <a:pPr>
              <a:lnSpc>
                <a:spcPct val="100000"/>
              </a:lnSpc>
            </a:pPr>
            <a:endParaRPr lang="en-GB" dirty="0">
              <a:latin typeface="Nunito Sans" panose="00000500000000000000" pitchFamily="2" charset="0"/>
            </a:endParaRPr>
          </a:p>
        </p:txBody>
      </p:sp>
      <p:sp>
        <p:nvSpPr>
          <p:cNvPr id="12" name="TextBox 11">
            <a:extLst>
              <a:ext uri="{FF2B5EF4-FFF2-40B4-BE49-F238E27FC236}">
                <a16:creationId xmlns:a16="http://schemas.microsoft.com/office/drawing/2014/main" id="{4940A644-2592-41A1-AEF7-1618AB37C5D8}"/>
              </a:ext>
            </a:extLst>
          </p:cNvPr>
          <p:cNvSpPr txBox="1"/>
          <p:nvPr/>
        </p:nvSpPr>
        <p:spPr>
          <a:xfrm>
            <a:off x="692635" y="4889823"/>
            <a:ext cx="2433461" cy="461665"/>
          </a:xfrm>
          <a:prstGeom prst="rect">
            <a:avLst/>
          </a:prstGeom>
          <a:noFill/>
        </p:spPr>
        <p:txBody>
          <a:bodyPr wrap="square" rtlCol="0">
            <a:spAutoFit/>
          </a:bodyPr>
          <a:lstStyle/>
          <a:p>
            <a:pPr algn="ctr"/>
            <a:r>
              <a:rPr lang="en-GB" sz="2400" dirty="0">
                <a:latin typeface="Nunito Sans" panose="00000500000000000000" pitchFamily="2" charset="0"/>
              </a:rPr>
              <a:t>Beavers x22</a:t>
            </a:r>
          </a:p>
        </p:txBody>
      </p:sp>
      <p:sp>
        <p:nvSpPr>
          <p:cNvPr id="13" name="TextBox 12">
            <a:extLst>
              <a:ext uri="{FF2B5EF4-FFF2-40B4-BE49-F238E27FC236}">
                <a16:creationId xmlns:a16="http://schemas.microsoft.com/office/drawing/2014/main" id="{75C2C751-8208-4C68-991F-C2C2266870B0}"/>
              </a:ext>
            </a:extLst>
          </p:cNvPr>
          <p:cNvSpPr txBox="1"/>
          <p:nvPr/>
        </p:nvSpPr>
        <p:spPr>
          <a:xfrm>
            <a:off x="3366292" y="4887140"/>
            <a:ext cx="2433461" cy="461665"/>
          </a:xfrm>
          <a:prstGeom prst="rect">
            <a:avLst/>
          </a:prstGeom>
          <a:noFill/>
        </p:spPr>
        <p:txBody>
          <a:bodyPr wrap="square" rtlCol="0">
            <a:spAutoFit/>
          </a:bodyPr>
          <a:lstStyle/>
          <a:p>
            <a:pPr algn="ctr"/>
            <a:r>
              <a:rPr lang="en-GB" sz="2400" dirty="0">
                <a:latin typeface="Nunito Sans" panose="00000500000000000000" pitchFamily="2" charset="0"/>
              </a:rPr>
              <a:t>Cubs x37</a:t>
            </a:r>
          </a:p>
        </p:txBody>
      </p:sp>
      <p:sp>
        <p:nvSpPr>
          <p:cNvPr id="14" name="TextBox 13">
            <a:extLst>
              <a:ext uri="{FF2B5EF4-FFF2-40B4-BE49-F238E27FC236}">
                <a16:creationId xmlns:a16="http://schemas.microsoft.com/office/drawing/2014/main" id="{B3876DFC-A20D-416F-8A1D-6A4F67F28F2F}"/>
              </a:ext>
            </a:extLst>
          </p:cNvPr>
          <p:cNvSpPr txBox="1"/>
          <p:nvPr/>
        </p:nvSpPr>
        <p:spPr>
          <a:xfrm>
            <a:off x="6039949" y="4887139"/>
            <a:ext cx="2433461" cy="461665"/>
          </a:xfrm>
          <a:prstGeom prst="rect">
            <a:avLst/>
          </a:prstGeom>
          <a:noFill/>
        </p:spPr>
        <p:txBody>
          <a:bodyPr wrap="square" rtlCol="0">
            <a:spAutoFit/>
          </a:bodyPr>
          <a:lstStyle/>
          <a:p>
            <a:pPr algn="ctr"/>
            <a:r>
              <a:rPr lang="en-GB" sz="2400" dirty="0">
                <a:latin typeface="Nunito Sans" panose="00000500000000000000" pitchFamily="2" charset="0"/>
              </a:rPr>
              <a:t>Scouts x60</a:t>
            </a:r>
          </a:p>
        </p:txBody>
      </p:sp>
      <p:sp>
        <p:nvSpPr>
          <p:cNvPr id="15" name="TextBox 14">
            <a:extLst>
              <a:ext uri="{FF2B5EF4-FFF2-40B4-BE49-F238E27FC236}">
                <a16:creationId xmlns:a16="http://schemas.microsoft.com/office/drawing/2014/main" id="{23F8E3E0-7F1B-4A8D-AD4E-01F75B620345}"/>
              </a:ext>
            </a:extLst>
          </p:cNvPr>
          <p:cNvSpPr txBox="1"/>
          <p:nvPr/>
        </p:nvSpPr>
        <p:spPr>
          <a:xfrm>
            <a:off x="8713606" y="4887138"/>
            <a:ext cx="2433461" cy="461665"/>
          </a:xfrm>
          <a:prstGeom prst="rect">
            <a:avLst/>
          </a:prstGeom>
          <a:noFill/>
        </p:spPr>
        <p:txBody>
          <a:bodyPr wrap="square" rtlCol="0">
            <a:spAutoFit/>
          </a:bodyPr>
          <a:lstStyle/>
          <a:p>
            <a:pPr algn="ctr"/>
            <a:r>
              <a:rPr lang="en-GB" sz="2400" dirty="0">
                <a:latin typeface="Nunito Sans" panose="00000500000000000000" pitchFamily="2" charset="0"/>
              </a:rPr>
              <a:t>Explorers x27</a:t>
            </a:r>
          </a:p>
        </p:txBody>
      </p:sp>
    </p:spTree>
    <p:extLst>
      <p:ext uri="{BB962C8B-B14F-4D97-AF65-F5344CB8AC3E}">
        <p14:creationId xmlns:p14="http://schemas.microsoft.com/office/powerpoint/2010/main" val="182836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fade">
                                      <p:cBhvr>
                                        <p:cTn id="12" dur="500"/>
                                        <p:tgtEl>
                                          <p:spTgt spid="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P spid="12" grpId="0"/>
      <p:bldP spid="13" grpId="0"/>
      <p:bldP spid="14"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3EA84-15FD-07F6-0A69-8744CDA8F7AA}"/>
              </a:ext>
            </a:extLst>
          </p:cNvPr>
          <p:cNvSpPr>
            <a:spLocks noGrp="1"/>
          </p:cNvSpPr>
          <p:nvPr>
            <p:ph type="title"/>
          </p:nvPr>
        </p:nvSpPr>
        <p:spPr/>
        <p:txBody>
          <a:bodyPr/>
          <a:lstStyle/>
          <a:p>
            <a:endParaRPr lang="en-GB"/>
          </a:p>
        </p:txBody>
      </p:sp>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838200" y="768350"/>
            <a:ext cx="10515600" cy="4351338"/>
          </a:xfrm>
        </p:spPr>
        <p:txBody>
          <a:bodyPr numCol="1">
            <a:normAutofit/>
          </a:bodyPr>
          <a:lstStyle/>
          <a:p>
            <a:pPr marL="0" indent="0">
              <a:buNone/>
            </a:pPr>
            <a:r>
              <a:rPr lang="en-GB" sz="3400" b="1" dirty="0">
                <a:solidFill>
                  <a:srgbClr val="7414DC"/>
                </a:solidFill>
                <a:latin typeface="Nunito Sans Black" panose="00000A00000000000000" pitchFamily="2" charset="0"/>
              </a:rPr>
              <a:t>Staged Activity badges</a:t>
            </a:r>
          </a:p>
          <a:p>
            <a:pPr>
              <a:lnSpc>
                <a:spcPct val="100000"/>
              </a:lnSpc>
            </a:pPr>
            <a:r>
              <a:rPr lang="en-US" dirty="0">
                <a:latin typeface="Nunito Sans" panose="00000500000000000000" pitchFamily="2" charset="0"/>
              </a:rPr>
              <a:t>Beavers to Explorers can work any level. 15 of them.</a:t>
            </a:r>
          </a:p>
          <a:p>
            <a:pPr>
              <a:lnSpc>
                <a:spcPct val="100000"/>
              </a:lnSpc>
            </a:pPr>
            <a:endParaRPr lang="en-US" dirty="0">
              <a:latin typeface="Nunito Sans" panose="00000500000000000000" pitchFamily="2" charset="0"/>
            </a:endParaRPr>
          </a:p>
          <a:p>
            <a:pPr>
              <a:lnSpc>
                <a:spcPct val="100000"/>
              </a:lnSpc>
            </a:pPr>
            <a:endParaRPr lang="en-US" dirty="0">
              <a:latin typeface="Nunito Sans" panose="00000500000000000000" pitchFamily="2" charset="0"/>
            </a:endParaRPr>
          </a:p>
          <a:p>
            <a:pPr marL="0" indent="0">
              <a:lnSpc>
                <a:spcPct val="100000"/>
              </a:lnSpc>
              <a:buNone/>
            </a:pPr>
            <a:endParaRPr lang="en-US" sz="4400" dirty="0">
              <a:latin typeface="Nunito Sans" panose="00000500000000000000" pitchFamily="2" charset="0"/>
            </a:endParaRPr>
          </a:p>
          <a:p>
            <a:pPr>
              <a:lnSpc>
                <a:spcPct val="100000"/>
              </a:lnSpc>
            </a:pPr>
            <a:r>
              <a:rPr lang="en-US" dirty="0">
                <a:latin typeface="Nunito Sans" panose="00000500000000000000" pitchFamily="2" charset="0"/>
              </a:rPr>
              <a:t>Nights, Hikes and Time on the Water count up.</a:t>
            </a:r>
          </a:p>
        </p:txBody>
      </p:sp>
      <p:pic>
        <p:nvPicPr>
          <p:cNvPr id="6" name="Picture 5" descr="A close up of a logo&#10;&#10;Description automatically generated">
            <a:extLst>
              <a:ext uri="{FF2B5EF4-FFF2-40B4-BE49-F238E27FC236}">
                <a16:creationId xmlns:a16="http://schemas.microsoft.com/office/drawing/2014/main" id="{73C4B524-0C35-4082-855C-B4F90EDF4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499" y="1654072"/>
            <a:ext cx="2026876" cy="2026876"/>
          </a:xfrm>
          <a:prstGeom prst="rect">
            <a:avLst/>
          </a:prstGeom>
        </p:spPr>
      </p:pic>
      <p:pic>
        <p:nvPicPr>
          <p:cNvPr id="13" name="Picture 12" descr="A picture containing object, clock&#10;&#10;Description automatically generated">
            <a:extLst>
              <a:ext uri="{FF2B5EF4-FFF2-40B4-BE49-F238E27FC236}">
                <a16:creationId xmlns:a16="http://schemas.microsoft.com/office/drawing/2014/main" id="{951DF40A-BC37-4C5F-9720-45B9098B85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6598" y="1696453"/>
            <a:ext cx="2026876" cy="2026876"/>
          </a:xfrm>
          <a:prstGeom prst="rect">
            <a:avLst/>
          </a:prstGeom>
        </p:spPr>
      </p:pic>
      <p:pic>
        <p:nvPicPr>
          <p:cNvPr id="15" name="Picture 14" descr="A picture containing drawing, light&#10;&#10;Description automatically generated">
            <a:extLst>
              <a:ext uri="{FF2B5EF4-FFF2-40B4-BE49-F238E27FC236}">
                <a16:creationId xmlns:a16="http://schemas.microsoft.com/office/drawing/2014/main" id="{5D96AFEB-4618-4B75-BAE7-D0278066F6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422" y="4053938"/>
            <a:ext cx="2026876" cy="2026876"/>
          </a:xfrm>
          <a:prstGeom prst="rect">
            <a:avLst/>
          </a:prstGeom>
        </p:spPr>
      </p:pic>
      <p:pic>
        <p:nvPicPr>
          <p:cNvPr id="24" name="Picture 23" descr="A picture containing drawing&#10;&#10;Description automatically generated">
            <a:extLst>
              <a:ext uri="{FF2B5EF4-FFF2-40B4-BE49-F238E27FC236}">
                <a16:creationId xmlns:a16="http://schemas.microsoft.com/office/drawing/2014/main" id="{48F0A082-7511-405C-A68E-22E5627F0E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6598" y="4053937"/>
            <a:ext cx="2026876" cy="2026876"/>
          </a:xfrm>
          <a:prstGeom prst="rect">
            <a:avLst/>
          </a:prstGeom>
        </p:spPr>
      </p:pic>
      <p:pic>
        <p:nvPicPr>
          <p:cNvPr id="32" name="Picture 31" descr="A picture containing room&#10;&#10;Description automatically generated">
            <a:extLst>
              <a:ext uri="{FF2B5EF4-FFF2-40B4-BE49-F238E27FC236}">
                <a16:creationId xmlns:a16="http://schemas.microsoft.com/office/drawing/2014/main" id="{C28AB051-9733-4D6C-9DA0-8BA80F9E49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97774" y="1696453"/>
            <a:ext cx="2026876" cy="2026876"/>
          </a:xfrm>
          <a:prstGeom prst="rect">
            <a:avLst/>
          </a:prstGeom>
        </p:spPr>
      </p:pic>
      <p:pic>
        <p:nvPicPr>
          <p:cNvPr id="34" name="Picture 33" descr="A picture containing clock&#10;&#10;Description automatically generated">
            <a:extLst>
              <a:ext uri="{FF2B5EF4-FFF2-40B4-BE49-F238E27FC236}">
                <a16:creationId xmlns:a16="http://schemas.microsoft.com/office/drawing/2014/main" id="{0D45C07C-147C-4B01-97EF-212A9C541F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7774" y="4053936"/>
            <a:ext cx="2026876" cy="2026876"/>
          </a:xfrm>
          <a:prstGeom prst="rect">
            <a:avLst/>
          </a:prstGeom>
        </p:spPr>
      </p:pic>
    </p:spTree>
    <p:extLst>
      <p:ext uri="{BB962C8B-B14F-4D97-AF65-F5344CB8AC3E}">
        <p14:creationId xmlns:p14="http://schemas.microsoft.com/office/powerpoint/2010/main" val="219696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E76AD-7098-F658-1B8F-5D94A5F0556E}"/>
              </a:ext>
            </a:extLst>
          </p:cNvPr>
          <p:cNvSpPr>
            <a:spLocks noGrp="1"/>
          </p:cNvSpPr>
          <p:nvPr>
            <p:ph type="title"/>
          </p:nvPr>
        </p:nvSpPr>
        <p:spPr/>
        <p:txBody>
          <a:bodyPr/>
          <a:lstStyle/>
          <a:p>
            <a:endParaRPr lang="en-GB"/>
          </a:p>
        </p:txBody>
      </p:sp>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p:txBody>
          <a:bodyPr numCol="1">
            <a:normAutofit/>
          </a:bodyPr>
          <a:lstStyle/>
          <a:p>
            <a:pPr marL="0" indent="0">
              <a:buNone/>
            </a:pPr>
            <a:r>
              <a:rPr lang="en-GB" sz="3400" b="1" dirty="0">
                <a:solidFill>
                  <a:srgbClr val="7414DC"/>
                </a:solidFill>
                <a:latin typeface="Nunito Sans Black" panose="00000A00000000000000" pitchFamily="2" charset="0"/>
              </a:rPr>
              <a:t>Challenge awards</a:t>
            </a:r>
          </a:p>
          <a:p>
            <a:pPr>
              <a:lnSpc>
                <a:spcPct val="100000"/>
              </a:lnSpc>
            </a:pPr>
            <a:r>
              <a:rPr lang="en-US" dirty="0">
                <a:latin typeface="Nunito Sans" panose="00000500000000000000" pitchFamily="2" charset="0"/>
              </a:rPr>
              <a:t>Beavers, Cubs and Scouts work on these over a longer period of time. More of a challenge and requires more effort and skills than an activity badge.</a:t>
            </a:r>
          </a:p>
          <a:p>
            <a:pPr>
              <a:lnSpc>
                <a:spcPct val="100000"/>
              </a:lnSpc>
            </a:pPr>
            <a:r>
              <a:rPr lang="en-US" dirty="0">
                <a:latin typeface="Nunito Sans" panose="00000500000000000000" pitchFamily="2" charset="0"/>
              </a:rPr>
              <a:t>Well balanced, quality programme should achieve these.</a:t>
            </a:r>
          </a:p>
          <a:p>
            <a:pPr>
              <a:lnSpc>
                <a:spcPct val="100000"/>
              </a:lnSpc>
            </a:pPr>
            <a:r>
              <a:rPr lang="en-US" dirty="0">
                <a:latin typeface="Nunito Sans" panose="00000500000000000000" pitchFamily="2" charset="0"/>
              </a:rPr>
              <a:t>6 Beavers, 7 Cubs, 9 Scouts.</a:t>
            </a:r>
          </a:p>
          <a:p>
            <a:pPr>
              <a:lnSpc>
                <a:spcPct val="100000"/>
              </a:lnSpc>
            </a:pPr>
            <a:endParaRPr lang="en-US" dirty="0">
              <a:latin typeface="Nunito Sans" panose="00000500000000000000" pitchFamily="2" charset="0"/>
            </a:endParaRPr>
          </a:p>
        </p:txBody>
      </p:sp>
      <p:pic>
        <p:nvPicPr>
          <p:cNvPr id="4" name="Picture 3" descr="A stop sign at night&#10;&#10;Description automatically generated">
            <a:extLst>
              <a:ext uri="{FF2B5EF4-FFF2-40B4-BE49-F238E27FC236}">
                <a16:creationId xmlns:a16="http://schemas.microsoft.com/office/drawing/2014/main" id="{C5C403C5-C564-4D04-B9F4-C88FF51B93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918" y="1"/>
            <a:ext cx="2465938" cy="2448694"/>
          </a:xfrm>
          <a:prstGeom prst="rect">
            <a:avLst/>
          </a:prstGeom>
        </p:spPr>
      </p:pic>
      <p:pic>
        <p:nvPicPr>
          <p:cNvPr id="6" name="Picture 5" descr="A yellow sign&#10;&#10;Description automatically generated">
            <a:extLst>
              <a:ext uri="{FF2B5EF4-FFF2-40B4-BE49-F238E27FC236}">
                <a16:creationId xmlns:a16="http://schemas.microsoft.com/office/drawing/2014/main" id="{77DF087F-B474-4952-B622-26D3580CB2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1170" y="0"/>
            <a:ext cx="2465938" cy="2448694"/>
          </a:xfrm>
          <a:prstGeom prst="rect">
            <a:avLst/>
          </a:prstGeom>
        </p:spPr>
      </p:pic>
      <p:pic>
        <p:nvPicPr>
          <p:cNvPr id="8" name="Picture 7" descr="A close up of a sign&#10;&#10;Description automatically generated">
            <a:extLst>
              <a:ext uri="{FF2B5EF4-FFF2-40B4-BE49-F238E27FC236}">
                <a16:creationId xmlns:a16="http://schemas.microsoft.com/office/drawing/2014/main" id="{86457555-5AAC-4DA7-B602-F149E59ECC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1422" y="0"/>
            <a:ext cx="2465938" cy="2448694"/>
          </a:xfrm>
          <a:prstGeom prst="rect">
            <a:avLst/>
          </a:prstGeom>
        </p:spPr>
      </p:pic>
    </p:spTree>
    <p:extLst>
      <p:ext uri="{BB962C8B-B14F-4D97-AF65-F5344CB8AC3E}">
        <p14:creationId xmlns:p14="http://schemas.microsoft.com/office/powerpoint/2010/main" val="398587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xEl>
                                              <p:pRg st="2" end="2"/>
                                            </p:txEl>
                                          </p:spTgt>
                                        </p:tgtEl>
                                        <p:attrNameLst>
                                          <p:attrName>style.visibility</p:attrName>
                                        </p:attrNameLst>
                                      </p:cBhvr>
                                      <p:to>
                                        <p:strVal val="visible"/>
                                      </p:to>
                                    </p:set>
                                    <p:animEffect transition="in" filter="fade">
                                      <p:cBhvr>
                                        <p:cTn id="10" dur="500"/>
                                        <p:tgtEl>
                                          <p:spTgt spid="17">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xEl>
                                              <p:pRg st="3" end="3"/>
                                            </p:txEl>
                                          </p:spTgt>
                                        </p:tgtEl>
                                        <p:attrNameLst>
                                          <p:attrName>style.visibility</p:attrName>
                                        </p:attrNameLst>
                                      </p:cBhvr>
                                      <p:to>
                                        <p:strVal val="visible"/>
                                      </p:to>
                                    </p:set>
                                    <p:animEffect transition="in" filter="fade">
                                      <p:cBhvr>
                                        <p:cTn id="13" dur="500"/>
                                        <p:tgtEl>
                                          <p:spTgt spid="17">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B78C8-E6D0-CE8C-8683-0294BB46FB8C}"/>
              </a:ext>
            </a:extLst>
          </p:cNvPr>
          <p:cNvSpPr>
            <a:spLocks noGrp="1"/>
          </p:cNvSpPr>
          <p:nvPr>
            <p:ph type="title"/>
          </p:nvPr>
        </p:nvSpPr>
        <p:spPr/>
        <p:txBody>
          <a:bodyPr/>
          <a:lstStyle/>
          <a:p>
            <a:endParaRPr lang="en-GB"/>
          </a:p>
        </p:txBody>
      </p:sp>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342892" y="1047403"/>
            <a:ext cx="10515600" cy="4351338"/>
          </a:xfrm>
        </p:spPr>
        <p:txBody>
          <a:bodyPr numCol="1">
            <a:normAutofit/>
          </a:bodyPr>
          <a:lstStyle/>
          <a:p>
            <a:pPr marL="0" indent="0">
              <a:buNone/>
            </a:pPr>
            <a:r>
              <a:rPr lang="en-GB" sz="3400" b="1" dirty="0">
                <a:solidFill>
                  <a:srgbClr val="7414DC"/>
                </a:solidFill>
                <a:latin typeface="Nunito Sans Black" panose="00000A00000000000000" pitchFamily="2" charset="0"/>
              </a:rPr>
              <a:t>Top awards</a:t>
            </a:r>
          </a:p>
          <a:p>
            <a:pPr>
              <a:lnSpc>
                <a:spcPct val="100000"/>
              </a:lnSpc>
            </a:pPr>
            <a:r>
              <a:rPr lang="en-US" dirty="0">
                <a:latin typeface="Nunito Sans" panose="00000500000000000000" pitchFamily="2" charset="0"/>
              </a:rPr>
              <a:t>Beavers, Cubs and Scouts work towards the Chief Scouts Bronze, Silver and Gold by earning all their challenge awards.</a:t>
            </a:r>
          </a:p>
          <a:p>
            <a:pPr>
              <a:lnSpc>
                <a:spcPct val="100000"/>
              </a:lnSpc>
            </a:pPr>
            <a:r>
              <a:rPr lang="en-US" dirty="0">
                <a:latin typeface="Nunito Sans" panose="00000500000000000000" pitchFamily="2" charset="0"/>
              </a:rPr>
              <a:t>Explorers can earn their Chief Scout’s Platinum award and Explorers and Network can earn their Chief Scout’s Diamond award and the kings Scout Award. Linked to the DofE. </a:t>
            </a:r>
          </a:p>
          <a:p>
            <a:pPr>
              <a:lnSpc>
                <a:spcPct val="100000"/>
              </a:lnSpc>
            </a:pPr>
            <a:endParaRPr lang="en-US" dirty="0">
              <a:latin typeface="Nunito Sans" panose="00000500000000000000" pitchFamily="2" charset="0"/>
            </a:endParaRPr>
          </a:p>
        </p:txBody>
      </p:sp>
      <p:pic>
        <p:nvPicPr>
          <p:cNvPr id="6" name="Picture 5" descr="A close up of a sign&#10;&#10;Description automatically generated">
            <a:extLst>
              <a:ext uri="{FF2B5EF4-FFF2-40B4-BE49-F238E27FC236}">
                <a16:creationId xmlns:a16="http://schemas.microsoft.com/office/drawing/2014/main" id="{BDBBFEEE-A73C-4287-9605-CF8B3B955A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4844" y="4264291"/>
            <a:ext cx="1424459" cy="1645150"/>
          </a:xfrm>
          <a:prstGeom prst="rect">
            <a:avLst/>
          </a:prstGeom>
        </p:spPr>
      </p:pic>
      <p:pic>
        <p:nvPicPr>
          <p:cNvPr id="7" name="Picture 6" descr="A close up of a sign&#10;&#10;Description automatically generated">
            <a:extLst>
              <a:ext uri="{FF2B5EF4-FFF2-40B4-BE49-F238E27FC236}">
                <a16:creationId xmlns:a16="http://schemas.microsoft.com/office/drawing/2014/main" id="{0D4BA8D8-4942-43C7-A879-E9D556DDF9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5907" y="4337896"/>
            <a:ext cx="1424459" cy="1645150"/>
          </a:xfrm>
          <a:prstGeom prst="rect">
            <a:avLst/>
          </a:prstGeom>
        </p:spPr>
      </p:pic>
      <p:pic>
        <p:nvPicPr>
          <p:cNvPr id="8" name="Picture 7" descr="A close up of a sign&#10;&#10;Description automatically generated">
            <a:extLst>
              <a:ext uri="{FF2B5EF4-FFF2-40B4-BE49-F238E27FC236}">
                <a16:creationId xmlns:a16="http://schemas.microsoft.com/office/drawing/2014/main" id="{3BAD0805-AD05-4021-AF69-349A2188FD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190" y="4357978"/>
            <a:ext cx="1424459" cy="1645150"/>
          </a:xfrm>
          <a:prstGeom prst="rect">
            <a:avLst/>
          </a:prstGeom>
        </p:spPr>
      </p:pic>
      <p:pic>
        <p:nvPicPr>
          <p:cNvPr id="9" name="Picture 8" descr="A blue and white sign&#10;&#10;Description automatically generated">
            <a:extLst>
              <a:ext uri="{FF2B5EF4-FFF2-40B4-BE49-F238E27FC236}">
                <a16:creationId xmlns:a16="http://schemas.microsoft.com/office/drawing/2014/main" id="{74EE0E6E-F804-464D-98BC-54778CFD55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2318" y="4602857"/>
            <a:ext cx="1789118" cy="1792359"/>
          </a:xfrm>
          <a:prstGeom prst="rect">
            <a:avLst/>
          </a:prstGeom>
        </p:spPr>
      </p:pic>
      <p:pic>
        <p:nvPicPr>
          <p:cNvPr id="11" name="Picture 10" descr="A close up of a sign&#10;&#10;Description automatically generated">
            <a:extLst>
              <a:ext uri="{FF2B5EF4-FFF2-40B4-BE49-F238E27FC236}">
                <a16:creationId xmlns:a16="http://schemas.microsoft.com/office/drawing/2014/main" id="{C2CF63CA-06C7-4FE4-8191-2D3E06EDAF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3781" y="4161065"/>
            <a:ext cx="1792359" cy="1792359"/>
          </a:xfrm>
          <a:prstGeom prst="rect">
            <a:avLst/>
          </a:prstGeom>
        </p:spPr>
      </p:pic>
    </p:spTree>
    <p:extLst>
      <p:ext uri="{BB962C8B-B14F-4D97-AF65-F5344CB8AC3E}">
        <p14:creationId xmlns:p14="http://schemas.microsoft.com/office/powerpoint/2010/main" val="354635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xEl>
                                              <p:pRg st="2" end="2"/>
                                            </p:txEl>
                                          </p:spTgt>
                                        </p:tgtEl>
                                        <p:attrNameLst>
                                          <p:attrName>style.visibility</p:attrName>
                                        </p:attrNameLst>
                                      </p:cBhvr>
                                      <p:to>
                                        <p:strVal val="visible"/>
                                      </p:to>
                                    </p:set>
                                    <p:animEffect transition="in" filter="fade">
                                      <p:cBhvr>
                                        <p:cTn id="21" dur="500"/>
                                        <p:tgtEl>
                                          <p:spTgt spid="17">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74C2D-B599-E56C-FF40-D2D35D62BBD0}"/>
              </a:ext>
            </a:extLst>
          </p:cNvPr>
          <p:cNvSpPr>
            <a:spLocks noGrp="1"/>
          </p:cNvSpPr>
          <p:nvPr>
            <p:ph type="title"/>
          </p:nvPr>
        </p:nvSpPr>
        <p:spPr/>
        <p:txBody>
          <a:bodyPr/>
          <a:lstStyle/>
          <a:p>
            <a:endParaRPr lang="en-GB"/>
          </a:p>
        </p:txBody>
      </p:sp>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838200" y="1253331"/>
            <a:ext cx="10515600" cy="4351338"/>
          </a:xfrm>
        </p:spPr>
        <p:txBody>
          <a:bodyPr numCol="1">
            <a:normAutofit fontScale="92500" lnSpcReduction="10000"/>
          </a:bodyPr>
          <a:lstStyle/>
          <a:p>
            <a:pPr marL="0" indent="0">
              <a:buNone/>
            </a:pPr>
            <a:r>
              <a:rPr lang="en-GB" sz="3400" b="1" dirty="0">
                <a:solidFill>
                  <a:srgbClr val="7414DC"/>
                </a:solidFill>
                <a:latin typeface="Nunito Sans Black" panose="00000A00000000000000" pitchFamily="2" charset="0"/>
              </a:rPr>
              <a:t>Moving On 6-25</a:t>
            </a:r>
          </a:p>
          <a:p>
            <a:pPr>
              <a:lnSpc>
                <a:spcPct val="100000"/>
              </a:lnSpc>
            </a:pPr>
            <a:r>
              <a:rPr lang="en-US" dirty="0">
                <a:latin typeface="Nunito Sans" panose="00000500000000000000" pitchFamily="2" charset="0"/>
              </a:rPr>
              <a:t>The Scout programme is progressive. </a:t>
            </a:r>
          </a:p>
          <a:p>
            <a:pPr>
              <a:lnSpc>
                <a:spcPct val="100000"/>
              </a:lnSpc>
            </a:pPr>
            <a:r>
              <a:rPr lang="en-US" dirty="0">
                <a:latin typeface="Nunito Sans" panose="00000500000000000000" pitchFamily="2" charset="0"/>
              </a:rPr>
              <a:t>Skills develop over time. Beavers (taster) to Explorers (experts). Top awards to aim for.</a:t>
            </a:r>
          </a:p>
          <a:p>
            <a:pPr>
              <a:lnSpc>
                <a:spcPct val="100000"/>
              </a:lnSpc>
            </a:pPr>
            <a:r>
              <a:rPr lang="en-US" dirty="0">
                <a:latin typeface="Nunito Sans" panose="00000500000000000000" pitchFamily="2" charset="0"/>
              </a:rPr>
              <a:t>Leading more and having a greater say in their programme.</a:t>
            </a:r>
          </a:p>
          <a:p>
            <a:pPr>
              <a:lnSpc>
                <a:spcPct val="100000"/>
              </a:lnSpc>
            </a:pPr>
            <a:r>
              <a:rPr lang="en-US" dirty="0">
                <a:latin typeface="Nunito Sans" panose="00000500000000000000" pitchFamily="2" charset="0"/>
              </a:rPr>
              <a:t>To keep our Scouts we must have effective transitions. </a:t>
            </a:r>
          </a:p>
          <a:p>
            <a:pPr lvl="1">
              <a:lnSpc>
                <a:spcPct val="100000"/>
              </a:lnSpc>
            </a:pPr>
            <a:r>
              <a:rPr lang="en-US" dirty="0">
                <a:latin typeface="Nunito Sans" panose="00000500000000000000" pitchFamily="2" charset="0"/>
              </a:rPr>
              <a:t>Joint activities or experience of both sections. </a:t>
            </a:r>
          </a:p>
          <a:p>
            <a:pPr lvl="1">
              <a:lnSpc>
                <a:spcPct val="100000"/>
              </a:lnSpc>
            </a:pPr>
            <a:r>
              <a:rPr lang="en-US" dirty="0">
                <a:latin typeface="Nunito Sans" panose="00000500000000000000" pitchFamily="2" charset="0"/>
              </a:rPr>
              <a:t>New leaders understand their new young people.</a:t>
            </a:r>
          </a:p>
          <a:p>
            <a:pPr lvl="1">
              <a:lnSpc>
                <a:spcPct val="100000"/>
              </a:lnSpc>
            </a:pPr>
            <a:r>
              <a:rPr lang="en-US" dirty="0">
                <a:latin typeface="Nunito Sans" panose="00000500000000000000" pitchFamily="2" charset="0"/>
              </a:rPr>
              <a:t>Buddies and welcoming new people.</a:t>
            </a:r>
          </a:p>
          <a:p>
            <a:pPr lvl="1">
              <a:lnSpc>
                <a:spcPct val="100000"/>
              </a:lnSpc>
            </a:pPr>
            <a:r>
              <a:rPr lang="en-US" dirty="0">
                <a:latin typeface="Nunito Sans" panose="00000500000000000000" pitchFamily="2" charset="0"/>
              </a:rPr>
              <a:t>Moving On awards and talking to those moving up.</a:t>
            </a:r>
          </a:p>
        </p:txBody>
      </p:sp>
    </p:spTree>
    <p:extLst>
      <p:ext uri="{BB962C8B-B14F-4D97-AF65-F5344CB8AC3E}">
        <p14:creationId xmlns:p14="http://schemas.microsoft.com/office/powerpoint/2010/main" val="213576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fade">
                                      <p:cBhvr>
                                        <p:cTn id="12" dur="500"/>
                                        <p:tgtEl>
                                          <p:spTgt spid="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3" end="3"/>
                                            </p:txEl>
                                          </p:spTgt>
                                        </p:tgtEl>
                                        <p:attrNameLst>
                                          <p:attrName>style.visibility</p:attrName>
                                        </p:attrNameLst>
                                      </p:cBhvr>
                                      <p:to>
                                        <p:strVal val="visible"/>
                                      </p:to>
                                    </p:set>
                                    <p:animEffect transition="in" filter="fade">
                                      <p:cBhvr>
                                        <p:cTn id="17" dur="500"/>
                                        <p:tgtEl>
                                          <p:spTgt spid="1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xEl>
                                              <p:pRg st="4" end="4"/>
                                            </p:txEl>
                                          </p:spTgt>
                                        </p:tgtEl>
                                        <p:attrNameLst>
                                          <p:attrName>style.visibility</p:attrName>
                                        </p:attrNameLst>
                                      </p:cBhvr>
                                      <p:to>
                                        <p:strVal val="visible"/>
                                      </p:to>
                                    </p:set>
                                    <p:animEffect transition="in" filter="fade">
                                      <p:cBhvr>
                                        <p:cTn id="22" dur="500"/>
                                        <p:tgtEl>
                                          <p:spTgt spid="17">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xEl>
                                              <p:pRg st="5" end="5"/>
                                            </p:txEl>
                                          </p:spTgt>
                                        </p:tgtEl>
                                        <p:attrNameLst>
                                          <p:attrName>style.visibility</p:attrName>
                                        </p:attrNameLst>
                                      </p:cBhvr>
                                      <p:to>
                                        <p:strVal val="visible"/>
                                      </p:to>
                                    </p:set>
                                    <p:animEffect transition="in" filter="fade">
                                      <p:cBhvr>
                                        <p:cTn id="25" dur="500"/>
                                        <p:tgtEl>
                                          <p:spTgt spid="17">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xEl>
                                              <p:pRg st="6" end="6"/>
                                            </p:txEl>
                                          </p:spTgt>
                                        </p:tgtEl>
                                        <p:attrNameLst>
                                          <p:attrName>style.visibility</p:attrName>
                                        </p:attrNameLst>
                                      </p:cBhvr>
                                      <p:to>
                                        <p:strVal val="visible"/>
                                      </p:to>
                                    </p:set>
                                    <p:animEffect transition="in" filter="fade">
                                      <p:cBhvr>
                                        <p:cTn id="28" dur="500"/>
                                        <p:tgtEl>
                                          <p:spTgt spid="17">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xEl>
                                              <p:pRg st="7" end="7"/>
                                            </p:txEl>
                                          </p:spTgt>
                                        </p:tgtEl>
                                        <p:attrNameLst>
                                          <p:attrName>style.visibility</p:attrName>
                                        </p:attrNameLst>
                                      </p:cBhvr>
                                      <p:to>
                                        <p:strVal val="visible"/>
                                      </p:to>
                                    </p:set>
                                    <p:animEffect transition="in" filter="fade">
                                      <p:cBhvr>
                                        <p:cTn id="31" dur="500"/>
                                        <p:tgtEl>
                                          <p:spTgt spid="17">
                                            <p:txEl>
                                              <p:pRg st="7" end="7"/>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xEl>
                                              <p:pRg st="8" end="8"/>
                                            </p:txEl>
                                          </p:spTgt>
                                        </p:tgtEl>
                                        <p:attrNameLst>
                                          <p:attrName>style.visibility</p:attrName>
                                        </p:attrNameLst>
                                      </p:cBhvr>
                                      <p:to>
                                        <p:strVal val="visible"/>
                                      </p:to>
                                    </p:set>
                                    <p:animEffect transition="in" filter="fade">
                                      <p:cBhvr>
                                        <p:cTn id="34" dur="500"/>
                                        <p:tgtEl>
                                          <p:spTgt spid="1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tent&#10;&#10;Description automatically generated">
            <a:extLst>
              <a:ext uri="{FF2B5EF4-FFF2-40B4-BE49-F238E27FC236}">
                <a16:creationId xmlns:a16="http://schemas.microsoft.com/office/drawing/2014/main" id="{B6BA744E-B0FB-4DD6-B13A-ABFDA441044B}"/>
              </a:ext>
            </a:extLst>
          </p:cNvPr>
          <p:cNvPicPr>
            <a:picLocks noChangeAspect="1"/>
          </p:cNvPicPr>
          <p:nvPr/>
        </p:nvPicPr>
        <p:blipFill rotWithShape="1">
          <a:blip r:embed="rId3">
            <a:extLst>
              <a:ext uri="{28A0092B-C50C-407E-A947-70E740481C1C}">
                <a14:useLocalDpi xmlns:a14="http://schemas.microsoft.com/office/drawing/2010/main" val="0"/>
              </a:ext>
            </a:extLst>
          </a:blip>
          <a:srcRect r="33333"/>
          <a:stretch/>
        </p:blipFill>
        <p:spPr>
          <a:xfrm>
            <a:off x="6096000" y="0"/>
            <a:ext cx="6096000" cy="6858000"/>
          </a:xfrm>
          <a:prstGeom prst="rect">
            <a:avLst/>
          </a:prstGeom>
        </p:spPr>
      </p:pic>
      <p:sp>
        <p:nvSpPr>
          <p:cNvPr id="7" name="Content Placeholder 6">
            <a:extLst>
              <a:ext uri="{FF2B5EF4-FFF2-40B4-BE49-F238E27FC236}">
                <a16:creationId xmlns:a16="http://schemas.microsoft.com/office/drawing/2014/main" id="{C940EE66-6B96-4537-A4AB-6289BB58900F}"/>
              </a:ext>
            </a:extLst>
          </p:cNvPr>
          <p:cNvSpPr>
            <a:spLocks noGrp="1"/>
          </p:cNvSpPr>
          <p:nvPr>
            <p:ph idx="1"/>
          </p:nvPr>
        </p:nvSpPr>
        <p:spPr>
          <a:xfrm>
            <a:off x="348343" y="1297858"/>
            <a:ext cx="5538108" cy="4879106"/>
          </a:xfrm>
        </p:spPr>
        <p:txBody>
          <a:bodyPr anchor="ctr">
            <a:normAutofit/>
          </a:bodyPr>
          <a:lstStyle/>
          <a:p>
            <a:pPr marL="0" indent="0" algn="ctr">
              <a:buNone/>
            </a:pPr>
            <a:r>
              <a:rPr lang="en-GB" sz="4000" b="1" dirty="0">
                <a:solidFill>
                  <a:srgbClr val="003A82"/>
                </a:solidFill>
                <a:latin typeface="Nunito Sans Black" panose="00000A00000000000000" pitchFamily="2" charset="0"/>
              </a:rPr>
              <a:t>Thinking ahead.</a:t>
            </a:r>
          </a:p>
          <a:p>
            <a:pPr marL="0" indent="0">
              <a:buNone/>
            </a:pPr>
            <a:endParaRPr lang="en-GB" sz="3200" dirty="0">
              <a:solidFill>
                <a:schemeClr val="bg1"/>
              </a:solidFill>
              <a:latin typeface="Nunito Sans" panose="00000500000000000000" pitchFamily="2" charset="0"/>
            </a:endParaRPr>
          </a:p>
        </p:txBody>
      </p:sp>
    </p:spTree>
    <p:extLst>
      <p:ext uri="{BB962C8B-B14F-4D97-AF65-F5344CB8AC3E}">
        <p14:creationId xmlns:p14="http://schemas.microsoft.com/office/powerpoint/2010/main" val="1492360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1063256" y="1307690"/>
            <a:ext cx="10072830" cy="5050580"/>
          </a:xfrm>
        </p:spPr>
        <p:txBody>
          <a:bodyPr numCol="1">
            <a:normAutofit/>
          </a:bodyPr>
          <a:lstStyle/>
          <a:p>
            <a:pPr marL="0" indent="0">
              <a:buNone/>
            </a:pPr>
            <a:r>
              <a:rPr lang="en-GB" sz="3400" b="1" dirty="0">
                <a:solidFill>
                  <a:srgbClr val="7414DC"/>
                </a:solidFill>
                <a:latin typeface="Nunito Sans Black" panose="00000A00000000000000" pitchFamily="2" charset="0"/>
              </a:rPr>
              <a:t>Failing to prepare means prepare to fail.</a:t>
            </a:r>
          </a:p>
          <a:p>
            <a:pPr>
              <a:lnSpc>
                <a:spcPct val="100000"/>
              </a:lnSpc>
            </a:pPr>
            <a:r>
              <a:rPr lang="en-US" dirty="0">
                <a:latin typeface="Nunito Sans" panose="00000500000000000000" pitchFamily="2" charset="0"/>
              </a:rPr>
              <a:t>Planning is important. </a:t>
            </a:r>
          </a:p>
          <a:p>
            <a:pPr>
              <a:lnSpc>
                <a:spcPct val="100000"/>
              </a:lnSpc>
            </a:pPr>
            <a:r>
              <a:rPr lang="en-US" dirty="0">
                <a:latin typeface="Nunito Sans" panose="00000500000000000000" pitchFamily="2" charset="0"/>
              </a:rPr>
              <a:t>Long term plan – covering a young person’s time in the section.</a:t>
            </a:r>
          </a:p>
          <a:p>
            <a:pPr>
              <a:lnSpc>
                <a:spcPct val="100000"/>
              </a:lnSpc>
            </a:pPr>
            <a:r>
              <a:rPr lang="en-US" dirty="0">
                <a:latin typeface="Nunito Sans" panose="00000500000000000000" pitchFamily="2" charset="0"/>
              </a:rPr>
              <a:t>Medium term plan – covering a term, half term or month.</a:t>
            </a:r>
          </a:p>
          <a:p>
            <a:pPr>
              <a:lnSpc>
                <a:spcPct val="100000"/>
              </a:lnSpc>
            </a:pPr>
            <a:r>
              <a:rPr lang="en-US" dirty="0">
                <a:latin typeface="Nunito Sans" panose="00000500000000000000" pitchFamily="2" charset="0"/>
              </a:rPr>
              <a:t>Short term plan – session or camp.</a:t>
            </a:r>
          </a:p>
          <a:p>
            <a:pPr>
              <a:lnSpc>
                <a:spcPct val="100000"/>
              </a:lnSpc>
            </a:pPr>
            <a:endParaRPr lang="en-US" dirty="0">
              <a:latin typeface="Nunito Sans" panose="00000500000000000000" pitchFamily="2" charset="0"/>
            </a:endParaRPr>
          </a:p>
          <a:p>
            <a:pPr>
              <a:lnSpc>
                <a:spcPct val="100000"/>
              </a:lnSpc>
            </a:pPr>
            <a:r>
              <a:rPr lang="en-US" dirty="0">
                <a:latin typeface="Nunito Sans" panose="00000500000000000000" pitchFamily="2" charset="0"/>
              </a:rPr>
              <a:t>Have an example from my Beaver Scouts.</a:t>
            </a:r>
          </a:p>
        </p:txBody>
      </p:sp>
    </p:spTree>
    <p:extLst>
      <p:ext uri="{BB962C8B-B14F-4D97-AF65-F5344CB8AC3E}">
        <p14:creationId xmlns:p14="http://schemas.microsoft.com/office/powerpoint/2010/main" val="215804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fade">
                                      <p:cBhvr>
                                        <p:cTn id="12" dur="500"/>
                                        <p:tgtEl>
                                          <p:spTgt spid="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3" end="3"/>
                                            </p:txEl>
                                          </p:spTgt>
                                        </p:tgtEl>
                                        <p:attrNameLst>
                                          <p:attrName>style.visibility</p:attrName>
                                        </p:attrNameLst>
                                      </p:cBhvr>
                                      <p:to>
                                        <p:strVal val="visible"/>
                                      </p:to>
                                    </p:set>
                                    <p:animEffect transition="in" filter="fade">
                                      <p:cBhvr>
                                        <p:cTn id="17" dur="500"/>
                                        <p:tgtEl>
                                          <p:spTgt spid="1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xEl>
                                              <p:pRg st="4" end="4"/>
                                            </p:txEl>
                                          </p:spTgt>
                                        </p:tgtEl>
                                        <p:attrNameLst>
                                          <p:attrName>style.visibility</p:attrName>
                                        </p:attrNameLst>
                                      </p:cBhvr>
                                      <p:to>
                                        <p:strVal val="visible"/>
                                      </p:to>
                                    </p:set>
                                    <p:animEffect transition="in" filter="fade">
                                      <p:cBhvr>
                                        <p:cTn id="22" dur="500"/>
                                        <p:tgtEl>
                                          <p:spTgt spid="1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xEl>
                                              <p:pRg st="6" end="6"/>
                                            </p:txEl>
                                          </p:spTgt>
                                        </p:tgtEl>
                                        <p:attrNameLst>
                                          <p:attrName>style.visibility</p:attrName>
                                        </p:attrNameLst>
                                      </p:cBhvr>
                                      <p:to>
                                        <p:strVal val="visible"/>
                                      </p:to>
                                    </p:set>
                                    <p:animEffect transition="in" filter="fade">
                                      <p:cBhvr>
                                        <p:cTn id="27" dur="500"/>
                                        <p:tgtEl>
                                          <p:spTgt spid="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70C7BBBE-EA02-8341-A8EF-960B935FEFEC}"/>
              </a:ext>
            </a:extLst>
          </p:cNvPr>
          <p:cNvSpPr txBox="1">
            <a:spLocks/>
          </p:cNvSpPr>
          <p:nvPr/>
        </p:nvSpPr>
        <p:spPr>
          <a:xfrm>
            <a:off x="493140" y="1235673"/>
            <a:ext cx="5554557" cy="4502943"/>
          </a:xfrm>
          <a:prstGeom prst="rect">
            <a:avLst/>
          </a:prstGeom>
        </p:spPr>
        <p:txBody>
          <a:bodyPr vert="horz" lIns="0" tIns="0" rIns="0" bIns="0" rtlCol="0" anchor="t">
            <a:noAutofit/>
          </a:bodyPr>
          <a:lstStyle>
            <a:lvl1pPr marL="133200" marR="3810" indent="-122400" algn="l" defTabSz="685800" rtl="0" eaLnBrk="1" latinLnBrk="0" hangingPunct="1">
              <a:lnSpc>
                <a:spcPts val="1950"/>
              </a:lnSpc>
              <a:spcBef>
                <a:spcPts val="315"/>
              </a:spcBef>
              <a:buClr>
                <a:schemeClr val="tx2"/>
              </a:buClr>
              <a:buSzPct val="125000"/>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indent="-122400" algn="l" defTabSz="685800" rtl="0" eaLnBrk="1" latinLnBrk="0" hangingPunct="1">
              <a:lnSpc>
                <a:spcPts val="2055"/>
              </a:lnSpc>
              <a:spcBef>
                <a:spcPts val="1706"/>
              </a:spcBef>
              <a:buClr>
                <a:schemeClr val="tx2"/>
              </a:buClr>
              <a:buSzPct val="125000"/>
              <a:buFont typeface="Arial" panose="020B0604020202020204" pitchFamily="34" charset="0"/>
              <a:buChar char="•"/>
              <a:tabLst/>
              <a:defRPr lang="en-US" sz="1800" b="1" i="0" kern="1200" dirty="0" smtClean="0">
                <a:solidFill>
                  <a:schemeClr val="tx2"/>
                </a:solidFill>
                <a:latin typeface="Nunito Sans Black" charset="0"/>
                <a:ea typeface="Nunito Sans Black" charset="0"/>
                <a:cs typeface="Nunito Sans Black" charset="0"/>
              </a:defRPr>
            </a:lvl2pPr>
            <a:lvl3pPr marL="9525" marR="3810" indent="-122400" algn="l" defTabSz="685800" rtl="0" eaLnBrk="1" latinLnBrk="0" hangingPunct="1">
              <a:lnSpc>
                <a:spcPts val="2055"/>
              </a:lnSpc>
              <a:spcBef>
                <a:spcPts val="315"/>
              </a:spcBef>
              <a:buClr>
                <a:schemeClr val="tx1"/>
              </a:buClr>
              <a:buSzPct val="125000"/>
              <a:buFont typeface="Arial" panose="020B0604020202020204" pitchFamily="34" charset="0"/>
              <a:buChar char="•"/>
              <a:tabLst/>
              <a:defRPr lang="en-US" sz="1800" b="1" i="0" kern="1200" spc="-45" dirty="0" smtClean="0">
                <a:solidFill>
                  <a:schemeClr val="tx2"/>
                </a:solidFill>
                <a:latin typeface="Nunito Sans" charset="0"/>
                <a:ea typeface="Nunito Sans" charset="0"/>
                <a:cs typeface="Nunito Sans" charset="0"/>
              </a:defRPr>
            </a:lvl3pPr>
            <a:lvl4pPr marL="9525" marR="3810" indent="-122400" algn="l" defTabSz="685800" rtl="0" eaLnBrk="1" latinLnBrk="0" hangingPunct="1">
              <a:lnSpc>
                <a:spcPts val="1950"/>
              </a:lnSpc>
              <a:spcBef>
                <a:spcPts val="315"/>
              </a:spcBef>
              <a:buClr>
                <a:schemeClr val="tx1"/>
              </a:buClr>
              <a:buSzPct val="125000"/>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4pPr>
            <a:lvl5pPr marL="9525" marR="3810" indent="-122400" algn="l" defTabSz="685800" rtl="0" eaLnBrk="1" latinLnBrk="0" hangingPunct="1">
              <a:lnSpc>
                <a:spcPts val="1950"/>
              </a:lnSpc>
              <a:spcBef>
                <a:spcPts val="315"/>
              </a:spcBef>
              <a:buClr>
                <a:schemeClr val="tx2"/>
              </a:buClr>
              <a:buSzPct val="125000"/>
              <a:buFont typeface="Arial" panose="020B0604020202020204" pitchFamily="34" charset="0"/>
              <a:buChar char="•"/>
              <a:tabLst/>
              <a:defRPr lang="en-US" sz="1800" b="0" i="0" kern="1200" spc="-19" dirty="0">
                <a:solidFill>
                  <a:schemeClr val="tx1"/>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0" lvl="1" indent="0">
              <a:buClr>
                <a:srgbClr val="003A82"/>
              </a:buClr>
              <a:buNone/>
            </a:pPr>
            <a:r>
              <a:rPr lang="en-GB" sz="4000" dirty="0">
                <a:solidFill>
                  <a:srgbClr val="003A82"/>
                </a:solidFill>
                <a:latin typeface="Nunito Sans Black"/>
              </a:rPr>
              <a:t>Welcome</a:t>
            </a:r>
            <a:endParaRPr lang="en-GB" sz="4000" dirty="0">
              <a:solidFill>
                <a:srgbClr val="003A82"/>
              </a:solidFill>
            </a:endParaRPr>
          </a:p>
          <a:p>
            <a:pPr marL="0" lvl="1" indent="0">
              <a:buClr>
                <a:srgbClr val="003A82"/>
              </a:buClr>
              <a:buNone/>
            </a:pPr>
            <a:endParaRPr lang="en-GB" dirty="0">
              <a:solidFill>
                <a:srgbClr val="003A82"/>
              </a:solidFill>
            </a:endParaRPr>
          </a:p>
          <a:p>
            <a:pPr marL="10795" indent="0">
              <a:buNone/>
            </a:pPr>
            <a:r>
              <a:rPr lang="en-GB" dirty="0">
                <a:solidFill>
                  <a:srgbClr val="003A82"/>
                </a:solidFill>
              </a:rPr>
              <a:t>By the end of the module, you’ll:</a:t>
            </a:r>
          </a:p>
          <a:p>
            <a:pPr marL="10795" indent="0">
              <a:buNone/>
            </a:pPr>
            <a:endParaRPr lang="en-GB" dirty="0">
              <a:solidFill>
                <a:srgbClr val="003A82"/>
              </a:solidFill>
            </a:endParaRPr>
          </a:p>
          <a:p>
            <a:pPr marL="296545" indent="-285750"/>
            <a:r>
              <a:rPr lang="en-GB" dirty="0">
                <a:solidFill>
                  <a:srgbClr val="003A82"/>
                </a:solidFill>
              </a:rPr>
              <a:t>understand why it's important to get feedback and input from young people in the section </a:t>
            </a:r>
          </a:p>
          <a:p>
            <a:pPr marL="296545" indent="-285750"/>
            <a:r>
              <a:rPr lang="en-GB" dirty="0">
                <a:solidFill>
                  <a:srgbClr val="003A82"/>
                </a:solidFill>
              </a:rPr>
              <a:t>list different ways you can gather ideas and feedback within your section </a:t>
            </a:r>
          </a:p>
          <a:p>
            <a:pPr marL="296545" indent="-285750"/>
            <a:r>
              <a:rPr lang="en-GB" dirty="0">
                <a:solidFill>
                  <a:srgbClr val="003A82"/>
                </a:solidFill>
              </a:rPr>
              <a:t>explain how you can bring your section’s ideas to life and make adaptations where necessary </a:t>
            </a:r>
          </a:p>
          <a:p>
            <a:pPr marL="10795" indent="0">
              <a:buNone/>
            </a:pPr>
            <a:endParaRPr lang="en-GB" dirty="0">
              <a:solidFill>
                <a:srgbClr val="003A82"/>
              </a:solidFill>
            </a:endParaRPr>
          </a:p>
          <a:p>
            <a:pPr marL="10795" indent="0">
              <a:buNone/>
            </a:pPr>
            <a:br>
              <a:rPr lang="en-GB" dirty="0">
                <a:solidFill>
                  <a:srgbClr val="003A82"/>
                </a:solidFill>
              </a:rPr>
            </a:b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p:txBody>
      </p:sp>
      <p:sp>
        <p:nvSpPr>
          <p:cNvPr id="14" name="TextBox 13">
            <a:extLst>
              <a:ext uri="{FF2B5EF4-FFF2-40B4-BE49-F238E27FC236}">
                <a16:creationId xmlns:a16="http://schemas.microsoft.com/office/drawing/2014/main" id="{B24D101F-1693-E345-9B9D-239C12A686FC}"/>
              </a:ext>
            </a:extLst>
          </p:cNvPr>
          <p:cNvSpPr txBox="1"/>
          <p:nvPr/>
        </p:nvSpPr>
        <p:spPr>
          <a:xfrm>
            <a:off x="6920649" y="1307549"/>
            <a:ext cx="4793782" cy="2554545"/>
          </a:xfrm>
          <a:prstGeom prst="rect">
            <a:avLst/>
          </a:prstGeom>
          <a:noFill/>
        </p:spPr>
        <p:txBody>
          <a:bodyPr wrap="square" lIns="72000" rtlCol="0">
            <a:spAutoFit/>
          </a:bodyPr>
          <a:lstStyle/>
          <a:p>
            <a:r>
              <a:rPr lang="en-GB" sz="8000" b="1" dirty="0">
                <a:solidFill>
                  <a:srgbClr val="003A82"/>
                </a:solidFill>
                <a:latin typeface="Nunito Sans Black" pitchFamily="2" charset="77"/>
              </a:rPr>
              <a:t>Do more. </a:t>
            </a:r>
          </a:p>
          <a:p>
            <a:r>
              <a:rPr lang="en-GB" sz="8000" b="1" dirty="0">
                <a:solidFill>
                  <a:srgbClr val="003A82"/>
                </a:solidFill>
                <a:latin typeface="Nunito Sans Black" pitchFamily="2" charset="77"/>
              </a:rPr>
              <a:t>Be more.</a:t>
            </a:r>
            <a:endParaRPr lang="en-US" sz="8000" b="1" dirty="0">
              <a:solidFill>
                <a:srgbClr val="003A82"/>
              </a:solidFill>
              <a:latin typeface="Nunito Sans Black" pitchFamily="2" charset="77"/>
            </a:endParaRPr>
          </a:p>
        </p:txBody>
      </p:sp>
      <p:sp>
        <p:nvSpPr>
          <p:cNvPr id="5" name="Text Placeholder 1">
            <a:extLst>
              <a:ext uri="{FF2B5EF4-FFF2-40B4-BE49-F238E27FC236}">
                <a16:creationId xmlns:a16="http://schemas.microsoft.com/office/drawing/2014/main" id="{8BCF033D-0AE1-4944-B6D7-5D80531760B3}"/>
              </a:ext>
            </a:extLst>
          </p:cNvPr>
          <p:cNvSpPr txBox="1">
            <a:spLocks/>
          </p:cNvSpPr>
          <p:nvPr/>
        </p:nvSpPr>
        <p:spPr>
          <a:xfrm>
            <a:off x="7055975" y="3711985"/>
            <a:ext cx="4831225" cy="552007"/>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3200" kern="0"/>
              <a:t>Young Leaders’ Scheme</a:t>
            </a:r>
          </a:p>
        </p:txBody>
      </p:sp>
      <p:pic>
        <p:nvPicPr>
          <p:cNvPr id="6" name="Picture 5">
            <a:extLst>
              <a:ext uri="{FF2B5EF4-FFF2-40B4-BE49-F238E27FC236}">
                <a16:creationId xmlns:a16="http://schemas.microsoft.com/office/drawing/2014/main" id="{66AB446D-F2BB-DC4B-A4FF-594AD31F50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5975" y="4405059"/>
            <a:ext cx="2343664" cy="252065"/>
          </a:xfrm>
          <a:prstGeom prst="rect">
            <a:avLst/>
          </a:prstGeom>
        </p:spPr>
      </p:pic>
    </p:spTree>
    <p:extLst>
      <p:ext uri="{BB962C8B-B14F-4D97-AF65-F5344CB8AC3E}">
        <p14:creationId xmlns:p14="http://schemas.microsoft.com/office/powerpoint/2010/main" val="29139866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3894151" y="313855"/>
            <a:ext cx="5286744" cy="586301"/>
          </a:xfrm>
        </p:spPr>
        <p:txBody>
          <a:bodyPr numCol="1">
            <a:normAutofit/>
          </a:bodyPr>
          <a:lstStyle/>
          <a:p>
            <a:pPr marL="0" indent="0" algn="ctr">
              <a:buNone/>
            </a:pPr>
            <a:r>
              <a:rPr lang="en-GB" sz="3400" b="1" dirty="0">
                <a:solidFill>
                  <a:srgbClr val="7414DC"/>
                </a:solidFill>
                <a:latin typeface="Nunito Sans Black" panose="00000A00000000000000" pitchFamily="2" charset="0"/>
              </a:rPr>
              <a:t>Long term plan.</a:t>
            </a:r>
          </a:p>
        </p:txBody>
      </p:sp>
      <p:pic>
        <p:nvPicPr>
          <p:cNvPr id="2" name="Picture 1">
            <a:extLst>
              <a:ext uri="{FF2B5EF4-FFF2-40B4-BE49-F238E27FC236}">
                <a16:creationId xmlns:a16="http://schemas.microsoft.com/office/drawing/2014/main" id="{C8AC1255-9F43-4D1B-9951-8D4B758BA2A8}"/>
              </a:ext>
            </a:extLst>
          </p:cNvPr>
          <p:cNvPicPr>
            <a:picLocks noChangeAspect="1"/>
          </p:cNvPicPr>
          <p:nvPr/>
        </p:nvPicPr>
        <p:blipFill rotWithShape="1">
          <a:blip r:embed="rId3"/>
          <a:srcRect t="13926"/>
          <a:stretch/>
        </p:blipFill>
        <p:spPr>
          <a:xfrm>
            <a:off x="0" y="1010408"/>
            <a:ext cx="10069746" cy="5847592"/>
          </a:xfrm>
          <a:prstGeom prst="rect">
            <a:avLst/>
          </a:prstGeom>
        </p:spPr>
      </p:pic>
    </p:spTree>
    <p:extLst>
      <p:ext uri="{BB962C8B-B14F-4D97-AF65-F5344CB8AC3E}">
        <p14:creationId xmlns:p14="http://schemas.microsoft.com/office/powerpoint/2010/main" val="426059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3894151" y="313855"/>
            <a:ext cx="5286744" cy="586301"/>
          </a:xfrm>
        </p:spPr>
        <p:txBody>
          <a:bodyPr numCol="1">
            <a:normAutofit/>
          </a:bodyPr>
          <a:lstStyle/>
          <a:p>
            <a:pPr marL="0" indent="0" algn="ctr">
              <a:buNone/>
            </a:pPr>
            <a:r>
              <a:rPr lang="en-GB" sz="3400" b="1" dirty="0">
                <a:solidFill>
                  <a:srgbClr val="7414DC"/>
                </a:solidFill>
                <a:latin typeface="Nunito Sans Black" panose="00000A00000000000000" pitchFamily="2" charset="0"/>
              </a:rPr>
              <a:t>Medium term plan.</a:t>
            </a:r>
          </a:p>
        </p:txBody>
      </p:sp>
      <p:pic>
        <p:nvPicPr>
          <p:cNvPr id="4" name="Picture 3">
            <a:extLst>
              <a:ext uri="{FF2B5EF4-FFF2-40B4-BE49-F238E27FC236}">
                <a16:creationId xmlns:a16="http://schemas.microsoft.com/office/drawing/2014/main" id="{25DF10AC-3D83-4C13-8163-8370D396222A}"/>
              </a:ext>
            </a:extLst>
          </p:cNvPr>
          <p:cNvPicPr>
            <a:picLocks noChangeAspect="1"/>
          </p:cNvPicPr>
          <p:nvPr/>
        </p:nvPicPr>
        <p:blipFill rotWithShape="1">
          <a:blip r:embed="rId3"/>
          <a:srcRect t="18135"/>
          <a:stretch/>
        </p:blipFill>
        <p:spPr>
          <a:xfrm>
            <a:off x="699936" y="1033613"/>
            <a:ext cx="9294964" cy="5771290"/>
          </a:xfrm>
          <a:prstGeom prst="rect">
            <a:avLst/>
          </a:prstGeom>
        </p:spPr>
      </p:pic>
    </p:spTree>
    <p:extLst>
      <p:ext uri="{BB962C8B-B14F-4D97-AF65-F5344CB8AC3E}">
        <p14:creationId xmlns:p14="http://schemas.microsoft.com/office/powerpoint/2010/main" val="37911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3894151" y="313855"/>
            <a:ext cx="5286744" cy="586301"/>
          </a:xfrm>
        </p:spPr>
        <p:txBody>
          <a:bodyPr numCol="1">
            <a:normAutofit/>
          </a:bodyPr>
          <a:lstStyle/>
          <a:p>
            <a:pPr marL="0" indent="0" algn="ctr">
              <a:buNone/>
            </a:pPr>
            <a:r>
              <a:rPr lang="en-GB" sz="3400" b="1" dirty="0">
                <a:solidFill>
                  <a:srgbClr val="7414DC"/>
                </a:solidFill>
                <a:latin typeface="Nunito Sans Black" panose="00000A00000000000000" pitchFamily="2" charset="0"/>
              </a:rPr>
              <a:t>Short term plan.</a:t>
            </a:r>
          </a:p>
        </p:txBody>
      </p:sp>
      <p:pic>
        <p:nvPicPr>
          <p:cNvPr id="2" name="Picture 1">
            <a:extLst>
              <a:ext uri="{FF2B5EF4-FFF2-40B4-BE49-F238E27FC236}">
                <a16:creationId xmlns:a16="http://schemas.microsoft.com/office/drawing/2014/main" id="{DFFF938D-43F6-48AE-8042-0672BC409447}"/>
              </a:ext>
            </a:extLst>
          </p:cNvPr>
          <p:cNvPicPr>
            <a:picLocks noChangeAspect="1"/>
          </p:cNvPicPr>
          <p:nvPr/>
        </p:nvPicPr>
        <p:blipFill>
          <a:blip r:embed="rId3"/>
          <a:stretch>
            <a:fillRect/>
          </a:stretch>
        </p:blipFill>
        <p:spPr>
          <a:xfrm>
            <a:off x="655484" y="1123951"/>
            <a:ext cx="9525384" cy="5640521"/>
          </a:xfrm>
          <a:prstGeom prst="rect">
            <a:avLst/>
          </a:prstGeom>
        </p:spPr>
      </p:pic>
    </p:spTree>
    <p:extLst>
      <p:ext uri="{BB962C8B-B14F-4D97-AF65-F5344CB8AC3E}">
        <p14:creationId xmlns:p14="http://schemas.microsoft.com/office/powerpoint/2010/main" val="146491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3894151" y="313855"/>
            <a:ext cx="5286744" cy="586301"/>
          </a:xfrm>
        </p:spPr>
        <p:txBody>
          <a:bodyPr numCol="1">
            <a:normAutofit/>
          </a:bodyPr>
          <a:lstStyle/>
          <a:p>
            <a:pPr marL="0" indent="0" algn="ctr">
              <a:buNone/>
            </a:pPr>
            <a:r>
              <a:rPr lang="en-GB" sz="3400" b="1" dirty="0">
                <a:solidFill>
                  <a:srgbClr val="7414DC"/>
                </a:solidFill>
                <a:latin typeface="Nunito Sans Black" panose="00000A00000000000000" pitchFamily="2" charset="0"/>
              </a:rPr>
              <a:t>Short term plan.</a:t>
            </a:r>
          </a:p>
        </p:txBody>
      </p:sp>
      <p:pic>
        <p:nvPicPr>
          <p:cNvPr id="5" name="Picture 4">
            <a:extLst>
              <a:ext uri="{FF2B5EF4-FFF2-40B4-BE49-F238E27FC236}">
                <a16:creationId xmlns:a16="http://schemas.microsoft.com/office/drawing/2014/main" id="{9F160D28-02DC-4DF0-8CE2-D316F9D30AF2}"/>
              </a:ext>
            </a:extLst>
          </p:cNvPr>
          <p:cNvPicPr>
            <a:picLocks noChangeAspect="1"/>
          </p:cNvPicPr>
          <p:nvPr/>
        </p:nvPicPr>
        <p:blipFill>
          <a:blip r:embed="rId3"/>
          <a:stretch>
            <a:fillRect/>
          </a:stretch>
        </p:blipFill>
        <p:spPr>
          <a:xfrm>
            <a:off x="617384" y="959183"/>
            <a:ext cx="9525384" cy="5950029"/>
          </a:xfrm>
          <a:prstGeom prst="rect">
            <a:avLst/>
          </a:prstGeom>
        </p:spPr>
      </p:pic>
    </p:spTree>
    <p:extLst>
      <p:ext uri="{BB962C8B-B14F-4D97-AF65-F5344CB8AC3E}">
        <p14:creationId xmlns:p14="http://schemas.microsoft.com/office/powerpoint/2010/main" val="28169074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1063256" y="1307690"/>
            <a:ext cx="10072830" cy="5050580"/>
          </a:xfrm>
        </p:spPr>
        <p:txBody>
          <a:bodyPr numCol="1">
            <a:normAutofit/>
          </a:bodyPr>
          <a:lstStyle/>
          <a:p>
            <a:pPr marL="0" indent="0">
              <a:buNone/>
            </a:pPr>
            <a:r>
              <a:rPr lang="en-GB" sz="3400" b="1" dirty="0">
                <a:solidFill>
                  <a:srgbClr val="7414DC"/>
                </a:solidFill>
                <a:latin typeface="Nunito Sans Black" panose="00000A00000000000000" pitchFamily="2" charset="0"/>
              </a:rPr>
              <a:t>How to build an awesome term.</a:t>
            </a:r>
          </a:p>
          <a:p>
            <a:pPr>
              <a:lnSpc>
                <a:spcPct val="100000"/>
              </a:lnSpc>
            </a:pPr>
            <a:r>
              <a:rPr lang="en-US" dirty="0">
                <a:latin typeface="Nunito Sans" panose="00000500000000000000" pitchFamily="2" charset="0"/>
              </a:rPr>
              <a:t>Fixed dates</a:t>
            </a:r>
          </a:p>
          <a:p>
            <a:pPr>
              <a:lnSpc>
                <a:spcPct val="100000"/>
              </a:lnSpc>
            </a:pPr>
            <a:r>
              <a:rPr lang="en-US" dirty="0">
                <a:latin typeface="Nunito Sans" panose="00000500000000000000" pitchFamily="2" charset="0"/>
              </a:rPr>
              <a:t>UK, County, District or Group events.</a:t>
            </a:r>
          </a:p>
          <a:p>
            <a:pPr>
              <a:lnSpc>
                <a:spcPct val="100000"/>
              </a:lnSpc>
            </a:pPr>
            <a:r>
              <a:rPr lang="en-US" dirty="0">
                <a:latin typeface="Nunito Sans" panose="00000500000000000000" pitchFamily="2" charset="0"/>
              </a:rPr>
              <a:t>Preparation for big events.</a:t>
            </a:r>
          </a:p>
          <a:p>
            <a:pPr>
              <a:lnSpc>
                <a:spcPct val="100000"/>
              </a:lnSpc>
            </a:pPr>
            <a:r>
              <a:rPr lang="en-US" dirty="0">
                <a:latin typeface="Nunito Sans" panose="00000500000000000000" pitchFamily="2" charset="0"/>
              </a:rPr>
              <a:t>Badges or awards covered. </a:t>
            </a:r>
          </a:p>
          <a:p>
            <a:pPr>
              <a:lnSpc>
                <a:spcPct val="100000"/>
              </a:lnSpc>
            </a:pPr>
            <a:r>
              <a:rPr lang="en-US" dirty="0">
                <a:latin typeface="Nunito Sans" panose="00000500000000000000" pitchFamily="2" charset="0"/>
              </a:rPr>
              <a:t>Conditions (weather, light)</a:t>
            </a:r>
          </a:p>
          <a:p>
            <a:pPr>
              <a:lnSpc>
                <a:spcPct val="100000"/>
              </a:lnSpc>
            </a:pPr>
            <a:r>
              <a:rPr lang="en-US" dirty="0">
                <a:latin typeface="Nunito Sans" panose="00000500000000000000" pitchFamily="2" charset="0"/>
              </a:rPr>
              <a:t>Other fun activities I want to try.</a:t>
            </a:r>
          </a:p>
          <a:p>
            <a:pPr>
              <a:lnSpc>
                <a:spcPct val="100000"/>
              </a:lnSpc>
            </a:pPr>
            <a:r>
              <a:rPr lang="en-US" dirty="0">
                <a:latin typeface="Nunito Sans" panose="00000500000000000000" pitchFamily="2" charset="0"/>
              </a:rPr>
              <a:t>Does it all balance – do I have too many similar nights in a row?</a:t>
            </a:r>
          </a:p>
        </p:txBody>
      </p:sp>
    </p:spTree>
    <p:extLst>
      <p:ext uri="{BB962C8B-B14F-4D97-AF65-F5344CB8AC3E}">
        <p14:creationId xmlns:p14="http://schemas.microsoft.com/office/powerpoint/2010/main" val="130437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fade">
                                      <p:cBhvr>
                                        <p:cTn id="12" dur="500"/>
                                        <p:tgtEl>
                                          <p:spTgt spid="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3" end="3"/>
                                            </p:txEl>
                                          </p:spTgt>
                                        </p:tgtEl>
                                        <p:attrNameLst>
                                          <p:attrName>style.visibility</p:attrName>
                                        </p:attrNameLst>
                                      </p:cBhvr>
                                      <p:to>
                                        <p:strVal val="visible"/>
                                      </p:to>
                                    </p:set>
                                    <p:animEffect transition="in" filter="fade">
                                      <p:cBhvr>
                                        <p:cTn id="17" dur="500"/>
                                        <p:tgtEl>
                                          <p:spTgt spid="1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xEl>
                                              <p:pRg st="4" end="4"/>
                                            </p:txEl>
                                          </p:spTgt>
                                        </p:tgtEl>
                                        <p:attrNameLst>
                                          <p:attrName>style.visibility</p:attrName>
                                        </p:attrNameLst>
                                      </p:cBhvr>
                                      <p:to>
                                        <p:strVal val="visible"/>
                                      </p:to>
                                    </p:set>
                                    <p:animEffect transition="in" filter="fade">
                                      <p:cBhvr>
                                        <p:cTn id="22" dur="500"/>
                                        <p:tgtEl>
                                          <p:spTgt spid="1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xEl>
                                              <p:pRg st="5" end="5"/>
                                            </p:txEl>
                                          </p:spTgt>
                                        </p:tgtEl>
                                        <p:attrNameLst>
                                          <p:attrName>style.visibility</p:attrName>
                                        </p:attrNameLst>
                                      </p:cBhvr>
                                      <p:to>
                                        <p:strVal val="visible"/>
                                      </p:to>
                                    </p:set>
                                    <p:animEffect transition="in" filter="fade">
                                      <p:cBhvr>
                                        <p:cTn id="27" dur="500"/>
                                        <p:tgtEl>
                                          <p:spTgt spid="1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xEl>
                                              <p:pRg st="6" end="6"/>
                                            </p:txEl>
                                          </p:spTgt>
                                        </p:tgtEl>
                                        <p:attrNameLst>
                                          <p:attrName>style.visibility</p:attrName>
                                        </p:attrNameLst>
                                      </p:cBhvr>
                                      <p:to>
                                        <p:strVal val="visible"/>
                                      </p:to>
                                    </p:set>
                                    <p:animEffect transition="in" filter="fade">
                                      <p:cBhvr>
                                        <p:cTn id="32" dur="500"/>
                                        <p:tgtEl>
                                          <p:spTgt spid="1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xEl>
                                              <p:pRg st="7" end="7"/>
                                            </p:txEl>
                                          </p:spTgt>
                                        </p:tgtEl>
                                        <p:attrNameLst>
                                          <p:attrName>style.visibility</p:attrName>
                                        </p:attrNameLst>
                                      </p:cBhvr>
                                      <p:to>
                                        <p:strVal val="visible"/>
                                      </p:to>
                                    </p:set>
                                    <p:animEffect transition="in" filter="fade">
                                      <p:cBhvr>
                                        <p:cTn id="37" dur="500"/>
                                        <p:tgtEl>
                                          <p:spTgt spid="1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3894151" y="313855"/>
            <a:ext cx="5286744" cy="586301"/>
          </a:xfrm>
        </p:spPr>
        <p:txBody>
          <a:bodyPr numCol="1">
            <a:normAutofit/>
          </a:bodyPr>
          <a:lstStyle/>
          <a:p>
            <a:pPr marL="0" indent="0" algn="ctr">
              <a:buNone/>
            </a:pPr>
            <a:r>
              <a:rPr lang="en-GB" sz="3400" b="1" dirty="0">
                <a:solidFill>
                  <a:srgbClr val="7414DC"/>
                </a:solidFill>
                <a:latin typeface="Nunito Sans Black" panose="00000A00000000000000" pitchFamily="2" charset="0"/>
              </a:rPr>
              <a:t>Building a term plan.</a:t>
            </a:r>
          </a:p>
        </p:txBody>
      </p:sp>
      <p:pic>
        <p:nvPicPr>
          <p:cNvPr id="4" name="Picture 3">
            <a:extLst>
              <a:ext uri="{FF2B5EF4-FFF2-40B4-BE49-F238E27FC236}">
                <a16:creationId xmlns:a16="http://schemas.microsoft.com/office/drawing/2014/main" id="{25DF10AC-3D83-4C13-8163-8370D396222A}"/>
              </a:ext>
            </a:extLst>
          </p:cNvPr>
          <p:cNvPicPr>
            <a:picLocks noChangeAspect="1"/>
          </p:cNvPicPr>
          <p:nvPr/>
        </p:nvPicPr>
        <p:blipFill rotWithShape="1">
          <a:blip r:embed="rId3"/>
          <a:srcRect t="18135" r="11733"/>
          <a:stretch/>
        </p:blipFill>
        <p:spPr>
          <a:xfrm>
            <a:off x="88661" y="959183"/>
            <a:ext cx="8204439" cy="5771290"/>
          </a:xfrm>
          <a:prstGeom prst="rect">
            <a:avLst/>
          </a:prstGeom>
        </p:spPr>
      </p:pic>
      <p:sp>
        <p:nvSpPr>
          <p:cNvPr id="6" name="Content Placeholder 6">
            <a:extLst>
              <a:ext uri="{FF2B5EF4-FFF2-40B4-BE49-F238E27FC236}">
                <a16:creationId xmlns:a16="http://schemas.microsoft.com/office/drawing/2014/main" id="{15E1FF2B-E0F4-4549-91B5-CCA6B4ABA35A}"/>
              </a:ext>
            </a:extLst>
          </p:cNvPr>
          <p:cNvSpPr txBox="1">
            <a:spLocks/>
          </p:cNvSpPr>
          <p:nvPr/>
        </p:nvSpPr>
        <p:spPr>
          <a:xfrm>
            <a:off x="8610608" y="1493565"/>
            <a:ext cx="3238500" cy="5050580"/>
          </a:xfrm>
          <a:prstGeom prst="rect">
            <a:avLst/>
          </a:prstGeom>
        </p:spPr>
        <p:txBody>
          <a:bodyPr vert="horz" lIns="91440" tIns="45720" rIns="91440" bIns="45720" numCol="1"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dirty="0">
                <a:solidFill>
                  <a:srgbClr val="003A82"/>
                </a:solidFill>
                <a:latin typeface="Nunito Sans" panose="00000500000000000000" pitchFamily="2" charset="0"/>
              </a:rPr>
              <a:t>Fixed dates</a:t>
            </a:r>
          </a:p>
          <a:p>
            <a:pPr>
              <a:lnSpc>
                <a:spcPct val="100000"/>
              </a:lnSpc>
            </a:pPr>
            <a:r>
              <a:rPr lang="en-US" dirty="0">
                <a:solidFill>
                  <a:srgbClr val="003A82"/>
                </a:solidFill>
                <a:latin typeface="Nunito Sans" panose="00000500000000000000" pitchFamily="2" charset="0"/>
              </a:rPr>
              <a:t>UK, County, District or Group events.</a:t>
            </a:r>
          </a:p>
          <a:p>
            <a:pPr>
              <a:lnSpc>
                <a:spcPct val="100000"/>
              </a:lnSpc>
            </a:pPr>
            <a:r>
              <a:rPr lang="en-US" dirty="0">
                <a:solidFill>
                  <a:srgbClr val="003A82"/>
                </a:solidFill>
                <a:latin typeface="Nunito Sans" panose="00000500000000000000" pitchFamily="2" charset="0"/>
              </a:rPr>
              <a:t>Preparation for big events.</a:t>
            </a:r>
          </a:p>
          <a:p>
            <a:pPr>
              <a:lnSpc>
                <a:spcPct val="100000"/>
              </a:lnSpc>
            </a:pPr>
            <a:r>
              <a:rPr lang="en-US" dirty="0">
                <a:solidFill>
                  <a:srgbClr val="003A82"/>
                </a:solidFill>
                <a:latin typeface="Nunito Sans" panose="00000500000000000000" pitchFamily="2" charset="0"/>
              </a:rPr>
              <a:t>Badges or awards covered. </a:t>
            </a:r>
          </a:p>
          <a:p>
            <a:pPr>
              <a:lnSpc>
                <a:spcPct val="100000"/>
              </a:lnSpc>
            </a:pPr>
            <a:r>
              <a:rPr lang="en-US" dirty="0">
                <a:solidFill>
                  <a:srgbClr val="003A82"/>
                </a:solidFill>
                <a:latin typeface="Nunito Sans" panose="00000500000000000000" pitchFamily="2" charset="0"/>
              </a:rPr>
              <a:t>Conditions (weather, light)</a:t>
            </a:r>
          </a:p>
          <a:p>
            <a:pPr>
              <a:lnSpc>
                <a:spcPct val="100000"/>
              </a:lnSpc>
            </a:pPr>
            <a:r>
              <a:rPr lang="en-US" dirty="0">
                <a:solidFill>
                  <a:srgbClr val="003A82"/>
                </a:solidFill>
                <a:latin typeface="Nunito Sans" panose="00000500000000000000" pitchFamily="2" charset="0"/>
              </a:rPr>
              <a:t>Other fun activities I want to try.</a:t>
            </a:r>
          </a:p>
          <a:p>
            <a:pPr>
              <a:lnSpc>
                <a:spcPct val="100000"/>
              </a:lnSpc>
            </a:pPr>
            <a:r>
              <a:rPr lang="en-US" dirty="0">
                <a:solidFill>
                  <a:srgbClr val="003A82"/>
                </a:solidFill>
                <a:latin typeface="Nunito Sans" panose="00000500000000000000" pitchFamily="2" charset="0"/>
              </a:rPr>
              <a:t>Does it all balance – do I have too many similar nights in a row?</a:t>
            </a:r>
          </a:p>
        </p:txBody>
      </p:sp>
    </p:spTree>
    <p:extLst>
      <p:ext uri="{BB962C8B-B14F-4D97-AF65-F5344CB8AC3E}">
        <p14:creationId xmlns:p14="http://schemas.microsoft.com/office/powerpoint/2010/main" val="398952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fade">
                                      <p:cBhvr>
                                        <p:cTn id="24" dur="500"/>
                                        <p:tgtEl>
                                          <p:spTgt spid="6">
                                            <p:txEl>
                                              <p:pRg st="3" end="3"/>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xEl>
                                              <p:pRg st="5" end="5"/>
                                            </p:txEl>
                                          </p:spTgt>
                                        </p:tgtEl>
                                        <p:attrNameLst>
                                          <p:attrName>style.visibility</p:attrName>
                                        </p:attrNameLst>
                                      </p:cBhvr>
                                      <p:to>
                                        <p:strVal val="visible"/>
                                      </p:to>
                                    </p:set>
                                    <p:animEffect transition="in" filter="fade">
                                      <p:cBhvr>
                                        <p:cTn id="30" dur="500"/>
                                        <p:tgtEl>
                                          <p:spTgt spid="6">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animEffect transition="in" filter="fade">
                                      <p:cBhvr>
                                        <p:cTn id="33"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P spid="6" grpId="0" uiExpand="1" build="allAtOnce"/>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1063256" y="1307690"/>
            <a:ext cx="10072830" cy="5050580"/>
          </a:xfrm>
        </p:spPr>
        <p:txBody>
          <a:bodyPr numCol="1">
            <a:normAutofit/>
          </a:bodyPr>
          <a:lstStyle/>
          <a:p>
            <a:pPr marL="0" indent="0">
              <a:buNone/>
            </a:pPr>
            <a:r>
              <a:rPr lang="en-GB" sz="3400" b="1" dirty="0">
                <a:solidFill>
                  <a:srgbClr val="7414DC"/>
                </a:solidFill>
                <a:latin typeface="Nunito Sans Black" panose="00000A00000000000000" pitchFamily="2" charset="0"/>
              </a:rPr>
              <a:t>The Random Object Challenge.</a:t>
            </a:r>
          </a:p>
          <a:p>
            <a:pPr>
              <a:lnSpc>
                <a:spcPct val="100000"/>
              </a:lnSpc>
            </a:pPr>
            <a:r>
              <a:rPr lang="en-US" dirty="0">
                <a:latin typeface="Nunito Sans" panose="00000500000000000000" pitchFamily="2" charset="0"/>
              </a:rPr>
              <a:t>Get a pile of random junk. Get someone to pick out an object. </a:t>
            </a:r>
          </a:p>
          <a:p>
            <a:pPr>
              <a:lnSpc>
                <a:spcPct val="100000"/>
              </a:lnSpc>
            </a:pPr>
            <a:r>
              <a:rPr lang="en-US" dirty="0">
                <a:latin typeface="Nunito Sans" panose="00000500000000000000" pitchFamily="2" charset="0"/>
              </a:rPr>
              <a:t>Challenge is to find 5 ideas of activities linked to that object. </a:t>
            </a:r>
          </a:p>
        </p:txBody>
      </p:sp>
      <p:pic>
        <p:nvPicPr>
          <p:cNvPr id="2050" name="Picture 2">
            <a:extLst>
              <a:ext uri="{FF2B5EF4-FFF2-40B4-BE49-F238E27FC236}">
                <a16:creationId xmlns:a16="http://schemas.microsoft.com/office/drawing/2014/main" id="{4AA356C1-9280-4F86-A242-0A0599C82E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055914" y="3402713"/>
            <a:ext cx="3343623" cy="24519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E6C3D62-D843-4E4E-AEF8-A248A92D84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2062" y="3388784"/>
            <a:ext cx="2198748" cy="25867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ater_bottle | A 1ltr water bottle without its label. | How can I recycle  this | Flickr">
            <a:extLst>
              <a:ext uri="{FF2B5EF4-FFF2-40B4-BE49-F238E27FC236}">
                <a16:creationId xmlns:a16="http://schemas.microsoft.com/office/drawing/2014/main" id="{A52355F7-608B-4599-A091-144B421CE8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3336" y="3402713"/>
            <a:ext cx="3425408" cy="2451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2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fade">
                                      <p:cBhvr>
                                        <p:cTn id="12" dur="500"/>
                                        <p:tgtEl>
                                          <p:spTgt spid="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fade">
                                      <p:cBhvr>
                                        <p:cTn id="22" dur="500"/>
                                        <p:tgtEl>
                                          <p:spTgt spid="20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4"/>
                                        </p:tgtEl>
                                        <p:attrNameLst>
                                          <p:attrName>style.visibility</p:attrName>
                                        </p:attrNameLst>
                                      </p:cBhvr>
                                      <p:to>
                                        <p:strVal val="visible"/>
                                      </p:to>
                                    </p:set>
                                    <p:animEffect transition="in" filter="fade">
                                      <p:cBhvr>
                                        <p:cTn id="27"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1059585" y="903710"/>
            <a:ext cx="10072830" cy="5050580"/>
          </a:xfrm>
        </p:spPr>
        <p:txBody>
          <a:bodyPr numCol="2">
            <a:normAutofit/>
          </a:bodyPr>
          <a:lstStyle/>
          <a:p>
            <a:pPr marL="0" indent="0">
              <a:buNone/>
            </a:pPr>
            <a:r>
              <a:rPr lang="en-GB" sz="3400" b="1" dirty="0">
                <a:solidFill>
                  <a:srgbClr val="7414DC"/>
                </a:solidFill>
                <a:latin typeface="Nunito Sans Black" panose="00000A00000000000000" pitchFamily="2" charset="0"/>
              </a:rPr>
              <a:t>Programme ideas</a:t>
            </a:r>
          </a:p>
          <a:p>
            <a:pPr>
              <a:lnSpc>
                <a:spcPct val="100000"/>
              </a:lnSpc>
            </a:pPr>
            <a:r>
              <a:rPr lang="en-US" dirty="0">
                <a:latin typeface="Nunito Sans" panose="00000500000000000000" pitchFamily="2" charset="0"/>
              </a:rPr>
              <a:t>National days, festivals.</a:t>
            </a:r>
          </a:p>
          <a:p>
            <a:pPr>
              <a:lnSpc>
                <a:spcPct val="100000"/>
              </a:lnSpc>
            </a:pPr>
            <a:r>
              <a:rPr lang="en-US" dirty="0">
                <a:latin typeface="Nunito Sans" panose="00000500000000000000" pitchFamily="2" charset="0"/>
              </a:rPr>
              <a:t>Activity databases at OSM or scouts.org.uk</a:t>
            </a:r>
          </a:p>
          <a:p>
            <a:pPr>
              <a:lnSpc>
                <a:spcPct val="100000"/>
              </a:lnSpc>
            </a:pPr>
            <a:r>
              <a:rPr lang="en-US" dirty="0">
                <a:latin typeface="Nunito Sans" panose="00000500000000000000" pitchFamily="2" charset="0"/>
              </a:rPr>
              <a:t>Magazines, newspapers and books.</a:t>
            </a:r>
          </a:p>
          <a:p>
            <a:pPr>
              <a:lnSpc>
                <a:spcPct val="100000"/>
              </a:lnSpc>
            </a:pPr>
            <a:r>
              <a:rPr lang="en-US" dirty="0">
                <a:latin typeface="Nunito Sans" panose="00000500000000000000" pitchFamily="2" charset="0"/>
              </a:rPr>
              <a:t>Pop culture e.g. Taskmaster evenings or Cluedo night.</a:t>
            </a:r>
          </a:p>
          <a:p>
            <a:pPr>
              <a:lnSpc>
                <a:spcPct val="100000"/>
              </a:lnSpc>
            </a:pPr>
            <a:r>
              <a:rPr lang="en-US" dirty="0">
                <a:latin typeface="Nunito Sans" panose="00000500000000000000" pitchFamily="2" charset="0"/>
              </a:rPr>
              <a:t>Charity resources </a:t>
            </a:r>
            <a:r>
              <a:rPr lang="en-US" dirty="0" err="1">
                <a:latin typeface="Nunito Sans" panose="00000500000000000000" pitchFamily="2" charset="0"/>
              </a:rPr>
              <a:t>e,g</a:t>
            </a:r>
            <a:r>
              <a:rPr lang="en-US" dirty="0">
                <a:latin typeface="Nunito Sans" panose="00000500000000000000" pitchFamily="2" charset="0"/>
              </a:rPr>
              <a:t>, Red Cross.</a:t>
            </a:r>
          </a:p>
          <a:p>
            <a:pPr>
              <a:lnSpc>
                <a:spcPct val="100000"/>
              </a:lnSpc>
            </a:pPr>
            <a:r>
              <a:rPr lang="en-US" dirty="0">
                <a:latin typeface="Nunito Sans" panose="00000500000000000000" pitchFamily="2" charset="0"/>
              </a:rPr>
              <a:t>Scout initiatives e.g. A Million Hands.</a:t>
            </a:r>
          </a:p>
          <a:p>
            <a:pPr>
              <a:lnSpc>
                <a:spcPct val="100000"/>
              </a:lnSpc>
            </a:pPr>
            <a:r>
              <a:rPr lang="en-US" dirty="0">
                <a:latin typeface="Nunito Sans" panose="00000500000000000000" pitchFamily="2" charset="0"/>
              </a:rPr>
              <a:t>Group/District/County events</a:t>
            </a:r>
          </a:p>
          <a:p>
            <a:pPr>
              <a:lnSpc>
                <a:spcPct val="100000"/>
              </a:lnSpc>
            </a:pPr>
            <a:r>
              <a:rPr lang="en-US" dirty="0">
                <a:latin typeface="Nunito Sans" panose="00000500000000000000" pitchFamily="2" charset="0"/>
              </a:rPr>
              <a:t>Previous programmes</a:t>
            </a:r>
          </a:p>
          <a:p>
            <a:pPr>
              <a:lnSpc>
                <a:spcPct val="100000"/>
              </a:lnSpc>
            </a:pPr>
            <a:r>
              <a:rPr lang="en-US" dirty="0">
                <a:latin typeface="Nunito Sans" panose="00000500000000000000" pitchFamily="2" charset="0"/>
              </a:rPr>
              <a:t>Other leaders</a:t>
            </a:r>
          </a:p>
          <a:p>
            <a:pPr>
              <a:lnSpc>
                <a:spcPct val="100000"/>
              </a:lnSpc>
            </a:pPr>
            <a:r>
              <a:rPr lang="en-US" dirty="0">
                <a:latin typeface="Nunito Sans" panose="00000500000000000000" pitchFamily="2" charset="0"/>
              </a:rPr>
              <a:t>Ideas from your young people.</a:t>
            </a:r>
          </a:p>
          <a:p>
            <a:pPr>
              <a:lnSpc>
                <a:spcPct val="100000"/>
              </a:lnSpc>
            </a:pPr>
            <a:r>
              <a:rPr lang="en-US" dirty="0">
                <a:latin typeface="Nunito Sans" panose="00000500000000000000" pitchFamily="2" charset="0"/>
              </a:rPr>
              <a:t>Games with your young people.</a:t>
            </a:r>
          </a:p>
        </p:txBody>
      </p:sp>
    </p:spTree>
    <p:extLst>
      <p:ext uri="{BB962C8B-B14F-4D97-AF65-F5344CB8AC3E}">
        <p14:creationId xmlns:p14="http://schemas.microsoft.com/office/powerpoint/2010/main" val="170413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fade">
                                      <p:cBhvr>
                                        <p:cTn id="12" dur="500"/>
                                        <p:tgtEl>
                                          <p:spTgt spid="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3" end="3"/>
                                            </p:txEl>
                                          </p:spTgt>
                                        </p:tgtEl>
                                        <p:attrNameLst>
                                          <p:attrName>style.visibility</p:attrName>
                                        </p:attrNameLst>
                                      </p:cBhvr>
                                      <p:to>
                                        <p:strVal val="visible"/>
                                      </p:to>
                                    </p:set>
                                    <p:animEffect transition="in" filter="fade">
                                      <p:cBhvr>
                                        <p:cTn id="17" dur="500"/>
                                        <p:tgtEl>
                                          <p:spTgt spid="1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xEl>
                                              <p:pRg st="4" end="4"/>
                                            </p:txEl>
                                          </p:spTgt>
                                        </p:tgtEl>
                                        <p:attrNameLst>
                                          <p:attrName>style.visibility</p:attrName>
                                        </p:attrNameLst>
                                      </p:cBhvr>
                                      <p:to>
                                        <p:strVal val="visible"/>
                                      </p:to>
                                    </p:set>
                                    <p:animEffect transition="in" filter="fade">
                                      <p:cBhvr>
                                        <p:cTn id="22" dur="500"/>
                                        <p:tgtEl>
                                          <p:spTgt spid="1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xEl>
                                              <p:pRg st="5" end="5"/>
                                            </p:txEl>
                                          </p:spTgt>
                                        </p:tgtEl>
                                        <p:attrNameLst>
                                          <p:attrName>style.visibility</p:attrName>
                                        </p:attrNameLst>
                                      </p:cBhvr>
                                      <p:to>
                                        <p:strVal val="visible"/>
                                      </p:to>
                                    </p:set>
                                    <p:animEffect transition="in" filter="fade">
                                      <p:cBhvr>
                                        <p:cTn id="27" dur="500"/>
                                        <p:tgtEl>
                                          <p:spTgt spid="1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xEl>
                                              <p:pRg st="6" end="6"/>
                                            </p:txEl>
                                          </p:spTgt>
                                        </p:tgtEl>
                                        <p:attrNameLst>
                                          <p:attrName>style.visibility</p:attrName>
                                        </p:attrNameLst>
                                      </p:cBhvr>
                                      <p:to>
                                        <p:strVal val="visible"/>
                                      </p:to>
                                    </p:set>
                                    <p:animEffect transition="in" filter="fade">
                                      <p:cBhvr>
                                        <p:cTn id="32" dur="500"/>
                                        <p:tgtEl>
                                          <p:spTgt spid="1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xEl>
                                              <p:pRg st="7" end="7"/>
                                            </p:txEl>
                                          </p:spTgt>
                                        </p:tgtEl>
                                        <p:attrNameLst>
                                          <p:attrName>style.visibility</p:attrName>
                                        </p:attrNameLst>
                                      </p:cBhvr>
                                      <p:to>
                                        <p:strVal val="visible"/>
                                      </p:to>
                                    </p:set>
                                    <p:animEffect transition="in" filter="fade">
                                      <p:cBhvr>
                                        <p:cTn id="37" dur="500"/>
                                        <p:tgtEl>
                                          <p:spTgt spid="17">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xEl>
                                              <p:pRg st="8" end="8"/>
                                            </p:txEl>
                                          </p:spTgt>
                                        </p:tgtEl>
                                        <p:attrNameLst>
                                          <p:attrName>style.visibility</p:attrName>
                                        </p:attrNameLst>
                                      </p:cBhvr>
                                      <p:to>
                                        <p:strVal val="visible"/>
                                      </p:to>
                                    </p:set>
                                    <p:animEffect transition="in" filter="fade">
                                      <p:cBhvr>
                                        <p:cTn id="42" dur="500"/>
                                        <p:tgtEl>
                                          <p:spTgt spid="17">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xEl>
                                              <p:pRg st="9" end="9"/>
                                            </p:txEl>
                                          </p:spTgt>
                                        </p:tgtEl>
                                        <p:attrNameLst>
                                          <p:attrName>style.visibility</p:attrName>
                                        </p:attrNameLst>
                                      </p:cBhvr>
                                      <p:to>
                                        <p:strVal val="visible"/>
                                      </p:to>
                                    </p:set>
                                    <p:animEffect transition="in" filter="fade">
                                      <p:cBhvr>
                                        <p:cTn id="47" dur="500"/>
                                        <p:tgtEl>
                                          <p:spTgt spid="17">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xEl>
                                              <p:pRg st="10" end="10"/>
                                            </p:txEl>
                                          </p:spTgt>
                                        </p:tgtEl>
                                        <p:attrNameLst>
                                          <p:attrName>style.visibility</p:attrName>
                                        </p:attrNameLst>
                                      </p:cBhvr>
                                      <p:to>
                                        <p:strVal val="visible"/>
                                      </p:to>
                                    </p:set>
                                    <p:animEffect transition="in" filter="fade">
                                      <p:cBhvr>
                                        <p:cTn id="52" dur="500"/>
                                        <p:tgtEl>
                                          <p:spTgt spid="17">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xEl>
                                              <p:pRg st="11" end="11"/>
                                            </p:txEl>
                                          </p:spTgt>
                                        </p:tgtEl>
                                        <p:attrNameLst>
                                          <p:attrName>style.visibility</p:attrName>
                                        </p:attrNameLst>
                                      </p:cBhvr>
                                      <p:to>
                                        <p:strVal val="visible"/>
                                      </p:to>
                                    </p:set>
                                    <p:animEffect transition="in" filter="fade">
                                      <p:cBhvr>
                                        <p:cTn id="57" dur="500"/>
                                        <p:tgtEl>
                                          <p:spTgt spid="1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1063256" y="1307690"/>
            <a:ext cx="10072830" cy="5050580"/>
          </a:xfrm>
        </p:spPr>
        <p:txBody>
          <a:bodyPr numCol="1">
            <a:normAutofit/>
          </a:bodyPr>
          <a:lstStyle/>
          <a:p>
            <a:pPr marL="0" indent="0">
              <a:buNone/>
            </a:pPr>
            <a:r>
              <a:rPr lang="en-GB" sz="3400" b="1" dirty="0">
                <a:solidFill>
                  <a:srgbClr val="00B8A4"/>
                </a:solidFill>
                <a:latin typeface="Nunito Sans Black" panose="00000A00000000000000" pitchFamily="2" charset="0"/>
              </a:rPr>
              <a:t>Your turn.</a:t>
            </a:r>
          </a:p>
          <a:p>
            <a:pPr>
              <a:lnSpc>
                <a:spcPct val="100000"/>
              </a:lnSpc>
            </a:pPr>
            <a:r>
              <a:rPr lang="en-US" dirty="0">
                <a:latin typeface="Nunito Sans" panose="00000500000000000000" pitchFamily="2" charset="0"/>
              </a:rPr>
              <a:t>In break out rooms, plan a six week half term. It must:</a:t>
            </a:r>
          </a:p>
          <a:p>
            <a:pPr lvl="1">
              <a:lnSpc>
                <a:spcPct val="100000"/>
              </a:lnSpc>
            </a:pPr>
            <a:r>
              <a:rPr lang="en-US" dirty="0">
                <a:latin typeface="Nunito Sans" panose="00000500000000000000" pitchFamily="2" charset="0"/>
              </a:rPr>
              <a:t>Include at least one badge work skilled activity.</a:t>
            </a:r>
          </a:p>
          <a:p>
            <a:pPr lvl="1">
              <a:lnSpc>
                <a:spcPct val="100000"/>
              </a:lnSpc>
            </a:pPr>
            <a:r>
              <a:rPr lang="en-US" dirty="0">
                <a:latin typeface="Nunito Sans" panose="00000500000000000000" pitchFamily="2" charset="0"/>
              </a:rPr>
              <a:t>Include at least one event held outside of normal meeting time. </a:t>
            </a:r>
          </a:p>
          <a:p>
            <a:pPr lvl="1">
              <a:lnSpc>
                <a:spcPct val="100000"/>
              </a:lnSpc>
            </a:pPr>
            <a:r>
              <a:rPr lang="en-US" dirty="0">
                <a:latin typeface="Nunito Sans" panose="00000500000000000000" pitchFamily="2" charset="0"/>
              </a:rPr>
              <a:t>Include at least one themed evening such as linking into a national celebration or event.</a:t>
            </a:r>
          </a:p>
          <a:p>
            <a:pPr>
              <a:lnSpc>
                <a:spcPct val="100000"/>
              </a:lnSpc>
            </a:pPr>
            <a:r>
              <a:rPr lang="en-US" dirty="0">
                <a:latin typeface="Nunito Sans" panose="00000500000000000000" pitchFamily="2" charset="0"/>
              </a:rPr>
              <a:t>You won’t need to worry about:</a:t>
            </a:r>
          </a:p>
          <a:p>
            <a:pPr lvl="1">
              <a:lnSpc>
                <a:spcPct val="100000"/>
              </a:lnSpc>
            </a:pPr>
            <a:r>
              <a:rPr lang="en-US" dirty="0">
                <a:latin typeface="Nunito Sans" panose="00000500000000000000" pitchFamily="2" charset="0"/>
              </a:rPr>
              <a:t>specific badge requirements </a:t>
            </a:r>
          </a:p>
          <a:p>
            <a:pPr lvl="1">
              <a:lnSpc>
                <a:spcPct val="100000"/>
              </a:lnSpc>
            </a:pPr>
            <a:r>
              <a:rPr lang="en-US" dirty="0">
                <a:latin typeface="Nunito Sans" panose="00000500000000000000" pitchFamily="2" charset="0"/>
              </a:rPr>
              <a:t>Group/District/County events not planned by you.</a:t>
            </a:r>
          </a:p>
        </p:txBody>
      </p:sp>
    </p:spTree>
    <p:extLst>
      <p:ext uri="{BB962C8B-B14F-4D97-AF65-F5344CB8AC3E}">
        <p14:creationId xmlns:p14="http://schemas.microsoft.com/office/powerpoint/2010/main" val="89414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xEl>
                                              <p:pRg st="2" end="2"/>
                                            </p:txEl>
                                          </p:spTgt>
                                        </p:tgtEl>
                                        <p:attrNameLst>
                                          <p:attrName>style.visibility</p:attrName>
                                        </p:attrNameLst>
                                      </p:cBhvr>
                                      <p:to>
                                        <p:strVal val="visible"/>
                                      </p:to>
                                    </p:set>
                                    <p:animEffect transition="in" filter="fade">
                                      <p:cBhvr>
                                        <p:cTn id="10" dur="500"/>
                                        <p:tgtEl>
                                          <p:spTgt spid="17">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xEl>
                                              <p:pRg st="3" end="3"/>
                                            </p:txEl>
                                          </p:spTgt>
                                        </p:tgtEl>
                                        <p:attrNameLst>
                                          <p:attrName>style.visibility</p:attrName>
                                        </p:attrNameLst>
                                      </p:cBhvr>
                                      <p:to>
                                        <p:strVal val="visible"/>
                                      </p:to>
                                    </p:set>
                                    <p:animEffect transition="in" filter="fade">
                                      <p:cBhvr>
                                        <p:cTn id="13" dur="500"/>
                                        <p:tgtEl>
                                          <p:spTgt spid="17">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xEl>
                                              <p:pRg st="4" end="4"/>
                                            </p:txEl>
                                          </p:spTgt>
                                        </p:tgtEl>
                                        <p:attrNameLst>
                                          <p:attrName>style.visibility</p:attrName>
                                        </p:attrNameLst>
                                      </p:cBhvr>
                                      <p:to>
                                        <p:strVal val="visible"/>
                                      </p:to>
                                    </p:set>
                                    <p:animEffect transition="in" filter="fade">
                                      <p:cBhvr>
                                        <p:cTn id="16" dur="500"/>
                                        <p:tgtEl>
                                          <p:spTgt spid="17">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xEl>
                                              <p:pRg st="5" end="5"/>
                                            </p:txEl>
                                          </p:spTgt>
                                        </p:tgtEl>
                                        <p:attrNameLst>
                                          <p:attrName>style.visibility</p:attrName>
                                        </p:attrNameLst>
                                      </p:cBhvr>
                                      <p:to>
                                        <p:strVal val="visible"/>
                                      </p:to>
                                    </p:set>
                                    <p:animEffect transition="in" filter="fade">
                                      <p:cBhvr>
                                        <p:cTn id="21" dur="500"/>
                                        <p:tgtEl>
                                          <p:spTgt spid="17">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xEl>
                                              <p:pRg st="6" end="6"/>
                                            </p:txEl>
                                          </p:spTgt>
                                        </p:tgtEl>
                                        <p:attrNameLst>
                                          <p:attrName>style.visibility</p:attrName>
                                        </p:attrNameLst>
                                      </p:cBhvr>
                                      <p:to>
                                        <p:strVal val="visible"/>
                                      </p:to>
                                    </p:set>
                                    <p:animEffect transition="in" filter="fade">
                                      <p:cBhvr>
                                        <p:cTn id="24" dur="500"/>
                                        <p:tgtEl>
                                          <p:spTgt spid="17">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xEl>
                                              <p:pRg st="7" end="7"/>
                                            </p:txEl>
                                          </p:spTgt>
                                        </p:tgtEl>
                                        <p:attrNameLst>
                                          <p:attrName>style.visibility</p:attrName>
                                        </p:attrNameLst>
                                      </p:cBhvr>
                                      <p:to>
                                        <p:strVal val="visible"/>
                                      </p:to>
                                    </p:set>
                                    <p:animEffect transition="in" filter="fade">
                                      <p:cBhvr>
                                        <p:cTn id="27" dur="500"/>
                                        <p:tgtEl>
                                          <p:spTgt spid="1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1063256" y="1307690"/>
            <a:ext cx="10072830" cy="5050580"/>
          </a:xfrm>
        </p:spPr>
        <p:txBody>
          <a:bodyPr numCol="1">
            <a:normAutofit/>
          </a:bodyPr>
          <a:lstStyle/>
          <a:p>
            <a:pPr marL="0" indent="0">
              <a:buNone/>
            </a:pPr>
            <a:r>
              <a:rPr lang="en-GB" sz="3400" b="1" dirty="0">
                <a:solidFill>
                  <a:srgbClr val="00B8A4"/>
                </a:solidFill>
                <a:latin typeface="Nunito Sans Black" panose="00000A00000000000000" pitchFamily="2" charset="0"/>
              </a:rPr>
              <a:t>Feedback</a:t>
            </a:r>
          </a:p>
          <a:p>
            <a:pPr>
              <a:lnSpc>
                <a:spcPct val="100000"/>
              </a:lnSpc>
            </a:pPr>
            <a:r>
              <a:rPr lang="en-US" dirty="0">
                <a:latin typeface="Nunito Sans" panose="00000500000000000000" pitchFamily="2" charset="0"/>
              </a:rPr>
              <a:t>How did you find that?</a:t>
            </a:r>
          </a:p>
          <a:p>
            <a:pPr lvl="1">
              <a:lnSpc>
                <a:spcPct val="100000"/>
              </a:lnSpc>
            </a:pPr>
            <a:r>
              <a:rPr lang="en-US" dirty="0">
                <a:latin typeface="Nunito Sans" panose="00000500000000000000" pitchFamily="2" charset="0"/>
              </a:rPr>
              <a:t>Vote on how easy you found it.</a:t>
            </a:r>
          </a:p>
          <a:p>
            <a:pPr>
              <a:lnSpc>
                <a:spcPct val="100000"/>
              </a:lnSpc>
            </a:pPr>
            <a:r>
              <a:rPr lang="en-US" dirty="0">
                <a:latin typeface="Nunito Sans" panose="00000500000000000000" pitchFamily="2" charset="0"/>
              </a:rPr>
              <a:t>Did you find coming up with ideas easy or hard?</a:t>
            </a:r>
          </a:p>
          <a:p>
            <a:pPr lvl="1">
              <a:lnSpc>
                <a:spcPct val="100000"/>
              </a:lnSpc>
            </a:pPr>
            <a:r>
              <a:rPr lang="en-US" dirty="0">
                <a:latin typeface="Nunito Sans" panose="00000500000000000000" pitchFamily="2" charset="0"/>
              </a:rPr>
              <a:t>Vote on it.</a:t>
            </a:r>
          </a:p>
        </p:txBody>
      </p:sp>
    </p:spTree>
    <p:extLst>
      <p:ext uri="{BB962C8B-B14F-4D97-AF65-F5344CB8AC3E}">
        <p14:creationId xmlns:p14="http://schemas.microsoft.com/office/powerpoint/2010/main" val="216454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xEl>
                                              <p:pRg st="2" end="2"/>
                                            </p:txEl>
                                          </p:spTgt>
                                        </p:tgtEl>
                                        <p:attrNameLst>
                                          <p:attrName>style.visibility</p:attrName>
                                        </p:attrNameLst>
                                      </p:cBhvr>
                                      <p:to>
                                        <p:strVal val="visible"/>
                                      </p:to>
                                    </p:set>
                                    <p:animEffect transition="in" filter="fade">
                                      <p:cBhvr>
                                        <p:cTn id="10" dur="500"/>
                                        <p:tgtEl>
                                          <p:spTgt spid="17">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xEl>
                                              <p:pRg st="3" end="3"/>
                                            </p:txEl>
                                          </p:spTgt>
                                        </p:tgtEl>
                                        <p:attrNameLst>
                                          <p:attrName>style.visibility</p:attrName>
                                        </p:attrNameLst>
                                      </p:cBhvr>
                                      <p:to>
                                        <p:strVal val="visible"/>
                                      </p:to>
                                    </p:set>
                                    <p:animEffect transition="in" filter="fade">
                                      <p:cBhvr>
                                        <p:cTn id="15" dur="500"/>
                                        <p:tgtEl>
                                          <p:spTgt spid="17">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xEl>
                                              <p:pRg st="4" end="4"/>
                                            </p:txEl>
                                          </p:spTgt>
                                        </p:tgtEl>
                                        <p:attrNameLst>
                                          <p:attrName>style.visibility</p:attrName>
                                        </p:attrNameLst>
                                      </p:cBhvr>
                                      <p:to>
                                        <p:strVal val="visible"/>
                                      </p:to>
                                    </p:set>
                                    <p:animEffect transition="in" filter="fade">
                                      <p:cBhvr>
                                        <p:cTn id="18"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713956E-5891-4E48-9C39-8F4832CC4B98}"/>
              </a:ext>
            </a:extLst>
          </p:cNvPr>
          <p:cNvSpPr>
            <a:spLocks noGrp="1"/>
          </p:cNvSpPr>
          <p:nvPr>
            <p:ph type="ctrTitle"/>
          </p:nvPr>
        </p:nvSpPr>
        <p:spPr>
          <a:xfrm>
            <a:off x="493140" y="368948"/>
            <a:ext cx="5750325" cy="167225"/>
          </a:xfrm>
        </p:spPr>
        <p:txBody>
          <a:bodyPr/>
          <a:lstStyle/>
          <a:p>
            <a:r>
              <a:rPr lang="en-GB" sz="1200" b="1" dirty="0"/>
              <a:t>Do more. Be more</a:t>
            </a:r>
          </a:p>
        </p:txBody>
      </p:sp>
      <p:sp>
        <p:nvSpPr>
          <p:cNvPr id="3" name="Text Placeholder 3">
            <a:extLst>
              <a:ext uri="{FF2B5EF4-FFF2-40B4-BE49-F238E27FC236}">
                <a16:creationId xmlns:a16="http://schemas.microsoft.com/office/drawing/2014/main" id="{70C7BBBE-EA02-8341-A8EF-960B935FEFEC}"/>
              </a:ext>
            </a:extLst>
          </p:cNvPr>
          <p:cNvSpPr txBox="1">
            <a:spLocks/>
          </p:cNvSpPr>
          <p:nvPr/>
        </p:nvSpPr>
        <p:spPr>
          <a:xfrm>
            <a:off x="492241" y="901180"/>
            <a:ext cx="11059981" cy="4711969"/>
          </a:xfrm>
          <a:prstGeom prst="rect">
            <a:avLst/>
          </a:prstGeom>
        </p:spPr>
        <p:txBody>
          <a:bodyPr vert="horz" lIns="0" tIns="0" rIns="0" bIns="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lvl="1"/>
            <a:r>
              <a:rPr lang="en-GB" sz="2800" dirty="0">
                <a:solidFill>
                  <a:srgbClr val="003A82"/>
                </a:solidFill>
                <a:latin typeface="Nunito Sans Black"/>
              </a:rPr>
              <a:t>As an Explorer Scout Young Leader, are you involved in the planning of the programme?</a:t>
            </a:r>
            <a:endParaRPr lang="en-US" sz="1050" dirty="0"/>
          </a:p>
          <a:p>
            <a:pPr marL="0" lvl="1"/>
            <a:endParaRPr lang="en-GB" dirty="0">
              <a:solidFill>
                <a:srgbClr val="003A82"/>
              </a:solidFill>
            </a:endParaRPr>
          </a:p>
          <a:p>
            <a:pPr lvl="1" indent="-342900">
              <a:buFont typeface="Arial" panose="020B0604020202020204" pitchFamily="34" charset="0"/>
              <a:buChar char="•"/>
            </a:pPr>
            <a:r>
              <a:rPr lang="en-GB" sz="1800" dirty="0">
                <a:solidFill>
                  <a:srgbClr val="003A82"/>
                </a:solidFill>
              </a:rPr>
              <a:t>How were you asked?</a:t>
            </a:r>
          </a:p>
          <a:p>
            <a:pPr lvl="1" indent="-342900">
              <a:buFont typeface="Arial" panose="020B0604020202020204" pitchFamily="34" charset="0"/>
              <a:buChar char="•"/>
            </a:pPr>
            <a:endParaRPr lang="en-GB" sz="1800" dirty="0">
              <a:solidFill>
                <a:srgbClr val="003A82"/>
              </a:solidFill>
            </a:endParaRPr>
          </a:p>
          <a:p>
            <a:pPr lvl="1" indent="-342900">
              <a:buFont typeface="Arial" panose="020B0604020202020204" pitchFamily="34" charset="0"/>
              <a:buChar char="•"/>
            </a:pPr>
            <a:r>
              <a:rPr lang="en-GB" sz="1800" dirty="0">
                <a:solidFill>
                  <a:srgbClr val="003A82"/>
                </a:solidFill>
              </a:rPr>
              <a:t>Do you think you were listened to?</a:t>
            </a:r>
          </a:p>
          <a:p>
            <a:pPr lvl="1" indent="-342900">
              <a:buFont typeface="Arial" panose="020B0604020202020204" pitchFamily="34" charset="0"/>
              <a:buChar char="•"/>
            </a:pPr>
            <a:endParaRPr lang="en-GB" sz="1800" dirty="0">
              <a:solidFill>
                <a:srgbClr val="003A82"/>
              </a:solidFill>
            </a:endParaRPr>
          </a:p>
          <a:p>
            <a:pPr lvl="1" indent="-342900">
              <a:buFont typeface="Arial" panose="020B0604020202020204" pitchFamily="34" charset="0"/>
              <a:buChar char="•"/>
            </a:pPr>
            <a:r>
              <a:rPr lang="en-GB" sz="1800" dirty="0">
                <a:solidFill>
                  <a:srgbClr val="003A82"/>
                </a:solidFill>
              </a:rPr>
              <a:t>Do you think it's important to ask young people what they think?</a:t>
            </a:r>
          </a:p>
          <a:p>
            <a:pPr lvl="1" indent="-342900">
              <a:buFont typeface="Arial" panose="020B0604020202020204" pitchFamily="34" charset="0"/>
              <a:buChar char="•"/>
            </a:pPr>
            <a:endParaRPr lang="en-GB" sz="1800" dirty="0">
              <a:solidFill>
                <a:srgbClr val="003A82"/>
              </a:solidFill>
            </a:endParaRPr>
          </a:p>
          <a:p>
            <a:pPr lvl="1" indent="-342900">
              <a:buFont typeface="Arial" panose="020B0604020202020204" pitchFamily="34" charset="0"/>
              <a:buChar char="•"/>
            </a:pPr>
            <a:r>
              <a:rPr lang="en-GB" sz="1800" dirty="0">
                <a:solidFill>
                  <a:srgbClr val="003A82"/>
                </a:solidFill>
              </a:rPr>
              <a:t>What are the positives and negatives of asking young people? Is it appropriate for all sections?</a:t>
            </a:r>
          </a:p>
          <a:p>
            <a:pPr lvl="1" indent="-342900">
              <a:buFont typeface="Arial" panose="020B0604020202020204" pitchFamily="34" charset="0"/>
              <a:buChar char="•"/>
            </a:pPr>
            <a:endParaRPr lang="en-GB" sz="1800" dirty="0">
              <a:solidFill>
                <a:srgbClr val="003A82"/>
              </a:solidFill>
            </a:endParaRPr>
          </a:p>
          <a:p>
            <a:pPr lvl="1" indent="-342900">
              <a:buFont typeface="Arial" panose="020B0604020202020204" pitchFamily="34" charset="0"/>
              <a:buChar char="•"/>
            </a:pPr>
            <a:r>
              <a:rPr lang="en-GB" sz="1800" dirty="0">
                <a:solidFill>
                  <a:srgbClr val="003A82"/>
                </a:solidFill>
              </a:rPr>
              <a:t>What do you feel are the benefits of young people feeling empowered to plan their programme?</a:t>
            </a:r>
          </a:p>
          <a:p>
            <a:pPr marL="285750" lvl="1" indent="-285750">
              <a:buFont typeface="Calibri"/>
              <a:buChar char="-"/>
            </a:pPr>
            <a:endParaRPr lang="en-GB" dirty="0">
              <a:solidFill>
                <a:srgbClr val="003A82"/>
              </a:solidFill>
            </a:endParaRPr>
          </a:p>
          <a:p>
            <a:pPr marL="132715" indent="-121920">
              <a:lnSpc>
                <a:spcPct val="150000"/>
              </a:lnSpc>
            </a:pPr>
            <a:endParaRPr lang="en-GB" dirty="0">
              <a:solidFill>
                <a:srgbClr val="003A82"/>
              </a:solidFill>
            </a:endParaRPr>
          </a:p>
          <a:p>
            <a:pPr marL="10795"/>
            <a:endParaRPr lang="en-GB" dirty="0">
              <a:solidFill>
                <a:srgbClr val="003A82"/>
              </a:solidFill>
            </a:endParaRPr>
          </a:p>
          <a:p>
            <a:pPr marL="10795" indent="0">
              <a:buNone/>
            </a:pPr>
            <a:br>
              <a:rPr lang="en-GB" dirty="0"/>
            </a:b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p:txBody>
      </p:sp>
    </p:spTree>
    <p:extLst>
      <p:ext uri="{BB962C8B-B14F-4D97-AF65-F5344CB8AC3E}">
        <p14:creationId xmlns:p14="http://schemas.microsoft.com/office/powerpoint/2010/main" val="42285489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1063256" y="1307690"/>
            <a:ext cx="7979144" cy="5050580"/>
          </a:xfrm>
        </p:spPr>
        <p:txBody>
          <a:bodyPr numCol="1">
            <a:normAutofit/>
          </a:bodyPr>
          <a:lstStyle/>
          <a:p>
            <a:pPr marL="0" indent="0">
              <a:buNone/>
            </a:pPr>
            <a:r>
              <a:rPr lang="en-GB" sz="3400" b="1" dirty="0">
                <a:solidFill>
                  <a:srgbClr val="7414DC"/>
                </a:solidFill>
                <a:latin typeface="Nunito Sans Black" panose="00000A00000000000000" pitchFamily="2" charset="0"/>
              </a:rPr>
              <a:t>Reviewing a programme</a:t>
            </a:r>
          </a:p>
          <a:p>
            <a:pPr>
              <a:lnSpc>
                <a:spcPct val="100000"/>
              </a:lnSpc>
            </a:pPr>
            <a:r>
              <a:rPr lang="en-US" dirty="0">
                <a:latin typeface="Nunito Sans" panose="00000500000000000000" pitchFamily="2" charset="0"/>
              </a:rPr>
              <a:t>It is important to review your section every now and then to see how it is going. </a:t>
            </a:r>
          </a:p>
          <a:p>
            <a:pPr>
              <a:lnSpc>
                <a:spcPct val="100000"/>
              </a:lnSpc>
            </a:pPr>
            <a:r>
              <a:rPr lang="en-US" dirty="0">
                <a:latin typeface="Nunito Sans" panose="00000500000000000000" pitchFamily="2" charset="0"/>
              </a:rPr>
              <a:t>The review documents can be found on the scout website and are called Quality Programme Checkers. </a:t>
            </a:r>
          </a:p>
          <a:p>
            <a:pPr>
              <a:lnSpc>
                <a:spcPct val="100000"/>
              </a:lnSpc>
            </a:pPr>
            <a:r>
              <a:rPr lang="en-US" dirty="0">
                <a:latin typeface="Nunito Sans" panose="00000500000000000000" pitchFamily="2" charset="0"/>
              </a:rPr>
              <a:t>Ask a series of questions with red, amber, green answers to help identify your priorities and areas for improvement. Not critical but helpful.</a:t>
            </a:r>
          </a:p>
          <a:p>
            <a:pPr>
              <a:lnSpc>
                <a:spcPct val="100000"/>
              </a:lnSpc>
            </a:pPr>
            <a:endParaRPr lang="en-US" dirty="0">
              <a:latin typeface="Nunito Sans" panose="00000500000000000000" pitchFamily="2" charset="0"/>
            </a:endParaRPr>
          </a:p>
        </p:txBody>
      </p:sp>
      <p:pic>
        <p:nvPicPr>
          <p:cNvPr id="2" name="Picture 1">
            <a:extLst>
              <a:ext uri="{FF2B5EF4-FFF2-40B4-BE49-F238E27FC236}">
                <a16:creationId xmlns:a16="http://schemas.microsoft.com/office/drawing/2014/main" id="{46565103-D141-43B9-9818-C1335919D1F3}"/>
              </a:ext>
            </a:extLst>
          </p:cNvPr>
          <p:cNvPicPr>
            <a:picLocks noChangeAspect="1"/>
          </p:cNvPicPr>
          <p:nvPr/>
        </p:nvPicPr>
        <p:blipFill>
          <a:blip r:embed="rId3"/>
          <a:stretch>
            <a:fillRect/>
          </a:stretch>
        </p:blipFill>
        <p:spPr>
          <a:xfrm>
            <a:off x="8458200" y="2775417"/>
            <a:ext cx="3257687" cy="3644587"/>
          </a:xfrm>
          <a:prstGeom prst="rect">
            <a:avLst/>
          </a:prstGeom>
        </p:spPr>
      </p:pic>
    </p:spTree>
    <p:extLst>
      <p:ext uri="{BB962C8B-B14F-4D97-AF65-F5344CB8AC3E}">
        <p14:creationId xmlns:p14="http://schemas.microsoft.com/office/powerpoint/2010/main" val="286471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fade">
                                      <p:cBhvr>
                                        <p:cTn id="12" dur="500"/>
                                        <p:tgtEl>
                                          <p:spTgt spid="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3" end="3"/>
                                            </p:txEl>
                                          </p:spTgt>
                                        </p:tgtEl>
                                        <p:attrNameLst>
                                          <p:attrName>style.visibility</p:attrName>
                                        </p:attrNameLst>
                                      </p:cBhvr>
                                      <p:to>
                                        <p:strVal val="visible"/>
                                      </p:to>
                                    </p:set>
                                    <p:animEffect transition="in" filter="fade">
                                      <p:cBhvr>
                                        <p:cTn id="17" dur="500"/>
                                        <p:tgtEl>
                                          <p:spTgt spid="17">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next to a body of water&#10;&#10;Description automatically generated">
            <a:extLst>
              <a:ext uri="{FF2B5EF4-FFF2-40B4-BE49-F238E27FC236}">
                <a16:creationId xmlns:a16="http://schemas.microsoft.com/office/drawing/2014/main" id="{80902757-7F8A-492C-ADCF-B73B7C33D699}"/>
              </a:ext>
            </a:extLst>
          </p:cNvPr>
          <p:cNvPicPr>
            <a:picLocks noChangeAspect="1"/>
          </p:cNvPicPr>
          <p:nvPr/>
        </p:nvPicPr>
        <p:blipFill rotWithShape="1">
          <a:blip r:embed="rId2">
            <a:extLst>
              <a:ext uri="{28A0092B-C50C-407E-A947-70E740481C1C}">
                <a14:useLocalDpi xmlns:a14="http://schemas.microsoft.com/office/drawing/2010/main" val="0"/>
              </a:ext>
            </a:extLst>
          </a:blip>
          <a:srcRect l="33318" r="7357"/>
          <a:stretch/>
        </p:blipFill>
        <p:spPr>
          <a:xfrm>
            <a:off x="6096000" y="0"/>
            <a:ext cx="6096000" cy="6858000"/>
          </a:xfrm>
          <a:prstGeom prst="rect">
            <a:avLst/>
          </a:prstGeom>
        </p:spPr>
      </p:pic>
      <p:sp>
        <p:nvSpPr>
          <p:cNvPr id="7" name="Content Placeholder 6">
            <a:extLst>
              <a:ext uri="{FF2B5EF4-FFF2-40B4-BE49-F238E27FC236}">
                <a16:creationId xmlns:a16="http://schemas.microsoft.com/office/drawing/2014/main" id="{C940EE66-6B96-4537-A4AB-6289BB58900F}"/>
              </a:ext>
            </a:extLst>
          </p:cNvPr>
          <p:cNvSpPr>
            <a:spLocks noGrp="1"/>
          </p:cNvSpPr>
          <p:nvPr>
            <p:ph idx="1"/>
          </p:nvPr>
        </p:nvSpPr>
        <p:spPr>
          <a:xfrm>
            <a:off x="348343" y="1297858"/>
            <a:ext cx="5538108" cy="4879106"/>
          </a:xfrm>
        </p:spPr>
        <p:txBody>
          <a:bodyPr anchor="ctr">
            <a:normAutofit/>
          </a:bodyPr>
          <a:lstStyle/>
          <a:p>
            <a:pPr marL="0" indent="0" algn="ctr">
              <a:buNone/>
            </a:pPr>
            <a:r>
              <a:rPr lang="en-GB" sz="4000" b="1" dirty="0">
                <a:solidFill>
                  <a:srgbClr val="003A82"/>
                </a:solidFill>
                <a:latin typeface="Nunito Sans Black" panose="00000A00000000000000" pitchFamily="2" charset="0"/>
              </a:rPr>
              <a:t>Support and where next?</a:t>
            </a:r>
          </a:p>
          <a:p>
            <a:pPr marL="0" indent="0">
              <a:buNone/>
            </a:pPr>
            <a:endParaRPr lang="en-GB" sz="3200" dirty="0">
              <a:solidFill>
                <a:schemeClr val="bg1"/>
              </a:solidFill>
              <a:latin typeface="Nunito Sans" panose="00000500000000000000" pitchFamily="2" charset="0"/>
            </a:endParaRPr>
          </a:p>
        </p:txBody>
      </p:sp>
    </p:spTree>
    <p:extLst>
      <p:ext uri="{BB962C8B-B14F-4D97-AF65-F5344CB8AC3E}">
        <p14:creationId xmlns:p14="http://schemas.microsoft.com/office/powerpoint/2010/main" val="19274687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1063256" y="1307690"/>
            <a:ext cx="9985744" cy="5050580"/>
          </a:xfrm>
        </p:spPr>
        <p:txBody>
          <a:bodyPr>
            <a:normAutofit/>
          </a:bodyPr>
          <a:lstStyle/>
          <a:p>
            <a:pPr marL="0" indent="0">
              <a:buNone/>
            </a:pPr>
            <a:r>
              <a:rPr lang="en-GB" sz="3400" b="1" dirty="0">
                <a:solidFill>
                  <a:srgbClr val="7414DC"/>
                </a:solidFill>
                <a:latin typeface="Nunito Sans Black" panose="00000A00000000000000" pitchFamily="2" charset="0"/>
              </a:rPr>
              <a:t>Resources </a:t>
            </a:r>
          </a:p>
          <a:p>
            <a:pPr>
              <a:lnSpc>
                <a:spcPct val="100000"/>
              </a:lnSpc>
            </a:pPr>
            <a:r>
              <a:rPr lang="en-GB" dirty="0">
                <a:latin typeface="Nunito Sans" panose="00000500000000000000" pitchFamily="2" charset="0"/>
              </a:rPr>
              <a:t>Scout website, programme planning tool and badge pages.</a:t>
            </a:r>
          </a:p>
          <a:p>
            <a:pPr>
              <a:lnSpc>
                <a:spcPct val="100000"/>
              </a:lnSpc>
            </a:pPr>
            <a:r>
              <a:rPr lang="en-GB" dirty="0">
                <a:latin typeface="Nunito Sans" panose="00000500000000000000" pitchFamily="2" charset="0"/>
              </a:rPr>
              <a:t>OSM activities</a:t>
            </a:r>
          </a:p>
          <a:p>
            <a:pPr>
              <a:lnSpc>
                <a:spcPct val="100000"/>
              </a:lnSpc>
            </a:pPr>
            <a:r>
              <a:rPr lang="en-GB" dirty="0">
                <a:latin typeface="Nunito Sans" panose="00000500000000000000" pitchFamily="2" charset="0"/>
              </a:rPr>
              <a:t>Facebook groups e.g. 1</a:t>
            </a:r>
            <a:r>
              <a:rPr lang="en-GB" baseline="30000" dirty="0">
                <a:latin typeface="Nunito Sans" panose="00000500000000000000" pitchFamily="2" charset="0"/>
              </a:rPr>
              <a:t>st</a:t>
            </a:r>
            <a:r>
              <a:rPr lang="en-GB" dirty="0">
                <a:latin typeface="Nunito Sans" panose="00000500000000000000" pitchFamily="2" charset="0"/>
              </a:rPr>
              <a:t> Facebook Scout group.</a:t>
            </a:r>
          </a:p>
          <a:p>
            <a:pPr>
              <a:lnSpc>
                <a:spcPct val="100000"/>
              </a:lnSpc>
            </a:pPr>
            <a:r>
              <a:rPr lang="en-GB" dirty="0">
                <a:latin typeface="Nunito Sans" panose="00000500000000000000" pitchFamily="2" charset="0"/>
              </a:rPr>
              <a:t>Internet searches.</a:t>
            </a:r>
          </a:p>
          <a:p>
            <a:pPr>
              <a:lnSpc>
                <a:spcPct val="100000"/>
              </a:lnSpc>
            </a:pPr>
            <a:r>
              <a:rPr lang="en-GB" dirty="0">
                <a:latin typeface="Nunito Sans" panose="00000500000000000000" pitchFamily="2" charset="0"/>
              </a:rPr>
              <a:t>Scouting Magazine (Online)</a:t>
            </a:r>
          </a:p>
          <a:p>
            <a:pPr>
              <a:lnSpc>
                <a:spcPct val="100000"/>
              </a:lnSpc>
            </a:pPr>
            <a:r>
              <a:rPr lang="en-GB" dirty="0">
                <a:latin typeface="Nunito Sans" panose="00000500000000000000" pitchFamily="2" charset="0"/>
              </a:rPr>
              <a:t>Fellow leaders, young leaders and district leaders. </a:t>
            </a:r>
          </a:p>
        </p:txBody>
      </p:sp>
    </p:spTree>
    <p:extLst>
      <p:ext uri="{BB962C8B-B14F-4D97-AF65-F5344CB8AC3E}">
        <p14:creationId xmlns:p14="http://schemas.microsoft.com/office/powerpoint/2010/main" val="282875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xEl>
                                              <p:pRg st="2" end="2"/>
                                            </p:txEl>
                                          </p:spTgt>
                                        </p:tgtEl>
                                        <p:attrNameLst>
                                          <p:attrName>style.visibility</p:attrName>
                                        </p:attrNameLst>
                                      </p:cBhvr>
                                      <p:to>
                                        <p:strVal val="visible"/>
                                      </p:to>
                                    </p:set>
                                    <p:animEffect transition="in" filter="fade">
                                      <p:cBhvr>
                                        <p:cTn id="10" dur="500"/>
                                        <p:tgtEl>
                                          <p:spTgt spid="17">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xEl>
                                              <p:pRg st="3" end="3"/>
                                            </p:txEl>
                                          </p:spTgt>
                                        </p:tgtEl>
                                        <p:attrNameLst>
                                          <p:attrName>style.visibility</p:attrName>
                                        </p:attrNameLst>
                                      </p:cBhvr>
                                      <p:to>
                                        <p:strVal val="visible"/>
                                      </p:to>
                                    </p:set>
                                    <p:animEffect transition="in" filter="fade">
                                      <p:cBhvr>
                                        <p:cTn id="13" dur="500"/>
                                        <p:tgtEl>
                                          <p:spTgt spid="17">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xEl>
                                              <p:pRg st="4" end="4"/>
                                            </p:txEl>
                                          </p:spTgt>
                                        </p:tgtEl>
                                        <p:attrNameLst>
                                          <p:attrName>style.visibility</p:attrName>
                                        </p:attrNameLst>
                                      </p:cBhvr>
                                      <p:to>
                                        <p:strVal val="visible"/>
                                      </p:to>
                                    </p:set>
                                    <p:animEffect transition="in" filter="fade">
                                      <p:cBhvr>
                                        <p:cTn id="16" dur="500"/>
                                        <p:tgtEl>
                                          <p:spTgt spid="17">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xEl>
                                              <p:pRg st="5" end="5"/>
                                            </p:txEl>
                                          </p:spTgt>
                                        </p:tgtEl>
                                        <p:attrNameLst>
                                          <p:attrName>style.visibility</p:attrName>
                                        </p:attrNameLst>
                                      </p:cBhvr>
                                      <p:to>
                                        <p:strVal val="visible"/>
                                      </p:to>
                                    </p:set>
                                    <p:animEffect transition="in" filter="fade">
                                      <p:cBhvr>
                                        <p:cTn id="19" dur="500"/>
                                        <p:tgtEl>
                                          <p:spTgt spid="17">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xEl>
                                              <p:pRg st="6" end="6"/>
                                            </p:txEl>
                                          </p:spTgt>
                                        </p:tgtEl>
                                        <p:attrNameLst>
                                          <p:attrName>style.visibility</p:attrName>
                                        </p:attrNameLst>
                                      </p:cBhvr>
                                      <p:to>
                                        <p:strVal val="visible"/>
                                      </p:to>
                                    </p:set>
                                    <p:animEffect transition="in" filter="fade">
                                      <p:cBhvr>
                                        <p:cTn id="22" dur="500"/>
                                        <p:tgtEl>
                                          <p:spTgt spid="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allAtOnce"/>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12F181-2FA8-C44C-A868-921376BAD138}"/>
              </a:ext>
            </a:extLst>
          </p:cNvPr>
          <p:cNvSpPr>
            <a:spLocks noGrp="1"/>
          </p:cNvSpPr>
          <p:nvPr>
            <p:ph type="body" sz="quarter" idx="12"/>
          </p:nvPr>
        </p:nvSpPr>
        <p:spPr>
          <a:xfrm>
            <a:off x="3125949" y="2241178"/>
            <a:ext cx="5940100" cy="1408925"/>
          </a:xfrm>
        </p:spPr>
        <p:txBody>
          <a:bodyPr>
            <a:normAutofit/>
          </a:bodyPr>
          <a:lstStyle/>
          <a:p>
            <a:r>
              <a:rPr lang="en-US" sz="8800"/>
              <a:t>Thank you</a:t>
            </a:r>
          </a:p>
        </p:txBody>
      </p:sp>
      <p:sp>
        <p:nvSpPr>
          <p:cNvPr id="5" name="Text Placeholder 1">
            <a:extLst>
              <a:ext uri="{FF2B5EF4-FFF2-40B4-BE49-F238E27FC236}">
                <a16:creationId xmlns:a16="http://schemas.microsoft.com/office/drawing/2014/main" id="{3F1A4BD0-B2DB-7E48-B131-62CD15B3A19A}"/>
              </a:ext>
            </a:extLst>
          </p:cNvPr>
          <p:cNvSpPr txBox="1">
            <a:spLocks/>
          </p:cNvSpPr>
          <p:nvPr/>
        </p:nvSpPr>
        <p:spPr>
          <a:xfrm>
            <a:off x="3378710" y="3790643"/>
            <a:ext cx="594010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3600" kern="0"/>
              <a:t>Young Leaders’ Scheme</a:t>
            </a:r>
          </a:p>
        </p:txBody>
      </p:sp>
      <p:pic>
        <p:nvPicPr>
          <p:cNvPr id="7" name="Picture 6">
            <a:extLst>
              <a:ext uri="{FF2B5EF4-FFF2-40B4-BE49-F238E27FC236}">
                <a16:creationId xmlns:a16="http://schemas.microsoft.com/office/drawing/2014/main" id="{58E93761-388F-D346-8305-F7D37A8F20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8710" y="4493342"/>
            <a:ext cx="2343664" cy="252065"/>
          </a:xfrm>
          <a:prstGeom prst="rect">
            <a:avLst/>
          </a:prstGeom>
        </p:spPr>
      </p:pic>
      <p:sp>
        <p:nvSpPr>
          <p:cNvPr id="8" name="Text Placeholder 1">
            <a:extLst>
              <a:ext uri="{FF2B5EF4-FFF2-40B4-BE49-F238E27FC236}">
                <a16:creationId xmlns:a16="http://schemas.microsoft.com/office/drawing/2014/main" id="{79205F23-F3F1-554C-9958-8467B12BAD6A}"/>
              </a:ext>
            </a:extLst>
          </p:cNvPr>
          <p:cNvSpPr txBox="1">
            <a:spLocks/>
          </p:cNvSpPr>
          <p:nvPr/>
        </p:nvSpPr>
        <p:spPr>
          <a:xfrm>
            <a:off x="3290219" y="5919756"/>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err="1"/>
              <a:t>Scouts.org.uk</a:t>
            </a:r>
            <a:endParaRPr lang="en-US" sz="2800" kern="0"/>
          </a:p>
        </p:txBody>
      </p:sp>
      <p:sp>
        <p:nvSpPr>
          <p:cNvPr id="9" name="Text Placeholder 1">
            <a:extLst>
              <a:ext uri="{FF2B5EF4-FFF2-40B4-BE49-F238E27FC236}">
                <a16:creationId xmlns:a16="http://schemas.microsoft.com/office/drawing/2014/main" id="{CC265088-6686-644B-82A2-81D83D92B031}"/>
              </a:ext>
            </a:extLst>
          </p:cNvPr>
          <p:cNvSpPr txBox="1">
            <a:spLocks/>
          </p:cNvSpPr>
          <p:nvPr/>
        </p:nvSpPr>
        <p:spPr>
          <a:xfrm>
            <a:off x="6437251" y="5919755"/>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a:t>#</a:t>
            </a:r>
            <a:r>
              <a:rPr lang="en-US" sz="2800" kern="0" err="1"/>
              <a:t>SkillsForLife</a:t>
            </a:r>
            <a:endParaRPr lang="en-US" sz="2800" kern="0"/>
          </a:p>
        </p:txBody>
      </p:sp>
    </p:spTree>
    <p:extLst>
      <p:ext uri="{BB962C8B-B14F-4D97-AF65-F5344CB8AC3E}">
        <p14:creationId xmlns:p14="http://schemas.microsoft.com/office/powerpoint/2010/main" val="1743249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9243" y="2079519"/>
            <a:ext cx="7917557" cy="677108"/>
          </a:xfrm>
        </p:spPr>
        <p:txBody>
          <a:bodyPr/>
          <a:lstStyle/>
          <a:p>
            <a:r>
              <a:rPr lang="en-GB" dirty="0">
                <a:latin typeface="Nunito Sans Black"/>
              </a:rPr>
              <a:t>Snowball fight!</a:t>
            </a:r>
            <a:endParaRPr lang="en-GB" dirty="0"/>
          </a:p>
        </p:txBody>
      </p:sp>
    </p:spTree>
    <p:extLst>
      <p:ext uri="{BB962C8B-B14F-4D97-AF65-F5344CB8AC3E}">
        <p14:creationId xmlns:p14="http://schemas.microsoft.com/office/powerpoint/2010/main" val="343094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9243" y="2079519"/>
            <a:ext cx="7917557" cy="677108"/>
          </a:xfrm>
        </p:spPr>
        <p:txBody>
          <a:bodyPr/>
          <a:lstStyle/>
          <a:p>
            <a:r>
              <a:rPr lang="en-GB" dirty="0">
                <a:latin typeface="Nunito Sans Black"/>
              </a:rPr>
              <a:t>Idea generation</a:t>
            </a:r>
            <a:endParaRPr lang="en-GB" dirty="0"/>
          </a:p>
        </p:txBody>
      </p:sp>
    </p:spTree>
    <p:extLst>
      <p:ext uri="{BB962C8B-B14F-4D97-AF65-F5344CB8AC3E}">
        <p14:creationId xmlns:p14="http://schemas.microsoft.com/office/powerpoint/2010/main" val="4291804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F4E3F-AA6D-12A8-E96F-44DCDF222BA5}"/>
              </a:ext>
            </a:extLst>
          </p:cNvPr>
          <p:cNvSpPr txBox="1">
            <a:spLocks/>
          </p:cNvSpPr>
          <p:nvPr/>
        </p:nvSpPr>
        <p:spPr>
          <a:xfrm>
            <a:off x="686551" y="432550"/>
            <a:ext cx="11059981" cy="4711969"/>
          </a:xfrm>
          <a:prstGeom prst="rect">
            <a:avLst/>
          </a:prstGeom>
        </p:spPr>
        <p:txBody>
          <a:bodyPr vert="horz" lIns="0" tIns="0" rIns="0" bIns="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lvl="1"/>
            <a:r>
              <a:rPr lang="en-GB" sz="2800" dirty="0">
                <a:solidFill>
                  <a:srgbClr val="003A82"/>
                </a:solidFill>
                <a:latin typeface="Nunito Sans Black" panose="00000A00000000000000" pitchFamily="2" charset="0"/>
              </a:rPr>
              <a:t>Base 1</a:t>
            </a:r>
          </a:p>
          <a:p>
            <a:pPr marL="0" lvl="1"/>
            <a:endParaRPr lang="en-GB" sz="2800" dirty="0">
              <a:solidFill>
                <a:srgbClr val="003A82"/>
              </a:solidFill>
              <a:latin typeface="Nunito Sans Black"/>
            </a:endParaRPr>
          </a:p>
          <a:p>
            <a:pPr marL="0" lvl="1"/>
            <a:r>
              <a:rPr lang="en-GB" sz="2800" dirty="0">
                <a:solidFill>
                  <a:srgbClr val="003A82"/>
                </a:solidFill>
                <a:latin typeface="Nunito Sans Black" panose="00000A00000000000000" pitchFamily="2" charset="0"/>
              </a:rPr>
              <a:t>Your materials are:</a:t>
            </a:r>
            <a:endParaRPr lang="en-US" sz="1050" dirty="0">
              <a:latin typeface="Nunito Sans Black" panose="00000A00000000000000" pitchFamily="2" charset="0"/>
            </a:endParaRPr>
          </a:p>
          <a:p>
            <a:pPr marL="0" lvl="1"/>
            <a:endParaRPr lang="en-GB" dirty="0">
              <a:solidFill>
                <a:srgbClr val="003A82"/>
              </a:solidFill>
            </a:endParaRPr>
          </a:p>
          <a:p>
            <a:pPr marL="0" lvl="1"/>
            <a:endParaRPr lang="en-GB" dirty="0">
              <a:solidFill>
                <a:srgbClr val="003A82"/>
              </a:solidFill>
            </a:endParaRPr>
          </a:p>
          <a:p>
            <a:pPr marL="132715" indent="-121920">
              <a:lnSpc>
                <a:spcPct val="150000"/>
              </a:lnSpc>
            </a:pPr>
            <a:endParaRPr lang="en-GB" dirty="0">
              <a:solidFill>
                <a:srgbClr val="003A82"/>
              </a:solidFill>
            </a:endParaRPr>
          </a:p>
          <a:p>
            <a:pPr marL="10795"/>
            <a:endParaRPr lang="en-GB" dirty="0">
              <a:solidFill>
                <a:srgbClr val="003A82"/>
              </a:solidFill>
            </a:endParaRPr>
          </a:p>
          <a:p>
            <a:pPr marL="10795" indent="0">
              <a:buNone/>
            </a:pPr>
            <a:br>
              <a:rPr lang="en-GB" dirty="0"/>
            </a:b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p:txBody>
      </p:sp>
      <p:pic>
        <p:nvPicPr>
          <p:cNvPr id="1026" name="Picture 2" descr="Cardboard box can you buy in the United ...">
            <a:extLst>
              <a:ext uri="{FF2B5EF4-FFF2-40B4-BE49-F238E27FC236}">
                <a16:creationId xmlns:a16="http://schemas.microsoft.com/office/drawing/2014/main" id="{39D00D5E-B549-8E3B-D6A6-8CBBEF8E98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885" y="2286000"/>
            <a:ext cx="333375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ello Tape 24mm x 66m (CLEAR) 40 Micron Thickness - Per Pack">
            <a:extLst>
              <a:ext uri="{FF2B5EF4-FFF2-40B4-BE49-F238E27FC236}">
                <a16:creationId xmlns:a16="http://schemas.microsoft.com/office/drawing/2014/main" id="{6CBCB7BF-CEC6-C462-3900-EF9CE173A26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9978" y="2080260"/>
            <a:ext cx="1600645" cy="17830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00 Sheets A4 160gsm White Card - Premium Thick Printing Paper Suitable for  All Printers">
            <a:extLst>
              <a:ext uri="{FF2B5EF4-FFF2-40B4-BE49-F238E27FC236}">
                <a16:creationId xmlns:a16="http://schemas.microsoft.com/office/drawing/2014/main" id="{4C7C51C9-F58A-3B19-E57A-AA2EF32656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3857" y="2147821"/>
            <a:ext cx="2251710" cy="19118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7F01A6C-7AE2-6AD1-0065-26CFE35E6821}"/>
              </a:ext>
            </a:extLst>
          </p:cNvPr>
          <p:cNvPicPr>
            <a:picLocks noChangeAspect="1"/>
          </p:cNvPicPr>
          <p:nvPr/>
        </p:nvPicPr>
        <p:blipFill>
          <a:blip r:embed="rId6"/>
          <a:stretch>
            <a:fillRect/>
          </a:stretch>
        </p:blipFill>
        <p:spPr>
          <a:xfrm>
            <a:off x="7955325" y="2310765"/>
            <a:ext cx="1581150" cy="1552575"/>
          </a:xfrm>
          <a:prstGeom prst="rect">
            <a:avLst/>
          </a:prstGeom>
        </p:spPr>
      </p:pic>
    </p:spTree>
    <p:extLst>
      <p:ext uri="{BB962C8B-B14F-4D97-AF65-F5344CB8AC3E}">
        <p14:creationId xmlns:p14="http://schemas.microsoft.com/office/powerpoint/2010/main" val="2069708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F4E3F-AA6D-12A8-E96F-44DCDF222BA5}"/>
              </a:ext>
            </a:extLst>
          </p:cNvPr>
          <p:cNvSpPr txBox="1">
            <a:spLocks/>
          </p:cNvSpPr>
          <p:nvPr/>
        </p:nvSpPr>
        <p:spPr>
          <a:xfrm>
            <a:off x="686551" y="432550"/>
            <a:ext cx="11059981" cy="4711969"/>
          </a:xfrm>
          <a:prstGeom prst="rect">
            <a:avLst/>
          </a:prstGeom>
        </p:spPr>
        <p:txBody>
          <a:bodyPr vert="horz" lIns="0" tIns="0" rIns="0" bIns="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lvl="1"/>
            <a:r>
              <a:rPr lang="en-GB" sz="2800" dirty="0">
                <a:solidFill>
                  <a:srgbClr val="003A82"/>
                </a:solidFill>
                <a:latin typeface="Nunito Sans Black" panose="00000A00000000000000" pitchFamily="2" charset="0"/>
              </a:rPr>
              <a:t>Base 2</a:t>
            </a:r>
          </a:p>
          <a:p>
            <a:pPr marL="0" lvl="1"/>
            <a:endParaRPr lang="en-GB" sz="2800" dirty="0">
              <a:solidFill>
                <a:srgbClr val="003A82"/>
              </a:solidFill>
              <a:latin typeface="Nunito Sans Black" panose="00000A00000000000000" pitchFamily="2" charset="0"/>
            </a:endParaRPr>
          </a:p>
          <a:p>
            <a:pPr marL="0" lvl="1"/>
            <a:r>
              <a:rPr lang="en-GB" sz="2800" dirty="0">
                <a:solidFill>
                  <a:srgbClr val="003A82"/>
                </a:solidFill>
                <a:latin typeface="Nunito Sans Black" panose="00000A00000000000000" pitchFamily="2" charset="0"/>
              </a:rPr>
              <a:t>Your materials are:</a:t>
            </a:r>
            <a:endParaRPr lang="en-US" sz="1050" dirty="0">
              <a:latin typeface="Nunito Sans Black" panose="00000A00000000000000" pitchFamily="2" charset="0"/>
            </a:endParaRPr>
          </a:p>
          <a:p>
            <a:pPr marL="0" lvl="1"/>
            <a:endParaRPr lang="en-GB" dirty="0">
              <a:solidFill>
                <a:srgbClr val="003A82"/>
              </a:solidFill>
            </a:endParaRPr>
          </a:p>
          <a:p>
            <a:pPr marL="0" lvl="1"/>
            <a:endParaRPr lang="en-GB" dirty="0">
              <a:solidFill>
                <a:srgbClr val="003A82"/>
              </a:solidFill>
            </a:endParaRPr>
          </a:p>
          <a:p>
            <a:pPr marL="132715" indent="-121920">
              <a:lnSpc>
                <a:spcPct val="150000"/>
              </a:lnSpc>
            </a:pPr>
            <a:endParaRPr lang="en-GB" dirty="0">
              <a:solidFill>
                <a:srgbClr val="003A82"/>
              </a:solidFill>
            </a:endParaRPr>
          </a:p>
          <a:p>
            <a:pPr marL="10795"/>
            <a:endParaRPr lang="en-GB" dirty="0">
              <a:solidFill>
                <a:srgbClr val="003A82"/>
              </a:solidFill>
            </a:endParaRPr>
          </a:p>
          <a:p>
            <a:pPr marL="10795" indent="0">
              <a:buNone/>
            </a:pPr>
            <a:br>
              <a:rPr lang="en-GB" dirty="0"/>
            </a:b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p:txBody>
      </p:sp>
      <p:pic>
        <p:nvPicPr>
          <p:cNvPr id="2" name="Picture 6" descr="Buy Argos Home Curve 3 x 42L Plastic Boxes With Lid - Clear | Plastic  storage boxes and drawers | Argos">
            <a:extLst>
              <a:ext uri="{FF2B5EF4-FFF2-40B4-BE49-F238E27FC236}">
                <a16:creationId xmlns:a16="http://schemas.microsoft.com/office/drawing/2014/main" id="{3A9AC685-DE9C-7106-C483-4F9DCB9C5A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495" y="2122170"/>
            <a:ext cx="4036695" cy="236819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HILDRENS KIDS PLASTIC SOFT PLAY BALLS FOR BALL PITS PEN POOL MULTICOLOURED  BALL">
            <a:extLst>
              <a:ext uri="{FF2B5EF4-FFF2-40B4-BE49-F238E27FC236}">
                <a16:creationId xmlns:a16="http://schemas.microsoft.com/office/drawing/2014/main" id="{FD5DCE9D-006F-BD12-0F81-1CC053636A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1394460"/>
            <a:ext cx="3196590" cy="3196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158119"/>
      </p:ext>
    </p:extLst>
  </p:cSld>
  <p:clrMapOvr>
    <a:masterClrMapping/>
  </p:clrMapOvr>
</p:sld>
</file>

<file path=ppt/theme/theme1.xml><?xml version="1.0" encoding="utf-8"?>
<a:theme xmlns:a="http://schemas.openxmlformats.org/drawingml/2006/main" name="Young Leaders Module A Ultimate ">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Scouts 1">
      <a:dk1>
        <a:srgbClr val="000000"/>
      </a:dk1>
      <a:lt1>
        <a:srgbClr val="FFFFFF"/>
      </a:lt1>
      <a:dk2>
        <a:srgbClr val="7414DC"/>
      </a:dk2>
      <a:lt2>
        <a:srgbClr val="00B8A4"/>
      </a:lt2>
      <a:accent1>
        <a:srgbClr val="ED4024"/>
      </a:accent1>
      <a:accent2>
        <a:srgbClr val="26B756"/>
      </a:accent2>
      <a:accent3>
        <a:srgbClr val="006EE0"/>
      </a:accent3>
      <a:accent4>
        <a:srgbClr val="FFB4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D8400BDC-67A0-AF49-B9C2-67D615AF437B}" vid="{C062638D-C780-0447-8D86-9CE5781B54A3}"/>
    </a:ext>
  </a:extLst>
</a:theme>
</file>

<file path=ppt/theme/theme4.xml><?xml version="1.0" encoding="utf-8"?>
<a:theme xmlns:a="http://schemas.openxmlformats.org/drawingml/2006/main" name="Scout Nunito">
  <a:themeElements>
    <a:clrScheme name="Custom 2">
      <a:dk1>
        <a:sysClr val="windowText" lastClr="000000"/>
      </a:dk1>
      <a:lt1>
        <a:sysClr val="window" lastClr="FFFFFF"/>
      </a:lt1>
      <a:dk2>
        <a:srgbClr val="7614DC"/>
      </a:dk2>
      <a:lt2>
        <a:srgbClr val="00A794"/>
      </a:lt2>
      <a:accent1>
        <a:srgbClr val="E22E12"/>
      </a:accent1>
      <a:accent2>
        <a:srgbClr val="FFB4E5"/>
      </a:accent2>
      <a:accent3>
        <a:srgbClr val="23A950"/>
      </a:accent3>
      <a:accent4>
        <a:srgbClr val="003A82"/>
      </a:accent4>
      <a:accent5>
        <a:srgbClr val="006EE0"/>
      </a:accent5>
      <a:accent6>
        <a:srgbClr val="FFE627"/>
      </a:accent6>
      <a:hlink>
        <a:srgbClr val="006EE0"/>
      </a:hlink>
      <a:folHlink>
        <a:srgbClr val="7614DC"/>
      </a:folHlink>
    </a:clrScheme>
    <a:fontScheme name="Scout Nunito">
      <a:majorFont>
        <a:latin typeface="Nunito Sans Black"/>
        <a:ea typeface=""/>
        <a:cs typeface=""/>
      </a:majorFont>
      <a:minorFont>
        <a:latin typeface="Nuni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Young Leaders Module A Ultimate </Template>
  <TotalTime>32</TotalTime>
  <Words>4605</Words>
  <Application>Microsoft Office PowerPoint</Application>
  <PresentationFormat>Widescreen</PresentationFormat>
  <Paragraphs>494</Paragraphs>
  <Slides>53</Slides>
  <Notes>47</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53</vt:i4>
      </vt:variant>
    </vt:vector>
  </HeadingPairs>
  <TitlesOfParts>
    <vt:vector size="66" baseType="lpstr">
      <vt:lpstr>Aptos</vt:lpstr>
      <vt:lpstr>Aptos Display</vt:lpstr>
      <vt:lpstr>Arboria Medium</vt:lpstr>
      <vt:lpstr>Arial</vt:lpstr>
      <vt:lpstr>Calibri</vt:lpstr>
      <vt:lpstr>Calibri Light</vt:lpstr>
      <vt:lpstr>Nunito Sans</vt:lpstr>
      <vt:lpstr>Nunito Sans Black</vt:lpstr>
      <vt:lpstr>Symbol</vt:lpstr>
      <vt:lpstr>Young Leaders Module A Ultimate </vt:lpstr>
      <vt:lpstr>Custom Design</vt:lpstr>
      <vt:lpstr>1_Office Theme</vt:lpstr>
      <vt:lpstr>Scout Nunito</vt:lpstr>
      <vt:lpstr>PowerPoint Presentation</vt:lpstr>
      <vt:lpstr>Getting to know you...</vt:lpstr>
      <vt:lpstr>Module I – What did they say?</vt:lpstr>
      <vt:lpstr>PowerPoint Presentation</vt:lpstr>
      <vt:lpstr>Do more. Be more</vt:lpstr>
      <vt:lpstr>Snowball fight!</vt:lpstr>
      <vt:lpstr>Idea generation</vt:lpstr>
      <vt:lpstr>PowerPoint Presentation</vt:lpstr>
      <vt:lpstr>PowerPoint Presentation</vt:lpstr>
      <vt:lpstr>PowerPoint Presentation</vt:lpstr>
      <vt:lpstr>PowerPoint Presentation</vt:lpstr>
      <vt:lpstr>Bringing your ideas to life</vt:lpstr>
      <vt:lpstr>Objectives this activity links to</vt:lpstr>
      <vt:lpstr>Do more. Be more</vt:lpstr>
      <vt:lpstr>Final reflections….</vt:lpstr>
      <vt:lpstr>Module G and H – Program Planning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James Fox</dc:creator>
  <cp:lastModifiedBy>James Fox</cp:lastModifiedBy>
  <cp:revision>2</cp:revision>
  <dcterms:created xsi:type="dcterms:W3CDTF">2025-01-23T13:19:04Z</dcterms:created>
  <dcterms:modified xsi:type="dcterms:W3CDTF">2026-03-30T15:23:42Z</dcterms:modified>
</cp:coreProperties>
</file>